
<file path=[Content_Types].xml><?xml version="1.0" encoding="utf-8"?>
<Types xmlns="http://schemas.openxmlformats.org/package/2006/content-types">
  <Default Extension="jpeg" ContentType="image/jpeg"/>
  <Default Extension="xlsx" ContentType="application/vnd.openxmlformats-officedocument.spreadsheetml.sheet"/>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301" r:id="rId5"/>
    <p:sldId id="291" r:id="rId6"/>
    <p:sldId id="292" r:id="rId7"/>
    <p:sldId id="258" r:id="rId8"/>
    <p:sldId id="259" r:id="rId9"/>
    <p:sldId id="293" r:id="rId10"/>
    <p:sldId id="294" r:id="rId11"/>
    <p:sldId id="283" r:id="rId12"/>
    <p:sldId id="284" r:id="rId13"/>
    <p:sldId id="295" r:id="rId14"/>
    <p:sldId id="298" r:id="rId15"/>
    <p:sldId id="297" r:id="rId16"/>
    <p:sldId id="296" r:id="rId17"/>
    <p:sldId id="302" r:id="rId18"/>
    <p:sldId id="299" r:id="rId19"/>
    <p:sldId id="300" r:id="rId20"/>
    <p:sldId id="260" r:id="rId21"/>
    <p:sldId id="261" r:id="rId22"/>
    <p:sldId id="262" r:id="rId23"/>
    <p:sldId id="263" r:id="rId24"/>
    <p:sldId id="279" r:id="rId25"/>
    <p:sldId id="285" r:id="rId26"/>
    <p:sldId id="324" r:id="rId27"/>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FF"/>
    <a:srgbClr val="FFCF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bg1">
                <a:lumMod val="95000"/>
              </a:schemeClr>
            </a:solidFill>
            <a:ln>
              <a:noFill/>
            </a:ln>
            <a:effectLst/>
          </c:spPr>
          <c:invertIfNegative val="0"/>
          <c:dPt>
            <c:idx val="1"/>
            <c:invertIfNegative val="0"/>
            <c:bubble3D val="0"/>
            <c:spPr>
              <a:solidFill>
                <a:schemeClr val="bg1">
                  <a:lumMod val="95000"/>
                </a:schemeClr>
              </a:solidFill>
              <a:ln>
                <a:noFill/>
              </a:ln>
              <a:effectLst/>
            </c:spPr>
          </c:dPt>
          <c:dPt>
            <c:idx val="4"/>
            <c:invertIfNegative val="0"/>
            <c:bubble3D val="0"/>
            <c:spPr>
              <a:solidFill>
                <a:schemeClr val="bg1">
                  <a:lumMod val="95000"/>
                </a:schemeClr>
              </a:solidFill>
              <a:ln>
                <a:noFill/>
              </a:ln>
              <a:effectLst/>
            </c:spPr>
          </c:dPt>
          <c:dPt>
            <c:idx val="5"/>
            <c:invertIfNegative val="0"/>
            <c:bubble3D val="0"/>
            <c:spPr>
              <a:solidFill>
                <a:schemeClr val="bg1">
                  <a:lumMod val="95000"/>
                </a:schemeClr>
              </a:solidFill>
              <a:ln>
                <a:noFill/>
              </a:ln>
              <a:effectLst/>
            </c:spPr>
          </c:dPt>
          <c:dLbls>
            <c:delete val="1"/>
          </c:dLbls>
          <c:cat>
            <c:strRef>
              <c:f>Sheet1!$A$2:$A$7</c:f>
              <c:strCache>
                <c:ptCount val="6"/>
                <c:pt idx="0">
                  <c:v>项目1</c:v>
                </c:pt>
                <c:pt idx="1">
                  <c:v>项目2</c:v>
                </c:pt>
                <c:pt idx="2">
                  <c:v>项目3</c:v>
                </c:pt>
                <c:pt idx="3">
                  <c:v>项目4</c:v>
                </c:pt>
                <c:pt idx="4">
                  <c:v>项目5</c:v>
                </c:pt>
                <c:pt idx="5">
                  <c:v>项目6</c:v>
                </c:pt>
              </c:strCache>
            </c:strRef>
          </c:cat>
          <c:val>
            <c:numRef>
              <c:f>Sheet1!$B$2:$B$7</c:f>
              <c:numCache>
                <c:formatCode>0.00%</c:formatCode>
                <c:ptCount val="6"/>
                <c:pt idx="0">
                  <c:v>1</c:v>
                </c:pt>
                <c:pt idx="1">
                  <c:v>1</c:v>
                </c:pt>
                <c:pt idx="2">
                  <c:v>1</c:v>
                </c:pt>
                <c:pt idx="3">
                  <c:v>1</c:v>
                </c:pt>
                <c:pt idx="4">
                  <c:v>1</c:v>
                </c:pt>
                <c:pt idx="5">
                  <c:v>1</c:v>
                </c:pt>
              </c:numCache>
            </c:numRef>
          </c:val>
        </c:ser>
        <c:dLbls>
          <c:showLegendKey val="0"/>
          <c:showVal val="0"/>
          <c:showCatName val="0"/>
          <c:showSerName val="0"/>
          <c:showPercent val="0"/>
          <c:showBubbleSize val="0"/>
        </c:dLbls>
        <c:gapWidth val="50"/>
        <c:axId val="1901715184"/>
        <c:axId val="1901715728"/>
      </c:barChart>
      <c:catAx>
        <c:axId val="1901715184"/>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charset="-122"/>
                <a:ea typeface="微软雅黑" panose="020B0503020204020204" charset="-122"/>
                <a:cs typeface="+mn-cs"/>
                <a:sym typeface="微软雅黑" panose="020B0503020204020204" charset="-122"/>
              </a:defRPr>
            </a:pPr>
          </a:p>
        </c:txPr>
        <c:crossAx val="1901715728"/>
        <c:crosses val="autoZero"/>
        <c:auto val="1"/>
        <c:lblAlgn val="ctr"/>
        <c:lblOffset val="100"/>
        <c:noMultiLvlLbl val="0"/>
      </c:catAx>
      <c:valAx>
        <c:axId val="1901715728"/>
        <c:scaling>
          <c:orientation val="minMax"/>
          <c:max val="1"/>
          <c:min val="0"/>
        </c:scaling>
        <c:delete val="1"/>
        <c:axPos val="l"/>
        <c:numFmt formatCode="0.00%"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charset="-122"/>
                <a:ea typeface="微软雅黑" panose="020B0503020204020204" charset="-122"/>
                <a:cs typeface="+mn-cs"/>
                <a:sym typeface="微软雅黑" panose="020B0503020204020204" charset="-122"/>
              </a:defRPr>
            </a:pPr>
          </a:p>
        </c:txPr>
        <c:crossAx val="1901715184"/>
        <c:crosses val="autoZero"/>
        <c:crossBetween val="between"/>
        <c:majorUnit val="0.2"/>
      </c:valAx>
      <c:spPr>
        <a:noFill/>
        <a:ln w="25400">
          <a:noFill/>
        </a:ln>
        <a:effectLst/>
      </c:spPr>
    </c:plotArea>
    <c:plotVisOnly val="1"/>
    <c:dispBlanksAs val="gap"/>
    <c:showDLblsOverMax val="0"/>
  </c:chart>
  <c:spPr>
    <a:noFill/>
    <a:ln>
      <a:noFill/>
    </a:ln>
    <a:effectLst/>
  </c:spPr>
  <c:txPr>
    <a:bodyPr/>
    <a:lstStyle/>
    <a:p>
      <a:pPr>
        <a:defRPr lang="zh-CN">
          <a:latin typeface="微软雅黑" panose="020B0503020204020204" charset="-122"/>
          <a:ea typeface="微软雅黑" panose="020B0503020204020204" charset="-122"/>
          <a:sym typeface="微软雅黑" panose="020B0503020204020204" charset="-122"/>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dPt>
            <c:idx val="0"/>
            <c:invertIfNegative val="0"/>
            <c:bubble3D val="0"/>
            <c:spPr>
              <a:solidFill>
                <a:schemeClr val="accent4"/>
              </a:solidFill>
              <a:ln>
                <a:noFill/>
              </a:ln>
              <a:effectLst/>
            </c:spPr>
          </c:dPt>
          <c:dPt>
            <c:idx val="1"/>
            <c:invertIfNegative val="0"/>
            <c:bubble3D val="0"/>
            <c:spPr>
              <a:solidFill>
                <a:schemeClr val="accent4"/>
              </a:solidFill>
              <a:ln>
                <a:noFill/>
              </a:ln>
              <a:effectLst/>
            </c:spPr>
          </c:dPt>
          <c:dPt>
            <c:idx val="2"/>
            <c:invertIfNegative val="0"/>
            <c:bubble3D val="0"/>
            <c:spPr>
              <a:solidFill>
                <a:schemeClr val="accent4"/>
              </a:solidFill>
              <a:ln>
                <a:noFill/>
              </a:ln>
              <a:effectLst/>
            </c:spPr>
          </c:dPt>
          <c:dPt>
            <c:idx val="3"/>
            <c:invertIfNegative val="0"/>
            <c:bubble3D val="0"/>
            <c:spPr>
              <a:solidFill>
                <a:schemeClr val="accent4"/>
              </a:solidFill>
              <a:ln>
                <a:noFill/>
              </a:ln>
              <a:effectLst/>
            </c:spPr>
          </c:dPt>
          <c:dPt>
            <c:idx val="4"/>
            <c:invertIfNegative val="0"/>
            <c:bubble3D val="0"/>
            <c:spPr>
              <a:solidFill>
                <a:schemeClr val="accent4"/>
              </a:solidFill>
              <a:ln>
                <a:noFill/>
              </a:ln>
              <a:effectLst/>
            </c:spPr>
          </c:dPt>
          <c:dPt>
            <c:idx val="5"/>
            <c:invertIfNegative val="0"/>
            <c:bubble3D val="0"/>
            <c:spPr>
              <a:solidFill>
                <a:schemeClr val="accent2"/>
              </a:solidFill>
              <a:ln>
                <a:noFill/>
              </a:ln>
              <a:effectLst/>
            </c:spPr>
          </c:dPt>
          <c:dLbls>
            <c:numFmt formatCode="0%" sourceLinked="0"/>
            <c:spPr>
              <a:noFill/>
              <a:ln>
                <a:noFill/>
              </a:ln>
              <a:effectLst/>
            </c:spPr>
            <c:txPr>
              <a:bodyPr rot="0" spcFirstLastPara="1" vertOverflow="ellipsis" vert="horz" wrap="square" lIns="38100" tIns="19050" rIns="38100" bIns="19050" anchor="ctr" anchorCtr="1"/>
              <a:lstStyle/>
              <a:p>
                <a:pPr>
                  <a:defRPr lang="zh-CN" sz="1600" b="0" i="0" u="none" strike="noStrike" kern="1200" baseline="0">
                    <a:solidFill>
                      <a:schemeClr val="tx1">
                        <a:lumMod val="75000"/>
                        <a:lumOff val="25000"/>
                      </a:schemeClr>
                    </a:solidFill>
                    <a:latin typeface="微软雅黑" panose="020B0503020204020204" charset="-122"/>
                    <a:ea typeface="微软雅黑" panose="020B0503020204020204" charset="-122"/>
                    <a:cs typeface="+mn-cs"/>
                    <a:sym typeface="微软雅黑" panose="020B0503020204020204" charset="-122"/>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strRef>
              <c:f>Sheet1!$A$2:$A$7</c:f>
              <c:strCache>
                <c:ptCount val="6"/>
                <c:pt idx="0">
                  <c:v>项目1</c:v>
                </c:pt>
                <c:pt idx="1">
                  <c:v>项目2</c:v>
                </c:pt>
                <c:pt idx="2">
                  <c:v>项目3</c:v>
                </c:pt>
                <c:pt idx="3">
                  <c:v>项目4</c:v>
                </c:pt>
                <c:pt idx="4">
                  <c:v>项目5</c:v>
                </c:pt>
                <c:pt idx="5">
                  <c:v>项目6</c:v>
                </c:pt>
              </c:strCache>
            </c:strRef>
          </c:cat>
          <c:val>
            <c:numRef>
              <c:f>Sheet1!$B$2:$B$7</c:f>
              <c:numCache>
                <c:formatCode>0.00%</c:formatCode>
                <c:ptCount val="6"/>
                <c:pt idx="0">
                  <c:v>0.5</c:v>
                </c:pt>
                <c:pt idx="1">
                  <c:v>0.3</c:v>
                </c:pt>
                <c:pt idx="2">
                  <c:v>0.5</c:v>
                </c:pt>
                <c:pt idx="3">
                  <c:v>0.7</c:v>
                </c:pt>
                <c:pt idx="4">
                  <c:v>0.5</c:v>
                </c:pt>
                <c:pt idx="5">
                  <c:v>0.9</c:v>
                </c:pt>
              </c:numCache>
            </c:numRef>
          </c:val>
        </c:ser>
        <c:dLbls>
          <c:showLegendKey val="0"/>
          <c:showVal val="0"/>
          <c:showCatName val="0"/>
          <c:showSerName val="0"/>
          <c:showPercent val="0"/>
          <c:showBubbleSize val="0"/>
        </c:dLbls>
        <c:gapWidth val="90"/>
        <c:axId val="1901717360"/>
        <c:axId val="1901701040"/>
      </c:barChart>
      <c:catAx>
        <c:axId val="1901717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charset="-122"/>
                <a:ea typeface="微软雅黑" panose="020B0503020204020204" charset="-122"/>
                <a:cs typeface="+mn-cs"/>
                <a:sym typeface="微软雅黑" panose="020B0503020204020204" charset="-122"/>
              </a:defRPr>
            </a:pPr>
          </a:p>
        </c:txPr>
        <c:crossAx val="1901701040"/>
        <c:crosses val="autoZero"/>
        <c:auto val="1"/>
        <c:lblAlgn val="ctr"/>
        <c:lblOffset val="100"/>
        <c:noMultiLvlLbl val="0"/>
      </c:catAx>
      <c:valAx>
        <c:axId val="1901701040"/>
        <c:scaling>
          <c:orientation val="minMax"/>
          <c:max val="1"/>
          <c:min val="0"/>
        </c:scaling>
        <c:delete val="1"/>
        <c:axPos val="l"/>
        <c:numFmt formatCode="0.00%"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charset="-122"/>
                <a:ea typeface="微软雅黑" panose="020B0503020204020204" charset="-122"/>
                <a:cs typeface="+mn-cs"/>
                <a:sym typeface="微软雅黑" panose="020B0503020204020204" charset="-122"/>
              </a:defRPr>
            </a:pPr>
          </a:p>
        </c:txPr>
        <c:crossAx val="1901717360"/>
        <c:crosses val="autoZero"/>
        <c:crossBetween val="between"/>
        <c:majorUnit val="0.2"/>
      </c:valAx>
      <c:spPr>
        <a:noFill/>
        <a:ln w="25400">
          <a:noFill/>
        </a:ln>
        <a:effectLst/>
      </c:spPr>
    </c:plotArea>
    <c:plotVisOnly val="1"/>
    <c:dispBlanksAs val="gap"/>
    <c:showDLblsOverMax val="0"/>
  </c:chart>
  <c:spPr>
    <a:noFill/>
    <a:ln>
      <a:noFill/>
    </a:ln>
    <a:effectLst/>
  </c:spPr>
  <c:txPr>
    <a:bodyPr/>
    <a:lstStyle/>
    <a:p>
      <a:pPr>
        <a:defRPr lang="zh-CN">
          <a:latin typeface="微软雅黑" panose="020B0503020204020204" charset="-122"/>
          <a:ea typeface="微软雅黑" panose="020B0503020204020204" charset="-122"/>
          <a:sym typeface="微软雅黑" panose="020B0503020204020204" charset="-122"/>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chart" Target="../charts/chart2.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slideLayout" Target="../slideLayouts/slideLayout10.xml"/><Relationship Id="rId10" Type="http://schemas.openxmlformats.org/officeDocument/2006/relationships/tags" Target="../tags/tag10.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0.xml"/><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550545" y="2466340"/>
            <a:ext cx="10408285" cy="244221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bodyPr>
          <a:p>
            <a:pPr algn="l">
              <a:lnSpc>
                <a:spcPct val="120000"/>
              </a:lnSpc>
              <a:spcBef>
                <a:spcPts val="0"/>
              </a:spcBef>
              <a:spcAft>
                <a:spcPts val="0"/>
              </a:spcAft>
            </a:pPr>
            <a:r>
              <a:rPr lang="zh-CN" altLang="en-US" sz="6600" kern="100">
                <a:ln>
                  <a:noFill/>
                </a:ln>
                <a:solidFill>
                  <a:schemeClr val="bg1"/>
                </a:solidFill>
                <a:effectLst/>
                <a:latin typeface="微软雅黑" panose="020B0503020204020204" charset="-122"/>
                <a:ea typeface="微软雅黑" panose="020B0503020204020204" charset="-122"/>
                <a:cs typeface="微软雅黑" panose="020B0503020204020204" charset="-122"/>
                <a:sym typeface="Times New Roman" panose="02020703060505090304"/>
              </a:rPr>
              <a:t>扁平流体渐变风</a:t>
            </a:r>
            <a:endParaRPr lang="zh-CN" altLang="en-US" sz="6600" kern="100">
              <a:ln>
                <a:noFill/>
              </a:ln>
              <a:solidFill>
                <a:schemeClr val="bg1"/>
              </a:solidFill>
              <a:effectLst/>
              <a:latin typeface="微软雅黑" panose="020B0503020204020204" charset="-122"/>
              <a:ea typeface="微软雅黑" panose="020B0503020204020204" charset="-122"/>
              <a:cs typeface="微软雅黑" panose="020B0503020204020204" charset="-122"/>
              <a:sym typeface="Times New Roman" panose="02020703060505090304"/>
            </a:endParaRPr>
          </a:p>
          <a:p>
            <a:pPr algn="l">
              <a:lnSpc>
                <a:spcPct val="120000"/>
              </a:lnSpc>
              <a:spcBef>
                <a:spcPts val="0"/>
              </a:spcBef>
              <a:spcAft>
                <a:spcPts val="0"/>
              </a:spcAft>
            </a:pPr>
            <a:r>
              <a:rPr lang="zh-CN" altLang="en-US" sz="6600" kern="100">
                <a:ln>
                  <a:noFill/>
                </a:ln>
                <a:solidFill>
                  <a:schemeClr val="bg1"/>
                </a:solidFill>
                <a:effectLst/>
                <a:latin typeface="微软雅黑" panose="020B0503020204020204" charset="-122"/>
                <a:ea typeface="微软雅黑" panose="020B0503020204020204" charset="-122"/>
                <a:cs typeface="微软雅黑" panose="020B0503020204020204" charset="-122"/>
                <a:sym typeface="Times New Roman" panose="02020703060505090304"/>
              </a:rPr>
              <a:t>深色动态通用模板</a:t>
            </a:r>
            <a:endParaRPr lang="zh-CN" altLang="en-US" sz="6600" kern="100">
              <a:ln>
                <a:noFill/>
              </a:ln>
              <a:solidFill>
                <a:schemeClr val="bg1"/>
              </a:solidFill>
              <a:effectLst/>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14" name="文本框 14"/>
          <p:cNvSpPr txBox="1"/>
          <p:nvPr/>
        </p:nvSpPr>
        <p:spPr>
          <a:xfrm>
            <a:off x="550545" y="5062220"/>
            <a:ext cx="9272905" cy="77787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lnSpc>
                <a:spcPct val="200000"/>
              </a:lnSpc>
            </a:pPr>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适用于 工作报告 </a:t>
            </a:r>
            <a:r>
              <a:rPr lang="en-US" altLang="zh-CN"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 </a:t>
            </a:r>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总结计划 </a:t>
            </a:r>
            <a:r>
              <a:rPr lang="en-US" altLang="zh-CN"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 </a:t>
            </a:r>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创业融资 </a:t>
            </a:r>
            <a:r>
              <a:rPr lang="en-US" altLang="zh-CN"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 </a:t>
            </a:r>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商业推广 </a:t>
            </a:r>
            <a:r>
              <a:rPr lang="en-US" altLang="zh-CN"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 </a:t>
            </a:r>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招商加盟 </a:t>
            </a:r>
            <a:r>
              <a:rPr lang="en-US" altLang="zh-CN"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 </a:t>
            </a:r>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赠送图标</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 name="组合 12"/>
          <p:cNvGrpSpPr/>
          <p:nvPr/>
        </p:nvGrpSpPr>
        <p:grpSpPr>
          <a:xfrm>
            <a:off x="1066165" y="1807845"/>
            <a:ext cx="5826760" cy="4380230"/>
            <a:chOff x="1679" y="2847"/>
            <a:chExt cx="9176" cy="6898"/>
          </a:xfrm>
        </p:grpSpPr>
        <p:graphicFrame>
          <p:nvGraphicFramePr>
            <p:cNvPr id="3" name="图表 2"/>
            <p:cNvGraphicFramePr/>
            <p:nvPr/>
          </p:nvGraphicFramePr>
          <p:xfrm>
            <a:off x="1679" y="2847"/>
            <a:ext cx="9176" cy="6410"/>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2" name="图表 1"/>
            <p:cNvGraphicFramePr/>
            <p:nvPr/>
          </p:nvGraphicFramePr>
          <p:xfrm>
            <a:off x="1679" y="2883"/>
            <a:ext cx="9176" cy="6862"/>
          </p:xfrm>
          <a:graphic>
            <a:graphicData uri="http://schemas.openxmlformats.org/drawingml/2006/chart">
              <c:chart xmlns:c="http://schemas.openxmlformats.org/drawingml/2006/chart" xmlns:r="http://schemas.openxmlformats.org/officeDocument/2006/relationships" r:id="rId2"/>
            </a:graphicData>
          </a:graphic>
        </p:graphicFrame>
      </p:grpSp>
      <p:cxnSp>
        <p:nvCxnSpPr>
          <p:cNvPr id="5" name="直接连接符 4"/>
          <p:cNvCxnSpPr/>
          <p:nvPr/>
        </p:nvCxnSpPr>
        <p:spPr>
          <a:xfrm>
            <a:off x="7237237" y="1862846"/>
            <a:ext cx="0" cy="42387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591425" y="2397125"/>
            <a:ext cx="3500120" cy="1198880"/>
          </a:xfrm>
          <a:prstGeom prst="rect">
            <a:avLst/>
          </a:prstGeom>
          <a:noFill/>
        </p:spPr>
        <p:txBody>
          <a:bodyPr wrap="square"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7" name="文本框 6"/>
          <p:cNvSpPr txBox="1"/>
          <p:nvPr/>
        </p:nvSpPr>
        <p:spPr>
          <a:xfrm>
            <a:off x="7591671" y="1849198"/>
            <a:ext cx="2995939" cy="398780"/>
          </a:xfrm>
          <a:prstGeom prst="rect">
            <a:avLst/>
          </a:prstGeom>
          <a:noFill/>
        </p:spPr>
        <p:txBody>
          <a:bodyPr wrap="square" rtlCol="0">
            <a:spAutoFit/>
          </a:bodyPr>
          <a:p>
            <a:r>
              <a:rPr lang="zh-CN" altLang="en-US" sz="2000" dirty="0">
                <a:solidFill>
                  <a:schemeClr val="bg1"/>
                </a:solidFill>
                <a:latin typeface="微软雅黑" panose="020B0503020204020204" charset="-122"/>
                <a:ea typeface="微软雅黑" panose="020B0503020204020204" charset="-122"/>
                <a:sym typeface="微软雅黑" panose="020B0503020204020204" charset="-122"/>
              </a:rPr>
              <a:t>在此输入小标题</a:t>
            </a:r>
            <a:endParaRPr lang="zh-CN" altLang="en-US" sz="20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8" name="文本框 7"/>
          <p:cNvSpPr txBox="1"/>
          <p:nvPr/>
        </p:nvSpPr>
        <p:spPr>
          <a:xfrm>
            <a:off x="7591425" y="4789170"/>
            <a:ext cx="3500120" cy="1198880"/>
          </a:xfrm>
          <a:prstGeom prst="rect">
            <a:avLst/>
          </a:prstGeom>
          <a:noFill/>
        </p:spPr>
        <p:txBody>
          <a:bodyPr wrap="square"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9" name="文本框 8"/>
          <p:cNvSpPr txBox="1"/>
          <p:nvPr/>
        </p:nvSpPr>
        <p:spPr>
          <a:xfrm>
            <a:off x="7591671" y="4241576"/>
            <a:ext cx="2995939" cy="398780"/>
          </a:xfrm>
          <a:prstGeom prst="rect">
            <a:avLst/>
          </a:prstGeom>
          <a:noFill/>
        </p:spPr>
        <p:txBody>
          <a:bodyPr wrap="square" rtlCol="0">
            <a:spAutoFit/>
          </a:bodyPr>
          <a:p>
            <a:r>
              <a:rPr lang="zh-CN" altLang="en-US" sz="2000" dirty="0">
                <a:solidFill>
                  <a:schemeClr val="bg1"/>
                </a:solidFill>
                <a:latin typeface="微软雅黑" panose="020B0503020204020204" charset="-122"/>
                <a:ea typeface="微软雅黑" panose="020B0503020204020204" charset="-122"/>
                <a:sym typeface="微软雅黑" panose="020B0503020204020204" charset="-122"/>
              </a:rPr>
              <a:t>在此输入小标题</a:t>
            </a:r>
            <a:endParaRPr lang="zh-CN" altLang="en-US" sz="20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0" name="矩形 9"/>
          <p:cNvSpPr/>
          <p:nvPr/>
        </p:nvSpPr>
        <p:spPr>
          <a:xfrm>
            <a:off x="7694996" y="2310863"/>
            <a:ext cx="896112" cy="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7694996" y="4703241"/>
            <a:ext cx="896112" cy="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15"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ppt_x</p:attrName>
                                        </p:attrNameLst>
                                      </p:cBhvr>
                                      <p:tavLst>
                                        <p:tav tm="0">
                                          <p:val>
                                            <p:strVal val="#ppt_x-.2"/>
                                          </p:val>
                                        </p:tav>
                                        <p:tav tm="100000">
                                          <p:val>
                                            <p:strVal val="#ppt_x"/>
                                          </p:val>
                                        </p:tav>
                                      </p:tavLst>
                                    </p:anim>
                                    <p:anim calcmode="lin" valueType="num">
                                      <p:cBhvr>
                                        <p:cTn id="8"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
                                        </p:tgtEl>
                                      </p:cBhvr>
                                    </p:animEffect>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4000"/>
                                  </p:iterate>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342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par>
                                <p:cTn id="32" presetID="2" presetClass="entr" presetSubtype="2"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1+#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3920"/>
                            </p:stCondLst>
                            <p:childTnLst>
                              <p:par>
                                <p:cTn id="37" presetID="53" presetClass="entr" presetSubtype="16" fill="hold" grpId="0" nodeType="afterEffect">
                                  <p:stCondLst>
                                    <p:cond delay="0"/>
                                  </p:stCondLst>
                                  <p:iterate type="lt">
                                    <p:tmPct val="4000"/>
                                  </p:iterate>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bldLvl="0" animBg="1"/>
      <p:bldP spid="1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任意多边形 4"/>
          <p:cNvSpPr/>
          <p:nvPr/>
        </p:nvSpPr>
        <p:spPr>
          <a:xfrm>
            <a:off x="1635125" y="1867535"/>
            <a:ext cx="859500" cy="419100"/>
          </a:xfrm>
          <a:custGeom>
            <a:avLst/>
            <a:gdLst>
              <a:gd name="connsiteX0" fmla="*/ 0 w 859500"/>
              <a:gd name="connsiteY0" fmla="*/ 0 h 419100"/>
              <a:gd name="connsiteX1" fmla="*/ 571500 w 859500"/>
              <a:gd name="connsiteY1" fmla="*/ 0 h 419100"/>
              <a:gd name="connsiteX2" fmla="*/ 859500 w 859500"/>
              <a:gd name="connsiteY2" fmla="*/ 419100 h 419100"/>
              <a:gd name="connsiteX3" fmla="*/ 571500 w 859500"/>
              <a:gd name="connsiteY3" fmla="*/ 419100 h 419100"/>
              <a:gd name="connsiteX4" fmla="*/ 0 w 8595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500" h="419100">
                <a:moveTo>
                  <a:pt x="0" y="0"/>
                </a:moveTo>
                <a:lnTo>
                  <a:pt x="571500" y="0"/>
                </a:lnTo>
                <a:lnTo>
                  <a:pt x="859500" y="419100"/>
                </a:lnTo>
                <a:lnTo>
                  <a:pt x="571500" y="419100"/>
                </a:lnTo>
                <a:lnTo>
                  <a:pt x="0" y="4191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6" name="任意多边形 5"/>
          <p:cNvSpPr/>
          <p:nvPr/>
        </p:nvSpPr>
        <p:spPr>
          <a:xfrm flipH="1">
            <a:off x="2206625" y="1867535"/>
            <a:ext cx="3503295" cy="419100"/>
          </a:xfrm>
          <a:custGeom>
            <a:avLst/>
            <a:gdLst>
              <a:gd name="connsiteX0" fmla="*/ 4610100 w 4610100"/>
              <a:gd name="connsiteY0" fmla="*/ 0 h 419100"/>
              <a:gd name="connsiteX1" fmla="*/ 4322100 w 4610100"/>
              <a:gd name="connsiteY1" fmla="*/ 0 h 419100"/>
              <a:gd name="connsiteX2" fmla="*/ 0 w 4610100"/>
              <a:gd name="connsiteY2" fmla="*/ 0 h 419100"/>
              <a:gd name="connsiteX3" fmla="*/ 0 w 4610100"/>
              <a:gd name="connsiteY3" fmla="*/ 419100 h 419100"/>
              <a:gd name="connsiteX4" fmla="*/ 4322100 w 46101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0100" h="419100">
                <a:moveTo>
                  <a:pt x="4610100" y="0"/>
                </a:moveTo>
                <a:lnTo>
                  <a:pt x="4322100" y="0"/>
                </a:lnTo>
                <a:lnTo>
                  <a:pt x="0" y="0"/>
                </a:lnTo>
                <a:lnTo>
                  <a:pt x="0" y="419100"/>
                </a:lnTo>
                <a:lnTo>
                  <a:pt x="4322100" y="4191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p>
            <a:r>
              <a:rPr lang="zh-CN" altLang="en-US" dirty="0" smtClean="0">
                <a:solidFill>
                  <a:schemeClr val="tx1"/>
                </a:solidFill>
                <a:latin typeface="微软雅黑" panose="020B0503020204020204" charset="-122"/>
                <a:ea typeface="微软雅黑" panose="020B0503020204020204" charset="-122"/>
                <a:sym typeface="微软雅黑" panose="020B0503020204020204" charset="-122"/>
              </a:rPr>
              <a:t>点击此处输入小标题或关键词</a:t>
            </a:r>
            <a:endParaRPr lang="zh-CN" altLang="en-US" dirty="0" smtClean="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9" name="文本框 8"/>
          <p:cNvSpPr txBox="1"/>
          <p:nvPr/>
        </p:nvSpPr>
        <p:spPr>
          <a:xfrm>
            <a:off x="1635125" y="2286635"/>
            <a:ext cx="4112260" cy="1198880"/>
          </a:xfrm>
          <a:prstGeom prst="rect">
            <a:avLst/>
          </a:prstGeom>
          <a:noFill/>
        </p:spPr>
        <p:txBody>
          <a:bodyPr wrap="square" lIns="0" rIns="0" rtlCol="0">
            <a:spAutoFit/>
          </a:bodyPr>
          <a:p>
            <a:pPr>
              <a:lnSpc>
                <a:spcPct val="150000"/>
              </a:lnSpc>
            </a:pPr>
            <a:r>
              <a:rPr lang="zh-CN" altLang="en-US" sz="1600" dirty="0" smtClean="0">
                <a:solidFill>
                  <a:schemeClr val="bg1"/>
                </a:solidFill>
                <a:latin typeface="微软雅黑" panose="020B0503020204020204" charset="-122"/>
                <a:ea typeface="微软雅黑" panose="020B0503020204020204" charset="-122"/>
                <a:sym typeface="微软雅黑" panose="020B0503020204020204" charset="-122"/>
              </a:rPr>
              <a:t>点击</a:t>
            </a: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此处输入与此小标题或者与此图形相关的内容介绍、数据统计、事件分析、总结概述等文字描述内容。</a:t>
            </a:r>
            <a:endParaRPr lang="zh-CN" altLang="en-US" sz="1600"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0" name="任意多边形 9"/>
          <p:cNvSpPr/>
          <p:nvPr/>
        </p:nvSpPr>
        <p:spPr>
          <a:xfrm>
            <a:off x="6696074" y="1867535"/>
            <a:ext cx="859500" cy="419100"/>
          </a:xfrm>
          <a:custGeom>
            <a:avLst/>
            <a:gdLst>
              <a:gd name="connsiteX0" fmla="*/ 0 w 859500"/>
              <a:gd name="connsiteY0" fmla="*/ 0 h 419100"/>
              <a:gd name="connsiteX1" fmla="*/ 571500 w 859500"/>
              <a:gd name="connsiteY1" fmla="*/ 0 h 419100"/>
              <a:gd name="connsiteX2" fmla="*/ 859500 w 859500"/>
              <a:gd name="connsiteY2" fmla="*/ 419100 h 419100"/>
              <a:gd name="connsiteX3" fmla="*/ 571500 w 859500"/>
              <a:gd name="connsiteY3" fmla="*/ 419100 h 419100"/>
              <a:gd name="connsiteX4" fmla="*/ 0 w 8595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500" h="419100">
                <a:moveTo>
                  <a:pt x="0" y="0"/>
                </a:moveTo>
                <a:lnTo>
                  <a:pt x="571500" y="0"/>
                </a:lnTo>
                <a:lnTo>
                  <a:pt x="859500" y="419100"/>
                </a:lnTo>
                <a:lnTo>
                  <a:pt x="571500"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2" name="任意多边形 31"/>
          <p:cNvSpPr/>
          <p:nvPr/>
        </p:nvSpPr>
        <p:spPr>
          <a:xfrm flipH="1">
            <a:off x="7267575" y="1867535"/>
            <a:ext cx="3503295" cy="419100"/>
          </a:xfrm>
          <a:custGeom>
            <a:avLst/>
            <a:gdLst>
              <a:gd name="connsiteX0" fmla="*/ 4610100 w 4610100"/>
              <a:gd name="connsiteY0" fmla="*/ 0 h 419100"/>
              <a:gd name="connsiteX1" fmla="*/ 4322100 w 4610100"/>
              <a:gd name="connsiteY1" fmla="*/ 0 h 419100"/>
              <a:gd name="connsiteX2" fmla="*/ 0 w 4610100"/>
              <a:gd name="connsiteY2" fmla="*/ 0 h 419100"/>
              <a:gd name="connsiteX3" fmla="*/ 0 w 4610100"/>
              <a:gd name="connsiteY3" fmla="*/ 419100 h 419100"/>
              <a:gd name="connsiteX4" fmla="*/ 4322100 w 46101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0100" h="419100">
                <a:moveTo>
                  <a:pt x="4610100" y="0"/>
                </a:moveTo>
                <a:lnTo>
                  <a:pt x="4322100" y="0"/>
                </a:lnTo>
                <a:lnTo>
                  <a:pt x="0" y="0"/>
                </a:lnTo>
                <a:lnTo>
                  <a:pt x="0" y="419100"/>
                </a:lnTo>
                <a:lnTo>
                  <a:pt x="4322100" y="4191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p>
            <a:r>
              <a:rPr lang="zh-CN" altLang="en-US" dirty="0">
                <a:solidFill>
                  <a:schemeClr val="tx1"/>
                </a:solidFill>
                <a:latin typeface="微软雅黑" panose="020B0503020204020204" charset="-122"/>
                <a:ea typeface="微软雅黑" panose="020B0503020204020204" charset="-122"/>
                <a:sym typeface="微软雅黑" panose="020B0503020204020204" charset="-122"/>
              </a:rPr>
              <a:t>点击此处输入小标题或关键词</a:t>
            </a:r>
            <a:endParaRPr lang="zh-CN" altLang="en-US"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3" name="文本框 32"/>
          <p:cNvSpPr txBox="1"/>
          <p:nvPr/>
        </p:nvSpPr>
        <p:spPr>
          <a:xfrm>
            <a:off x="6696075" y="2286635"/>
            <a:ext cx="4112260" cy="1198880"/>
          </a:xfrm>
          <a:prstGeom prst="rect">
            <a:avLst/>
          </a:prstGeom>
          <a:noFill/>
        </p:spPr>
        <p:txBody>
          <a:bodyPr wrap="square" lIns="0" rIns="0"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4" name="任意多边形 33"/>
          <p:cNvSpPr/>
          <p:nvPr/>
        </p:nvSpPr>
        <p:spPr>
          <a:xfrm>
            <a:off x="1635125" y="3906064"/>
            <a:ext cx="859500" cy="419100"/>
          </a:xfrm>
          <a:custGeom>
            <a:avLst/>
            <a:gdLst>
              <a:gd name="connsiteX0" fmla="*/ 0 w 859500"/>
              <a:gd name="connsiteY0" fmla="*/ 0 h 419100"/>
              <a:gd name="connsiteX1" fmla="*/ 571500 w 859500"/>
              <a:gd name="connsiteY1" fmla="*/ 0 h 419100"/>
              <a:gd name="connsiteX2" fmla="*/ 859500 w 859500"/>
              <a:gd name="connsiteY2" fmla="*/ 419100 h 419100"/>
              <a:gd name="connsiteX3" fmla="*/ 571500 w 859500"/>
              <a:gd name="connsiteY3" fmla="*/ 419100 h 419100"/>
              <a:gd name="connsiteX4" fmla="*/ 0 w 8595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500" h="419100">
                <a:moveTo>
                  <a:pt x="0" y="0"/>
                </a:moveTo>
                <a:lnTo>
                  <a:pt x="571500" y="0"/>
                </a:lnTo>
                <a:lnTo>
                  <a:pt x="859500" y="419100"/>
                </a:lnTo>
                <a:lnTo>
                  <a:pt x="571500" y="419100"/>
                </a:lnTo>
                <a:lnTo>
                  <a:pt x="0" y="419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5" name="任意多边形 34"/>
          <p:cNvSpPr/>
          <p:nvPr/>
        </p:nvSpPr>
        <p:spPr>
          <a:xfrm flipH="1">
            <a:off x="2206625" y="3905885"/>
            <a:ext cx="3503295" cy="419100"/>
          </a:xfrm>
          <a:custGeom>
            <a:avLst/>
            <a:gdLst>
              <a:gd name="connsiteX0" fmla="*/ 4610100 w 4610100"/>
              <a:gd name="connsiteY0" fmla="*/ 0 h 419100"/>
              <a:gd name="connsiteX1" fmla="*/ 4322100 w 4610100"/>
              <a:gd name="connsiteY1" fmla="*/ 0 h 419100"/>
              <a:gd name="connsiteX2" fmla="*/ 0 w 4610100"/>
              <a:gd name="connsiteY2" fmla="*/ 0 h 419100"/>
              <a:gd name="connsiteX3" fmla="*/ 0 w 4610100"/>
              <a:gd name="connsiteY3" fmla="*/ 419100 h 419100"/>
              <a:gd name="connsiteX4" fmla="*/ 4322100 w 46101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0100" h="419100">
                <a:moveTo>
                  <a:pt x="4610100" y="0"/>
                </a:moveTo>
                <a:lnTo>
                  <a:pt x="4322100" y="0"/>
                </a:lnTo>
                <a:lnTo>
                  <a:pt x="0" y="0"/>
                </a:lnTo>
                <a:lnTo>
                  <a:pt x="0" y="419100"/>
                </a:lnTo>
                <a:lnTo>
                  <a:pt x="4322100" y="4191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p>
            <a:r>
              <a:rPr lang="zh-CN" altLang="en-US" dirty="0">
                <a:solidFill>
                  <a:schemeClr val="tx1"/>
                </a:solidFill>
                <a:latin typeface="微软雅黑" panose="020B0503020204020204" charset="-122"/>
                <a:ea typeface="微软雅黑" panose="020B0503020204020204" charset="-122"/>
                <a:sym typeface="微软雅黑" panose="020B0503020204020204" charset="-122"/>
              </a:rPr>
              <a:t>点击此处输入小标题或关键词</a:t>
            </a:r>
            <a:endParaRPr lang="zh-CN" altLang="en-US"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6" name="文本框 35"/>
          <p:cNvSpPr txBox="1"/>
          <p:nvPr/>
        </p:nvSpPr>
        <p:spPr>
          <a:xfrm>
            <a:off x="1635125" y="4324985"/>
            <a:ext cx="4112260" cy="1198880"/>
          </a:xfrm>
          <a:prstGeom prst="rect">
            <a:avLst/>
          </a:prstGeom>
          <a:noFill/>
        </p:spPr>
        <p:txBody>
          <a:bodyPr wrap="square" lIns="0" rIns="0"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7" name="任意多边形 36"/>
          <p:cNvSpPr/>
          <p:nvPr/>
        </p:nvSpPr>
        <p:spPr>
          <a:xfrm>
            <a:off x="6696074" y="3906064"/>
            <a:ext cx="859500" cy="419100"/>
          </a:xfrm>
          <a:custGeom>
            <a:avLst/>
            <a:gdLst>
              <a:gd name="connsiteX0" fmla="*/ 0 w 859500"/>
              <a:gd name="connsiteY0" fmla="*/ 0 h 419100"/>
              <a:gd name="connsiteX1" fmla="*/ 571500 w 859500"/>
              <a:gd name="connsiteY1" fmla="*/ 0 h 419100"/>
              <a:gd name="connsiteX2" fmla="*/ 859500 w 859500"/>
              <a:gd name="connsiteY2" fmla="*/ 419100 h 419100"/>
              <a:gd name="connsiteX3" fmla="*/ 571500 w 859500"/>
              <a:gd name="connsiteY3" fmla="*/ 419100 h 419100"/>
              <a:gd name="connsiteX4" fmla="*/ 0 w 8595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500" h="419100">
                <a:moveTo>
                  <a:pt x="0" y="0"/>
                </a:moveTo>
                <a:lnTo>
                  <a:pt x="571500" y="0"/>
                </a:lnTo>
                <a:lnTo>
                  <a:pt x="859500" y="419100"/>
                </a:lnTo>
                <a:lnTo>
                  <a:pt x="571500" y="419100"/>
                </a:lnTo>
                <a:lnTo>
                  <a:pt x="0" y="4191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38" name="任意多边形 37"/>
          <p:cNvSpPr/>
          <p:nvPr/>
        </p:nvSpPr>
        <p:spPr>
          <a:xfrm flipH="1">
            <a:off x="7267575" y="3905885"/>
            <a:ext cx="3503295" cy="419100"/>
          </a:xfrm>
          <a:custGeom>
            <a:avLst/>
            <a:gdLst>
              <a:gd name="connsiteX0" fmla="*/ 4610100 w 4610100"/>
              <a:gd name="connsiteY0" fmla="*/ 0 h 419100"/>
              <a:gd name="connsiteX1" fmla="*/ 4322100 w 4610100"/>
              <a:gd name="connsiteY1" fmla="*/ 0 h 419100"/>
              <a:gd name="connsiteX2" fmla="*/ 0 w 4610100"/>
              <a:gd name="connsiteY2" fmla="*/ 0 h 419100"/>
              <a:gd name="connsiteX3" fmla="*/ 0 w 4610100"/>
              <a:gd name="connsiteY3" fmla="*/ 419100 h 419100"/>
              <a:gd name="connsiteX4" fmla="*/ 4322100 w 4610100"/>
              <a:gd name="connsiteY4" fmla="*/ 419100 h 41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0100" h="419100">
                <a:moveTo>
                  <a:pt x="4610100" y="0"/>
                </a:moveTo>
                <a:lnTo>
                  <a:pt x="4322100" y="0"/>
                </a:lnTo>
                <a:lnTo>
                  <a:pt x="0" y="0"/>
                </a:lnTo>
                <a:lnTo>
                  <a:pt x="0" y="419100"/>
                </a:lnTo>
                <a:lnTo>
                  <a:pt x="4322100" y="4191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p>
            <a:r>
              <a:rPr lang="zh-CN" altLang="en-US" dirty="0">
                <a:solidFill>
                  <a:schemeClr val="tx1"/>
                </a:solidFill>
                <a:latin typeface="微软雅黑" panose="020B0503020204020204" charset="-122"/>
                <a:ea typeface="微软雅黑" panose="020B0503020204020204" charset="-122"/>
                <a:sym typeface="微软雅黑" panose="020B0503020204020204" charset="-122"/>
              </a:rPr>
              <a:t>点击此处输入小标题或关键词</a:t>
            </a:r>
            <a:endParaRPr lang="zh-CN" altLang="en-US"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9" name="文本框 38"/>
          <p:cNvSpPr txBox="1"/>
          <p:nvPr/>
        </p:nvSpPr>
        <p:spPr>
          <a:xfrm>
            <a:off x="6696075" y="4324985"/>
            <a:ext cx="4112260" cy="1198880"/>
          </a:xfrm>
          <a:prstGeom prst="rect">
            <a:avLst/>
          </a:prstGeom>
          <a:noFill/>
        </p:spPr>
        <p:txBody>
          <a:bodyPr wrap="square" lIns="0" rIns="0"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40" name="任意多边形 39"/>
          <p:cNvSpPr>
            <a:spLocks noChangeAspect="1"/>
          </p:cNvSpPr>
          <p:nvPr/>
        </p:nvSpPr>
        <p:spPr>
          <a:xfrm>
            <a:off x="6899173" y="1921427"/>
            <a:ext cx="288000" cy="288000"/>
          </a:xfrm>
          <a:custGeom>
            <a:avLst/>
            <a:gdLst>
              <a:gd name="connsiteX0" fmla="*/ 2822419 w 5595582"/>
              <a:gd name="connsiteY0" fmla="*/ 2670465 h 5595582"/>
              <a:gd name="connsiteX1" fmla="*/ 2924632 w 5595582"/>
              <a:gd name="connsiteY1" fmla="*/ 2770939 h 5595582"/>
              <a:gd name="connsiteX2" fmla="*/ 2824643 w 5595582"/>
              <a:gd name="connsiteY2" fmla="*/ 2924635 h 5595582"/>
              <a:gd name="connsiteX3" fmla="*/ 2670947 w 5595582"/>
              <a:gd name="connsiteY3" fmla="*/ 2824646 h 5595582"/>
              <a:gd name="connsiteX4" fmla="*/ 2770935 w 5595582"/>
              <a:gd name="connsiteY4" fmla="*/ 2670950 h 5595582"/>
              <a:gd name="connsiteX5" fmla="*/ 2822419 w 5595582"/>
              <a:gd name="connsiteY5" fmla="*/ 2670465 h 5595582"/>
              <a:gd name="connsiteX6" fmla="*/ 2796143 w 5595582"/>
              <a:gd name="connsiteY6" fmla="*/ 2511137 h 5595582"/>
              <a:gd name="connsiteX7" fmla="*/ 2738429 w 5595582"/>
              <a:gd name="connsiteY7" fmla="*/ 2517404 h 5595582"/>
              <a:gd name="connsiteX8" fmla="*/ 2517400 w 5595582"/>
              <a:gd name="connsiteY8" fmla="*/ 2857153 h 5595582"/>
              <a:gd name="connsiteX9" fmla="*/ 2857150 w 5595582"/>
              <a:gd name="connsiteY9" fmla="*/ 3078182 h 5595582"/>
              <a:gd name="connsiteX10" fmla="*/ 3078179 w 5595582"/>
              <a:gd name="connsiteY10" fmla="*/ 2738431 h 5595582"/>
              <a:gd name="connsiteX11" fmla="*/ 2796143 w 5595582"/>
              <a:gd name="connsiteY11" fmla="*/ 2511137 h 5595582"/>
              <a:gd name="connsiteX12" fmla="*/ 4374868 w 5595582"/>
              <a:gd name="connsiteY12" fmla="*/ 1380099 h 5595582"/>
              <a:gd name="connsiteX13" fmla="*/ 3091830 w 5595582"/>
              <a:gd name="connsiteY13" fmla="*/ 3124889 h 5595582"/>
              <a:gd name="connsiteX14" fmla="*/ 1220710 w 5595582"/>
              <a:gd name="connsiteY14" fmla="*/ 4215483 h 5595582"/>
              <a:gd name="connsiteX15" fmla="*/ 2503749 w 5595582"/>
              <a:gd name="connsiteY15" fmla="*/ 2470693 h 5595582"/>
              <a:gd name="connsiteX16" fmla="*/ 2797791 w 5595582"/>
              <a:gd name="connsiteY16" fmla="*/ 424257 h 5595582"/>
              <a:gd name="connsiteX17" fmla="*/ 424257 w 5595582"/>
              <a:gd name="connsiteY17" fmla="*/ 2797791 h 5595582"/>
              <a:gd name="connsiteX18" fmla="*/ 2797791 w 5595582"/>
              <a:gd name="connsiteY18" fmla="*/ 5171325 h 5595582"/>
              <a:gd name="connsiteX19" fmla="*/ 5171325 w 5595582"/>
              <a:gd name="connsiteY19" fmla="*/ 2797791 h 5595582"/>
              <a:gd name="connsiteX20" fmla="*/ 2797791 w 5595582"/>
              <a:gd name="connsiteY20" fmla="*/ 424257 h 5595582"/>
              <a:gd name="connsiteX21" fmla="*/ 2797791 w 5595582"/>
              <a:gd name="connsiteY21" fmla="*/ 0 h 5595582"/>
              <a:gd name="connsiteX22" fmla="*/ 5595582 w 5595582"/>
              <a:gd name="connsiteY22" fmla="*/ 2797791 h 5595582"/>
              <a:gd name="connsiteX23" fmla="*/ 2797791 w 5595582"/>
              <a:gd name="connsiteY23" fmla="*/ 5595582 h 5595582"/>
              <a:gd name="connsiteX24" fmla="*/ 0 w 5595582"/>
              <a:gd name="connsiteY24" fmla="*/ 2797791 h 5595582"/>
              <a:gd name="connsiteX25" fmla="*/ 2797791 w 5595582"/>
              <a:gd name="connsiteY25" fmla="*/ 0 h 559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95582" h="5595582">
                <a:moveTo>
                  <a:pt x="2822419" y="2670465"/>
                </a:moveTo>
                <a:cubicBezTo>
                  <a:pt x="2872021" y="2680082"/>
                  <a:pt x="2913509" y="2718399"/>
                  <a:pt x="2924632" y="2770939"/>
                </a:cubicBezTo>
                <a:cubicBezTo>
                  <a:pt x="2939463" y="2840992"/>
                  <a:pt x="2894697" y="2909804"/>
                  <a:pt x="2824643" y="2924635"/>
                </a:cubicBezTo>
                <a:cubicBezTo>
                  <a:pt x="2754590" y="2939466"/>
                  <a:pt x="2685778" y="2894699"/>
                  <a:pt x="2670947" y="2824646"/>
                </a:cubicBezTo>
                <a:cubicBezTo>
                  <a:pt x="2656116" y="2754592"/>
                  <a:pt x="2700882" y="2685780"/>
                  <a:pt x="2770935" y="2670950"/>
                </a:cubicBezTo>
                <a:cubicBezTo>
                  <a:pt x="2788449" y="2667242"/>
                  <a:pt x="2805884" y="2667259"/>
                  <a:pt x="2822419" y="2670465"/>
                </a:cubicBezTo>
                <a:close/>
                <a:moveTo>
                  <a:pt x="2796143" y="2511137"/>
                </a:moveTo>
                <a:cubicBezTo>
                  <a:pt x="2777100" y="2511266"/>
                  <a:pt x="2757786" y="2513306"/>
                  <a:pt x="2738429" y="2517404"/>
                </a:cubicBezTo>
                <a:cubicBezTo>
                  <a:pt x="2583574" y="2550187"/>
                  <a:pt x="2484616" y="2702298"/>
                  <a:pt x="2517400" y="2857153"/>
                </a:cubicBezTo>
                <a:cubicBezTo>
                  <a:pt x="2550184" y="3012007"/>
                  <a:pt x="2702296" y="3110966"/>
                  <a:pt x="2857150" y="3078182"/>
                </a:cubicBezTo>
                <a:cubicBezTo>
                  <a:pt x="3012005" y="3045398"/>
                  <a:pt x="3110962" y="2893286"/>
                  <a:pt x="3078179" y="2738431"/>
                </a:cubicBezTo>
                <a:cubicBezTo>
                  <a:pt x="3049492" y="2602933"/>
                  <a:pt x="2929447" y="2510232"/>
                  <a:pt x="2796143" y="2511137"/>
                </a:cubicBezTo>
                <a:close/>
                <a:moveTo>
                  <a:pt x="4374868" y="1380099"/>
                </a:moveTo>
                <a:lnTo>
                  <a:pt x="3091830" y="3124889"/>
                </a:lnTo>
                <a:lnTo>
                  <a:pt x="1220710" y="4215483"/>
                </a:lnTo>
                <a:lnTo>
                  <a:pt x="2503749" y="2470693"/>
                </a:lnTo>
                <a:close/>
                <a:moveTo>
                  <a:pt x="2797791" y="424257"/>
                </a:moveTo>
                <a:cubicBezTo>
                  <a:pt x="1486924" y="424257"/>
                  <a:pt x="424257" y="1486924"/>
                  <a:pt x="424257" y="2797791"/>
                </a:cubicBezTo>
                <a:cubicBezTo>
                  <a:pt x="424257" y="4108658"/>
                  <a:pt x="1486924" y="5171325"/>
                  <a:pt x="2797791" y="5171325"/>
                </a:cubicBezTo>
                <a:cubicBezTo>
                  <a:pt x="4108658" y="5171325"/>
                  <a:pt x="5171325" y="4108658"/>
                  <a:pt x="5171325" y="2797791"/>
                </a:cubicBezTo>
                <a:cubicBezTo>
                  <a:pt x="5171325" y="1486924"/>
                  <a:pt x="4108658" y="424257"/>
                  <a:pt x="2797791" y="424257"/>
                </a:cubicBezTo>
                <a:close/>
                <a:moveTo>
                  <a:pt x="2797791" y="0"/>
                </a:moveTo>
                <a:cubicBezTo>
                  <a:pt x="4342968" y="0"/>
                  <a:pt x="5595582" y="1252614"/>
                  <a:pt x="5595582" y="2797791"/>
                </a:cubicBezTo>
                <a:cubicBezTo>
                  <a:pt x="5595582" y="4342968"/>
                  <a:pt x="4342968" y="5595582"/>
                  <a:pt x="2797791" y="5595582"/>
                </a:cubicBezTo>
                <a:cubicBezTo>
                  <a:pt x="1252614" y="5595582"/>
                  <a:pt x="0" y="4342968"/>
                  <a:pt x="0" y="2797791"/>
                </a:cubicBezTo>
                <a:cubicBezTo>
                  <a:pt x="0" y="1252614"/>
                  <a:pt x="1252614" y="0"/>
                  <a:pt x="279779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41" name="任意多边形 40"/>
          <p:cNvSpPr>
            <a:spLocks noChangeAspect="1"/>
          </p:cNvSpPr>
          <p:nvPr/>
        </p:nvSpPr>
        <p:spPr>
          <a:xfrm>
            <a:off x="1883639" y="1926665"/>
            <a:ext cx="224025" cy="288000"/>
          </a:xfrm>
          <a:custGeom>
            <a:avLst/>
            <a:gdLst>
              <a:gd name="connsiteX0" fmla="*/ 2053988 w 4790420"/>
              <a:gd name="connsiteY0" fmla="*/ 847831 h 6158425"/>
              <a:gd name="connsiteX1" fmla="*/ 330076 w 4790420"/>
              <a:gd name="connsiteY1" fmla="*/ 2571743 h 6158425"/>
              <a:gd name="connsiteX2" fmla="*/ 2053988 w 4790420"/>
              <a:gd name="connsiteY2" fmla="*/ 4295655 h 6158425"/>
              <a:gd name="connsiteX3" fmla="*/ 3777900 w 4790420"/>
              <a:gd name="connsiteY3" fmla="*/ 2571743 h 6158425"/>
              <a:gd name="connsiteX4" fmla="*/ 2053988 w 4790420"/>
              <a:gd name="connsiteY4" fmla="*/ 847831 h 6158425"/>
              <a:gd name="connsiteX5" fmla="*/ 2053988 w 4790420"/>
              <a:gd name="connsiteY5" fmla="*/ 517755 h 6158425"/>
              <a:gd name="connsiteX6" fmla="*/ 4107976 w 4790420"/>
              <a:gd name="connsiteY6" fmla="*/ 2571743 h 6158425"/>
              <a:gd name="connsiteX7" fmla="*/ 2053988 w 4790420"/>
              <a:gd name="connsiteY7" fmla="*/ 4625731 h 6158425"/>
              <a:gd name="connsiteX8" fmla="*/ 0 w 4790420"/>
              <a:gd name="connsiteY8" fmla="*/ 2571743 h 6158425"/>
              <a:gd name="connsiteX9" fmla="*/ 2053988 w 4790420"/>
              <a:gd name="connsiteY9" fmla="*/ 517755 h 6158425"/>
              <a:gd name="connsiteX10" fmla="*/ 2988811 w 4790420"/>
              <a:gd name="connsiteY10" fmla="*/ 0 h 6158425"/>
              <a:gd name="connsiteX11" fmla="*/ 4768061 w 4790420"/>
              <a:gd name="connsiteY11" fmla="*/ 2223084 h 6158425"/>
              <a:gd name="connsiteX12" fmla="*/ 3608480 w 4790420"/>
              <a:gd name="connsiteY12" fmla="*/ 4823700 h 6158425"/>
              <a:gd name="connsiteX13" fmla="*/ 2394040 w 4790420"/>
              <a:gd name="connsiteY13" fmla="*/ 5286916 h 6158425"/>
              <a:gd name="connsiteX14" fmla="*/ 2333767 w 4790420"/>
              <a:gd name="connsiteY14" fmla="*/ 5292401 h 6158425"/>
              <a:gd name="connsiteX15" fmla="*/ 2333767 w 4790420"/>
              <a:gd name="connsiteY15" fmla="*/ 5858175 h 6158425"/>
              <a:gd name="connsiteX16" fmla="*/ 3057098 w 4790420"/>
              <a:gd name="connsiteY16" fmla="*/ 5858175 h 6158425"/>
              <a:gd name="connsiteX17" fmla="*/ 3057098 w 4790420"/>
              <a:gd name="connsiteY17" fmla="*/ 6158425 h 6158425"/>
              <a:gd name="connsiteX18" fmla="*/ 1310186 w 4790420"/>
              <a:gd name="connsiteY18" fmla="*/ 6158425 h 6158425"/>
              <a:gd name="connsiteX19" fmla="*/ 1310186 w 4790420"/>
              <a:gd name="connsiteY19" fmla="*/ 5858175 h 6158425"/>
              <a:gd name="connsiteX20" fmla="*/ 2033517 w 4790420"/>
              <a:gd name="connsiteY20" fmla="*/ 5858175 h 6158425"/>
              <a:gd name="connsiteX21" fmla="*/ 2033517 w 4790420"/>
              <a:gd name="connsiteY21" fmla="*/ 5307773 h 6158425"/>
              <a:gd name="connsiteX22" fmla="*/ 2024915 w 4790420"/>
              <a:gd name="connsiteY22" fmla="*/ 5307973 h 6158425"/>
              <a:gd name="connsiteX23" fmla="*/ 765677 w 4790420"/>
              <a:gd name="connsiteY23" fmla="*/ 4985869 h 6158425"/>
              <a:gd name="connsiteX24" fmla="*/ 928493 w 4790420"/>
              <a:gd name="connsiteY24" fmla="*/ 4680772 h 6158425"/>
              <a:gd name="connsiteX25" fmla="*/ 3412023 w 4790420"/>
              <a:gd name="connsiteY25" fmla="*/ 4539098 h 6158425"/>
              <a:gd name="connsiteX26" fmla="*/ 4425057 w 4790420"/>
              <a:gd name="connsiteY26" fmla="*/ 2267148 h 6158425"/>
              <a:gd name="connsiteX27" fmla="*/ 2870669 w 4790420"/>
              <a:gd name="connsiteY27" fmla="*/ 325018 h 615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90420" h="6158425">
                <a:moveTo>
                  <a:pt x="2053988" y="847831"/>
                </a:moveTo>
                <a:cubicBezTo>
                  <a:pt x="1101898" y="847831"/>
                  <a:pt x="330076" y="1619653"/>
                  <a:pt x="330076" y="2571743"/>
                </a:cubicBezTo>
                <a:cubicBezTo>
                  <a:pt x="330076" y="3523833"/>
                  <a:pt x="1101898" y="4295655"/>
                  <a:pt x="2053988" y="4295655"/>
                </a:cubicBezTo>
                <a:cubicBezTo>
                  <a:pt x="3006078" y="4295655"/>
                  <a:pt x="3777900" y="3523833"/>
                  <a:pt x="3777900" y="2571743"/>
                </a:cubicBezTo>
                <a:cubicBezTo>
                  <a:pt x="3777900" y="1619653"/>
                  <a:pt x="3006078" y="847831"/>
                  <a:pt x="2053988" y="847831"/>
                </a:cubicBezTo>
                <a:close/>
                <a:moveTo>
                  <a:pt x="2053988" y="517755"/>
                </a:moveTo>
                <a:cubicBezTo>
                  <a:pt x="3188374" y="517755"/>
                  <a:pt x="4107976" y="1437357"/>
                  <a:pt x="4107976" y="2571743"/>
                </a:cubicBezTo>
                <a:cubicBezTo>
                  <a:pt x="4107976" y="3706129"/>
                  <a:pt x="3188374" y="4625731"/>
                  <a:pt x="2053988" y="4625731"/>
                </a:cubicBezTo>
                <a:cubicBezTo>
                  <a:pt x="919602" y="4625731"/>
                  <a:pt x="0" y="3706129"/>
                  <a:pt x="0" y="2571743"/>
                </a:cubicBezTo>
                <a:cubicBezTo>
                  <a:pt x="0" y="1437357"/>
                  <a:pt x="919602" y="517755"/>
                  <a:pt x="2053988" y="517755"/>
                </a:cubicBezTo>
                <a:close/>
                <a:moveTo>
                  <a:pt x="2988811" y="0"/>
                </a:moveTo>
                <a:cubicBezTo>
                  <a:pt x="3951100" y="349790"/>
                  <a:pt x="4637600" y="1207537"/>
                  <a:pt x="4768061" y="2223084"/>
                </a:cubicBezTo>
                <a:cubicBezTo>
                  <a:pt x="4898521" y="3238630"/>
                  <a:pt x="4451113" y="4242043"/>
                  <a:pt x="3608480" y="4823700"/>
                </a:cubicBezTo>
                <a:cubicBezTo>
                  <a:pt x="3239828" y="5078175"/>
                  <a:pt x="2822516" y="5233293"/>
                  <a:pt x="2394040" y="5286916"/>
                </a:cubicBezTo>
                <a:lnTo>
                  <a:pt x="2333767" y="5292401"/>
                </a:lnTo>
                <a:lnTo>
                  <a:pt x="2333767" y="5858175"/>
                </a:lnTo>
                <a:lnTo>
                  <a:pt x="3057098" y="5858175"/>
                </a:lnTo>
                <a:lnTo>
                  <a:pt x="3057098" y="6158425"/>
                </a:lnTo>
                <a:lnTo>
                  <a:pt x="1310186" y="6158425"/>
                </a:lnTo>
                <a:lnTo>
                  <a:pt x="1310186" y="5858175"/>
                </a:lnTo>
                <a:lnTo>
                  <a:pt x="2033517" y="5858175"/>
                </a:lnTo>
                <a:lnTo>
                  <a:pt x="2033517" y="5307773"/>
                </a:lnTo>
                <a:lnTo>
                  <a:pt x="2024915" y="5307973"/>
                </a:lnTo>
                <a:cubicBezTo>
                  <a:pt x="1593121" y="5303425"/>
                  <a:pt x="1160876" y="5196770"/>
                  <a:pt x="765677" y="4985869"/>
                </a:cubicBezTo>
                <a:lnTo>
                  <a:pt x="928493" y="4680772"/>
                </a:lnTo>
                <a:cubicBezTo>
                  <a:pt x="1717645" y="5101908"/>
                  <a:pt x="2675882" y="5047244"/>
                  <a:pt x="3412023" y="4539098"/>
                </a:cubicBezTo>
                <a:cubicBezTo>
                  <a:pt x="4148164" y="4030951"/>
                  <a:pt x="4539029" y="3154350"/>
                  <a:pt x="4425057" y="2267148"/>
                </a:cubicBezTo>
                <a:cubicBezTo>
                  <a:pt x="4311084" y="1379947"/>
                  <a:pt x="3711344" y="630601"/>
                  <a:pt x="2870669" y="325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42" name="任意多边形 41"/>
          <p:cNvSpPr>
            <a:spLocks noChangeAspect="1"/>
          </p:cNvSpPr>
          <p:nvPr/>
        </p:nvSpPr>
        <p:spPr>
          <a:xfrm>
            <a:off x="1883639" y="3971614"/>
            <a:ext cx="289908" cy="288000"/>
          </a:xfrm>
          <a:custGeom>
            <a:avLst/>
            <a:gdLst>
              <a:gd name="connsiteX0" fmla="*/ 4107977 w 4995080"/>
              <a:gd name="connsiteY0" fmla="*/ 2332823 h 4962212"/>
              <a:gd name="connsiteX1" fmla="*/ 4107977 w 4995080"/>
              <a:gd name="connsiteY1" fmla="*/ 2333943 h 4962212"/>
              <a:gd name="connsiteX2" fmla="*/ 3712191 w 4995080"/>
              <a:gd name="connsiteY2" fmla="*/ 2333943 h 4962212"/>
              <a:gd name="connsiteX3" fmla="*/ 3712191 w 4995080"/>
              <a:gd name="connsiteY3" fmla="*/ 3537096 h 4962212"/>
              <a:gd name="connsiteX4" fmla="*/ 4107977 w 4995080"/>
              <a:gd name="connsiteY4" fmla="*/ 3537096 h 4962212"/>
              <a:gd name="connsiteX5" fmla="*/ 4107977 w 4995080"/>
              <a:gd name="connsiteY5" fmla="*/ 3537922 h 4962212"/>
              <a:gd name="connsiteX6" fmla="*/ 4154562 w 4995080"/>
              <a:gd name="connsiteY6" fmla="*/ 3535862 h 4962212"/>
              <a:gd name="connsiteX7" fmla="*/ 4606031 w 4995080"/>
              <a:gd name="connsiteY7" fmla="*/ 3245397 h 4962212"/>
              <a:gd name="connsiteX8" fmla="*/ 4612900 w 4995080"/>
              <a:gd name="connsiteY8" fmla="*/ 2637435 h 4962212"/>
              <a:gd name="connsiteX9" fmla="*/ 4168107 w 4995080"/>
              <a:gd name="connsiteY9" fmla="*/ 2336845 h 4962212"/>
              <a:gd name="connsiteX10" fmla="*/ 300250 w 4995080"/>
              <a:gd name="connsiteY10" fmla="*/ 1692720 h 4962212"/>
              <a:gd name="connsiteX11" fmla="*/ 300250 w 4995080"/>
              <a:gd name="connsiteY11" fmla="*/ 3825622 h 4962212"/>
              <a:gd name="connsiteX12" fmla="*/ 1144266 w 4995080"/>
              <a:gd name="connsiteY12" fmla="*/ 4669638 h 4962212"/>
              <a:gd name="connsiteX13" fmla="*/ 2558617 w 4995080"/>
              <a:gd name="connsiteY13" fmla="*/ 4669638 h 4962212"/>
              <a:gd name="connsiteX14" fmla="*/ 3398276 w 4995080"/>
              <a:gd name="connsiteY14" fmla="*/ 3911918 h 4962212"/>
              <a:gd name="connsiteX15" fmla="*/ 3401751 w 4995080"/>
              <a:gd name="connsiteY15" fmla="*/ 3843096 h 4962212"/>
              <a:gd name="connsiteX16" fmla="*/ 3398294 w 4995080"/>
              <a:gd name="connsiteY16" fmla="*/ 3843096 h 4962212"/>
              <a:gd name="connsiteX17" fmla="*/ 3398294 w 4995080"/>
              <a:gd name="connsiteY17" fmla="*/ 3537096 h 4962212"/>
              <a:gd name="connsiteX18" fmla="*/ 3402633 w 4995080"/>
              <a:gd name="connsiteY18" fmla="*/ 3537096 h 4962212"/>
              <a:gd name="connsiteX19" fmla="*/ 3402633 w 4995080"/>
              <a:gd name="connsiteY19" fmla="*/ 2333943 h 4962212"/>
              <a:gd name="connsiteX20" fmla="*/ 3398294 w 4995080"/>
              <a:gd name="connsiteY20" fmla="*/ 2333943 h 4962212"/>
              <a:gd name="connsiteX21" fmla="*/ 3398294 w 4995080"/>
              <a:gd name="connsiteY21" fmla="*/ 2027943 h 4962212"/>
              <a:gd name="connsiteX22" fmla="*/ 3402633 w 4995080"/>
              <a:gd name="connsiteY22" fmla="*/ 2027943 h 4962212"/>
              <a:gd name="connsiteX23" fmla="*/ 3402633 w 4995080"/>
              <a:gd name="connsiteY23" fmla="*/ 1692720 h 4962212"/>
              <a:gd name="connsiteX24" fmla="*/ 0 w 4995080"/>
              <a:gd name="connsiteY24" fmla="*/ 1400147 h 4962212"/>
              <a:gd name="connsiteX25" fmla="*/ 3712191 w 4995080"/>
              <a:gd name="connsiteY25" fmla="*/ 1400147 h 4962212"/>
              <a:gd name="connsiteX26" fmla="*/ 3712191 w 4995080"/>
              <a:gd name="connsiteY26" fmla="*/ 2027943 h 4962212"/>
              <a:gd name="connsiteX27" fmla="*/ 4087504 w 4995080"/>
              <a:gd name="connsiteY27" fmla="*/ 2027943 h 4962212"/>
              <a:gd name="connsiteX28" fmla="*/ 4107977 w 4995080"/>
              <a:gd name="connsiteY28" fmla="*/ 2027943 h 4962212"/>
              <a:gd name="connsiteX29" fmla="*/ 4107977 w 4995080"/>
              <a:gd name="connsiteY29" fmla="*/ 2029312 h 4962212"/>
              <a:gd name="connsiteX30" fmla="*/ 4208606 w 4995080"/>
              <a:gd name="connsiteY30" fmla="*/ 2036043 h 4962212"/>
              <a:gd name="connsiteX31" fmla="*/ 4876884 w 4995080"/>
              <a:gd name="connsiteY31" fmla="*/ 2487664 h 4962212"/>
              <a:gd name="connsiteX32" fmla="*/ 4866564 w 4995080"/>
              <a:gd name="connsiteY32" fmla="*/ 3401096 h 4962212"/>
              <a:gd name="connsiteX33" fmla="*/ 4188253 w 4995080"/>
              <a:gd name="connsiteY33" fmla="*/ 3837504 h 4962212"/>
              <a:gd name="connsiteX34" fmla="*/ 4107977 w 4995080"/>
              <a:gd name="connsiteY34" fmla="*/ 3841053 h 4962212"/>
              <a:gd name="connsiteX35" fmla="*/ 4107977 w 4995080"/>
              <a:gd name="connsiteY35" fmla="*/ 3843096 h 4962212"/>
              <a:gd name="connsiteX36" fmla="*/ 3712191 w 4995080"/>
              <a:gd name="connsiteY36" fmla="*/ 3843096 h 4962212"/>
              <a:gd name="connsiteX37" fmla="*/ 3712191 w 4995080"/>
              <a:gd name="connsiteY37" fmla="*/ 3952295 h 4962212"/>
              <a:gd name="connsiteX38" fmla="*/ 2702274 w 4995080"/>
              <a:gd name="connsiteY38" fmla="*/ 4962212 h 4962212"/>
              <a:gd name="connsiteX39" fmla="*/ 1009917 w 4995080"/>
              <a:gd name="connsiteY39" fmla="*/ 4962212 h 4962212"/>
              <a:gd name="connsiteX40" fmla="*/ 0 w 4995080"/>
              <a:gd name="connsiteY40" fmla="*/ 3952295 h 4962212"/>
              <a:gd name="connsiteX41" fmla="*/ 2497537 w 4995080"/>
              <a:gd name="connsiteY41" fmla="*/ 1 h 4962212"/>
              <a:gd name="connsiteX42" fmla="*/ 2893322 w 4995080"/>
              <a:gd name="connsiteY42" fmla="*/ 1 h 4962212"/>
              <a:gd name="connsiteX43" fmla="*/ 2893322 w 4995080"/>
              <a:gd name="connsiteY43" fmla="*/ 1086248 h 4962212"/>
              <a:gd name="connsiteX44" fmla="*/ 2497537 w 4995080"/>
              <a:gd name="connsiteY44" fmla="*/ 1086248 h 4962212"/>
              <a:gd name="connsiteX45" fmla="*/ 818867 w 4995080"/>
              <a:gd name="connsiteY45" fmla="*/ 0 h 4962212"/>
              <a:gd name="connsiteX46" fmla="*/ 1214652 w 4995080"/>
              <a:gd name="connsiteY46" fmla="*/ 0 h 4962212"/>
              <a:gd name="connsiteX47" fmla="*/ 1214652 w 4995080"/>
              <a:gd name="connsiteY47" fmla="*/ 1086248 h 4962212"/>
              <a:gd name="connsiteX48" fmla="*/ 818867 w 4995080"/>
              <a:gd name="connsiteY48" fmla="*/ 1086248 h 4962212"/>
              <a:gd name="connsiteX49" fmla="*/ 1658202 w 4995080"/>
              <a:gd name="connsiteY49" fmla="*/ 0 h 4962212"/>
              <a:gd name="connsiteX50" fmla="*/ 2053987 w 4995080"/>
              <a:gd name="connsiteY50" fmla="*/ 0 h 4962212"/>
              <a:gd name="connsiteX51" fmla="*/ 2053987 w 4995080"/>
              <a:gd name="connsiteY51" fmla="*/ 1086248 h 4962212"/>
              <a:gd name="connsiteX52" fmla="*/ 1658202 w 4995080"/>
              <a:gd name="connsiteY52" fmla="*/ 1086248 h 496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995080" h="4962212">
                <a:moveTo>
                  <a:pt x="4107977" y="2332823"/>
                </a:moveTo>
                <a:lnTo>
                  <a:pt x="4107977" y="2333943"/>
                </a:lnTo>
                <a:lnTo>
                  <a:pt x="3712191" y="2333943"/>
                </a:lnTo>
                <a:lnTo>
                  <a:pt x="3712191" y="3537096"/>
                </a:lnTo>
                <a:lnTo>
                  <a:pt x="4107977" y="3537096"/>
                </a:lnTo>
                <a:lnTo>
                  <a:pt x="4107977" y="3537922"/>
                </a:lnTo>
                <a:lnTo>
                  <a:pt x="4154562" y="3535862"/>
                </a:lnTo>
                <a:cubicBezTo>
                  <a:pt x="4340619" y="3515106"/>
                  <a:pt x="4508431" y="3408714"/>
                  <a:pt x="4606031" y="3245397"/>
                </a:cubicBezTo>
                <a:cubicBezTo>
                  <a:pt x="4717574" y="3058749"/>
                  <a:pt x="4720197" y="2826555"/>
                  <a:pt x="4612900" y="2637435"/>
                </a:cubicBezTo>
                <a:cubicBezTo>
                  <a:pt x="4519015" y="2471955"/>
                  <a:pt x="4353648" y="2361798"/>
                  <a:pt x="4168107" y="2336845"/>
                </a:cubicBezTo>
                <a:close/>
                <a:moveTo>
                  <a:pt x="300250" y="1692720"/>
                </a:moveTo>
                <a:lnTo>
                  <a:pt x="300250" y="3825622"/>
                </a:lnTo>
                <a:cubicBezTo>
                  <a:pt x="300250" y="4291759"/>
                  <a:pt x="678129" y="4669638"/>
                  <a:pt x="1144266" y="4669638"/>
                </a:cubicBezTo>
                <a:lnTo>
                  <a:pt x="2558617" y="4669638"/>
                </a:lnTo>
                <a:cubicBezTo>
                  <a:pt x="2995621" y="4669638"/>
                  <a:pt x="3355054" y="4337518"/>
                  <a:pt x="3398276" y="3911918"/>
                </a:cubicBezTo>
                <a:lnTo>
                  <a:pt x="3401751" y="3843096"/>
                </a:lnTo>
                <a:lnTo>
                  <a:pt x="3398294" y="3843096"/>
                </a:lnTo>
                <a:lnTo>
                  <a:pt x="3398294" y="3537096"/>
                </a:lnTo>
                <a:lnTo>
                  <a:pt x="3402633" y="3537096"/>
                </a:lnTo>
                <a:lnTo>
                  <a:pt x="3402633" y="2333943"/>
                </a:lnTo>
                <a:lnTo>
                  <a:pt x="3398294" y="2333943"/>
                </a:lnTo>
                <a:lnTo>
                  <a:pt x="3398294" y="2027943"/>
                </a:lnTo>
                <a:lnTo>
                  <a:pt x="3402633" y="2027943"/>
                </a:lnTo>
                <a:lnTo>
                  <a:pt x="3402633" y="1692720"/>
                </a:lnTo>
                <a:close/>
                <a:moveTo>
                  <a:pt x="0" y="1400147"/>
                </a:moveTo>
                <a:lnTo>
                  <a:pt x="3712191" y="1400147"/>
                </a:lnTo>
                <a:lnTo>
                  <a:pt x="3712191" y="2027943"/>
                </a:lnTo>
                <a:lnTo>
                  <a:pt x="4087504" y="2027943"/>
                </a:lnTo>
                <a:lnTo>
                  <a:pt x="4107977" y="2027943"/>
                </a:lnTo>
                <a:lnTo>
                  <a:pt x="4107977" y="2029312"/>
                </a:lnTo>
                <a:lnTo>
                  <a:pt x="4208606" y="2036043"/>
                </a:lnTo>
                <a:cubicBezTo>
                  <a:pt x="4487372" y="2073534"/>
                  <a:pt x="4735826" y="2239038"/>
                  <a:pt x="4876884" y="2487664"/>
                </a:cubicBezTo>
                <a:cubicBezTo>
                  <a:pt x="5038093" y="2771807"/>
                  <a:pt x="5034152" y="3120667"/>
                  <a:pt x="4866564" y="3401096"/>
                </a:cubicBezTo>
                <a:cubicBezTo>
                  <a:pt x="4719925" y="3646472"/>
                  <a:pt x="4467795" y="3806321"/>
                  <a:pt x="4188253" y="3837504"/>
                </a:cubicBezTo>
                <a:lnTo>
                  <a:pt x="4107977" y="3841053"/>
                </a:lnTo>
                <a:lnTo>
                  <a:pt x="4107977" y="3843096"/>
                </a:lnTo>
                <a:lnTo>
                  <a:pt x="3712191" y="3843096"/>
                </a:lnTo>
                <a:lnTo>
                  <a:pt x="3712191" y="3952295"/>
                </a:lnTo>
                <a:cubicBezTo>
                  <a:pt x="3712191" y="4510057"/>
                  <a:pt x="3260036" y="4962212"/>
                  <a:pt x="2702274" y="4962212"/>
                </a:cubicBezTo>
                <a:lnTo>
                  <a:pt x="1009917" y="4962212"/>
                </a:lnTo>
                <a:cubicBezTo>
                  <a:pt x="452155" y="4962212"/>
                  <a:pt x="0" y="4510057"/>
                  <a:pt x="0" y="3952295"/>
                </a:cubicBezTo>
                <a:close/>
                <a:moveTo>
                  <a:pt x="2497537" y="1"/>
                </a:moveTo>
                <a:lnTo>
                  <a:pt x="2893322" y="1"/>
                </a:lnTo>
                <a:lnTo>
                  <a:pt x="2893322" y="1086248"/>
                </a:lnTo>
                <a:lnTo>
                  <a:pt x="2497537" y="1086248"/>
                </a:lnTo>
                <a:close/>
                <a:moveTo>
                  <a:pt x="818867" y="0"/>
                </a:moveTo>
                <a:lnTo>
                  <a:pt x="1214652" y="0"/>
                </a:lnTo>
                <a:lnTo>
                  <a:pt x="1214652" y="1086248"/>
                </a:lnTo>
                <a:lnTo>
                  <a:pt x="818867" y="1086248"/>
                </a:lnTo>
                <a:close/>
                <a:moveTo>
                  <a:pt x="1658202" y="0"/>
                </a:moveTo>
                <a:lnTo>
                  <a:pt x="2053987" y="0"/>
                </a:lnTo>
                <a:lnTo>
                  <a:pt x="2053987" y="1086248"/>
                </a:lnTo>
                <a:lnTo>
                  <a:pt x="1658202" y="108624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43" name="任意多边形 42"/>
          <p:cNvSpPr>
            <a:spLocks noChangeAspect="1"/>
          </p:cNvSpPr>
          <p:nvPr/>
        </p:nvSpPr>
        <p:spPr>
          <a:xfrm>
            <a:off x="6872869" y="3971614"/>
            <a:ext cx="282644" cy="288000"/>
          </a:xfrm>
          <a:custGeom>
            <a:avLst/>
            <a:gdLst>
              <a:gd name="connsiteX0" fmla="*/ 929227 w 4874391"/>
              <a:gd name="connsiteY0" fmla="*/ 443431 h 4966770"/>
              <a:gd name="connsiteX1" fmla="*/ 341475 w 4874391"/>
              <a:gd name="connsiteY1" fmla="*/ 1026076 h 4966770"/>
              <a:gd name="connsiteX2" fmla="*/ 426014 w 4874391"/>
              <a:gd name="connsiteY2" fmla="*/ 1272245 h 4966770"/>
              <a:gd name="connsiteX3" fmla="*/ 3614543 w 4874391"/>
              <a:gd name="connsiteY3" fmla="*/ 4559603 h 4966770"/>
              <a:gd name="connsiteX4" fmla="*/ 3785689 w 4874391"/>
              <a:gd name="connsiteY4" fmla="*/ 4624281 h 4966770"/>
              <a:gd name="connsiteX5" fmla="*/ 4435435 w 4874391"/>
              <a:gd name="connsiteY5" fmla="*/ 3980182 h 4966770"/>
              <a:gd name="connsiteX6" fmla="*/ 3662650 w 4874391"/>
              <a:gd name="connsiteY6" fmla="*/ 3336067 h 4966770"/>
              <a:gd name="connsiteX7" fmla="*/ 2965780 w 4874391"/>
              <a:gd name="connsiteY7" fmla="*/ 3645712 h 4966770"/>
              <a:gd name="connsiteX8" fmla="*/ 2900344 w 4874391"/>
              <a:gd name="connsiteY8" fmla="*/ 3660270 h 4966770"/>
              <a:gd name="connsiteX9" fmla="*/ 2880024 w 4874391"/>
              <a:gd name="connsiteY9" fmla="*/ 3656676 h 4966770"/>
              <a:gd name="connsiteX10" fmla="*/ 2873963 w 4874391"/>
              <a:gd name="connsiteY10" fmla="*/ 3660290 h 4966770"/>
              <a:gd name="connsiteX11" fmla="*/ 2781765 w 4874391"/>
              <a:gd name="connsiteY11" fmla="*/ 3636886 h 4966770"/>
              <a:gd name="connsiteX12" fmla="*/ 1353953 w 4874391"/>
              <a:gd name="connsiteY12" fmla="*/ 2063212 h 4966770"/>
              <a:gd name="connsiteX13" fmla="*/ 1331734 w 4874391"/>
              <a:gd name="connsiteY13" fmla="*/ 2001216 h 4966770"/>
              <a:gd name="connsiteX14" fmla="*/ 1333531 w 4874391"/>
              <a:gd name="connsiteY14" fmla="*/ 1993896 h 4966770"/>
              <a:gd name="connsiteX15" fmla="*/ 1305102 w 4874391"/>
              <a:gd name="connsiteY15" fmla="*/ 1952040 h 4966770"/>
              <a:gd name="connsiteX16" fmla="*/ 1303586 w 4874391"/>
              <a:gd name="connsiteY16" fmla="*/ 1822844 h 4966770"/>
              <a:gd name="connsiteX17" fmla="*/ 1549931 w 4874391"/>
              <a:gd name="connsiteY17" fmla="*/ 1207795 h 4966770"/>
              <a:gd name="connsiteX18" fmla="*/ 4625473 w 4874391"/>
              <a:gd name="connsiteY18" fmla="*/ 49504 h 4966770"/>
              <a:gd name="connsiteX19" fmla="*/ 4746103 w 4874391"/>
              <a:gd name="connsiteY19" fmla="*/ 99471 h 4966770"/>
              <a:gd name="connsiteX20" fmla="*/ 4746103 w 4874391"/>
              <a:gd name="connsiteY20" fmla="*/ 340731 h 4966770"/>
              <a:gd name="connsiteX21" fmla="*/ 3669732 w 4874391"/>
              <a:gd name="connsiteY21" fmla="*/ 1417102 h 4966770"/>
              <a:gd name="connsiteX22" fmla="*/ 4283807 w 4874391"/>
              <a:gd name="connsiteY22" fmla="*/ 1417102 h 4966770"/>
              <a:gd name="connsiteX23" fmla="*/ 4454404 w 4874391"/>
              <a:gd name="connsiteY23" fmla="*/ 1587699 h 4966770"/>
              <a:gd name="connsiteX24" fmla="*/ 4283807 w 4874391"/>
              <a:gd name="connsiteY24" fmla="*/ 1758296 h 4966770"/>
              <a:gd name="connsiteX25" fmla="*/ 3260225 w 4874391"/>
              <a:gd name="connsiteY25" fmla="*/ 1758296 h 4966770"/>
              <a:gd name="connsiteX26" fmla="*/ 3089628 w 4874391"/>
              <a:gd name="connsiteY26" fmla="*/ 1587699 h 4966770"/>
              <a:gd name="connsiteX27" fmla="*/ 3089628 w 4874391"/>
              <a:gd name="connsiteY27" fmla="*/ 564117 h 4966770"/>
              <a:gd name="connsiteX28" fmla="*/ 3260225 w 4874391"/>
              <a:gd name="connsiteY28" fmla="*/ 393520 h 4966770"/>
              <a:gd name="connsiteX29" fmla="*/ 3430822 w 4874391"/>
              <a:gd name="connsiteY29" fmla="*/ 564117 h 4966770"/>
              <a:gd name="connsiteX30" fmla="*/ 3430822 w 4874391"/>
              <a:gd name="connsiteY30" fmla="*/ 1173491 h 4966770"/>
              <a:gd name="connsiteX31" fmla="*/ 4504842 w 4874391"/>
              <a:gd name="connsiteY31" fmla="*/ 99471 h 4966770"/>
              <a:gd name="connsiteX32" fmla="*/ 4625473 w 4874391"/>
              <a:gd name="connsiteY32" fmla="*/ 49504 h 4966770"/>
              <a:gd name="connsiteX33" fmla="*/ 971973 w 4874391"/>
              <a:gd name="connsiteY33" fmla="*/ 462 h 4966770"/>
              <a:gd name="connsiteX34" fmla="*/ 1029892 w 4874391"/>
              <a:gd name="connsiteY34" fmla="*/ 31807 h 4966770"/>
              <a:gd name="connsiteX35" fmla="*/ 1839436 w 4874391"/>
              <a:gd name="connsiteY35" fmla="*/ 1028718 h 4966770"/>
              <a:gd name="connsiteX36" fmla="*/ 1867044 w 4874391"/>
              <a:gd name="connsiteY36" fmla="*/ 1046812 h 4966770"/>
              <a:gd name="connsiteX37" fmla="*/ 1904920 w 4874391"/>
              <a:gd name="connsiteY37" fmla="*/ 1229543 h 4966770"/>
              <a:gd name="connsiteX38" fmla="*/ 1644152 w 4874391"/>
              <a:gd name="connsiteY38" fmla="*/ 1880602 h 4966770"/>
              <a:gd name="connsiteX39" fmla="*/ 2926344 w 4874391"/>
              <a:gd name="connsiteY39" fmla="*/ 3293779 h 4966770"/>
              <a:gd name="connsiteX40" fmla="*/ 3583151 w 4874391"/>
              <a:gd name="connsiteY40" fmla="*/ 3001937 h 4966770"/>
              <a:gd name="connsiteX41" fmla="*/ 3648586 w 4874391"/>
              <a:gd name="connsiteY41" fmla="*/ 2987379 h 4966770"/>
              <a:gd name="connsiteX42" fmla="*/ 3712313 w 4874391"/>
              <a:gd name="connsiteY42" fmla="*/ 2998651 h 4966770"/>
              <a:gd name="connsiteX43" fmla="*/ 3750577 w 4874391"/>
              <a:gd name="connsiteY43" fmla="*/ 3022611 h 4966770"/>
              <a:gd name="connsiteX44" fmla="*/ 3768346 w 4874391"/>
              <a:gd name="connsiteY44" fmla="*/ 3017449 h 4966770"/>
              <a:gd name="connsiteX45" fmla="*/ 3831220 w 4874391"/>
              <a:gd name="connsiteY45" fmla="*/ 3037046 h 4966770"/>
              <a:gd name="connsiteX46" fmla="*/ 4843435 w 4874391"/>
              <a:gd name="connsiteY46" fmla="*/ 3880726 h 4966770"/>
              <a:gd name="connsiteX47" fmla="*/ 4854441 w 4874391"/>
              <a:gd name="connsiteY47" fmla="*/ 4001916 h 4966770"/>
              <a:gd name="connsiteX48" fmla="*/ 4748458 w 4874391"/>
              <a:gd name="connsiteY48" fmla="*/ 4129070 h 4966770"/>
              <a:gd name="connsiteX49" fmla="*/ 4721819 w 4874391"/>
              <a:gd name="connsiteY49" fmla="*/ 4150468 h 4966770"/>
              <a:gd name="connsiteX50" fmla="*/ 4718444 w 4874391"/>
              <a:gd name="connsiteY50" fmla="*/ 4151449 h 4966770"/>
              <a:gd name="connsiteX51" fmla="*/ 4717226 w 4874391"/>
              <a:gd name="connsiteY51" fmla="*/ 4157563 h 4966770"/>
              <a:gd name="connsiteX52" fmla="*/ 4679899 w 4874391"/>
              <a:gd name="connsiteY52" fmla="*/ 4213245 h 4966770"/>
              <a:gd name="connsiteX53" fmla="*/ 3972554 w 4874391"/>
              <a:gd name="connsiteY53" fmla="*/ 4914446 h 4966770"/>
              <a:gd name="connsiteX54" fmla="*/ 3852970 w 4874391"/>
              <a:gd name="connsiteY54" fmla="*/ 4963369 h 4966770"/>
              <a:gd name="connsiteX55" fmla="*/ 3838309 w 4874391"/>
              <a:gd name="connsiteY55" fmla="*/ 4960450 h 4966770"/>
              <a:gd name="connsiteX56" fmla="*/ 3836133 w 4874391"/>
              <a:gd name="connsiteY56" fmla="*/ 4966770 h 4966770"/>
              <a:gd name="connsiteX57" fmla="*/ 3798357 w 4874391"/>
              <a:gd name="connsiteY57" fmla="*/ 4952495 h 4966770"/>
              <a:gd name="connsiteX58" fmla="*/ 3789500 w 4874391"/>
              <a:gd name="connsiteY58" fmla="*/ 4950731 h 4966770"/>
              <a:gd name="connsiteX59" fmla="*/ 3784086 w 4874391"/>
              <a:gd name="connsiteY59" fmla="*/ 4947102 h 4966770"/>
              <a:gd name="connsiteX60" fmla="*/ 3499149 w 4874391"/>
              <a:gd name="connsiteY60" fmla="*/ 4839421 h 4966770"/>
              <a:gd name="connsiteX61" fmla="*/ 142804 w 4874391"/>
              <a:gd name="connsiteY61" fmla="*/ 1379044 h 4966770"/>
              <a:gd name="connsiteX62" fmla="*/ 29315 w 4874391"/>
              <a:gd name="connsiteY62" fmla="*/ 1048573 h 4966770"/>
              <a:gd name="connsiteX63" fmla="*/ 12084 w 4874391"/>
              <a:gd name="connsiteY63" fmla="*/ 1022379 h 4966770"/>
              <a:gd name="connsiteX64" fmla="*/ 49965 w 4874391"/>
              <a:gd name="connsiteY64" fmla="*/ 839649 h 4966770"/>
              <a:gd name="connsiteX65" fmla="*/ 757311 w 4874391"/>
              <a:gd name="connsiteY65" fmla="*/ 138449 h 4966770"/>
              <a:gd name="connsiteX66" fmla="*/ 782355 w 4874391"/>
              <a:gd name="connsiteY66" fmla="*/ 121975 h 4966770"/>
              <a:gd name="connsiteX67" fmla="*/ 908853 w 4874391"/>
              <a:gd name="connsiteY67" fmla="*/ 19252 h 4966770"/>
              <a:gd name="connsiteX68" fmla="*/ 971973 w 4874391"/>
              <a:gd name="connsiteY68" fmla="*/ 462 h 4966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874391" h="4966770">
                <a:moveTo>
                  <a:pt x="929227" y="443431"/>
                </a:moveTo>
                <a:lnTo>
                  <a:pt x="341475" y="1026076"/>
                </a:lnTo>
                <a:lnTo>
                  <a:pt x="426014" y="1272245"/>
                </a:lnTo>
                <a:cubicBezTo>
                  <a:pt x="987608" y="2761887"/>
                  <a:pt x="2142732" y="3952814"/>
                  <a:pt x="3614543" y="4559603"/>
                </a:cubicBezTo>
                <a:lnTo>
                  <a:pt x="3785689" y="4624281"/>
                </a:lnTo>
                <a:lnTo>
                  <a:pt x="4435435" y="3980182"/>
                </a:lnTo>
                <a:lnTo>
                  <a:pt x="3662650" y="3336067"/>
                </a:lnTo>
                <a:lnTo>
                  <a:pt x="2965780" y="3645712"/>
                </a:lnTo>
                <a:cubicBezTo>
                  <a:pt x="2944479" y="3655176"/>
                  <a:pt x="2922270" y="3659875"/>
                  <a:pt x="2900344" y="3660270"/>
                </a:cubicBezTo>
                <a:lnTo>
                  <a:pt x="2880024" y="3656676"/>
                </a:lnTo>
                <a:lnTo>
                  <a:pt x="2873963" y="3660290"/>
                </a:lnTo>
                <a:cubicBezTo>
                  <a:pt x="2842312" y="3671368"/>
                  <a:pt x="2805715" y="3663282"/>
                  <a:pt x="2781765" y="3636886"/>
                </a:cubicBezTo>
                <a:lnTo>
                  <a:pt x="1353953" y="2063212"/>
                </a:lnTo>
                <a:cubicBezTo>
                  <a:pt x="1337987" y="2045615"/>
                  <a:pt x="1330666" y="2023212"/>
                  <a:pt x="1331734" y="2001216"/>
                </a:cubicBezTo>
                <a:lnTo>
                  <a:pt x="1333531" y="1993896"/>
                </a:lnTo>
                <a:lnTo>
                  <a:pt x="1305102" y="1952040"/>
                </a:lnTo>
                <a:cubicBezTo>
                  <a:pt x="1288102" y="1912322"/>
                  <a:pt x="1286253" y="1866118"/>
                  <a:pt x="1303586" y="1822844"/>
                </a:cubicBezTo>
                <a:lnTo>
                  <a:pt x="1549931" y="1207795"/>
                </a:lnTo>
                <a:close/>
                <a:moveTo>
                  <a:pt x="4625473" y="49504"/>
                </a:moveTo>
                <a:cubicBezTo>
                  <a:pt x="4669133" y="49504"/>
                  <a:pt x="4712792" y="66160"/>
                  <a:pt x="4746103" y="99471"/>
                </a:cubicBezTo>
                <a:cubicBezTo>
                  <a:pt x="4812725" y="166093"/>
                  <a:pt x="4812725" y="274109"/>
                  <a:pt x="4746103" y="340731"/>
                </a:cubicBezTo>
                <a:lnTo>
                  <a:pt x="3669732" y="1417102"/>
                </a:lnTo>
                <a:lnTo>
                  <a:pt x="4283807" y="1417102"/>
                </a:lnTo>
                <a:cubicBezTo>
                  <a:pt x="4378025" y="1417102"/>
                  <a:pt x="4454404" y="1493481"/>
                  <a:pt x="4454404" y="1587699"/>
                </a:cubicBezTo>
                <a:cubicBezTo>
                  <a:pt x="4454404" y="1681917"/>
                  <a:pt x="4378025" y="1758296"/>
                  <a:pt x="4283807" y="1758296"/>
                </a:cubicBezTo>
                <a:lnTo>
                  <a:pt x="3260225" y="1758296"/>
                </a:lnTo>
                <a:cubicBezTo>
                  <a:pt x="3166007" y="1758296"/>
                  <a:pt x="3089628" y="1681917"/>
                  <a:pt x="3089628" y="1587699"/>
                </a:cubicBezTo>
                <a:lnTo>
                  <a:pt x="3089628" y="564117"/>
                </a:lnTo>
                <a:cubicBezTo>
                  <a:pt x="3089628" y="469899"/>
                  <a:pt x="3166007" y="393520"/>
                  <a:pt x="3260225" y="393520"/>
                </a:cubicBezTo>
                <a:cubicBezTo>
                  <a:pt x="3354443" y="393520"/>
                  <a:pt x="3430822" y="469899"/>
                  <a:pt x="3430822" y="564117"/>
                </a:cubicBezTo>
                <a:lnTo>
                  <a:pt x="3430822" y="1173491"/>
                </a:lnTo>
                <a:lnTo>
                  <a:pt x="4504842" y="99471"/>
                </a:lnTo>
                <a:cubicBezTo>
                  <a:pt x="4538154" y="66160"/>
                  <a:pt x="4581814" y="49504"/>
                  <a:pt x="4625473" y="49504"/>
                </a:cubicBezTo>
                <a:close/>
                <a:moveTo>
                  <a:pt x="971973" y="462"/>
                </a:moveTo>
                <a:cubicBezTo>
                  <a:pt x="993876" y="2733"/>
                  <a:pt x="1014914" y="13361"/>
                  <a:pt x="1029892" y="31807"/>
                </a:cubicBezTo>
                <a:lnTo>
                  <a:pt x="1839436" y="1028718"/>
                </a:lnTo>
                <a:lnTo>
                  <a:pt x="1867044" y="1046812"/>
                </a:lnTo>
                <a:cubicBezTo>
                  <a:pt x="1913760" y="1093130"/>
                  <a:pt x="1930919" y="1164630"/>
                  <a:pt x="1904920" y="1229543"/>
                </a:cubicBezTo>
                <a:lnTo>
                  <a:pt x="1644152" y="1880602"/>
                </a:lnTo>
                <a:lnTo>
                  <a:pt x="2926344" y="3293779"/>
                </a:lnTo>
                <a:lnTo>
                  <a:pt x="3583151" y="3001937"/>
                </a:lnTo>
                <a:cubicBezTo>
                  <a:pt x="3604451" y="2992473"/>
                  <a:pt x="3626661" y="2987774"/>
                  <a:pt x="3648586" y="2987379"/>
                </a:cubicBezTo>
                <a:cubicBezTo>
                  <a:pt x="3670511" y="2986984"/>
                  <a:pt x="3692152" y="2990896"/>
                  <a:pt x="3712313" y="2998651"/>
                </a:cubicBezTo>
                <a:lnTo>
                  <a:pt x="3750577" y="3022611"/>
                </a:lnTo>
                <a:lnTo>
                  <a:pt x="3768346" y="3017449"/>
                </a:lnTo>
                <a:cubicBezTo>
                  <a:pt x="3790278" y="3015457"/>
                  <a:pt x="3812968" y="3021832"/>
                  <a:pt x="3831220" y="3037046"/>
                </a:cubicBezTo>
                <a:lnTo>
                  <a:pt x="4843435" y="3880726"/>
                </a:lnTo>
                <a:cubicBezTo>
                  <a:pt x="4879939" y="3911152"/>
                  <a:pt x="4884867" y="3965412"/>
                  <a:pt x="4854441" y="4001916"/>
                </a:cubicBezTo>
                <a:lnTo>
                  <a:pt x="4748458" y="4129070"/>
                </a:lnTo>
                <a:cubicBezTo>
                  <a:pt x="4740851" y="4138196"/>
                  <a:pt x="4731755" y="4145349"/>
                  <a:pt x="4721819" y="4150468"/>
                </a:cubicBezTo>
                <a:lnTo>
                  <a:pt x="4718444" y="4151449"/>
                </a:lnTo>
                <a:lnTo>
                  <a:pt x="4717226" y="4157563"/>
                </a:lnTo>
                <a:cubicBezTo>
                  <a:pt x="4708897" y="4177848"/>
                  <a:pt x="4696453" y="4196836"/>
                  <a:pt x="4679899" y="4213245"/>
                </a:cubicBezTo>
                <a:lnTo>
                  <a:pt x="3972554" y="4914446"/>
                </a:lnTo>
                <a:cubicBezTo>
                  <a:pt x="3939448" y="4947265"/>
                  <a:pt x="3896174" y="4963558"/>
                  <a:pt x="3852970" y="4963369"/>
                </a:cubicBezTo>
                <a:lnTo>
                  <a:pt x="3838309" y="4960450"/>
                </a:lnTo>
                <a:lnTo>
                  <a:pt x="3836133" y="4966770"/>
                </a:lnTo>
                <a:lnTo>
                  <a:pt x="3798357" y="4952495"/>
                </a:lnTo>
                <a:lnTo>
                  <a:pt x="3789500" y="4950731"/>
                </a:lnTo>
                <a:lnTo>
                  <a:pt x="3784086" y="4947102"/>
                </a:lnTo>
                <a:lnTo>
                  <a:pt x="3499149" y="4839421"/>
                </a:lnTo>
                <a:cubicBezTo>
                  <a:pt x="1949876" y="4200695"/>
                  <a:pt x="733956" y="2947087"/>
                  <a:pt x="142804" y="1379044"/>
                </a:cubicBezTo>
                <a:lnTo>
                  <a:pt x="29315" y="1048573"/>
                </a:lnTo>
                <a:lnTo>
                  <a:pt x="12084" y="1022379"/>
                </a:lnTo>
                <a:cubicBezTo>
                  <a:pt x="-12371" y="961307"/>
                  <a:pt x="307" y="888878"/>
                  <a:pt x="49965" y="839649"/>
                </a:cubicBezTo>
                <a:lnTo>
                  <a:pt x="757311" y="138449"/>
                </a:lnTo>
                <a:lnTo>
                  <a:pt x="782355" y="121975"/>
                </a:lnTo>
                <a:lnTo>
                  <a:pt x="908853" y="19252"/>
                </a:lnTo>
                <a:cubicBezTo>
                  <a:pt x="927299" y="4273"/>
                  <a:pt x="950069" y="-1811"/>
                  <a:pt x="971973" y="46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微软雅黑" panose="020B0503020204020204" charset="-122"/>
              <a:ea typeface="微软雅黑" panose="020B0503020204020204" charset="-122"/>
              <a:sym typeface="微软雅黑" panose="020B0503020204020204" charset="-122"/>
            </a:endParaRPr>
          </a:p>
        </p:txBody>
      </p:sp>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7"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4800"/>
                            </p:stCondLst>
                            <p:childTnLst>
                              <p:par>
                                <p:cTn id="22" presetID="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5300"/>
                            </p:stCondLst>
                            <p:childTnLst>
                              <p:par>
                                <p:cTn id="27" presetID="10" presetClass="entr" presetSubtype="0"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8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1000"/>
                                        <p:tgtEl>
                                          <p:spTgt spid="32"/>
                                        </p:tgtEl>
                                      </p:cBhvr>
                                    </p:animEffect>
                                  </p:childTnLst>
                                </p:cTn>
                              </p:par>
                            </p:childTnLst>
                          </p:cTn>
                        </p:par>
                        <p:par>
                          <p:cTn id="34" fill="hold">
                            <p:stCondLst>
                              <p:cond delay="68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childTnLst>
                          </p:cTn>
                        </p:par>
                        <p:par>
                          <p:cTn id="38" fill="hold">
                            <p:stCondLst>
                              <p:cond delay="9600"/>
                            </p:stCondLst>
                            <p:childTnLst>
                              <p:par>
                                <p:cTn id="39" presetID="2" presetClass="entr" presetSubtype="8"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0-#ppt_w/2"/>
                                          </p:val>
                                        </p:tav>
                                        <p:tav tm="100000">
                                          <p:val>
                                            <p:strVal val="#ppt_x"/>
                                          </p:val>
                                        </p:tav>
                                      </p:tavLst>
                                    </p:anim>
                                    <p:anim calcmode="lin" valueType="num">
                                      <p:cBhvr additive="base">
                                        <p:cTn id="42" dur="500" fill="hold"/>
                                        <p:tgtEl>
                                          <p:spTgt spid="34"/>
                                        </p:tgtEl>
                                        <p:attrNameLst>
                                          <p:attrName>ppt_y</p:attrName>
                                        </p:attrNameLst>
                                      </p:cBhvr>
                                      <p:tavLst>
                                        <p:tav tm="0">
                                          <p:val>
                                            <p:strVal val="#ppt_y"/>
                                          </p:val>
                                        </p:tav>
                                        <p:tav tm="100000">
                                          <p:val>
                                            <p:strVal val="#ppt_y"/>
                                          </p:val>
                                        </p:tav>
                                      </p:tavLst>
                                    </p:anim>
                                  </p:childTnLst>
                                </p:cTn>
                              </p:par>
                            </p:childTnLst>
                          </p:cTn>
                        </p:par>
                        <p:par>
                          <p:cTn id="43" fill="hold">
                            <p:stCondLst>
                              <p:cond delay="10100"/>
                            </p:stCondLst>
                            <p:childTnLst>
                              <p:par>
                                <p:cTn id="44" presetID="10"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500"/>
                                        <p:tgtEl>
                                          <p:spTgt spid="42"/>
                                        </p:tgtEl>
                                      </p:cBhvr>
                                    </p:animEffect>
                                  </p:childTnLst>
                                </p:cTn>
                              </p:par>
                            </p:childTnLst>
                          </p:cTn>
                        </p:par>
                        <p:par>
                          <p:cTn id="47" fill="hold">
                            <p:stCondLst>
                              <p:cond delay="10600"/>
                            </p:stCondLst>
                            <p:childTnLst>
                              <p:par>
                                <p:cTn id="48" presetID="2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left)">
                                      <p:cBhvr>
                                        <p:cTn id="50" dur="1000"/>
                                        <p:tgtEl>
                                          <p:spTgt spid="35"/>
                                        </p:tgtEl>
                                      </p:cBhvr>
                                    </p:animEffect>
                                  </p:childTnLst>
                                </p:cTn>
                              </p:par>
                            </p:childTnLst>
                          </p:cTn>
                        </p:par>
                        <p:par>
                          <p:cTn id="51" fill="hold">
                            <p:stCondLst>
                              <p:cond delay="11600"/>
                            </p:stCondLst>
                            <p:childTnLst>
                              <p:par>
                                <p:cTn id="52" presetID="10" presetClass="entr" presetSubtype="0" fill="hold" grpId="0" nodeType="afterEffect">
                                  <p:stCondLst>
                                    <p:cond delay="0"/>
                                  </p:stCondLst>
                                  <p:iterate type="lt">
                                    <p:tmPct val="10000"/>
                                  </p:iterate>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childTnLst>
                                </p:cTn>
                              </p:par>
                            </p:childTnLst>
                          </p:cTn>
                        </p:par>
                        <p:par>
                          <p:cTn id="55" fill="hold">
                            <p:stCondLst>
                              <p:cond delay="14400"/>
                            </p:stCondLst>
                            <p:childTnLst>
                              <p:par>
                                <p:cTn id="56" presetID="2" presetClass="entr" presetSubtype="8"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0-#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childTnLst>
                          </p:cTn>
                        </p:par>
                        <p:par>
                          <p:cTn id="60" fill="hold">
                            <p:stCondLst>
                              <p:cond delay="14900"/>
                            </p:stCondLst>
                            <p:childTnLst>
                              <p:par>
                                <p:cTn id="61" presetID="10" presetClass="entr" presetSubtype="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500"/>
                                        <p:tgtEl>
                                          <p:spTgt spid="43"/>
                                        </p:tgtEl>
                                      </p:cBhvr>
                                    </p:animEffect>
                                  </p:childTnLst>
                                </p:cTn>
                              </p:par>
                            </p:childTnLst>
                          </p:cTn>
                        </p:par>
                        <p:par>
                          <p:cTn id="64" fill="hold">
                            <p:stCondLst>
                              <p:cond delay="1540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1000"/>
                                        <p:tgtEl>
                                          <p:spTgt spid="38"/>
                                        </p:tgtEl>
                                      </p:cBhvr>
                                    </p:animEffect>
                                  </p:childTnLst>
                                </p:cTn>
                              </p:par>
                            </p:childTnLst>
                          </p:cTn>
                        </p:par>
                        <p:par>
                          <p:cTn id="68" fill="hold">
                            <p:stCondLst>
                              <p:cond delay="16400"/>
                            </p:stCondLst>
                            <p:childTnLst>
                              <p:par>
                                <p:cTn id="69" presetID="10" presetClass="entr" presetSubtype="0" fill="hold" grpId="0" nodeType="afterEffect">
                                  <p:stCondLst>
                                    <p:cond delay="0"/>
                                  </p:stCondLst>
                                  <p:iterate type="lt">
                                    <p:tmPct val="10000"/>
                                  </p:iterate>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9" grpId="0"/>
      <p:bldP spid="10" grpId="0" bldLvl="0" animBg="1"/>
      <p:bldP spid="32" grpId="0" bldLvl="0" animBg="1"/>
      <p:bldP spid="33" grpId="0"/>
      <p:bldP spid="34" grpId="0" bldLvl="0" animBg="1"/>
      <p:bldP spid="35" grpId="0" bldLvl="0" animBg="1"/>
      <p:bldP spid="36" grpId="0"/>
      <p:bldP spid="37" grpId="0" bldLvl="0" animBg="1"/>
      <p:bldP spid="38" grpId="0" bldLvl="0" animBg="1"/>
      <p:bldP spid="39" grpId="0"/>
      <p:bldP spid="40" grpId="0" bldLvl="0" animBg="1"/>
      <p:bldP spid="41" grpId="0" bldLvl="0" animBg="1"/>
      <p:bldP spid="42" grpId="0" bldLvl="0" animBg="1"/>
      <p:bldP spid="4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26"/>
          <p:cNvSpPr>
            <a:spLocks noChangeArrowheads="1"/>
          </p:cNvSpPr>
          <p:nvPr/>
        </p:nvSpPr>
        <p:spPr bwMode="auto">
          <a:xfrm>
            <a:off x="355981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8" name="矩形 26"/>
          <p:cNvSpPr>
            <a:spLocks noChangeArrowheads="1"/>
          </p:cNvSpPr>
          <p:nvPr/>
        </p:nvSpPr>
        <p:spPr bwMode="auto">
          <a:xfrm>
            <a:off x="355981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9" name="矩形 26"/>
          <p:cNvSpPr>
            <a:spLocks noChangeArrowheads="1"/>
          </p:cNvSpPr>
          <p:nvPr/>
        </p:nvSpPr>
        <p:spPr bwMode="auto">
          <a:xfrm>
            <a:off x="666369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6" name="矩形 26"/>
          <p:cNvSpPr>
            <a:spLocks noChangeArrowheads="1"/>
          </p:cNvSpPr>
          <p:nvPr/>
        </p:nvSpPr>
        <p:spPr bwMode="auto">
          <a:xfrm>
            <a:off x="666369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grpSp>
        <p:nvGrpSpPr>
          <p:cNvPr id="2" name="组合 1"/>
          <p:cNvGrpSpPr/>
          <p:nvPr/>
        </p:nvGrpSpPr>
        <p:grpSpPr>
          <a:xfrm>
            <a:off x="5556250" y="1798320"/>
            <a:ext cx="1704975" cy="2148205"/>
            <a:chOff x="8750" y="2832"/>
            <a:chExt cx="2685" cy="3383"/>
          </a:xfrm>
        </p:grpSpPr>
        <p:grpSp>
          <p:nvGrpSpPr>
            <p:cNvPr id="7" name="组合 6"/>
            <p:cNvGrpSpPr/>
            <p:nvPr/>
          </p:nvGrpSpPr>
          <p:grpSpPr>
            <a:xfrm>
              <a:off x="8750" y="2832"/>
              <a:ext cx="2685" cy="3383"/>
              <a:chOff x="8723" y="7024"/>
              <a:chExt cx="2685" cy="3383"/>
            </a:xfrm>
          </p:grpSpPr>
          <p:sp>
            <p:nvSpPr>
              <p:cNvPr id="29" name="文本框 28"/>
              <p:cNvSpPr txBox="1"/>
              <p:nvPr/>
            </p:nvSpPr>
            <p:spPr>
              <a:xfrm>
                <a:off x="8723" y="9682"/>
                <a:ext cx="2685" cy="725"/>
              </a:xfrm>
              <a:prstGeom prst="rect">
                <a:avLst/>
              </a:prstGeom>
              <a:noFill/>
              <a:effectLst/>
            </p:spPr>
            <p:txBody>
              <a:bodyPr wrap="square" lIns="0" rIns="0" rtlCol="0">
                <a:spAutoFit/>
              </a:bodyPr>
              <a:p>
                <a:pPr algn="ctr"/>
                <a:r>
                  <a:rPr lang="zh-CN" altLang="en-US" sz="2400" dirty="0">
                    <a:solidFill>
                      <a:schemeClr val="bg1"/>
                    </a:solidFill>
                    <a:latin typeface="微软雅黑" panose="020B0503020204020204" charset="-122"/>
                    <a:ea typeface="微软雅黑" panose="020B0503020204020204" charset="-122"/>
                    <a:cs typeface="+mn-ea"/>
                    <a:sym typeface="+mn-lt"/>
                  </a:rPr>
                  <a:t>输入标题</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3" name="椭圆 42"/>
              <p:cNvSpPr/>
              <p:nvPr/>
            </p:nvSpPr>
            <p:spPr>
              <a:xfrm>
                <a:off x="8775" y="7024"/>
                <a:ext cx="2479" cy="247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grpSp>
        <p:sp>
          <p:nvSpPr>
            <p:cNvPr id="50" name="任意多边形 49"/>
            <p:cNvSpPr>
              <a:spLocks noChangeAspect="1"/>
            </p:cNvSpPr>
            <p:nvPr/>
          </p:nvSpPr>
          <p:spPr>
            <a:xfrm>
              <a:off x="9297" y="3308"/>
              <a:ext cx="1488" cy="1527"/>
            </a:xfrm>
            <a:custGeom>
              <a:avLst/>
              <a:gdLst>
                <a:gd name="connsiteX0" fmla="*/ 2326943 w 5404989"/>
                <a:gd name="connsiteY0" fmla="*/ 407402 h 5547815"/>
                <a:gd name="connsiteX1" fmla="*/ 407401 w 5404989"/>
                <a:gd name="connsiteY1" fmla="*/ 2326944 h 5547815"/>
                <a:gd name="connsiteX2" fmla="*/ 2326943 w 5404989"/>
                <a:gd name="connsiteY2" fmla="*/ 4246486 h 5547815"/>
                <a:gd name="connsiteX3" fmla="*/ 4246485 w 5404989"/>
                <a:gd name="connsiteY3" fmla="*/ 2326944 h 5547815"/>
                <a:gd name="connsiteX4" fmla="*/ 2326943 w 5404989"/>
                <a:gd name="connsiteY4" fmla="*/ 407402 h 5547815"/>
                <a:gd name="connsiteX5" fmla="*/ 2326944 w 5404989"/>
                <a:gd name="connsiteY5" fmla="*/ 0 h 5547815"/>
                <a:gd name="connsiteX6" fmla="*/ 4653888 w 5404989"/>
                <a:gd name="connsiteY6" fmla="*/ 2326944 h 5547815"/>
                <a:gd name="connsiteX7" fmla="*/ 4122527 w 5404989"/>
                <a:gd name="connsiteY7" fmla="*/ 3807097 h 5547815"/>
                <a:gd name="connsiteX8" fmla="*/ 4025541 w 5404989"/>
                <a:gd name="connsiteY8" fmla="*/ 3913809 h 5547815"/>
                <a:gd name="connsiteX9" fmla="*/ 5404989 w 5404989"/>
                <a:gd name="connsiteY9" fmla="*/ 5293257 h 5547815"/>
                <a:gd name="connsiteX10" fmla="*/ 5150430 w 5404989"/>
                <a:gd name="connsiteY10" fmla="*/ 5547815 h 5547815"/>
                <a:gd name="connsiteX11" fmla="*/ 3760207 w 5404989"/>
                <a:gd name="connsiteY11" fmla="*/ 4157591 h 5547815"/>
                <a:gd name="connsiteX12" fmla="*/ 3627961 w 5404989"/>
                <a:gd name="connsiteY12" fmla="*/ 4256483 h 5547815"/>
                <a:gd name="connsiteX13" fmla="*/ 2326944 w 5404989"/>
                <a:gd name="connsiteY13" fmla="*/ 4653888 h 5547815"/>
                <a:gd name="connsiteX14" fmla="*/ 0 w 5404989"/>
                <a:gd name="connsiteY14" fmla="*/ 2326944 h 5547815"/>
                <a:gd name="connsiteX15" fmla="*/ 2326944 w 5404989"/>
                <a:gd name="connsiteY15" fmla="*/ 0 h 5547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04989" h="5547815">
                  <a:moveTo>
                    <a:pt x="2326943" y="407402"/>
                  </a:moveTo>
                  <a:cubicBezTo>
                    <a:pt x="1266809" y="407402"/>
                    <a:pt x="407401" y="1266810"/>
                    <a:pt x="407401" y="2326944"/>
                  </a:cubicBezTo>
                  <a:cubicBezTo>
                    <a:pt x="407401" y="3387078"/>
                    <a:pt x="1266809" y="4246486"/>
                    <a:pt x="2326943" y="4246486"/>
                  </a:cubicBezTo>
                  <a:cubicBezTo>
                    <a:pt x="3387077" y="4246486"/>
                    <a:pt x="4246485" y="3387078"/>
                    <a:pt x="4246485" y="2326944"/>
                  </a:cubicBezTo>
                  <a:cubicBezTo>
                    <a:pt x="4246485" y="1266810"/>
                    <a:pt x="3387077" y="407402"/>
                    <a:pt x="2326943" y="407402"/>
                  </a:cubicBezTo>
                  <a:close/>
                  <a:moveTo>
                    <a:pt x="2326944" y="0"/>
                  </a:moveTo>
                  <a:cubicBezTo>
                    <a:pt x="3612080" y="0"/>
                    <a:pt x="4653888" y="1041808"/>
                    <a:pt x="4653888" y="2326944"/>
                  </a:cubicBezTo>
                  <a:cubicBezTo>
                    <a:pt x="4653888" y="2889191"/>
                    <a:pt x="4454480" y="3404864"/>
                    <a:pt x="4122527" y="3807097"/>
                  </a:cubicBezTo>
                  <a:lnTo>
                    <a:pt x="4025541" y="3913809"/>
                  </a:lnTo>
                  <a:lnTo>
                    <a:pt x="5404989" y="5293257"/>
                  </a:lnTo>
                  <a:lnTo>
                    <a:pt x="5150430" y="5547815"/>
                  </a:lnTo>
                  <a:lnTo>
                    <a:pt x="3760207" y="4157591"/>
                  </a:lnTo>
                  <a:lnTo>
                    <a:pt x="3627961" y="4256483"/>
                  </a:lnTo>
                  <a:cubicBezTo>
                    <a:pt x="3256578" y="4507384"/>
                    <a:pt x="2808870" y="4653888"/>
                    <a:pt x="2326944" y="4653888"/>
                  </a:cubicBezTo>
                  <a:cubicBezTo>
                    <a:pt x="1041808" y="4653888"/>
                    <a:pt x="0" y="3612080"/>
                    <a:pt x="0" y="2326944"/>
                  </a:cubicBezTo>
                  <a:cubicBezTo>
                    <a:pt x="0" y="1041808"/>
                    <a:pt x="1041808" y="0"/>
                    <a:pt x="2326944"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6" name="MH_Other_1"/>
          <p:cNvCxnSpPr/>
          <p:nvPr>
            <p:custDataLst>
              <p:tags r:id="rId1"/>
            </p:custDataLst>
          </p:nvPr>
        </p:nvCxnSpPr>
        <p:spPr>
          <a:xfrm>
            <a:off x="5867083" y="1934845"/>
            <a:ext cx="0" cy="291623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MH_SubTitle_1"/>
          <p:cNvSpPr/>
          <p:nvPr>
            <p:custDataLst>
              <p:tags r:id="rId2"/>
            </p:custDataLst>
          </p:nvPr>
        </p:nvSpPr>
        <p:spPr>
          <a:xfrm>
            <a:off x="2352358" y="2017395"/>
            <a:ext cx="3079750" cy="442913"/>
          </a:xfrm>
          <a:prstGeom prst="rect">
            <a:avLst/>
          </a:prstGeom>
        </p:spPr>
        <p:txBody>
          <a:bodyPr lIns="0" tIns="0" rIns="0" bIns="0" anchor="ctr">
            <a:normAutofit fontScale="90000"/>
          </a:bodyPr>
          <a:p>
            <a:pPr algn="ctr" eaLnBrk="1" fontAlgn="auto" hangingPunct="1">
              <a:spcBef>
                <a:spcPts val="0"/>
              </a:spcBef>
              <a:spcAft>
                <a:spcPts val="0"/>
              </a:spcAft>
              <a:defRPr/>
            </a:pPr>
            <a:r>
              <a:rPr lang="zh-CN" altLang="en-US" sz="2800" b="1" kern="0" dirty="0">
                <a:solidFill>
                  <a:schemeClr val="bg1"/>
                </a:solidFill>
                <a:ea typeface="微软雅黑" panose="020B0503020204020204" charset="-122"/>
                <a:cs typeface="宋体" panose="02010600030101010101" charset="-122"/>
              </a:rPr>
              <a:t>点击输入您的内容</a:t>
            </a:r>
            <a:endParaRPr lang="zh-CN" altLang="en-US" sz="2800" b="1" kern="0" dirty="0">
              <a:solidFill>
                <a:schemeClr val="bg1"/>
              </a:solidFill>
              <a:ea typeface="微软雅黑" panose="020B0503020204020204" charset="-122"/>
              <a:cs typeface="宋体" panose="02010600030101010101" charset="-122"/>
            </a:endParaRPr>
          </a:p>
        </p:txBody>
      </p:sp>
      <p:sp>
        <p:nvSpPr>
          <p:cNvPr id="2" name="MH_Text_1"/>
          <p:cNvSpPr/>
          <p:nvPr>
            <p:custDataLst>
              <p:tags r:id="rId3"/>
            </p:custDataLst>
          </p:nvPr>
        </p:nvSpPr>
        <p:spPr>
          <a:xfrm>
            <a:off x="2352358" y="2580958"/>
            <a:ext cx="3079750" cy="2270125"/>
          </a:xfrm>
          <a:prstGeom prst="rect">
            <a:avLst/>
          </a:prstGeom>
        </p:spPr>
        <p:txBody>
          <a:bodyPr>
            <a:normAutofit lnSpcReduction="20000"/>
          </a:bodyPr>
          <a:p>
            <a:pPr algn="just" eaLnBrk="1" fontAlgn="auto" hangingPunct="1">
              <a:lnSpc>
                <a:spcPct val="150000"/>
              </a:lnSpc>
              <a:spcBef>
                <a:spcPts val="0"/>
              </a:spcBef>
              <a:spcAft>
                <a:spcPts val="0"/>
              </a:spcAft>
              <a:defRPr/>
            </a:pPr>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点击编辑内容，点击编辑内容，点击编辑内容，点击编辑内容，点击编辑内容，点击编辑内容，点击编辑内容，点击编辑内容，点击编辑内容，点击编辑内容，祝老板财源滚滚生意兴隆，走上人生巅峰，项目圆满成功。</a:t>
            </a:r>
            <a:endParaRPr lang="zh-CN" altLang="en-US" sz="1400" kern="0" dirty="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3077" name="MH_Other_2"/>
          <p:cNvSpPr>
            <a:spLocks noChangeArrowheads="1"/>
          </p:cNvSpPr>
          <p:nvPr>
            <p:custDataLst>
              <p:tags r:id="rId4"/>
            </p:custDataLst>
          </p:nvPr>
        </p:nvSpPr>
        <p:spPr bwMode="auto">
          <a:xfrm>
            <a:off x="5432108" y="2036445"/>
            <a:ext cx="422275" cy="4238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p>
            <a:pPr algn="ctr" eaLnBrk="1" hangingPunct="1">
              <a:lnSpc>
                <a:spcPct val="130000"/>
              </a:lnSpc>
            </a:pPr>
            <a:endParaRPr lang="zh-CN" altLang="en-US" sz="2000" b="1">
              <a:solidFill>
                <a:srgbClr val="FFFFFF"/>
              </a:solidFill>
              <a:latin typeface="Arial" panose="020B0604020202090204" pitchFamily="34" charset="0"/>
              <a:ea typeface="微软雅黑" panose="020B0503020204020204" charset="-122"/>
            </a:endParaRPr>
          </a:p>
        </p:txBody>
      </p:sp>
      <p:sp>
        <p:nvSpPr>
          <p:cNvPr id="16" name="MH_Other_3"/>
          <p:cNvSpPr/>
          <p:nvPr>
            <p:custDataLst>
              <p:tags r:id="rId5"/>
            </p:custDataLst>
          </p:nvPr>
        </p:nvSpPr>
        <p:spPr>
          <a:xfrm>
            <a:off x="5525770" y="2061845"/>
            <a:ext cx="236538" cy="373063"/>
          </a:xfrm>
          <a:custGeom>
            <a:avLst/>
            <a:gdLst/>
            <a:ahLst/>
            <a:cxnLst/>
            <a:rect l="l" t="t" r="r" b="b"/>
            <a:pathLst>
              <a:path w="621055" h="978642">
                <a:moveTo>
                  <a:pt x="13003" y="762005"/>
                </a:moveTo>
                <a:lnTo>
                  <a:pt x="181111" y="859062"/>
                </a:lnTo>
                <a:lnTo>
                  <a:pt x="0" y="978642"/>
                </a:lnTo>
                <a:close/>
                <a:moveTo>
                  <a:pt x="502622" y="186898"/>
                </a:moveTo>
                <a:lnTo>
                  <a:pt x="175090" y="754200"/>
                </a:lnTo>
                <a:lnTo>
                  <a:pt x="196101" y="766331"/>
                </a:lnTo>
                <a:lnTo>
                  <a:pt x="523633" y="199029"/>
                </a:lnTo>
                <a:close/>
                <a:moveTo>
                  <a:pt x="457985" y="161127"/>
                </a:moveTo>
                <a:lnTo>
                  <a:pt x="130453" y="728429"/>
                </a:lnTo>
                <a:lnTo>
                  <a:pt x="151464" y="740560"/>
                </a:lnTo>
                <a:lnTo>
                  <a:pt x="478996" y="173258"/>
                </a:lnTo>
                <a:close/>
                <a:moveTo>
                  <a:pt x="413348" y="135356"/>
                </a:moveTo>
                <a:lnTo>
                  <a:pt x="85816" y="702658"/>
                </a:lnTo>
                <a:lnTo>
                  <a:pt x="106827" y="714789"/>
                </a:lnTo>
                <a:lnTo>
                  <a:pt x="434359" y="147487"/>
                </a:lnTo>
                <a:close/>
                <a:moveTo>
                  <a:pt x="417712" y="61029"/>
                </a:moveTo>
                <a:lnTo>
                  <a:pt x="585820" y="158086"/>
                </a:lnTo>
                <a:lnTo>
                  <a:pt x="191736" y="840659"/>
                </a:lnTo>
                <a:lnTo>
                  <a:pt x="23628" y="743602"/>
                </a:lnTo>
                <a:close/>
                <a:moveTo>
                  <a:pt x="452947" y="0"/>
                </a:moveTo>
                <a:lnTo>
                  <a:pt x="621055" y="97057"/>
                </a:lnTo>
                <a:lnTo>
                  <a:pt x="596793" y="139079"/>
                </a:lnTo>
                <a:lnTo>
                  <a:pt x="428686" y="42022"/>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p>
            <a:pPr algn="ctr" eaLnBrk="1" fontAlgn="auto" hangingPunct="1">
              <a:spcBef>
                <a:spcPts val="0"/>
              </a:spcBef>
              <a:spcAft>
                <a:spcPts val="0"/>
              </a:spcAft>
              <a:defRPr/>
            </a:pPr>
            <a:endParaRPr lang="zh-CN" altLang="en-US">
              <a:solidFill>
                <a:srgbClr val="FFFFFF"/>
              </a:solidFill>
              <a:latin typeface="Arial" panose="020B0604020202090204" pitchFamily="34" charset="0"/>
              <a:ea typeface="微软雅黑" panose="020B0503020204020204" charset="-122"/>
            </a:endParaRPr>
          </a:p>
        </p:txBody>
      </p:sp>
      <p:sp>
        <p:nvSpPr>
          <p:cNvPr id="62" name="MH_SubTitle_1"/>
          <p:cNvSpPr/>
          <p:nvPr>
            <p:custDataLst>
              <p:tags r:id="rId6"/>
            </p:custDataLst>
          </p:nvPr>
        </p:nvSpPr>
        <p:spPr>
          <a:xfrm>
            <a:off x="6896100" y="1797050"/>
            <a:ext cx="2830513" cy="434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p>
            <a:pPr algn="ctr" eaLnBrk="1" fontAlgn="auto" hangingPunct="1">
              <a:spcBef>
                <a:spcPts val="0"/>
              </a:spcBef>
              <a:spcAft>
                <a:spcPts val="0"/>
              </a:spcAft>
              <a:defRPr/>
            </a:pPr>
            <a:r>
              <a:rPr lang="zh-CN" altLang="da-DK" sz="1600" dirty="0">
                <a:solidFill>
                  <a:srgbClr val="FFFFFF"/>
                </a:solidFill>
                <a:latin typeface="Arial" panose="020B0604020202090204" pitchFamily="34" charset="0"/>
                <a:ea typeface="微软雅黑" panose="020B0503020204020204" charset="-122"/>
              </a:rPr>
              <a:t>点击输入您的内容</a:t>
            </a:r>
            <a:endParaRPr lang="zh-CN" altLang="da-DK" sz="1600" dirty="0">
              <a:solidFill>
                <a:srgbClr val="FFFFFF"/>
              </a:solidFill>
              <a:latin typeface="Arial" panose="020B0604020202090204" pitchFamily="34" charset="0"/>
              <a:ea typeface="微软雅黑" panose="020B0503020204020204" charset="-122"/>
            </a:endParaRPr>
          </a:p>
        </p:txBody>
      </p:sp>
      <p:sp>
        <p:nvSpPr>
          <p:cNvPr id="64" name="MH_SubTitle_2"/>
          <p:cNvSpPr/>
          <p:nvPr>
            <p:custDataLst>
              <p:tags r:id="rId7"/>
            </p:custDataLst>
          </p:nvPr>
        </p:nvSpPr>
        <p:spPr>
          <a:xfrm>
            <a:off x="6896100" y="2460625"/>
            <a:ext cx="2830513" cy="4349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p>
            <a:pPr algn="ctr" eaLnBrk="1" fontAlgn="auto" hangingPunct="1">
              <a:spcBef>
                <a:spcPts val="0"/>
              </a:spcBef>
              <a:spcAft>
                <a:spcPts val="0"/>
              </a:spcAft>
              <a:defRPr/>
            </a:pPr>
            <a:r>
              <a:rPr lang="zh-CN" altLang="da-DK" sz="1600" dirty="0">
                <a:solidFill>
                  <a:srgbClr val="FFFFFF"/>
                </a:solidFill>
                <a:latin typeface="Arial" panose="020B0604020202090204" pitchFamily="34" charset="0"/>
                <a:ea typeface="微软雅黑" panose="020B0503020204020204" charset="-122"/>
                <a:sym typeface="+mn-ea"/>
              </a:rPr>
              <a:t>点击输入您的内容</a:t>
            </a:r>
            <a:endParaRPr lang="zh-CN" altLang="en-US" sz="1600" dirty="0">
              <a:solidFill>
                <a:srgbClr val="FFFFFF"/>
              </a:solidFill>
              <a:latin typeface="Arial" panose="020B0604020202090204" pitchFamily="34" charset="0"/>
              <a:ea typeface="微软雅黑" panose="020B0503020204020204" charset="-122"/>
            </a:endParaRPr>
          </a:p>
        </p:txBody>
      </p:sp>
      <p:sp>
        <p:nvSpPr>
          <p:cNvPr id="65" name="MH_SubTitle_4"/>
          <p:cNvSpPr/>
          <p:nvPr>
            <p:custDataLst>
              <p:tags r:id="rId8"/>
            </p:custDataLst>
          </p:nvPr>
        </p:nvSpPr>
        <p:spPr>
          <a:xfrm>
            <a:off x="6896100" y="3787775"/>
            <a:ext cx="2830513" cy="4349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p>
            <a:pPr algn="ctr" eaLnBrk="1" fontAlgn="auto" hangingPunct="1">
              <a:spcBef>
                <a:spcPts val="0"/>
              </a:spcBef>
              <a:spcAft>
                <a:spcPts val="0"/>
              </a:spcAft>
              <a:defRPr/>
            </a:pPr>
            <a:r>
              <a:rPr lang="zh-CN" altLang="da-DK" sz="1600" dirty="0">
                <a:solidFill>
                  <a:srgbClr val="FFFFFF"/>
                </a:solidFill>
                <a:latin typeface="Arial" panose="020B0604020202090204" pitchFamily="34" charset="0"/>
                <a:ea typeface="微软雅黑" panose="020B0503020204020204" charset="-122"/>
                <a:sym typeface="+mn-ea"/>
              </a:rPr>
              <a:t>点击输入您的内容</a:t>
            </a:r>
            <a:endParaRPr lang="zh-CN" altLang="en-US" sz="1600" dirty="0">
              <a:solidFill>
                <a:srgbClr val="FFFFFF"/>
              </a:solidFill>
              <a:latin typeface="Arial" panose="020B0604020202090204" pitchFamily="34" charset="0"/>
              <a:ea typeface="微软雅黑" panose="020B0503020204020204" charset="-122"/>
            </a:endParaRPr>
          </a:p>
        </p:txBody>
      </p:sp>
      <p:sp>
        <p:nvSpPr>
          <p:cNvPr id="67" name="MH_SubTitle_5"/>
          <p:cNvSpPr/>
          <p:nvPr>
            <p:custDataLst>
              <p:tags r:id="rId9"/>
            </p:custDataLst>
          </p:nvPr>
        </p:nvSpPr>
        <p:spPr>
          <a:xfrm>
            <a:off x="6896100" y="4451350"/>
            <a:ext cx="2830513" cy="434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p>
            <a:pPr algn="ctr" eaLnBrk="1" fontAlgn="auto" hangingPunct="1">
              <a:spcBef>
                <a:spcPts val="0"/>
              </a:spcBef>
              <a:spcAft>
                <a:spcPts val="0"/>
              </a:spcAft>
              <a:defRPr/>
            </a:pPr>
            <a:r>
              <a:rPr lang="zh-CN" altLang="da-DK" sz="1600" dirty="0">
                <a:solidFill>
                  <a:srgbClr val="FFFFFF"/>
                </a:solidFill>
                <a:latin typeface="Arial" panose="020B0604020202090204" pitchFamily="34" charset="0"/>
                <a:ea typeface="微软雅黑" panose="020B0503020204020204" charset="-122"/>
                <a:sym typeface="+mn-ea"/>
              </a:rPr>
              <a:t>点击输入您的内容</a:t>
            </a:r>
            <a:endParaRPr lang="zh-CN" altLang="en-US" sz="1600" dirty="0">
              <a:solidFill>
                <a:srgbClr val="FFFFFF"/>
              </a:solidFill>
              <a:latin typeface="Arial" panose="020B0604020202090204" pitchFamily="34" charset="0"/>
              <a:ea typeface="微软雅黑" panose="020B0503020204020204" charset="-122"/>
            </a:endParaRPr>
          </a:p>
        </p:txBody>
      </p:sp>
      <p:sp>
        <p:nvSpPr>
          <p:cNvPr id="22" name="MH_SubTitle_3"/>
          <p:cNvSpPr/>
          <p:nvPr>
            <p:custDataLst>
              <p:tags r:id="rId10"/>
            </p:custDataLst>
          </p:nvPr>
        </p:nvSpPr>
        <p:spPr>
          <a:xfrm>
            <a:off x="6896100" y="3124200"/>
            <a:ext cx="2830513" cy="434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p>
            <a:pPr algn="ctr" eaLnBrk="1" fontAlgn="auto" hangingPunct="1">
              <a:spcBef>
                <a:spcPts val="0"/>
              </a:spcBef>
              <a:spcAft>
                <a:spcPts val="0"/>
              </a:spcAft>
              <a:defRPr/>
            </a:pPr>
            <a:r>
              <a:rPr lang="zh-CN" altLang="da-DK" sz="1600" dirty="0">
                <a:solidFill>
                  <a:srgbClr val="FFFFFF"/>
                </a:solidFill>
                <a:latin typeface="Arial" panose="020B0604020202090204" pitchFamily="34" charset="0"/>
                <a:ea typeface="微软雅黑" panose="020B0503020204020204" charset="-122"/>
                <a:sym typeface="+mn-ea"/>
              </a:rPr>
              <a:t>点击输入您的内容</a:t>
            </a:r>
            <a:endParaRPr lang="zh-CN" altLang="en-US" sz="1600" dirty="0">
              <a:solidFill>
                <a:srgbClr val="FFFFFF"/>
              </a:solidFill>
              <a:latin typeface="Arial" panose="020B0604020202090204" pitchFamily="34" charset="0"/>
              <a:ea typeface="微软雅黑" panose="020B0503020204020204" charset="-122"/>
            </a:endParaRPr>
          </a:p>
        </p:txBody>
      </p:sp>
      <p:sp>
        <p:nvSpPr>
          <p:cNvPr id="25"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077"/>
                                        </p:tgtEl>
                                        <p:attrNameLst>
                                          <p:attrName>style.visibility</p:attrName>
                                        </p:attrNameLst>
                                      </p:cBhvr>
                                      <p:to>
                                        <p:strVal val="visible"/>
                                      </p:to>
                                    </p:set>
                                    <p:anim calcmode="lin" valueType="num">
                                      <p:cBhvr additive="base">
                                        <p:cTn id="19" dur="500" fill="hold"/>
                                        <p:tgtEl>
                                          <p:spTgt spid="3077"/>
                                        </p:tgtEl>
                                        <p:attrNameLst>
                                          <p:attrName>ppt_x</p:attrName>
                                        </p:attrNameLst>
                                      </p:cBhvr>
                                      <p:tavLst>
                                        <p:tav tm="0">
                                          <p:val>
                                            <p:strVal val="#ppt_x"/>
                                          </p:val>
                                        </p:tav>
                                        <p:tav tm="100000">
                                          <p:val>
                                            <p:strVal val="#ppt_x"/>
                                          </p:val>
                                        </p:tav>
                                      </p:tavLst>
                                    </p:anim>
                                    <p:anim calcmode="lin" valueType="num">
                                      <p:cBhvr additive="base">
                                        <p:cTn id="20" dur="500" fill="hold"/>
                                        <p:tgtEl>
                                          <p:spTgt spid="307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5" presetClass="entr" presetSubtype="1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checkerboard(across)">
                                      <p:cBhvr>
                                        <p:cTn id="28" dur="500"/>
                                        <p:tgtEl>
                                          <p:spTgt spid="62"/>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checkerboard(across)">
                                      <p:cBhvr>
                                        <p:cTn id="31" dur="500"/>
                                        <p:tgtEl>
                                          <p:spTgt spid="64"/>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checkerboard(across)">
                                      <p:cBhvr>
                                        <p:cTn id="34" dur="500"/>
                                        <p:tgtEl>
                                          <p:spTgt spid="65"/>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checkerboard(across)">
                                      <p:cBhvr>
                                        <p:cTn id="37" dur="500"/>
                                        <p:tgtEl>
                                          <p:spTgt spid="67"/>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checkerboard(across)">
                                      <p:cBhvr>
                                        <p:cTn id="4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3077" grpId="0" bldLvl="0" animBg="1"/>
      <p:bldP spid="16" grpId="0" animBg="1"/>
      <p:bldP spid="62" grpId="0" bldLvl="0" animBg="1"/>
      <p:bldP spid="64" grpId="0" bldLvl="0" animBg="1"/>
      <p:bldP spid="65" grpId="0" bldLvl="0" animBg="1"/>
      <p:bldP spid="67" grpId="0" bldLvl="0" animBg="1"/>
      <p:bldP spid="2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373399" y="2299103"/>
            <a:ext cx="1392378" cy="1392378"/>
          </a:xfrm>
          <a:prstGeom prst="rect">
            <a:avLst/>
          </a:prstGeom>
        </p:spPr>
      </p:pic>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5936" y="2299102"/>
            <a:ext cx="1392378" cy="1392378"/>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716" y="2270067"/>
            <a:ext cx="1392378" cy="1392378"/>
          </a:xfrm>
          <a:prstGeom prst="rect">
            <a:avLst/>
          </a:prstGeom>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5180" y="2299297"/>
            <a:ext cx="1392378" cy="1392378"/>
          </a:xfrm>
          <a:prstGeom prst="rect">
            <a:avLst/>
          </a:prstGeom>
        </p:spPr>
      </p:pic>
      <p:sp>
        <p:nvSpPr>
          <p:cNvPr id="11" name="文本框 10"/>
          <p:cNvSpPr txBox="1"/>
          <p:nvPr/>
        </p:nvSpPr>
        <p:spPr>
          <a:xfrm>
            <a:off x="1155137" y="4233847"/>
            <a:ext cx="1828902" cy="899160"/>
          </a:xfrm>
          <a:prstGeom prst="rect">
            <a:avLst/>
          </a:prstGeom>
          <a:noFill/>
        </p:spPr>
        <p:txBody>
          <a:bodyPr wrap="square"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rPr>
              <a:t>点击此处输入与此小标题或者与此图形相关</a:t>
            </a:r>
            <a:r>
              <a:rPr lang="zh-CN" altLang="en-US" sz="1400" dirty="0" smtClean="0">
                <a:solidFill>
                  <a:schemeClr val="bg1"/>
                </a:solidFill>
                <a:latin typeface="微软雅黑" panose="020B0503020204020204" charset="-122"/>
                <a:ea typeface="微软雅黑" panose="020B0503020204020204" charset="-122"/>
              </a:rPr>
              <a:t>的文字</a:t>
            </a:r>
            <a:r>
              <a:rPr lang="zh-CN" altLang="en-US" sz="1400" dirty="0">
                <a:solidFill>
                  <a:schemeClr val="bg1"/>
                </a:solidFill>
                <a:latin typeface="微软雅黑" panose="020B0503020204020204" charset="-122"/>
                <a:ea typeface="微软雅黑" panose="020B0503020204020204" charset="-122"/>
              </a:rPr>
              <a:t>描述</a:t>
            </a:r>
            <a:r>
              <a:rPr lang="zh-CN" altLang="en-US" sz="1400" dirty="0" smtClean="0">
                <a:solidFill>
                  <a:schemeClr val="bg1"/>
                </a:solidFill>
                <a:latin typeface="微软雅黑" panose="020B0503020204020204" charset="-122"/>
                <a:ea typeface="微软雅黑" panose="020B0503020204020204" charset="-122"/>
              </a:rPr>
              <a:t>内容</a:t>
            </a:r>
            <a:endParaRPr lang="zh-CN" altLang="en-US" sz="1400" dirty="0" smtClean="0">
              <a:solidFill>
                <a:schemeClr val="bg1"/>
              </a:solidFill>
              <a:latin typeface="微软雅黑" panose="020B0503020204020204" charset="-122"/>
              <a:ea typeface="微软雅黑" panose="020B0503020204020204" charset="-122"/>
            </a:endParaRPr>
          </a:p>
        </p:txBody>
      </p:sp>
      <p:sp>
        <p:nvSpPr>
          <p:cNvPr id="12" name="文本框 11"/>
          <p:cNvSpPr txBox="1"/>
          <p:nvPr/>
        </p:nvSpPr>
        <p:spPr>
          <a:xfrm>
            <a:off x="3187674" y="4233847"/>
            <a:ext cx="1828902" cy="899160"/>
          </a:xfrm>
          <a:prstGeom prst="rect">
            <a:avLst/>
          </a:prstGeom>
          <a:noFill/>
        </p:spPr>
        <p:txBody>
          <a:bodyPr wrap="square"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rPr>
              <a:t>点击此处输入与此小标题或者与此图形相关</a:t>
            </a:r>
            <a:r>
              <a:rPr lang="zh-CN" altLang="en-US" sz="1400" dirty="0" smtClean="0">
                <a:solidFill>
                  <a:schemeClr val="bg1"/>
                </a:solidFill>
                <a:latin typeface="微软雅黑" panose="020B0503020204020204" charset="-122"/>
                <a:ea typeface="微软雅黑" panose="020B0503020204020204" charset="-122"/>
              </a:rPr>
              <a:t>的文字</a:t>
            </a:r>
            <a:r>
              <a:rPr lang="zh-CN" altLang="en-US" sz="1400" dirty="0">
                <a:solidFill>
                  <a:schemeClr val="bg1"/>
                </a:solidFill>
                <a:latin typeface="微软雅黑" panose="020B0503020204020204" charset="-122"/>
                <a:ea typeface="微软雅黑" panose="020B0503020204020204" charset="-122"/>
              </a:rPr>
              <a:t>描述</a:t>
            </a:r>
            <a:r>
              <a:rPr lang="zh-CN" altLang="en-US" sz="1400" dirty="0" smtClean="0">
                <a:solidFill>
                  <a:schemeClr val="bg1"/>
                </a:solidFill>
                <a:latin typeface="微软雅黑" panose="020B0503020204020204" charset="-122"/>
                <a:ea typeface="微软雅黑" panose="020B0503020204020204" charset="-122"/>
              </a:rPr>
              <a:t>内容</a:t>
            </a:r>
            <a:endParaRPr lang="zh-CN" altLang="en-US" sz="1400" dirty="0" smtClean="0">
              <a:solidFill>
                <a:schemeClr val="bg1"/>
              </a:solidFill>
              <a:latin typeface="微软雅黑" panose="020B0503020204020204" charset="-122"/>
              <a:ea typeface="微软雅黑" panose="020B0503020204020204" charset="-122"/>
            </a:endParaRPr>
          </a:p>
        </p:txBody>
      </p:sp>
      <p:sp>
        <p:nvSpPr>
          <p:cNvPr id="13" name="文本框 12"/>
          <p:cNvSpPr txBox="1"/>
          <p:nvPr/>
        </p:nvSpPr>
        <p:spPr>
          <a:xfrm>
            <a:off x="5236918" y="4233847"/>
            <a:ext cx="1828902" cy="899160"/>
          </a:xfrm>
          <a:prstGeom prst="rect">
            <a:avLst/>
          </a:prstGeom>
          <a:noFill/>
        </p:spPr>
        <p:txBody>
          <a:bodyPr wrap="square"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rPr>
              <a:t>点击此处输入与此小标题或者与此图形相关</a:t>
            </a:r>
            <a:r>
              <a:rPr lang="zh-CN" altLang="en-US" sz="1400" dirty="0" smtClean="0">
                <a:solidFill>
                  <a:schemeClr val="bg1"/>
                </a:solidFill>
                <a:latin typeface="微软雅黑" panose="020B0503020204020204" charset="-122"/>
                <a:ea typeface="微软雅黑" panose="020B0503020204020204" charset="-122"/>
              </a:rPr>
              <a:t>的文字</a:t>
            </a:r>
            <a:r>
              <a:rPr lang="zh-CN" altLang="en-US" sz="1400" dirty="0">
                <a:solidFill>
                  <a:schemeClr val="bg1"/>
                </a:solidFill>
                <a:latin typeface="微软雅黑" panose="020B0503020204020204" charset="-122"/>
                <a:ea typeface="微软雅黑" panose="020B0503020204020204" charset="-122"/>
              </a:rPr>
              <a:t>描述</a:t>
            </a:r>
            <a:r>
              <a:rPr lang="zh-CN" altLang="en-US" sz="1400" dirty="0" smtClean="0">
                <a:solidFill>
                  <a:schemeClr val="bg1"/>
                </a:solidFill>
                <a:latin typeface="微软雅黑" panose="020B0503020204020204" charset="-122"/>
                <a:ea typeface="微软雅黑" panose="020B0503020204020204" charset="-122"/>
              </a:rPr>
              <a:t>内容</a:t>
            </a:r>
            <a:endParaRPr lang="zh-CN" altLang="en-US" sz="1400" dirty="0" smtClean="0">
              <a:solidFill>
                <a:schemeClr val="bg1"/>
              </a:solidFill>
              <a:latin typeface="微软雅黑" panose="020B0503020204020204" charset="-122"/>
              <a:ea typeface="微软雅黑" panose="020B0503020204020204" charset="-122"/>
            </a:endParaRPr>
          </a:p>
        </p:txBody>
      </p:sp>
      <p:sp>
        <p:nvSpPr>
          <p:cNvPr id="14" name="文本框 13"/>
          <p:cNvSpPr txBox="1"/>
          <p:nvPr/>
        </p:nvSpPr>
        <p:spPr>
          <a:xfrm>
            <a:off x="7269454" y="4233847"/>
            <a:ext cx="1828902" cy="899160"/>
          </a:xfrm>
          <a:prstGeom prst="rect">
            <a:avLst/>
          </a:prstGeom>
          <a:noFill/>
        </p:spPr>
        <p:txBody>
          <a:bodyPr wrap="square"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rPr>
              <a:t>点击此处输入与此小标题或者与此图形相关</a:t>
            </a:r>
            <a:r>
              <a:rPr lang="zh-CN" altLang="en-US" sz="1400" dirty="0" smtClean="0">
                <a:solidFill>
                  <a:schemeClr val="bg1"/>
                </a:solidFill>
                <a:latin typeface="微软雅黑" panose="020B0503020204020204" charset="-122"/>
                <a:ea typeface="微软雅黑" panose="020B0503020204020204" charset="-122"/>
              </a:rPr>
              <a:t>的文字</a:t>
            </a:r>
            <a:r>
              <a:rPr lang="zh-CN" altLang="en-US" sz="1400" dirty="0">
                <a:solidFill>
                  <a:schemeClr val="bg1"/>
                </a:solidFill>
                <a:latin typeface="微软雅黑" panose="020B0503020204020204" charset="-122"/>
                <a:ea typeface="微软雅黑" panose="020B0503020204020204" charset="-122"/>
              </a:rPr>
              <a:t>描述</a:t>
            </a:r>
            <a:r>
              <a:rPr lang="zh-CN" altLang="en-US" sz="1400" dirty="0" smtClean="0">
                <a:solidFill>
                  <a:schemeClr val="bg1"/>
                </a:solidFill>
                <a:latin typeface="微软雅黑" panose="020B0503020204020204" charset="-122"/>
                <a:ea typeface="微软雅黑" panose="020B0503020204020204" charset="-122"/>
              </a:rPr>
              <a:t>内容</a:t>
            </a:r>
            <a:endParaRPr lang="zh-CN" altLang="en-US" sz="1400" dirty="0" smtClean="0">
              <a:solidFill>
                <a:schemeClr val="bg1"/>
              </a:solidFill>
              <a:latin typeface="微软雅黑" panose="020B0503020204020204" charset="-122"/>
              <a:ea typeface="微软雅黑" panose="020B0503020204020204" charset="-122"/>
            </a:endParaRPr>
          </a:p>
        </p:txBody>
      </p:sp>
      <p:sp>
        <p:nvSpPr>
          <p:cNvPr id="18" name="文本框 17"/>
          <p:cNvSpPr txBox="1"/>
          <p:nvPr/>
        </p:nvSpPr>
        <p:spPr>
          <a:xfrm>
            <a:off x="9331299" y="4233847"/>
            <a:ext cx="1828902" cy="899160"/>
          </a:xfrm>
          <a:prstGeom prst="rect">
            <a:avLst/>
          </a:prstGeom>
          <a:noFill/>
        </p:spPr>
        <p:txBody>
          <a:bodyPr wrap="square"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rPr>
              <a:t>点击此处输入与此小标题或者与此图形相关</a:t>
            </a:r>
            <a:r>
              <a:rPr lang="zh-CN" altLang="en-US" sz="1400" dirty="0" smtClean="0">
                <a:solidFill>
                  <a:schemeClr val="bg1"/>
                </a:solidFill>
                <a:latin typeface="微软雅黑" panose="020B0503020204020204" charset="-122"/>
                <a:ea typeface="微软雅黑" panose="020B0503020204020204" charset="-122"/>
              </a:rPr>
              <a:t>的文字</a:t>
            </a:r>
            <a:r>
              <a:rPr lang="zh-CN" altLang="en-US" sz="1400" dirty="0">
                <a:solidFill>
                  <a:schemeClr val="bg1"/>
                </a:solidFill>
                <a:latin typeface="微软雅黑" panose="020B0503020204020204" charset="-122"/>
                <a:ea typeface="微软雅黑" panose="020B0503020204020204" charset="-122"/>
              </a:rPr>
              <a:t>描述</a:t>
            </a:r>
            <a:r>
              <a:rPr lang="zh-CN" altLang="en-US" sz="1400" dirty="0" smtClean="0">
                <a:solidFill>
                  <a:schemeClr val="bg1"/>
                </a:solidFill>
                <a:latin typeface="微软雅黑" panose="020B0503020204020204" charset="-122"/>
                <a:ea typeface="微软雅黑" panose="020B0503020204020204" charset="-122"/>
              </a:rPr>
              <a:t>内容</a:t>
            </a:r>
            <a:endParaRPr lang="zh-CN" altLang="en-US" sz="1400" dirty="0" smtClean="0">
              <a:solidFill>
                <a:schemeClr val="bg1"/>
              </a:solidFill>
              <a:latin typeface="微软雅黑" panose="020B0503020204020204" charset="-122"/>
              <a:ea typeface="微软雅黑" panose="020B0503020204020204" charset="-122"/>
            </a:endParaRPr>
          </a:p>
        </p:txBody>
      </p:sp>
      <p:pic>
        <p:nvPicPr>
          <p:cNvPr id="19" name="图片 18" descr="f895916865c7ad4c3aa930939092d244"/>
          <p:cNvPicPr>
            <a:picLocks noChangeAspect="1"/>
          </p:cNvPicPr>
          <p:nvPr/>
        </p:nvPicPr>
        <p:blipFill>
          <a:blip r:embed="rId5"/>
          <a:stretch>
            <a:fillRect/>
          </a:stretch>
        </p:blipFill>
        <p:spPr>
          <a:xfrm>
            <a:off x="9549765" y="2270125"/>
            <a:ext cx="1392555" cy="1392555"/>
          </a:xfrm>
          <a:prstGeom prst="rect">
            <a:avLst/>
          </a:prstGeom>
        </p:spPr>
      </p:pic>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5"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1"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4335145" y="1844675"/>
            <a:ext cx="3521710" cy="3490595"/>
            <a:chOff x="6827" y="2905"/>
            <a:chExt cx="5546" cy="5497"/>
          </a:xfrm>
        </p:grpSpPr>
        <p:sp>
          <p:nvSpPr>
            <p:cNvPr id="7" name="菱形 6"/>
            <p:cNvSpPr/>
            <p:nvPr/>
          </p:nvSpPr>
          <p:spPr>
            <a:xfrm>
              <a:off x="8612" y="2905"/>
              <a:ext cx="1976" cy="2719"/>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8" name="菱形 7"/>
            <p:cNvSpPr/>
            <p:nvPr/>
          </p:nvSpPr>
          <p:spPr>
            <a:xfrm rot="4320000">
              <a:off x="10026" y="3971"/>
              <a:ext cx="1976" cy="271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1" name="菱形 10"/>
            <p:cNvSpPr/>
            <p:nvPr/>
          </p:nvSpPr>
          <p:spPr>
            <a:xfrm rot="8640000">
              <a:off x="9495" y="5668"/>
              <a:ext cx="1976" cy="2719"/>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2" name="菱形 11"/>
            <p:cNvSpPr/>
            <p:nvPr/>
          </p:nvSpPr>
          <p:spPr>
            <a:xfrm rot="12960000">
              <a:off x="7729" y="5684"/>
              <a:ext cx="1976" cy="271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3" name="菱形 12"/>
            <p:cNvSpPr/>
            <p:nvPr/>
          </p:nvSpPr>
          <p:spPr>
            <a:xfrm rot="17280000" flipH="1">
              <a:off x="7198" y="3987"/>
              <a:ext cx="1976" cy="2719"/>
            </a:xfrm>
            <a:prstGeom prst="diamond">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grpSp>
      <p:sp>
        <p:nvSpPr>
          <p:cNvPr id="14" name="文本框 13"/>
          <p:cNvSpPr txBox="1"/>
          <p:nvPr/>
        </p:nvSpPr>
        <p:spPr>
          <a:xfrm>
            <a:off x="2136577" y="2310614"/>
            <a:ext cx="1938584" cy="1260475"/>
          </a:xfrm>
          <a:prstGeom prst="rect">
            <a:avLst/>
          </a:prstGeom>
          <a:noFill/>
        </p:spPr>
        <p:txBody>
          <a:bodyPr wrap="square" rtlCol="0">
            <a:spAutoFit/>
          </a:bodyPr>
          <a:p>
            <a:r>
              <a:rPr lang="zh-CN" altLang="en-US" sz="2000" dirty="0">
                <a:solidFill>
                  <a:schemeClr val="bg2"/>
                </a:solidFill>
                <a:latin typeface="微软雅黑" panose="020B0503020204020204" charset="-122"/>
                <a:ea typeface="微软雅黑" panose="020B0503020204020204" charset="-122"/>
                <a:cs typeface="Arial" panose="020B0604020202090204" pitchFamily="34" charset="0"/>
              </a:rPr>
              <a:t>点击编辑内容</a:t>
            </a:r>
            <a:endParaRPr lang="zh-CN" altLang="en-US" sz="2000" dirty="0">
              <a:solidFill>
                <a:schemeClr val="bg1"/>
              </a:solidFill>
              <a:latin typeface="微软雅黑" panose="020B0503020204020204" charset="-122"/>
              <a:ea typeface="微软雅黑" panose="020B0503020204020204" charset="-122"/>
              <a:cs typeface="Arial" panose="020B0604020202090204" pitchFamily="34" charset="0"/>
            </a:endParaRPr>
          </a:p>
          <a:p>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rPr>
              <a:t>点击编辑内容，祝老板财源滚滚生意兴隆，走上人生巅峰，项目圆满成功。</a:t>
            </a:r>
            <a:endParaRPr lang="zh-CN" altLang="en-US" sz="1400" dirty="0">
              <a:solidFill>
                <a:schemeClr val="bg1"/>
              </a:solidFill>
              <a:latin typeface="微软雅黑" panose="020B0503020204020204" charset="-122"/>
              <a:ea typeface="微软雅黑" panose="020B0503020204020204" charset="-122"/>
              <a:cs typeface="Arial" panose="020B0604020202090204" pitchFamily="34" charset="0"/>
            </a:endParaRPr>
          </a:p>
        </p:txBody>
      </p:sp>
      <p:sp>
        <p:nvSpPr>
          <p:cNvPr id="5" name="文本框 4"/>
          <p:cNvSpPr txBox="1"/>
          <p:nvPr/>
        </p:nvSpPr>
        <p:spPr>
          <a:xfrm>
            <a:off x="2772462" y="4393670"/>
            <a:ext cx="1938584" cy="1260475"/>
          </a:xfrm>
          <a:prstGeom prst="rect">
            <a:avLst/>
          </a:prstGeom>
          <a:noFill/>
        </p:spPr>
        <p:txBody>
          <a:bodyPr wrap="square" rtlCol="0">
            <a:spAutoFit/>
          </a:bodyPr>
          <a:p>
            <a:r>
              <a:rPr lang="zh-CN" altLang="en-US" sz="2000" dirty="0">
                <a:solidFill>
                  <a:schemeClr val="bg2"/>
                </a:solidFill>
                <a:latin typeface="微软雅黑" panose="020B0503020204020204" charset="-122"/>
                <a:ea typeface="微软雅黑" panose="020B0503020204020204" charset="-122"/>
                <a:cs typeface="Arial" panose="020B0604020202090204" pitchFamily="34" charset="0"/>
                <a:sym typeface="+mn-ea"/>
              </a:rPr>
              <a:t>点击编辑内容</a:t>
            </a:r>
            <a:endParaRPr lang="en-US" altLang="zh-CN" sz="2000" dirty="0">
              <a:solidFill>
                <a:schemeClr val="bg1"/>
              </a:solidFill>
              <a:latin typeface="微软雅黑" panose="020B0503020204020204" charset="-122"/>
              <a:ea typeface="微软雅黑" panose="020B0503020204020204" charset="-122"/>
            </a:endParaRPr>
          </a:p>
          <a:p>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16" name="文本框 15"/>
          <p:cNvSpPr txBox="1"/>
          <p:nvPr/>
        </p:nvSpPr>
        <p:spPr>
          <a:xfrm>
            <a:off x="7672141" y="4618126"/>
            <a:ext cx="1938584" cy="1260475"/>
          </a:xfrm>
          <a:prstGeom prst="rect">
            <a:avLst/>
          </a:prstGeom>
          <a:noFill/>
        </p:spPr>
        <p:txBody>
          <a:bodyPr wrap="square" rtlCol="0">
            <a:spAutoFit/>
          </a:bodyPr>
          <a:p>
            <a:r>
              <a:rPr lang="zh-CN" altLang="en-US" sz="2000" dirty="0">
                <a:solidFill>
                  <a:schemeClr val="bg2"/>
                </a:solidFill>
                <a:latin typeface="微软雅黑" panose="020B0503020204020204" charset="-122"/>
                <a:ea typeface="微软雅黑" panose="020B0503020204020204" charset="-122"/>
                <a:cs typeface="Arial" panose="020B0604020202090204" pitchFamily="34" charset="0"/>
                <a:sym typeface="+mn-ea"/>
              </a:rPr>
              <a:t>点击编辑内容</a:t>
            </a:r>
            <a:endParaRPr lang="zh-CN" altLang="en-US" sz="2000" dirty="0">
              <a:solidFill>
                <a:schemeClr val="bg1"/>
              </a:solidFill>
              <a:latin typeface="微软雅黑" panose="020B0503020204020204" charset="-122"/>
              <a:ea typeface="微软雅黑" panose="020B0503020204020204" charset="-122"/>
              <a:cs typeface="Arial" panose="020B0604020202090204" pitchFamily="34" charset="0"/>
              <a:sym typeface="+mn-ea"/>
            </a:endParaRPr>
          </a:p>
          <a:p>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17" name="文本框 16"/>
          <p:cNvSpPr txBox="1"/>
          <p:nvPr/>
        </p:nvSpPr>
        <p:spPr>
          <a:xfrm>
            <a:off x="8605001" y="2754334"/>
            <a:ext cx="1938584" cy="1260475"/>
          </a:xfrm>
          <a:prstGeom prst="rect">
            <a:avLst/>
          </a:prstGeom>
          <a:noFill/>
        </p:spPr>
        <p:txBody>
          <a:bodyPr wrap="square" rtlCol="0">
            <a:spAutoFit/>
          </a:bodyPr>
          <a:p>
            <a:r>
              <a:rPr lang="zh-CN" altLang="en-US" sz="2000" dirty="0">
                <a:solidFill>
                  <a:schemeClr val="bg2"/>
                </a:solidFill>
                <a:latin typeface="微软雅黑" panose="020B0503020204020204" charset="-122"/>
                <a:ea typeface="微软雅黑" panose="020B0503020204020204" charset="-122"/>
                <a:cs typeface="Arial" panose="020B0604020202090204" pitchFamily="34" charset="0"/>
                <a:sym typeface="+mn-ea"/>
              </a:rPr>
              <a:t>点击编辑内容</a:t>
            </a:r>
            <a:endParaRPr lang="en-US" altLang="zh-CN" sz="2000" dirty="0">
              <a:solidFill>
                <a:schemeClr val="bg2"/>
              </a:solidFill>
              <a:latin typeface="微软雅黑" panose="020B0503020204020204" charset="-122"/>
              <a:ea typeface="微软雅黑" panose="020B0503020204020204" charset="-122"/>
            </a:endParaRPr>
          </a:p>
          <a:p>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18" name="文本框 17"/>
          <p:cNvSpPr txBox="1"/>
          <p:nvPr/>
        </p:nvSpPr>
        <p:spPr>
          <a:xfrm>
            <a:off x="6723396" y="1050423"/>
            <a:ext cx="1938584" cy="1260475"/>
          </a:xfrm>
          <a:prstGeom prst="rect">
            <a:avLst/>
          </a:prstGeom>
          <a:noFill/>
        </p:spPr>
        <p:txBody>
          <a:bodyPr wrap="square" rtlCol="0">
            <a:spAutoFit/>
          </a:bodyPr>
          <a:p>
            <a:r>
              <a:rPr lang="zh-CN" altLang="en-US" sz="2000" dirty="0">
                <a:solidFill>
                  <a:schemeClr val="bg2"/>
                </a:solidFill>
                <a:latin typeface="微软雅黑" panose="020B0503020204020204" charset="-122"/>
                <a:ea typeface="微软雅黑" panose="020B0503020204020204" charset="-122"/>
                <a:cs typeface="Arial" panose="020B0604020202090204" pitchFamily="34" charset="0"/>
                <a:sym typeface="+mn-ea"/>
              </a:rPr>
              <a:t>点击编辑内容</a:t>
            </a:r>
            <a:endParaRPr lang="zh-CN" altLang="en-US" sz="2000" dirty="0">
              <a:solidFill>
                <a:schemeClr val="bg1"/>
              </a:solidFill>
              <a:latin typeface="微软雅黑" panose="020B0503020204020204" charset="-122"/>
              <a:ea typeface="微软雅黑" panose="020B0503020204020204" charset="-122"/>
              <a:cs typeface="Arial" panose="020B0604020202090204" pitchFamily="34" charset="0"/>
              <a:sym typeface="+mn-ea"/>
            </a:endParaRPr>
          </a:p>
          <a:p>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25"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9"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500" fill="hold"/>
                                        <p:tgtEl>
                                          <p:spTgt spid="2"/>
                                        </p:tgtEl>
                                        <p:attrNameLst>
                                          <p:attrName>r</p:attrName>
                                        </p:attrNameLst>
                                      </p:cBhvr>
                                    </p:animRot>
                                  </p:childTnLst>
                                </p:cTn>
                              </p:par>
                            </p:childTnLst>
                          </p:cTn>
                        </p:par>
                        <p:par>
                          <p:cTn id="7" fill="hold">
                            <p:stCondLst>
                              <p:cond delay="500"/>
                            </p:stCondLst>
                            <p:childTnLst>
                              <p:par>
                                <p:cTn id="8" presetID="22" presetClass="entr" presetSubtype="8" fill="hold" grpId="0" nodeType="after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500"/>
                                        <p:tgtEl>
                                          <p:spTgt spid="1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5" grpId="0"/>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26"/>
          <p:cNvSpPr>
            <a:spLocks noChangeArrowheads="1"/>
          </p:cNvSpPr>
          <p:nvPr/>
        </p:nvSpPr>
        <p:spPr bwMode="auto">
          <a:xfrm>
            <a:off x="355981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8" name="矩形 26"/>
          <p:cNvSpPr>
            <a:spLocks noChangeArrowheads="1"/>
          </p:cNvSpPr>
          <p:nvPr/>
        </p:nvSpPr>
        <p:spPr bwMode="auto">
          <a:xfrm>
            <a:off x="355981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9" name="矩形 26"/>
          <p:cNvSpPr>
            <a:spLocks noChangeArrowheads="1"/>
          </p:cNvSpPr>
          <p:nvPr/>
        </p:nvSpPr>
        <p:spPr bwMode="auto">
          <a:xfrm>
            <a:off x="666369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6" name="矩形 26"/>
          <p:cNvSpPr>
            <a:spLocks noChangeArrowheads="1"/>
          </p:cNvSpPr>
          <p:nvPr/>
        </p:nvSpPr>
        <p:spPr bwMode="auto">
          <a:xfrm>
            <a:off x="666369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grpSp>
        <p:nvGrpSpPr>
          <p:cNvPr id="2" name="组合 1"/>
          <p:cNvGrpSpPr/>
          <p:nvPr/>
        </p:nvGrpSpPr>
        <p:grpSpPr>
          <a:xfrm>
            <a:off x="5556250" y="1798320"/>
            <a:ext cx="1704975" cy="2148205"/>
            <a:chOff x="8750" y="2832"/>
            <a:chExt cx="2685" cy="3383"/>
          </a:xfrm>
        </p:grpSpPr>
        <p:grpSp>
          <p:nvGrpSpPr>
            <p:cNvPr id="7" name="组合 6"/>
            <p:cNvGrpSpPr/>
            <p:nvPr/>
          </p:nvGrpSpPr>
          <p:grpSpPr>
            <a:xfrm>
              <a:off x="8750" y="2832"/>
              <a:ext cx="2685" cy="3383"/>
              <a:chOff x="8723" y="7024"/>
              <a:chExt cx="2685" cy="3383"/>
            </a:xfrm>
          </p:grpSpPr>
          <p:sp>
            <p:nvSpPr>
              <p:cNvPr id="29" name="文本框 28"/>
              <p:cNvSpPr txBox="1"/>
              <p:nvPr/>
            </p:nvSpPr>
            <p:spPr>
              <a:xfrm>
                <a:off x="8723" y="9682"/>
                <a:ext cx="2685" cy="725"/>
              </a:xfrm>
              <a:prstGeom prst="rect">
                <a:avLst/>
              </a:prstGeom>
              <a:noFill/>
              <a:effectLst/>
            </p:spPr>
            <p:txBody>
              <a:bodyPr wrap="square" lIns="0" rIns="0" rtlCol="0">
                <a:spAutoFit/>
              </a:bodyPr>
              <a:p>
                <a:pPr algn="ctr"/>
                <a:r>
                  <a:rPr lang="zh-CN" altLang="en-US" sz="2400" dirty="0">
                    <a:solidFill>
                      <a:schemeClr val="bg1"/>
                    </a:solidFill>
                    <a:latin typeface="微软雅黑" panose="020B0503020204020204" charset="-122"/>
                    <a:ea typeface="微软雅黑" panose="020B0503020204020204" charset="-122"/>
                    <a:cs typeface="+mn-ea"/>
                    <a:sym typeface="+mn-lt"/>
                  </a:rPr>
                  <a:t>输入标题</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3" name="椭圆 42"/>
              <p:cNvSpPr/>
              <p:nvPr/>
            </p:nvSpPr>
            <p:spPr>
              <a:xfrm>
                <a:off x="8853" y="7024"/>
                <a:ext cx="2479" cy="247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grpSp>
        <p:sp>
          <p:nvSpPr>
            <p:cNvPr id="27" name="KSO_Shape"/>
            <p:cNvSpPr/>
            <p:nvPr/>
          </p:nvSpPr>
          <p:spPr bwMode="auto">
            <a:xfrm>
              <a:off x="9466" y="3332"/>
              <a:ext cx="1419" cy="1419"/>
            </a:xfrm>
            <a:custGeom>
              <a:avLst/>
              <a:gdLst>
                <a:gd name="T0" fmla="*/ 116261 w 1360"/>
                <a:gd name="T1" fmla="*/ 1784537 h 1360"/>
                <a:gd name="T2" fmla="*/ 1651467 w 1360"/>
                <a:gd name="T3" fmla="*/ 268941 h 1360"/>
                <a:gd name="T4" fmla="*/ 1388129 w 1360"/>
                <a:gd name="T5" fmla="*/ 542085 h 1360"/>
                <a:gd name="T6" fmla="*/ 1151404 w 1360"/>
                <a:gd name="T7" fmla="*/ 846044 h 1360"/>
                <a:gd name="T8" fmla="*/ 1046349 w 1360"/>
                <a:gd name="T9" fmla="*/ 1001526 h 1360"/>
                <a:gd name="T10" fmla="*/ 958103 w 1360"/>
                <a:gd name="T11" fmla="*/ 1155607 h 1360"/>
                <a:gd name="T12" fmla="*/ 885265 w 1360"/>
                <a:gd name="T13" fmla="*/ 1305485 h 1360"/>
                <a:gd name="T14" fmla="*/ 826434 w 1360"/>
                <a:gd name="T15" fmla="*/ 1453963 h 1360"/>
                <a:gd name="T16" fmla="*/ 710173 w 1360"/>
                <a:gd name="T17" fmla="*/ 1533805 h 1360"/>
                <a:gd name="T18" fmla="*/ 648540 w 1360"/>
                <a:gd name="T19" fmla="*/ 1553415 h 1360"/>
                <a:gd name="T20" fmla="*/ 624728 w 1360"/>
                <a:gd name="T21" fmla="*/ 1483379 h 1360"/>
                <a:gd name="T22" fmla="*/ 581305 w 1360"/>
                <a:gd name="T23" fmla="*/ 1369919 h 1360"/>
                <a:gd name="T24" fmla="*/ 537882 w 1360"/>
                <a:gd name="T25" fmla="*/ 1264864 h 1360"/>
                <a:gd name="T26" fmla="*/ 497261 w 1360"/>
                <a:gd name="T27" fmla="*/ 1179419 h 1360"/>
                <a:gd name="T28" fmla="*/ 462243 w 1360"/>
                <a:gd name="T29" fmla="*/ 1106581 h 1360"/>
                <a:gd name="T30" fmla="*/ 430026 w 1360"/>
                <a:gd name="T31" fmla="*/ 1056154 h 1360"/>
                <a:gd name="T32" fmla="*/ 365592 w 1360"/>
                <a:gd name="T33" fmla="*/ 986118 h 1360"/>
                <a:gd name="T34" fmla="*/ 295555 w 1360"/>
                <a:gd name="T35" fmla="*/ 959504 h 1360"/>
                <a:gd name="T36" fmla="*/ 344581 w 1360"/>
                <a:gd name="T37" fmla="*/ 918882 h 1360"/>
                <a:gd name="T38" fmla="*/ 388004 w 1360"/>
                <a:gd name="T39" fmla="*/ 892268 h 1360"/>
                <a:gd name="T40" fmla="*/ 427224 w 1360"/>
                <a:gd name="T41" fmla="*/ 872658 h 1360"/>
                <a:gd name="T42" fmla="*/ 465044 w 1360"/>
                <a:gd name="T43" fmla="*/ 868456 h 1360"/>
                <a:gd name="T44" fmla="*/ 516871 w 1360"/>
                <a:gd name="T45" fmla="*/ 886665 h 1360"/>
                <a:gd name="T46" fmla="*/ 570099 w 1360"/>
                <a:gd name="T47" fmla="*/ 937092 h 1360"/>
                <a:gd name="T48" fmla="*/ 624728 w 1360"/>
                <a:gd name="T49" fmla="*/ 1021136 h 1360"/>
                <a:gd name="T50" fmla="*/ 683559 w 1360"/>
                <a:gd name="T51" fmla="*/ 1138798 h 1360"/>
                <a:gd name="T52" fmla="*/ 806824 w 1360"/>
                <a:gd name="T53" fmla="*/ 1096776 h 1360"/>
                <a:gd name="T54" fmla="*/ 990320 w 1360"/>
                <a:gd name="T55" fmla="*/ 827835 h 1360"/>
                <a:gd name="T56" fmla="*/ 1197629 w 1360"/>
                <a:gd name="T57" fmla="*/ 574301 h 1360"/>
                <a:gd name="T58" fmla="*/ 1428750 w 1360"/>
                <a:gd name="T59" fmla="*/ 338978 h 1360"/>
                <a:gd name="T60" fmla="*/ 116261 w 1360"/>
                <a:gd name="T61" fmla="*/ 225518 h 1360"/>
                <a:gd name="T62" fmla="*/ 1872783 w 1360"/>
                <a:gd name="T63" fmla="*/ 0 h 1360"/>
                <a:gd name="T64" fmla="*/ 1843368 w 1360"/>
                <a:gd name="T65" fmla="*/ 110658 h 1360"/>
                <a:gd name="T66" fmla="*/ 1770529 w 1360"/>
                <a:gd name="T67" fmla="*/ 1905000 h 1360"/>
                <a:gd name="T68" fmla="*/ 0 w 1360"/>
                <a:gd name="T69" fmla="*/ 107857 h 1360"/>
                <a:gd name="T70" fmla="*/ 1794342 w 1360"/>
                <a:gd name="T71" fmla="*/ 49026 h 1360"/>
                <a:gd name="T72" fmla="*/ 1872783 w 1360"/>
                <a:gd name="T73" fmla="*/ 0 h 136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close/>
                </a:path>
              </a:pathLst>
            </a:custGeom>
            <a:solidFill>
              <a:schemeClr val="bg1"/>
            </a:solidFill>
            <a:ln>
              <a:noFill/>
            </a:ln>
            <a:effectLst/>
          </p:spPr>
          <p:txBody>
            <a:bodyPr lIns="68580" tIns="34290" rIns="68580" bIns="34290" anchor="ctr"/>
            <a:lstStyle>
              <a:defPPr>
                <a:defRPr lang="zh-CN"/>
              </a:defPPr>
              <a:lvl1pPr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1pPr>
              <a:lvl2pPr marL="4572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2pPr>
              <a:lvl3pPr marL="9144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3pPr>
              <a:lvl4pPr marL="13716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4pPr>
              <a:lvl5pPr marL="18288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5pPr>
              <a:lvl6pPr marL="2286000" algn="l" defTabSz="914400" rtl="0" eaLnBrk="1" latinLnBrk="0" hangingPunct="1">
                <a:defRPr kern="1200">
                  <a:solidFill>
                    <a:schemeClr val="tx1"/>
                  </a:solidFill>
                  <a:latin typeface="Calibri" panose="020F0302020204030204" charset="0"/>
                  <a:ea typeface="宋体" panose="02010600030101010101" charset="-122"/>
                  <a:cs typeface="+mn-cs"/>
                </a:defRPr>
              </a:lvl6pPr>
              <a:lvl7pPr marL="2743200" algn="l" defTabSz="914400" rtl="0" eaLnBrk="1" latinLnBrk="0" hangingPunct="1">
                <a:defRPr kern="1200">
                  <a:solidFill>
                    <a:schemeClr val="tx1"/>
                  </a:solidFill>
                  <a:latin typeface="Calibri" panose="020F0302020204030204" charset="0"/>
                  <a:ea typeface="宋体" panose="02010600030101010101" charset="-122"/>
                  <a:cs typeface="+mn-cs"/>
                </a:defRPr>
              </a:lvl7pPr>
              <a:lvl8pPr marL="3200400" algn="l" defTabSz="914400" rtl="0" eaLnBrk="1" latinLnBrk="0" hangingPunct="1">
                <a:defRPr kern="1200">
                  <a:solidFill>
                    <a:schemeClr val="tx1"/>
                  </a:solidFill>
                  <a:latin typeface="Calibri" panose="020F0302020204030204" charset="0"/>
                  <a:ea typeface="宋体" panose="02010600030101010101" charset="-122"/>
                  <a:cs typeface="+mn-cs"/>
                </a:defRPr>
              </a:lvl8pPr>
              <a:lvl9pPr marL="3657600" algn="l" defTabSz="914400" rtl="0" eaLnBrk="1" latinLnBrk="0" hangingPunct="1">
                <a:defRPr kern="1200">
                  <a:solidFill>
                    <a:schemeClr val="tx1"/>
                  </a:solidFill>
                  <a:latin typeface="Calibri" panose="020F0302020204030204" charset="0"/>
                  <a:ea typeface="宋体" panose="02010600030101010101" charset="-122"/>
                  <a:cs typeface="+mn-cs"/>
                </a:defRPr>
              </a:lvl9pPr>
            </a:lstStyle>
            <a:p>
              <a:endParaRPr lang="zh-CN" altLang="en-US">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 name="组合 9"/>
          <p:cNvGrpSpPr/>
          <p:nvPr/>
        </p:nvGrpSpPr>
        <p:grpSpPr>
          <a:xfrm>
            <a:off x="8001000" y="1660525"/>
            <a:ext cx="1800225" cy="4216400"/>
            <a:chOff x="12600" y="2615"/>
            <a:chExt cx="2835" cy="6640"/>
          </a:xfrm>
        </p:grpSpPr>
        <p:sp>
          <p:nvSpPr>
            <p:cNvPr id="12" name="燕尾形 11"/>
            <p:cNvSpPr/>
            <p:nvPr/>
          </p:nvSpPr>
          <p:spPr>
            <a:xfrm>
              <a:off x="12600" y="3522"/>
              <a:ext cx="2835" cy="34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5" name="文本框 4"/>
            <p:cNvSpPr txBox="1"/>
            <p:nvPr/>
          </p:nvSpPr>
          <p:spPr>
            <a:xfrm>
              <a:off x="13306" y="2615"/>
              <a:ext cx="1428" cy="822"/>
            </a:xfrm>
            <a:prstGeom prst="rect">
              <a:avLst/>
            </a:prstGeom>
            <a:noFill/>
          </p:spPr>
          <p:txBody>
            <a:bodyPr wrap="none" rtlCol="0">
              <a:spAutoFit/>
            </a:bodyPr>
            <a:p>
              <a:pPr algn="ctr"/>
              <a:r>
                <a:rPr lang="en-US" altLang="zh-CN" sz="2800" b="1" dirty="0">
                  <a:solidFill>
                    <a:schemeClr val="bg1"/>
                  </a:solidFill>
                </a:rPr>
                <a:t>2022</a:t>
              </a:r>
              <a:endParaRPr lang="en-US" altLang="zh-CN" sz="2800" b="1" dirty="0">
                <a:solidFill>
                  <a:schemeClr val="bg1"/>
                </a:solidFill>
              </a:endParaRPr>
            </a:p>
          </p:txBody>
        </p:sp>
        <p:sp>
          <p:nvSpPr>
            <p:cNvPr id="20" name="文本框 19"/>
            <p:cNvSpPr txBox="1"/>
            <p:nvPr/>
          </p:nvSpPr>
          <p:spPr>
            <a:xfrm>
              <a:off x="12600" y="7221"/>
              <a:ext cx="2835" cy="2034"/>
            </a:xfrm>
            <a:prstGeom prst="rect">
              <a:avLst/>
            </a:prstGeom>
            <a:noFill/>
          </p:spPr>
          <p:txBody>
            <a:bodyPr wrap="square" rtlCol="0">
              <a:spAutoFit/>
            </a:bodyPr>
            <a:p>
              <a:pPr algn="ctr"/>
              <a:r>
                <a:rPr lang="zh-CN" altLang="en-US"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a:t>
              </a:r>
              <a:endParaRPr lang="en-US" altLang="zh-CN" dirty="0">
                <a:solidFill>
                  <a:schemeClr val="bg1"/>
                </a:solidFill>
                <a:latin typeface="微软雅黑" panose="020B0503020204020204" charset="-122"/>
                <a:ea typeface="微软雅黑" panose="020B0503020204020204" charset="-122"/>
              </a:endParaRPr>
            </a:p>
            <a:p>
              <a:pPr algn="ctr"/>
              <a:r>
                <a:rPr lang="en-US" altLang="zh-CN" sz="1200" dirty="0">
                  <a:solidFill>
                    <a:schemeClr val="bg1"/>
                  </a:solidFill>
                  <a:latin typeface="微软雅黑" panose="020B0503020204020204" charset="-122"/>
                  <a:ea typeface="微软雅黑" panose="020B0503020204020204" charset="-122"/>
                  <a:cs typeface="Arial" panose="020B0604020202090204" pitchFamily="34" charset="0"/>
                </a:rPr>
                <a:t>Lorem ipsum dolor sit amet, consectetuer adipiscing elit. Maecenas porttitor congue massa. </a:t>
              </a:r>
              <a:endParaRPr lang="en-US" altLang="zh-CN" sz="1200" dirty="0">
                <a:solidFill>
                  <a:schemeClr val="bg1"/>
                </a:solidFill>
                <a:latin typeface="微软雅黑" panose="020B0503020204020204" charset="-122"/>
                <a:ea typeface="微软雅黑" panose="020B0503020204020204" charset="-122"/>
                <a:cs typeface="Arial" panose="020B0604020202090204" pitchFamily="34" charset="0"/>
              </a:endParaRPr>
            </a:p>
          </p:txBody>
        </p:sp>
        <p:sp>
          <p:nvSpPr>
            <p:cNvPr id="24" name="椭圆 23"/>
            <p:cNvSpPr>
              <a:spLocks noChangeAspect="1"/>
            </p:cNvSpPr>
            <p:nvPr/>
          </p:nvSpPr>
          <p:spPr>
            <a:xfrm>
              <a:off x="13451" y="5537"/>
              <a:ext cx="1134" cy="1134"/>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endParaRPr>
            </a:p>
          </p:txBody>
        </p:sp>
        <p:cxnSp>
          <p:nvCxnSpPr>
            <p:cNvPr id="28" name="直接箭头连接符 27"/>
            <p:cNvCxnSpPr>
              <a:stCxn id="5" idx="2"/>
              <a:endCxn id="24" idx="0"/>
            </p:cNvCxnSpPr>
            <p:nvPr/>
          </p:nvCxnSpPr>
          <p:spPr>
            <a:xfrm flipH="1">
              <a:off x="14018" y="3437"/>
              <a:ext cx="2" cy="210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9" name="Freeform 217"/>
            <p:cNvSpPr>
              <a:spLocks noChangeAspect="1" noEditPoints="1"/>
            </p:cNvSpPr>
            <p:nvPr/>
          </p:nvSpPr>
          <p:spPr bwMode="auto">
            <a:xfrm>
              <a:off x="13711" y="5784"/>
              <a:ext cx="614" cy="624"/>
            </a:xfrm>
            <a:custGeom>
              <a:avLst/>
              <a:gdLst>
                <a:gd name="T0" fmla="*/ 49 w 125"/>
                <a:gd name="T1" fmla="*/ 16 h 127"/>
                <a:gd name="T2" fmla="*/ 36 w 125"/>
                <a:gd name="T3" fmla="*/ 18 h 127"/>
                <a:gd name="T4" fmla="*/ 25 w 125"/>
                <a:gd name="T5" fmla="*/ 26 h 127"/>
                <a:gd name="T6" fmla="*/ 18 w 125"/>
                <a:gd name="T7" fmla="*/ 37 h 127"/>
                <a:gd name="T8" fmla="*/ 15 w 125"/>
                <a:gd name="T9" fmla="*/ 50 h 127"/>
                <a:gd name="T10" fmla="*/ 18 w 125"/>
                <a:gd name="T11" fmla="*/ 64 h 127"/>
                <a:gd name="T12" fmla="*/ 25 w 125"/>
                <a:gd name="T13" fmla="*/ 75 h 127"/>
                <a:gd name="T14" fmla="*/ 36 w 125"/>
                <a:gd name="T15" fmla="*/ 81 h 127"/>
                <a:gd name="T16" fmla="*/ 49 w 125"/>
                <a:gd name="T17" fmla="*/ 85 h 127"/>
                <a:gd name="T18" fmla="*/ 63 w 125"/>
                <a:gd name="T19" fmla="*/ 81 h 127"/>
                <a:gd name="T20" fmla="*/ 73 w 125"/>
                <a:gd name="T21" fmla="*/ 75 h 127"/>
                <a:gd name="T22" fmla="*/ 81 w 125"/>
                <a:gd name="T23" fmla="*/ 64 h 127"/>
                <a:gd name="T24" fmla="*/ 84 w 125"/>
                <a:gd name="T25" fmla="*/ 50 h 127"/>
                <a:gd name="T26" fmla="*/ 81 w 125"/>
                <a:gd name="T27" fmla="*/ 37 h 127"/>
                <a:gd name="T28" fmla="*/ 73 w 125"/>
                <a:gd name="T29" fmla="*/ 26 h 127"/>
                <a:gd name="T30" fmla="*/ 63 w 125"/>
                <a:gd name="T31" fmla="*/ 18 h 127"/>
                <a:gd name="T32" fmla="*/ 49 w 125"/>
                <a:gd name="T33" fmla="*/ 16 h 127"/>
                <a:gd name="T34" fmla="*/ 49 w 125"/>
                <a:gd name="T35" fmla="*/ 0 h 127"/>
                <a:gd name="T36" fmla="*/ 68 w 125"/>
                <a:gd name="T37" fmla="*/ 4 h 127"/>
                <a:gd name="T38" fmla="*/ 85 w 125"/>
                <a:gd name="T39" fmla="*/ 16 h 127"/>
                <a:gd name="T40" fmla="*/ 95 w 125"/>
                <a:gd name="T41" fmla="*/ 31 h 127"/>
                <a:gd name="T42" fmla="*/ 99 w 125"/>
                <a:gd name="T43" fmla="*/ 50 h 127"/>
                <a:gd name="T44" fmla="*/ 97 w 125"/>
                <a:gd name="T45" fmla="*/ 64 h 127"/>
                <a:gd name="T46" fmla="*/ 91 w 125"/>
                <a:gd name="T47" fmla="*/ 77 h 127"/>
                <a:gd name="T48" fmla="*/ 91 w 125"/>
                <a:gd name="T49" fmla="*/ 78 h 127"/>
                <a:gd name="T50" fmla="*/ 122 w 125"/>
                <a:gd name="T51" fmla="*/ 109 h 127"/>
                <a:gd name="T52" fmla="*/ 124 w 125"/>
                <a:gd name="T53" fmla="*/ 113 h 127"/>
                <a:gd name="T54" fmla="*/ 125 w 125"/>
                <a:gd name="T55" fmla="*/ 116 h 127"/>
                <a:gd name="T56" fmla="*/ 124 w 125"/>
                <a:gd name="T57" fmla="*/ 120 h 127"/>
                <a:gd name="T58" fmla="*/ 122 w 125"/>
                <a:gd name="T59" fmla="*/ 123 h 127"/>
                <a:gd name="T60" fmla="*/ 119 w 125"/>
                <a:gd name="T61" fmla="*/ 126 h 127"/>
                <a:gd name="T62" fmla="*/ 115 w 125"/>
                <a:gd name="T63" fmla="*/ 127 h 127"/>
                <a:gd name="T64" fmla="*/ 111 w 125"/>
                <a:gd name="T65" fmla="*/ 126 h 127"/>
                <a:gd name="T66" fmla="*/ 107 w 125"/>
                <a:gd name="T67" fmla="*/ 123 h 127"/>
                <a:gd name="T68" fmla="*/ 77 w 125"/>
                <a:gd name="T69" fmla="*/ 93 h 127"/>
                <a:gd name="T70" fmla="*/ 76 w 125"/>
                <a:gd name="T71" fmla="*/ 92 h 127"/>
                <a:gd name="T72" fmla="*/ 64 w 125"/>
                <a:gd name="T73" fmla="*/ 98 h 127"/>
                <a:gd name="T74" fmla="*/ 49 w 125"/>
                <a:gd name="T75" fmla="*/ 101 h 127"/>
                <a:gd name="T76" fmla="*/ 30 w 125"/>
                <a:gd name="T77" fmla="*/ 97 h 127"/>
                <a:gd name="T78" fmla="*/ 14 w 125"/>
                <a:gd name="T79" fmla="*/ 85 h 127"/>
                <a:gd name="T80" fmla="*/ 4 w 125"/>
                <a:gd name="T81" fmla="*/ 69 h 127"/>
                <a:gd name="T82" fmla="*/ 0 w 125"/>
                <a:gd name="T83" fmla="*/ 50 h 127"/>
                <a:gd name="T84" fmla="*/ 4 w 125"/>
                <a:gd name="T85" fmla="*/ 31 h 127"/>
                <a:gd name="T86" fmla="*/ 14 w 125"/>
                <a:gd name="T87" fmla="*/ 16 h 127"/>
                <a:gd name="T88" fmla="*/ 30 w 125"/>
                <a:gd name="T89" fmla="*/ 4 h 127"/>
                <a:gd name="T90" fmla="*/ 49 w 125"/>
                <a:gd name="T9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 h="127">
                  <a:moveTo>
                    <a:pt x="49" y="16"/>
                  </a:moveTo>
                  <a:lnTo>
                    <a:pt x="36" y="18"/>
                  </a:lnTo>
                  <a:lnTo>
                    <a:pt x="25" y="26"/>
                  </a:lnTo>
                  <a:lnTo>
                    <a:pt x="18" y="37"/>
                  </a:lnTo>
                  <a:lnTo>
                    <a:pt x="15" y="50"/>
                  </a:lnTo>
                  <a:lnTo>
                    <a:pt x="18" y="64"/>
                  </a:lnTo>
                  <a:lnTo>
                    <a:pt x="25" y="75"/>
                  </a:lnTo>
                  <a:lnTo>
                    <a:pt x="36" y="81"/>
                  </a:lnTo>
                  <a:lnTo>
                    <a:pt x="49" y="85"/>
                  </a:lnTo>
                  <a:lnTo>
                    <a:pt x="63" y="81"/>
                  </a:lnTo>
                  <a:lnTo>
                    <a:pt x="73" y="75"/>
                  </a:lnTo>
                  <a:lnTo>
                    <a:pt x="81" y="64"/>
                  </a:lnTo>
                  <a:lnTo>
                    <a:pt x="84" y="50"/>
                  </a:lnTo>
                  <a:lnTo>
                    <a:pt x="81" y="37"/>
                  </a:lnTo>
                  <a:lnTo>
                    <a:pt x="73" y="26"/>
                  </a:lnTo>
                  <a:lnTo>
                    <a:pt x="63" y="18"/>
                  </a:lnTo>
                  <a:lnTo>
                    <a:pt x="49" y="16"/>
                  </a:lnTo>
                  <a:close/>
                  <a:moveTo>
                    <a:pt x="49" y="0"/>
                  </a:moveTo>
                  <a:lnTo>
                    <a:pt x="68" y="4"/>
                  </a:lnTo>
                  <a:lnTo>
                    <a:pt x="85" y="16"/>
                  </a:lnTo>
                  <a:lnTo>
                    <a:pt x="95" y="31"/>
                  </a:lnTo>
                  <a:lnTo>
                    <a:pt x="99" y="50"/>
                  </a:lnTo>
                  <a:lnTo>
                    <a:pt x="97" y="64"/>
                  </a:lnTo>
                  <a:lnTo>
                    <a:pt x="91" y="77"/>
                  </a:lnTo>
                  <a:lnTo>
                    <a:pt x="91" y="78"/>
                  </a:lnTo>
                  <a:lnTo>
                    <a:pt x="122" y="109"/>
                  </a:lnTo>
                  <a:lnTo>
                    <a:pt x="124" y="113"/>
                  </a:lnTo>
                  <a:lnTo>
                    <a:pt x="125" y="116"/>
                  </a:lnTo>
                  <a:lnTo>
                    <a:pt x="124" y="120"/>
                  </a:lnTo>
                  <a:lnTo>
                    <a:pt x="122" y="123"/>
                  </a:lnTo>
                  <a:lnTo>
                    <a:pt x="119" y="126"/>
                  </a:lnTo>
                  <a:lnTo>
                    <a:pt x="115" y="127"/>
                  </a:lnTo>
                  <a:lnTo>
                    <a:pt x="111" y="126"/>
                  </a:lnTo>
                  <a:lnTo>
                    <a:pt x="107" y="123"/>
                  </a:lnTo>
                  <a:lnTo>
                    <a:pt x="77" y="93"/>
                  </a:lnTo>
                  <a:lnTo>
                    <a:pt x="76" y="92"/>
                  </a:lnTo>
                  <a:lnTo>
                    <a:pt x="64" y="98"/>
                  </a:lnTo>
                  <a:lnTo>
                    <a:pt x="49" y="101"/>
                  </a:lnTo>
                  <a:lnTo>
                    <a:pt x="30" y="97"/>
                  </a:lnTo>
                  <a:lnTo>
                    <a:pt x="14" y="85"/>
                  </a:lnTo>
                  <a:lnTo>
                    <a:pt x="4" y="69"/>
                  </a:lnTo>
                  <a:lnTo>
                    <a:pt x="0" y="50"/>
                  </a:lnTo>
                  <a:lnTo>
                    <a:pt x="4" y="31"/>
                  </a:lnTo>
                  <a:lnTo>
                    <a:pt x="14" y="16"/>
                  </a:lnTo>
                  <a:lnTo>
                    <a:pt x="30" y="4"/>
                  </a:lnTo>
                  <a:lnTo>
                    <a:pt x="49" y="0"/>
                  </a:lnTo>
                  <a:close/>
                </a:path>
              </a:pathLst>
            </a:custGeom>
            <a:solidFill>
              <a:schemeClr val="accent2"/>
            </a:solidFill>
            <a:ln w="0">
              <a:noFill/>
              <a:prstDash val="solid"/>
              <a:round/>
            </a:ln>
          </p:spPr>
          <p:txBody>
            <a:bodyPr vert="horz" wrap="square" lIns="91440" tIns="45720" rIns="91440" bIns="45720" numCol="1" anchor="t" anchorCtr="0" compatLnSpc="1"/>
            <a:p>
              <a:endParaRPr lang="zh-CN" altLang="en-US">
                <a:solidFill>
                  <a:schemeClr val="bg1"/>
                </a:solidFill>
              </a:endParaRPr>
            </a:p>
          </p:txBody>
        </p:sp>
      </p:grpSp>
      <p:grpSp>
        <p:nvGrpSpPr>
          <p:cNvPr id="2" name="组合 1"/>
          <p:cNvGrpSpPr/>
          <p:nvPr/>
        </p:nvGrpSpPr>
        <p:grpSpPr>
          <a:xfrm>
            <a:off x="2351405" y="1660525"/>
            <a:ext cx="1800225" cy="4216400"/>
            <a:chOff x="3703" y="2615"/>
            <a:chExt cx="2835" cy="6640"/>
          </a:xfrm>
        </p:grpSpPr>
        <p:sp>
          <p:nvSpPr>
            <p:cNvPr id="3" name="燕尾形 2"/>
            <p:cNvSpPr/>
            <p:nvPr/>
          </p:nvSpPr>
          <p:spPr>
            <a:xfrm>
              <a:off x="3703" y="3522"/>
              <a:ext cx="2835" cy="340"/>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3" name="文本框 12"/>
            <p:cNvSpPr txBox="1"/>
            <p:nvPr/>
          </p:nvSpPr>
          <p:spPr>
            <a:xfrm>
              <a:off x="4408" y="2615"/>
              <a:ext cx="1428" cy="822"/>
            </a:xfrm>
            <a:prstGeom prst="rect">
              <a:avLst/>
            </a:prstGeom>
            <a:noFill/>
          </p:spPr>
          <p:txBody>
            <a:bodyPr wrap="none" rtlCol="0">
              <a:spAutoFit/>
            </a:bodyPr>
            <a:p>
              <a:pPr algn="ctr"/>
              <a:r>
                <a:rPr lang="en-US" altLang="zh-CN" sz="2800" b="1" dirty="0">
                  <a:solidFill>
                    <a:schemeClr val="bg1"/>
                  </a:solidFill>
                </a:rPr>
                <a:t>2019</a:t>
              </a:r>
              <a:endParaRPr lang="en-US" altLang="zh-CN" sz="2800" b="1" dirty="0">
                <a:solidFill>
                  <a:schemeClr val="bg1"/>
                </a:solidFill>
              </a:endParaRPr>
            </a:p>
          </p:txBody>
        </p:sp>
        <p:sp>
          <p:nvSpPr>
            <p:cNvPr id="17" name="文本框 16"/>
            <p:cNvSpPr txBox="1"/>
            <p:nvPr/>
          </p:nvSpPr>
          <p:spPr>
            <a:xfrm>
              <a:off x="3703" y="7221"/>
              <a:ext cx="2835" cy="2034"/>
            </a:xfrm>
            <a:prstGeom prst="rect">
              <a:avLst/>
            </a:prstGeom>
            <a:noFill/>
          </p:spPr>
          <p:txBody>
            <a:bodyPr wrap="square" rtlCol="0">
              <a:spAutoFit/>
            </a:bodyPr>
            <a:p>
              <a:pPr algn="ctr"/>
              <a:r>
                <a:rPr lang="zh-CN" altLang="en-US" dirty="0">
                  <a:solidFill>
                    <a:schemeClr val="bg1"/>
                  </a:solidFill>
                  <a:latin typeface="微软雅黑" panose="020B0503020204020204" charset="-122"/>
                  <a:ea typeface="微软雅黑" panose="020B0503020204020204" charset="-122"/>
                  <a:cs typeface="Arial" panose="020B0604020202090204" pitchFamily="34" charset="0"/>
                </a:rPr>
                <a:t>点击编辑内容</a:t>
              </a:r>
              <a:endParaRPr lang="en-US" altLang="zh-CN" dirty="0">
                <a:solidFill>
                  <a:schemeClr val="bg1"/>
                </a:solidFill>
                <a:latin typeface="微软雅黑" panose="020B0503020204020204" charset="-122"/>
                <a:ea typeface="微软雅黑" panose="020B0503020204020204" charset="-122"/>
              </a:endParaRPr>
            </a:p>
            <a:p>
              <a:pPr algn="ctr"/>
              <a:r>
                <a:rPr lang="en-US" altLang="zh-CN" sz="1200" dirty="0">
                  <a:solidFill>
                    <a:schemeClr val="bg1"/>
                  </a:solidFill>
                  <a:latin typeface="微软雅黑" panose="020B0503020204020204" charset="-122"/>
                  <a:ea typeface="微软雅黑" panose="020B0503020204020204" charset="-122"/>
                  <a:cs typeface="Arial" panose="020B0604020202090204" pitchFamily="34" charset="0"/>
                </a:rPr>
                <a:t>Lorem ipsum dolor sit amet, consectetuer adipiscing elit. Maecenas porttitor congue massa. </a:t>
              </a:r>
              <a:endParaRPr lang="en-US" altLang="zh-CN" sz="1200" dirty="0">
                <a:solidFill>
                  <a:schemeClr val="bg1"/>
                </a:solidFill>
                <a:latin typeface="微软雅黑" panose="020B0503020204020204" charset="-122"/>
                <a:ea typeface="微软雅黑" panose="020B0503020204020204" charset="-122"/>
                <a:cs typeface="Arial" panose="020B0604020202090204" pitchFamily="34" charset="0"/>
              </a:endParaRPr>
            </a:p>
          </p:txBody>
        </p:sp>
        <p:sp>
          <p:nvSpPr>
            <p:cNvPr id="21" name="椭圆 20"/>
            <p:cNvSpPr>
              <a:spLocks noChangeAspect="1"/>
            </p:cNvSpPr>
            <p:nvPr/>
          </p:nvSpPr>
          <p:spPr>
            <a:xfrm>
              <a:off x="4554" y="5537"/>
              <a:ext cx="1134" cy="1134"/>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endParaRPr>
            </a:p>
          </p:txBody>
        </p:sp>
        <p:cxnSp>
          <p:nvCxnSpPr>
            <p:cNvPr id="6" name="直接箭头连接符 5"/>
            <p:cNvCxnSpPr>
              <a:stCxn id="13" idx="2"/>
              <a:endCxn id="21" idx="0"/>
            </p:cNvCxnSpPr>
            <p:nvPr/>
          </p:nvCxnSpPr>
          <p:spPr>
            <a:xfrm flipH="1">
              <a:off x="5121" y="3437"/>
              <a:ext cx="1" cy="2100"/>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0" name="Freeform 218"/>
            <p:cNvSpPr>
              <a:spLocks noChangeAspect="1" noEditPoints="1"/>
            </p:cNvSpPr>
            <p:nvPr/>
          </p:nvSpPr>
          <p:spPr bwMode="auto">
            <a:xfrm>
              <a:off x="4824" y="5791"/>
              <a:ext cx="593" cy="624"/>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accent4"/>
            </a:solidFill>
            <a:ln w="0">
              <a:noFill/>
              <a:prstDash val="solid"/>
              <a:round/>
            </a:ln>
          </p:spPr>
          <p:txBody>
            <a:bodyPr vert="horz" wrap="square" lIns="91440" tIns="45720" rIns="91440" bIns="45720" numCol="1" anchor="t" anchorCtr="0" compatLnSpc="1"/>
            <a:p>
              <a:endParaRPr lang="zh-CN" altLang="en-US">
                <a:solidFill>
                  <a:schemeClr val="bg1"/>
                </a:solidFill>
              </a:endParaRPr>
            </a:p>
          </p:txBody>
        </p:sp>
      </p:grpSp>
      <p:grpSp>
        <p:nvGrpSpPr>
          <p:cNvPr id="7" name="组合 6"/>
          <p:cNvGrpSpPr/>
          <p:nvPr/>
        </p:nvGrpSpPr>
        <p:grpSpPr>
          <a:xfrm>
            <a:off x="4234815" y="1660525"/>
            <a:ext cx="1800225" cy="4216400"/>
            <a:chOff x="6669" y="2615"/>
            <a:chExt cx="2835" cy="6640"/>
          </a:xfrm>
        </p:grpSpPr>
        <p:sp>
          <p:nvSpPr>
            <p:cNvPr id="8" name="燕尾形 7"/>
            <p:cNvSpPr/>
            <p:nvPr/>
          </p:nvSpPr>
          <p:spPr>
            <a:xfrm>
              <a:off x="6669" y="3522"/>
              <a:ext cx="2835" cy="34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4" name="文本框 13"/>
            <p:cNvSpPr txBox="1"/>
            <p:nvPr/>
          </p:nvSpPr>
          <p:spPr>
            <a:xfrm>
              <a:off x="7374" y="2615"/>
              <a:ext cx="1428" cy="822"/>
            </a:xfrm>
            <a:prstGeom prst="rect">
              <a:avLst/>
            </a:prstGeom>
            <a:noFill/>
          </p:spPr>
          <p:txBody>
            <a:bodyPr wrap="none" rtlCol="0">
              <a:spAutoFit/>
            </a:bodyPr>
            <a:p>
              <a:pPr algn="ctr"/>
              <a:r>
                <a:rPr lang="en-US" altLang="zh-CN" sz="2800" b="1" dirty="0">
                  <a:solidFill>
                    <a:schemeClr val="bg1"/>
                  </a:solidFill>
                </a:rPr>
                <a:t>2020</a:t>
              </a:r>
              <a:endParaRPr lang="en-US" altLang="zh-CN" sz="2800" b="1" dirty="0">
                <a:solidFill>
                  <a:schemeClr val="bg1"/>
                </a:solidFill>
              </a:endParaRPr>
            </a:p>
          </p:txBody>
        </p:sp>
        <p:sp>
          <p:nvSpPr>
            <p:cNvPr id="18" name="文本框 17"/>
            <p:cNvSpPr txBox="1"/>
            <p:nvPr/>
          </p:nvSpPr>
          <p:spPr>
            <a:xfrm>
              <a:off x="6669" y="7221"/>
              <a:ext cx="2835" cy="2034"/>
            </a:xfrm>
            <a:prstGeom prst="rect">
              <a:avLst/>
            </a:prstGeom>
            <a:noFill/>
          </p:spPr>
          <p:txBody>
            <a:bodyPr wrap="square" rtlCol="0">
              <a:spAutoFit/>
            </a:bodyPr>
            <a:p>
              <a:pPr algn="ctr"/>
              <a:r>
                <a:rPr lang="zh-CN" altLang="en-US"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a:t>
              </a:r>
              <a:endParaRPr lang="en-US" altLang="zh-CN" dirty="0">
                <a:solidFill>
                  <a:schemeClr val="bg1"/>
                </a:solidFill>
                <a:latin typeface="微软雅黑" panose="020B0503020204020204" charset="-122"/>
                <a:ea typeface="微软雅黑" panose="020B0503020204020204" charset="-122"/>
              </a:endParaRPr>
            </a:p>
            <a:p>
              <a:pPr algn="ctr"/>
              <a:r>
                <a:rPr lang="en-US" altLang="zh-CN" sz="1200" dirty="0">
                  <a:solidFill>
                    <a:schemeClr val="bg1"/>
                  </a:solidFill>
                  <a:latin typeface="微软雅黑" panose="020B0503020204020204" charset="-122"/>
                  <a:ea typeface="微软雅黑" panose="020B0503020204020204" charset="-122"/>
                  <a:cs typeface="Arial" panose="020B0604020202090204" pitchFamily="34" charset="0"/>
                </a:rPr>
                <a:t>Lorem ipsum dolor sit amet, consectetuer adipiscing elit. Maecenas porttitor congue massa. </a:t>
              </a:r>
              <a:endParaRPr lang="en-US" altLang="zh-CN" sz="1200" dirty="0">
                <a:solidFill>
                  <a:schemeClr val="bg1"/>
                </a:solidFill>
                <a:latin typeface="微软雅黑" panose="020B0503020204020204" charset="-122"/>
                <a:ea typeface="微软雅黑" panose="020B0503020204020204" charset="-122"/>
                <a:cs typeface="Arial" panose="020B0604020202090204" pitchFamily="34" charset="0"/>
              </a:endParaRPr>
            </a:p>
          </p:txBody>
        </p:sp>
        <p:sp>
          <p:nvSpPr>
            <p:cNvPr id="22" name="椭圆 21"/>
            <p:cNvSpPr>
              <a:spLocks noChangeAspect="1"/>
            </p:cNvSpPr>
            <p:nvPr/>
          </p:nvSpPr>
          <p:spPr>
            <a:xfrm>
              <a:off x="7519" y="5537"/>
              <a:ext cx="1134" cy="1134"/>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endParaRPr>
            </a:p>
          </p:txBody>
        </p:sp>
        <p:cxnSp>
          <p:nvCxnSpPr>
            <p:cNvPr id="26" name="直接箭头连接符 25"/>
            <p:cNvCxnSpPr>
              <a:stCxn id="14" idx="2"/>
              <a:endCxn id="22" idx="0"/>
            </p:cNvCxnSpPr>
            <p:nvPr/>
          </p:nvCxnSpPr>
          <p:spPr>
            <a:xfrm flipH="1">
              <a:off x="8086" y="3437"/>
              <a:ext cx="2" cy="210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1" name="Freeform 219"/>
            <p:cNvSpPr>
              <a:spLocks noChangeAspect="1" noEditPoints="1"/>
            </p:cNvSpPr>
            <p:nvPr/>
          </p:nvSpPr>
          <p:spPr bwMode="auto">
            <a:xfrm>
              <a:off x="7843" y="5780"/>
              <a:ext cx="486" cy="624"/>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chemeClr val="accent2"/>
            </a:solidFill>
            <a:ln w="0">
              <a:noFill/>
              <a:prstDash val="solid"/>
              <a:round/>
            </a:ln>
          </p:spPr>
          <p:txBody>
            <a:bodyPr vert="horz" wrap="square" lIns="91440" tIns="45720" rIns="91440" bIns="45720" numCol="1" anchor="t" anchorCtr="0" compatLnSpc="1"/>
            <a:p>
              <a:endParaRPr lang="zh-CN" altLang="en-US">
                <a:solidFill>
                  <a:schemeClr val="bg1"/>
                </a:solidFill>
              </a:endParaRPr>
            </a:p>
          </p:txBody>
        </p:sp>
      </p:grpSp>
      <p:grpSp>
        <p:nvGrpSpPr>
          <p:cNvPr id="9" name="组合 8"/>
          <p:cNvGrpSpPr/>
          <p:nvPr/>
        </p:nvGrpSpPr>
        <p:grpSpPr>
          <a:xfrm>
            <a:off x="6117590" y="1660525"/>
            <a:ext cx="1800225" cy="4216400"/>
            <a:chOff x="9634" y="2615"/>
            <a:chExt cx="2835" cy="6640"/>
          </a:xfrm>
        </p:grpSpPr>
        <p:sp>
          <p:nvSpPr>
            <p:cNvPr id="11" name="燕尾形 10"/>
            <p:cNvSpPr/>
            <p:nvPr/>
          </p:nvSpPr>
          <p:spPr>
            <a:xfrm>
              <a:off x="9634" y="3522"/>
              <a:ext cx="2835" cy="340"/>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4" name="文本框 3"/>
            <p:cNvSpPr txBox="1"/>
            <p:nvPr/>
          </p:nvSpPr>
          <p:spPr>
            <a:xfrm>
              <a:off x="10340" y="2615"/>
              <a:ext cx="1428" cy="822"/>
            </a:xfrm>
            <a:prstGeom prst="rect">
              <a:avLst/>
            </a:prstGeom>
            <a:noFill/>
          </p:spPr>
          <p:txBody>
            <a:bodyPr wrap="none" rtlCol="0">
              <a:spAutoFit/>
            </a:bodyPr>
            <a:p>
              <a:pPr algn="ctr"/>
              <a:r>
                <a:rPr lang="en-US" altLang="zh-CN" sz="2800" b="1" dirty="0">
                  <a:solidFill>
                    <a:schemeClr val="bg1"/>
                  </a:solidFill>
                </a:rPr>
                <a:t>2021</a:t>
              </a:r>
              <a:endParaRPr lang="en-US" altLang="zh-CN" sz="2800" b="1" dirty="0">
                <a:solidFill>
                  <a:schemeClr val="bg1"/>
                </a:solidFill>
              </a:endParaRPr>
            </a:p>
          </p:txBody>
        </p:sp>
        <p:sp>
          <p:nvSpPr>
            <p:cNvPr id="19" name="文本框 18"/>
            <p:cNvSpPr txBox="1"/>
            <p:nvPr/>
          </p:nvSpPr>
          <p:spPr>
            <a:xfrm>
              <a:off x="9634" y="7221"/>
              <a:ext cx="2835" cy="2034"/>
            </a:xfrm>
            <a:prstGeom prst="rect">
              <a:avLst/>
            </a:prstGeom>
            <a:noFill/>
          </p:spPr>
          <p:txBody>
            <a:bodyPr wrap="square" rtlCol="0">
              <a:spAutoFit/>
            </a:bodyPr>
            <a:p>
              <a:pPr algn="ctr"/>
              <a:r>
                <a:rPr lang="zh-CN" altLang="en-US"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a:t>
              </a:r>
              <a:endParaRPr lang="en-US" altLang="zh-CN" dirty="0">
                <a:solidFill>
                  <a:schemeClr val="bg1"/>
                </a:solidFill>
                <a:latin typeface="微软雅黑" panose="020B0503020204020204" charset="-122"/>
                <a:ea typeface="微软雅黑" panose="020B0503020204020204" charset="-122"/>
              </a:endParaRPr>
            </a:p>
            <a:p>
              <a:pPr algn="ctr"/>
              <a:r>
                <a:rPr lang="en-US" altLang="zh-CN" sz="1200" dirty="0">
                  <a:solidFill>
                    <a:schemeClr val="bg1"/>
                  </a:solidFill>
                  <a:latin typeface="微软雅黑" panose="020B0503020204020204" charset="-122"/>
                  <a:ea typeface="微软雅黑" panose="020B0503020204020204" charset="-122"/>
                  <a:cs typeface="Arial" panose="020B0604020202090204" pitchFamily="34" charset="0"/>
                </a:rPr>
                <a:t>Lorem ipsum dolor sit amet, consectetuer adipiscing elit. Maecenas porttitor congue massa. </a:t>
              </a:r>
              <a:endParaRPr lang="en-US" altLang="zh-CN" sz="1200" dirty="0">
                <a:solidFill>
                  <a:schemeClr val="bg1"/>
                </a:solidFill>
                <a:latin typeface="微软雅黑" panose="020B0503020204020204" charset="-122"/>
                <a:ea typeface="微软雅黑" panose="020B0503020204020204" charset="-122"/>
                <a:cs typeface="Arial" panose="020B0604020202090204" pitchFamily="34" charset="0"/>
              </a:endParaRPr>
            </a:p>
          </p:txBody>
        </p:sp>
        <p:sp>
          <p:nvSpPr>
            <p:cNvPr id="23" name="椭圆 22"/>
            <p:cNvSpPr>
              <a:spLocks noChangeAspect="1"/>
            </p:cNvSpPr>
            <p:nvPr/>
          </p:nvSpPr>
          <p:spPr>
            <a:xfrm>
              <a:off x="10485" y="5537"/>
              <a:ext cx="1134" cy="1134"/>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dirty="0">
                <a:solidFill>
                  <a:schemeClr val="bg1"/>
                </a:solidFill>
              </a:endParaRPr>
            </a:p>
          </p:txBody>
        </p:sp>
        <p:cxnSp>
          <p:nvCxnSpPr>
            <p:cNvPr id="27" name="直接箭头连接符 26"/>
            <p:cNvCxnSpPr>
              <a:stCxn id="4" idx="2"/>
              <a:endCxn id="23" idx="0"/>
            </p:cNvCxnSpPr>
            <p:nvPr/>
          </p:nvCxnSpPr>
          <p:spPr>
            <a:xfrm flipH="1">
              <a:off x="11052" y="3437"/>
              <a:ext cx="2" cy="2100"/>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2" name="Freeform 221"/>
            <p:cNvSpPr>
              <a:spLocks noChangeAspect="1"/>
            </p:cNvSpPr>
            <p:nvPr/>
          </p:nvSpPr>
          <p:spPr bwMode="auto">
            <a:xfrm>
              <a:off x="10726" y="5791"/>
              <a:ext cx="650" cy="624"/>
            </a:xfrm>
            <a:custGeom>
              <a:avLst/>
              <a:gdLst>
                <a:gd name="T0" fmla="*/ 61 w 124"/>
                <a:gd name="T1" fmla="*/ 0 h 119"/>
                <a:gd name="T2" fmla="*/ 82 w 124"/>
                <a:gd name="T3" fmla="*/ 38 h 119"/>
                <a:gd name="T4" fmla="*/ 124 w 124"/>
                <a:gd name="T5" fmla="*/ 45 h 119"/>
                <a:gd name="T6" fmla="*/ 95 w 124"/>
                <a:gd name="T7" fmla="*/ 77 h 119"/>
                <a:gd name="T8" fmla="*/ 101 w 124"/>
                <a:gd name="T9" fmla="*/ 119 h 119"/>
                <a:gd name="T10" fmla="*/ 61 w 124"/>
                <a:gd name="T11" fmla="*/ 100 h 119"/>
                <a:gd name="T12" fmla="*/ 23 w 124"/>
                <a:gd name="T13" fmla="*/ 119 h 119"/>
                <a:gd name="T14" fmla="*/ 29 w 124"/>
                <a:gd name="T15" fmla="*/ 77 h 119"/>
                <a:gd name="T16" fmla="*/ 0 w 124"/>
                <a:gd name="T17" fmla="*/ 45 h 119"/>
                <a:gd name="T18" fmla="*/ 42 w 124"/>
                <a:gd name="T19" fmla="*/ 38 h 119"/>
                <a:gd name="T20" fmla="*/ 61 w 124"/>
                <a:gd name="T2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119">
                  <a:moveTo>
                    <a:pt x="61" y="0"/>
                  </a:moveTo>
                  <a:lnTo>
                    <a:pt x="82" y="38"/>
                  </a:lnTo>
                  <a:lnTo>
                    <a:pt x="124" y="45"/>
                  </a:lnTo>
                  <a:lnTo>
                    <a:pt x="95" y="77"/>
                  </a:lnTo>
                  <a:lnTo>
                    <a:pt x="101" y="119"/>
                  </a:lnTo>
                  <a:lnTo>
                    <a:pt x="61" y="100"/>
                  </a:lnTo>
                  <a:lnTo>
                    <a:pt x="23" y="119"/>
                  </a:lnTo>
                  <a:lnTo>
                    <a:pt x="29" y="77"/>
                  </a:lnTo>
                  <a:lnTo>
                    <a:pt x="0" y="45"/>
                  </a:lnTo>
                  <a:lnTo>
                    <a:pt x="42" y="38"/>
                  </a:lnTo>
                  <a:lnTo>
                    <a:pt x="61" y="0"/>
                  </a:lnTo>
                  <a:close/>
                </a:path>
              </a:pathLst>
            </a:custGeom>
            <a:solidFill>
              <a:schemeClr val="accent4"/>
            </a:solidFill>
            <a:ln w="0">
              <a:noFill/>
              <a:prstDash val="solid"/>
              <a:round/>
            </a:ln>
          </p:spPr>
          <p:txBody>
            <a:bodyPr vert="horz" wrap="square" lIns="91440" tIns="45720" rIns="91440" bIns="45720" numCol="1" anchor="t" anchorCtr="0" compatLnSpc="1"/>
            <a:p>
              <a:endParaRPr lang="zh-CN" altLang="en-US">
                <a:solidFill>
                  <a:schemeClr val="bg1"/>
                </a:solidFill>
              </a:endParaRPr>
            </a:p>
          </p:txBody>
        </p:sp>
      </p:grpSp>
      <p:sp>
        <p:nvSpPr>
          <p:cNvPr id="33"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35"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2356485" y="1686560"/>
            <a:ext cx="2830830" cy="3977005"/>
            <a:chOff x="3711" y="2656"/>
            <a:chExt cx="4458" cy="6263"/>
          </a:xfrm>
        </p:grpSpPr>
        <p:grpSp>
          <p:nvGrpSpPr>
            <p:cNvPr id="7" name="组合 6"/>
            <p:cNvGrpSpPr>
              <a:grpSpLocks noChangeAspect="1"/>
            </p:cNvGrpSpPr>
            <p:nvPr/>
          </p:nvGrpSpPr>
          <p:grpSpPr>
            <a:xfrm>
              <a:off x="4002" y="6085"/>
              <a:ext cx="1235" cy="2835"/>
              <a:chOff x="7080250" y="3319463"/>
              <a:chExt cx="284162" cy="652462"/>
            </a:xfrm>
            <a:solidFill>
              <a:schemeClr val="tx1">
                <a:lumMod val="75000"/>
                <a:lumOff val="25000"/>
              </a:schemeClr>
            </a:solidFill>
          </p:grpSpPr>
          <p:sp>
            <p:nvSpPr>
              <p:cNvPr id="8" name="Freeform 241"/>
              <p:cNvSpPr/>
              <p:nvPr/>
            </p:nvSpPr>
            <p:spPr bwMode="auto">
              <a:xfrm>
                <a:off x="7080250" y="3476625"/>
                <a:ext cx="71437" cy="268287"/>
              </a:xfrm>
              <a:custGeom>
                <a:avLst/>
                <a:gdLst>
                  <a:gd name="T0" fmla="*/ 29 w 45"/>
                  <a:gd name="T1" fmla="*/ 154 h 169"/>
                  <a:gd name="T2" fmla="*/ 29 w 45"/>
                  <a:gd name="T3" fmla="*/ 154 h 169"/>
                  <a:gd name="T4" fmla="*/ 27 w 45"/>
                  <a:gd name="T5" fmla="*/ 160 h 169"/>
                  <a:gd name="T6" fmla="*/ 24 w 45"/>
                  <a:gd name="T7" fmla="*/ 165 h 169"/>
                  <a:gd name="T8" fmla="*/ 19 w 45"/>
                  <a:gd name="T9" fmla="*/ 168 h 169"/>
                  <a:gd name="T10" fmla="*/ 15 w 45"/>
                  <a:gd name="T11" fmla="*/ 169 h 169"/>
                  <a:gd name="T12" fmla="*/ 15 w 45"/>
                  <a:gd name="T13" fmla="*/ 169 h 169"/>
                  <a:gd name="T14" fmla="*/ 9 w 45"/>
                  <a:gd name="T15" fmla="*/ 168 h 169"/>
                  <a:gd name="T16" fmla="*/ 4 w 45"/>
                  <a:gd name="T17" fmla="*/ 165 h 169"/>
                  <a:gd name="T18" fmla="*/ 1 w 45"/>
                  <a:gd name="T19" fmla="*/ 160 h 169"/>
                  <a:gd name="T20" fmla="*/ 0 w 45"/>
                  <a:gd name="T21" fmla="*/ 154 h 169"/>
                  <a:gd name="T22" fmla="*/ 16 w 45"/>
                  <a:gd name="T23" fmla="*/ 14 h 169"/>
                  <a:gd name="T24" fmla="*/ 16 w 45"/>
                  <a:gd name="T25" fmla="*/ 14 h 169"/>
                  <a:gd name="T26" fmla="*/ 18 w 45"/>
                  <a:gd name="T27" fmla="*/ 8 h 169"/>
                  <a:gd name="T28" fmla="*/ 21 w 45"/>
                  <a:gd name="T29" fmla="*/ 3 h 169"/>
                  <a:gd name="T30" fmla="*/ 26 w 45"/>
                  <a:gd name="T31" fmla="*/ 0 h 169"/>
                  <a:gd name="T32" fmla="*/ 32 w 45"/>
                  <a:gd name="T33" fmla="*/ 0 h 169"/>
                  <a:gd name="T34" fmla="*/ 32 w 45"/>
                  <a:gd name="T35" fmla="*/ 0 h 169"/>
                  <a:gd name="T36" fmla="*/ 36 w 45"/>
                  <a:gd name="T37" fmla="*/ 0 h 169"/>
                  <a:gd name="T38" fmla="*/ 41 w 45"/>
                  <a:gd name="T39" fmla="*/ 3 h 169"/>
                  <a:gd name="T40" fmla="*/ 44 w 45"/>
                  <a:gd name="T41" fmla="*/ 8 h 169"/>
                  <a:gd name="T42" fmla="*/ 45 w 45"/>
                  <a:gd name="T43" fmla="*/ 14 h 169"/>
                  <a:gd name="T44" fmla="*/ 29 w 45"/>
                  <a:gd name="T4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69">
                    <a:moveTo>
                      <a:pt x="29" y="154"/>
                    </a:moveTo>
                    <a:lnTo>
                      <a:pt x="29" y="154"/>
                    </a:lnTo>
                    <a:lnTo>
                      <a:pt x="27" y="160"/>
                    </a:lnTo>
                    <a:lnTo>
                      <a:pt x="24" y="165"/>
                    </a:lnTo>
                    <a:lnTo>
                      <a:pt x="19" y="168"/>
                    </a:lnTo>
                    <a:lnTo>
                      <a:pt x="15" y="169"/>
                    </a:lnTo>
                    <a:lnTo>
                      <a:pt x="15" y="169"/>
                    </a:lnTo>
                    <a:lnTo>
                      <a:pt x="9" y="168"/>
                    </a:lnTo>
                    <a:lnTo>
                      <a:pt x="4" y="165"/>
                    </a:lnTo>
                    <a:lnTo>
                      <a:pt x="1" y="160"/>
                    </a:lnTo>
                    <a:lnTo>
                      <a:pt x="0" y="154"/>
                    </a:lnTo>
                    <a:lnTo>
                      <a:pt x="16" y="14"/>
                    </a:lnTo>
                    <a:lnTo>
                      <a:pt x="16" y="14"/>
                    </a:lnTo>
                    <a:lnTo>
                      <a:pt x="18" y="8"/>
                    </a:lnTo>
                    <a:lnTo>
                      <a:pt x="21" y="3"/>
                    </a:lnTo>
                    <a:lnTo>
                      <a:pt x="26" y="0"/>
                    </a:lnTo>
                    <a:lnTo>
                      <a:pt x="32" y="0"/>
                    </a:lnTo>
                    <a:lnTo>
                      <a:pt x="32" y="0"/>
                    </a:lnTo>
                    <a:lnTo>
                      <a:pt x="36" y="0"/>
                    </a:lnTo>
                    <a:lnTo>
                      <a:pt x="41" y="3"/>
                    </a:lnTo>
                    <a:lnTo>
                      <a:pt x="44" y="8"/>
                    </a:lnTo>
                    <a:lnTo>
                      <a:pt x="45" y="14"/>
                    </a:lnTo>
                    <a:lnTo>
                      <a:pt x="29" y="154"/>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solidFill>
                    <a:schemeClr val="bg1"/>
                  </a:solidFill>
                </a:endParaRPr>
              </a:p>
            </p:txBody>
          </p:sp>
          <p:sp>
            <p:nvSpPr>
              <p:cNvPr id="11" name="Freeform 242"/>
              <p:cNvSpPr/>
              <p:nvPr/>
            </p:nvSpPr>
            <p:spPr bwMode="auto">
              <a:xfrm>
                <a:off x="7292975" y="3476625"/>
                <a:ext cx="71437" cy="268287"/>
              </a:xfrm>
              <a:custGeom>
                <a:avLst/>
                <a:gdLst>
                  <a:gd name="T0" fmla="*/ 45 w 45"/>
                  <a:gd name="T1" fmla="*/ 154 h 169"/>
                  <a:gd name="T2" fmla="*/ 45 w 45"/>
                  <a:gd name="T3" fmla="*/ 154 h 169"/>
                  <a:gd name="T4" fmla="*/ 44 w 45"/>
                  <a:gd name="T5" fmla="*/ 160 h 169"/>
                  <a:gd name="T6" fmla="*/ 41 w 45"/>
                  <a:gd name="T7" fmla="*/ 165 h 169"/>
                  <a:gd name="T8" fmla="*/ 36 w 45"/>
                  <a:gd name="T9" fmla="*/ 168 h 169"/>
                  <a:gd name="T10" fmla="*/ 30 w 45"/>
                  <a:gd name="T11" fmla="*/ 169 h 169"/>
                  <a:gd name="T12" fmla="*/ 30 w 45"/>
                  <a:gd name="T13" fmla="*/ 169 h 169"/>
                  <a:gd name="T14" fmla="*/ 24 w 45"/>
                  <a:gd name="T15" fmla="*/ 168 h 169"/>
                  <a:gd name="T16" fmla="*/ 20 w 45"/>
                  <a:gd name="T17" fmla="*/ 165 h 169"/>
                  <a:gd name="T18" fmla="*/ 17 w 45"/>
                  <a:gd name="T19" fmla="*/ 160 h 169"/>
                  <a:gd name="T20" fmla="*/ 17 w 45"/>
                  <a:gd name="T21" fmla="*/ 154 h 169"/>
                  <a:gd name="T22" fmla="*/ 0 w 45"/>
                  <a:gd name="T23" fmla="*/ 14 h 169"/>
                  <a:gd name="T24" fmla="*/ 0 w 45"/>
                  <a:gd name="T25" fmla="*/ 14 h 169"/>
                  <a:gd name="T26" fmla="*/ 1 w 45"/>
                  <a:gd name="T27" fmla="*/ 8 h 169"/>
                  <a:gd name="T28" fmla="*/ 4 w 45"/>
                  <a:gd name="T29" fmla="*/ 3 h 169"/>
                  <a:gd name="T30" fmla="*/ 9 w 45"/>
                  <a:gd name="T31" fmla="*/ 0 h 169"/>
                  <a:gd name="T32" fmla="*/ 13 w 45"/>
                  <a:gd name="T33" fmla="*/ 0 h 169"/>
                  <a:gd name="T34" fmla="*/ 13 w 45"/>
                  <a:gd name="T35" fmla="*/ 0 h 169"/>
                  <a:gd name="T36" fmla="*/ 20 w 45"/>
                  <a:gd name="T37" fmla="*/ 0 h 169"/>
                  <a:gd name="T38" fmla="*/ 24 w 45"/>
                  <a:gd name="T39" fmla="*/ 3 h 169"/>
                  <a:gd name="T40" fmla="*/ 27 w 45"/>
                  <a:gd name="T41" fmla="*/ 8 h 169"/>
                  <a:gd name="T42" fmla="*/ 29 w 45"/>
                  <a:gd name="T43" fmla="*/ 14 h 169"/>
                  <a:gd name="T44" fmla="*/ 45 w 45"/>
                  <a:gd name="T4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69">
                    <a:moveTo>
                      <a:pt x="45" y="154"/>
                    </a:moveTo>
                    <a:lnTo>
                      <a:pt x="45" y="154"/>
                    </a:lnTo>
                    <a:lnTo>
                      <a:pt x="44" y="160"/>
                    </a:lnTo>
                    <a:lnTo>
                      <a:pt x="41" y="165"/>
                    </a:lnTo>
                    <a:lnTo>
                      <a:pt x="36" y="168"/>
                    </a:lnTo>
                    <a:lnTo>
                      <a:pt x="30" y="169"/>
                    </a:lnTo>
                    <a:lnTo>
                      <a:pt x="30" y="169"/>
                    </a:lnTo>
                    <a:lnTo>
                      <a:pt x="24" y="168"/>
                    </a:lnTo>
                    <a:lnTo>
                      <a:pt x="20" y="165"/>
                    </a:lnTo>
                    <a:lnTo>
                      <a:pt x="17" y="160"/>
                    </a:lnTo>
                    <a:lnTo>
                      <a:pt x="17" y="154"/>
                    </a:lnTo>
                    <a:lnTo>
                      <a:pt x="0" y="14"/>
                    </a:lnTo>
                    <a:lnTo>
                      <a:pt x="0" y="14"/>
                    </a:lnTo>
                    <a:lnTo>
                      <a:pt x="1" y="8"/>
                    </a:lnTo>
                    <a:lnTo>
                      <a:pt x="4" y="3"/>
                    </a:lnTo>
                    <a:lnTo>
                      <a:pt x="9" y="0"/>
                    </a:lnTo>
                    <a:lnTo>
                      <a:pt x="13" y="0"/>
                    </a:lnTo>
                    <a:lnTo>
                      <a:pt x="13" y="0"/>
                    </a:lnTo>
                    <a:lnTo>
                      <a:pt x="20" y="0"/>
                    </a:lnTo>
                    <a:lnTo>
                      <a:pt x="24" y="3"/>
                    </a:lnTo>
                    <a:lnTo>
                      <a:pt x="27" y="8"/>
                    </a:lnTo>
                    <a:lnTo>
                      <a:pt x="29" y="14"/>
                    </a:lnTo>
                    <a:lnTo>
                      <a:pt x="45" y="154"/>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solidFill>
                    <a:schemeClr val="bg1"/>
                  </a:solidFill>
                </a:endParaRPr>
              </a:p>
            </p:txBody>
          </p:sp>
          <p:sp>
            <p:nvSpPr>
              <p:cNvPr id="12" name="Freeform 243"/>
              <p:cNvSpPr/>
              <p:nvPr/>
            </p:nvSpPr>
            <p:spPr bwMode="auto">
              <a:xfrm>
                <a:off x="7154863" y="3319463"/>
                <a:ext cx="134937" cy="134937"/>
              </a:xfrm>
              <a:custGeom>
                <a:avLst/>
                <a:gdLst>
                  <a:gd name="T0" fmla="*/ 43 w 85"/>
                  <a:gd name="T1" fmla="*/ 85 h 85"/>
                  <a:gd name="T2" fmla="*/ 43 w 85"/>
                  <a:gd name="T3" fmla="*/ 85 h 85"/>
                  <a:gd name="T4" fmla="*/ 50 w 85"/>
                  <a:gd name="T5" fmla="*/ 84 h 85"/>
                  <a:gd name="T6" fmla="*/ 59 w 85"/>
                  <a:gd name="T7" fmla="*/ 82 h 85"/>
                  <a:gd name="T8" fmla="*/ 65 w 85"/>
                  <a:gd name="T9" fmla="*/ 78 h 85"/>
                  <a:gd name="T10" fmla="*/ 72 w 85"/>
                  <a:gd name="T11" fmla="*/ 73 h 85"/>
                  <a:gd name="T12" fmla="*/ 78 w 85"/>
                  <a:gd name="T13" fmla="*/ 66 h 85"/>
                  <a:gd name="T14" fmla="*/ 81 w 85"/>
                  <a:gd name="T15" fmla="*/ 59 h 85"/>
                  <a:gd name="T16" fmla="*/ 84 w 85"/>
                  <a:gd name="T17" fmla="*/ 50 h 85"/>
                  <a:gd name="T18" fmla="*/ 85 w 85"/>
                  <a:gd name="T19" fmla="*/ 43 h 85"/>
                  <a:gd name="T20" fmla="*/ 85 w 85"/>
                  <a:gd name="T21" fmla="*/ 43 h 85"/>
                  <a:gd name="T22" fmla="*/ 84 w 85"/>
                  <a:gd name="T23" fmla="*/ 34 h 85"/>
                  <a:gd name="T24" fmla="*/ 81 w 85"/>
                  <a:gd name="T25" fmla="*/ 26 h 85"/>
                  <a:gd name="T26" fmla="*/ 78 w 85"/>
                  <a:gd name="T27" fmla="*/ 18 h 85"/>
                  <a:gd name="T28" fmla="*/ 72 w 85"/>
                  <a:gd name="T29" fmla="*/ 12 h 85"/>
                  <a:gd name="T30" fmla="*/ 65 w 85"/>
                  <a:gd name="T31" fmla="*/ 8 h 85"/>
                  <a:gd name="T32" fmla="*/ 59 w 85"/>
                  <a:gd name="T33" fmla="*/ 3 h 85"/>
                  <a:gd name="T34" fmla="*/ 50 w 85"/>
                  <a:gd name="T35" fmla="*/ 0 h 85"/>
                  <a:gd name="T36" fmla="*/ 43 w 85"/>
                  <a:gd name="T37" fmla="*/ 0 h 85"/>
                  <a:gd name="T38" fmla="*/ 43 w 85"/>
                  <a:gd name="T39" fmla="*/ 0 h 85"/>
                  <a:gd name="T40" fmla="*/ 33 w 85"/>
                  <a:gd name="T41" fmla="*/ 0 h 85"/>
                  <a:gd name="T42" fmla="*/ 26 w 85"/>
                  <a:gd name="T43" fmla="*/ 3 h 85"/>
                  <a:gd name="T44" fmla="*/ 18 w 85"/>
                  <a:gd name="T45" fmla="*/ 8 h 85"/>
                  <a:gd name="T46" fmla="*/ 12 w 85"/>
                  <a:gd name="T47" fmla="*/ 12 h 85"/>
                  <a:gd name="T48" fmla="*/ 6 w 85"/>
                  <a:gd name="T49" fmla="*/ 18 h 85"/>
                  <a:gd name="T50" fmla="*/ 3 w 85"/>
                  <a:gd name="T51" fmla="*/ 26 h 85"/>
                  <a:gd name="T52" fmla="*/ 0 w 85"/>
                  <a:gd name="T53" fmla="*/ 34 h 85"/>
                  <a:gd name="T54" fmla="*/ 0 w 85"/>
                  <a:gd name="T55" fmla="*/ 43 h 85"/>
                  <a:gd name="T56" fmla="*/ 0 w 85"/>
                  <a:gd name="T57" fmla="*/ 43 h 85"/>
                  <a:gd name="T58" fmla="*/ 0 w 85"/>
                  <a:gd name="T59" fmla="*/ 50 h 85"/>
                  <a:gd name="T60" fmla="*/ 3 w 85"/>
                  <a:gd name="T61" fmla="*/ 59 h 85"/>
                  <a:gd name="T62" fmla="*/ 6 w 85"/>
                  <a:gd name="T63" fmla="*/ 66 h 85"/>
                  <a:gd name="T64" fmla="*/ 12 w 85"/>
                  <a:gd name="T65" fmla="*/ 73 h 85"/>
                  <a:gd name="T66" fmla="*/ 18 w 85"/>
                  <a:gd name="T67" fmla="*/ 78 h 85"/>
                  <a:gd name="T68" fmla="*/ 26 w 85"/>
                  <a:gd name="T69" fmla="*/ 82 h 85"/>
                  <a:gd name="T70" fmla="*/ 33 w 85"/>
                  <a:gd name="T71" fmla="*/ 84 h 85"/>
                  <a:gd name="T72" fmla="*/ 43 w 85"/>
                  <a:gd name="T73" fmla="*/ 85 h 85"/>
                  <a:gd name="T74" fmla="*/ 43 w 85"/>
                  <a:gd name="T7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5">
                    <a:moveTo>
                      <a:pt x="43" y="85"/>
                    </a:moveTo>
                    <a:lnTo>
                      <a:pt x="43" y="85"/>
                    </a:lnTo>
                    <a:lnTo>
                      <a:pt x="50" y="84"/>
                    </a:lnTo>
                    <a:lnTo>
                      <a:pt x="59" y="82"/>
                    </a:lnTo>
                    <a:lnTo>
                      <a:pt x="65" y="78"/>
                    </a:lnTo>
                    <a:lnTo>
                      <a:pt x="72" y="73"/>
                    </a:lnTo>
                    <a:lnTo>
                      <a:pt x="78" y="66"/>
                    </a:lnTo>
                    <a:lnTo>
                      <a:pt x="81" y="59"/>
                    </a:lnTo>
                    <a:lnTo>
                      <a:pt x="84" y="50"/>
                    </a:lnTo>
                    <a:lnTo>
                      <a:pt x="85" y="43"/>
                    </a:lnTo>
                    <a:lnTo>
                      <a:pt x="85" y="43"/>
                    </a:lnTo>
                    <a:lnTo>
                      <a:pt x="84" y="34"/>
                    </a:lnTo>
                    <a:lnTo>
                      <a:pt x="81" y="26"/>
                    </a:lnTo>
                    <a:lnTo>
                      <a:pt x="78" y="18"/>
                    </a:lnTo>
                    <a:lnTo>
                      <a:pt x="72" y="12"/>
                    </a:lnTo>
                    <a:lnTo>
                      <a:pt x="65" y="8"/>
                    </a:lnTo>
                    <a:lnTo>
                      <a:pt x="59" y="3"/>
                    </a:lnTo>
                    <a:lnTo>
                      <a:pt x="50" y="0"/>
                    </a:lnTo>
                    <a:lnTo>
                      <a:pt x="43" y="0"/>
                    </a:lnTo>
                    <a:lnTo>
                      <a:pt x="43" y="0"/>
                    </a:lnTo>
                    <a:lnTo>
                      <a:pt x="33" y="0"/>
                    </a:lnTo>
                    <a:lnTo>
                      <a:pt x="26" y="3"/>
                    </a:lnTo>
                    <a:lnTo>
                      <a:pt x="18" y="8"/>
                    </a:lnTo>
                    <a:lnTo>
                      <a:pt x="12" y="12"/>
                    </a:lnTo>
                    <a:lnTo>
                      <a:pt x="6" y="18"/>
                    </a:lnTo>
                    <a:lnTo>
                      <a:pt x="3" y="26"/>
                    </a:lnTo>
                    <a:lnTo>
                      <a:pt x="0" y="34"/>
                    </a:lnTo>
                    <a:lnTo>
                      <a:pt x="0" y="43"/>
                    </a:lnTo>
                    <a:lnTo>
                      <a:pt x="0" y="43"/>
                    </a:lnTo>
                    <a:lnTo>
                      <a:pt x="0" y="50"/>
                    </a:lnTo>
                    <a:lnTo>
                      <a:pt x="3" y="59"/>
                    </a:lnTo>
                    <a:lnTo>
                      <a:pt x="6" y="66"/>
                    </a:lnTo>
                    <a:lnTo>
                      <a:pt x="12" y="73"/>
                    </a:lnTo>
                    <a:lnTo>
                      <a:pt x="18" y="78"/>
                    </a:lnTo>
                    <a:lnTo>
                      <a:pt x="26" y="82"/>
                    </a:lnTo>
                    <a:lnTo>
                      <a:pt x="33" y="84"/>
                    </a:lnTo>
                    <a:lnTo>
                      <a:pt x="43" y="85"/>
                    </a:lnTo>
                    <a:lnTo>
                      <a:pt x="43" y="85"/>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solidFill>
                    <a:schemeClr val="bg1"/>
                  </a:solidFill>
                </a:endParaRPr>
              </a:p>
            </p:txBody>
          </p:sp>
          <p:sp>
            <p:nvSpPr>
              <p:cNvPr id="13" name="Freeform 244"/>
              <p:cNvSpPr/>
              <p:nvPr/>
            </p:nvSpPr>
            <p:spPr bwMode="auto">
              <a:xfrm>
                <a:off x="7146925" y="3673475"/>
                <a:ext cx="63500" cy="298450"/>
              </a:xfrm>
              <a:custGeom>
                <a:avLst/>
                <a:gdLst>
                  <a:gd name="T0" fmla="*/ 40 w 40"/>
                  <a:gd name="T1" fmla="*/ 169 h 188"/>
                  <a:gd name="T2" fmla="*/ 40 w 40"/>
                  <a:gd name="T3" fmla="*/ 169 h 188"/>
                  <a:gd name="T4" fmla="*/ 38 w 40"/>
                  <a:gd name="T5" fmla="*/ 176 h 188"/>
                  <a:gd name="T6" fmla="*/ 34 w 40"/>
                  <a:gd name="T7" fmla="*/ 182 h 188"/>
                  <a:gd name="T8" fmla="*/ 28 w 40"/>
                  <a:gd name="T9" fmla="*/ 187 h 188"/>
                  <a:gd name="T10" fmla="*/ 20 w 40"/>
                  <a:gd name="T11" fmla="*/ 188 h 188"/>
                  <a:gd name="T12" fmla="*/ 20 w 40"/>
                  <a:gd name="T13" fmla="*/ 188 h 188"/>
                  <a:gd name="T14" fmla="*/ 12 w 40"/>
                  <a:gd name="T15" fmla="*/ 187 h 188"/>
                  <a:gd name="T16" fmla="*/ 5 w 40"/>
                  <a:gd name="T17" fmla="*/ 182 h 188"/>
                  <a:gd name="T18" fmla="*/ 2 w 40"/>
                  <a:gd name="T19" fmla="*/ 176 h 188"/>
                  <a:gd name="T20" fmla="*/ 0 w 40"/>
                  <a:gd name="T21" fmla="*/ 169 h 188"/>
                  <a:gd name="T22" fmla="*/ 0 w 40"/>
                  <a:gd name="T23" fmla="*/ 19 h 188"/>
                  <a:gd name="T24" fmla="*/ 0 w 40"/>
                  <a:gd name="T25" fmla="*/ 19 h 188"/>
                  <a:gd name="T26" fmla="*/ 2 w 40"/>
                  <a:gd name="T27" fmla="*/ 12 h 188"/>
                  <a:gd name="T28" fmla="*/ 5 w 40"/>
                  <a:gd name="T29" fmla="*/ 6 h 188"/>
                  <a:gd name="T30" fmla="*/ 12 w 40"/>
                  <a:gd name="T31" fmla="*/ 1 h 188"/>
                  <a:gd name="T32" fmla="*/ 20 w 40"/>
                  <a:gd name="T33" fmla="*/ 0 h 188"/>
                  <a:gd name="T34" fmla="*/ 20 w 40"/>
                  <a:gd name="T35" fmla="*/ 0 h 188"/>
                  <a:gd name="T36" fmla="*/ 28 w 40"/>
                  <a:gd name="T37" fmla="*/ 1 h 188"/>
                  <a:gd name="T38" fmla="*/ 34 w 40"/>
                  <a:gd name="T39" fmla="*/ 6 h 188"/>
                  <a:gd name="T40" fmla="*/ 38 w 40"/>
                  <a:gd name="T41" fmla="*/ 12 h 188"/>
                  <a:gd name="T42" fmla="*/ 40 w 40"/>
                  <a:gd name="T43" fmla="*/ 19 h 188"/>
                  <a:gd name="T44" fmla="*/ 40 w 40"/>
                  <a:gd name="T45"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88">
                    <a:moveTo>
                      <a:pt x="40" y="169"/>
                    </a:moveTo>
                    <a:lnTo>
                      <a:pt x="40" y="169"/>
                    </a:lnTo>
                    <a:lnTo>
                      <a:pt x="38" y="176"/>
                    </a:lnTo>
                    <a:lnTo>
                      <a:pt x="34" y="182"/>
                    </a:lnTo>
                    <a:lnTo>
                      <a:pt x="28" y="187"/>
                    </a:lnTo>
                    <a:lnTo>
                      <a:pt x="20" y="188"/>
                    </a:lnTo>
                    <a:lnTo>
                      <a:pt x="20" y="188"/>
                    </a:lnTo>
                    <a:lnTo>
                      <a:pt x="12" y="187"/>
                    </a:lnTo>
                    <a:lnTo>
                      <a:pt x="5" y="182"/>
                    </a:lnTo>
                    <a:lnTo>
                      <a:pt x="2" y="176"/>
                    </a:lnTo>
                    <a:lnTo>
                      <a:pt x="0" y="169"/>
                    </a:lnTo>
                    <a:lnTo>
                      <a:pt x="0" y="19"/>
                    </a:lnTo>
                    <a:lnTo>
                      <a:pt x="0" y="19"/>
                    </a:lnTo>
                    <a:lnTo>
                      <a:pt x="2" y="12"/>
                    </a:lnTo>
                    <a:lnTo>
                      <a:pt x="5" y="6"/>
                    </a:lnTo>
                    <a:lnTo>
                      <a:pt x="12" y="1"/>
                    </a:lnTo>
                    <a:lnTo>
                      <a:pt x="20" y="0"/>
                    </a:lnTo>
                    <a:lnTo>
                      <a:pt x="20" y="0"/>
                    </a:lnTo>
                    <a:lnTo>
                      <a:pt x="28" y="1"/>
                    </a:lnTo>
                    <a:lnTo>
                      <a:pt x="34" y="6"/>
                    </a:lnTo>
                    <a:lnTo>
                      <a:pt x="38" y="12"/>
                    </a:lnTo>
                    <a:lnTo>
                      <a:pt x="40" y="19"/>
                    </a:lnTo>
                    <a:lnTo>
                      <a:pt x="40" y="169"/>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solidFill>
                    <a:schemeClr val="bg1"/>
                  </a:solidFill>
                </a:endParaRPr>
              </a:p>
            </p:txBody>
          </p:sp>
          <p:sp>
            <p:nvSpPr>
              <p:cNvPr id="14" name="Freeform 245"/>
              <p:cNvSpPr/>
              <p:nvPr/>
            </p:nvSpPr>
            <p:spPr bwMode="auto">
              <a:xfrm>
                <a:off x="7234238" y="3673475"/>
                <a:ext cx="63500" cy="298450"/>
              </a:xfrm>
              <a:custGeom>
                <a:avLst/>
                <a:gdLst>
                  <a:gd name="T0" fmla="*/ 40 w 40"/>
                  <a:gd name="T1" fmla="*/ 169 h 188"/>
                  <a:gd name="T2" fmla="*/ 40 w 40"/>
                  <a:gd name="T3" fmla="*/ 169 h 188"/>
                  <a:gd name="T4" fmla="*/ 38 w 40"/>
                  <a:gd name="T5" fmla="*/ 176 h 188"/>
                  <a:gd name="T6" fmla="*/ 34 w 40"/>
                  <a:gd name="T7" fmla="*/ 182 h 188"/>
                  <a:gd name="T8" fmla="*/ 28 w 40"/>
                  <a:gd name="T9" fmla="*/ 187 h 188"/>
                  <a:gd name="T10" fmla="*/ 20 w 40"/>
                  <a:gd name="T11" fmla="*/ 188 h 188"/>
                  <a:gd name="T12" fmla="*/ 20 w 40"/>
                  <a:gd name="T13" fmla="*/ 188 h 188"/>
                  <a:gd name="T14" fmla="*/ 12 w 40"/>
                  <a:gd name="T15" fmla="*/ 187 h 188"/>
                  <a:gd name="T16" fmla="*/ 6 w 40"/>
                  <a:gd name="T17" fmla="*/ 182 h 188"/>
                  <a:gd name="T18" fmla="*/ 2 w 40"/>
                  <a:gd name="T19" fmla="*/ 176 h 188"/>
                  <a:gd name="T20" fmla="*/ 0 w 40"/>
                  <a:gd name="T21" fmla="*/ 169 h 188"/>
                  <a:gd name="T22" fmla="*/ 0 w 40"/>
                  <a:gd name="T23" fmla="*/ 19 h 188"/>
                  <a:gd name="T24" fmla="*/ 0 w 40"/>
                  <a:gd name="T25" fmla="*/ 19 h 188"/>
                  <a:gd name="T26" fmla="*/ 2 w 40"/>
                  <a:gd name="T27" fmla="*/ 12 h 188"/>
                  <a:gd name="T28" fmla="*/ 6 w 40"/>
                  <a:gd name="T29" fmla="*/ 6 h 188"/>
                  <a:gd name="T30" fmla="*/ 12 w 40"/>
                  <a:gd name="T31" fmla="*/ 1 h 188"/>
                  <a:gd name="T32" fmla="*/ 20 w 40"/>
                  <a:gd name="T33" fmla="*/ 0 h 188"/>
                  <a:gd name="T34" fmla="*/ 20 w 40"/>
                  <a:gd name="T35" fmla="*/ 0 h 188"/>
                  <a:gd name="T36" fmla="*/ 28 w 40"/>
                  <a:gd name="T37" fmla="*/ 1 h 188"/>
                  <a:gd name="T38" fmla="*/ 34 w 40"/>
                  <a:gd name="T39" fmla="*/ 6 h 188"/>
                  <a:gd name="T40" fmla="*/ 38 w 40"/>
                  <a:gd name="T41" fmla="*/ 12 h 188"/>
                  <a:gd name="T42" fmla="*/ 40 w 40"/>
                  <a:gd name="T43" fmla="*/ 19 h 188"/>
                  <a:gd name="T44" fmla="*/ 40 w 40"/>
                  <a:gd name="T45"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88">
                    <a:moveTo>
                      <a:pt x="40" y="169"/>
                    </a:moveTo>
                    <a:lnTo>
                      <a:pt x="40" y="169"/>
                    </a:lnTo>
                    <a:lnTo>
                      <a:pt x="38" y="176"/>
                    </a:lnTo>
                    <a:lnTo>
                      <a:pt x="34" y="182"/>
                    </a:lnTo>
                    <a:lnTo>
                      <a:pt x="28" y="187"/>
                    </a:lnTo>
                    <a:lnTo>
                      <a:pt x="20" y="188"/>
                    </a:lnTo>
                    <a:lnTo>
                      <a:pt x="20" y="188"/>
                    </a:lnTo>
                    <a:lnTo>
                      <a:pt x="12" y="187"/>
                    </a:lnTo>
                    <a:lnTo>
                      <a:pt x="6" y="182"/>
                    </a:lnTo>
                    <a:lnTo>
                      <a:pt x="2" y="176"/>
                    </a:lnTo>
                    <a:lnTo>
                      <a:pt x="0" y="169"/>
                    </a:lnTo>
                    <a:lnTo>
                      <a:pt x="0" y="19"/>
                    </a:lnTo>
                    <a:lnTo>
                      <a:pt x="0" y="19"/>
                    </a:lnTo>
                    <a:lnTo>
                      <a:pt x="2" y="12"/>
                    </a:lnTo>
                    <a:lnTo>
                      <a:pt x="6" y="6"/>
                    </a:lnTo>
                    <a:lnTo>
                      <a:pt x="12" y="1"/>
                    </a:lnTo>
                    <a:lnTo>
                      <a:pt x="20" y="0"/>
                    </a:lnTo>
                    <a:lnTo>
                      <a:pt x="20" y="0"/>
                    </a:lnTo>
                    <a:lnTo>
                      <a:pt x="28" y="1"/>
                    </a:lnTo>
                    <a:lnTo>
                      <a:pt x="34" y="6"/>
                    </a:lnTo>
                    <a:lnTo>
                      <a:pt x="38" y="12"/>
                    </a:lnTo>
                    <a:lnTo>
                      <a:pt x="40" y="19"/>
                    </a:lnTo>
                    <a:lnTo>
                      <a:pt x="40" y="169"/>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solidFill>
                    <a:schemeClr val="bg1"/>
                  </a:solidFill>
                </a:endParaRPr>
              </a:p>
            </p:txBody>
          </p:sp>
          <p:sp>
            <p:nvSpPr>
              <p:cNvPr id="2" name="Freeform 246"/>
              <p:cNvSpPr/>
              <p:nvPr/>
            </p:nvSpPr>
            <p:spPr bwMode="auto">
              <a:xfrm>
                <a:off x="7108825" y="3459163"/>
                <a:ext cx="227012" cy="257175"/>
              </a:xfrm>
              <a:custGeom>
                <a:avLst/>
                <a:gdLst>
                  <a:gd name="T0" fmla="*/ 122 w 143"/>
                  <a:gd name="T1" fmla="*/ 138 h 162"/>
                  <a:gd name="T2" fmla="*/ 122 w 143"/>
                  <a:gd name="T3" fmla="*/ 138 h 162"/>
                  <a:gd name="T4" fmla="*/ 120 w 143"/>
                  <a:gd name="T5" fmla="*/ 145 h 162"/>
                  <a:gd name="T6" fmla="*/ 117 w 143"/>
                  <a:gd name="T7" fmla="*/ 151 h 162"/>
                  <a:gd name="T8" fmla="*/ 114 w 143"/>
                  <a:gd name="T9" fmla="*/ 156 h 162"/>
                  <a:gd name="T10" fmla="*/ 110 w 143"/>
                  <a:gd name="T11" fmla="*/ 159 h 162"/>
                  <a:gd name="T12" fmla="*/ 104 w 143"/>
                  <a:gd name="T13" fmla="*/ 160 h 162"/>
                  <a:gd name="T14" fmla="*/ 96 w 143"/>
                  <a:gd name="T15" fmla="*/ 162 h 162"/>
                  <a:gd name="T16" fmla="*/ 81 w 143"/>
                  <a:gd name="T17" fmla="*/ 162 h 162"/>
                  <a:gd name="T18" fmla="*/ 62 w 143"/>
                  <a:gd name="T19" fmla="*/ 162 h 162"/>
                  <a:gd name="T20" fmla="*/ 62 w 143"/>
                  <a:gd name="T21" fmla="*/ 162 h 162"/>
                  <a:gd name="T22" fmla="*/ 47 w 143"/>
                  <a:gd name="T23" fmla="*/ 162 h 162"/>
                  <a:gd name="T24" fmla="*/ 40 w 143"/>
                  <a:gd name="T25" fmla="*/ 160 h 162"/>
                  <a:gd name="T26" fmla="*/ 33 w 143"/>
                  <a:gd name="T27" fmla="*/ 159 h 162"/>
                  <a:gd name="T28" fmla="*/ 29 w 143"/>
                  <a:gd name="T29" fmla="*/ 156 h 162"/>
                  <a:gd name="T30" fmla="*/ 24 w 143"/>
                  <a:gd name="T31" fmla="*/ 151 h 162"/>
                  <a:gd name="T32" fmla="*/ 23 w 143"/>
                  <a:gd name="T33" fmla="*/ 145 h 162"/>
                  <a:gd name="T34" fmla="*/ 21 w 143"/>
                  <a:gd name="T35" fmla="*/ 138 h 162"/>
                  <a:gd name="T36" fmla="*/ 21 w 143"/>
                  <a:gd name="T37" fmla="*/ 42 h 162"/>
                  <a:gd name="T38" fmla="*/ 21 w 143"/>
                  <a:gd name="T39" fmla="*/ 42 h 162"/>
                  <a:gd name="T40" fmla="*/ 12 w 143"/>
                  <a:gd name="T41" fmla="*/ 35 h 162"/>
                  <a:gd name="T42" fmla="*/ 6 w 143"/>
                  <a:gd name="T43" fmla="*/ 31 h 162"/>
                  <a:gd name="T44" fmla="*/ 1 w 143"/>
                  <a:gd name="T45" fmla="*/ 26 h 162"/>
                  <a:gd name="T46" fmla="*/ 0 w 143"/>
                  <a:gd name="T47" fmla="*/ 22 h 162"/>
                  <a:gd name="T48" fmla="*/ 0 w 143"/>
                  <a:gd name="T49" fmla="*/ 19 h 162"/>
                  <a:gd name="T50" fmla="*/ 3 w 143"/>
                  <a:gd name="T51" fmla="*/ 14 h 162"/>
                  <a:gd name="T52" fmla="*/ 6 w 143"/>
                  <a:gd name="T53" fmla="*/ 11 h 162"/>
                  <a:gd name="T54" fmla="*/ 12 w 143"/>
                  <a:gd name="T55" fmla="*/ 10 h 162"/>
                  <a:gd name="T56" fmla="*/ 24 w 143"/>
                  <a:gd name="T57" fmla="*/ 5 h 162"/>
                  <a:gd name="T58" fmla="*/ 38 w 143"/>
                  <a:gd name="T59" fmla="*/ 2 h 162"/>
                  <a:gd name="T60" fmla="*/ 62 w 143"/>
                  <a:gd name="T61" fmla="*/ 0 h 162"/>
                  <a:gd name="T62" fmla="*/ 81 w 143"/>
                  <a:gd name="T63" fmla="*/ 0 h 162"/>
                  <a:gd name="T64" fmla="*/ 81 w 143"/>
                  <a:gd name="T65" fmla="*/ 0 h 162"/>
                  <a:gd name="T66" fmla="*/ 91 w 143"/>
                  <a:gd name="T67" fmla="*/ 0 h 162"/>
                  <a:gd name="T68" fmla="*/ 105 w 143"/>
                  <a:gd name="T69" fmla="*/ 2 h 162"/>
                  <a:gd name="T70" fmla="*/ 119 w 143"/>
                  <a:gd name="T71" fmla="*/ 5 h 162"/>
                  <a:gd name="T72" fmla="*/ 133 w 143"/>
                  <a:gd name="T73" fmla="*/ 10 h 162"/>
                  <a:gd name="T74" fmla="*/ 137 w 143"/>
                  <a:gd name="T75" fmla="*/ 13 h 162"/>
                  <a:gd name="T76" fmla="*/ 140 w 143"/>
                  <a:gd name="T77" fmla="*/ 16 h 162"/>
                  <a:gd name="T78" fmla="*/ 143 w 143"/>
                  <a:gd name="T79" fmla="*/ 19 h 162"/>
                  <a:gd name="T80" fmla="*/ 143 w 143"/>
                  <a:gd name="T81" fmla="*/ 22 h 162"/>
                  <a:gd name="T82" fmla="*/ 142 w 143"/>
                  <a:gd name="T83" fmla="*/ 26 h 162"/>
                  <a:gd name="T84" fmla="*/ 137 w 143"/>
                  <a:gd name="T85" fmla="*/ 31 h 162"/>
                  <a:gd name="T86" fmla="*/ 131 w 143"/>
                  <a:gd name="T87" fmla="*/ 35 h 162"/>
                  <a:gd name="T88" fmla="*/ 122 w 143"/>
                  <a:gd name="T89" fmla="*/ 42 h 162"/>
                  <a:gd name="T90" fmla="*/ 122 w 143"/>
                  <a:gd name="T91" fmla="*/ 13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3" h="162">
                    <a:moveTo>
                      <a:pt x="122" y="138"/>
                    </a:moveTo>
                    <a:lnTo>
                      <a:pt x="122" y="138"/>
                    </a:lnTo>
                    <a:lnTo>
                      <a:pt x="120" y="145"/>
                    </a:lnTo>
                    <a:lnTo>
                      <a:pt x="117" y="151"/>
                    </a:lnTo>
                    <a:lnTo>
                      <a:pt x="114" y="156"/>
                    </a:lnTo>
                    <a:lnTo>
                      <a:pt x="110" y="159"/>
                    </a:lnTo>
                    <a:lnTo>
                      <a:pt x="104" y="160"/>
                    </a:lnTo>
                    <a:lnTo>
                      <a:pt x="96" y="162"/>
                    </a:lnTo>
                    <a:lnTo>
                      <a:pt x="81" y="162"/>
                    </a:lnTo>
                    <a:lnTo>
                      <a:pt x="62" y="162"/>
                    </a:lnTo>
                    <a:lnTo>
                      <a:pt x="62" y="162"/>
                    </a:lnTo>
                    <a:lnTo>
                      <a:pt x="47" y="162"/>
                    </a:lnTo>
                    <a:lnTo>
                      <a:pt x="40" y="160"/>
                    </a:lnTo>
                    <a:lnTo>
                      <a:pt x="33" y="159"/>
                    </a:lnTo>
                    <a:lnTo>
                      <a:pt x="29" y="156"/>
                    </a:lnTo>
                    <a:lnTo>
                      <a:pt x="24" y="151"/>
                    </a:lnTo>
                    <a:lnTo>
                      <a:pt x="23" y="145"/>
                    </a:lnTo>
                    <a:lnTo>
                      <a:pt x="21" y="138"/>
                    </a:lnTo>
                    <a:lnTo>
                      <a:pt x="21" y="42"/>
                    </a:lnTo>
                    <a:lnTo>
                      <a:pt x="21" y="42"/>
                    </a:lnTo>
                    <a:lnTo>
                      <a:pt x="12" y="35"/>
                    </a:lnTo>
                    <a:lnTo>
                      <a:pt x="6" y="31"/>
                    </a:lnTo>
                    <a:lnTo>
                      <a:pt x="1" y="26"/>
                    </a:lnTo>
                    <a:lnTo>
                      <a:pt x="0" y="22"/>
                    </a:lnTo>
                    <a:lnTo>
                      <a:pt x="0" y="19"/>
                    </a:lnTo>
                    <a:lnTo>
                      <a:pt x="3" y="14"/>
                    </a:lnTo>
                    <a:lnTo>
                      <a:pt x="6" y="11"/>
                    </a:lnTo>
                    <a:lnTo>
                      <a:pt x="12" y="10"/>
                    </a:lnTo>
                    <a:lnTo>
                      <a:pt x="24" y="5"/>
                    </a:lnTo>
                    <a:lnTo>
                      <a:pt x="38" y="2"/>
                    </a:lnTo>
                    <a:lnTo>
                      <a:pt x="62" y="0"/>
                    </a:lnTo>
                    <a:lnTo>
                      <a:pt x="81" y="0"/>
                    </a:lnTo>
                    <a:lnTo>
                      <a:pt x="81" y="0"/>
                    </a:lnTo>
                    <a:lnTo>
                      <a:pt x="91" y="0"/>
                    </a:lnTo>
                    <a:lnTo>
                      <a:pt x="105" y="2"/>
                    </a:lnTo>
                    <a:lnTo>
                      <a:pt x="119" y="5"/>
                    </a:lnTo>
                    <a:lnTo>
                      <a:pt x="133" y="10"/>
                    </a:lnTo>
                    <a:lnTo>
                      <a:pt x="137" y="13"/>
                    </a:lnTo>
                    <a:lnTo>
                      <a:pt x="140" y="16"/>
                    </a:lnTo>
                    <a:lnTo>
                      <a:pt x="143" y="19"/>
                    </a:lnTo>
                    <a:lnTo>
                      <a:pt x="143" y="22"/>
                    </a:lnTo>
                    <a:lnTo>
                      <a:pt x="142" y="26"/>
                    </a:lnTo>
                    <a:lnTo>
                      <a:pt x="137" y="31"/>
                    </a:lnTo>
                    <a:lnTo>
                      <a:pt x="131" y="35"/>
                    </a:lnTo>
                    <a:lnTo>
                      <a:pt x="122" y="42"/>
                    </a:lnTo>
                    <a:lnTo>
                      <a:pt x="122" y="138"/>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solidFill>
                    <a:schemeClr val="bg1"/>
                  </a:solidFill>
                </a:endParaRPr>
              </a:p>
            </p:txBody>
          </p:sp>
        </p:grpSp>
        <p:sp>
          <p:nvSpPr>
            <p:cNvPr id="16" name="矩形 15"/>
            <p:cNvSpPr/>
            <p:nvPr/>
          </p:nvSpPr>
          <p:spPr>
            <a:xfrm>
              <a:off x="3711" y="2656"/>
              <a:ext cx="4359" cy="2763"/>
            </a:xfrm>
            <a:prstGeom prst="rect">
              <a:avLst/>
            </a:prstGeom>
          </p:spPr>
          <p:txBody>
            <a:bodyPr wrap="square">
              <a:spAutoFit/>
            </a:bodyPr>
            <a:p>
              <a:pPr>
                <a:lnSpc>
                  <a:spcPct val="150000"/>
                </a:lnSpc>
              </a:pPr>
              <a:r>
                <a:rPr lang="en-US" altLang="zh-CN" sz="1200" dirty="0">
                  <a:solidFill>
                    <a:schemeClr val="bg1"/>
                  </a:solidFill>
                </a:rPr>
                <a:t>Lorem ipsum dolor sit amet, consectetuer adipiscing elit. Maecenas porttitor congue massa. Fusce posuere, magna sed pulvinar ultricies, purus lectus malesuada libero, sit amet commodo magna eros quis urna.</a:t>
              </a:r>
              <a:endParaRPr lang="en-US" altLang="zh-CN" sz="1200" dirty="0">
                <a:solidFill>
                  <a:schemeClr val="bg1"/>
                </a:solidFill>
              </a:endParaRPr>
            </a:p>
          </p:txBody>
        </p:sp>
        <p:sp>
          <p:nvSpPr>
            <p:cNvPr id="17" name="文本框 16"/>
            <p:cNvSpPr txBox="1"/>
            <p:nvPr/>
          </p:nvSpPr>
          <p:spPr>
            <a:xfrm>
              <a:off x="5425" y="6368"/>
              <a:ext cx="1558" cy="1018"/>
            </a:xfrm>
            <a:prstGeom prst="rect">
              <a:avLst/>
            </a:prstGeom>
            <a:noFill/>
          </p:spPr>
          <p:txBody>
            <a:bodyPr wrap="none" rtlCol="0">
              <a:spAutoFit/>
            </a:bodyPr>
            <a:p>
              <a:r>
                <a:rPr lang="en-US" altLang="zh-CN" sz="3600" b="1" dirty="0">
                  <a:solidFill>
                    <a:schemeClr val="bg1"/>
                  </a:solidFill>
                </a:rPr>
                <a:t>52%</a:t>
              </a:r>
              <a:endParaRPr lang="en-US" altLang="zh-CN" sz="3600" b="1" dirty="0">
                <a:solidFill>
                  <a:schemeClr val="bg1"/>
                </a:solidFill>
              </a:endParaRPr>
            </a:p>
          </p:txBody>
        </p:sp>
        <p:sp>
          <p:nvSpPr>
            <p:cNvPr id="18" name="文本框 17"/>
            <p:cNvSpPr txBox="1"/>
            <p:nvPr/>
          </p:nvSpPr>
          <p:spPr>
            <a:xfrm>
              <a:off x="5425" y="7227"/>
              <a:ext cx="2744" cy="1598"/>
            </a:xfrm>
            <a:prstGeom prst="rect">
              <a:avLst/>
            </a:prstGeom>
            <a:noFill/>
          </p:spPr>
          <p:txBody>
            <a:bodyPr wrap="square" rtlCol="0">
              <a:spAutoFit/>
            </a:bodyPr>
            <a:p>
              <a:r>
                <a:rPr lang="zh-CN" altLang="en-US" sz="1600" b="1" dirty="0">
                  <a:solidFill>
                    <a:schemeClr val="bg1"/>
                  </a:solidFill>
                  <a:cs typeface="Arial" panose="020B0604020202090204" pitchFamily="34" charset="0"/>
                </a:rPr>
                <a:t>点击编辑内容</a:t>
              </a:r>
              <a:endParaRPr lang="en-US" altLang="zh-CN" sz="1600" b="1" dirty="0">
                <a:solidFill>
                  <a:schemeClr val="bg1"/>
                </a:solidFill>
              </a:endParaRPr>
            </a:p>
            <a:p>
              <a:r>
                <a:rPr lang="en-US" altLang="zh-CN" sz="1100" dirty="0">
                  <a:solidFill>
                    <a:schemeClr val="bg1"/>
                  </a:solidFill>
                  <a:cs typeface="Arial" panose="020B0604020202090204" pitchFamily="34" charset="0"/>
                </a:rPr>
                <a:t>Lorem ipsum dolor sit amet, consectetuer adipiscing elit. Maecenas porttitor congue massa. </a:t>
              </a:r>
              <a:endParaRPr lang="en-US" altLang="zh-CN" sz="1100" dirty="0">
                <a:solidFill>
                  <a:schemeClr val="bg1"/>
                </a:solidFill>
                <a:cs typeface="Arial" panose="020B0604020202090204" pitchFamily="34" charset="0"/>
              </a:endParaRPr>
            </a:p>
          </p:txBody>
        </p:sp>
      </p:grpSp>
      <p:grpSp>
        <p:nvGrpSpPr>
          <p:cNvPr id="6" name="组合 5"/>
          <p:cNvGrpSpPr/>
          <p:nvPr/>
        </p:nvGrpSpPr>
        <p:grpSpPr>
          <a:xfrm>
            <a:off x="5371465" y="2106930"/>
            <a:ext cx="4709795" cy="4030980"/>
            <a:chOff x="8459" y="3318"/>
            <a:chExt cx="7417" cy="6348"/>
          </a:xfrm>
        </p:grpSpPr>
        <p:sp>
          <p:nvSpPr>
            <p:cNvPr id="19" name="等腰三角形 18"/>
            <p:cNvSpPr/>
            <p:nvPr/>
          </p:nvSpPr>
          <p:spPr>
            <a:xfrm>
              <a:off x="11226" y="5789"/>
              <a:ext cx="1740" cy="287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等腰三角形 19"/>
            <p:cNvSpPr/>
            <p:nvPr/>
          </p:nvSpPr>
          <p:spPr>
            <a:xfrm>
              <a:off x="9843" y="7293"/>
              <a:ext cx="1740" cy="137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等腰三角形 20"/>
            <p:cNvSpPr/>
            <p:nvPr/>
          </p:nvSpPr>
          <p:spPr>
            <a:xfrm>
              <a:off x="8459" y="7884"/>
              <a:ext cx="1740" cy="780"/>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等腰三角形 21"/>
            <p:cNvSpPr/>
            <p:nvPr/>
          </p:nvSpPr>
          <p:spPr>
            <a:xfrm>
              <a:off x="12610" y="4352"/>
              <a:ext cx="1882" cy="431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等腰三角形 22"/>
            <p:cNvSpPr/>
            <p:nvPr/>
          </p:nvSpPr>
          <p:spPr>
            <a:xfrm>
              <a:off x="14136" y="7064"/>
              <a:ext cx="1740" cy="159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文本框 23"/>
            <p:cNvSpPr txBox="1"/>
            <p:nvPr/>
          </p:nvSpPr>
          <p:spPr>
            <a:xfrm>
              <a:off x="8684" y="8988"/>
              <a:ext cx="7191" cy="679"/>
            </a:xfrm>
            <a:prstGeom prst="rect">
              <a:avLst/>
            </a:prstGeom>
            <a:noFill/>
          </p:spPr>
          <p:txBody>
            <a:bodyPr wrap="square" rtlCol="0">
              <a:spAutoFit/>
            </a:bodyPr>
            <a:p>
              <a:pPr algn="ctr"/>
              <a:r>
                <a:rPr lang="en-US" altLang="zh-CN" sz="1100" dirty="0" err="1">
                  <a:solidFill>
                    <a:schemeClr val="tx1">
                      <a:lumMod val="50000"/>
                      <a:lumOff val="50000"/>
                    </a:schemeClr>
                  </a:solidFill>
                  <a:cs typeface="Arial" panose="020B0604020202090204" pitchFamily="34" charset="0"/>
                </a:rPr>
                <a:t>Lorem</a:t>
              </a:r>
              <a:r>
                <a:rPr lang="en-US" altLang="zh-CN" sz="1100" dirty="0">
                  <a:solidFill>
                    <a:schemeClr val="tx1">
                      <a:lumMod val="50000"/>
                      <a:lumOff val="50000"/>
                    </a:schemeClr>
                  </a:solidFill>
                  <a:cs typeface="Arial" panose="020B0604020202090204" pitchFamily="34" charset="0"/>
                </a:rPr>
                <a:t> ipsum dolor sit amet, consectetuer adipiscing elit. Maecenas porttitor congue massa. </a:t>
              </a:r>
              <a:endParaRPr lang="en-US" altLang="zh-CN" sz="1100" dirty="0">
                <a:solidFill>
                  <a:schemeClr val="tx1">
                    <a:lumMod val="50000"/>
                    <a:lumOff val="50000"/>
                  </a:schemeClr>
                </a:solidFill>
                <a:cs typeface="Arial" panose="020B0604020202090204" pitchFamily="34" charset="0"/>
              </a:endParaRPr>
            </a:p>
          </p:txBody>
        </p:sp>
        <p:sp>
          <p:nvSpPr>
            <p:cNvPr id="25" name="文本框 24"/>
            <p:cNvSpPr txBox="1"/>
            <p:nvPr/>
          </p:nvSpPr>
          <p:spPr>
            <a:xfrm>
              <a:off x="13130" y="3318"/>
              <a:ext cx="995" cy="630"/>
            </a:xfrm>
            <a:prstGeom prst="rect">
              <a:avLst/>
            </a:prstGeom>
            <a:noFill/>
          </p:spPr>
          <p:txBody>
            <a:bodyPr wrap="none" rtlCol="0">
              <a:spAutoFit/>
            </a:bodyPr>
            <a:p>
              <a:pPr algn="ctr"/>
              <a:r>
                <a:rPr lang="en-US" altLang="zh-CN" sz="2000" b="1" dirty="0">
                  <a:solidFill>
                    <a:schemeClr val="accent5"/>
                  </a:solidFill>
                </a:rPr>
                <a:t>90%</a:t>
              </a:r>
              <a:endParaRPr lang="en-US" altLang="zh-CN" sz="2000" b="1" dirty="0">
                <a:solidFill>
                  <a:schemeClr val="accent5"/>
                </a:solidFill>
              </a:endParaRPr>
            </a:p>
          </p:txBody>
        </p:sp>
        <p:sp>
          <p:nvSpPr>
            <p:cNvPr id="26" name="文本框 25"/>
            <p:cNvSpPr txBox="1"/>
            <p:nvPr/>
          </p:nvSpPr>
          <p:spPr>
            <a:xfrm>
              <a:off x="11634" y="5141"/>
              <a:ext cx="995" cy="630"/>
            </a:xfrm>
            <a:prstGeom prst="rect">
              <a:avLst/>
            </a:prstGeom>
            <a:noFill/>
          </p:spPr>
          <p:txBody>
            <a:bodyPr wrap="none" rtlCol="0">
              <a:spAutoFit/>
            </a:bodyPr>
            <a:p>
              <a:pPr algn="ctr"/>
              <a:r>
                <a:rPr lang="en-US" altLang="zh-CN" sz="2000" b="1" dirty="0">
                  <a:solidFill>
                    <a:schemeClr val="accent2"/>
                  </a:solidFill>
                </a:rPr>
                <a:t>70%</a:t>
              </a:r>
              <a:endParaRPr lang="zh-CN" altLang="en-US" sz="2000" b="1" dirty="0">
                <a:solidFill>
                  <a:schemeClr val="accent2"/>
                </a:solidFill>
              </a:endParaRPr>
            </a:p>
          </p:txBody>
        </p:sp>
        <p:sp>
          <p:nvSpPr>
            <p:cNvPr id="27" name="文本框 26"/>
            <p:cNvSpPr txBox="1"/>
            <p:nvPr/>
          </p:nvSpPr>
          <p:spPr>
            <a:xfrm>
              <a:off x="14518" y="6341"/>
              <a:ext cx="995" cy="630"/>
            </a:xfrm>
            <a:prstGeom prst="rect">
              <a:avLst/>
            </a:prstGeom>
            <a:noFill/>
          </p:spPr>
          <p:txBody>
            <a:bodyPr wrap="none" rtlCol="0">
              <a:spAutoFit/>
            </a:bodyPr>
            <a:p>
              <a:pPr algn="ctr"/>
              <a:r>
                <a:rPr lang="en-US" altLang="zh-CN" sz="2000" b="1" dirty="0">
                  <a:solidFill>
                    <a:schemeClr val="accent4"/>
                  </a:solidFill>
                </a:rPr>
                <a:t>40%</a:t>
              </a:r>
              <a:endParaRPr lang="zh-CN" altLang="en-US" sz="2000" b="1" dirty="0">
                <a:solidFill>
                  <a:schemeClr val="accent4"/>
                </a:solidFill>
              </a:endParaRPr>
            </a:p>
          </p:txBody>
        </p:sp>
        <p:sp>
          <p:nvSpPr>
            <p:cNvPr id="28" name="文本框 27"/>
            <p:cNvSpPr txBox="1"/>
            <p:nvPr/>
          </p:nvSpPr>
          <p:spPr>
            <a:xfrm>
              <a:off x="10220" y="6535"/>
              <a:ext cx="995" cy="630"/>
            </a:xfrm>
            <a:prstGeom prst="rect">
              <a:avLst/>
            </a:prstGeom>
            <a:noFill/>
          </p:spPr>
          <p:txBody>
            <a:bodyPr wrap="none" rtlCol="0">
              <a:spAutoFit/>
            </a:bodyPr>
            <a:p>
              <a:pPr algn="ctr"/>
              <a:r>
                <a:rPr lang="en-US" altLang="zh-CN" sz="2000" b="1" dirty="0">
                  <a:solidFill>
                    <a:schemeClr val="accent4"/>
                  </a:solidFill>
                </a:rPr>
                <a:t>38%</a:t>
              </a:r>
              <a:endParaRPr lang="en-US" altLang="zh-CN" sz="2000" b="1" dirty="0">
                <a:solidFill>
                  <a:schemeClr val="accent4"/>
                </a:solidFill>
              </a:endParaRPr>
            </a:p>
          </p:txBody>
        </p:sp>
        <p:sp>
          <p:nvSpPr>
            <p:cNvPr id="29" name="文本框 28"/>
            <p:cNvSpPr txBox="1"/>
            <p:nvPr/>
          </p:nvSpPr>
          <p:spPr>
            <a:xfrm>
              <a:off x="8868" y="7223"/>
              <a:ext cx="995" cy="630"/>
            </a:xfrm>
            <a:prstGeom prst="rect">
              <a:avLst/>
            </a:prstGeom>
            <a:noFill/>
          </p:spPr>
          <p:txBody>
            <a:bodyPr wrap="none" rtlCol="0">
              <a:spAutoFit/>
            </a:bodyPr>
            <a:p>
              <a:pPr algn="ctr"/>
              <a:r>
                <a:rPr lang="en-US" altLang="zh-CN" sz="2000" b="1" dirty="0">
                  <a:solidFill>
                    <a:schemeClr val="tx1">
                      <a:lumMod val="75000"/>
                      <a:lumOff val="25000"/>
                    </a:schemeClr>
                  </a:solidFill>
                </a:rPr>
                <a:t>20%</a:t>
              </a:r>
              <a:endParaRPr lang="zh-CN" altLang="en-US" sz="2000" b="1" dirty="0">
                <a:solidFill>
                  <a:schemeClr val="tx1">
                    <a:lumMod val="75000"/>
                    <a:lumOff val="25000"/>
                  </a:schemeClr>
                </a:solidFill>
              </a:endParaRPr>
            </a:p>
          </p:txBody>
        </p:sp>
      </p:grpSp>
      <p:sp>
        <p:nvSpPr>
          <p:cNvPr id="9"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30"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ppt_x</p:attrName>
                                        </p:attrNameLst>
                                      </p:cBhvr>
                                      <p:tavLst>
                                        <p:tav tm="0">
                                          <p:val>
                                            <p:strVal val="#ppt_x-.2"/>
                                          </p:val>
                                        </p:tav>
                                        <p:tav tm="100000">
                                          <p:val>
                                            <p:strVal val="#ppt_x"/>
                                          </p:val>
                                        </p:tav>
                                      </p:tavLst>
                                    </p:anim>
                                    <p:anim calcmode="lin" valueType="num">
                                      <p:cBhvr>
                                        <p:cTn id="1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 name="椭圆 33"/>
          <p:cNvSpPr/>
          <p:nvPr/>
        </p:nvSpPr>
        <p:spPr>
          <a:xfrm>
            <a:off x="2999656" y="3459911"/>
            <a:ext cx="1038198" cy="343252"/>
          </a:xfrm>
          <a:prstGeom prst="ellipse">
            <a:avLst/>
          </a:prstGeom>
          <a:solidFill>
            <a:schemeClr val="tx1">
              <a:lumMod val="65000"/>
              <a:lumOff val="35000"/>
            </a:schemeClr>
          </a:solidFill>
          <a:ln w="25400" cap="flat" cmpd="sng" algn="ctr">
            <a:noFill/>
            <a:prstDash val="solid"/>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latin typeface="Arial" panose="020B0604020202090204"/>
              <a:ea typeface="微软雅黑" panose="020B0503020204020204" charset="-122"/>
            </a:endParaRPr>
          </a:p>
        </p:txBody>
      </p:sp>
      <p:sp>
        <p:nvSpPr>
          <p:cNvPr id="35" name="圆柱形 34"/>
          <p:cNvSpPr/>
          <p:nvPr/>
        </p:nvSpPr>
        <p:spPr>
          <a:xfrm>
            <a:off x="3173362" y="2338077"/>
            <a:ext cx="690786" cy="1477786"/>
          </a:xfrm>
          <a:prstGeom prst="can">
            <a:avLst/>
          </a:prstGeom>
          <a:solidFill>
            <a:schemeClr val="accent4"/>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ysClr val="window" lastClr="FFFFFF"/>
              </a:solidFill>
              <a:latin typeface="Arial" panose="020B0604020202090204"/>
              <a:ea typeface="微软雅黑" panose="020B0503020204020204" charset="-122"/>
            </a:endParaRPr>
          </a:p>
        </p:txBody>
      </p:sp>
      <p:sp>
        <p:nvSpPr>
          <p:cNvPr id="36" name="椭圆 35"/>
          <p:cNvSpPr/>
          <p:nvPr/>
        </p:nvSpPr>
        <p:spPr>
          <a:xfrm>
            <a:off x="4727960" y="3459911"/>
            <a:ext cx="1038198" cy="343252"/>
          </a:xfrm>
          <a:prstGeom prst="ellipse">
            <a:avLst/>
          </a:prstGeom>
          <a:solidFill>
            <a:schemeClr val="tx1">
              <a:lumMod val="65000"/>
              <a:lumOff val="35000"/>
            </a:schemeClr>
          </a:solidFill>
          <a:ln w="25400" cap="flat" cmpd="sng" algn="ctr">
            <a:noFill/>
            <a:prstDash val="solid"/>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latin typeface="Arial" panose="020B0604020202090204"/>
              <a:ea typeface="微软雅黑" panose="020B0503020204020204" charset="-122"/>
            </a:endParaRPr>
          </a:p>
        </p:txBody>
      </p:sp>
      <p:sp>
        <p:nvSpPr>
          <p:cNvPr id="37" name="圆柱形 36"/>
          <p:cNvSpPr/>
          <p:nvPr/>
        </p:nvSpPr>
        <p:spPr>
          <a:xfrm>
            <a:off x="4901666" y="2937703"/>
            <a:ext cx="690786" cy="878160"/>
          </a:xfrm>
          <a:prstGeom prst="can">
            <a:avLst/>
          </a:prstGeom>
          <a:solidFill>
            <a:schemeClr val="accent2"/>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latin typeface="Arial" panose="020B0604020202090204"/>
              <a:ea typeface="微软雅黑" panose="020B0503020204020204" charset="-122"/>
            </a:endParaRPr>
          </a:p>
        </p:txBody>
      </p:sp>
      <p:sp>
        <p:nvSpPr>
          <p:cNvPr id="38" name="椭圆 37"/>
          <p:cNvSpPr/>
          <p:nvPr/>
        </p:nvSpPr>
        <p:spPr>
          <a:xfrm>
            <a:off x="6456264" y="3459911"/>
            <a:ext cx="1038198" cy="343252"/>
          </a:xfrm>
          <a:prstGeom prst="ellipse">
            <a:avLst/>
          </a:prstGeom>
          <a:solidFill>
            <a:schemeClr val="tx1">
              <a:lumMod val="65000"/>
              <a:lumOff val="35000"/>
            </a:schemeClr>
          </a:solidFill>
          <a:ln w="25400" cap="flat" cmpd="sng" algn="ctr">
            <a:noFill/>
            <a:prstDash val="solid"/>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latin typeface="Arial" panose="020B0604020202090204"/>
              <a:ea typeface="微软雅黑" panose="020B0503020204020204" charset="-122"/>
            </a:endParaRPr>
          </a:p>
        </p:txBody>
      </p:sp>
      <p:sp>
        <p:nvSpPr>
          <p:cNvPr id="39" name="圆柱形 38"/>
          <p:cNvSpPr/>
          <p:nvPr/>
        </p:nvSpPr>
        <p:spPr>
          <a:xfrm>
            <a:off x="6629970" y="1641559"/>
            <a:ext cx="690786" cy="2174304"/>
          </a:xfrm>
          <a:prstGeom prst="can">
            <a:avLst/>
          </a:prstGeom>
          <a:solidFill>
            <a:schemeClr val="accent4"/>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ysClr val="window" lastClr="FFFFFF"/>
              </a:solidFill>
              <a:latin typeface="Arial" panose="020B0604020202090204"/>
              <a:ea typeface="微软雅黑" panose="020B0503020204020204" charset="-122"/>
            </a:endParaRPr>
          </a:p>
        </p:txBody>
      </p:sp>
      <p:sp>
        <p:nvSpPr>
          <p:cNvPr id="40" name="椭圆 39"/>
          <p:cNvSpPr/>
          <p:nvPr/>
        </p:nvSpPr>
        <p:spPr>
          <a:xfrm>
            <a:off x="8184569" y="3459911"/>
            <a:ext cx="1038198" cy="343252"/>
          </a:xfrm>
          <a:prstGeom prst="ellipse">
            <a:avLst/>
          </a:prstGeom>
          <a:solidFill>
            <a:schemeClr val="tx1">
              <a:lumMod val="65000"/>
              <a:lumOff val="35000"/>
            </a:schemeClr>
          </a:solidFill>
          <a:ln w="25400" cap="flat" cmpd="sng" algn="ctr">
            <a:noFill/>
            <a:prstDash val="solid"/>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latin typeface="Arial" panose="020B0604020202090204"/>
              <a:ea typeface="微软雅黑" panose="020B0503020204020204" charset="-122"/>
            </a:endParaRPr>
          </a:p>
        </p:txBody>
      </p:sp>
      <p:sp>
        <p:nvSpPr>
          <p:cNvPr id="41" name="圆柱形 40"/>
          <p:cNvSpPr/>
          <p:nvPr/>
        </p:nvSpPr>
        <p:spPr>
          <a:xfrm>
            <a:off x="8358275" y="2577664"/>
            <a:ext cx="690786" cy="1238199"/>
          </a:xfrm>
          <a:prstGeom prst="can">
            <a:avLst/>
          </a:prstGeom>
          <a:solidFill>
            <a:schemeClr val="accent2"/>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ysClr val="window" lastClr="FFFFFF"/>
              </a:solidFill>
              <a:latin typeface="Arial" panose="020B0604020202090204"/>
              <a:ea typeface="微软雅黑" panose="020B0503020204020204" charset="-122"/>
            </a:endParaRPr>
          </a:p>
        </p:txBody>
      </p:sp>
      <p:grpSp>
        <p:nvGrpSpPr>
          <p:cNvPr id="42" name="组合 41"/>
          <p:cNvGrpSpPr/>
          <p:nvPr/>
        </p:nvGrpSpPr>
        <p:grpSpPr>
          <a:xfrm>
            <a:off x="2615565" y="4028440"/>
            <a:ext cx="1799590" cy="1718310"/>
            <a:chOff x="4119" y="6344"/>
            <a:chExt cx="2834" cy="2706"/>
          </a:xfrm>
        </p:grpSpPr>
        <p:sp>
          <p:nvSpPr>
            <p:cNvPr id="43" name="TextBox 5"/>
            <p:cNvSpPr txBox="1"/>
            <p:nvPr/>
          </p:nvSpPr>
          <p:spPr>
            <a:xfrm>
              <a:off x="5140" y="6344"/>
              <a:ext cx="793" cy="63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2000" b="1" dirty="0">
                  <a:solidFill>
                    <a:schemeClr val="bg1"/>
                  </a:solidFill>
                  <a:latin typeface="Broadway" pitchFamily="82" charset="0"/>
                  <a:ea typeface="微软雅黑" panose="020B0503020204020204" charset="-122"/>
                </a:rPr>
                <a:t>01</a:t>
              </a:r>
              <a:endParaRPr lang="en-US" altLang="zh-CN" sz="2000" b="1" dirty="0">
                <a:solidFill>
                  <a:schemeClr val="bg1"/>
                </a:solidFill>
                <a:latin typeface="Broadway" pitchFamily="82" charset="0"/>
                <a:ea typeface="微软雅黑" panose="020B0503020204020204" charset="-122"/>
              </a:endParaRPr>
            </a:p>
          </p:txBody>
        </p:sp>
        <p:sp>
          <p:nvSpPr>
            <p:cNvPr id="44" name="文本框 43"/>
            <p:cNvSpPr txBox="1"/>
            <p:nvPr/>
          </p:nvSpPr>
          <p:spPr>
            <a:xfrm>
              <a:off x="4119" y="7308"/>
              <a:ext cx="2835" cy="1743"/>
            </a:xfrm>
            <a:prstGeom prst="rect">
              <a:avLst/>
            </a:prstGeom>
            <a:noFill/>
          </p:spPr>
          <p:txBody>
            <a:bodyPr wrap="square" rtlCol="0">
              <a:spAutoFit/>
            </a:bodyPr>
            <a:lstStyle/>
            <a:p>
              <a:pPr algn="ctr"/>
              <a:r>
                <a:rPr lang="zh-CN" altLang="en-US" b="1" dirty="0">
                  <a:solidFill>
                    <a:schemeClr val="bg1"/>
                  </a:solidFill>
                  <a:cs typeface="Arial" panose="020B0604020202090204" pitchFamily="34" charset="0"/>
                </a:rPr>
                <a:t>点击编辑内容</a:t>
              </a:r>
              <a:endParaRPr lang="en-US" altLang="zh-CN" b="1" dirty="0">
                <a:solidFill>
                  <a:schemeClr val="bg1"/>
                </a:solidFill>
              </a:endParaRPr>
            </a:p>
            <a:p>
              <a:pPr algn="ctr"/>
              <a:r>
                <a:rPr lang="en-US" altLang="zh-CN" sz="1200" dirty="0">
                  <a:solidFill>
                    <a:schemeClr val="bg1"/>
                  </a:solidFill>
                  <a:cs typeface="Arial" panose="020B0604020202090204" pitchFamily="34" charset="0"/>
                </a:rPr>
                <a:t>Lorem ipsum dolor sit amet, consectetuer adipiscing elit. Maecenas porttitor congue massa. </a:t>
              </a:r>
              <a:endParaRPr lang="en-US" altLang="zh-CN" sz="1200" dirty="0">
                <a:solidFill>
                  <a:schemeClr val="bg1"/>
                </a:solidFill>
                <a:cs typeface="Arial" panose="020B0604020202090204" pitchFamily="34" charset="0"/>
              </a:endParaRPr>
            </a:p>
          </p:txBody>
        </p:sp>
      </p:grpSp>
      <p:grpSp>
        <p:nvGrpSpPr>
          <p:cNvPr id="45" name="组合 44"/>
          <p:cNvGrpSpPr/>
          <p:nvPr/>
        </p:nvGrpSpPr>
        <p:grpSpPr>
          <a:xfrm>
            <a:off x="4342130" y="4028440"/>
            <a:ext cx="1799590" cy="1718310"/>
            <a:chOff x="6838" y="6344"/>
            <a:chExt cx="2834" cy="2706"/>
          </a:xfrm>
        </p:grpSpPr>
        <p:sp>
          <p:nvSpPr>
            <p:cNvPr id="46" name="TextBox 25"/>
            <p:cNvSpPr txBox="1"/>
            <p:nvPr/>
          </p:nvSpPr>
          <p:spPr>
            <a:xfrm>
              <a:off x="7848" y="6344"/>
              <a:ext cx="816" cy="63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2000" b="1" dirty="0">
                  <a:solidFill>
                    <a:schemeClr val="bg1"/>
                  </a:solidFill>
                  <a:latin typeface="Broadway" pitchFamily="82" charset="0"/>
                  <a:ea typeface="微软雅黑" panose="020B0503020204020204" charset="-122"/>
                </a:rPr>
                <a:t>02</a:t>
              </a:r>
              <a:endParaRPr lang="en-US" altLang="zh-CN" sz="2000" b="1" dirty="0">
                <a:solidFill>
                  <a:schemeClr val="bg1"/>
                </a:solidFill>
                <a:latin typeface="Broadway" pitchFamily="82" charset="0"/>
                <a:ea typeface="微软雅黑" panose="020B0503020204020204" charset="-122"/>
              </a:endParaRPr>
            </a:p>
          </p:txBody>
        </p:sp>
        <p:sp>
          <p:nvSpPr>
            <p:cNvPr id="47" name="文本框 46"/>
            <p:cNvSpPr txBox="1"/>
            <p:nvPr/>
          </p:nvSpPr>
          <p:spPr>
            <a:xfrm>
              <a:off x="6838" y="7308"/>
              <a:ext cx="2835" cy="1743"/>
            </a:xfrm>
            <a:prstGeom prst="rect">
              <a:avLst/>
            </a:prstGeom>
            <a:noFill/>
          </p:spPr>
          <p:txBody>
            <a:bodyPr wrap="square" rtlCol="0">
              <a:spAutoFit/>
            </a:bodyPr>
            <a:lstStyle/>
            <a:p>
              <a:pPr algn="ctr"/>
              <a:r>
                <a:rPr lang="zh-CN" altLang="en-US" b="1" dirty="0">
                  <a:solidFill>
                    <a:schemeClr val="bg1"/>
                  </a:solidFill>
                  <a:cs typeface="Arial" panose="020B0604020202090204" pitchFamily="34" charset="0"/>
                  <a:sym typeface="+mn-ea"/>
                </a:rPr>
                <a:t>点击编辑内容</a:t>
              </a:r>
              <a:endParaRPr lang="en-US" altLang="zh-CN" b="1" dirty="0">
                <a:solidFill>
                  <a:schemeClr val="bg1"/>
                </a:solidFill>
              </a:endParaRPr>
            </a:p>
            <a:p>
              <a:pPr algn="ctr"/>
              <a:r>
                <a:rPr lang="en-US" altLang="zh-CN" sz="1200" dirty="0">
                  <a:solidFill>
                    <a:schemeClr val="bg1"/>
                  </a:solidFill>
                  <a:cs typeface="Arial" panose="020B0604020202090204" pitchFamily="34" charset="0"/>
                </a:rPr>
                <a:t>Lorem ipsum dolor sit amet, consectetuer adipiscing elit. Maecenas porttitor congue massa. </a:t>
              </a:r>
              <a:endParaRPr lang="en-US" altLang="zh-CN" sz="1200" dirty="0">
                <a:solidFill>
                  <a:schemeClr val="bg1"/>
                </a:solidFill>
                <a:cs typeface="Arial" panose="020B0604020202090204" pitchFamily="34" charset="0"/>
              </a:endParaRPr>
            </a:p>
          </p:txBody>
        </p:sp>
      </p:grpSp>
      <p:grpSp>
        <p:nvGrpSpPr>
          <p:cNvPr id="48" name="组合 47"/>
          <p:cNvGrpSpPr/>
          <p:nvPr/>
        </p:nvGrpSpPr>
        <p:grpSpPr>
          <a:xfrm>
            <a:off x="6068695" y="4028440"/>
            <a:ext cx="1799590" cy="1718310"/>
            <a:chOff x="9557" y="6344"/>
            <a:chExt cx="2834" cy="2706"/>
          </a:xfrm>
        </p:grpSpPr>
        <p:sp>
          <p:nvSpPr>
            <p:cNvPr id="49" name="TextBox 26"/>
            <p:cNvSpPr txBox="1"/>
            <p:nvPr/>
          </p:nvSpPr>
          <p:spPr>
            <a:xfrm>
              <a:off x="10569" y="6344"/>
              <a:ext cx="816" cy="63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2000" b="1" dirty="0">
                  <a:solidFill>
                    <a:schemeClr val="bg1"/>
                  </a:solidFill>
                  <a:latin typeface="Broadway" pitchFamily="82" charset="0"/>
                  <a:ea typeface="微软雅黑" panose="020B0503020204020204" charset="-122"/>
                </a:rPr>
                <a:t>03</a:t>
              </a:r>
              <a:endParaRPr lang="en-US" altLang="zh-CN" sz="2000" b="1" dirty="0">
                <a:solidFill>
                  <a:schemeClr val="bg1"/>
                </a:solidFill>
                <a:latin typeface="Broadway" pitchFamily="82" charset="0"/>
                <a:ea typeface="微软雅黑" panose="020B0503020204020204" charset="-122"/>
              </a:endParaRPr>
            </a:p>
          </p:txBody>
        </p:sp>
        <p:sp>
          <p:nvSpPr>
            <p:cNvPr id="50" name="文本框 49"/>
            <p:cNvSpPr txBox="1"/>
            <p:nvPr/>
          </p:nvSpPr>
          <p:spPr>
            <a:xfrm>
              <a:off x="9557" y="7308"/>
              <a:ext cx="2835" cy="1743"/>
            </a:xfrm>
            <a:prstGeom prst="rect">
              <a:avLst/>
            </a:prstGeom>
            <a:noFill/>
          </p:spPr>
          <p:txBody>
            <a:bodyPr wrap="square" rtlCol="0">
              <a:spAutoFit/>
            </a:bodyPr>
            <a:lstStyle/>
            <a:p>
              <a:pPr algn="ctr"/>
              <a:r>
                <a:rPr lang="zh-CN" altLang="en-US" b="1" dirty="0">
                  <a:solidFill>
                    <a:schemeClr val="bg1"/>
                  </a:solidFill>
                  <a:cs typeface="Arial" panose="020B0604020202090204" pitchFamily="34" charset="0"/>
                  <a:sym typeface="+mn-ea"/>
                </a:rPr>
                <a:t>点击编辑内容</a:t>
              </a:r>
              <a:endParaRPr lang="en-US" altLang="zh-CN" b="1" dirty="0">
                <a:solidFill>
                  <a:schemeClr val="bg1"/>
                </a:solidFill>
              </a:endParaRPr>
            </a:p>
            <a:p>
              <a:pPr algn="ctr"/>
              <a:r>
                <a:rPr lang="en-US" altLang="zh-CN" sz="1200" dirty="0">
                  <a:solidFill>
                    <a:schemeClr val="bg1"/>
                  </a:solidFill>
                  <a:cs typeface="Arial" panose="020B0604020202090204" pitchFamily="34" charset="0"/>
                </a:rPr>
                <a:t>Lorem ipsum dolor sit amet, consectetuer adipiscing elit. Maecenas porttitor congue massa. </a:t>
              </a:r>
              <a:endParaRPr lang="en-US" altLang="zh-CN" sz="1200" dirty="0">
                <a:solidFill>
                  <a:schemeClr val="bg1"/>
                </a:solidFill>
                <a:cs typeface="Arial" panose="020B0604020202090204" pitchFamily="34" charset="0"/>
              </a:endParaRPr>
            </a:p>
          </p:txBody>
        </p:sp>
      </p:grpSp>
      <p:grpSp>
        <p:nvGrpSpPr>
          <p:cNvPr id="51" name="组合 50"/>
          <p:cNvGrpSpPr/>
          <p:nvPr/>
        </p:nvGrpSpPr>
        <p:grpSpPr>
          <a:xfrm>
            <a:off x="7795260" y="4028440"/>
            <a:ext cx="1799590" cy="1718310"/>
            <a:chOff x="12276" y="6344"/>
            <a:chExt cx="2834" cy="2706"/>
          </a:xfrm>
        </p:grpSpPr>
        <p:sp>
          <p:nvSpPr>
            <p:cNvPr id="52" name="TextBox 27"/>
            <p:cNvSpPr txBox="1"/>
            <p:nvPr/>
          </p:nvSpPr>
          <p:spPr>
            <a:xfrm>
              <a:off x="13291" y="6344"/>
              <a:ext cx="811" cy="63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2000" b="1" dirty="0">
                  <a:solidFill>
                    <a:schemeClr val="bg1"/>
                  </a:solidFill>
                  <a:latin typeface="Broadway" pitchFamily="82" charset="0"/>
                  <a:ea typeface="微软雅黑" panose="020B0503020204020204" charset="-122"/>
                </a:rPr>
                <a:t>04</a:t>
              </a:r>
              <a:endParaRPr lang="en-US" altLang="zh-CN" sz="2000" b="1" dirty="0">
                <a:solidFill>
                  <a:schemeClr val="bg1"/>
                </a:solidFill>
                <a:latin typeface="Broadway" pitchFamily="82" charset="0"/>
                <a:ea typeface="微软雅黑" panose="020B0503020204020204" charset="-122"/>
              </a:endParaRPr>
            </a:p>
          </p:txBody>
        </p:sp>
        <p:sp>
          <p:nvSpPr>
            <p:cNvPr id="53" name="文本框 52"/>
            <p:cNvSpPr txBox="1"/>
            <p:nvPr/>
          </p:nvSpPr>
          <p:spPr>
            <a:xfrm>
              <a:off x="12276" y="7308"/>
              <a:ext cx="2835" cy="1743"/>
            </a:xfrm>
            <a:prstGeom prst="rect">
              <a:avLst/>
            </a:prstGeom>
            <a:noFill/>
          </p:spPr>
          <p:txBody>
            <a:bodyPr wrap="square" rtlCol="0">
              <a:spAutoFit/>
            </a:bodyPr>
            <a:lstStyle/>
            <a:p>
              <a:pPr algn="ctr"/>
              <a:r>
                <a:rPr lang="zh-CN" altLang="en-US" b="1" dirty="0">
                  <a:solidFill>
                    <a:schemeClr val="bg1"/>
                  </a:solidFill>
                  <a:cs typeface="Arial" panose="020B0604020202090204" pitchFamily="34" charset="0"/>
                  <a:sym typeface="+mn-ea"/>
                </a:rPr>
                <a:t>点击编辑内容</a:t>
              </a:r>
              <a:endParaRPr lang="en-US" altLang="zh-CN" b="1" dirty="0">
                <a:solidFill>
                  <a:schemeClr val="bg1"/>
                </a:solidFill>
              </a:endParaRPr>
            </a:p>
            <a:p>
              <a:pPr algn="ctr"/>
              <a:r>
                <a:rPr lang="en-US" altLang="zh-CN" sz="1200" dirty="0">
                  <a:solidFill>
                    <a:schemeClr val="bg1"/>
                  </a:solidFill>
                  <a:cs typeface="Arial" panose="020B0604020202090204" pitchFamily="34" charset="0"/>
                </a:rPr>
                <a:t>Lorem ipsum dolor sit amet, consectetuer adipiscing elit. Maecenas porttitor congue massa. </a:t>
              </a:r>
              <a:endParaRPr lang="en-US" altLang="zh-CN" sz="1200" dirty="0">
                <a:solidFill>
                  <a:schemeClr val="bg1"/>
                </a:solidFill>
                <a:cs typeface="Arial" panose="020B0604020202090204" pitchFamily="34" charset="0"/>
              </a:endParaRPr>
            </a:p>
          </p:txBody>
        </p:sp>
      </p:grpSp>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5"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down)">
                                      <p:cBhvr>
                                        <p:cTn id="10" dur="500"/>
                                        <p:tgtEl>
                                          <p:spTgt spid="35"/>
                                        </p:tgtEl>
                                      </p:cBhvr>
                                    </p:animEffect>
                                  </p:childTnLst>
                                </p:cTn>
                              </p:par>
                              <p:par>
                                <p:cTn id="11" presetID="22" presetClass="entr" presetSubtype="4"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00"/>
                                        <p:tgtEl>
                                          <p:spTgt spid="42"/>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down)">
                                      <p:cBhvr>
                                        <p:cTn id="17" dur="500"/>
                                        <p:tgtEl>
                                          <p:spTgt spid="3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par>
                                <p:cTn id="21" presetID="22" presetClass="entr" presetSubtype="4"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00"/>
                                        <p:tgtEl>
                                          <p:spTgt spid="45"/>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down)">
                                      <p:cBhvr>
                                        <p:cTn id="27" dur="500"/>
                                        <p:tgtEl>
                                          <p:spTgt spid="3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par>
                                <p:cTn id="31" presetID="22" presetClass="entr" presetSubtype="4" fill="hold"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wipe(down)">
                                      <p:cBhvr>
                                        <p:cTn id="33" dur="500"/>
                                        <p:tgtEl>
                                          <p:spTgt spid="48"/>
                                        </p:tgtEl>
                                      </p:cBhvr>
                                    </p:animEffect>
                                  </p:childTnLst>
                                </p:cTn>
                              </p:par>
                            </p:childTnLst>
                          </p:cTn>
                        </p:par>
                        <p:par>
                          <p:cTn id="34" fill="hold">
                            <p:stCondLst>
                              <p:cond delay="1500"/>
                            </p:stCondLst>
                            <p:childTnLst>
                              <p:par>
                                <p:cTn id="35" presetID="22" presetClass="entr" presetSubtype="4"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down)">
                                      <p:cBhvr>
                                        <p:cTn id="40" dur="500"/>
                                        <p:tgtEl>
                                          <p:spTgt spid="41"/>
                                        </p:tgtEl>
                                      </p:cBhvr>
                                    </p:animEffect>
                                  </p:childTnLst>
                                </p:cTn>
                              </p:par>
                              <p:par>
                                <p:cTn id="41" presetID="22" presetClass="entr" presetSubtype="4"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835150" y="3929380"/>
            <a:ext cx="1704975" cy="1052195"/>
            <a:chOff x="1363" y="6188"/>
            <a:chExt cx="2685" cy="1657"/>
          </a:xfrm>
        </p:grpSpPr>
        <p:sp>
          <p:nvSpPr>
            <p:cNvPr id="23" name="文本框 22"/>
            <p:cNvSpPr txBox="1"/>
            <p:nvPr/>
          </p:nvSpPr>
          <p:spPr>
            <a:xfrm>
              <a:off x="1363" y="7120"/>
              <a:ext cx="2685" cy="725"/>
            </a:xfrm>
            <a:prstGeom prst="rect">
              <a:avLst/>
            </a:prstGeom>
            <a:noFill/>
            <a:effectLst/>
          </p:spPr>
          <p:txBody>
            <a:bodyPr wrap="square" lIns="0" rIns="0" rtlCol="0">
              <a:spAutoFit/>
            </a:bodyPr>
            <a:lstStyle/>
            <a:p>
              <a:pPr algn="ctr"/>
              <a:r>
                <a:rPr lang="zh-CN" altLang="en-US" sz="2400" dirty="0">
                  <a:solidFill>
                    <a:schemeClr val="bg1"/>
                  </a:solidFill>
                  <a:latin typeface="微软雅黑" panose="020B0503020204020204" charset="-122"/>
                  <a:ea typeface="微软雅黑" panose="020B0503020204020204" charset="-122"/>
                  <a:cs typeface="+mn-ea"/>
                  <a:sym typeface="+mn-lt"/>
                </a:rPr>
                <a:t>目录名称</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2" name="椭圆 41"/>
            <p:cNvSpPr/>
            <p:nvPr/>
          </p:nvSpPr>
          <p:spPr>
            <a:xfrm>
              <a:off x="2383" y="6188"/>
              <a:ext cx="645" cy="6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任意多边形 46"/>
            <p:cNvSpPr>
              <a:spLocks noChangeAspect="1"/>
            </p:cNvSpPr>
            <p:nvPr/>
          </p:nvSpPr>
          <p:spPr>
            <a:xfrm>
              <a:off x="2519" y="6312"/>
              <a:ext cx="373" cy="397"/>
            </a:xfrm>
            <a:custGeom>
              <a:avLst/>
              <a:gdLst>
                <a:gd name="connsiteX0" fmla="*/ 135791 w 272724"/>
                <a:gd name="connsiteY0" fmla="*/ 153023 h 290527"/>
                <a:gd name="connsiteX1" fmla="*/ 204213 w 272724"/>
                <a:gd name="connsiteY1" fmla="*/ 171101 h 290527"/>
                <a:gd name="connsiteX2" fmla="*/ 272724 w 272724"/>
                <a:gd name="connsiteY2" fmla="*/ 289384 h 290527"/>
                <a:gd name="connsiteX3" fmla="*/ 136361 w 272724"/>
                <a:gd name="connsiteY3" fmla="*/ 289384 h 290527"/>
                <a:gd name="connsiteX4" fmla="*/ 4 w 272724"/>
                <a:gd name="connsiteY4" fmla="*/ 290527 h 290527"/>
                <a:gd name="connsiteX5" fmla="*/ 67522 w 272724"/>
                <a:gd name="connsiteY5" fmla="*/ 171674 h 290527"/>
                <a:gd name="connsiteX6" fmla="*/ 135791 w 272724"/>
                <a:gd name="connsiteY6" fmla="*/ 153023 h 290527"/>
                <a:gd name="connsiteX7" fmla="*/ 136361 w 272724"/>
                <a:gd name="connsiteY7" fmla="*/ 0 h 290527"/>
                <a:gd name="connsiteX8" fmla="*/ 210263 w 272724"/>
                <a:gd name="connsiteY8" fmla="*/ 73902 h 290527"/>
                <a:gd name="connsiteX9" fmla="*/ 136361 w 272724"/>
                <a:gd name="connsiteY9" fmla="*/ 147804 h 290527"/>
                <a:gd name="connsiteX10" fmla="*/ 62459 w 272724"/>
                <a:gd name="connsiteY10" fmla="*/ 73902 h 290527"/>
                <a:gd name="connsiteX11" fmla="*/ 136361 w 272724"/>
                <a:gd name="connsiteY11" fmla="*/ 0 h 290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724" h="290527">
                  <a:moveTo>
                    <a:pt x="135791" y="153023"/>
                  </a:moveTo>
                  <a:cubicBezTo>
                    <a:pt x="159395" y="152925"/>
                    <a:pt x="183025" y="158947"/>
                    <a:pt x="204213" y="171101"/>
                  </a:cubicBezTo>
                  <a:cubicBezTo>
                    <a:pt x="246589" y="195410"/>
                    <a:pt x="272724" y="240530"/>
                    <a:pt x="272724" y="289384"/>
                  </a:cubicBezTo>
                  <a:lnTo>
                    <a:pt x="136361" y="289384"/>
                  </a:lnTo>
                  <a:lnTo>
                    <a:pt x="4" y="290527"/>
                  </a:lnTo>
                  <a:cubicBezTo>
                    <a:pt x="-405" y="241675"/>
                    <a:pt x="25350" y="196337"/>
                    <a:pt x="67522" y="171674"/>
                  </a:cubicBezTo>
                  <a:cubicBezTo>
                    <a:pt x="88608" y="159343"/>
                    <a:pt x="112186" y="153122"/>
                    <a:pt x="135791" y="153023"/>
                  </a:cubicBezTo>
                  <a:close/>
                  <a:moveTo>
                    <a:pt x="136361" y="0"/>
                  </a:moveTo>
                  <a:cubicBezTo>
                    <a:pt x="177176" y="0"/>
                    <a:pt x="210263" y="33087"/>
                    <a:pt x="210263" y="73902"/>
                  </a:cubicBezTo>
                  <a:cubicBezTo>
                    <a:pt x="210263" y="114717"/>
                    <a:pt x="177176" y="147804"/>
                    <a:pt x="136361" y="147804"/>
                  </a:cubicBezTo>
                  <a:cubicBezTo>
                    <a:pt x="95546" y="147804"/>
                    <a:pt x="62459" y="114717"/>
                    <a:pt x="62459" y="73902"/>
                  </a:cubicBezTo>
                  <a:cubicBezTo>
                    <a:pt x="62459" y="33087"/>
                    <a:pt x="95546" y="0"/>
                    <a:pt x="136361"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smtClean="0">
                <a:solidFill>
                  <a:schemeClr val="bg1"/>
                </a:solidFill>
                <a:latin typeface="微软雅黑 Light" panose="020B0502040204020203" pitchFamily="34" charset="-122"/>
                <a:ea typeface="微软雅黑 Light" panose="020B0502040204020203" pitchFamily="34" charset="-122"/>
              </a:endParaRPr>
            </a:p>
          </p:txBody>
        </p:sp>
      </p:grpSp>
      <p:grpSp>
        <p:nvGrpSpPr>
          <p:cNvPr id="11" name="组合 10"/>
          <p:cNvGrpSpPr/>
          <p:nvPr/>
        </p:nvGrpSpPr>
        <p:grpSpPr>
          <a:xfrm>
            <a:off x="5243830" y="3930015"/>
            <a:ext cx="1704975" cy="1052195"/>
            <a:chOff x="8262" y="6188"/>
            <a:chExt cx="2685" cy="1657"/>
          </a:xfrm>
        </p:grpSpPr>
        <p:sp>
          <p:nvSpPr>
            <p:cNvPr id="31" name="文本框 30"/>
            <p:cNvSpPr txBox="1"/>
            <p:nvPr/>
          </p:nvSpPr>
          <p:spPr>
            <a:xfrm>
              <a:off x="8262" y="7120"/>
              <a:ext cx="2685" cy="725"/>
            </a:xfrm>
            <a:prstGeom prst="rect">
              <a:avLst/>
            </a:prstGeom>
            <a:noFill/>
            <a:effectLst/>
          </p:spPr>
          <p:txBody>
            <a:bodyPr wrap="square" lIns="0" rIns="0" rtlCol="0">
              <a:spAutoFit/>
            </a:bodyPr>
            <a:lstStyle/>
            <a:p>
              <a:pPr algn="ctr"/>
              <a:r>
                <a:rPr lang="zh-CN" altLang="en-US" sz="2400" dirty="0">
                  <a:solidFill>
                    <a:schemeClr val="bg1"/>
                  </a:solidFill>
                  <a:latin typeface="微软雅黑" panose="020B0503020204020204" charset="-122"/>
                  <a:ea typeface="微软雅黑" panose="020B0503020204020204" charset="-122"/>
                  <a:cs typeface="+mn-ea"/>
                  <a:sym typeface="+mn-lt"/>
                </a:rPr>
                <a:t>目录名称</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4" name="椭圆 43"/>
            <p:cNvSpPr/>
            <p:nvPr/>
          </p:nvSpPr>
          <p:spPr>
            <a:xfrm>
              <a:off x="9282" y="6188"/>
              <a:ext cx="645" cy="6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0" name="任意多边形 49"/>
            <p:cNvSpPr>
              <a:spLocks noChangeAspect="1"/>
            </p:cNvSpPr>
            <p:nvPr/>
          </p:nvSpPr>
          <p:spPr>
            <a:xfrm>
              <a:off x="9400" y="6312"/>
              <a:ext cx="387" cy="397"/>
            </a:xfrm>
            <a:custGeom>
              <a:avLst/>
              <a:gdLst>
                <a:gd name="connsiteX0" fmla="*/ 2326943 w 5404989"/>
                <a:gd name="connsiteY0" fmla="*/ 407402 h 5547815"/>
                <a:gd name="connsiteX1" fmla="*/ 407401 w 5404989"/>
                <a:gd name="connsiteY1" fmla="*/ 2326944 h 5547815"/>
                <a:gd name="connsiteX2" fmla="*/ 2326943 w 5404989"/>
                <a:gd name="connsiteY2" fmla="*/ 4246486 h 5547815"/>
                <a:gd name="connsiteX3" fmla="*/ 4246485 w 5404989"/>
                <a:gd name="connsiteY3" fmla="*/ 2326944 h 5547815"/>
                <a:gd name="connsiteX4" fmla="*/ 2326943 w 5404989"/>
                <a:gd name="connsiteY4" fmla="*/ 407402 h 5547815"/>
                <a:gd name="connsiteX5" fmla="*/ 2326944 w 5404989"/>
                <a:gd name="connsiteY5" fmla="*/ 0 h 5547815"/>
                <a:gd name="connsiteX6" fmla="*/ 4653888 w 5404989"/>
                <a:gd name="connsiteY6" fmla="*/ 2326944 h 5547815"/>
                <a:gd name="connsiteX7" fmla="*/ 4122527 w 5404989"/>
                <a:gd name="connsiteY7" fmla="*/ 3807097 h 5547815"/>
                <a:gd name="connsiteX8" fmla="*/ 4025541 w 5404989"/>
                <a:gd name="connsiteY8" fmla="*/ 3913809 h 5547815"/>
                <a:gd name="connsiteX9" fmla="*/ 5404989 w 5404989"/>
                <a:gd name="connsiteY9" fmla="*/ 5293257 h 5547815"/>
                <a:gd name="connsiteX10" fmla="*/ 5150430 w 5404989"/>
                <a:gd name="connsiteY10" fmla="*/ 5547815 h 5547815"/>
                <a:gd name="connsiteX11" fmla="*/ 3760207 w 5404989"/>
                <a:gd name="connsiteY11" fmla="*/ 4157591 h 5547815"/>
                <a:gd name="connsiteX12" fmla="*/ 3627961 w 5404989"/>
                <a:gd name="connsiteY12" fmla="*/ 4256483 h 5547815"/>
                <a:gd name="connsiteX13" fmla="*/ 2326944 w 5404989"/>
                <a:gd name="connsiteY13" fmla="*/ 4653888 h 5547815"/>
                <a:gd name="connsiteX14" fmla="*/ 0 w 5404989"/>
                <a:gd name="connsiteY14" fmla="*/ 2326944 h 5547815"/>
                <a:gd name="connsiteX15" fmla="*/ 2326944 w 5404989"/>
                <a:gd name="connsiteY15" fmla="*/ 0 h 5547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04989" h="5547815">
                  <a:moveTo>
                    <a:pt x="2326943" y="407402"/>
                  </a:moveTo>
                  <a:cubicBezTo>
                    <a:pt x="1266809" y="407402"/>
                    <a:pt x="407401" y="1266810"/>
                    <a:pt x="407401" y="2326944"/>
                  </a:cubicBezTo>
                  <a:cubicBezTo>
                    <a:pt x="407401" y="3387078"/>
                    <a:pt x="1266809" y="4246486"/>
                    <a:pt x="2326943" y="4246486"/>
                  </a:cubicBezTo>
                  <a:cubicBezTo>
                    <a:pt x="3387077" y="4246486"/>
                    <a:pt x="4246485" y="3387078"/>
                    <a:pt x="4246485" y="2326944"/>
                  </a:cubicBezTo>
                  <a:cubicBezTo>
                    <a:pt x="4246485" y="1266810"/>
                    <a:pt x="3387077" y="407402"/>
                    <a:pt x="2326943" y="407402"/>
                  </a:cubicBezTo>
                  <a:close/>
                  <a:moveTo>
                    <a:pt x="2326944" y="0"/>
                  </a:moveTo>
                  <a:cubicBezTo>
                    <a:pt x="3612080" y="0"/>
                    <a:pt x="4653888" y="1041808"/>
                    <a:pt x="4653888" y="2326944"/>
                  </a:cubicBezTo>
                  <a:cubicBezTo>
                    <a:pt x="4653888" y="2889191"/>
                    <a:pt x="4454480" y="3404864"/>
                    <a:pt x="4122527" y="3807097"/>
                  </a:cubicBezTo>
                  <a:lnTo>
                    <a:pt x="4025541" y="3913809"/>
                  </a:lnTo>
                  <a:lnTo>
                    <a:pt x="5404989" y="5293257"/>
                  </a:lnTo>
                  <a:lnTo>
                    <a:pt x="5150430" y="5547815"/>
                  </a:lnTo>
                  <a:lnTo>
                    <a:pt x="3760207" y="4157591"/>
                  </a:lnTo>
                  <a:lnTo>
                    <a:pt x="3627961" y="4256483"/>
                  </a:lnTo>
                  <a:cubicBezTo>
                    <a:pt x="3256578" y="4507384"/>
                    <a:pt x="2808870" y="4653888"/>
                    <a:pt x="2326944" y="4653888"/>
                  </a:cubicBezTo>
                  <a:cubicBezTo>
                    <a:pt x="1041808" y="4653888"/>
                    <a:pt x="0" y="3612080"/>
                    <a:pt x="0" y="2326944"/>
                  </a:cubicBezTo>
                  <a:cubicBezTo>
                    <a:pt x="0" y="1041808"/>
                    <a:pt x="1041808" y="0"/>
                    <a:pt x="2326944"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7" name="组合 16"/>
          <p:cNvGrpSpPr/>
          <p:nvPr/>
        </p:nvGrpSpPr>
        <p:grpSpPr>
          <a:xfrm>
            <a:off x="8653780" y="3929380"/>
            <a:ext cx="1704975" cy="1052195"/>
            <a:chOff x="15162" y="6188"/>
            <a:chExt cx="2685" cy="1657"/>
          </a:xfrm>
        </p:grpSpPr>
        <p:sp>
          <p:nvSpPr>
            <p:cNvPr id="40" name="文本框 39"/>
            <p:cNvSpPr txBox="1"/>
            <p:nvPr/>
          </p:nvSpPr>
          <p:spPr>
            <a:xfrm>
              <a:off x="15162" y="7120"/>
              <a:ext cx="2685" cy="725"/>
            </a:xfrm>
            <a:prstGeom prst="rect">
              <a:avLst/>
            </a:prstGeom>
            <a:noFill/>
            <a:effectLst/>
          </p:spPr>
          <p:txBody>
            <a:bodyPr wrap="square" lIns="0" rIns="0" rtlCol="0">
              <a:spAutoFit/>
            </a:bodyPr>
            <a:lstStyle/>
            <a:p>
              <a:pPr algn="ctr"/>
              <a:r>
                <a:rPr lang="zh-CN" altLang="en-US" sz="2400" dirty="0">
                  <a:solidFill>
                    <a:schemeClr val="bg1"/>
                  </a:solidFill>
                  <a:latin typeface="微软雅黑" panose="020B0503020204020204" charset="-122"/>
                  <a:ea typeface="微软雅黑" panose="020B0503020204020204" charset="-122"/>
                  <a:cs typeface="+mn-ea"/>
                  <a:sym typeface="+mn-lt"/>
                </a:rPr>
                <a:t>目录名称</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6" name="椭圆 45"/>
            <p:cNvSpPr/>
            <p:nvPr/>
          </p:nvSpPr>
          <p:spPr>
            <a:xfrm>
              <a:off x="16182" y="6188"/>
              <a:ext cx="645" cy="64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任意多边形 50"/>
            <p:cNvSpPr>
              <a:spLocks noChangeAspect="1"/>
            </p:cNvSpPr>
            <p:nvPr/>
          </p:nvSpPr>
          <p:spPr>
            <a:xfrm>
              <a:off x="16381" y="6312"/>
              <a:ext cx="247" cy="397"/>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0" name="组合 9"/>
          <p:cNvGrpSpPr/>
          <p:nvPr/>
        </p:nvGrpSpPr>
        <p:grpSpPr>
          <a:xfrm>
            <a:off x="3539490" y="3930650"/>
            <a:ext cx="1704975" cy="1052195"/>
            <a:chOff x="4813" y="6188"/>
            <a:chExt cx="2685" cy="1657"/>
          </a:xfrm>
        </p:grpSpPr>
        <p:sp>
          <p:nvSpPr>
            <p:cNvPr id="29" name="文本框 28"/>
            <p:cNvSpPr txBox="1"/>
            <p:nvPr/>
          </p:nvSpPr>
          <p:spPr>
            <a:xfrm>
              <a:off x="4813" y="7120"/>
              <a:ext cx="2685" cy="725"/>
            </a:xfrm>
            <a:prstGeom prst="rect">
              <a:avLst/>
            </a:prstGeom>
            <a:noFill/>
            <a:effectLst/>
          </p:spPr>
          <p:txBody>
            <a:bodyPr wrap="square" lIns="0" rIns="0" rtlCol="0">
              <a:spAutoFit/>
            </a:bodyPr>
            <a:lstStyle/>
            <a:p>
              <a:pPr algn="ctr"/>
              <a:r>
                <a:rPr lang="zh-CN" altLang="en-US" sz="2400" dirty="0">
                  <a:solidFill>
                    <a:schemeClr val="bg1"/>
                  </a:solidFill>
                  <a:latin typeface="微软雅黑" panose="020B0503020204020204" charset="-122"/>
                  <a:ea typeface="微软雅黑" panose="020B0503020204020204" charset="-122"/>
                  <a:cs typeface="+mn-ea"/>
                  <a:sym typeface="+mn-lt"/>
                </a:rPr>
                <a:t>目录名称</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3" name="椭圆 42"/>
            <p:cNvSpPr/>
            <p:nvPr/>
          </p:nvSpPr>
          <p:spPr>
            <a:xfrm>
              <a:off x="5833" y="6188"/>
              <a:ext cx="645" cy="64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任意多边形 23"/>
            <p:cNvSpPr>
              <a:spLocks noChangeAspect="1"/>
            </p:cNvSpPr>
            <p:nvPr/>
          </p:nvSpPr>
          <p:spPr>
            <a:xfrm>
              <a:off x="5942" y="6312"/>
              <a:ext cx="408" cy="397"/>
            </a:xfrm>
            <a:custGeom>
              <a:avLst/>
              <a:gdLst>
                <a:gd name="connsiteX0" fmla="*/ 3767944 w 4447469"/>
                <a:gd name="connsiteY0" fmla="*/ 676597 h 4326925"/>
                <a:gd name="connsiteX1" fmla="*/ 720511 w 4447469"/>
                <a:gd name="connsiteY1" fmla="*/ 2247891 h 4326925"/>
                <a:gd name="connsiteX2" fmla="*/ 2077102 w 4447469"/>
                <a:gd name="connsiteY2" fmla="*/ 2247891 h 4326925"/>
                <a:gd name="connsiteX3" fmla="*/ 2077102 w 4447469"/>
                <a:gd name="connsiteY3" fmla="*/ 2356224 h 4326925"/>
                <a:gd name="connsiteX4" fmla="*/ 2090753 w 4447469"/>
                <a:gd name="connsiteY4" fmla="*/ 2356224 h 4326925"/>
                <a:gd name="connsiteX5" fmla="*/ 2090753 w 4447469"/>
                <a:gd name="connsiteY5" fmla="*/ 3675247 h 4326925"/>
                <a:gd name="connsiteX6" fmla="*/ 4447469 w 4447469"/>
                <a:gd name="connsiteY6" fmla="*/ 0 h 4326925"/>
                <a:gd name="connsiteX7" fmla="*/ 4110337 w 4447469"/>
                <a:gd name="connsiteY7" fmla="*/ 649743 h 4326925"/>
                <a:gd name="connsiteX8" fmla="*/ 4112328 w 4447469"/>
                <a:gd name="connsiteY8" fmla="*/ 650857 h 4326925"/>
                <a:gd name="connsiteX9" fmla="*/ 4076792 w 4447469"/>
                <a:gd name="connsiteY9" fmla="*/ 714393 h 4326925"/>
                <a:gd name="connsiteX10" fmla="*/ 3988907 w 4447469"/>
                <a:gd name="connsiteY10" fmla="*/ 883769 h 4326925"/>
                <a:gd name="connsiteX11" fmla="*/ 3984514 w 4447469"/>
                <a:gd name="connsiteY11" fmla="*/ 879375 h 4326925"/>
                <a:gd name="connsiteX12" fmla="*/ 2056247 w 4447469"/>
                <a:gd name="connsiteY12" fmla="*/ 4326925 h 4326925"/>
                <a:gd name="connsiteX13" fmla="*/ 1815388 w 4447469"/>
                <a:gd name="connsiteY13" fmla="*/ 4192208 h 4326925"/>
                <a:gd name="connsiteX14" fmla="*/ 1802753 w 4447469"/>
                <a:gd name="connsiteY14" fmla="*/ 4192208 h 4326925"/>
                <a:gd name="connsiteX15" fmla="*/ 1802753 w 4447469"/>
                <a:gd name="connsiteY15" fmla="*/ 2535891 h 4326925"/>
                <a:gd name="connsiteX16" fmla="*/ 161952 w 4447469"/>
                <a:gd name="connsiteY16" fmla="*/ 2535891 h 4326925"/>
                <a:gd name="connsiteX17" fmla="*/ 131984 w 4447469"/>
                <a:gd name="connsiteY17" fmla="*/ 2551343 h 4326925"/>
                <a:gd name="connsiteX18" fmla="*/ 0 w 4447469"/>
                <a:gd name="connsiteY18" fmla="*/ 2295366 h 4326925"/>
                <a:gd name="connsiteX19" fmla="*/ 3743658 w 4447469"/>
                <a:gd name="connsiteY19" fmla="*/ 365089 h 4326925"/>
                <a:gd name="connsiteX20" fmla="*/ 3743697 w 4447469"/>
                <a:gd name="connsiteY20" fmla="*/ 365166 h 43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47469" h="4326925">
                  <a:moveTo>
                    <a:pt x="3767944" y="676597"/>
                  </a:moveTo>
                  <a:lnTo>
                    <a:pt x="720511" y="2247891"/>
                  </a:lnTo>
                  <a:lnTo>
                    <a:pt x="2077102" y="2247891"/>
                  </a:lnTo>
                  <a:lnTo>
                    <a:pt x="2077102" y="2356224"/>
                  </a:lnTo>
                  <a:lnTo>
                    <a:pt x="2090753" y="2356224"/>
                  </a:lnTo>
                  <a:lnTo>
                    <a:pt x="2090753" y="3675247"/>
                  </a:lnTo>
                  <a:close/>
                  <a:moveTo>
                    <a:pt x="4447469" y="0"/>
                  </a:moveTo>
                  <a:lnTo>
                    <a:pt x="4110337" y="649743"/>
                  </a:lnTo>
                  <a:lnTo>
                    <a:pt x="4112328" y="650857"/>
                  </a:lnTo>
                  <a:lnTo>
                    <a:pt x="4076792" y="714393"/>
                  </a:lnTo>
                  <a:lnTo>
                    <a:pt x="3988907" y="883769"/>
                  </a:lnTo>
                  <a:lnTo>
                    <a:pt x="3984514" y="879375"/>
                  </a:lnTo>
                  <a:lnTo>
                    <a:pt x="2056247" y="4326925"/>
                  </a:lnTo>
                  <a:lnTo>
                    <a:pt x="1815388" y="4192208"/>
                  </a:lnTo>
                  <a:lnTo>
                    <a:pt x="1802753" y="4192208"/>
                  </a:lnTo>
                  <a:lnTo>
                    <a:pt x="1802753" y="2535891"/>
                  </a:lnTo>
                  <a:lnTo>
                    <a:pt x="161952" y="2535891"/>
                  </a:lnTo>
                  <a:lnTo>
                    <a:pt x="131984" y="2551343"/>
                  </a:lnTo>
                  <a:lnTo>
                    <a:pt x="0" y="2295366"/>
                  </a:lnTo>
                  <a:lnTo>
                    <a:pt x="3743658" y="365089"/>
                  </a:lnTo>
                  <a:lnTo>
                    <a:pt x="3743697" y="36516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3" name="组合 12"/>
          <p:cNvGrpSpPr/>
          <p:nvPr/>
        </p:nvGrpSpPr>
        <p:grpSpPr>
          <a:xfrm>
            <a:off x="6948805" y="3929380"/>
            <a:ext cx="1704975" cy="1052195"/>
            <a:chOff x="11712" y="6188"/>
            <a:chExt cx="2685" cy="1657"/>
          </a:xfrm>
        </p:grpSpPr>
        <p:sp>
          <p:nvSpPr>
            <p:cNvPr id="38" name="文本框 37"/>
            <p:cNvSpPr txBox="1"/>
            <p:nvPr/>
          </p:nvSpPr>
          <p:spPr>
            <a:xfrm>
              <a:off x="11712" y="7120"/>
              <a:ext cx="2685" cy="725"/>
            </a:xfrm>
            <a:prstGeom prst="rect">
              <a:avLst/>
            </a:prstGeom>
            <a:noFill/>
            <a:effectLst/>
          </p:spPr>
          <p:txBody>
            <a:bodyPr wrap="square" lIns="0" rIns="0" rtlCol="0">
              <a:spAutoFit/>
            </a:bodyPr>
            <a:lstStyle/>
            <a:p>
              <a:pPr algn="ctr"/>
              <a:r>
                <a:rPr lang="zh-CN" altLang="en-US" sz="2400" dirty="0">
                  <a:solidFill>
                    <a:schemeClr val="bg1"/>
                  </a:solidFill>
                  <a:latin typeface="微软雅黑" panose="020B0503020204020204" charset="-122"/>
                  <a:ea typeface="微软雅黑" panose="020B0503020204020204" charset="-122"/>
                  <a:cs typeface="+mn-ea"/>
                  <a:sym typeface="+mn-lt"/>
                </a:rPr>
                <a:t>目录名称</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5" name="椭圆 44"/>
            <p:cNvSpPr/>
            <p:nvPr/>
          </p:nvSpPr>
          <p:spPr>
            <a:xfrm>
              <a:off x="12732" y="6188"/>
              <a:ext cx="645" cy="64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KSO_Shape"/>
            <p:cNvSpPr/>
            <p:nvPr/>
          </p:nvSpPr>
          <p:spPr bwMode="auto">
            <a:xfrm>
              <a:off x="12886" y="6312"/>
              <a:ext cx="397" cy="397"/>
            </a:xfrm>
            <a:custGeom>
              <a:avLst/>
              <a:gdLst>
                <a:gd name="T0" fmla="*/ 116261 w 1360"/>
                <a:gd name="T1" fmla="*/ 1784537 h 1360"/>
                <a:gd name="T2" fmla="*/ 1651467 w 1360"/>
                <a:gd name="T3" fmla="*/ 268941 h 1360"/>
                <a:gd name="T4" fmla="*/ 1388129 w 1360"/>
                <a:gd name="T5" fmla="*/ 542085 h 1360"/>
                <a:gd name="T6" fmla="*/ 1151404 w 1360"/>
                <a:gd name="T7" fmla="*/ 846044 h 1360"/>
                <a:gd name="T8" fmla="*/ 1046349 w 1360"/>
                <a:gd name="T9" fmla="*/ 1001526 h 1360"/>
                <a:gd name="T10" fmla="*/ 958103 w 1360"/>
                <a:gd name="T11" fmla="*/ 1155607 h 1360"/>
                <a:gd name="T12" fmla="*/ 885265 w 1360"/>
                <a:gd name="T13" fmla="*/ 1305485 h 1360"/>
                <a:gd name="T14" fmla="*/ 826434 w 1360"/>
                <a:gd name="T15" fmla="*/ 1453963 h 1360"/>
                <a:gd name="T16" fmla="*/ 710173 w 1360"/>
                <a:gd name="T17" fmla="*/ 1533805 h 1360"/>
                <a:gd name="T18" fmla="*/ 648540 w 1360"/>
                <a:gd name="T19" fmla="*/ 1553415 h 1360"/>
                <a:gd name="T20" fmla="*/ 624728 w 1360"/>
                <a:gd name="T21" fmla="*/ 1483379 h 1360"/>
                <a:gd name="T22" fmla="*/ 581305 w 1360"/>
                <a:gd name="T23" fmla="*/ 1369919 h 1360"/>
                <a:gd name="T24" fmla="*/ 537882 w 1360"/>
                <a:gd name="T25" fmla="*/ 1264864 h 1360"/>
                <a:gd name="T26" fmla="*/ 497261 w 1360"/>
                <a:gd name="T27" fmla="*/ 1179419 h 1360"/>
                <a:gd name="T28" fmla="*/ 462243 w 1360"/>
                <a:gd name="T29" fmla="*/ 1106581 h 1360"/>
                <a:gd name="T30" fmla="*/ 430026 w 1360"/>
                <a:gd name="T31" fmla="*/ 1056154 h 1360"/>
                <a:gd name="T32" fmla="*/ 365592 w 1360"/>
                <a:gd name="T33" fmla="*/ 986118 h 1360"/>
                <a:gd name="T34" fmla="*/ 295555 w 1360"/>
                <a:gd name="T35" fmla="*/ 959504 h 1360"/>
                <a:gd name="T36" fmla="*/ 344581 w 1360"/>
                <a:gd name="T37" fmla="*/ 918882 h 1360"/>
                <a:gd name="T38" fmla="*/ 388004 w 1360"/>
                <a:gd name="T39" fmla="*/ 892268 h 1360"/>
                <a:gd name="T40" fmla="*/ 427224 w 1360"/>
                <a:gd name="T41" fmla="*/ 872658 h 1360"/>
                <a:gd name="T42" fmla="*/ 465044 w 1360"/>
                <a:gd name="T43" fmla="*/ 868456 h 1360"/>
                <a:gd name="T44" fmla="*/ 516871 w 1360"/>
                <a:gd name="T45" fmla="*/ 886665 h 1360"/>
                <a:gd name="T46" fmla="*/ 570099 w 1360"/>
                <a:gd name="T47" fmla="*/ 937092 h 1360"/>
                <a:gd name="T48" fmla="*/ 624728 w 1360"/>
                <a:gd name="T49" fmla="*/ 1021136 h 1360"/>
                <a:gd name="T50" fmla="*/ 683559 w 1360"/>
                <a:gd name="T51" fmla="*/ 1138798 h 1360"/>
                <a:gd name="T52" fmla="*/ 806824 w 1360"/>
                <a:gd name="T53" fmla="*/ 1096776 h 1360"/>
                <a:gd name="T54" fmla="*/ 990320 w 1360"/>
                <a:gd name="T55" fmla="*/ 827835 h 1360"/>
                <a:gd name="T56" fmla="*/ 1197629 w 1360"/>
                <a:gd name="T57" fmla="*/ 574301 h 1360"/>
                <a:gd name="T58" fmla="*/ 1428750 w 1360"/>
                <a:gd name="T59" fmla="*/ 338978 h 1360"/>
                <a:gd name="T60" fmla="*/ 116261 w 1360"/>
                <a:gd name="T61" fmla="*/ 225518 h 1360"/>
                <a:gd name="T62" fmla="*/ 1872783 w 1360"/>
                <a:gd name="T63" fmla="*/ 0 h 1360"/>
                <a:gd name="T64" fmla="*/ 1843368 w 1360"/>
                <a:gd name="T65" fmla="*/ 110658 h 1360"/>
                <a:gd name="T66" fmla="*/ 1770529 w 1360"/>
                <a:gd name="T67" fmla="*/ 1905000 h 1360"/>
                <a:gd name="T68" fmla="*/ 0 w 1360"/>
                <a:gd name="T69" fmla="*/ 107857 h 1360"/>
                <a:gd name="T70" fmla="*/ 1794342 w 1360"/>
                <a:gd name="T71" fmla="*/ 49026 h 1360"/>
                <a:gd name="T72" fmla="*/ 1872783 w 1360"/>
                <a:gd name="T73" fmla="*/ 0 h 136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close/>
                </a:path>
              </a:pathLst>
            </a:custGeom>
            <a:solidFill>
              <a:schemeClr val="bg1"/>
            </a:solidFill>
            <a:ln>
              <a:noFill/>
            </a:ln>
            <a:effectLst/>
          </p:spPr>
          <p:txBody>
            <a:bodyPr lIns="68580" tIns="34290" rIns="68580" bIns="34290" anchor="ctr"/>
            <a:lstStyle>
              <a:defPPr>
                <a:defRPr lang="zh-CN"/>
              </a:defPPr>
              <a:lvl1pPr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1pPr>
              <a:lvl2pPr marL="4572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2pPr>
              <a:lvl3pPr marL="9144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3pPr>
              <a:lvl4pPr marL="13716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4pPr>
              <a:lvl5pPr marL="1828800" algn="l" rtl="0" eaLnBrk="0" fontAlgn="base" hangingPunct="0">
                <a:spcBef>
                  <a:spcPct val="0"/>
                </a:spcBef>
                <a:spcAft>
                  <a:spcPct val="0"/>
                </a:spcAft>
                <a:defRPr kern="1200">
                  <a:solidFill>
                    <a:schemeClr val="tx1"/>
                  </a:solidFill>
                  <a:latin typeface="Calibri" panose="020F0302020204030204" charset="0"/>
                  <a:ea typeface="宋体" panose="02010600030101010101" charset="-122"/>
                  <a:cs typeface="+mn-cs"/>
                </a:defRPr>
              </a:lvl5pPr>
              <a:lvl6pPr marL="2286000" algn="l" defTabSz="914400" rtl="0" eaLnBrk="1" latinLnBrk="0" hangingPunct="1">
                <a:defRPr kern="1200">
                  <a:solidFill>
                    <a:schemeClr val="tx1"/>
                  </a:solidFill>
                  <a:latin typeface="Calibri" panose="020F0302020204030204" charset="0"/>
                  <a:ea typeface="宋体" panose="02010600030101010101" charset="-122"/>
                  <a:cs typeface="+mn-cs"/>
                </a:defRPr>
              </a:lvl6pPr>
              <a:lvl7pPr marL="2743200" algn="l" defTabSz="914400" rtl="0" eaLnBrk="1" latinLnBrk="0" hangingPunct="1">
                <a:defRPr kern="1200">
                  <a:solidFill>
                    <a:schemeClr val="tx1"/>
                  </a:solidFill>
                  <a:latin typeface="Calibri" panose="020F0302020204030204" charset="0"/>
                  <a:ea typeface="宋体" panose="02010600030101010101" charset="-122"/>
                  <a:cs typeface="+mn-cs"/>
                </a:defRPr>
              </a:lvl7pPr>
              <a:lvl8pPr marL="3200400" algn="l" defTabSz="914400" rtl="0" eaLnBrk="1" latinLnBrk="0" hangingPunct="1">
                <a:defRPr kern="1200">
                  <a:solidFill>
                    <a:schemeClr val="tx1"/>
                  </a:solidFill>
                  <a:latin typeface="Calibri" panose="020F0302020204030204" charset="0"/>
                  <a:ea typeface="宋体" panose="02010600030101010101" charset="-122"/>
                  <a:cs typeface="+mn-cs"/>
                </a:defRPr>
              </a:lvl8pPr>
              <a:lvl9pPr marL="3657600" algn="l" defTabSz="914400" rtl="0" eaLnBrk="1" latinLnBrk="0" hangingPunct="1">
                <a:defRPr kern="1200">
                  <a:solidFill>
                    <a:schemeClr val="tx1"/>
                  </a:solidFill>
                  <a:latin typeface="Calibri" panose="020F0302020204030204" charset="0"/>
                  <a:ea typeface="宋体" panose="02010600030101010101" charset="-122"/>
                  <a:cs typeface="+mn-cs"/>
                </a:defRPr>
              </a:lvl9pPr>
            </a:lstStyle>
            <a:p>
              <a:endParaRPr lang="zh-CN" altLang="en-US">
                <a:solidFill>
                  <a:schemeClr val="bg1"/>
                </a:solidFill>
              </a:endParaRPr>
            </a:p>
          </p:txBody>
        </p:sp>
      </p:grpSp>
      <p:sp>
        <p:nvSpPr>
          <p:cNvPr id="8" name="文本框 7"/>
          <p:cNvSpPr txBox="1"/>
          <p:nvPr/>
        </p:nvSpPr>
        <p:spPr>
          <a:xfrm>
            <a:off x="1835150" y="1728470"/>
            <a:ext cx="8565515" cy="1014730"/>
          </a:xfrm>
          <a:prstGeom prst="rect">
            <a:avLst/>
          </a:prstGeom>
          <a:noFill/>
        </p:spPr>
        <p:txBody>
          <a:bodyPr wrap="square" rtlCol="0">
            <a:spAutoFit/>
          </a:bodyPr>
          <a:p>
            <a:pPr algn="ctr"/>
            <a:r>
              <a:rPr lang="zh-CN" altLang="en-US" sz="6000">
                <a:solidFill>
                  <a:schemeClr val="bg1"/>
                </a:solidFill>
                <a:latin typeface="微软雅黑" panose="020B0503020204020204" charset="-122"/>
                <a:ea typeface="微软雅黑" panose="020B0503020204020204" charset="-122"/>
              </a:rPr>
              <a:t>目  录</a:t>
            </a:r>
            <a:endParaRPr lang="zh-CN" altLang="en-US" sz="600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2"/>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gtEl>
                                      </p:cBhvr>
                                    </p:animEffect>
                                  </p:childTnLst>
                                </p:cTn>
                              </p:par>
                              <p:par>
                                <p:cTn id="10" presetID="29"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ppt_x</p:attrName>
                                        </p:attrNameLst>
                                      </p:cBhvr>
                                      <p:tavLst>
                                        <p:tav tm="0">
                                          <p:val>
                                            <p:strVal val="#ppt_x-.2"/>
                                          </p:val>
                                        </p:tav>
                                        <p:tav tm="100000">
                                          <p:val>
                                            <p:strVal val="#ppt_x"/>
                                          </p:val>
                                        </p:tav>
                                      </p:tavLst>
                                    </p:anim>
                                    <p:anim calcmode="lin" valueType="num">
                                      <p:cBhvr>
                                        <p:cTn id="13"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0"/>
                                        </p:tgtEl>
                                      </p:cBhvr>
                                    </p:animEffect>
                                  </p:childTnLst>
                                </p:cTn>
                              </p:par>
                              <p:par>
                                <p:cTn id="15" presetID="29"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ppt_x</p:attrName>
                                        </p:attrNameLst>
                                      </p:cBhvr>
                                      <p:tavLst>
                                        <p:tav tm="0">
                                          <p:val>
                                            <p:strVal val="#ppt_x-.2"/>
                                          </p:val>
                                        </p:tav>
                                        <p:tav tm="100000">
                                          <p:val>
                                            <p:strVal val="#ppt_x"/>
                                          </p:val>
                                        </p:tav>
                                      </p:tavLst>
                                    </p:anim>
                                    <p:anim calcmode="lin" valueType="num">
                                      <p:cBhvr>
                                        <p:cTn id="18"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1"/>
                                        </p:tgtEl>
                                      </p:cBhvr>
                                    </p:animEffect>
                                  </p:childTnLst>
                                </p:cTn>
                              </p:par>
                              <p:par>
                                <p:cTn id="20" presetID="29"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ppt_x</p:attrName>
                                        </p:attrNameLst>
                                      </p:cBhvr>
                                      <p:tavLst>
                                        <p:tav tm="0">
                                          <p:val>
                                            <p:strVal val="#ppt_x-.2"/>
                                          </p:val>
                                        </p:tav>
                                        <p:tav tm="100000">
                                          <p:val>
                                            <p:strVal val="#ppt_x"/>
                                          </p:val>
                                        </p:tav>
                                      </p:tavLst>
                                    </p:anim>
                                    <p:anim calcmode="lin" valueType="num">
                                      <p:cBhvr>
                                        <p:cTn id="2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3"/>
                                        </p:tgtEl>
                                      </p:cBhvr>
                                    </p:animEffect>
                                  </p:childTnLst>
                                </p:cTn>
                              </p:par>
                              <p:par>
                                <p:cTn id="25" presetID="29"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1000" fill="hold"/>
                                        <p:tgtEl>
                                          <p:spTgt spid="17"/>
                                        </p:tgtEl>
                                        <p:attrNameLst>
                                          <p:attrName>ppt_x</p:attrName>
                                        </p:attrNameLst>
                                      </p:cBhvr>
                                      <p:tavLst>
                                        <p:tav tm="0">
                                          <p:val>
                                            <p:strVal val="#ppt_x-.2"/>
                                          </p:val>
                                        </p:tav>
                                        <p:tav tm="100000">
                                          <p:val>
                                            <p:strVal val="#ppt_x"/>
                                          </p:val>
                                        </p:tav>
                                      </p:tavLst>
                                    </p:anim>
                                    <p:anim calcmode="lin" valueType="num">
                                      <p:cBhvr>
                                        <p:cTn id="2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矩形 26"/>
          <p:cNvSpPr>
            <a:spLocks noChangeArrowheads="1"/>
          </p:cNvSpPr>
          <p:nvPr/>
        </p:nvSpPr>
        <p:spPr bwMode="auto">
          <a:xfrm>
            <a:off x="355981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31" name="矩形 26"/>
          <p:cNvSpPr>
            <a:spLocks noChangeArrowheads="1"/>
          </p:cNvSpPr>
          <p:nvPr/>
        </p:nvSpPr>
        <p:spPr bwMode="auto">
          <a:xfrm>
            <a:off x="355981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32" name="矩形 26"/>
          <p:cNvSpPr>
            <a:spLocks noChangeArrowheads="1"/>
          </p:cNvSpPr>
          <p:nvPr/>
        </p:nvSpPr>
        <p:spPr bwMode="auto">
          <a:xfrm>
            <a:off x="666369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33" name="矩形 26"/>
          <p:cNvSpPr>
            <a:spLocks noChangeArrowheads="1"/>
          </p:cNvSpPr>
          <p:nvPr/>
        </p:nvSpPr>
        <p:spPr bwMode="auto">
          <a:xfrm>
            <a:off x="666369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grpSp>
        <p:nvGrpSpPr>
          <p:cNvPr id="34" name="组合 33"/>
          <p:cNvGrpSpPr/>
          <p:nvPr/>
        </p:nvGrpSpPr>
        <p:grpSpPr>
          <a:xfrm>
            <a:off x="5556250" y="1798320"/>
            <a:ext cx="1704975" cy="2148205"/>
            <a:chOff x="8750" y="2832"/>
            <a:chExt cx="2685" cy="3383"/>
          </a:xfrm>
        </p:grpSpPr>
        <p:grpSp>
          <p:nvGrpSpPr>
            <p:cNvPr id="9" name="组合 8"/>
            <p:cNvGrpSpPr/>
            <p:nvPr/>
          </p:nvGrpSpPr>
          <p:grpSpPr>
            <a:xfrm>
              <a:off x="8750" y="2832"/>
              <a:ext cx="2685" cy="3383"/>
              <a:chOff x="8723" y="7024"/>
              <a:chExt cx="2685" cy="3383"/>
            </a:xfrm>
          </p:grpSpPr>
          <p:sp>
            <p:nvSpPr>
              <p:cNvPr id="10" name="文本框 9"/>
              <p:cNvSpPr txBox="1"/>
              <p:nvPr/>
            </p:nvSpPr>
            <p:spPr>
              <a:xfrm>
                <a:off x="8723" y="9682"/>
                <a:ext cx="2685" cy="725"/>
              </a:xfrm>
              <a:prstGeom prst="rect">
                <a:avLst/>
              </a:prstGeom>
              <a:noFill/>
              <a:effectLst/>
            </p:spPr>
            <p:txBody>
              <a:bodyPr wrap="square" lIns="0" rIns="0" rtlCol="0">
                <a:spAutoFit/>
              </a:bodyPr>
              <a:p>
                <a:pPr algn="ctr"/>
                <a:r>
                  <a:rPr lang="zh-CN" altLang="en-US" sz="2400" dirty="0">
                    <a:solidFill>
                      <a:schemeClr val="bg1"/>
                    </a:solidFill>
                    <a:latin typeface="微软雅黑" panose="020B0503020204020204" charset="-122"/>
                    <a:ea typeface="微软雅黑" panose="020B0503020204020204" charset="-122"/>
                    <a:cs typeface="+mn-ea"/>
                    <a:sym typeface="+mn-lt"/>
                  </a:rPr>
                  <a:t>输入标题</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3" name="椭圆 42"/>
              <p:cNvSpPr/>
              <p:nvPr/>
            </p:nvSpPr>
            <p:spPr>
              <a:xfrm>
                <a:off x="8775" y="7024"/>
                <a:ext cx="2479" cy="247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grpSp>
        <p:sp>
          <p:nvSpPr>
            <p:cNvPr id="51" name="任意多边形 50"/>
            <p:cNvSpPr>
              <a:spLocks noChangeAspect="1"/>
            </p:cNvSpPr>
            <p:nvPr/>
          </p:nvSpPr>
          <p:spPr>
            <a:xfrm>
              <a:off x="9478" y="3320"/>
              <a:ext cx="1145" cy="1556"/>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grpSp>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ppt_y</p:attrName>
                                        </p:attrNameLst>
                                      </p:cBhvr>
                                      <p:tavLst>
                                        <p:tav tm="0">
                                          <p:val>
                                            <p:strVal val="#ppt_y+#ppt_h*1.125000"/>
                                          </p:val>
                                        </p:tav>
                                        <p:tav tm="100000">
                                          <p:val>
                                            <p:strVal val="#ppt_y"/>
                                          </p:val>
                                        </p:tav>
                                      </p:tavLst>
                                    </p:anim>
                                    <p:animEffect transition="in" filter="wipe(up)">
                                      <p:cBhvr>
                                        <p:cTn id="8" dur="500"/>
                                        <p:tgtEl>
                                          <p:spTgt spid="34"/>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ppt_x"/>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1540427" y="2248008"/>
            <a:ext cx="3086100" cy="3086100"/>
            <a:chOff x="1171575" y="1800226"/>
            <a:chExt cx="3086100" cy="3086100"/>
          </a:xfrm>
        </p:grpSpPr>
        <p:sp>
          <p:nvSpPr>
            <p:cNvPr id="9" name="弧形 8"/>
            <p:cNvSpPr/>
            <p:nvPr/>
          </p:nvSpPr>
          <p:spPr>
            <a:xfrm>
              <a:off x="1171575" y="1800226"/>
              <a:ext cx="3086100" cy="3086100"/>
            </a:xfrm>
            <a:prstGeom prst="arc">
              <a:avLst>
                <a:gd name="adj1" fmla="val 13737547"/>
                <a:gd name="adj2" fmla="val 19377468"/>
              </a:avLst>
            </a:prstGeom>
            <a:ln w="1016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0" name="弧形 9"/>
            <p:cNvSpPr/>
            <p:nvPr/>
          </p:nvSpPr>
          <p:spPr>
            <a:xfrm>
              <a:off x="1171575" y="1800226"/>
              <a:ext cx="3086100" cy="3086100"/>
            </a:xfrm>
            <a:prstGeom prst="arc">
              <a:avLst>
                <a:gd name="adj1" fmla="val 10763196"/>
                <a:gd name="adj2" fmla="val 13797920"/>
              </a:avLst>
            </a:prstGeom>
            <a:ln w="1016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9" name="弧形 18"/>
            <p:cNvSpPr/>
            <p:nvPr/>
          </p:nvSpPr>
          <p:spPr>
            <a:xfrm flipV="1">
              <a:off x="1171575" y="1800226"/>
              <a:ext cx="3086100" cy="3086100"/>
            </a:xfrm>
            <a:prstGeom prst="arc">
              <a:avLst>
                <a:gd name="adj1" fmla="val 13737547"/>
                <a:gd name="adj2" fmla="val 19222900"/>
              </a:avLst>
            </a:prstGeom>
            <a:ln w="1016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0" name="弧形 19"/>
            <p:cNvSpPr/>
            <p:nvPr/>
          </p:nvSpPr>
          <p:spPr>
            <a:xfrm flipV="1">
              <a:off x="1171575" y="1800226"/>
              <a:ext cx="3086100" cy="3086100"/>
            </a:xfrm>
            <a:prstGeom prst="arc">
              <a:avLst>
                <a:gd name="adj1" fmla="val 10763196"/>
                <a:gd name="adj2" fmla="val 13797920"/>
              </a:avLst>
            </a:prstGeom>
            <a:ln w="1016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grpSp>
      <p:cxnSp>
        <p:nvCxnSpPr>
          <p:cNvPr id="21" name="直接连接符 20"/>
          <p:cNvCxnSpPr/>
          <p:nvPr/>
        </p:nvCxnSpPr>
        <p:spPr>
          <a:xfrm>
            <a:off x="3225199" y="2259435"/>
            <a:ext cx="2071688" cy="0"/>
          </a:xfrm>
          <a:prstGeom prst="line">
            <a:avLst/>
          </a:prstGeom>
          <a:ln>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725011" y="3259560"/>
            <a:ext cx="3571876" cy="0"/>
          </a:xfrm>
          <a:prstGeom prst="line">
            <a:avLst/>
          </a:prstGeom>
          <a:ln>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725011" y="4316176"/>
            <a:ext cx="3571876" cy="0"/>
          </a:xfrm>
          <a:prstGeom prst="line">
            <a:avLst/>
          </a:prstGeom>
          <a:ln>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225199" y="5288386"/>
            <a:ext cx="2071688" cy="0"/>
          </a:xfrm>
          <a:prstGeom prst="line">
            <a:avLst/>
          </a:prstGeom>
          <a:ln>
            <a:solidFill>
              <a:schemeClr val="tx1">
                <a:lumMod val="65000"/>
                <a:lumOff val="35000"/>
              </a:schemeClr>
            </a:solidFill>
            <a:prstDash val="dash"/>
            <a:headEnd type="oval" w="sm" len="sm"/>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5338445" y="1936115"/>
            <a:ext cx="5507355" cy="583565"/>
          </a:xfrm>
          <a:prstGeom prst="rect">
            <a:avLst/>
          </a:prstGeom>
          <a:noFill/>
        </p:spPr>
        <p:txBody>
          <a:bodyPr wrap="square" rtlCol="0">
            <a:spAutoFit/>
          </a:bodyPr>
          <a:p>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6" name="文本框 25"/>
          <p:cNvSpPr txBox="1"/>
          <p:nvPr/>
        </p:nvSpPr>
        <p:spPr>
          <a:xfrm>
            <a:off x="5338445" y="2936240"/>
            <a:ext cx="5507355" cy="583565"/>
          </a:xfrm>
          <a:prstGeom prst="rect">
            <a:avLst/>
          </a:prstGeom>
          <a:noFill/>
        </p:spPr>
        <p:txBody>
          <a:bodyPr wrap="square" rtlCol="0">
            <a:spAutoFit/>
          </a:bodyPr>
          <a:p>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7" name="文本框 26"/>
          <p:cNvSpPr txBox="1"/>
          <p:nvPr/>
        </p:nvSpPr>
        <p:spPr>
          <a:xfrm>
            <a:off x="5338445" y="3992880"/>
            <a:ext cx="5507355" cy="583565"/>
          </a:xfrm>
          <a:prstGeom prst="rect">
            <a:avLst/>
          </a:prstGeom>
          <a:noFill/>
        </p:spPr>
        <p:txBody>
          <a:bodyPr wrap="square" rtlCol="0">
            <a:spAutoFit/>
          </a:bodyPr>
          <a:p>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8" name="文本框 27"/>
          <p:cNvSpPr txBox="1"/>
          <p:nvPr/>
        </p:nvSpPr>
        <p:spPr>
          <a:xfrm>
            <a:off x="5338445" y="4965065"/>
            <a:ext cx="5507355" cy="583565"/>
          </a:xfrm>
          <a:prstGeom prst="rect">
            <a:avLst/>
          </a:prstGeom>
          <a:noFill/>
        </p:spPr>
        <p:txBody>
          <a:bodyPr wrap="square" rtlCol="0">
            <a:spAutoFit/>
          </a:bodyPr>
          <a:p>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点击此处输入与此小标题或者与此图形相关的内容介绍、数据统计、事件分析、总结概述等文字描述内容。</a:t>
            </a:r>
            <a:endParaRPr lang="zh-CN" altLang="en-US" sz="16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9" name="文本框 28"/>
          <p:cNvSpPr txBox="1"/>
          <p:nvPr/>
        </p:nvSpPr>
        <p:spPr>
          <a:xfrm>
            <a:off x="2133358" y="3423047"/>
            <a:ext cx="1900238" cy="798830"/>
          </a:xfrm>
          <a:prstGeom prst="rect">
            <a:avLst/>
          </a:prstGeom>
          <a:noFill/>
        </p:spPr>
        <p:txBody>
          <a:bodyPr wrap="square" rtlCol="0">
            <a:spAutoFit/>
          </a:bodyPr>
          <a:p>
            <a:pPr algn="ctr"/>
            <a:r>
              <a:rPr lang="zh-CN" altLang="en-US" sz="2800" dirty="0" smtClean="0">
                <a:solidFill>
                  <a:schemeClr val="bg1"/>
                </a:solidFill>
                <a:latin typeface="微软雅黑" panose="020B0503020204020204" charset="-122"/>
                <a:ea typeface="微软雅黑" panose="020B0503020204020204" charset="-122"/>
                <a:sym typeface="微软雅黑" panose="020B0503020204020204" charset="-122"/>
              </a:rPr>
              <a:t>小标题</a:t>
            </a:r>
            <a:endParaRPr lang="en-US" altLang="zh-CN" sz="2800" dirty="0" smtClean="0">
              <a:solidFill>
                <a:schemeClr val="bg1"/>
              </a:solidFill>
              <a:latin typeface="微软雅黑" panose="020B0503020204020204" charset="-122"/>
              <a:ea typeface="微软雅黑" panose="020B0503020204020204" charset="-122"/>
              <a:sym typeface="微软雅黑" panose="020B0503020204020204" charset="-122"/>
            </a:endParaRPr>
          </a:p>
          <a:p>
            <a:pPr algn="ctr"/>
            <a:r>
              <a:rPr lang="zh-CN" altLang="en-US" dirty="0" smtClean="0">
                <a:solidFill>
                  <a:schemeClr val="bg1"/>
                </a:solidFill>
                <a:latin typeface="微软雅黑" panose="020B0503020204020204" charset="-122"/>
                <a:ea typeface="微软雅黑" panose="020B0503020204020204" charset="-122"/>
                <a:sym typeface="微软雅黑" panose="020B0503020204020204" charset="-122"/>
              </a:rPr>
              <a:t>文字描述内容</a:t>
            </a:r>
            <a:endParaRPr lang="zh-CN" altLang="en-US"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0" name="椭圆 29"/>
          <p:cNvSpPr/>
          <p:nvPr/>
        </p:nvSpPr>
        <p:spPr>
          <a:xfrm>
            <a:off x="1221081" y="1928662"/>
            <a:ext cx="3724792" cy="372479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 calcmode="lin" valueType="num">
                                      <p:cBhvr>
                                        <p:cTn id="15" dur="500" fill="hold"/>
                                        <p:tgtEl>
                                          <p:spTgt spid="30"/>
                                        </p:tgtEl>
                                        <p:attrNameLst>
                                          <p:attrName>style.rotation</p:attrName>
                                        </p:attrNameLst>
                                      </p:cBhvr>
                                      <p:tavLst>
                                        <p:tav tm="0">
                                          <p:val>
                                            <p:fltVal val="360"/>
                                          </p:val>
                                        </p:tav>
                                        <p:tav tm="100000">
                                          <p:val>
                                            <p:fltVal val="0"/>
                                          </p:val>
                                        </p:tav>
                                      </p:tavLst>
                                    </p:anim>
                                    <p:animEffect transition="in" filter="fade">
                                      <p:cBhvr>
                                        <p:cTn id="16" dur="500"/>
                                        <p:tgtEl>
                                          <p:spTgt spid="30"/>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
                                          </p:val>
                                        </p:tav>
                                        <p:tav tm="100000">
                                          <p:val>
                                            <p:strVal val="#ppt_w"/>
                                          </p:val>
                                        </p:tav>
                                      </p:tavLst>
                                    </p:anim>
                                    <p:anim calcmode="lin" valueType="num">
                                      <p:cBhvr>
                                        <p:cTn id="21" dur="500" fill="hold"/>
                                        <p:tgtEl>
                                          <p:spTgt spid="29"/>
                                        </p:tgtEl>
                                        <p:attrNameLst>
                                          <p:attrName>ppt_h</p:attrName>
                                        </p:attrNameLst>
                                      </p:cBhvr>
                                      <p:tavLst>
                                        <p:tav tm="0">
                                          <p:val>
                                            <p:fltVal val="0"/>
                                          </p:val>
                                        </p:tav>
                                        <p:tav tm="100000">
                                          <p:val>
                                            <p:strVal val="#ppt_h"/>
                                          </p:val>
                                        </p:tav>
                                      </p:tavLst>
                                    </p:anim>
                                    <p:animEffect transition="in" filter="fade">
                                      <p:cBhvr>
                                        <p:cTn id="22" dur="500"/>
                                        <p:tgtEl>
                                          <p:spTgt spid="29"/>
                                        </p:tgtEl>
                                      </p:cBhvr>
                                    </p:animEffect>
                                  </p:childTnLst>
                                </p:cTn>
                              </p:par>
                            </p:childTnLst>
                          </p:cTn>
                        </p:par>
                        <p:par>
                          <p:cTn id="23" fill="hold">
                            <p:stCondLst>
                              <p:cond delay="100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500"/>
                                        <p:tgtEl>
                                          <p:spTgt spid="26"/>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childTnLst>
                          </p:cTn>
                        </p:par>
                        <p:par>
                          <p:cTn id="47" fill="hold">
                            <p:stCondLst>
                              <p:cond delay="4000"/>
                            </p:stCondLst>
                            <p:childTnLst>
                              <p:par>
                                <p:cTn id="48" presetID="22" presetClass="entr" presetSubtype="8"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文本框 25"/>
          <p:cNvSpPr>
            <a:spLocks noChangeArrowheads="1"/>
          </p:cNvSpPr>
          <p:nvPr/>
        </p:nvSpPr>
        <p:spPr bwMode="auto">
          <a:xfrm>
            <a:off x="1440507" y="3366040"/>
            <a:ext cx="255240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spAutoFit/>
          </a:bodyPr>
          <a:p>
            <a:pPr algn="ctr"/>
            <a:r>
              <a:rPr lang="zh-CN" altLang="en-US" sz="2000" dirty="0">
                <a:solidFill>
                  <a:schemeClr val="bg1"/>
                </a:solidFill>
                <a:latin typeface="微软雅黑" panose="020B0503020204020204" charset="-122"/>
                <a:ea typeface="微软雅黑" panose="020B0503020204020204" charset="-122"/>
                <a:cs typeface="+mn-ea"/>
                <a:sym typeface="+mn-lt"/>
              </a:rPr>
              <a:t>在此输入小标题</a:t>
            </a:r>
            <a:endParaRPr lang="zh-CN" altLang="en-US" sz="2000" dirty="0">
              <a:solidFill>
                <a:schemeClr val="bg1"/>
              </a:solidFill>
              <a:latin typeface="微软雅黑" panose="020B0503020204020204" charset="-122"/>
              <a:ea typeface="微软雅黑" panose="020B0503020204020204" charset="-122"/>
              <a:cs typeface="+mn-ea"/>
              <a:sym typeface="+mn-lt"/>
            </a:endParaRPr>
          </a:p>
        </p:txBody>
      </p:sp>
      <p:sp>
        <p:nvSpPr>
          <p:cNvPr id="10" name="矩形 26"/>
          <p:cNvSpPr>
            <a:spLocks noChangeArrowheads="1"/>
          </p:cNvSpPr>
          <p:nvPr/>
        </p:nvSpPr>
        <p:spPr bwMode="auto">
          <a:xfrm>
            <a:off x="1440507" y="4065196"/>
            <a:ext cx="25524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p>
            <a:pPr algn="ctr"/>
            <a:r>
              <a:rPr lang="zh-CN" altLang="en-US" sz="1600" dirty="0">
                <a:solidFill>
                  <a:schemeClr val="bg1"/>
                </a:solidFill>
                <a:latin typeface="微软雅黑" panose="020B0503020204020204" charset="-122"/>
                <a:ea typeface="微软雅黑" panose="020B0503020204020204" charset="-122"/>
                <a:cs typeface="+mn-ea"/>
                <a:sym typeface="+mn-lt"/>
              </a:rPr>
              <a:t>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mn-lt"/>
            </a:endParaRPr>
          </a:p>
        </p:txBody>
      </p:sp>
      <p:sp>
        <p:nvSpPr>
          <p:cNvPr id="12" name="矩形 27"/>
          <p:cNvSpPr>
            <a:spLocks noChangeArrowheads="1"/>
          </p:cNvSpPr>
          <p:nvPr/>
        </p:nvSpPr>
        <p:spPr bwMode="auto">
          <a:xfrm>
            <a:off x="1440507" y="3870000"/>
            <a:ext cx="2552400" cy="45693"/>
          </a:xfrm>
          <a:prstGeom prst="rect">
            <a:avLst/>
          </a:prstGeom>
          <a:solidFill>
            <a:schemeClr val="accent4"/>
          </a:solidFill>
          <a:ln>
            <a:noFill/>
          </a:ln>
        </p:spPr>
        <p:txBody>
          <a:bodyPr anchor="ctr"/>
          <a:p>
            <a:pPr algn="ctr"/>
            <a:endParaRPr lang="zh-CN" altLang="zh-CN">
              <a:solidFill>
                <a:schemeClr val="bg1"/>
              </a:solidFill>
              <a:latin typeface="微软雅黑" panose="020B0503020204020204" charset="-122"/>
              <a:ea typeface="微软雅黑" panose="020B0503020204020204" charset="-122"/>
              <a:cs typeface="+mn-ea"/>
              <a:sym typeface="+mn-lt"/>
            </a:endParaRPr>
          </a:p>
        </p:txBody>
      </p:sp>
      <p:sp>
        <p:nvSpPr>
          <p:cNvPr id="18" name="文本框 30"/>
          <p:cNvSpPr>
            <a:spLocks noChangeArrowheads="1"/>
          </p:cNvSpPr>
          <p:nvPr/>
        </p:nvSpPr>
        <p:spPr bwMode="auto">
          <a:xfrm>
            <a:off x="4849714" y="3366040"/>
            <a:ext cx="255240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spAutoFit/>
          </a:bodyPr>
          <a:p>
            <a:pPr algn="ctr"/>
            <a:r>
              <a:rPr lang="zh-CN" altLang="en-US" sz="2000" dirty="0">
                <a:solidFill>
                  <a:schemeClr val="bg1"/>
                </a:solidFill>
                <a:latin typeface="微软雅黑" panose="020B0503020204020204" charset="-122"/>
                <a:ea typeface="微软雅黑" panose="020B0503020204020204" charset="-122"/>
                <a:cs typeface="+mn-ea"/>
                <a:sym typeface="+mn-lt"/>
              </a:rPr>
              <a:t>在此输入小标题</a:t>
            </a:r>
            <a:endParaRPr lang="zh-CN" altLang="en-US" sz="2000" dirty="0">
              <a:solidFill>
                <a:schemeClr val="bg1"/>
              </a:solidFill>
              <a:latin typeface="微软雅黑" panose="020B0503020204020204" charset="-122"/>
              <a:ea typeface="微软雅黑" panose="020B0503020204020204" charset="-122"/>
              <a:cs typeface="+mn-ea"/>
              <a:sym typeface="+mn-lt"/>
            </a:endParaRPr>
          </a:p>
        </p:txBody>
      </p:sp>
      <p:sp>
        <p:nvSpPr>
          <p:cNvPr id="29" name="矩形 31"/>
          <p:cNvSpPr>
            <a:spLocks noChangeArrowheads="1"/>
          </p:cNvSpPr>
          <p:nvPr/>
        </p:nvSpPr>
        <p:spPr bwMode="auto">
          <a:xfrm>
            <a:off x="4848052" y="4065196"/>
            <a:ext cx="25524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p>
            <a:pPr algn="ctr"/>
            <a:r>
              <a:rPr lang="zh-CN" altLang="en-US" sz="1600" dirty="0">
                <a:solidFill>
                  <a:schemeClr val="bg1"/>
                </a:solidFill>
                <a:latin typeface="微软雅黑" panose="020B0503020204020204" charset="-122"/>
                <a:ea typeface="微软雅黑" panose="020B0503020204020204" charset="-122"/>
                <a:cs typeface="+mn-ea"/>
                <a:sym typeface="+mn-lt"/>
              </a:rPr>
              <a:t>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mn-lt"/>
            </a:endParaRPr>
          </a:p>
        </p:txBody>
      </p:sp>
      <p:sp>
        <p:nvSpPr>
          <p:cNvPr id="30" name="矩形 32"/>
          <p:cNvSpPr>
            <a:spLocks noChangeArrowheads="1"/>
          </p:cNvSpPr>
          <p:nvPr/>
        </p:nvSpPr>
        <p:spPr bwMode="auto">
          <a:xfrm>
            <a:off x="4848052" y="3870000"/>
            <a:ext cx="2552400" cy="45693"/>
          </a:xfrm>
          <a:prstGeom prst="rect">
            <a:avLst/>
          </a:prstGeom>
          <a:solidFill>
            <a:schemeClr val="accent4"/>
          </a:solidFill>
          <a:ln>
            <a:noFill/>
          </a:ln>
        </p:spPr>
        <p:txBody>
          <a:bodyPr anchor="ctr"/>
          <a:p>
            <a:pPr algn="ctr"/>
            <a:endParaRPr lang="zh-CN" altLang="zh-CN">
              <a:solidFill>
                <a:schemeClr val="bg1"/>
              </a:solidFill>
              <a:latin typeface="微软雅黑" panose="020B0503020204020204" charset="-122"/>
              <a:ea typeface="微软雅黑" panose="020B0503020204020204" charset="-122"/>
              <a:cs typeface="+mn-ea"/>
              <a:sym typeface="+mn-lt"/>
            </a:endParaRPr>
          </a:p>
        </p:txBody>
      </p:sp>
      <p:sp>
        <p:nvSpPr>
          <p:cNvPr id="31" name="文本框 34"/>
          <p:cNvSpPr>
            <a:spLocks noChangeArrowheads="1"/>
          </p:cNvSpPr>
          <p:nvPr/>
        </p:nvSpPr>
        <p:spPr bwMode="auto">
          <a:xfrm>
            <a:off x="8184626" y="3366040"/>
            <a:ext cx="255240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spAutoFit/>
          </a:bodyPr>
          <a:p>
            <a:pPr algn="ctr"/>
            <a:r>
              <a:rPr lang="zh-CN" altLang="en-US" sz="2000" dirty="0">
                <a:solidFill>
                  <a:schemeClr val="bg1"/>
                </a:solidFill>
                <a:latin typeface="微软雅黑" panose="020B0503020204020204" charset="-122"/>
                <a:ea typeface="微软雅黑" panose="020B0503020204020204" charset="-122"/>
                <a:cs typeface="+mn-ea"/>
                <a:sym typeface="+mn-lt"/>
              </a:rPr>
              <a:t>在此输入小标题</a:t>
            </a:r>
            <a:endParaRPr lang="zh-CN" altLang="en-US" sz="2000" dirty="0">
              <a:solidFill>
                <a:schemeClr val="bg1"/>
              </a:solidFill>
              <a:latin typeface="微软雅黑" panose="020B0503020204020204" charset="-122"/>
              <a:ea typeface="微软雅黑" panose="020B0503020204020204" charset="-122"/>
              <a:cs typeface="+mn-ea"/>
              <a:sym typeface="+mn-lt"/>
            </a:endParaRPr>
          </a:p>
        </p:txBody>
      </p:sp>
      <p:sp>
        <p:nvSpPr>
          <p:cNvPr id="32" name="矩形 35"/>
          <p:cNvSpPr>
            <a:spLocks noChangeArrowheads="1"/>
          </p:cNvSpPr>
          <p:nvPr/>
        </p:nvSpPr>
        <p:spPr bwMode="auto">
          <a:xfrm>
            <a:off x="8184626" y="4065196"/>
            <a:ext cx="25524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p>
            <a:pPr algn="ctr"/>
            <a:r>
              <a:rPr lang="zh-CN" altLang="en-US" sz="1600" dirty="0">
                <a:solidFill>
                  <a:schemeClr val="bg1"/>
                </a:solidFill>
                <a:latin typeface="微软雅黑" panose="020B0503020204020204" charset="-122"/>
                <a:ea typeface="微软雅黑" panose="020B0503020204020204" charset="-122"/>
                <a:cs typeface="+mn-ea"/>
                <a:sym typeface="+mn-lt"/>
              </a:rPr>
              <a:t>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mn-lt"/>
            </a:endParaRPr>
          </a:p>
        </p:txBody>
      </p:sp>
      <p:sp>
        <p:nvSpPr>
          <p:cNvPr id="33" name="矩形 36"/>
          <p:cNvSpPr>
            <a:spLocks noChangeArrowheads="1"/>
          </p:cNvSpPr>
          <p:nvPr/>
        </p:nvSpPr>
        <p:spPr bwMode="auto">
          <a:xfrm>
            <a:off x="8184626" y="3870000"/>
            <a:ext cx="2552400" cy="45693"/>
          </a:xfrm>
          <a:prstGeom prst="rect">
            <a:avLst/>
          </a:prstGeom>
          <a:solidFill>
            <a:schemeClr val="accent4"/>
          </a:solidFill>
          <a:ln>
            <a:noFill/>
          </a:ln>
        </p:spPr>
        <p:txBody>
          <a:bodyPr anchor="ctr"/>
          <a:p>
            <a:pPr algn="ctr"/>
            <a:endParaRPr lang="zh-CN" altLang="zh-CN">
              <a:solidFill>
                <a:schemeClr val="bg1"/>
              </a:solidFill>
              <a:latin typeface="微软雅黑" panose="020B0503020204020204" charset="-122"/>
              <a:ea typeface="微软雅黑" panose="020B0503020204020204" charset="-122"/>
              <a:cs typeface="+mn-ea"/>
              <a:sym typeface="+mn-lt"/>
            </a:endParaRPr>
          </a:p>
        </p:txBody>
      </p:sp>
      <p:sp>
        <p:nvSpPr>
          <p:cNvPr id="34" name="矩形 38"/>
          <p:cNvSpPr>
            <a:spLocks noChangeArrowheads="1"/>
          </p:cNvSpPr>
          <p:nvPr/>
        </p:nvSpPr>
        <p:spPr bwMode="auto">
          <a:xfrm>
            <a:off x="1680845" y="5309870"/>
            <a:ext cx="90557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spAutoFit/>
          </a:bodyPr>
          <a:p>
            <a:r>
              <a:rPr lang="zh-CN" altLang="en-US" sz="1600" dirty="0" smtClean="0">
                <a:solidFill>
                  <a:schemeClr val="bg1"/>
                </a:solidFill>
                <a:latin typeface="微软雅黑" panose="020B0503020204020204" charset="-122"/>
                <a:ea typeface="微软雅黑" panose="020B0503020204020204" charset="-122"/>
                <a:cs typeface="+mn-ea"/>
                <a:sym typeface="+mn-lt"/>
              </a:rPr>
              <a:t>点击</a:t>
            </a:r>
            <a:r>
              <a:rPr lang="zh-CN" altLang="en-US" sz="1600" dirty="0">
                <a:solidFill>
                  <a:schemeClr val="bg1"/>
                </a:solidFill>
                <a:latin typeface="微软雅黑" panose="020B0503020204020204" charset="-122"/>
                <a:ea typeface="微软雅黑" panose="020B0503020204020204" charset="-122"/>
                <a:cs typeface="+mn-ea"/>
                <a:sym typeface="+mn-lt"/>
              </a:rPr>
              <a:t>此处输入与此小标题或者与此图形相关的内容介绍、数据统计、事件分析、总结概述等文字描述内容。点击此处输入与此小标题或图形相关的文字描述内容或数据分析。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mn-lt"/>
            </a:endParaRPr>
          </a:p>
        </p:txBody>
      </p:sp>
      <p:pic>
        <p:nvPicPr>
          <p:cNvPr id="35" name="图片 3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49890" y="1784215"/>
            <a:ext cx="2552049" cy="1435528"/>
          </a:xfrm>
          <a:prstGeom prst="rect">
            <a:avLst/>
          </a:prstGeom>
        </p:spPr>
      </p:pic>
      <p:pic>
        <p:nvPicPr>
          <p:cNvPr id="36" name="图片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84802" y="1784215"/>
            <a:ext cx="2552049" cy="1435528"/>
          </a:xfrm>
          <a:prstGeom prst="rect">
            <a:avLst/>
          </a:prstGeom>
        </p:spPr>
      </p:pic>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0683" y="1784215"/>
            <a:ext cx="2552049" cy="1435528"/>
          </a:xfrm>
          <a:prstGeom prst="rect">
            <a:avLst/>
          </a:prstGeom>
        </p:spPr>
      </p:pic>
      <p:sp>
        <p:nvSpPr>
          <p:cNvPr id="38" name="矩形 37"/>
          <p:cNvSpPr/>
          <p:nvPr/>
        </p:nvSpPr>
        <p:spPr>
          <a:xfrm>
            <a:off x="1429712" y="5370217"/>
            <a:ext cx="126500" cy="50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cs typeface="+mn-ea"/>
              <a:sym typeface="+mn-lt"/>
            </a:endParaRPr>
          </a:p>
        </p:txBody>
      </p:sp>
      <p:sp>
        <p:nvSpPr>
          <p:cNvPr id="25"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750" fill="hold"/>
                                        <p:tgtEl>
                                          <p:spTgt spid="37"/>
                                        </p:tgtEl>
                                        <p:attrNameLst>
                                          <p:attrName>ppt_x</p:attrName>
                                        </p:attrNameLst>
                                      </p:cBhvr>
                                      <p:tavLst>
                                        <p:tav tm="0">
                                          <p:val>
                                            <p:strVal val="#ppt_x"/>
                                          </p:val>
                                        </p:tav>
                                        <p:tav tm="100000">
                                          <p:val>
                                            <p:strVal val="#ppt_x"/>
                                          </p:val>
                                        </p:tav>
                                      </p:tavLst>
                                    </p:anim>
                                    <p:anim calcmode="lin" valueType="num">
                                      <p:cBhvr additive="base">
                                        <p:cTn id="8" dur="750" fill="hold"/>
                                        <p:tgtEl>
                                          <p:spTgt spid="37"/>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anim calcmode="lin" valueType="num">
                                      <p:cBhvr>
                                        <p:cTn id="17" dur="750" fill="hold"/>
                                        <p:tgtEl>
                                          <p:spTgt spid="10"/>
                                        </p:tgtEl>
                                        <p:attrNameLst>
                                          <p:attrName>ppt_x</p:attrName>
                                        </p:attrNameLst>
                                      </p:cBhvr>
                                      <p:tavLst>
                                        <p:tav tm="0">
                                          <p:val>
                                            <p:strVal val="#ppt_x"/>
                                          </p:val>
                                        </p:tav>
                                        <p:tav tm="100000">
                                          <p:val>
                                            <p:strVal val="#ppt_x"/>
                                          </p:val>
                                        </p:tav>
                                      </p:tavLst>
                                    </p:anim>
                                    <p:anim calcmode="lin" valueType="num">
                                      <p:cBhvr>
                                        <p:cTn id="18" dur="75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anim calcmode="lin" valueType="num">
                                      <p:cBhvr>
                                        <p:cTn id="22" dur="750" fill="hold"/>
                                        <p:tgtEl>
                                          <p:spTgt spid="12"/>
                                        </p:tgtEl>
                                        <p:attrNameLst>
                                          <p:attrName>ppt_x</p:attrName>
                                        </p:attrNameLst>
                                      </p:cBhvr>
                                      <p:tavLst>
                                        <p:tav tm="0">
                                          <p:val>
                                            <p:strVal val="#ppt_x"/>
                                          </p:val>
                                        </p:tav>
                                        <p:tav tm="100000">
                                          <p:val>
                                            <p:strVal val="#ppt_x"/>
                                          </p:val>
                                        </p:tav>
                                      </p:tavLst>
                                    </p:anim>
                                    <p:anim calcmode="lin" valueType="num">
                                      <p:cBhvr>
                                        <p:cTn id="23" dur="75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1"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750" fill="hold"/>
                                        <p:tgtEl>
                                          <p:spTgt spid="35"/>
                                        </p:tgtEl>
                                        <p:attrNameLst>
                                          <p:attrName>ppt_x</p:attrName>
                                        </p:attrNameLst>
                                      </p:cBhvr>
                                      <p:tavLst>
                                        <p:tav tm="0">
                                          <p:val>
                                            <p:strVal val="#ppt_x"/>
                                          </p:val>
                                        </p:tav>
                                        <p:tav tm="100000">
                                          <p:val>
                                            <p:strVal val="#ppt_x"/>
                                          </p:val>
                                        </p:tav>
                                      </p:tavLst>
                                    </p:anim>
                                    <p:anim calcmode="lin" valueType="num">
                                      <p:cBhvr additive="base">
                                        <p:cTn id="28" dur="750" fill="hold"/>
                                        <p:tgtEl>
                                          <p:spTgt spid="35"/>
                                        </p:tgtEl>
                                        <p:attrNameLst>
                                          <p:attrName>ppt_y</p:attrName>
                                        </p:attrNameLst>
                                      </p:cBhvr>
                                      <p:tavLst>
                                        <p:tav tm="0">
                                          <p:val>
                                            <p:strVal val="0-#ppt_h/2"/>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750"/>
                                        <p:tgtEl>
                                          <p:spTgt spid="18"/>
                                        </p:tgtEl>
                                      </p:cBhvr>
                                    </p:animEffect>
                                    <p:anim calcmode="lin" valueType="num">
                                      <p:cBhvr>
                                        <p:cTn id="32" dur="750" fill="hold"/>
                                        <p:tgtEl>
                                          <p:spTgt spid="18"/>
                                        </p:tgtEl>
                                        <p:attrNameLst>
                                          <p:attrName>ppt_x</p:attrName>
                                        </p:attrNameLst>
                                      </p:cBhvr>
                                      <p:tavLst>
                                        <p:tav tm="0">
                                          <p:val>
                                            <p:strVal val="#ppt_x"/>
                                          </p:val>
                                        </p:tav>
                                        <p:tav tm="100000">
                                          <p:val>
                                            <p:strVal val="#ppt_x"/>
                                          </p:val>
                                        </p:tav>
                                      </p:tavLst>
                                    </p:anim>
                                    <p:anim calcmode="lin" valueType="num">
                                      <p:cBhvr>
                                        <p:cTn id="33" dur="750" fill="hold"/>
                                        <p:tgtEl>
                                          <p:spTgt spid="1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750"/>
                                        <p:tgtEl>
                                          <p:spTgt spid="29"/>
                                        </p:tgtEl>
                                      </p:cBhvr>
                                    </p:animEffect>
                                    <p:anim calcmode="lin" valueType="num">
                                      <p:cBhvr>
                                        <p:cTn id="37" dur="750" fill="hold"/>
                                        <p:tgtEl>
                                          <p:spTgt spid="29"/>
                                        </p:tgtEl>
                                        <p:attrNameLst>
                                          <p:attrName>ppt_x</p:attrName>
                                        </p:attrNameLst>
                                      </p:cBhvr>
                                      <p:tavLst>
                                        <p:tav tm="0">
                                          <p:val>
                                            <p:strVal val="#ppt_x"/>
                                          </p:val>
                                        </p:tav>
                                        <p:tav tm="100000">
                                          <p:val>
                                            <p:strVal val="#ppt_x"/>
                                          </p:val>
                                        </p:tav>
                                      </p:tavLst>
                                    </p:anim>
                                    <p:anim calcmode="lin" valueType="num">
                                      <p:cBhvr>
                                        <p:cTn id="38" dur="750" fill="hold"/>
                                        <p:tgtEl>
                                          <p:spTgt spid="2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750"/>
                                        <p:tgtEl>
                                          <p:spTgt spid="30"/>
                                        </p:tgtEl>
                                      </p:cBhvr>
                                    </p:animEffect>
                                    <p:anim calcmode="lin" valueType="num">
                                      <p:cBhvr>
                                        <p:cTn id="42" dur="750" fill="hold"/>
                                        <p:tgtEl>
                                          <p:spTgt spid="30"/>
                                        </p:tgtEl>
                                        <p:attrNameLst>
                                          <p:attrName>ppt_x</p:attrName>
                                        </p:attrNameLst>
                                      </p:cBhvr>
                                      <p:tavLst>
                                        <p:tav tm="0">
                                          <p:val>
                                            <p:strVal val="#ppt_x"/>
                                          </p:val>
                                        </p:tav>
                                        <p:tav tm="100000">
                                          <p:val>
                                            <p:strVal val="#ppt_x"/>
                                          </p:val>
                                        </p:tav>
                                      </p:tavLst>
                                    </p:anim>
                                    <p:anim calcmode="lin" valueType="num">
                                      <p:cBhvr>
                                        <p:cTn id="43" dur="750" fill="hold"/>
                                        <p:tgtEl>
                                          <p:spTgt spid="30"/>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2" presetClass="entr" presetSubtype="1"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750" fill="hold"/>
                                        <p:tgtEl>
                                          <p:spTgt spid="36"/>
                                        </p:tgtEl>
                                        <p:attrNameLst>
                                          <p:attrName>ppt_x</p:attrName>
                                        </p:attrNameLst>
                                      </p:cBhvr>
                                      <p:tavLst>
                                        <p:tav tm="0">
                                          <p:val>
                                            <p:strVal val="#ppt_x"/>
                                          </p:val>
                                        </p:tav>
                                        <p:tav tm="100000">
                                          <p:val>
                                            <p:strVal val="#ppt_x"/>
                                          </p:val>
                                        </p:tav>
                                      </p:tavLst>
                                    </p:anim>
                                    <p:anim calcmode="lin" valueType="num">
                                      <p:cBhvr additive="base">
                                        <p:cTn id="48" dur="750" fill="hold"/>
                                        <p:tgtEl>
                                          <p:spTgt spid="36"/>
                                        </p:tgtEl>
                                        <p:attrNameLst>
                                          <p:attrName>ppt_y</p:attrName>
                                        </p:attrNameLst>
                                      </p:cBhvr>
                                      <p:tavLst>
                                        <p:tav tm="0">
                                          <p:val>
                                            <p:strVal val="0-#ppt_h/2"/>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750"/>
                                        <p:tgtEl>
                                          <p:spTgt spid="31"/>
                                        </p:tgtEl>
                                      </p:cBhvr>
                                    </p:animEffect>
                                    <p:anim calcmode="lin" valueType="num">
                                      <p:cBhvr>
                                        <p:cTn id="52" dur="750" fill="hold"/>
                                        <p:tgtEl>
                                          <p:spTgt spid="31"/>
                                        </p:tgtEl>
                                        <p:attrNameLst>
                                          <p:attrName>ppt_x</p:attrName>
                                        </p:attrNameLst>
                                      </p:cBhvr>
                                      <p:tavLst>
                                        <p:tav tm="0">
                                          <p:val>
                                            <p:strVal val="#ppt_x"/>
                                          </p:val>
                                        </p:tav>
                                        <p:tav tm="100000">
                                          <p:val>
                                            <p:strVal val="#ppt_x"/>
                                          </p:val>
                                        </p:tav>
                                      </p:tavLst>
                                    </p:anim>
                                    <p:anim calcmode="lin" valueType="num">
                                      <p:cBhvr>
                                        <p:cTn id="53" dur="750" fill="hold"/>
                                        <p:tgtEl>
                                          <p:spTgt spid="3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750"/>
                                        <p:tgtEl>
                                          <p:spTgt spid="32"/>
                                        </p:tgtEl>
                                      </p:cBhvr>
                                    </p:animEffect>
                                    <p:anim calcmode="lin" valueType="num">
                                      <p:cBhvr>
                                        <p:cTn id="57" dur="750" fill="hold"/>
                                        <p:tgtEl>
                                          <p:spTgt spid="32"/>
                                        </p:tgtEl>
                                        <p:attrNameLst>
                                          <p:attrName>ppt_x</p:attrName>
                                        </p:attrNameLst>
                                      </p:cBhvr>
                                      <p:tavLst>
                                        <p:tav tm="0">
                                          <p:val>
                                            <p:strVal val="#ppt_x"/>
                                          </p:val>
                                        </p:tav>
                                        <p:tav tm="100000">
                                          <p:val>
                                            <p:strVal val="#ppt_x"/>
                                          </p:val>
                                        </p:tav>
                                      </p:tavLst>
                                    </p:anim>
                                    <p:anim calcmode="lin" valueType="num">
                                      <p:cBhvr>
                                        <p:cTn id="58" dur="750" fill="hold"/>
                                        <p:tgtEl>
                                          <p:spTgt spid="3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750"/>
                                        <p:tgtEl>
                                          <p:spTgt spid="33"/>
                                        </p:tgtEl>
                                      </p:cBhvr>
                                    </p:animEffect>
                                    <p:anim calcmode="lin" valueType="num">
                                      <p:cBhvr>
                                        <p:cTn id="62" dur="750" fill="hold"/>
                                        <p:tgtEl>
                                          <p:spTgt spid="33"/>
                                        </p:tgtEl>
                                        <p:attrNameLst>
                                          <p:attrName>ppt_x</p:attrName>
                                        </p:attrNameLst>
                                      </p:cBhvr>
                                      <p:tavLst>
                                        <p:tav tm="0">
                                          <p:val>
                                            <p:strVal val="#ppt_x"/>
                                          </p:val>
                                        </p:tav>
                                        <p:tav tm="100000">
                                          <p:val>
                                            <p:strVal val="#ppt_x"/>
                                          </p:val>
                                        </p:tav>
                                      </p:tavLst>
                                    </p:anim>
                                    <p:anim calcmode="lin" valueType="num">
                                      <p:cBhvr>
                                        <p:cTn id="63" dur="750" fill="hold"/>
                                        <p:tgtEl>
                                          <p:spTgt spid="33"/>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ppt_x"/>
                                          </p:val>
                                        </p:tav>
                                        <p:tav tm="100000">
                                          <p:val>
                                            <p:strVal val="#ppt_x"/>
                                          </p:val>
                                        </p:tav>
                                      </p:tavLst>
                                    </p:anim>
                                    <p:anim calcmode="lin" valueType="num">
                                      <p:cBhvr additive="base">
                                        <p:cTn id="68" dur="500" fill="hold"/>
                                        <p:tgtEl>
                                          <p:spTgt spid="38"/>
                                        </p:tgtEl>
                                        <p:attrNameLst>
                                          <p:attrName>ppt_y</p:attrName>
                                        </p:attrNameLst>
                                      </p:cBhvr>
                                      <p:tavLst>
                                        <p:tav tm="0">
                                          <p:val>
                                            <p:strVal val="1+#ppt_h/2"/>
                                          </p:val>
                                        </p:tav>
                                        <p:tav tm="100000">
                                          <p:val>
                                            <p:strVal val="#ppt_y"/>
                                          </p:val>
                                        </p:tav>
                                      </p:tavLst>
                                    </p:anim>
                                  </p:childTnLst>
                                </p:cTn>
                              </p:par>
                            </p:childTnLst>
                          </p:cTn>
                        </p:par>
                        <p:par>
                          <p:cTn id="69" fill="hold">
                            <p:stCondLst>
                              <p:cond delay="3500"/>
                            </p:stCondLst>
                            <p:childTnLst>
                              <p:par>
                                <p:cTn id="70" presetID="53" presetClass="entr" presetSubtype="16" fill="hold" grpId="0" nodeType="afterEffect">
                                  <p:stCondLst>
                                    <p:cond delay="0"/>
                                  </p:stCondLst>
                                  <p:iterate type="lt">
                                    <p:tmPct val="4000"/>
                                  </p:iterate>
                                  <p:childTnLst>
                                    <p:set>
                                      <p:cBhvr>
                                        <p:cTn id="71" dur="1" fill="hold">
                                          <p:stCondLst>
                                            <p:cond delay="0"/>
                                          </p:stCondLst>
                                        </p:cTn>
                                        <p:tgtEl>
                                          <p:spTgt spid="34"/>
                                        </p:tgtEl>
                                        <p:attrNameLst>
                                          <p:attrName>style.visibility</p:attrName>
                                        </p:attrNameLst>
                                      </p:cBhvr>
                                      <p:to>
                                        <p:strVal val="visible"/>
                                      </p:to>
                                    </p:set>
                                    <p:anim calcmode="lin" valueType="num">
                                      <p:cBhvr>
                                        <p:cTn id="72" dur="500" fill="hold"/>
                                        <p:tgtEl>
                                          <p:spTgt spid="34"/>
                                        </p:tgtEl>
                                        <p:attrNameLst>
                                          <p:attrName>ppt_w</p:attrName>
                                        </p:attrNameLst>
                                      </p:cBhvr>
                                      <p:tavLst>
                                        <p:tav tm="0">
                                          <p:val>
                                            <p:fltVal val="0"/>
                                          </p:val>
                                        </p:tav>
                                        <p:tav tm="100000">
                                          <p:val>
                                            <p:strVal val="#ppt_w"/>
                                          </p:val>
                                        </p:tav>
                                      </p:tavLst>
                                    </p:anim>
                                    <p:anim calcmode="lin" valueType="num">
                                      <p:cBhvr>
                                        <p:cTn id="73" dur="500" fill="hold"/>
                                        <p:tgtEl>
                                          <p:spTgt spid="34"/>
                                        </p:tgtEl>
                                        <p:attrNameLst>
                                          <p:attrName>ppt_h</p:attrName>
                                        </p:attrNameLst>
                                      </p:cBhvr>
                                      <p:tavLst>
                                        <p:tav tm="0">
                                          <p:val>
                                            <p:fltVal val="0"/>
                                          </p:val>
                                        </p:tav>
                                        <p:tav tm="100000">
                                          <p:val>
                                            <p:strVal val="#ppt_h"/>
                                          </p:val>
                                        </p:tav>
                                      </p:tavLst>
                                    </p:anim>
                                    <p:animEffect transition="in" filter="fade">
                                      <p:cBhvr>
                                        <p:cTn id="7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bldLvl="0" animBg="1"/>
      <p:bldP spid="18" grpId="0"/>
      <p:bldP spid="29" grpId="0"/>
      <p:bldP spid="30" grpId="0" bldLvl="0" animBg="1"/>
      <p:bldP spid="31" grpId="0"/>
      <p:bldP spid="32" grpId="0"/>
      <p:bldP spid="33" grpId="0" bldLvl="0" animBg="1"/>
      <p:bldP spid="34" grpId="0"/>
      <p:bldP spid="3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任意多边形 5"/>
          <p:cNvSpPr/>
          <p:nvPr/>
        </p:nvSpPr>
        <p:spPr>
          <a:xfrm>
            <a:off x="1868003" y="2853557"/>
            <a:ext cx="1956932" cy="504971"/>
          </a:xfrm>
          <a:custGeom>
            <a:avLst/>
            <a:gdLst>
              <a:gd name="connsiteX0" fmla="*/ 0 w 2090073"/>
              <a:gd name="connsiteY0" fmla="*/ 0 h 504971"/>
              <a:gd name="connsiteX1" fmla="*/ 1818528 w 2090073"/>
              <a:gd name="connsiteY1" fmla="*/ 0 h 504971"/>
              <a:gd name="connsiteX2" fmla="*/ 1818528 w 2090073"/>
              <a:gd name="connsiteY2" fmla="*/ 3 h 504971"/>
              <a:gd name="connsiteX3" fmla="*/ 2090073 w 2090073"/>
              <a:gd name="connsiteY3" fmla="*/ 252487 h 504971"/>
              <a:gd name="connsiteX4" fmla="*/ 1818528 w 2090073"/>
              <a:gd name="connsiteY4" fmla="*/ 504971 h 504971"/>
              <a:gd name="connsiteX5" fmla="*/ 1818528 w 2090073"/>
              <a:gd name="connsiteY5" fmla="*/ 504967 h 504971"/>
              <a:gd name="connsiteX6" fmla="*/ 0 w 2090073"/>
              <a:gd name="connsiteY6" fmla="*/ 504967 h 50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073" h="504971">
                <a:moveTo>
                  <a:pt x="0" y="0"/>
                </a:moveTo>
                <a:lnTo>
                  <a:pt x="1818528" y="0"/>
                </a:lnTo>
                <a:lnTo>
                  <a:pt x="1818528" y="3"/>
                </a:lnTo>
                <a:lnTo>
                  <a:pt x="2090073" y="252487"/>
                </a:lnTo>
                <a:lnTo>
                  <a:pt x="1818528" y="504971"/>
                </a:lnTo>
                <a:lnTo>
                  <a:pt x="1818528" y="504967"/>
                </a:lnTo>
                <a:lnTo>
                  <a:pt x="0" y="50496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smtClean="0">
                <a:solidFill>
                  <a:schemeClr val="bg1"/>
                </a:solidFill>
                <a:latin typeface="微软雅黑" panose="020B0503020204020204" charset="-122"/>
                <a:ea typeface="微软雅黑" panose="020B0503020204020204" charset="-122"/>
                <a:sym typeface="微软雅黑" panose="020B0503020204020204" charset="-122"/>
              </a:rPr>
              <a:t>输入小标题</a:t>
            </a:r>
            <a:endParaRPr lang="zh-CN" altLang="en-US"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8" name="任意多边形 7"/>
          <p:cNvSpPr/>
          <p:nvPr/>
        </p:nvSpPr>
        <p:spPr>
          <a:xfrm>
            <a:off x="4085710" y="2853557"/>
            <a:ext cx="1956932" cy="504971"/>
          </a:xfrm>
          <a:custGeom>
            <a:avLst/>
            <a:gdLst>
              <a:gd name="connsiteX0" fmla="*/ 0 w 2090073"/>
              <a:gd name="connsiteY0" fmla="*/ 0 h 504971"/>
              <a:gd name="connsiteX1" fmla="*/ 1818528 w 2090073"/>
              <a:gd name="connsiteY1" fmla="*/ 0 h 504971"/>
              <a:gd name="connsiteX2" fmla="*/ 1818528 w 2090073"/>
              <a:gd name="connsiteY2" fmla="*/ 3 h 504971"/>
              <a:gd name="connsiteX3" fmla="*/ 2090073 w 2090073"/>
              <a:gd name="connsiteY3" fmla="*/ 252487 h 504971"/>
              <a:gd name="connsiteX4" fmla="*/ 1818528 w 2090073"/>
              <a:gd name="connsiteY4" fmla="*/ 504971 h 504971"/>
              <a:gd name="connsiteX5" fmla="*/ 1818528 w 2090073"/>
              <a:gd name="connsiteY5" fmla="*/ 504967 h 504971"/>
              <a:gd name="connsiteX6" fmla="*/ 0 w 2090073"/>
              <a:gd name="connsiteY6" fmla="*/ 504967 h 50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073" h="504971">
                <a:moveTo>
                  <a:pt x="0" y="0"/>
                </a:moveTo>
                <a:lnTo>
                  <a:pt x="1818528" y="0"/>
                </a:lnTo>
                <a:lnTo>
                  <a:pt x="1818528" y="3"/>
                </a:lnTo>
                <a:lnTo>
                  <a:pt x="2090073" y="252487"/>
                </a:lnTo>
                <a:lnTo>
                  <a:pt x="1818528" y="504971"/>
                </a:lnTo>
                <a:lnTo>
                  <a:pt x="1818528" y="504967"/>
                </a:lnTo>
                <a:lnTo>
                  <a:pt x="0" y="50496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sym typeface="微软雅黑" panose="020B0503020204020204" charset="-122"/>
              </a:rPr>
              <a:t>输入小标题</a:t>
            </a:r>
            <a:endParaRPr lang="zh-CN" altLang="en-US"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9" name="任意多边形 8"/>
          <p:cNvSpPr/>
          <p:nvPr/>
        </p:nvSpPr>
        <p:spPr>
          <a:xfrm>
            <a:off x="6303418" y="2853557"/>
            <a:ext cx="1956932" cy="504971"/>
          </a:xfrm>
          <a:custGeom>
            <a:avLst/>
            <a:gdLst>
              <a:gd name="connsiteX0" fmla="*/ 0 w 2090073"/>
              <a:gd name="connsiteY0" fmla="*/ 0 h 504971"/>
              <a:gd name="connsiteX1" fmla="*/ 1818528 w 2090073"/>
              <a:gd name="connsiteY1" fmla="*/ 0 h 504971"/>
              <a:gd name="connsiteX2" fmla="*/ 1818528 w 2090073"/>
              <a:gd name="connsiteY2" fmla="*/ 3 h 504971"/>
              <a:gd name="connsiteX3" fmla="*/ 2090073 w 2090073"/>
              <a:gd name="connsiteY3" fmla="*/ 252487 h 504971"/>
              <a:gd name="connsiteX4" fmla="*/ 1818528 w 2090073"/>
              <a:gd name="connsiteY4" fmla="*/ 504971 h 504971"/>
              <a:gd name="connsiteX5" fmla="*/ 1818528 w 2090073"/>
              <a:gd name="connsiteY5" fmla="*/ 504967 h 504971"/>
              <a:gd name="connsiteX6" fmla="*/ 0 w 2090073"/>
              <a:gd name="connsiteY6" fmla="*/ 504967 h 50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073" h="504971">
                <a:moveTo>
                  <a:pt x="0" y="0"/>
                </a:moveTo>
                <a:lnTo>
                  <a:pt x="1818528" y="0"/>
                </a:lnTo>
                <a:lnTo>
                  <a:pt x="1818528" y="3"/>
                </a:lnTo>
                <a:lnTo>
                  <a:pt x="2090073" y="252487"/>
                </a:lnTo>
                <a:lnTo>
                  <a:pt x="1818528" y="504971"/>
                </a:lnTo>
                <a:lnTo>
                  <a:pt x="1818528" y="504967"/>
                </a:lnTo>
                <a:lnTo>
                  <a:pt x="0" y="50496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sym typeface="微软雅黑" panose="020B0503020204020204" charset="-122"/>
              </a:rPr>
              <a:t>输入小标题</a:t>
            </a:r>
            <a:endParaRPr lang="zh-CN" altLang="en-US"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0" name="椭圆 9"/>
          <p:cNvSpPr/>
          <p:nvPr/>
        </p:nvSpPr>
        <p:spPr>
          <a:xfrm>
            <a:off x="2608357" y="2435953"/>
            <a:ext cx="238112" cy="238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1" name="椭圆 10"/>
          <p:cNvSpPr/>
          <p:nvPr/>
        </p:nvSpPr>
        <p:spPr>
          <a:xfrm>
            <a:off x="4826064" y="2435953"/>
            <a:ext cx="238112" cy="2381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2" name="椭圆 11"/>
          <p:cNvSpPr/>
          <p:nvPr/>
        </p:nvSpPr>
        <p:spPr>
          <a:xfrm>
            <a:off x="7060415" y="2435953"/>
            <a:ext cx="238112" cy="238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4" name="文本框 13"/>
          <p:cNvSpPr txBox="1"/>
          <p:nvPr/>
        </p:nvSpPr>
        <p:spPr>
          <a:xfrm>
            <a:off x="2051332" y="1974288"/>
            <a:ext cx="1352162" cy="460375"/>
          </a:xfrm>
          <a:prstGeom prst="rect">
            <a:avLst/>
          </a:prstGeom>
          <a:noFill/>
        </p:spPr>
        <p:txBody>
          <a:bodyPr wrap="square" rtlCol="0">
            <a:spAutoFit/>
          </a:bodyPr>
          <a:p>
            <a:pPr algn="ctr"/>
            <a:r>
              <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rPr>
              <a:t>01</a:t>
            </a:r>
            <a:endPar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5" name="文本框 14"/>
          <p:cNvSpPr txBox="1"/>
          <p:nvPr/>
        </p:nvSpPr>
        <p:spPr>
          <a:xfrm>
            <a:off x="4269039" y="1974288"/>
            <a:ext cx="1352162" cy="460375"/>
          </a:xfrm>
          <a:prstGeom prst="rect">
            <a:avLst/>
          </a:prstGeom>
          <a:noFill/>
        </p:spPr>
        <p:txBody>
          <a:bodyPr wrap="square" rtlCol="0">
            <a:spAutoFit/>
          </a:bodyPr>
          <a:p>
            <a:pPr algn="ctr"/>
            <a:r>
              <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rPr>
              <a:t>02</a:t>
            </a:r>
            <a:endPar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6" name="文本框 15"/>
          <p:cNvSpPr txBox="1"/>
          <p:nvPr/>
        </p:nvSpPr>
        <p:spPr>
          <a:xfrm>
            <a:off x="6503390" y="1974288"/>
            <a:ext cx="1352162" cy="460375"/>
          </a:xfrm>
          <a:prstGeom prst="rect">
            <a:avLst/>
          </a:prstGeom>
          <a:noFill/>
        </p:spPr>
        <p:txBody>
          <a:bodyPr wrap="square" rtlCol="0">
            <a:spAutoFit/>
          </a:bodyPr>
          <a:p>
            <a:pPr algn="ctr"/>
            <a:r>
              <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rPr>
              <a:t>03</a:t>
            </a:r>
            <a:endPar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 name="文本框 17"/>
          <p:cNvSpPr txBox="1"/>
          <p:nvPr/>
        </p:nvSpPr>
        <p:spPr>
          <a:xfrm>
            <a:off x="1868003" y="3538020"/>
            <a:ext cx="1956932" cy="1568450"/>
          </a:xfrm>
          <a:prstGeom prst="rect">
            <a:avLst/>
          </a:prstGeom>
          <a:noFill/>
        </p:spPr>
        <p:txBody>
          <a:bodyPr wrap="square" lIns="0" rIns="0"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6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19" name="文本框 18"/>
          <p:cNvSpPr txBox="1"/>
          <p:nvPr/>
        </p:nvSpPr>
        <p:spPr>
          <a:xfrm>
            <a:off x="4090447" y="3538020"/>
            <a:ext cx="1956932" cy="1568450"/>
          </a:xfrm>
          <a:prstGeom prst="rect">
            <a:avLst/>
          </a:prstGeom>
          <a:noFill/>
        </p:spPr>
        <p:txBody>
          <a:bodyPr wrap="square" lIns="0" rIns="0"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6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20" name="文本框 19"/>
          <p:cNvSpPr txBox="1"/>
          <p:nvPr/>
        </p:nvSpPr>
        <p:spPr>
          <a:xfrm>
            <a:off x="6324798" y="3538020"/>
            <a:ext cx="1956932" cy="1568450"/>
          </a:xfrm>
          <a:prstGeom prst="rect">
            <a:avLst/>
          </a:prstGeom>
          <a:noFill/>
        </p:spPr>
        <p:txBody>
          <a:bodyPr wrap="square" lIns="0" rIns="0"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6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22" name="任意多边形 21"/>
          <p:cNvSpPr/>
          <p:nvPr/>
        </p:nvSpPr>
        <p:spPr>
          <a:xfrm>
            <a:off x="8599153" y="2853557"/>
            <a:ext cx="1956932" cy="504971"/>
          </a:xfrm>
          <a:custGeom>
            <a:avLst/>
            <a:gdLst>
              <a:gd name="connsiteX0" fmla="*/ 0 w 2090073"/>
              <a:gd name="connsiteY0" fmla="*/ 0 h 504971"/>
              <a:gd name="connsiteX1" fmla="*/ 1818528 w 2090073"/>
              <a:gd name="connsiteY1" fmla="*/ 0 h 504971"/>
              <a:gd name="connsiteX2" fmla="*/ 1818528 w 2090073"/>
              <a:gd name="connsiteY2" fmla="*/ 3 h 504971"/>
              <a:gd name="connsiteX3" fmla="*/ 2090073 w 2090073"/>
              <a:gd name="connsiteY3" fmla="*/ 252487 h 504971"/>
              <a:gd name="connsiteX4" fmla="*/ 1818528 w 2090073"/>
              <a:gd name="connsiteY4" fmla="*/ 504971 h 504971"/>
              <a:gd name="connsiteX5" fmla="*/ 1818528 w 2090073"/>
              <a:gd name="connsiteY5" fmla="*/ 504967 h 504971"/>
              <a:gd name="connsiteX6" fmla="*/ 0 w 2090073"/>
              <a:gd name="connsiteY6" fmla="*/ 504967 h 50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0073" h="504971">
                <a:moveTo>
                  <a:pt x="0" y="0"/>
                </a:moveTo>
                <a:lnTo>
                  <a:pt x="1818528" y="0"/>
                </a:lnTo>
                <a:lnTo>
                  <a:pt x="1818528" y="3"/>
                </a:lnTo>
                <a:lnTo>
                  <a:pt x="2090073" y="252487"/>
                </a:lnTo>
                <a:lnTo>
                  <a:pt x="1818528" y="504971"/>
                </a:lnTo>
                <a:lnTo>
                  <a:pt x="1818528" y="504967"/>
                </a:lnTo>
                <a:lnTo>
                  <a:pt x="0" y="50496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sym typeface="微软雅黑" panose="020B0503020204020204" charset="-122"/>
              </a:rPr>
              <a:t>输入小标题</a:t>
            </a:r>
            <a:endParaRPr lang="zh-CN" altLang="en-US"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3" name="椭圆 22"/>
          <p:cNvSpPr/>
          <p:nvPr/>
        </p:nvSpPr>
        <p:spPr>
          <a:xfrm>
            <a:off x="9356150" y="2435953"/>
            <a:ext cx="238112" cy="2381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4" name="文本框 23"/>
          <p:cNvSpPr txBox="1"/>
          <p:nvPr/>
        </p:nvSpPr>
        <p:spPr>
          <a:xfrm>
            <a:off x="8799125" y="1974288"/>
            <a:ext cx="1352162" cy="460375"/>
          </a:xfrm>
          <a:prstGeom prst="rect">
            <a:avLst/>
          </a:prstGeom>
          <a:noFill/>
        </p:spPr>
        <p:txBody>
          <a:bodyPr wrap="square" rtlCol="0">
            <a:spAutoFit/>
          </a:bodyPr>
          <a:p>
            <a:pPr algn="ctr"/>
            <a:r>
              <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rPr>
              <a:t>04</a:t>
            </a:r>
            <a:endParaRPr lang="en-US" altLang="zh-CN" sz="2400" b="1" dirty="0" smtClean="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5" name="文本框 24"/>
          <p:cNvSpPr txBox="1"/>
          <p:nvPr/>
        </p:nvSpPr>
        <p:spPr>
          <a:xfrm>
            <a:off x="8620533" y="3538020"/>
            <a:ext cx="1956932" cy="1568450"/>
          </a:xfrm>
          <a:prstGeom prst="rect">
            <a:avLst/>
          </a:prstGeom>
          <a:noFill/>
        </p:spPr>
        <p:txBody>
          <a:bodyPr wrap="square" lIns="0" rIns="0" rtlCol="0">
            <a:spAutoFit/>
          </a:bodyPr>
          <a:p>
            <a:pPr>
              <a:lnSpc>
                <a:spcPct val="150000"/>
              </a:lnSpc>
            </a:pPr>
            <a:r>
              <a:rPr lang="zh-CN" altLang="en-US" sz="16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6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3100"/>
                            </p:stCondLst>
                            <p:childTnLst>
                              <p:par>
                                <p:cTn id="21" presetID="1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ppt_x</p:attrName>
                                        </p:attrNameLst>
                                      </p:cBhvr>
                                      <p:tavLst>
                                        <p:tav tm="0">
                                          <p:val>
                                            <p:strVal val="#ppt_x-#ppt_w*1.125000"/>
                                          </p:val>
                                        </p:tav>
                                        <p:tav tm="100000">
                                          <p:val>
                                            <p:strVal val="#ppt_x"/>
                                          </p:val>
                                        </p:tav>
                                      </p:tavLst>
                                    </p:anim>
                                    <p:animEffect transition="in" filter="wipe(right)">
                                      <p:cBhvr>
                                        <p:cTn id="24" dur="500"/>
                                        <p:tgtEl>
                                          <p:spTgt spid="8"/>
                                        </p:tgtEl>
                                      </p:cBhvr>
                                    </p:animEffect>
                                  </p:childTnLst>
                                </p:cTn>
                              </p:par>
                            </p:childTnLst>
                          </p:cTn>
                        </p:par>
                        <p:par>
                          <p:cTn id="25" fill="hold">
                            <p:stCondLst>
                              <p:cond delay="36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41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par>
                          <p:cTn id="36" fill="hold">
                            <p:stCondLst>
                              <p:cond delay="6200"/>
                            </p:stCondLst>
                            <p:childTnLst>
                              <p:par>
                                <p:cTn id="37" presetID="1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p:tgtEl>
                                          <p:spTgt spid="9"/>
                                        </p:tgtEl>
                                        <p:attrNameLst>
                                          <p:attrName>ppt_x</p:attrName>
                                        </p:attrNameLst>
                                      </p:cBhvr>
                                      <p:tavLst>
                                        <p:tav tm="0">
                                          <p:val>
                                            <p:strVal val="#ppt_x-#ppt_w*1.125000"/>
                                          </p:val>
                                        </p:tav>
                                        <p:tav tm="100000">
                                          <p:val>
                                            <p:strVal val="#ppt_x"/>
                                          </p:val>
                                        </p:tav>
                                      </p:tavLst>
                                    </p:anim>
                                    <p:animEffect transition="in" filter="wipe(right)">
                                      <p:cBhvr>
                                        <p:cTn id="40" dur="500"/>
                                        <p:tgtEl>
                                          <p:spTgt spid="9"/>
                                        </p:tgtEl>
                                      </p:cBhvr>
                                    </p:animEffect>
                                  </p:childTnLst>
                                </p:cTn>
                              </p:par>
                            </p:childTnLst>
                          </p:cTn>
                        </p:par>
                        <p:par>
                          <p:cTn id="41" fill="hold">
                            <p:stCondLst>
                              <p:cond delay="6700"/>
                            </p:stCondLst>
                            <p:childTnLst>
                              <p:par>
                                <p:cTn id="42" presetID="10"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p:stCondLst>
                              <p:cond delay="72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9299"/>
                            </p:stCondLst>
                            <p:childTnLst>
                              <p:par>
                                <p:cTn id="53" presetID="12" presetClass="entr" presetSubtype="8"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p:tgtEl>
                                          <p:spTgt spid="22"/>
                                        </p:tgtEl>
                                        <p:attrNameLst>
                                          <p:attrName>ppt_x</p:attrName>
                                        </p:attrNameLst>
                                      </p:cBhvr>
                                      <p:tavLst>
                                        <p:tav tm="0">
                                          <p:val>
                                            <p:strVal val="#ppt_x-#ppt_w*1.125000"/>
                                          </p:val>
                                        </p:tav>
                                        <p:tav tm="100000">
                                          <p:val>
                                            <p:strVal val="#ppt_x"/>
                                          </p:val>
                                        </p:tav>
                                      </p:tavLst>
                                    </p:anim>
                                    <p:animEffect transition="in" filter="wipe(right)">
                                      <p:cBhvr>
                                        <p:cTn id="56" dur="500"/>
                                        <p:tgtEl>
                                          <p:spTgt spid="22"/>
                                        </p:tgtEl>
                                      </p:cBhvr>
                                    </p:animEffect>
                                  </p:childTnLst>
                                </p:cTn>
                              </p:par>
                            </p:childTnLst>
                          </p:cTn>
                        </p:par>
                        <p:par>
                          <p:cTn id="57" fill="hold">
                            <p:stCondLst>
                              <p:cond delay="9799"/>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10299"/>
                            </p:stCondLst>
                            <p:childTnLst>
                              <p:par>
                                <p:cTn id="65" presetID="10" presetClass="entr" presetSubtype="0" fill="hold" grpId="0" nodeType="afterEffect">
                                  <p:stCondLst>
                                    <p:cond delay="0"/>
                                  </p:stCondLst>
                                  <p:iterate type="lt">
                                    <p:tmPct val="10000"/>
                                  </p:iterate>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9" grpId="0" bldLvl="0" animBg="1"/>
      <p:bldP spid="10" grpId="0" bldLvl="0" animBg="1"/>
      <p:bldP spid="11" grpId="0" bldLvl="0" animBg="1"/>
      <p:bldP spid="12" grpId="0" bldLvl="0" animBg="1"/>
      <p:bldP spid="14" grpId="0"/>
      <p:bldP spid="15" grpId="0"/>
      <p:bldP spid="16" grpId="0"/>
      <p:bldP spid="18" grpId="0"/>
      <p:bldP spid="19" grpId="0"/>
      <p:bldP spid="20" grpId="0"/>
      <p:bldP spid="22" grpId="0" bldLvl="0" animBg="1"/>
      <p:bldP spid="23" grpId="0" bldLvl="0" animBg="1"/>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790700" y="3596005"/>
            <a:ext cx="8609965" cy="137922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bodyPr>
          <a:p>
            <a:pPr algn="ctr">
              <a:lnSpc>
                <a:spcPct val="120000"/>
              </a:lnSpc>
              <a:spcBef>
                <a:spcPts val="0"/>
              </a:spcBef>
              <a:spcAft>
                <a:spcPts val="0"/>
              </a:spcAft>
            </a:pPr>
            <a:r>
              <a:rPr lang="zh-CN" altLang="en-US" sz="4800" kern="100">
                <a:solidFill>
                  <a:schemeClr val="bg1"/>
                </a:solidFill>
                <a:effectLst/>
                <a:latin typeface="微软雅黑" panose="020B0503020204020204" charset="-122"/>
                <a:ea typeface="微软雅黑" panose="020B0503020204020204" charset="-122"/>
                <a:cs typeface="微软雅黑" panose="020B0503020204020204" charset="-122"/>
                <a:sym typeface="Times New Roman" panose="02020703060505090304"/>
              </a:rPr>
              <a:t>感谢聆听 合作共赢</a:t>
            </a:r>
            <a:endParaRPr lang="zh-CN" altLang="en-US" sz="4800" kern="100">
              <a:solidFill>
                <a:schemeClr val="bg1"/>
              </a:solidFill>
              <a:effectLst/>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2" name="文本框 1"/>
          <p:cNvSpPr txBox="1"/>
          <p:nvPr/>
        </p:nvSpPr>
        <p:spPr>
          <a:xfrm>
            <a:off x="1848485" y="2181860"/>
            <a:ext cx="8495665" cy="1568450"/>
          </a:xfrm>
          <a:prstGeom prst="rect">
            <a:avLst/>
          </a:prstGeom>
          <a:noFill/>
          <a:effectLst/>
        </p:spPr>
        <p:txBody>
          <a:bodyPr wrap="square" rtlCol="0">
            <a:spAutoFit/>
          </a:bodyPr>
          <a:p>
            <a:pPr algn="ctr"/>
            <a:r>
              <a:rPr lang="en-US" altLang="zh-CN" sz="9600" dirty="0" smtClean="0">
                <a:solidFill>
                  <a:schemeClr val="bg1"/>
                </a:solidFill>
                <a:cs typeface="+mn-ea"/>
                <a:sym typeface="+mn-lt"/>
              </a:rPr>
              <a:t>THANKS!</a:t>
            </a:r>
            <a:endParaRPr lang="en-US" altLang="zh-CN" sz="9600" dirty="0" smtClean="0">
              <a:solidFill>
                <a:schemeClr val="bg1"/>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 name="矩形 1156"/>
          <p:cNvSpPr/>
          <p:nvPr/>
        </p:nvSpPr>
        <p:spPr>
          <a:xfrm>
            <a:off x="531495" y="424180"/>
            <a:ext cx="11164570" cy="6010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234" name="组合 1233"/>
          <p:cNvGrpSpPr/>
          <p:nvPr/>
        </p:nvGrpSpPr>
        <p:grpSpPr>
          <a:xfrm>
            <a:off x="3947160" y="817245"/>
            <a:ext cx="3857625" cy="5339080"/>
            <a:chOff x="4677243" y="-1217682"/>
            <a:chExt cx="2820290" cy="3903308"/>
          </a:xfrm>
        </p:grpSpPr>
        <p:sp>
          <p:nvSpPr>
            <p:cNvPr id="1037" name="Freeform 8"/>
            <p:cNvSpPr/>
            <p:nvPr/>
          </p:nvSpPr>
          <p:spPr bwMode="auto">
            <a:xfrm>
              <a:off x="4957742" y="-1210761"/>
              <a:ext cx="150085" cy="201449"/>
            </a:xfrm>
            <a:custGeom>
              <a:avLst/>
              <a:gdLst>
                <a:gd name="T0" fmla="*/ 174 w 174"/>
                <a:gd name="T1" fmla="*/ 76 h 234"/>
                <a:gd name="T2" fmla="*/ 102 w 174"/>
                <a:gd name="T3" fmla="*/ 1 h 234"/>
                <a:gd name="T4" fmla="*/ 102 w 174"/>
                <a:gd name="T5" fmla="*/ 1 h 234"/>
                <a:gd name="T6" fmla="*/ 102 w 174"/>
                <a:gd name="T7" fmla="*/ 1 h 234"/>
                <a:gd name="T8" fmla="*/ 102 w 174"/>
                <a:gd name="T9" fmla="*/ 1 h 234"/>
                <a:gd name="T10" fmla="*/ 102 w 174"/>
                <a:gd name="T11" fmla="*/ 1 h 234"/>
                <a:gd name="T12" fmla="*/ 10 w 174"/>
                <a:gd name="T13" fmla="*/ 0 h 234"/>
                <a:gd name="T14" fmla="*/ 0 w 174"/>
                <a:gd name="T15" fmla="*/ 10 h 234"/>
                <a:gd name="T16" fmla="*/ 0 w 174"/>
                <a:gd name="T17" fmla="*/ 224 h 234"/>
                <a:gd name="T18" fmla="*/ 10 w 174"/>
                <a:gd name="T19" fmla="*/ 234 h 234"/>
                <a:gd name="T20" fmla="*/ 134 w 174"/>
                <a:gd name="T21" fmla="*/ 234 h 234"/>
                <a:gd name="T22" fmla="*/ 121 w 174"/>
                <a:gd name="T23" fmla="*/ 203 h 234"/>
                <a:gd name="T24" fmla="*/ 166 w 174"/>
                <a:gd name="T25" fmla="*/ 158 h 234"/>
                <a:gd name="T26" fmla="*/ 174 w 174"/>
                <a:gd name="T27" fmla="*/ 159 h 234"/>
                <a:gd name="T28" fmla="*/ 174 w 174"/>
                <a:gd name="T29" fmla="*/ 77 h 234"/>
                <a:gd name="T30" fmla="*/ 174 w 174"/>
                <a:gd name="T31" fmla="*/ 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4" h="234">
                  <a:moveTo>
                    <a:pt x="174" y="76"/>
                  </a:moveTo>
                  <a:cubicBezTo>
                    <a:pt x="102" y="1"/>
                    <a:pt x="102" y="1"/>
                    <a:pt x="102" y="1"/>
                  </a:cubicBezTo>
                  <a:cubicBezTo>
                    <a:pt x="102" y="1"/>
                    <a:pt x="102" y="1"/>
                    <a:pt x="102" y="1"/>
                  </a:cubicBezTo>
                  <a:cubicBezTo>
                    <a:pt x="102" y="1"/>
                    <a:pt x="102" y="1"/>
                    <a:pt x="102" y="1"/>
                  </a:cubicBezTo>
                  <a:cubicBezTo>
                    <a:pt x="102" y="1"/>
                    <a:pt x="102" y="1"/>
                    <a:pt x="102" y="1"/>
                  </a:cubicBezTo>
                  <a:cubicBezTo>
                    <a:pt x="102" y="1"/>
                    <a:pt x="102" y="1"/>
                    <a:pt x="102" y="1"/>
                  </a:cubicBezTo>
                  <a:cubicBezTo>
                    <a:pt x="10" y="0"/>
                    <a:pt x="10" y="0"/>
                    <a:pt x="10" y="0"/>
                  </a:cubicBezTo>
                  <a:cubicBezTo>
                    <a:pt x="5" y="0"/>
                    <a:pt x="0" y="5"/>
                    <a:pt x="0" y="10"/>
                  </a:cubicBezTo>
                  <a:cubicBezTo>
                    <a:pt x="0" y="224"/>
                    <a:pt x="0" y="224"/>
                    <a:pt x="0" y="224"/>
                  </a:cubicBezTo>
                  <a:cubicBezTo>
                    <a:pt x="0" y="230"/>
                    <a:pt x="5" y="234"/>
                    <a:pt x="10" y="234"/>
                  </a:cubicBezTo>
                  <a:cubicBezTo>
                    <a:pt x="134" y="234"/>
                    <a:pt x="134" y="234"/>
                    <a:pt x="134" y="234"/>
                  </a:cubicBezTo>
                  <a:cubicBezTo>
                    <a:pt x="126" y="226"/>
                    <a:pt x="121" y="215"/>
                    <a:pt x="121" y="203"/>
                  </a:cubicBezTo>
                  <a:cubicBezTo>
                    <a:pt x="121" y="178"/>
                    <a:pt x="141" y="158"/>
                    <a:pt x="166" y="158"/>
                  </a:cubicBezTo>
                  <a:cubicBezTo>
                    <a:pt x="169" y="158"/>
                    <a:pt x="172" y="158"/>
                    <a:pt x="174" y="159"/>
                  </a:cubicBezTo>
                  <a:cubicBezTo>
                    <a:pt x="174" y="120"/>
                    <a:pt x="174" y="78"/>
                    <a:pt x="174" y="77"/>
                  </a:cubicBezTo>
                  <a:lnTo>
                    <a:pt x="174" y="7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8" name="Freeform 9"/>
            <p:cNvSpPr/>
            <p:nvPr/>
          </p:nvSpPr>
          <p:spPr bwMode="auto">
            <a:xfrm>
              <a:off x="5049177" y="-1202018"/>
              <a:ext cx="50636" cy="53186"/>
            </a:xfrm>
            <a:custGeom>
              <a:avLst/>
              <a:gdLst>
                <a:gd name="T0" fmla="*/ 0 w 59"/>
                <a:gd name="T1" fmla="*/ 0 h 62"/>
                <a:gd name="T2" fmla="*/ 59 w 59"/>
                <a:gd name="T3" fmla="*/ 62 h 62"/>
                <a:gd name="T4" fmla="*/ 21 w 59"/>
                <a:gd name="T5" fmla="*/ 62 h 62"/>
                <a:gd name="T6" fmla="*/ 0 w 59"/>
                <a:gd name="T7" fmla="*/ 45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5"/>
                    <a:pt x="0" y="45"/>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9" name="Freeform 10"/>
            <p:cNvSpPr>
              <a:spLocks noEditPoints="1"/>
            </p:cNvSpPr>
            <p:nvPr/>
          </p:nvSpPr>
          <p:spPr bwMode="auto">
            <a:xfrm>
              <a:off x="5068848" y="-1068690"/>
              <a:ext cx="63750" cy="64478"/>
            </a:xfrm>
            <a:custGeom>
              <a:avLst/>
              <a:gdLst>
                <a:gd name="T0" fmla="*/ 37 w 74"/>
                <a:gd name="T1" fmla="*/ 0 h 75"/>
                <a:gd name="T2" fmla="*/ 0 w 74"/>
                <a:gd name="T3" fmla="*/ 38 h 75"/>
                <a:gd name="T4" fmla="*/ 37 w 74"/>
                <a:gd name="T5" fmla="*/ 75 h 75"/>
                <a:gd name="T6" fmla="*/ 74 w 74"/>
                <a:gd name="T7" fmla="*/ 38 h 75"/>
                <a:gd name="T8" fmla="*/ 37 w 74"/>
                <a:gd name="T9" fmla="*/ 0 h 75"/>
                <a:gd name="T10" fmla="*/ 51 w 74"/>
                <a:gd name="T11" fmla="*/ 40 h 75"/>
                <a:gd name="T12" fmla="*/ 40 w 74"/>
                <a:gd name="T13" fmla="*/ 40 h 75"/>
                <a:gd name="T14" fmla="*/ 40 w 74"/>
                <a:gd name="T15" fmla="*/ 52 h 75"/>
                <a:gd name="T16" fmla="*/ 37 w 74"/>
                <a:gd name="T17" fmla="*/ 55 h 75"/>
                <a:gd name="T18" fmla="*/ 34 w 74"/>
                <a:gd name="T19" fmla="*/ 52 h 75"/>
                <a:gd name="T20" fmla="*/ 34 w 74"/>
                <a:gd name="T21" fmla="*/ 40 h 75"/>
                <a:gd name="T22" fmla="*/ 22 w 74"/>
                <a:gd name="T23" fmla="*/ 40 h 75"/>
                <a:gd name="T24" fmla="*/ 19 w 74"/>
                <a:gd name="T25" fmla="*/ 37 h 75"/>
                <a:gd name="T26" fmla="*/ 22 w 74"/>
                <a:gd name="T27" fmla="*/ 34 h 75"/>
                <a:gd name="T28" fmla="*/ 34 w 74"/>
                <a:gd name="T29" fmla="*/ 34 h 75"/>
                <a:gd name="T30" fmla="*/ 34 w 74"/>
                <a:gd name="T31" fmla="*/ 23 h 75"/>
                <a:gd name="T32" fmla="*/ 37 w 74"/>
                <a:gd name="T33" fmla="*/ 20 h 75"/>
                <a:gd name="T34" fmla="*/ 40 w 74"/>
                <a:gd name="T35" fmla="*/ 23 h 75"/>
                <a:gd name="T36" fmla="*/ 40 w 74"/>
                <a:gd name="T37" fmla="*/ 34 h 75"/>
                <a:gd name="T38" fmla="*/ 51 w 74"/>
                <a:gd name="T39" fmla="*/ 34 h 75"/>
                <a:gd name="T40" fmla="*/ 54 w 74"/>
                <a:gd name="T41" fmla="*/ 37 h 75"/>
                <a:gd name="T42" fmla="*/ 51 w 74"/>
                <a:gd name="T43" fmla="*/ 4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75">
                  <a:moveTo>
                    <a:pt x="37" y="0"/>
                  </a:moveTo>
                  <a:cubicBezTo>
                    <a:pt x="17" y="0"/>
                    <a:pt x="0" y="17"/>
                    <a:pt x="0" y="38"/>
                  </a:cubicBezTo>
                  <a:cubicBezTo>
                    <a:pt x="0" y="58"/>
                    <a:pt x="17" y="75"/>
                    <a:pt x="37" y="75"/>
                  </a:cubicBezTo>
                  <a:cubicBezTo>
                    <a:pt x="58" y="75"/>
                    <a:pt x="74" y="58"/>
                    <a:pt x="74" y="38"/>
                  </a:cubicBezTo>
                  <a:cubicBezTo>
                    <a:pt x="74" y="17"/>
                    <a:pt x="58" y="0"/>
                    <a:pt x="37" y="0"/>
                  </a:cubicBezTo>
                  <a:close/>
                  <a:moveTo>
                    <a:pt x="51" y="40"/>
                  </a:moveTo>
                  <a:cubicBezTo>
                    <a:pt x="40" y="40"/>
                    <a:pt x="40" y="40"/>
                    <a:pt x="40" y="40"/>
                  </a:cubicBezTo>
                  <a:cubicBezTo>
                    <a:pt x="40" y="52"/>
                    <a:pt x="40" y="52"/>
                    <a:pt x="40" y="52"/>
                  </a:cubicBezTo>
                  <a:cubicBezTo>
                    <a:pt x="40" y="53"/>
                    <a:pt x="38" y="55"/>
                    <a:pt x="37" y="55"/>
                  </a:cubicBezTo>
                  <a:cubicBezTo>
                    <a:pt x="35" y="55"/>
                    <a:pt x="34" y="53"/>
                    <a:pt x="34" y="52"/>
                  </a:cubicBezTo>
                  <a:cubicBezTo>
                    <a:pt x="34" y="40"/>
                    <a:pt x="34" y="40"/>
                    <a:pt x="34" y="40"/>
                  </a:cubicBezTo>
                  <a:cubicBezTo>
                    <a:pt x="22" y="40"/>
                    <a:pt x="22" y="40"/>
                    <a:pt x="22" y="40"/>
                  </a:cubicBezTo>
                  <a:cubicBezTo>
                    <a:pt x="21" y="40"/>
                    <a:pt x="19" y="39"/>
                    <a:pt x="19" y="37"/>
                  </a:cubicBezTo>
                  <a:cubicBezTo>
                    <a:pt x="19" y="36"/>
                    <a:pt x="21" y="34"/>
                    <a:pt x="22" y="34"/>
                  </a:cubicBezTo>
                  <a:cubicBezTo>
                    <a:pt x="34" y="34"/>
                    <a:pt x="34" y="34"/>
                    <a:pt x="34" y="34"/>
                  </a:cubicBezTo>
                  <a:cubicBezTo>
                    <a:pt x="34" y="23"/>
                    <a:pt x="34" y="23"/>
                    <a:pt x="34" y="23"/>
                  </a:cubicBezTo>
                  <a:cubicBezTo>
                    <a:pt x="34" y="21"/>
                    <a:pt x="35" y="20"/>
                    <a:pt x="37" y="20"/>
                  </a:cubicBezTo>
                  <a:cubicBezTo>
                    <a:pt x="38" y="20"/>
                    <a:pt x="40" y="21"/>
                    <a:pt x="40" y="23"/>
                  </a:cubicBezTo>
                  <a:cubicBezTo>
                    <a:pt x="40" y="34"/>
                    <a:pt x="40" y="34"/>
                    <a:pt x="40" y="34"/>
                  </a:cubicBezTo>
                  <a:cubicBezTo>
                    <a:pt x="51" y="34"/>
                    <a:pt x="51" y="34"/>
                    <a:pt x="51" y="34"/>
                  </a:cubicBezTo>
                  <a:cubicBezTo>
                    <a:pt x="53" y="34"/>
                    <a:pt x="54" y="36"/>
                    <a:pt x="54" y="37"/>
                  </a:cubicBezTo>
                  <a:cubicBezTo>
                    <a:pt x="54" y="39"/>
                    <a:pt x="53" y="40"/>
                    <a:pt x="51"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0" name="Freeform 11"/>
            <p:cNvSpPr>
              <a:spLocks noEditPoints="1"/>
            </p:cNvSpPr>
            <p:nvPr/>
          </p:nvSpPr>
          <p:spPr bwMode="auto">
            <a:xfrm>
              <a:off x="6730350" y="-872341"/>
              <a:ext cx="151542" cy="202906"/>
            </a:xfrm>
            <a:custGeom>
              <a:avLst/>
              <a:gdLst>
                <a:gd name="T0" fmla="*/ 166 w 176"/>
                <a:gd name="T1" fmla="*/ 0 h 236"/>
                <a:gd name="T2" fmla="*/ 73 w 176"/>
                <a:gd name="T3" fmla="*/ 0 h 236"/>
                <a:gd name="T4" fmla="*/ 71 w 176"/>
                <a:gd name="T5" fmla="*/ 0 h 236"/>
                <a:gd name="T6" fmla="*/ 71 w 176"/>
                <a:gd name="T7" fmla="*/ 0 h 236"/>
                <a:gd name="T8" fmla="*/ 3 w 176"/>
                <a:gd name="T9" fmla="*/ 70 h 236"/>
                <a:gd name="T10" fmla="*/ 2 w 176"/>
                <a:gd name="T11" fmla="*/ 72 h 236"/>
                <a:gd name="T12" fmla="*/ 1 w 176"/>
                <a:gd name="T13" fmla="*/ 72 h 236"/>
                <a:gd name="T14" fmla="*/ 1 w 176"/>
                <a:gd name="T15" fmla="*/ 73 h 236"/>
                <a:gd name="T16" fmla="*/ 1 w 176"/>
                <a:gd name="T17" fmla="*/ 73 h 236"/>
                <a:gd name="T18" fmla="*/ 0 w 176"/>
                <a:gd name="T19" fmla="*/ 75 h 236"/>
                <a:gd name="T20" fmla="*/ 0 w 176"/>
                <a:gd name="T21" fmla="*/ 226 h 236"/>
                <a:gd name="T22" fmla="*/ 10 w 176"/>
                <a:gd name="T23" fmla="*/ 236 h 236"/>
                <a:gd name="T24" fmla="*/ 166 w 176"/>
                <a:gd name="T25" fmla="*/ 236 h 236"/>
                <a:gd name="T26" fmla="*/ 176 w 176"/>
                <a:gd name="T27" fmla="*/ 226 h 236"/>
                <a:gd name="T28" fmla="*/ 176 w 176"/>
                <a:gd name="T29" fmla="*/ 10 h 236"/>
                <a:gd name="T30" fmla="*/ 166 w 176"/>
                <a:gd name="T31" fmla="*/ 0 h 236"/>
                <a:gd name="T32" fmla="*/ 96 w 176"/>
                <a:gd name="T33" fmla="*/ 33 h 236"/>
                <a:gd name="T34" fmla="*/ 98 w 176"/>
                <a:gd name="T35" fmla="*/ 31 h 236"/>
                <a:gd name="T36" fmla="*/ 129 w 176"/>
                <a:gd name="T37" fmla="*/ 31 h 236"/>
                <a:gd name="T38" fmla="*/ 132 w 176"/>
                <a:gd name="T39" fmla="*/ 33 h 236"/>
                <a:gd name="T40" fmla="*/ 132 w 176"/>
                <a:gd name="T41" fmla="*/ 41 h 236"/>
                <a:gd name="T42" fmla="*/ 129 w 176"/>
                <a:gd name="T43" fmla="*/ 43 h 236"/>
                <a:gd name="T44" fmla="*/ 98 w 176"/>
                <a:gd name="T45" fmla="*/ 43 h 236"/>
                <a:gd name="T46" fmla="*/ 96 w 176"/>
                <a:gd name="T47" fmla="*/ 41 h 236"/>
                <a:gd name="T48" fmla="*/ 96 w 176"/>
                <a:gd name="T49" fmla="*/ 33 h 236"/>
                <a:gd name="T50" fmla="*/ 96 w 176"/>
                <a:gd name="T51" fmla="*/ 73 h 236"/>
                <a:gd name="T52" fmla="*/ 98 w 176"/>
                <a:gd name="T53" fmla="*/ 71 h 236"/>
                <a:gd name="T54" fmla="*/ 105 w 176"/>
                <a:gd name="T55" fmla="*/ 71 h 236"/>
                <a:gd name="T56" fmla="*/ 108 w 176"/>
                <a:gd name="T57" fmla="*/ 73 h 236"/>
                <a:gd name="T58" fmla="*/ 108 w 176"/>
                <a:gd name="T59" fmla="*/ 81 h 236"/>
                <a:gd name="T60" fmla="*/ 105 w 176"/>
                <a:gd name="T61" fmla="*/ 83 h 236"/>
                <a:gd name="T62" fmla="*/ 98 w 176"/>
                <a:gd name="T63" fmla="*/ 83 h 236"/>
                <a:gd name="T64" fmla="*/ 96 w 176"/>
                <a:gd name="T65" fmla="*/ 81 h 236"/>
                <a:gd name="T66" fmla="*/ 96 w 176"/>
                <a:gd name="T67" fmla="*/ 73 h 236"/>
                <a:gd name="T68" fmla="*/ 36 w 176"/>
                <a:gd name="T69" fmla="*/ 113 h 236"/>
                <a:gd name="T70" fmla="*/ 38 w 176"/>
                <a:gd name="T71" fmla="*/ 111 h 236"/>
                <a:gd name="T72" fmla="*/ 89 w 176"/>
                <a:gd name="T73" fmla="*/ 111 h 236"/>
                <a:gd name="T74" fmla="*/ 92 w 176"/>
                <a:gd name="T75" fmla="*/ 113 h 236"/>
                <a:gd name="T76" fmla="*/ 92 w 176"/>
                <a:gd name="T77" fmla="*/ 121 h 236"/>
                <a:gd name="T78" fmla="*/ 89 w 176"/>
                <a:gd name="T79" fmla="*/ 123 h 236"/>
                <a:gd name="T80" fmla="*/ 38 w 176"/>
                <a:gd name="T81" fmla="*/ 123 h 236"/>
                <a:gd name="T82" fmla="*/ 36 w 176"/>
                <a:gd name="T83" fmla="*/ 121 h 236"/>
                <a:gd name="T84" fmla="*/ 36 w 176"/>
                <a:gd name="T85" fmla="*/ 113 h 236"/>
                <a:gd name="T86" fmla="*/ 36 w 176"/>
                <a:gd name="T87" fmla="*/ 153 h 236"/>
                <a:gd name="T88" fmla="*/ 38 w 176"/>
                <a:gd name="T89" fmla="*/ 151 h 236"/>
                <a:gd name="T90" fmla="*/ 89 w 176"/>
                <a:gd name="T91" fmla="*/ 151 h 236"/>
                <a:gd name="T92" fmla="*/ 92 w 176"/>
                <a:gd name="T93" fmla="*/ 153 h 236"/>
                <a:gd name="T94" fmla="*/ 92 w 176"/>
                <a:gd name="T95" fmla="*/ 161 h 236"/>
                <a:gd name="T96" fmla="*/ 89 w 176"/>
                <a:gd name="T97" fmla="*/ 163 h 236"/>
                <a:gd name="T98" fmla="*/ 38 w 176"/>
                <a:gd name="T99" fmla="*/ 163 h 236"/>
                <a:gd name="T100" fmla="*/ 36 w 176"/>
                <a:gd name="T101" fmla="*/ 161 h 236"/>
                <a:gd name="T102" fmla="*/ 36 w 176"/>
                <a:gd name="T103" fmla="*/ 153 h 236"/>
                <a:gd name="T104" fmla="*/ 144 w 176"/>
                <a:gd name="T105" fmla="*/ 205 h 236"/>
                <a:gd name="T106" fmla="*/ 141 w 176"/>
                <a:gd name="T107" fmla="*/ 207 h 236"/>
                <a:gd name="T108" fmla="*/ 38 w 176"/>
                <a:gd name="T109" fmla="*/ 207 h 236"/>
                <a:gd name="T110" fmla="*/ 36 w 176"/>
                <a:gd name="T111" fmla="*/ 205 h 236"/>
                <a:gd name="T112" fmla="*/ 36 w 176"/>
                <a:gd name="T113" fmla="*/ 197 h 236"/>
                <a:gd name="T114" fmla="*/ 38 w 176"/>
                <a:gd name="T115" fmla="*/ 195 h 236"/>
                <a:gd name="T116" fmla="*/ 141 w 176"/>
                <a:gd name="T117" fmla="*/ 195 h 236"/>
                <a:gd name="T118" fmla="*/ 144 w 176"/>
                <a:gd name="T119" fmla="*/ 197 h 236"/>
                <a:gd name="T120" fmla="*/ 144 w 176"/>
                <a:gd name="T121" fmla="*/ 20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236">
                  <a:moveTo>
                    <a:pt x="166" y="0"/>
                  </a:moveTo>
                  <a:cubicBezTo>
                    <a:pt x="73" y="0"/>
                    <a:pt x="73" y="0"/>
                    <a:pt x="73" y="0"/>
                  </a:cubicBezTo>
                  <a:cubicBezTo>
                    <a:pt x="71" y="0"/>
                    <a:pt x="71" y="0"/>
                    <a:pt x="71" y="0"/>
                  </a:cubicBezTo>
                  <a:cubicBezTo>
                    <a:pt x="71" y="0"/>
                    <a:pt x="71" y="0"/>
                    <a:pt x="71" y="0"/>
                  </a:cubicBezTo>
                  <a:cubicBezTo>
                    <a:pt x="3" y="70"/>
                    <a:pt x="3" y="70"/>
                    <a:pt x="3" y="70"/>
                  </a:cubicBezTo>
                  <a:cubicBezTo>
                    <a:pt x="2" y="72"/>
                    <a:pt x="2" y="72"/>
                    <a:pt x="2" y="72"/>
                  </a:cubicBezTo>
                  <a:cubicBezTo>
                    <a:pt x="1" y="72"/>
                    <a:pt x="1" y="72"/>
                    <a:pt x="1" y="72"/>
                  </a:cubicBezTo>
                  <a:cubicBezTo>
                    <a:pt x="1" y="73"/>
                    <a:pt x="1" y="73"/>
                    <a:pt x="1" y="73"/>
                  </a:cubicBezTo>
                  <a:cubicBezTo>
                    <a:pt x="1" y="73"/>
                    <a:pt x="1" y="73"/>
                    <a:pt x="1" y="73"/>
                  </a:cubicBezTo>
                  <a:cubicBezTo>
                    <a:pt x="0" y="74"/>
                    <a:pt x="0" y="75"/>
                    <a:pt x="0" y="75"/>
                  </a:cubicBezTo>
                  <a:cubicBezTo>
                    <a:pt x="0" y="77"/>
                    <a:pt x="0" y="226"/>
                    <a:pt x="0" y="226"/>
                  </a:cubicBezTo>
                  <a:cubicBezTo>
                    <a:pt x="0" y="231"/>
                    <a:pt x="5" y="236"/>
                    <a:pt x="10" y="236"/>
                  </a:cubicBezTo>
                  <a:cubicBezTo>
                    <a:pt x="166" y="236"/>
                    <a:pt x="166" y="236"/>
                    <a:pt x="166" y="236"/>
                  </a:cubicBezTo>
                  <a:cubicBezTo>
                    <a:pt x="171" y="236"/>
                    <a:pt x="176" y="231"/>
                    <a:pt x="176" y="226"/>
                  </a:cubicBezTo>
                  <a:cubicBezTo>
                    <a:pt x="176" y="10"/>
                    <a:pt x="176" y="10"/>
                    <a:pt x="176" y="10"/>
                  </a:cubicBezTo>
                  <a:cubicBezTo>
                    <a:pt x="176" y="4"/>
                    <a:pt x="171" y="0"/>
                    <a:pt x="166" y="0"/>
                  </a:cubicBezTo>
                  <a:close/>
                  <a:moveTo>
                    <a:pt x="96" y="33"/>
                  </a:moveTo>
                  <a:cubicBezTo>
                    <a:pt x="96" y="32"/>
                    <a:pt x="96" y="31"/>
                    <a:pt x="98" y="31"/>
                  </a:cubicBezTo>
                  <a:cubicBezTo>
                    <a:pt x="129" y="31"/>
                    <a:pt x="129" y="31"/>
                    <a:pt x="129" y="31"/>
                  </a:cubicBezTo>
                  <a:cubicBezTo>
                    <a:pt x="131" y="31"/>
                    <a:pt x="132" y="32"/>
                    <a:pt x="132" y="33"/>
                  </a:cubicBezTo>
                  <a:cubicBezTo>
                    <a:pt x="132" y="41"/>
                    <a:pt x="132" y="41"/>
                    <a:pt x="132" y="41"/>
                  </a:cubicBezTo>
                  <a:cubicBezTo>
                    <a:pt x="132" y="42"/>
                    <a:pt x="131" y="43"/>
                    <a:pt x="129" y="43"/>
                  </a:cubicBezTo>
                  <a:cubicBezTo>
                    <a:pt x="98" y="43"/>
                    <a:pt x="98" y="43"/>
                    <a:pt x="98" y="43"/>
                  </a:cubicBezTo>
                  <a:cubicBezTo>
                    <a:pt x="96" y="43"/>
                    <a:pt x="96" y="42"/>
                    <a:pt x="96" y="41"/>
                  </a:cubicBezTo>
                  <a:lnTo>
                    <a:pt x="96" y="33"/>
                  </a:lnTo>
                  <a:close/>
                  <a:moveTo>
                    <a:pt x="96" y="73"/>
                  </a:moveTo>
                  <a:cubicBezTo>
                    <a:pt x="96" y="72"/>
                    <a:pt x="96" y="71"/>
                    <a:pt x="98" y="71"/>
                  </a:cubicBezTo>
                  <a:cubicBezTo>
                    <a:pt x="105" y="71"/>
                    <a:pt x="105" y="71"/>
                    <a:pt x="105" y="71"/>
                  </a:cubicBezTo>
                  <a:cubicBezTo>
                    <a:pt x="107" y="71"/>
                    <a:pt x="108" y="72"/>
                    <a:pt x="108" y="73"/>
                  </a:cubicBezTo>
                  <a:cubicBezTo>
                    <a:pt x="108" y="81"/>
                    <a:pt x="108" y="81"/>
                    <a:pt x="108" y="81"/>
                  </a:cubicBezTo>
                  <a:cubicBezTo>
                    <a:pt x="108" y="82"/>
                    <a:pt x="107" y="83"/>
                    <a:pt x="105" y="83"/>
                  </a:cubicBezTo>
                  <a:cubicBezTo>
                    <a:pt x="98" y="83"/>
                    <a:pt x="98" y="83"/>
                    <a:pt x="98" y="83"/>
                  </a:cubicBezTo>
                  <a:cubicBezTo>
                    <a:pt x="96" y="83"/>
                    <a:pt x="96" y="82"/>
                    <a:pt x="96" y="81"/>
                  </a:cubicBezTo>
                  <a:lnTo>
                    <a:pt x="96" y="73"/>
                  </a:lnTo>
                  <a:close/>
                  <a:moveTo>
                    <a:pt x="36" y="113"/>
                  </a:moveTo>
                  <a:cubicBezTo>
                    <a:pt x="36" y="112"/>
                    <a:pt x="36" y="111"/>
                    <a:pt x="38" y="111"/>
                  </a:cubicBezTo>
                  <a:cubicBezTo>
                    <a:pt x="89" y="111"/>
                    <a:pt x="89" y="111"/>
                    <a:pt x="89" y="111"/>
                  </a:cubicBezTo>
                  <a:cubicBezTo>
                    <a:pt x="91" y="111"/>
                    <a:pt x="92" y="112"/>
                    <a:pt x="92" y="113"/>
                  </a:cubicBezTo>
                  <a:cubicBezTo>
                    <a:pt x="92" y="121"/>
                    <a:pt x="92" y="121"/>
                    <a:pt x="92" y="121"/>
                  </a:cubicBezTo>
                  <a:cubicBezTo>
                    <a:pt x="92" y="122"/>
                    <a:pt x="91" y="123"/>
                    <a:pt x="89" y="123"/>
                  </a:cubicBezTo>
                  <a:cubicBezTo>
                    <a:pt x="38" y="123"/>
                    <a:pt x="38" y="123"/>
                    <a:pt x="38" y="123"/>
                  </a:cubicBezTo>
                  <a:cubicBezTo>
                    <a:pt x="36" y="123"/>
                    <a:pt x="36" y="122"/>
                    <a:pt x="36" y="121"/>
                  </a:cubicBezTo>
                  <a:lnTo>
                    <a:pt x="36" y="113"/>
                  </a:lnTo>
                  <a:close/>
                  <a:moveTo>
                    <a:pt x="36" y="153"/>
                  </a:moveTo>
                  <a:cubicBezTo>
                    <a:pt x="36" y="152"/>
                    <a:pt x="36" y="151"/>
                    <a:pt x="38" y="151"/>
                  </a:cubicBezTo>
                  <a:cubicBezTo>
                    <a:pt x="89" y="151"/>
                    <a:pt x="89" y="151"/>
                    <a:pt x="89" y="151"/>
                  </a:cubicBezTo>
                  <a:cubicBezTo>
                    <a:pt x="91" y="151"/>
                    <a:pt x="92" y="152"/>
                    <a:pt x="92" y="153"/>
                  </a:cubicBezTo>
                  <a:cubicBezTo>
                    <a:pt x="92" y="161"/>
                    <a:pt x="92" y="161"/>
                    <a:pt x="92" y="161"/>
                  </a:cubicBezTo>
                  <a:cubicBezTo>
                    <a:pt x="92" y="162"/>
                    <a:pt x="91" y="163"/>
                    <a:pt x="89" y="163"/>
                  </a:cubicBezTo>
                  <a:cubicBezTo>
                    <a:pt x="38" y="163"/>
                    <a:pt x="38" y="163"/>
                    <a:pt x="38" y="163"/>
                  </a:cubicBezTo>
                  <a:cubicBezTo>
                    <a:pt x="36" y="163"/>
                    <a:pt x="36" y="162"/>
                    <a:pt x="36" y="161"/>
                  </a:cubicBezTo>
                  <a:lnTo>
                    <a:pt x="36" y="153"/>
                  </a:lnTo>
                  <a:close/>
                  <a:moveTo>
                    <a:pt x="144" y="205"/>
                  </a:moveTo>
                  <a:cubicBezTo>
                    <a:pt x="144" y="206"/>
                    <a:pt x="143" y="207"/>
                    <a:pt x="141" y="207"/>
                  </a:cubicBezTo>
                  <a:cubicBezTo>
                    <a:pt x="38" y="207"/>
                    <a:pt x="38" y="207"/>
                    <a:pt x="38" y="207"/>
                  </a:cubicBezTo>
                  <a:cubicBezTo>
                    <a:pt x="36" y="207"/>
                    <a:pt x="36" y="206"/>
                    <a:pt x="36" y="205"/>
                  </a:cubicBezTo>
                  <a:cubicBezTo>
                    <a:pt x="36" y="197"/>
                    <a:pt x="36" y="197"/>
                    <a:pt x="36" y="197"/>
                  </a:cubicBezTo>
                  <a:cubicBezTo>
                    <a:pt x="36" y="196"/>
                    <a:pt x="36" y="195"/>
                    <a:pt x="38" y="195"/>
                  </a:cubicBezTo>
                  <a:cubicBezTo>
                    <a:pt x="141" y="195"/>
                    <a:pt x="141" y="195"/>
                    <a:pt x="141" y="195"/>
                  </a:cubicBezTo>
                  <a:cubicBezTo>
                    <a:pt x="143" y="195"/>
                    <a:pt x="144" y="196"/>
                    <a:pt x="144" y="197"/>
                  </a:cubicBezTo>
                  <a:lnTo>
                    <a:pt x="144" y="20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1" name="Freeform 12"/>
            <p:cNvSpPr/>
            <p:nvPr/>
          </p:nvSpPr>
          <p:spPr bwMode="auto">
            <a:xfrm>
              <a:off x="6738728" y="-863962"/>
              <a:ext cx="49178" cy="51000"/>
            </a:xfrm>
            <a:custGeom>
              <a:avLst/>
              <a:gdLst>
                <a:gd name="T0" fmla="*/ 57 w 57"/>
                <a:gd name="T1" fmla="*/ 0 h 59"/>
                <a:gd name="T2" fmla="*/ 57 w 57"/>
                <a:gd name="T3" fmla="*/ 42 h 59"/>
                <a:gd name="T4" fmla="*/ 36 w 57"/>
                <a:gd name="T5" fmla="*/ 59 h 59"/>
                <a:gd name="T6" fmla="*/ 0 w 57"/>
                <a:gd name="T7" fmla="*/ 59 h 59"/>
                <a:gd name="T8" fmla="*/ 57 w 57"/>
                <a:gd name="T9" fmla="*/ 0 h 59"/>
              </a:gdLst>
              <a:ahLst/>
              <a:cxnLst>
                <a:cxn ang="0">
                  <a:pos x="T0" y="T1"/>
                </a:cxn>
                <a:cxn ang="0">
                  <a:pos x="T2" y="T3"/>
                </a:cxn>
                <a:cxn ang="0">
                  <a:pos x="T4" y="T5"/>
                </a:cxn>
                <a:cxn ang="0">
                  <a:pos x="T6" y="T7"/>
                </a:cxn>
                <a:cxn ang="0">
                  <a:pos x="T8" y="T9"/>
                </a:cxn>
              </a:cxnLst>
              <a:rect l="0" t="0" r="r" b="b"/>
              <a:pathLst>
                <a:path w="57" h="59">
                  <a:moveTo>
                    <a:pt x="57" y="0"/>
                  </a:moveTo>
                  <a:cubicBezTo>
                    <a:pt x="57" y="42"/>
                    <a:pt x="57" y="42"/>
                    <a:pt x="57" y="42"/>
                  </a:cubicBezTo>
                  <a:cubicBezTo>
                    <a:pt x="57" y="52"/>
                    <a:pt x="46" y="59"/>
                    <a:pt x="36" y="59"/>
                  </a:cubicBezTo>
                  <a:cubicBezTo>
                    <a:pt x="0" y="59"/>
                    <a:pt x="0" y="59"/>
                    <a:pt x="0" y="59"/>
                  </a:cubicBezTo>
                  <a:cubicBezTo>
                    <a:pt x="57" y="0"/>
                    <a:pt x="57" y="0"/>
                    <a:pt x="5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2" name="Freeform 13"/>
            <p:cNvSpPr/>
            <p:nvPr/>
          </p:nvSpPr>
          <p:spPr bwMode="auto">
            <a:xfrm>
              <a:off x="6816321" y="-857769"/>
              <a:ext cx="90343" cy="100543"/>
            </a:xfrm>
            <a:custGeom>
              <a:avLst/>
              <a:gdLst>
                <a:gd name="T0" fmla="*/ 81 w 105"/>
                <a:gd name="T1" fmla="*/ 10 h 117"/>
                <a:gd name="T2" fmla="*/ 50 w 105"/>
                <a:gd name="T3" fmla="*/ 0 h 117"/>
                <a:gd name="T4" fmla="*/ 0 w 105"/>
                <a:gd name="T5" fmla="*/ 85 h 117"/>
                <a:gd name="T6" fmla="*/ 56 w 105"/>
                <a:gd name="T7" fmla="*/ 117 h 117"/>
                <a:gd name="T8" fmla="*/ 105 w 105"/>
                <a:gd name="T9" fmla="*/ 32 h 117"/>
                <a:gd name="T10" fmla="*/ 81 w 105"/>
                <a:gd name="T11" fmla="*/ 10 h 117"/>
              </a:gdLst>
              <a:ahLst/>
              <a:cxnLst>
                <a:cxn ang="0">
                  <a:pos x="T0" y="T1"/>
                </a:cxn>
                <a:cxn ang="0">
                  <a:pos x="T2" y="T3"/>
                </a:cxn>
                <a:cxn ang="0">
                  <a:pos x="T4" y="T5"/>
                </a:cxn>
                <a:cxn ang="0">
                  <a:pos x="T6" y="T7"/>
                </a:cxn>
                <a:cxn ang="0">
                  <a:pos x="T8" y="T9"/>
                </a:cxn>
                <a:cxn ang="0">
                  <a:pos x="T10" y="T11"/>
                </a:cxn>
              </a:cxnLst>
              <a:rect l="0" t="0" r="r" b="b"/>
              <a:pathLst>
                <a:path w="105" h="117">
                  <a:moveTo>
                    <a:pt x="81" y="10"/>
                  </a:moveTo>
                  <a:cubicBezTo>
                    <a:pt x="69" y="3"/>
                    <a:pt x="57" y="0"/>
                    <a:pt x="50" y="0"/>
                  </a:cubicBezTo>
                  <a:cubicBezTo>
                    <a:pt x="0" y="85"/>
                    <a:pt x="0" y="85"/>
                    <a:pt x="0" y="85"/>
                  </a:cubicBezTo>
                  <a:cubicBezTo>
                    <a:pt x="56" y="117"/>
                    <a:pt x="56" y="117"/>
                    <a:pt x="56" y="117"/>
                  </a:cubicBezTo>
                  <a:cubicBezTo>
                    <a:pt x="105" y="32"/>
                    <a:pt x="105" y="32"/>
                    <a:pt x="105" y="32"/>
                  </a:cubicBezTo>
                  <a:cubicBezTo>
                    <a:pt x="102" y="25"/>
                    <a:pt x="93" y="17"/>
                    <a:pt x="81" y="10"/>
                  </a:cubicBezTo>
                  <a:close/>
                </a:path>
              </a:pathLst>
            </a:custGeom>
            <a:solidFill>
              <a:srgbClr val="A1A1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3" name="Freeform 14"/>
            <p:cNvSpPr/>
            <p:nvPr/>
          </p:nvSpPr>
          <p:spPr bwMode="auto">
            <a:xfrm>
              <a:off x="6825792" y="-855219"/>
              <a:ext cx="68121" cy="92893"/>
            </a:xfrm>
            <a:custGeom>
              <a:avLst/>
              <a:gdLst>
                <a:gd name="T0" fmla="*/ 72 w 79"/>
                <a:gd name="T1" fmla="*/ 8 h 108"/>
                <a:gd name="T2" fmla="*/ 54 w 79"/>
                <a:gd name="T3" fmla="*/ 0 h 108"/>
                <a:gd name="T4" fmla="*/ 0 w 79"/>
                <a:gd name="T5" fmla="*/ 94 h 108"/>
                <a:gd name="T6" fmla="*/ 24 w 79"/>
                <a:gd name="T7" fmla="*/ 108 h 108"/>
                <a:gd name="T8" fmla="*/ 79 w 79"/>
                <a:gd name="T9" fmla="*/ 13 h 108"/>
                <a:gd name="T10" fmla="*/ 72 w 79"/>
                <a:gd name="T11" fmla="*/ 8 h 108"/>
              </a:gdLst>
              <a:ahLst/>
              <a:cxnLst>
                <a:cxn ang="0">
                  <a:pos x="T0" y="T1"/>
                </a:cxn>
                <a:cxn ang="0">
                  <a:pos x="T2" y="T3"/>
                </a:cxn>
                <a:cxn ang="0">
                  <a:pos x="T4" y="T5"/>
                </a:cxn>
                <a:cxn ang="0">
                  <a:pos x="T6" y="T7"/>
                </a:cxn>
                <a:cxn ang="0">
                  <a:pos x="T8" y="T9"/>
                </a:cxn>
                <a:cxn ang="0">
                  <a:pos x="T10" y="T11"/>
                </a:cxn>
              </a:cxnLst>
              <a:rect l="0" t="0" r="r" b="b"/>
              <a:pathLst>
                <a:path w="79" h="108">
                  <a:moveTo>
                    <a:pt x="72" y="8"/>
                  </a:moveTo>
                  <a:cubicBezTo>
                    <a:pt x="66" y="5"/>
                    <a:pt x="59" y="2"/>
                    <a:pt x="54" y="0"/>
                  </a:cubicBezTo>
                  <a:cubicBezTo>
                    <a:pt x="0" y="94"/>
                    <a:pt x="0" y="94"/>
                    <a:pt x="0" y="94"/>
                  </a:cubicBezTo>
                  <a:cubicBezTo>
                    <a:pt x="24" y="108"/>
                    <a:pt x="24" y="108"/>
                    <a:pt x="24" y="108"/>
                  </a:cubicBezTo>
                  <a:cubicBezTo>
                    <a:pt x="79" y="13"/>
                    <a:pt x="79" y="13"/>
                    <a:pt x="79" y="13"/>
                  </a:cubicBezTo>
                  <a:cubicBezTo>
                    <a:pt x="77" y="11"/>
                    <a:pt x="74" y="10"/>
                    <a:pt x="72" y="8"/>
                  </a:cubicBezTo>
                  <a:close/>
                </a:path>
              </a:pathLst>
            </a:custGeom>
            <a:solidFill>
              <a:srgbClr val="C3C3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4" name="Freeform 15"/>
            <p:cNvSpPr/>
            <p:nvPr/>
          </p:nvSpPr>
          <p:spPr bwMode="auto">
            <a:xfrm>
              <a:off x="6816321" y="-857769"/>
              <a:ext cx="61200" cy="83421"/>
            </a:xfrm>
            <a:custGeom>
              <a:avLst/>
              <a:gdLst>
                <a:gd name="T0" fmla="*/ 50 w 71"/>
                <a:gd name="T1" fmla="*/ 0 h 97"/>
                <a:gd name="T2" fmla="*/ 0 w 71"/>
                <a:gd name="T3" fmla="*/ 85 h 97"/>
                <a:gd name="T4" fmla="*/ 5 w 71"/>
                <a:gd name="T5" fmla="*/ 87 h 97"/>
                <a:gd name="T6" fmla="*/ 19 w 71"/>
                <a:gd name="T7" fmla="*/ 97 h 97"/>
                <a:gd name="T8" fmla="*/ 71 w 71"/>
                <a:gd name="T9" fmla="*/ 5 h 97"/>
                <a:gd name="T10" fmla="*/ 50 w 71"/>
                <a:gd name="T11" fmla="*/ 0 h 97"/>
              </a:gdLst>
              <a:ahLst/>
              <a:cxnLst>
                <a:cxn ang="0">
                  <a:pos x="T0" y="T1"/>
                </a:cxn>
                <a:cxn ang="0">
                  <a:pos x="T2" y="T3"/>
                </a:cxn>
                <a:cxn ang="0">
                  <a:pos x="T4" y="T5"/>
                </a:cxn>
                <a:cxn ang="0">
                  <a:pos x="T6" y="T7"/>
                </a:cxn>
                <a:cxn ang="0">
                  <a:pos x="T8" y="T9"/>
                </a:cxn>
                <a:cxn ang="0">
                  <a:pos x="T10" y="T11"/>
                </a:cxn>
              </a:cxnLst>
              <a:rect l="0" t="0" r="r" b="b"/>
              <a:pathLst>
                <a:path w="71" h="97">
                  <a:moveTo>
                    <a:pt x="50" y="0"/>
                  </a:moveTo>
                  <a:cubicBezTo>
                    <a:pt x="0" y="85"/>
                    <a:pt x="0" y="85"/>
                    <a:pt x="0" y="85"/>
                  </a:cubicBezTo>
                  <a:cubicBezTo>
                    <a:pt x="5" y="87"/>
                    <a:pt x="5" y="87"/>
                    <a:pt x="5" y="87"/>
                  </a:cubicBezTo>
                  <a:cubicBezTo>
                    <a:pt x="19" y="97"/>
                    <a:pt x="19" y="97"/>
                    <a:pt x="19" y="97"/>
                  </a:cubicBezTo>
                  <a:cubicBezTo>
                    <a:pt x="71" y="5"/>
                    <a:pt x="71" y="5"/>
                    <a:pt x="71" y="5"/>
                  </a:cubicBezTo>
                  <a:cubicBezTo>
                    <a:pt x="63" y="2"/>
                    <a:pt x="55" y="0"/>
                    <a:pt x="50" y="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5" name="Freeform 16"/>
            <p:cNvSpPr/>
            <p:nvPr/>
          </p:nvSpPr>
          <p:spPr bwMode="auto">
            <a:xfrm>
              <a:off x="6816321" y="-786370"/>
              <a:ext cx="48086" cy="53186"/>
            </a:xfrm>
            <a:custGeom>
              <a:avLst/>
              <a:gdLst>
                <a:gd name="T0" fmla="*/ 38 w 56"/>
                <a:gd name="T1" fmla="*/ 24 h 62"/>
                <a:gd name="T2" fmla="*/ 19 w 56"/>
                <a:gd name="T3" fmla="*/ 12 h 62"/>
                <a:gd name="T4" fmla="*/ 0 w 56"/>
                <a:gd name="T5" fmla="*/ 2 h 62"/>
                <a:gd name="T6" fmla="*/ 1 w 56"/>
                <a:gd name="T7" fmla="*/ 62 h 62"/>
                <a:gd name="T8" fmla="*/ 56 w 56"/>
                <a:gd name="T9" fmla="*/ 34 h 62"/>
                <a:gd name="T10" fmla="*/ 38 w 56"/>
                <a:gd name="T11" fmla="*/ 24 h 62"/>
              </a:gdLst>
              <a:ahLst/>
              <a:cxnLst>
                <a:cxn ang="0">
                  <a:pos x="T0" y="T1"/>
                </a:cxn>
                <a:cxn ang="0">
                  <a:pos x="T2" y="T3"/>
                </a:cxn>
                <a:cxn ang="0">
                  <a:pos x="T4" y="T5"/>
                </a:cxn>
                <a:cxn ang="0">
                  <a:pos x="T6" y="T7"/>
                </a:cxn>
                <a:cxn ang="0">
                  <a:pos x="T8" y="T9"/>
                </a:cxn>
                <a:cxn ang="0">
                  <a:pos x="T10" y="T11"/>
                </a:cxn>
              </a:cxnLst>
              <a:rect l="0" t="0" r="r" b="b"/>
              <a:pathLst>
                <a:path w="56" h="62">
                  <a:moveTo>
                    <a:pt x="38" y="24"/>
                  </a:moveTo>
                  <a:cubicBezTo>
                    <a:pt x="32" y="12"/>
                    <a:pt x="19" y="12"/>
                    <a:pt x="19" y="12"/>
                  </a:cubicBezTo>
                  <a:cubicBezTo>
                    <a:pt x="16" y="4"/>
                    <a:pt x="8" y="0"/>
                    <a:pt x="0" y="2"/>
                  </a:cubicBezTo>
                  <a:cubicBezTo>
                    <a:pt x="0" y="3"/>
                    <a:pt x="0" y="61"/>
                    <a:pt x="1" y="62"/>
                  </a:cubicBezTo>
                  <a:cubicBezTo>
                    <a:pt x="56" y="34"/>
                    <a:pt x="56" y="34"/>
                    <a:pt x="56" y="34"/>
                  </a:cubicBezTo>
                  <a:cubicBezTo>
                    <a:pt x="48" y="21"/>
                    <a:pt x="38" y="24"/>
                    <a:pt x="38" y="24"/>
                  </a:cubicBezTo>
                  <a:close/>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6" name="Freeform 17"/>
            <p:cNvSpPr/>
            <p:nvPr/>
          </p:nvSpPr>
          <p:spPr bwMode="auto">
            <a:xfrm>
              <a:off x="6816321" y="-745934"/>
              <a:ext cx="12021" cy="12750"/>
            </a:xfrm>
            <a:custGeom>
              <a:avLst/>
              <a:gdLst>
                <a:gd name="T0" fmla="*/ 1 w 14"/>
                <a:gd name="T1" fmla="*/ 15 h 15"/>
                <a:gd name="T2" fmla="*/ 14 w 14"/>
                <a:gd name="T3" fmla="*/ 8 h 15"/>
                <a:gd name="T4" fmla="*/ 0 w 14"/>
                <a:gd name="T5" fmla="*/ 0 h 15"/>
                <a:gd name="T6" fmla="*/ 1 w 14"/>
                <a:gd name="T7" fmla="*/ 15 h 15"/>
              </a:gdLst>
              <a:ahLst/>
              <a:cxnLst>
                <a:cxn ang="0">
                  <a:pos x="T0" y="T1"/>
                </a:cxn>
                <a:cxn ang="0">
                  <a:pos x="T2" y="T3"/>
                </a:cxn>
                <a:cxn ang="0">
                  <a:pos x="T4" y="T5"/>
                </a:cxn>
                <a:cxn ang="0">
                  <a:pos x="T6" y="T7"/>
                </a:cxn>
              </a:cxnLst>
              <a:rect l="0" t="0" r="r" b="b"/>
              <a:pathLst>
                <a:path w="14" h="15">
                  <a:moveTo>
                    <a:pt x="1" y="15"/>
                  </a:moveTo>
                  <a:cubicBezTo>
                    <a:pt x="14" y="8"/>
                    <a:pt x="14" y="8"/>
                    <a:pt x="14" y="8"/>
                  </a:cubicBezTo>
                  <a:cubicBezTo>
                    <a:pt x="11" y="5"/>
                    <a:pt x="6" y="1"/>
                    <a:pt x="0" y="0"/>
                  </a:cubicBezTo>
                  <a:cubicBezTo>
                    <a:pt x="0" y="8"/>
                    <a:pt x="0" y="14"/>
                    <a:pt x="1" y="15"/>
                  </a:cubicBezTo>
                  <a:close/>
                </a:path>
              </a:pathLst>
            </a:custGeom>
            <a:solidFill>
              <a:srgbClr val="6D6D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7" name="Freeform 18"/>
            <p:cNvSpPr/>
            <p:nvPr/>
          </p:nvSpPr>
          <p:spPr bwMode="auto">
            <a:xfrm>
              <a:off x="6860399" y="-875255"/>
              <a:ext cx="56828" cy="44078"/>
            </a:xfrm>
            <a:custGeom>
              <a:avLst/>
              <a:gdLst>
                <a:gd name="T0" fmla="*/ 40 w 66"/>
                <a:gd name="T1" fmla="*/ 12 h 51"/>
                <a:gd name="T2" fmla="*/ 5 w 66"/>
                <a:gd name="T3" fmla="*/ 10 h 51"/>
                <a:gd name="T4" fmla="*/ 0 w 66"/>
                <a:gd name="T5" fmla="*/ 18 h 51"/>
                <a:gd name="T6" fmla="*/ 31 w 66"/>
                <a:gd name="T7" fmla="*/ 28 h 51"/>
                <a:gd name="T8" fmla="*/ 55 w 66"/>
                <a:gd name="T9" fmla="*/ 51 h 51"/>
                <a:gd name="T10" fmla="*/ 60 w 66"/>
                <a:gd name="T11" fmla="*/ 42 h 51"/>
                <a:gd name="T12" fmla="*/ 40 w 66"/>
                <a:gd name="T13" fmla="*/ 12 h 51"/>
              </a:gdLst>
              <a:ahLst/>
              <a:cxnLst>
                <a:cxn ang="0">
                  <a:pos x="T0" y="T1"/>
                </a:cxn>
                <a:cxn ang="0">
                  <a:pos x="T2" y="T3"/>
                </a:cxn>
                <a:cxn ang="0">
                  <a:pos x="T4" y="T5"/>
                </a:cxn>
                <a:cxn ang="0">
                  <a:pos x="T6" y="T7"/>
                </a:cxn>
                <a:cxn ang="0">
                  <a:pos x="T8" y="T9"/>
                </a:cxn>
                <a:cxn ang="0">
                  <a:pos x="T10" y="T11"/>
                </a:cxn>
                <a:cxn ang="0">
                  <a:pos x="T12" y="T13"/>
                </a:cxn>
              </a:cxnLst>
              <a:rect l="0" t="0" r="r" b="b"/>
              <a:pathLst>
                <a:path w="66" h="51">
                  <a:moveTo>
                    <a:pt x="40" y="12"/>
                  </a:moveTo>
                  <a:cubicBezTo>
                    <a:pt x="21" y="1"/>
                    <a:pt x="11" y="0"/>
                    <a:pt x="5" y="10"/>
                  </a:cubicBezTo>
                  <a:cubicBezTo>
                    <a:pt x="5" y="10"/>
                    <a:pt x="2" y="14"/>
                    <a:pt x="0" y="18"/>
                  </a:cubicBezTo>
                  <a:cubicBezTo>
                    <a:pt x="7" y="18"/>
                    <a:pt x="19" y="21"/>
                    <a:pt x="31" y="28"/>
                  </a:cubicBezTo>
                  <a:cubicBezTo>
                    <a:pt x="43" y="35"/>
                    <a:pt x="52" y="44"/>
                    <a:pt x="55" y="51"/>
                  </a:cubicBezTo>
                  <a:cubicBezTo>
                    <a:pt x="58" y="46"/>
                    <a:pt x="60" y="42"/>
                    <a:pt x="60" y="42"/>
                  </a:cubicBezTo>
                  <a:cubicBezTo>
                    <a:pt x="66" y="31"/>
                    <a:pt x="60" y="23"/>
                    <a:pt x="40" y="12"/>
                  </a:cubicBezTo>
                  <a:close/>
                </a:path>
              </a:pathLst>
            </a:custGeom>
            <a:solidFill>
              <a:srgbClr val="6D6D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8" name="Freeform 19"/>
            <p:cNvSpPr>
              <a:spLocks noEditPoints="1"/>
            </p:cNvSpPr>
            <p:nvPr/>
          </p:nvSpPr>
          <p:spPr bwMode="auto">
            <a:xfrm>
              <a:off x="5068848" y="-730634"/>
              <a:ext cx="63750" cy="63750"/>
            </a:xfrm>
            <a:custGeom>
              <a:avLst/>
              <a:gdLst>
                <a:gd name="T0" fmla="*/ 37 w 74"/>
                <a:gd name="T1" fmla="*/ 0 h 74"/>
                <a:gd name="T2" fmla="*/ 0 w 74"/>
                <a:gd name="T3" fmla="*/ 37 h 74"/>
                <a:gd name="T4" fmla="*/ 37 w 74"/>
                <a:gd name="T5" fmla="*/ 74 h 74"/>
                <a:gd name="T6" fmla="*/ 74 w 74"/>
                <a:gd name="T7" fmla="*/ 37 h 74"/>
                <a:gd name="T8" fmla="*/ 37 w 74"/>
                <a:gd name="T9" fmla="*/ 0 h 74"/>
                <a:gd name="T10" fmla="*/ 51 w 74"/>
                <a:gd name="T11" fmla="*/ 39 h 74"/>
                <a:gd name="T12" fmla="*/ 40 w 74"/>
                <a:gd name="T13" fmla="*/ 39 h 74"/>
                <a:gd name="T14" fmla="*/ 40 w 74"/>
                <a:gd name="T15" fmla="*/ 51 h 74"/>
                <a:gd name="T16" fmla="*/ 37 w 74"/>
                <a:gd name="T17" fmla="*/ 54 h 74"/>
                <a:gd name="T18" fmla="*/ 34 w 74"/>
                <a:gd name="T19" fmla="*/ 51 h 74"/>
                <a:gd name="T20" fmla="*/ 34 w 74"/>
                <a:gd name="T21" fmla="*/ 39 h 74"/>
                <a:gd name="T22" fmla="*/ 22 w 74"/>
                <a:gd name="T23" fmla="*/ 39 h 74"/>
                <a:gd name="T24" fmla="*/ 19 w 74"/>
                <a:gd name="T25" fmla="*/ 36 h 74"/>
                <a:gd name="T26" fmla="*/ 22 w 74"/>
                <a:gd name="T27" fmla="*/ 33 h 74"/>
                <a:gd name="T28" fmla="*/ 34 w 74"/>
                <a:gd name="T29" fmla="*/ 33 h 74"/>
                <a:gd name="T30" fmla="*/ 34 w 74"/>
                <a:gd name="T31" fmla="*/ 22 h 74"/>
                <a:gd name="T32" fmla="*/ 37 w 74"/>
                <a:gd name="T33" fmla="*/ 19 h 74"/>
                <a:gd name="T34" fmla="*/ 40 w 74"/>
                <a:gd name="T35" fmla="*/ 22 h 74"/>
                <a:gd name="T36" fmla="*/ 40 w 74"/>
                <a:gd name="T37" fmla="*/ 33 h 74"/>
                <a:gd name="T38" fmla="*/ 51 w 74"/>
                <a:gd name="T39" fmla="*/ 33 h 74"/>
                <a:gd name="T40" fmla="*/ 54 w 74"/>
                <a:gd name="T41" fmla="*/ 36 h 74"/>
                <a:gd name="T42" fmla="*/ 51 w 74"/>
                <a:gd name="T43" fmla="*/ 3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74">
                  <a:moveTo>
                    <a:pt x="37" y="0"/>
                  </a:moveTo>
                  <a:cubicBezTo>
                    <a:pt x="16" y="0"/>
                    <a:pt x="0" y="16"/>
                    <a:pt x="0" y="37"/>
                  </a:cubicBezTo>
                  <a:cubicBezTo>
                    <a:pt x="0" y="57"/>
                    <a:pt x="16" y="74"/>
                    <a:pt x="37" y="74"/>
                  </a:cubicBezTo>
                  <a:cubicBezTo>
                    <a:pt x="58" y="74"/>
                    <a:pt x="74" y="57"/>
                    <a:pt x="74" y="37"/>
                  </a:cubicBezTo>
                  <a:cubicBezTo>
                    <a:pt x="74" y="16"/>
                    <a:pt x="58" y="0"/>
                    <a:pt x="37" y="0"/>
                  </a:cubicBezTo>
                  <a:close/>
                  <a:moveTo>
                    <a:pt x="51" y="39"/>
                  </a:moveTo>
                  <a:cubicBezTo>
                    <a:pt x="40" y="39"/>
                    <a:pt x="40" y="39"/>
                    <a:pt x="40" y="39"/>
                  </a:cubicBezTo>
                  <a:cubicBezTo>
                    <a:pt x="40" y="51"/>
                    <a:pt x="40" y="51"/>
                    <a:pt x="40" y="51"/>
                  </a:cubicBezTo>
                  <a:cubicBezTo>
                    <a:pt x="40" y="52"/>
                    <a:pt x="38" y="54"/>
                    <a:pt x="37" y="54"/>
                  </a:cubicBezTo>
                  <a:cubicBezTo>
                    <a:pt x="35" y="54"/>
                    <a:pt x="34" y="52"/>
                    <a:pt x="34" y="51"/>
                  </a:cubicBezTo>
                  <a:cubicBezTo>
                    <a:pt x="34" y="39"/>
                    <a:pt x="34" y="39"/>
                    <a:pt x="34" y="39"/>
                  </a:cubicBezTo>
                  <a:cubicBezTo>
                    <a:pt x="22" y="39"/>
                    <a:pt x="22" y="39"/>
                    <a:pt x="22" y="39"/>
                  </a:cubicBezTo>
                  <a:cubicBezTo>
                    <a:pt x="21" y="39"/>
                    <a:pt x="19" y="38"/>
                    <a:pt x="19" y="36"/>
                  </a:cubicBezTo>
                  <a:cubicBezTo>
                    <a:pt x="19" y="35"/>
                    <a:pt x="21" y="33"/>
                    <a:pt x="22" y="33"/>
                  </a:cubicBezTo>
                  <a:cubicBezTo>
                    <a:pt x="34" y="33"/>
                    <a:pt x="34" y="33"/>
                    <a:pt x="34" y="33"/>
                  </a:cubicBezTo>
                  <a:cubicBezTo>
                    <a:pt x="34" y="22"/>
                    <a:pt x="34" y="22"/>
                    <a:pt x="34" y="22"/>
                  </a:cubicBezTo>
                  <a:cubicBezTo>
                    <a:pt x="34" y="20"/>
                    <a:pt x="35" y="19"/>
                    <a:pt x="37" y="19"/>
                  </a:cubicBezTo>
                  <a:cubicBezTo>
                    <a:pt x="38" y="19"/>
                    <a:pt x="40" y="20"/>
                    <a:pt x="40" y="22"/>
                  </a:cubicBezTo>
                  <a:cubicBezTo>
                    <a:pt x="40" y="33"/>
                    <a:pt x="40" y="33"/>
                    <a:pt x="40" y="33"/>
                  </a:cubicBezTo>
                  <a:cubicBezTo>
                    <a:pt x="51" y="33"/>
                    <a:pt x="51" y="33"/>
                    <a:pt x="51" y="33"/>
                  </a:cubicBezTo>
                  <a:cubicBezTo>
                    <a:pt x="53" y="33"/>
                    <a:pt x="54" y="35"/>
                    <a:pt x="54" y="36"/>
                  </a:cubicBezTo>
                  <a:cubicBezTo>
                    <a:pt x="54" y="38"/>
                    <a:pt x="53" y="39"/>
                    <a:pt x="51"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9" name="Freeform 20"/>
            <p:cNvSpPr>
              <a:spLocks noEditPoints="1"/>
            </p:cNvSpPr>
            <p:nvPr/>
          </p:nvSpPr>
          <p:spPr bwMode="auto">
            <a:xfrm>
              <a:off x="4957742" y="-872341"/>
              <a:ext cx="150085" cy="200356"/>
            </a:xfrm>
            <a:custGeom>
              <a:avLst/>
              <a:gdLst>
                <a:gd name="T0" fmla="*/ 174 w 174"/>
                <a:gd name="T1" fmla="*/ 75 h 233"/>
                <a:gd name="T2" fmla="*/ 102 w 174"/>
                <a:gd name="T3" fmla="*/ 0 h 233"/>
                <a:gd name="T4" fmla="*/ 102 w 174"/>
                <a:gd name="T5" fmla="*/ 0 h 233"/>
                <a:gd name="T6" fmla="*/ 102 w 174"/>
                <a:gd name="T7" fmla="*/ 0 h 233"/>
                <a:gd name="T8" fmla="*/ 102 w 174"/>
                <a:gd name="T9" fmla="*/ 0 h 233"/>
                <a:gd name="T10" fmla="*/ 102 w 174"/>
                <a:gd name="T11" fmla="*/ 0 h 233"/>
                <a:gd name="T12" fmla="*/ 10 w 174"/>
                <a:gd name="T13" fmla="*/ 0 h 233"/>
                <a:gd name="T14" fmla="*/ 0 w 174"/>
                <a:gd name="T15" fmla="*/ 10 h 233"/>
                <a:gd name="T16" fmla="*/ 0 w 174"/>
                <a:gd name="T17" fmla="*/ 223 h 233"/>
                <a:gd name="T18" fmla="*/ 10 w 174"/>
                <a:gd name="T19" fmla="*/ 233 h 233"/>
                <a:gd name="T20" fmla="*/ 134 w 174"/>
                <a:gd name="T21" fmla="*/ 233 h 233"/>
                <a:gd name="T22" fmla="*/ 121 w 174"/>
                <a:gd name="T23" fmla="*/ 202 h 233"/>
                <a:gd name="T24" fmla="*/ 166 w 174"/>
                <a:gd name="T25" fmla="*/ 157 h 233"/>
                <a:gd name="T26" fmla="*/ 174 w 174"/>
                <a:gd name="T27" fmla="*/ 158 h 233"/>
                <a:gd name="T28" fmla="*/ 174 w 174"/>
                <a:gd name="T29" fmla="*/ 76 h 233"/>
                <a:gd name="T30" fmla="*/ 174 w 174"/>
                <a:gd name="T31" fmla="*/ 75 h 233"/>
                <a:gd name="T32" fmla="*/ 33 w 174"/>
                <a:gd name="T33" fmla="*/ 36 h 233"/>
                <a:gd name="T34" fmla="*/ 35 w 174"/>
                <a:gd name="T35" fmla="*/ 34 h 233"/>
                <a:gd name="T36" fmla="*/ 79 w 174"/>
                <a:gd name="T37" fmla="*/ 34 h 233"/>
                <a:gd name="T38" fmla="*/ 81 w 174"/>
                <a:gd name="T39" fmla="*/ 36 h 233"/>
                <a:gd name="T40" fmla="*/ 81 w 174"/>
                <a:gd name="T41" fmla="*/ 41 h 233"/>
                <a:gd name="T42" fmla="*/ 79 w 174"/>
                <a:gd name="T43" fmla="*/ 44 h 233"/>
                <a:gd name="T44" fmla="*/ 35 w 174"/>
                <a:gd name="T45" fmla="*/ 44 h 233"/>
                <a:gd name="T46" fmla="*/ 33 w 174"/>
                <a:gd name="T47" fmla="*/ 41 h 233"/>
                <a:gd name="T48" fmla="*/ 33 w 174"/>
                <a:gd name="T49" fmla="*/ 36 h 233"/>
                <a:gd name="T50" fmla="*/ 33 w 174"/>
                <a:gd name="T51" fmla="*/ 76 h 233"/>
                <a:gd name="T52" fmla="*/ 35 w 174"/>
                <a:gd name="T53" fmla="*/ 74 h 233"/>
                <a:gd name="T54" fmla="*/ 79 w 174"/>
                <a:gd name="T55" fmla="*/ 74 h 233"/>
                <a:gd name="T56" fmla="*/ 81 w 174"/>
                <a:gd name="T57" fmla="*/ 76 h 233"/>
                <a:gd name="T58" fmla="*/ 81 w 174"/>
                <a:gd name="T59" fmla="*/ 81 h 233"/>
                <a:gd name="T60" fmla="*/ 79 w 174"/>
                <a:gd name="T61" fmla="*/ 84 h 233"/>
                <a:gd name="T62" fmla="*/ 35 w 174"/>
                <a:gd name="T63" fmla="*/ 84 h 233"/>
                <a:gd name="T64" fmla="*/ 33 w 174"/>
                <a:gd name="T65" fmla="*/ 81 h 233"/>
                <a:gd name="T66" fmla="*/ 33 w 174"/>
                <a:gd name="T67" fmla="*/ 76 h 233"/>
                <a:gd name="T68" fmla="*/ 105 w 174"/>
                <a:gd name="T69" fmla="*/ 205 h 233"/>
                <a:gd name="T70" fmla="*/ 103 w 174"/>
                <a:gd name="T71" fmla="*/ 208 h 233"/>
                <a:gd name="T72" fmla="*/ 35 w 174"/>
                <a:gd name="T73" fmla="*/ 208 h 233"/>
                <a:gd name="T74" fmla="*/ 33 w 174"/>
                <a:gd name="T75" fmla="*/ 205 h 233"/>
                <a:gd name="T76" fmla="*/ 33 w 174"/>
                <a:gd name="T77" fmla="*/ 200 h 233"/>
                <a:gd name="T78" fmla="*/ 35 w 174"/>
                <a:gd name="T79" fmla="*/ 198 h 233"/>
                <a:gd name="T80" fmla="*/ 103 w 174"/>
                <a:gd name="T81" fmla="*/ 198 h 233"/>
                <a:gd name="T82" fmla="*/ 105 w 174"/>
                <a:gd name="T83" fmla="*/ 200 h 233"/>
                <a:gd name="T84" fmla="*/ 105 w 174"/>
                <a:gd name="T85" fmla="*/ 205 h 233"/>
                <a:gd name="T86" fmla="*/ 121 w 174"/>
                <a:gd name="T87" fmla="*/ 161 h 233"/>
                <a:gd name="T88" fmla="*/ 119 w 174"/>
                <a:gd name="T89" fmla="*/ 164 h 233"/>
                <a:gd name="T90" fmla="*/ 35 w 174"/>
                <a:gd name="T91" fmla="*/ 164 h 233"/>
                <a:gd name="T92" fmla="*/ 33 w 174"/>
                <a:gd name="T93" fmla="*/ 161 h 233"/>
                <a:gd name="T94" fmla="*/ 33 w 174"/>
                <a:gd name="T95" fmla="*/ 156 h 233"/>
                <a:gd name="T96" fmla="*/ 35 w 174"/>
                <a:gd name="T97" fmla="*/ 154 h 233"/>
                <a:gd name="T98" fmla="*/ 119 w 174"/>
                <a:gd name="T99" fmla="*/ 154 h 233"/>
                <a:gd name="T100" fmla="*/ 121 w 174"/>
                <a:gd name="T101" fmla="*/ 156 h 233"/>
                <a:gd name="T102" fmla="*/ 121 w 174"/>
                <a:gd name="T103" fmla="*/ 161 h 233"/>
                <a:gd name="T104" fmla="*/ 141 w 174"/>
                <a:gd name="T105" fmla="*/ 121 h 233"/>
                <a:gd name="T106" fmla="*/ 139 w 174"/>
                <a:gd name="T107" fmla="*/ 124 h 233"/>
                <a:gd name="T108" fmla="*/ 35 w 174"/>
                <a:gd name="T109" fmla="*/ 124 h 233"/>
                <a:gd name="T110" fmla="*/ 33 w 174"/>
                <a:gd name="T111" fmla="*/ 121 h 233"/>
                <a:gd name="T112" fmla="*/ 33 w 174"/>
                <a:gd name="T113" fmla="*/ 116 h 233"/>
                <a:gd name="T114" fmla="*/ 35 w 174"/>
                <a:gd name="T115" fmla="*/ 114 h 233"/>
                <a:gd name="T116" fmla="*/ 139 w 174"/>
                <a:gd name="T117" fmla="*/ 114 h 233"/>
                <a:gd name="T118" fmla="*/ 141 w 174"/>
                <a:gd name="T119" fmla="*/ 116 h 233"/>
                <a:gd name="T120" fmla="*/ 141 w 174"/>
                <a:gd name="T121" fmla="*/ 12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 h="233">
                  <a:moveTo>
                    <a:pt x="174" y="75"/>
                  </a:moveTo>
                  <a:cubicBezTo>
                    <a:pt x="102" y="0"/>
                    <a:pt x="102" y="0"/>
                    <a:pt x="102" y="0"/>
                  </a:cubicBezTo>
                  <a:cubicBezTo>
                    <a:pt x="102" y="0"/>
                    <a:pt x="102" y="0"/>
                    <a:pt x="102" y="0"/>
                  </a:cubicBezTo>
                  <a:cubicBezTo>
                    <a:pt x="102" y="0"/>
                    <a:pt x="102" y="0"/>
                    <a:pt x="102" y="0"/>
                  </a:cubicBezTo>
                  <a:cubicBezTo>
                    <a:pt x="102" y="0"/>
                    <a:pt x="102" y="0"/>
                    <a:pt x="102" y="0"/>
                  </a:cubicBezTo>
                  <a:cubicBezTo>
                    <a:pt x="102" y="0"/>
                    <a:pt x="102" y="0"/>
                    <a:pt x="102" y="0"/>
                  </a:cubicBezTo>
                  <a:cubicBezTo>
                    <a:pt x="10" y="0"/>
                    <a:pt x="10" y="0"/>
                    <a:pt x="10" y="0"/>
                  </a:cubicBezTo>
                  <a:cubicBezTo>
                    <a:pt x="5" y="0"/>
                    <a:pt x="0" y="4"/>
                    <a:pt x="0" y="10"/>
                  </a:cubicBezTo>
                  <a:cubicBezTo>
                    <a:pt x="0" y="223"/>
                    <a:pt x="0" y="223"/>
                    <a:pt x="0" y="223"/>
                  </a:cubicBezTo>
                  <a:cubicBezTo>
                    <a:pt x="0" y="229"/>
                    <a:pt x="5" y="233"/>
                    <a:pt x="10" y="233"/>
                  </a:cubicBezTo>
                  <a:cubicBezTo>
                    <a:pt x="134" y="233"/>
                    <a:pt x="134" y="233"/>
                    <a:pt x="134" y="233"/>
                  </a:cubicBezTo>
                  <a:cubicBezTo>
                    <a:pt x="126" y="225"/>
                    <a:pt x="121" y="214"/>
                    <a:pt x="121" y="202"/>
                  </a:cubicBezTo>
                  <a:cubicBezTo>
                    <a:pt x="121" y="177"/>
                    <a:pt x="141" y="157"/>
                    <a:pt x="166" y="157"/>
                  </a:cubicBezTo>
                  <a:cubicBezTo>
                    <a:pt x="169" y="157"/>
                    <a:pt x="172" y="157"/>
                    <a:pt x="174" y="158"/>
                  </a:cubicBezTo>
                  <a:cubicBezTo>
                    <a:pt x="174" y="119"/>
                    <a:pt x="174" y="77"/>
                    <a:pt x="174" y="76"/>
                  </a:cubicBezTo>
                  <a:lnTo>
                    <a:pt x="174" y="75"/>
                  </a:lnTo>
                  <a:close/>
                  <a:moveTo>
                    <a:pt x="33" y="36"/>
                  </a:moveTo>
                  <a:cubicBezTo>
                    <a:pt x="33" y="35"/>
                    <a:pt x="34" y="34"/>
                    <a:pt x="35" y="34"/>
                  </a:cubicBezTo>
                  <a:cubicBezTo>
                    <a:pt x="79" y="34"/>
                    <a:pt x="79" y="34"/>
                    <a:pt x="79" y="34"/>
                  </a:cubicBezTo>
                  <a:cubicBezTo>
                    <a:pt x="80" y="34"/>
                    <a:pt x="81" y="35"/>
                    <a:pt x="81" y="36"/>
                  </a:cubicBezTo>
                  <a:cubicBezTo>
                    <a:pt x="81" y="41"/>
                    <a:pt x="81" y="41"/>
                    <a:pt x="81" y="41"/>
                  </a:cubicBezTo>
                  <a:cubicBezTo>
                    <a:pt x="81" y="43"/>
                    <a:pt x="80" y="44"/>
                    <a:pt x="79" y="44"/>
                  </a:cubicBezTo>
                  <a:cubicBezTo>
                    <a:pt x="35" y="44"/>
                    <a:pt x="35" y="44"/>
                    <a:pt x="35" y="44"/>
                  </a:cubicBezTo>
                  <a:cubicBezTo>
                    <a:pt x="34" y="44"/>
                    <a:pt x="33" y="43"/>
                    <a:pt x="33" y="41"/>
                  </a:cubicBezTo>
                  <a:lnTo>
                    <a:pt x="33" y="36"/>
                  </a:lnTo>
                  <a:close/>
                  <a:moveTo>
                    <a:pt x="33" y="76"/>
                  </a:moveTo>
                  <a:cubicBezTo>
                    <a:pt x="33" y="75"/>
                    <a:pt x="34" y="74"/>
                    <a:pt x="35" y="74"/>
                  </a:cubicBezTo>
                  <a:cubicBezTo>
                    <a:pt x="79" y="74"/>
                    <a:pt x="79" y="74"/>
                    <a:pt x="79" y="74"/>
                  </a:cubicBezTo>
                  <a:cubicBezTo>
                    <a:pt x="80" y="74"/>
                    <a:pt x="81" y="75"/>
                    <a:pt x="81" y="76"/>
                  </a:cubicBezTo>
                  <a:cubicBezTo>
                    <a:pt x="81" y="81"/>
                    <a:pt x="81" y="81"/>
                    <a:pt x="81" y="81"/>
                  </a:cubicBezTo>
                  <a:cubicBezTo>
                    <a:pt x="81" y="83"/>
                    <a:pt x="80" y="84"/>
                    <a:pt x="79" y="84"/>
                  </a:cubicBezTo>
                  <a:cubicBezTo>
                    <a:pt x="35" y="84"/>
                    <a:pt x="35" y="84"/>
                    <a:pt x="35" y="84"/>
                  </a:cubicBezTo>
                  <a:cubicBezTo>
                    <a:pt x="34" y="84"/>
                    <a:pt x="33" y="83"/>
                    <a:pt x="33" y="81"/>
                  </a:cubicBezTo>
                  <a:lnTo>
                    <a:pt x="33" y="76"/>
                  </a:lnTo>
                  <a:close/>
                  <a:moveTo>
                    <a:pt x="105" y="205"/>
                  </a:moveTo>
                  <a:cubicBezTo>
                    <a:pt x="105" y="207"/>
                    <a:pt x="104" y="208"/>
                    <a:pt x="103" y="208"/>
                  </a:cubicBezTo>
                  <a:cubicBezTo>
                    <a:pt x="35" y="208"/>
                    <a:pt x="35" y="208"/>
                    <a:pt x="35" y="208"/>
                  </a:cubicBezTo>
                  <a:cubicBezTo>
                    <a:pt x="34" y="208"/>
                    <a:pt x="33" y="207"/>
                    <a:pt x="33" y="205"/>
                  </a:cubicBezTo>
                  <a:cubicBezTo>
                    <a:pt x="33" y="200"/>
                    <a:pt x="33" y="200"/>
                    <a:pt x="33" y="200"/>
                  </a:cubicBezTo>
                  <a:cubicBezTo>
                    <a:pt x="33" y="199"/>
                    <a:pt x="34" y="198"/>
                    <a:pt x="35" y="198"/>
                  </a:cubicBezTo>
                  <a:cubicBezTo>
                    <a:pt x="103" y="198"/>
                    <a:pt x="103" y="198"/>
                    <a:pt x="103" y="198"/>
                  </a:cubicBezTo>
                  <a:cubicBezTo>
                    <a:pt x="104" y="198"/>
                    <a:pt x="105" y="199"/>
                    <a:pt x="105" y="200"/>
                  </a:cubicBezTo>
                  <a:lnTo>
                    <a:pt x="105" y="205"/>
                  </a:lnTo>
                  <a:close/>
                  <a:moveTo>
                    <a:pt x="121" y="161"/>
                  </a:moveTo>
                  <a:cubicBezTo>
                    <a:pt x="121" y="163"/>
                    <a:pt x="120" y="164"/>
                    <a:pt x="119" y="164"/>
                  </a:cubicBezTo>
                  <a:cubicBezTo>
                    <a:pt x="35" y="164"/>
                    <a:pt x="35" y="164"/>
                    <a:pt x="35" y="164"/>
                  </a:cubicBezTo>
                  <a:cubicBezTo>
                    <a:pt x="34" y="164"/>
                    <a:pt x="33" y="163"/>
                    <a:pt x="33" y="161"/>
                  </a:cubicBezTo>
                  <a:cubicBezTo>
                    <a:pt x="33" y="156"/>
                    <a:pt x="33" y="156"/>
                    <a:pt x="33" y="156"/>
                  </a:cubicBezTo>
                  <a:cubicBezTo>
                    <a:pt x="33" y="155"/>
                    <a:pt x="34" y="154"/>
                    <a:pt x="35" y="154"/>
                  </a:cubicBezTo>
                  <a:cubicBezTo>
                    <a:pt x="119" y="154"/>
                    <a:pt x="119" y="154"/>
                    <a:pt x="119" y="154"/>
                  </a:cubicBezTo>
                  <a:cubicBezTo>
                    <a:pt x="120" y="154"/>
                    <a:pt x="121" y="155"/>
                    <a:pt x="121" y="156"/>
                  </a:cubicBezTo>
                  <a:lnTo>
                    <a:pt x="121" y="161"/>
                  </a:lnTo>
                  <a:close/>
                  <a:moveTo>
                    <a:pt x="141" y="121"/>
                  </a:moveTo>
                  <a:cubicBezTo>
                    <a:pt x="141" y="123"/>
                    <a:pt x="140" y="124"/>
                    <a:pt x="139" y="124"/>
                  </a:cubicBezTo>
                  <a:cubicBezTo>
                    <a:pt x="35" y="124"/>
                    <a:pt x="35" y="124"/>
                    <a:pt x="35" y="124"/>
                  </a:cubicBezTo>
                  <a:cubicBezTo>
                    <a:pt x="34" y="124"/>
                    <a:pt x="33" y="123"/>
                    <a:pt x="33" y="121"/>
                  </a:cubicBezTo>
                  <a:cubicBezTo>
                    <a:pt x="33" y="116"/>
                    <a:pt x="33" y="116"/>
                    <a:pt x="33" y="116"/>
                  </a:cubicBezTo>
                  <a:cubicBezTo>
                    <a:pt x="33" y="115"/>
                    <a:pt x="34" y="114"/>
                    <a:pt x="35" y="114"/>
                  </a:cubicBezTo>
                  <a:cubicBezTo>
                    <a:pt x="139" y="114"/>
                    <a:pt x="139" y="114"/>
                    <a:pt x="139" y="114"/>
                  </a:cubicBezTo>
                  <a:cubicBezTo>
                    <a:pt x="140" y="114"/>
                    <a:pt x="141" y="115"/>
                    <a:pt x="141" y="116"/>
                  </a:cubicBezTo>
                  <a:lnTo>
                    <a:pt x="141"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0" name="Freeform 21"/>
            <p:cNvSpPr/>
            <p:nvPr/>
          </p:nvSpPr>
          <p:spPr bwMode="auto">
            <a:xfrm>
              <a:off x="5049177" y="-863962"/>
              <a:ext cx="50636" cy="53550"/>
            </a:xfrm>
            <a:custGeom>
              <a:avLst/>
              <a:gdLst>
                <a:gd name="T0" fmla="*/ 0 w 59"/>
                <a:gd name="T1" fmla="*/ 0 h 62"/>
                <a:gd name="T2" fmla="*/ 59 w 59"/>
                <a:gd name="T3" fmla="*/ 62 h 62"/>
                <a:gd name="T4" fmla="*/ 21 w 59"/>
                <a:gd name="T5" fmla="*/ 62 h 62"/>
                <a:gd name="T6" fmla="*/ 0 w 59"/>
                <a:gd name="T7" fmla="*/ 44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4"/>
                    <a:pt x="0" y="44"/>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1" name="Freeform 22"/>
            <p:cNvSpPr>
              <a:spLocks noEditPoints="1"/>
            </p:cNvSpPr>
            <p:nvPr/>
          </p:nvSpPr>
          <p:spPr bwMode="auto">
            <a:xfrm>
              <a:off x="5322026" y="-730634"/>
              <a:ext cx="63750" cy="63750"/>
            </a:xfrm>
            <a:custGeom>
              <a:avLst/>
              <a:gdLst>
                <a:gd name="T0" fmla="*/ 37 w 74"/>
                <a:gd name="T1" fmla="*/ 0 h 74"/>
                <a:gd name="T2" fmla="*/ 0 w 74"/>
                <a:gd name="T3" fmla="*/ 37 h 74"/>
                <a:gd name="T4" fmla="*/ 37 w 74"/>
                <a:gd name="T5" fmla="*/ 74 h 74"/>
                <a:gd name="T6" fmla="*/ 74 w 74"/>
                <a:gd name="T7" fmla="*/ 37 h 74"/>
                <a:gd name="T8" fmla="*/ 37 w 74"/>
                <a:gd name="T9" fmla="*/ 0 h 74"/>
                <a:gd name="T10" fmla="*/ 56 w 74"/>
                <a:gd name="T11" fmla="*/ 40 h 74"/>
                <a:gd name="T12" fmla="*/ 15 w 74"/>
                <a:gd name="T13" fmla="*/ 40 h 74"/>
                <a:gd name="T14" fmla="*/ 11 w 74"/>
                <a:gd name="T15" fmla="*/ 36 h 74"/>
                <a:gd name="T16" fmla="*/ 15 w 74"/>
                <a:gd name="T17" fmla="*/ 33 h 74"/>
                <a:gd name="T18" fmla="*/ 56 w 74"/>
                <a:gd name="T19" fmla="*/ 33 h 74"/>
                <a:gd name="T20" fmla="*/ 60 w 74"/>
                <a:gd name="T21" fmla="*/ 36 h 74"/>
                <a:gd name="T22" fmla="*/ 56 w 74"/>
                <a:gd name="T23" fmla="*/ 4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4">
                  <a:moveTo>
                    <a:pt x="37" y="0"/>
                  </a:moveTo>
                  <a:cubicBezTo>
                    <a:pt x="17" y="0"/>
                    <a:pt x="0" y="16"/>
                    <a:pt x="0" y="37"/>
                  </a:cubicBezTo>
                  <a:cubicBezTo>
                    <a:pt x="0" y="57"/>
                    <a:pt x="17" y="74"/>
                    <a:pt x="37" y="74"/>
                  </a:cubicBezTo>
                  <a:cubicBezTo>
                    <a:pt x="58" y="74"/>
                    <a:pt x="74" y="57"/>
                    <a:pt x="74" y="37"/>
                  </a:cubicBezTo>
                  <a:cubicBezTo>
                    <a:pt x="74" y="16"/>
                    <a:pt x="58" y="0"/>
                    <a:pt x="37" y="0"/>
                  </a:cubicBezTo>
                  <a:close/>
                  <a:moveTo>
                    <a:pt x="56" y="40"/>
                  </a:moveTo>
                  <a:cubicBezTo>
                    <a:pt x="15" y="40"/>
                    <a:pt x="15" y="40"/>
                    <a:pt x="15" y="40"/>
                  </a:cubicBezTo>
                  <a:cubicBezTo>
                    <a:pt x="13" y="40"/>
                    <a:pt x="11" y="38"/>
                    <a:pt x="11" y="36"/>
                  </a:cubicBezTo>
                  <a:cubicBezTo>
                    <a:pt x="11" y="35"/>
                    <a:pt x="13" y="33"/>
                    <a:pt x="15" y="33"/>
                  </a:cubicBezTo>
                  <a:cubicBezTo>
                    <a:pt x="56" y="33"/>
                    <a:pt x="56" y="33"/>
                    <a:pt x="56" y="33"/>
                  </a:cubicBezTo>
                  <a:cubicBezTo>
                    <a:pt x="58" y="33"/>
                    <a:pt x="60" y="35"/>
                    <a:pt x="60" y="36"/>
                  </a:cubicBezTo>
                  <a:cubicBezTo>
                    <a:pt x="60" y="38"/>
                    <a:pt x="58" y="40"/>
                    <a:pt x="56"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2" name="Freeform 23"/>
            <p:cNvSpPr>
              <a:spLocks noEditPoints="1"/>
            </p:cNvSpPr>
            <p:nvPr/>
          </p:nvSpPr>
          <p:spPr bwMode="auto">
            <a:xfrm>
              <a:off x="5210919" y="-872341"/>
              <a:ext cx="150085" cy="200356"/>
            </a:xfrm>
            <a:custGeom>
              <a:avLst/>
              <a:gdLst>
                <a:gd name="T0" fmla="*/ 174 w 174"/>
                <a:gd name="T1" fmla="*/ 75 h 233"/>
                <a:gd name="T2" fmla="*/ 102 w 174"/>
                <a:gd name="T3" fmla="*/ 0 h 233"/>
                <a:gd name="T4" fmla="*/ 102 w 174"/>
                <a:gd name="T5" fmla="*/ 0 h 233"/>
                <a:gd name="T6" fmla="*/ 102 w 174"/>
                <a:gd name="T7" fmla="*/ 0 h 233"/>
                <a:gd name="T8" fmla="*/ 102 w 174"/>
                <a:gd name="T9" fmla="*/ 0 h 233"/>
                <a:gd name="T10" fmla="*/ 102 w 174"/>
                <a:gd name="T11" fmla="*/ 0 h 233"/>
                <a:gd name="T12" fmla="*/ 10 w 174"/>
                <a:gd name="T13" fmla="*/ 0 h 233"/>
                <a:gd name="T14" fmla="*/ 0 w 174"/>
                <a:gd name="T15" fmla="*/ 10 h 233"/>
                <a:gd name="T16" fmla="*/ 0 w 174"/>
                <a:gd name="T17" fmla="*/ 223 h 233"/>
                <a:gd name="T18" fmla="*/ 10 w 174"/>
                <a:gd name="T19" fmla="*/ 233 h 233"/>
                <a:gd name="T20" fmla="*/ 135 w 174"/>
                <a:gd name="T21" fmla="*/ 233 h 233"/>
                <a:gd name="T22" fmla="*/ 121 w 174"/>
                <a:gd name="T23" fmla="*/ 202 h 233"/>
                <a:gd name="T24" fmla="*/ 166 w 174"/>
                <a:gd name="T25" fmla="*/ 157 h 233"/>
                <a:gd name="T26" fmla="*/ 174 w 174"/>
                <a:gd name="T27" fmla="*/ 158 h 233"/>
                <a:gd name="T28" fmla="*/ 174 w 174"/>
                <a:gd name="T29" fmla="*/ 76 h 233"/>
                <a:gd name="T30" fmla="*/ 174 w 174"/>
                <a:gd name="T31" fmla="*/ 75 h 233"/>
                <a:gd name="T32" fmla="*/ 33 w 174"/>
                <a:gd name="T33" fmla="*/ 36 h 233"/>
                <a:gd name="T34" fmla="*/ 36 w 174"/>
                <a:gd name="T35" fmla="*/ 34 h 233"/>
                <a:gd name="T36" fmla="*/ 79 w 174"/>
                <a:gd name="T37" fmla="*/ 34 h 233"/>
                <a:gd name="T38" fmla="*/ 81 w 174"/>
                <a:gd name="T39" fmla="*/ 36 h 233"/>
                <a:gd name="T40" fmla="*/ 81 w 174"/>
                <a:gd name="T41" fmla="*/ 41 h 233"/>
                <a:gd name="T42" fmla="*/ 79 w 174"/>
                <a:gd name="T43" fmla="*/ 44 h 233"/>
                <a:gd name="T44" fmla="*/ 36 w 174"/>
                <a:gd name="T45" fmla="*/ 44 h 233"/>
                <a:gd name="T46" fmla="*/ 33 w 174"/>
                <a:gd name="T47" fmla="*/ 41 h 233"/>
                <a:gd name="T48" fmla="*/ 33 w 174"/>
                <a:gd name="T49" fmla="*/ 36 h 233"/>
                <a:gd name="T50" fmla="*/ 33 w 174"/>
                <a:gd name="T51" fmla="*/ 76 h 233"/>
                <a:gd name="T52" fmla="*/ 36 w 174"/>
                <a:gd name="T53" fmla="*/ 74 h 233"/>
                <a:gd name="T54" fmla="*/ 79 w 174"/>
                <a:gd name="T55" fmla="*/ 74 h 233"/>
                <a:gd name="T56" fmla="*/ 81 w 174"/>
                <a:gd name="T57" fmla="*/ 76 h 233"/>
                <a:gd name="T58" fmla="*/ 81 w 174"/>
                <a:gd name="T59" fmla="*/ 81 h 233"/>
                <a:gd name="T60" fmla="*/ 79 w 174"/>
                <a:gd name="T61" fmla="*/ 84 h 233"/>
                <a:gd name="T62" fmla="*/ 36 w 174"/>
                <a:gd name="T63" fmla="*/ 84 h 233"/>
                <a:gd name="T64" fmla="*/ 33 w 174"/>
                <a:gd name="T65" fmla="*/ 81 h 233"/>
                <a:gd name="T66" fmla="*/ 33 w 174"/>
                <a:gd name="T67" fmla="*/ 76 h 233"/>
                <a:gd name="T68" fmla="*/ 105 w 174"/>
                <a:gd name="T69" fmla="*/ 205 h 233"/>
                <a:gd name="T70" fmla="*/ 103 w 174"/>
                <a:gd name="T71" fmla="*/ 208 h 233"/>
                <a:gd name="T72" fmla="*/ 35 w 174"/>
                <a:gd name="T73" fmla="*/ 208 h 233"/>
                <a:gd name="T74" fmla="*/ 33 w 174"/>
                <a:gd name="T75" fmla="*/ 205 h 233"/>
                <a:gd name="T76" fmla="*/ 33 w 174"/>
                <a:gd name="T77" fmla="*/ 200 h 233"/>
                <a:gd name="T78" fmla="*/ 35 w 174"/>
                <a:gd name="T79" fmla="*/ 198 h 233"/>
                <a:gd name="T80" fmla="*/ 103 w 174"/>
                <a:gd name="T81" fmla="*/ 198 h 233"/>
                <a:gd name="T82" fmla="*/ 105 w 174"/>
                <a:gd name="T83" fmla="*/ 200 h 233"/>
                <a:gd name="T84" fmla="*/ 105 w 174"/>
                <a:gd name="T85" fmla="*/ 205 h 233"/>
                <a:gd name="T86" fmla="*/ 121 w 174"/>
                <a:gd name="T87" fmla="*/ 161 h 233"/>
                <a:gd name="T88" fmla="*/ 119 w 174"/>
                <a:gd name="T89" fmla="*/ 164 h 233"/>
                <a:gd name="T90" fmla="*/ 35 w 174"/>
                <a:gd name="T91" fmla="*/ 164 h 233"/>
                <a:gd name="T92" fmla="*/ 33 w 174"/>
                <a:gd name="T93" fmla="*/ 161 h 233"/>
                <a:gd name="T94" fmla="*/ 33 w 174"/>
                <a:gd name="T95" fmla="*/ 156 h 233"/>
                <a:gd name="T96" fmla="*/ 35 w 174"/>
                <a:gd name="T97" fmla="*/ 154 h 233"/>
                <a:gd name="T98" fmla="*/ 119 w 174"/>
                <a:gd name="T99" fmla="*/ 154 h 233"/>
                <a:gd name="T100" fmla="*/ 121 w 174"/>
                <a:gd name="T101" fmla="*/ 156 h 233"/>
                <a:gd name="T102" fmla="*/ 121 w 174"/>
                <a:gd name="T103" fmla="*/ 161 h 233"/>
                <a:gd name="T104" fmla="*/ 141 w 174"/>
                <a:gd name="T105" fmla="*/ 121 h 233"/>
                <a:gd name="T106" fmla="*/ 139 w 174"/>
                <a:gd name="T107" fmla="*/ 124 h 233"/>
                <a:gd name="T108" fmla="*/ 35 w 174"/>
                <a:gd name="T109" fmla="*/ 124 h 233"/>
                <a:gd name="T110" fmla="*/ 33 w 174"/>
                <a:gd name="T111" fmla="*/ 121 h 233"/>
                <a:gd name="T112" fmla="*/ 33 w 174"/>
                <a:gd name="T113" fmla="*/ 116 h 233"/>
                <a:gd name="T114" fmla="*/ 35 w 174"/>
                <a:gd name="T115" fmla="*/ 114 h 233"/>
                <a:gd name="T116" fmla="*/ 139 w 174"/>
                <a:gd name="T117" fmla="*/ 114 h 233"/>
                <a:gd name="T118" fmla="*/ 141 w 174"/>
                <a:gd name="T119" fmla="*/ 116 h 233"/>
                <a:gd name="T120" fmla="*/ 141 w 174"/>
                <a:gd name="T121" fmla="*/ 12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 h="233">
                  <a:moveTo>
                    <a:pt x="174" y="75"/>
                  </a:moveTo>
                  <a:cubicBezTo>
                    <a:pt x="102" y="0"/>
                    <a:pt x="102" y="0"/>
                    <a:pt x="102" y="0"/>
                  </a:cubicBezTo>
                  <a:cubicBezTo>
                    <a:pt x="102" y="0"/>
                    <a:pt x="102" y="0"/>
                    <a:pt x="102" y="0"/>
                  </a:cubicBezTo>
                  <a:cubicBezTo>
                    <a:pt x="102" y="0"/>
                    <a:pt x="102" y="0"/>
                    <a:pt x="102" y="0"/>
                  </a:cubicBezTo>
                  <a:cubicBezTo>
                    <a:pt x="102" y="0"/>
                    <a:pt x="102" y="0"/>
                    <a:pt x="102" y="0"/>
                  </a:cubicBezTo>
                  <a:cubicBezTo>
                    <a:pt x="102" y="0"/>
                    <a:pt x="102" y="0"/>
                    <a:pt x="102" y="0"/>
                  </a:cubicBezTo>
                  <a:cubicBezTo>
                    <a:pt x="10" y="0"/>
                    <a:pt x="10" y="0"/>
                    <a:pt x="10" y="0"/>
                  </a:cubicBezTo>
                  <a:cubicBezTo>
                    <a:pt x="5" y="0"/>
                    <a:pt x="0" y="4"/>
                    <a:pt x="0" y="10"/>
                  </a:cubicBezTo>
                  <a:cubicBezTo>
                    <a:pt x="0" y="223"/>
                    <a:pt x="0" y="223"/>
                    <a:pt x="0" y="223"/>
                  </a:cubicBezTo>
                  <a:cubicBezTo>
                    <a:pt x="0" y="229"/>
                    <a:pt x="5" y="233"/>
                    <a:pt x="10" y="233"/>
                  </a:cubicBezTo>
                  <a:cubicBezTo>
                    <a:pt x="135" y="233"/>
                    <a:pt x="135" y="233"/>
                    <a:pt x="135" y="233"/>
                  </a:cubicBezTo>
                  <a:cubicBezTo>
                    <a:pt x="126" y="225"/>
                    <a:pt x="121" y="214"/>
                    <a:pt x="121" y="202"/>
                  </a:cubicBezTo>
                  <a:cubicBezTo>
                    <a:pt x="121" y="177"/>
                    <a:pt x="141" y="157"/>
                    <a:pt x="166" y="157"/>
                  </a:cubicBezTo>
                  <a:cubicBezTo>
                    <a:pt x="169" y="157"/>
                    <a:pt x="172" y="157"/>
                    <a:pt x="174" y="158"/>
                  </a:cubicBezTo>
                  <a:cubicBezTo>
                    <a:pt x="174" y="119"/>
                    <a:pt x="174" y="77"/>
                    <a:pt x="174" y="76"/>
                  </a:cubicBezTo>
                  <a:lnTo>
                    <a:pt x="174" y="75"/>
                  </a:lnTo>
                  <a:close/>
                  <a:moveTo>
                    <a:pt x="33" y="36"/>
                  </a:moveTo>
                  <a:cubicBezTo>
                    <a:pt x="33" y="35"/>
                    <a:pt x="34" y="34"/>
                    <a:pt x="36" y="34"/>
                  </a:cubicBezTo>
                  <a:cubicBezTo>
                    <a:pt x="79" y="34"/>
                    <a:pt x="79" y="34"/>
                    <a:pt x="79" y="34"/>
                  </a:cubicBezTo>
                  <a:cubicBezTo>
                    <a:pt x="81" y="34"/>
                    <a:pt x="81" y="35"/>
                    <a:pt x="81" y="36"/>
                  </a:cubicBezTo>
                  <a:cubicBezTo>
                    <a:pt x="81" y="41"/>
                    <a:pt x="81" y="41"/>
                    <a:pt x="81" y="41"/>
                  </a:cubicBezTo>
                  <a:cubicBezTo>
                    <a:pt x="81" y="43"/>
                    <a:pt x="81" y="44"/>
                    <a:pt x="79" y="44"/>
                  </a:cubicBezTo>
                  <a:cubicBezTo>
                    <a:pt x="36" y="44"/>
                    <a:pt x="36" y="44"/>
                    <a:pt x="36" y="44"/>
                  </a:cubicBezTo>
                  <a:cubicBezTo>
                    <a:pt x="34" y="44"/>
                    <a:pt x="33" y="43"/>
                    <a:pt x="33" y="41"/>
                  </a:cubicBezTo>
                  <a:lnTo>
                    <a:pt x="33" y="36"/>
                  </a:lnTo>
                  <a:close/>
                  <a:moveTo>
                    <a:pt x="33" y="76"/>
                  </a:moveTo>
                  <a:cubicBezTo>
                    <a:pt x="33" y="75"/>
                    <a:pt x="34" y="74"/>
                    <a:pt x="36" y="74"/>
                  </a:cubicBezTo>
                  <a:cubicBezTo>
                    <a:pt x="79" y="74"/>
                    <a:pt x="79" y="74"/>
                    <a:pt x="79" y="74"/>
                  </a:cubicBezTo>
                  <a:cubicBezTo>
                    <a:pt x="81" y="74"/>
                    <a:pt x="81" y="75"/>
                    <a:pt x="81" y="76"/>
                  </a:cubicBezTo>
                  <a:cubicBezTo>
                    <a:pt x="81" y="81"/>
                    <a:pt x="81" y="81"/>
                    <a:pt x="81" y="81"/>
                  </a:cubicBezTo>
                  <a:cubicBezTo>
                    <a:pt x="81" y="83"/>
                    <a:pt x="81" y="84"/>
                    <a:pt x="79" y="84"/>
                  </a:cubicBezTo>
                  <a:cubicBezTo>
                    <a:pt x="36" y="84"/>
                    <a:pt x="36" y="84"/>
                    <a:pt x="36" y="84"/>
                  </a:cubicBezTo>
                  <a:cubicBezTo>
                    <a:pt x="34" y="84"/>
                    <a:pt x="33" y="83"/>
                    <a:pt x="33" y="81"/>
                  </a:cubicBezTo>
                  <a:lnTo>
                    <a:pt x="33" y="76"/>
                  </a:lnTo>
                  <a:close/>
                  <a:moveTo>
                    <a:pt x="105" y="205"/>
                  </a:moveTo>
                  <a:cubicBezTo>
                    <a:pt x="105" y="207"/>
                    <a:pt x="105" y="208"/>
                    <a:pt x="103" y="208"/>
                  </a:cubicBezTo>
                  <a:cubicBezTo>
                    <a:pt x="35" y="208"/>
                    <a:pt x="35" y="208"/>
                    <a:pt x="35" y="208"/>
                  </a:cubicBezTo>
                  <a:cubicBezTo>
                    <a:pt x="34" y="208"/>
                    <a:pt x="33" y="207"/>
                    <a:pt x="33" y="205"/>
                  </a:cubicBezTo>
                  <a:cubicBezTo>
                    <a:pt x="33" y="200"/>
                    <a:pt x="33" y="200"/>
                    <a:pt x="33" y="200"/>
                  </a:cubicBezTo>
                  <a:cubicBezTo>
                    <a:pt x="33" y="199"/>
                    <a:pt x="34" y="198"/>
                    <a:pt x="35" y="198"/>
                  </a:cubicBezTo>
                  <a:cubicBezTo>
                    <a:pt x="103" y="198"/>
                    <a:pt x="103" y="198"/>
                    <a:pt x="103" y="198"/>
                  </a:cubicBezTo>
                  <a:cubicBezTo>
                    <a:pt x="105" y="198"/>
                    <a:pt x="105" y="199"/>
                    <a:pt x="105" y="200"/>
                  </a:cubicBezTo>
                  <a:lnTo>
                    <a:pt x="105" y="205"/>
                  </a:lnTo>
                  <a:close/>
                  <a:moveTo>
                    <a:pt x="121" y="161"/>
                  </a:moveTo>
                  <a:cubicBezTo>
                    <a:pt x="121" y="163"/>
                    <a:pt x="121" y="164"/>
                    <a:pt x="119" y="164"/>
                  </a:cubicBezTo>
                  <a:cubicBezTo>
                    <a:pt x="35" y="164"/>
                    <a:pt x="35" y="164"/>
                    <a:pt x="35" y="164"/>
                  </a:cubicBezTo>
                  <a:cubicBezTo>
                    <a:pt x="34" y="164"/>
                    <a:pt x="33" y="163"/>
                    <a:pt x="33" y="161"/>
                  </a:cubicBezTo>
                  <a:cubicBezTo>
                    <a:pt x="33" y="156"/>
                    <a:pt x="33" y="156"/>
                    <a:pt x="33" y="156"/>
                  </a:cubicBezTo>
                  <a:cubicBezTo>
                    <a:pt x="33" y="155"/>
                    <a:pt x="34" y="154"/>
                    <a:pt x="35" y="154"/>
                  </a:cubicBezTo>
                  <a:cubicBezTo>
                    <a:pt x="119" y="154"/>
                    <a:pt x="119" y="154"/>
                    <a:pt x="119" y="154"/>
                  </a:cubicBezTo>
                  <a:cubicBezTo>
                    <a:pt x="121" y="154"/>
                    <a:pt x="121" y="155"/>
                    <a:pt x="121" y="156"/>
                  </a:cubicBezTo>
                  <a:lnTo>
                    <a:pt x="121" y="161"/>
                  </a:lnTo>
                  <a:close/>
                  <a:moveTo>
                    <a:pt x="141" y="121"/>
                  </a:moveTo>
                  <a:cubicBezTo>
                    <a:pt x="141" y="123"/>
                    <a:pt x="141" y="124"/>
                    <a:pt x="139" y="124"/>
                  </a:cubicBezTo>
                  <a:cubicBezTo>
                    <a:pt x="35" y="124"/>
                    <a:pt x="35" y="124"/>
                    <a:pt x="35" y="124"/>
                  </a:cubicBezTo>
                  <a:cubicBezTo>
                    <a:pt x="34" y="124"/>
                    <a:pt x="33" y="123"/>
                    <a:pt x="33" y="121"/>
                  </a:cubicBezTo>
                  <a:cubicBezTo>
                    <a:pt x="33" y="116"/>
                    <a:pt x="33" y="116"/>
                    <a:pt x="33" y="116"/>
                  </a:cubicBezTo>
                  <a:cubicBezTo>
                    <a:pt x="33" y="115"/>
                    <a:pt x="34" y="114"/>
                    <a:pt x="35" y="114"/>
                  </a:cubicBezTo>
                  <a:cubicBezTo>
                    <a:pt x="139" y="114"/>
                    <a:pt x="139" y="114"/>
                    <a:pt x="139" y="114"/>
                  </a:cubicBezTo>
                  <a:cubicBezTo>
                    <a:pt x="141" y="114"/>
                    <a:pt x="141" y="115"/>
                    <a:pt x="141" y="116"/>
                  </a:cubicBezTo>
                  <a:lnTo>
                    <a:pt x="141"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3" name="Freeform 24"/>
            <p:cNvSpPr/>
            <p:nvPr/>
          </p:nvSpPr>
          <p:spPr bwMode="auto">
            <a:xfrm>
              <a:off x="5302355" y="-863962"/>
              <a:ext cx="50636" cy="53550"/>
            </a:xfrm>
            <a:custGeom>
              <a:avLst/>
              <a:gdLst>
                <a:gd name="T0" fmla="*/ 0 w 59"/>
                <a:gd name="T1" fmla="*/ 0 h 62"/>
                <a:gd name="T2" fmla="*/ 59 w 59"/>
                <a:gd name="T3" fmla="*/ 62 h 62"/>
                <a:gd name="T4" fmla="*/ 21 w 59"/>
                <a:gd name="T5" fmla="*/ 62 h 62"/>
                <a:gd name="T6" fmla="*/ 0 w 59"/>
                <a:gd name="T7" fmla="*/ 44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4"/>
                    <a:pt x="0" y="44"/>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4" name="Freeform 25"/>
            <p:cNvSpPr/>
            <p:nvPr/>
          </p:nvSpPr>
          <p:spPr bwMode="auto">
            <a:xfrm>
              <a:off x="7315026" y="-27201"/>
              <a:ext cx="163564" cy="67028"/>
            </a:xfrm>
            <a:custGeom>
              <a:avLst/>
              <a:gdLst>
                <a:gd name="T0" fmla="*/ 186 w 190"/>
                <a:gd name="T1" fmla="*/ 73 h 78"/>
                <a:gd name="T2" fmla="*/ 95 w 190"/>
                <a:gd name="T3" fmla="*/ 0 h 78"/>
                <a:gd name="T4" fmla="*/ 0 w 190"/>
                <a:gd name="T5" fmla="*/ 78 h 78"/>
                <a:gd name="T6" fmla="*/ 190 w 190"/>
                <a:gd name="T7" fmla="*/ 78 h 78"/>
                <a:gd name="T8" fmla="*/ 186 w 190"/>
                <a:gd name="T9" fmla="*/ 73 h 78"/>
              </a:gdLst>
              <a:ahLst/>
              <a:cxnLst>
                <a:cxn ang="0">
                  <a:pos x="T0" y="T1"/>
                </a:cxn>
                <a:cxn ang="0">
                  <a:pos x="T2" y="T3"/>
                </a:cxn>
                <a:cxn ang="0">
                  <a:pos x="T4" y="T5"/>
                </a:cxn>
                <a:cxn ang="0">
                  <a:pos x="T6" y="T7"/>
                </a:cxn>
                <a:cxn ang="0">
                  <a:pos x="T8" y="T9"/>
                </a:cxn>
              </a:cxnLst>
              <a:rect l="0" t="0" r="r" b="b"/>
              <a:pathLst>
                <a:path w="190" h="78">
                  <a:moveTo>
                    <a:pt x="186" y="73"/>
                  </a:moveTo>
                  <a:cubicBezTo>
                    <a:pt x="173" y="56"/>
                    <a:pt x="137" y="14"/>
                    <a:pt x="95" y="0"/>
                  </a:cubicBezTo>
                  <a:cubicBezTo>
                    <a:pt x="49" y="15"/>
                    <a:pt x="9" y="65"/>
                    <a:pt x="0" y="78"/>
                  </a:cubicBezTo>
                  <a:cubicBezTo>
                    <a:pt x="190" y="78"/>
                    <a:pt x="190" y="78"/>
                    <a:pt x="190" y="78"/>
                  </a:cubicBezTo>
                  <a:cubicBezTo>
                    <a:pt x="189" y="76"/>
                    <a:pt x="188" y="75"/>
                    <a:pt x="186" y="7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5" name="Freeform 26"/>
            <p:cNvSpPr/>
            <p:nvPr/>
          </p:nvSpPr>
          <p:spPr bwMode="auto">
            <a:xfrm>
              <a:off x="7314298" y="39099"/>
              <a:ext cx="165021" cy="107464"/>
            </a:xfrm>
            <a:custGeom>
              <a:avLst/>
              <a:gdLst>
                <a:gd name="T0" fmla="*/ 187 w 192"/>
                <a:gd name="T1" fmla="*/ 121 h 125"/>
                <a:gd name="T2" fmla="*/ 113 w 192"/>
                <a:gd name="T3" fmla="*/ 54 h 125"/>
                <a:gd name="T4" fmla="*/ 115 w 192"/>
                <a:gd name="T5" fmla="*/ 52 h 125"/>
                <a:gd name="T6" fmla="*/ 190 w 192"/>
                <a:gd name="T7" fmla="*/ 119 h 125"/>
                <a:gd name="T8" fmla="*/ 192 w 192"/>
                <a:gd name="T9" fmla="*/ 121 h 125"/>
                <a:gd name="T10" fmla="*/ 192 w 192"/>
                <a:gd name="T11" fmla="*/ 3 h 125"/>
                <a:gd name="T12" fmla="*/ 192 w 192"/>
                <a:gd name="T13" fmla="*/ 2 h 125"/>
                <a:gd name="T14" fmla="*/ 191 w 192"/>
                <a:gd name="T15" fmla="*/ 2 h 125"/>
                <a:gd name="T16" fmla="*/ 191 w 192"/>
                <a:gd name="T17" fmla="*/ 1 h 125"/>
                <a:gd name="T18" fmla="*/ 191 w 192"/>
                <a:gd name="T19" fmla="*/ 1 h 125"/>
                <a:gd name="T20" fmla="*/ 190 w 192"/>
                <a:gd name="T21" fmla="*/ 0 h 125"/>
                <a:gd name="T22" fmla="*/ 190 w 192"/>
                <a:gd name="T23" fmla="*/ 0 h 125"/>
                <a:gd name="T24" fmla="*/ 190 w 192"/>
                <a:gd name="T25" fmla="*/ 0 h 125"/>
                <a:gd name="T26" fmla="*/ 189 w 192"/>
                <a:gd name="T27" fmla="*/ 0 h 125"/>
                <a:gd name="T28" fmla="*/ 188 w 192"/>
                <a:gd name="T29" fmla="*/ 0 h 125"/>
                <a:gd name="T30" fmla="*/ 188 w 192"/>
                <a:gd name="T31" fmla="*/ 0 h 125"/>
                <a:gd name="T32" fmla="*/ 4 w 192"/>
                <a:gd name="T33" fmla="*/ 0 h 125"/>
                <a:gd name="T34" fmla="*/ 3 w 192"/>
                <a:gd name="T35" fmla="*/ 0 h 125"/>
                <a:gd name="T36" fmla="*/ 3 w 192"/>
                <a:gd name="T37" fmla="*/ 0 h 125"/>
                <a:gd name="T38" fmla="*/ 2 w 192"/>
                <a:gd name="T39" fmla="*/ 0 h 125"/>
                <a:gd name="T40" fmla="*/ 2 w 192"/>
                <a:gd name="T41" fmla="*/ 0 h 125"/>
                <a:gd name="T42" fmla="*/ 2 w 192"/>
                <a:gd name="T43" fmla="*/ 0 h 125"/>
                <a:gd name="T44" fmla="*/ 1 w 192"/>
                <a:gd name="T45" fmla="*/ 1 h 125"/>
                <a:gd name="T46" fmla="*/ 1 w 192"/>
                <a:gd name="T47" fmla="*/ 1 h 125"/>
                <a:gd name="T48" fmla="*/ 0 w 192"/>
                <a:gd name="T49" fmla="*/ 2 h 125"/>
                <a:gd name="T50" fmla="*/ 0 w 192"/>
                <a:gd name="T51" fmla="*/ 2 h 125"/>
                <a:gd name="T52" fmla="*/ 0 w 192"/>
                <a:gd name="T53" fmla="*/ 3 h 125"/>
                <a:gd name="T54" fmla="*/ 0 w 192"/>
                <a:gd name="T55" fmla="*/ 122 h 125"/>
                <a:gd name="T56" fmla="*/ 0 w 192"/>
                <a:gd name="T57" fmla="*/ 122 h 125"/>
                <a:gd name="T58" fmla="*/ 77 w 192"/>
                <a:gd name="T59" fmla="*/ 52 h 125"/>
                <a:gd name="T60" fmla="*/ 79 w 192"/>
                <a:gd name="T61" fmla="*/ 55 h 125"/>
                <a:gd name="T62" fmla="*/ 3 w 192"/>
                <a:gd name="T63" fmla="*/ 124 h 125"/>
                <a:gd name="T64" fmla="*/ 4 w 192"/>
                <a:gd name="T65" fmla="*/ 125 h 125"/>
                <a:gd name="T66" fmla="*/ 188 w 192"/>
                <a:gd name="T67" fmla="*/ 125 h 125"/>
                <a:gd name="T68" fmla="*/ 190 w 192"/>
                <a:gd name="T69" fmla="*/ 124 h 125"/>
                <a:gd name="T70" fmla="*/ 187 w 192"/>
                <a:gd name="T71" fmla="*/ 12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25">
                  <a:moveTo>
                    <a:pt x="187" y="121"/>
                  </a:moveTo>
                  <a:cubicBezTo>
                    <a:pt x="175" y="105"/>
                    <a:pt x="147" y="72"/>
                    <a:pt x="113" y="54"/>
                  </a:cubicBezTo>
                  <a:cubicBezTo>
                    <a:pt x="114" y="53"/>
                    <a:pt x="114" y="53"/>
                    <a:pt x="115" y="52"/>
                  </a:cubicBezTo>
                  <a:cubicBezTo>
                    <a:pt x="149" y="70"/>
                    <a:pt x="178" y="104"/>
                    <a:pt x="190" y="119"/>
                  </a:cubicBezTo>
                  <a:cubicBezTo>
                    <a:pt x="190" y="120"/>
                    <a:pt x="191" y="120"/>
                    <a:pt x="192" y="121"/>
                  </a:cubicBezTo>
                  <a:cubicBezTo>
                    <a:pt x="192" y="3"/>
                    <a:pt x="192" y="3"/>
                    <a:pt x="192" y="3"/>
                  </a:cubicBezTo>
                  <a:cubicBezTo>
                    <a:pt x="192" y="2"/>
                    <a:pt x="192" y="2"/>
                    <a:pt x="192" y="2"/>
                  </a:cubicBezTo>
                  <a:cubicBezTo>
                    <a:pt x="191" y="2"/>
                    <a:pt x="191" y="2"/>
                    <a:pt x="191" y="2"/>
                  </a:cubicBezTo>
                  <a:cubicBezTo>
                    <a:pt x="191" y="1"/>
                    <a:pt x="191" y="1"/>
                    <a:pt x="191" y="1"/>
                  </a:cubicBezTo>
                  <a:cubicBezTo>
                    <a:pt x="191" y="1"/>
                    <a:pt x="191" y="1"/>
                    <a:pt x="191" y="1"/>
                  </a:cubicBezTo>
                  <a:cubicBezTo>
                    <a:pt x="190" y="0"/>
                    <a:pt x="190" y="0"/>
                    <a:pt x="190" y="0"/>
                  </a:cubicBezTo>
                  <a:cubicBezTo>
                    <a:pt x="190" y="0"/>
                    <a:pt x="190" y="0"/>
                    <a:pt x="190" y="0"/>
                  </a:cubicBezTo>
                  <a:cubicBezTo>
                    <a:pt x="190" y="0"/>
                    <a:pt x="190" y="0"/>
                    <a:pt x="190" y="0"/>
                  </a:cubicBezTo>
                  <a:cubicBezTo>
                    <a:pt x="189" y="0"/>
                    <a:pt x="189" y="0"/>
                    <a:pt x="189" y="0"/>
                  </a:cubicBezTo>
                  <a:cubicBezTo>
                    <a:pt x="188" y="0"/>
                    <a:pt x="188" y="0"/>
                    <a:pt x="188" y="0"/>
                  </a:cubicBezTo>
                  <a:cubicBezTo>
                    <a:pt x="188" y="0"/>
                    <a:pt x="188" y="0"/>
                    <a:pt x="188" y="0"/>
                  </a:cubicBezTo>
                  <a:cubicBezTo>
                    <a:pt x="4" y="0"/>
                    <a:pt x="4" y="0"/>
                    <a:pt x="4"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0" y="2"/>
                    <a:pt x="0" y="2"/>
                    <a:pt x="0" y="2"/>
                  </a:cubicBezTo>
                  <a:cubicBezTo>
                    <a:pt x="0" y="2"/>
                    <a:pt x="0" y="2"/>
                    <a:pt x="0" y="2"/>
                  </a:cubicBezTo>
                  <a:cubicBezTo>
                    <a:pt x="0" y="3"/>
                    <a:pt x="0" y="3"/>
                    <a:pt x="0" y="3"/>
                  </a:cubicBezTo>
                  <a:cubicBezTo>
                    <a:pt x="0" y="122"/>
                    <a:pt x="0" y="122"/>
                    <a:pt x="0" y="122"/>
                  </a:cubicBezTo>
                  <a:cubicBezTo>
                    <a:pt x="0" y="122"/>
                    <a:pt x="0" y="122"/>
                    <a:pt x="0" y="122"/>
                  </a:cubicBezTo>
                  <a:cubicBezTo>
                    <a:pt x="8" y="112"/>
                    <a:pt x="38" y="73"/>
                    <a:pt x="77" y="52"/>
                  </a:cubicBezTo>
                  <a:cubicBezTo>
                    <a:pt x="78" y="53"/>
                    <a:pt x="78" y="54"/>
                    <a:pt x="79" y="55"/>
                  </a:cubicBezTo>
                  <a:cubicBezTo>
                    <a:pt x="40" y="75"/>
                    <a:pt x="10" y="115"/>
                    <a:pt x="3" y="124"/>
                  </a:cubicBezTo>
                  <a:cubicBezTo>
                    <a:pt x="3" y="125"/>
                    <a:pt x="3" y="125"/>
                    <a:pt x="4" y="125"/>
                  </a:cubicBezTo>
                  <a:cubicBezTo>
                    <a:pt x="188" y="125"/>
                    <a:pt x="188" y="125"/>
                    <a:pt x="188" y="125"/>
                  </a:cubicBezTo>
                  <a:cubicBezTo>
                    <a:pt x="189" y="125"/>
                    <a:pt x="190" y="124"/>
                    <a:pt x="190" y="124"/>
                  </a:cubicBezTo>
                  <a:cubicBezTo>
                    <a:pt x="189" y="123"/>
                    <a:pt x="188" y="122"/>
                    <a:pt x="187" y="1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6" name="Freeform 27"/>
            <p:cNvSpPr/>
            <p:nvPr/>
          </p:nvSpPr>
          <p:spPr bwMode="auto">
            <a:xfrm>
              <a:off x="7324498" y="-29022"/>
              <a:ext cx="145350" cy="115478"/>
            </a:xfrm>
            <a:custGeom>
              <a:avLst/>
              <a:gdLst>
                <a:gd name="T0" fmla="*/ 66 w 169"/>
                <a:gd name="T1" fmla="*/ 134 h 134"/>
                <a:gd name="T2" fmla="*/ 84 w 169"/>
                <a:gd name="T3" fmla="*/ 126 h 134"/>
                <a:gd name="T4" fmla="*/ 103 w 169"/>
                <a:gd name="T5" fmla="*/ 134 h 134"/>
                <a:gd name="T6" fmla="*/ 169 w 169"/>
                <a:gd name="T7" fmla="*/ 84 h 134"/>
                <a:gd name="T8" fmla="*/ 169 w 169"/>
                <a:gd name="T9" fmla="*/ 58 h 134"/>
                <a:gd name="T10" fmla="*/ 168 w 169"/>
                <a:gd name="T11" fmla="*/ 56 h 134"/>
                <a:gd name="T12" fmla="*/ 112 w 169"/>
                <a:gd name="T13" fmla="*/ 0 h 134"/>
                <a:gd name="T14" fmla="*/ 9 w 169"/>
                <a:gd name="T15" fmla="*/ 0 h 134"/>
                <a:gd name="T16" fmla="*/ 0 w 169"/>
                <a:gd name="T17" fmla="*/ 9 h 134"/>
                <a:gd name="T18" fmla="*/ 0 w 169"/>
                <a:gd name="T19" fmla="*/ 83 h 134"/>
                <a:gd name="T20" fmla="*/ 66 w 169"/>
                <a:gd name="T2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 h="134">
                  <a:moveTo>
                    <a:pt x="66" y="134"/>
                  </a:moveTo>
                  <a:cubicBezTo>
                    <a:pt x="72" y="131"/>
                    <a:pt x="78" y="128"/>
                    <a:pt x="84" y="126"/>
                  </a:cubicBezTo>
                  <a:cubicBezTo>
                    <a:pt x="91" y="128"/>
                    <a:pt x="97" y="131"/>
                    <a:pt x="103" y="134"/>
                  </a:cubicBezTo>
                  <a:cubicBezTo>
                    <a:pt x="119" y="117"/>
                    <a:pt x="142" y="95"/>
                    <a:pt x="169" y="84"/>
                  </a:cubicBezTo>
                  <a:cubicBezTo>
                    <a:pt x="169" y="70"/>
                    <a:pt x="169" y="58"/>
                    <a:pt x="169" y="58"/>
                  </a:cubicBezTo>
                  <a:cubicBezTo>
                    <a:pt x="169" y="57"/>
                    <a:pt x="169" y="56"/>
                    <a:pt x="168" y="56"/>
                  </a:cubicBezTo>
                  <a:cubicBezTo>
                    <a:pt x="112" y="0"/>
                    <a:pt x="112" y="0"/>
                    <a:pt x="112" y="0"/>
                  </a:cubicBezTo>
                  <a:cubicBezTo>
                    <a:pt x="9" y="0"/>
                    <a:pt x="9" y="0"/>
                    <a:pt x="9" y="0"/>
                  </a:cubicBezTo>
                  <a:cubicBezTo>
                    <a:pt x="4" y="0"/>
                    <a:pt x="0" y="4"/>
                    <a:pt x="0" y="9"/>
                  </a:cubicBezTo>
                  <a:cubicBezTo>
                    <a:pt x="0" y="83"/>
                    <a:pt x="0" y="83"/>
                    <a:pt x="0" y="83"/>
                  </a:cubicBezTo>
                  <a:cubicBezTo>
                    <a:pt x="26" y="95"/>
                    <a:pt x="50" y="117"/>
                    <a:pt x="66" y="1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7" name="Freeform 28"/>
            <p:cNvSpPr/>
            <p:nvPr/>
          </p:nvSpPr>
          <p:spPr bwMode="auto">
            <a:xfrm>
              <a:off x="7322676" y="-30844"/>
              <a:ext cx="148992" cy="99085"/>
            </a:xfrm>
            <a:custGeom>
              <a:avLst/>
              <a:gdLst>
                <a:gd name="T0" fmla="*/ 4 w 173"/>
                <a:gd name="T1" fmla="*/ 115 h 115"/>
                <a:gd name="T2" fmla="*/ 0 w 173"/>
                <a:gd name="T3" fmla="*/ 115 h 115"/>
                <a:gd name="T4" fmla="*/ 0 w 173"/>
                <a:gd name="T5" fmla="*/ 11 h 115"/>
                <a:gd name="T6" fmla="*/ 11 w 173"/>
                <a:gd name="T7" fmla="*/ 0 h 115"/>
                <a:gd name="T8" fmla="*/ 115 w 173"/>
                <a:gd name="T9" fmla="*/ 0 h 115"/>
                <a:gd name="T10" fmla="*/ 172 w 173"/>
                <a:gd name="T11" fmla="*/ 57 h 115"/>
                <a:gd name="T12" fmla="*/ 173 w 173"/>
                <a:gd name="T13" fmla="*/ 59 h 115"/>
                <a:gd name="T14" fmla="*/ 173 w 173"/>
                <a:gd name="T15" fmla="*/ 60 h 115"/>
                <a:gd name="T16" fmla="*/ 173 w 173"/>
                <a:gd name="T17" fmla="*/ 115 h 115"/>
                <a:gd name="T18" fmla="*/ 169 w 173"/>
                <a:gd name="T19" fmla="*/ 115 h 115"/>
                <a:gd name="T20" fmla="*/ 169 w 173"/>
                <a:gd name="T21" fmla="*/ 59 h 115"/>
                <a:gd name="T22" fmla="*/ 169 w 173"/>
                <a:gd name="T23" fmla="*/ 59 h 115"/>
                <a:gd name="T24" fmla="*/ 113 w 173"/>
                <a:gd name="T25" fmla="*/ 4 h 115"/>
                <a:gd name="T26" fmla="*/ 11 w 173"/>
                <a:gd name="T27" fmla="*/ 4 h 115"/>
                <a:gd name="T28" fmla="*/ 4 w 173"/>
                <a:gd name="T29" fmla="*/ 11 h 115"/>
                <a:gd name="T30" fmla="*/ 4 w 173"/>
                <a:gd name="T31"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15">
                  <a:moveTo>
                    <a:pt x="4" y="115"/>
                  </a:moveTo>
                  <a:cubicBezTo>
                    <a:pt x="0" y="115"/>
                    <a:pt x="0" y="115"/>
                    <a:pt x="0" y="115"/>
                  </a:cubicBezTo>
                  <a:cubicBezTo>
                    <a:pt x="0" y="11"/>
                    <a:pt x="0" y="11"/>
                    <a:pt x="0" y="11"/>
                  </a:cubicBezTo>
                  <a:cubicBezTo>
                    <a:pt x="0" y="5"/>
                    <a:pt x="5" y="0"/>
                    <a:pt x="11" y="0"/>
                  </a:cubicBezTo>
                  <a:cubicBezTo>
                    <a:pt x="115" y="0"/>
                    <a:pt x="115" y="0"/>
                    <a:pt x="115" y="0"/>
                  </a:cubicBezTo>
                  <a:cubicBezTo>
                    <a:pt x="172" y="57"/>
                    <a:pt x="172" y="57"/>
                    <a:pt x="172" y="57"/>
                  </a:cubicBezTo>
                  <a:cubicBezTo>
                    <a:pt x="173" y="58"/>
                    <a:pt x="173" y="58"/>
                    <a:pt x="173" y="59"/>
                  </a:cubicBezTo>
                  <a:cubicBezTo>
                    <a:pt x="173" y="60"/>
                    <a:pt x="173" y="60"/>
                    <a:pt x="173" y="60"/>
                  </a:cubicBezTo>
                  <a:cubicBezTo>
                    <a:pt x="173" y="115"/>
                    <a:pt x="173" y="115"/>
                    <a:pt x="173" y="115"/>
                  </a:cubicBezTo>
                  <a:cubicBezTo>
                    <a:pt x="169" y="115"/>
                    <a:pt x="169" y="115"/>
                    <a:pt x="169" y="115"/>
                  </a:cubicBezTo>
                  <a:cubicBezTo>
                    <a:pt x="169" y="59"/>
                    <a:pt x="169" y="59"/>
                    <a:pt x="169" y="59"/>
                  </a:cubicBezTo>
                  <a:cubicBezTo>
                    <a:pt x="169" y="59"/>
                    <a:pt x="169" y="59"/>
                    <a:pt x="169" y="59"/>
                  </a:cubicBezTo>
                  <a:cubicBezTo>
                    <a:pt x="113" y="4"/>
                    <a:pt x="113" y="4"/>
                    <a:pt x="113" y="4"/>
                  </a:cubicBezTo>
                  <a:cubicBezTo>
                    <a:pt x="11" y="4"/>
                    <a:pt x="11" y="4"/>
                    <a:pt x="11" y="4"/>
                  </a:cubicBezTo>
                  <a:cubicBezTo>
                    <a:pt x="7" y="4"/>
                    <a:pt x="4" y="7"/>
                    <a:pt x="4" y="11"/>
                  </a:cubicBezTo>
                  <a:lnTo>
                    <a:pt x="4" y="11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8" name="Freeform 29"/>
            <p:cNvSpPr/>
            <p:nvPr/>
          </p:nvSpPr>
          <p:spPr bwMode="auto">
            <a:xfrm>
              <a:off x="7421033" y="-29751"/>
              <a:ext cx="48814" cy="48814"/>
            </a:xfrm>
            <a:custGeom>
              <a:avLst/>
              <a:gdLst>
                <a:gd name="T0" fmla="*/ 0 w 57"/>
                <a:gd name="T1" fmla="*/ 0 h 57"/>
                <a:gd name="T2" fmla="*/ 1 w 57"/>
                <a:gd name="T3" fmla="*/ 41 h 57"/>
                <a:gd name="T4" fmla="*/ 18 w 57"/>
                <a:gd name="T5" fmla="*/ 57 h 57"/>
                <a:gd name="T6" fmla="*/ 57 w 57"/>
                <a:gd name="T7" fmla="*/ 57 h 57"/>
                <a:gd name="T8" fmla="*/ 0 w 57"/>
                <a:gd name="T9" fmla="*/ 0 h 57"/>
              </a:gdLst>
              <a:ahLst/>
              <a:cxnLst>
                <a:cxn ang="0">
                  <a:pos x="T0" y="T1"/>
                </a:cxn>
                <a:cxn ang="0">
                  <a:pos x="T2" y="T3"/>
                </a:cxn>
                <a:cxn ang="0">
                  <a:pos x="T4" y="T5"/>
                </a:cxn>
                <a:cxn ang="0">
                  <a:pos x="T6" y="T7"/>
                </a:cxn>
                <a:cxn ang="0">
                  <a:pos x="T8" y="T9"/>
                </a:cxn>
              </a:cxnLst>
              <a:rect l="0" t="0" r="r" b="b"/>
              <a:pathLst>
                <a:path w="57" h="57">
                  <a:moveTo>
                    <a:pt x="0" y="0"/>
                  </a:moveTo>
                  <a:cubicBezTo>
                    <a:pt x="1" y="41"/>
                    <a:pt x="1" y="41"/>
                    <a:pt x="1" y="41"/>
                  </a:cubicBezTo>
                  <a:cubicBezTo>
                    <a:pt x="1" y="50"/>
                    <a:pt x="9" y="57"/>
                    <a:pt x="18" y="57"/>
                  </a:cubicBezTo>
                  <a:cubicBezTo>
                    <a:pt x="57" y="57"/>
                    <a:pt x="57" y="57"/>
                    <a:pt x="57" y="57"/>
                  </a:cubicBez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9" name="Freeform 30"/>
            <p:cNvSpPr/>
            <p:nvPr/>
          </p:nvSpPr>
          <p:spPr bwMode="auto">
            <a:xfrm>
              <a:off x="7339069" y="-608"/>
              <a:ext cx="73950" cy="5100"/>
            </a:xfrm>
            <a:custGeom>
              <a:avLst/>
              <a:gdLst>
                <a:gd name="T0" fmla="*/ 83 w 86"/>
                <a:gd name="T1" fmla="*/ 6 h 6"/>
                <a:gd name="T2" fmla="*/ 3 w 86"/>
                <a:gd name="T3" fmla="*/ 6 h 6"/>
                <a:gd name="T4" fmla="*/ 0 w 86"/>
                <a:gd name="T5" fmla="*/ 3 h 6"/>
                <a:gd name="T6" fmla="*/ 3 w 86"/>
                <a:gd name="T7" fmla="*/ 0 h 6"/>
                <a:gd name="T8" fmla="*/ 83 w 86"/>
                <a:gd name="T9" fmla="*/ 0 h 6"/>
                <a:gd name="T10" fmla="*/ 86 w 86"/>
                <a:gd name="T11" fmla="*/ 3 h 6"/>
                <a:gd name="T12" fmla="*/ 83 w 8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86" h="6">
                  <a:moveTo>
                    <a:pt x="83" y="6"/>
                  </a:moveTo>
                  <a:cubicBezTo>
                    <a:pt x="3" y="6"/>
                    <a:pt x="3" y="6"/>
                    <a:pt x="3" y="6"/>
                  </a:cubicBezTo>
                  <a:cubicBezTo>
                    <a:pt x="1" y="6"/>
                    <a:pt x="0" y="4"/>
                    <a:pt x="0" y="3"/>
                  </a:cubicBezTo>
                  <a:cubicBezTo>
                    <a:pt x="0" y="1"/>
                    <a:pt x="1" y="0"/>
                    <a:pt x="3" y="0"/>
                  </a:cubicBezTo>
                  <a:cubicBezTo>
                    <a:pt x="83" y="0"/>
                    <a:pt x="83" y="0"/>
                    <a:pt x="83" y="0"/>
                  </a:cubicBezTo>
                  <a:cubicBezTo>
                    <a:pt x="85" y="0"/>
                    <a:pt x="86" y="1"/>
                    <a:pt x="86" y="3"/>
                  </a:cubicBezTo>
                  <a:cubicBezTo>
                    <a:pt x="86" y="4"/>
                    <a:pt x="85" y="6"/>
                    <a:pt x="83"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0" name="Freeform 31"/>
            <p:cNvSpPr/>
            <p:nvPr/>
          </p:nvSpPr>
          <p:spPr bwMode="auto">
            <a:xfrm>
              <a:off x="7339069" y="20156"/>
              <a:ext cx="73950" cy="5100"/>
            </a:xfrm>
            <a:custGeom>
              <a:avLst/>
              <a:gdLst>
                <a:gd name="T0" fmla="*/ 83 w 86"/>
                <a:gd name="T1" fmla="*/ 6 h 6"/>
                <a:gd name="T2" fmla="*/ 3 w 86"/>
                <a:gd name="T3" fmla="*/ 6 h 6"/>
                <a:gd name="T4" fmla="*/ 0 w 86"/>
                <a:gd name="T5" fmla="*/ 3 h 6"/>
                <a:gd name="T6" fmla="*/ 3 w 86"/>
                <a:gd name="T7" fmla="*/ 0 h 6"/>
                <a:gd name="T8" fmla="*/ 83 w 86"/>
                <a:gd name="T9" fmla="*/ 0 h 6"/>
                <a:gd name="T10" fmla="*/ 86 w 86"/>
                <a:gd name="T11" fmla="*/ 3 h 6"/>
                <a:gd name="T12" fmla="*/ 83 w 8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86" h="6">
                  <a:moveTo>
                    <a:pt x="83" y="6"/>
                  </a:moveTo>
                  <a:cubicBezTo>
                    <a:pt x="3" y="6"/>
                    <a:pt x="3" y="6"/>
                    <a:pt x="3" y="6"/>
                  </a:cubicBezTo>
                  <a:cubicBezTo>
                    <a:pt x="1" y="6"/>
                    <a:pt x="0" y="5"/>
                    <a:pt x="0" y="3"/>
                  </a:cubicBezTo>
                  <a:cubicBezTo>
                    <a:pt x="0" y="2"/>
                    <a:pt x="1" y="0"/>
                    <a:pt x="3" y="0"/>
                  </a:cubicBezTo>
                  <a:cubicBezTo>
                    <a:pt x="83" y="0"/>
                    <a:pt x="83" y="0"/>
                    <a:pt x="83" y="0"/>
                  </a:cubicBezTo>
                  <a:cubicBezTo>
                    <a:pt x="85" y="0"/>
                    <a:pt x="86" y="2"/>
                    <a:pt x="86" y="3"/>
                  </a:cubicBezTo>
                  <a:cubicBezTo>
                    <a:pt x="86" y="5"/>
                    <a:pt x="85" y="6"/>
                    <a:pt x="83"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1" name="Freeform 32"/>
            <p:cNvSpPr/>
            <p:nvPr/>
          </p:nvSpPr>
          <p:spPr bwMode="auto">
            <a:xfrm>
              <a:off x="7344169" y="41649"/>
              <a:ext cx="105278" cy="5100"/>
            </a:xfrm>
            <a:custGeom>
              <a:avLst/>
              <a:gdLst>
                <a:gd name="T0" fmla="*/ 119 w 122"/>
                <a:gd name="T1" fmla="*/ 6 h 6"/>
                <a:gd name="T2" fmla="*/ 3 w 122"/>
                <a:gd name="T3" fmla="*/ 6 h 6"/>
                <a:gd name="T4" fmla="*/ 0 w 122"/>
                <a:gd name="T5" fmla="*/ 3 h 6"/>
                <a:gd name="T6" fmla="*/ 3 w 122"/>
                <a:gd name="T7" fmla="*/ 0 h 6"/>
                <a:gd name="T8" fmla="*/ 119 w 122"/>
                <a:gd name="T9" fmla="*/ 0 h 6"/>
                <a:gd name="T10" fmla="*/ 122 w 122"/>
                <a:gd name="T11" fmla="*/ 3 h 6"/>
                <a:gd name="T12" fmla="*/ 119 w 122"/>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22" h="6">
                  <a:moveTo>
                    <a:pt x="119" y="6"/>
                  </a:moveTo>
                  <a:cubicBezTo>
                    <a:pt x="3" y="6"/>
                    <a:pt x="3" y="6"/>
                    <a:pt x="3" y="6"/>
                  </a:cubicBezTo>
                  <a:cubicBezTo>
                    <a:pt x="1" y="6"/>
                    <a:pt x="0" y="5"/>
                    <a:pt x="0" y="3"/>
                  </a:cubicBezTo>
                  <a:cubicBezTo>
                    <a:pt x="0" y="1"/>
                    <a:pt x="1" y="0"/>
                    <a:pt x="3" y="0"/>
                  </a:cubicBezTo>
                  <a:cubicBezTo>
                    <a:pt x="119" y="0"/>
                    <a:pt x="119" y="0"/>
                    <a:pt x="119" y="0"/>
                  </a:cubicBezTo>
                  <a:cubicBezTo>
                    <a:pt x="121" y="0"/>
                    <a:pt x="122" y="1"/>
                    <a:pt x="122" y="3"/>
                  </a:cubicBezTo>
                  <a:cubicBezTo>
                    <a:pt x="122" y="5"/>
                    <a:pt x="121" y="6"/>
                    <a:pt x="119"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2" name="Freeform 33"/>
            <p:cNvSpPr/>
            <p:nvPr/>
          </p:nvSpPr>
          <p:spPr bwMode="auto">
            <a:xfrm>
              <a:off x="7371126" y="62413"/>
              <a:ext cx="51364" cy="5100"/>
            </a:xfrm>
            <a:custGeom>
              <a:avLst/>
              <a:gdLst>
                <a:gd name="T0" fmla="*/ 57 w 60"/>
                <a:gd name="T1" fmla="*/ 6 h 6"/>
                <a:gd name="T2" fmla="*/ 3 w 60"/>
                <a:gd name="T3" fmla="*/ 6 h 6"/>
                <a:gd name="T4" fmla="*/ 0 w 60"/>
                <a:gd name="T5" fmla="*/ 3 h 6"/>
                <a:gd name="T6" fmla="*/ 3 w 60"/>
                <a:gd name="T7" fmla="*/ 0 h 6"/>
                <a:gd name="T8" fmla="*/ 57 w 60"/>
                <a:gd name="T9" fmla="*/ 0 h 6"/>
                <a:gd name="T10" fmla="*/ 60 w 60"/>
                <a:gd name="T11" fmla="*/ 3 h 6"/>
                <a:gd name="T12" fmla="*/ 57 w 6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60" h="6">
                  <a:moveTo>
                    <a:pt x="57" y="6"/>
                  </a:moveTo>
                  <a:cubicBezTo>
                    <a:pt x="3" y="6"/>
                    <a:pt x="3" y="6"/>
                    <a:pt x="3" y="6"/>
                  </a:cubicBezTo>
                  <a:cubicBezTo>
                    <a:pt x="1" y="6"/>
                    <a:pt x="0" y="5"/>
                    <a:pt x="0" y="3"/>
                  </a:cubicBezTo>
                  <a:cubicBezTo>
                    <a:pt x="0" y="2"/>
                    <a:pt x="1" y="0"/>
                    <a:pt x="3" y="0"/>
                  </a:cubicBezTo>
                  <a:cubicBezTo>
                    <a:pt x="57" y="0"/>
                    <a:pt x="57" y="0"/>
                    <a:pt x="57" y="0"/>
                  </a:cubicBezTo>
                  <a:cubicBezTo>
                    <a:pt x="59" y="0"/>
                    <a:pt x="60" y="2"/>
                    <a:pt x="60" y="3"/>
                  </a:cubicBezTo>
                  <a:cubicBezTo>
                    <a:pt x="60" y="5"/>
                    <a:pt x="59" y="6"/>
                    <a:pt x="57"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3" name="Freeform 34"/>
            <p:cNvSpPr/>
            <p:nvPr/>
          </p:nvSpPr>
          <p:spPr bwMode="auto">
            <a:xfrm>
              <a:off x="6878249" y="27078"/>
              <a:ext cx="48450" cy="112564"/>
            </a:xfrm>
            <a:custGeom>
              <a:avLst/>
              <a:gdLst>
                <a:gd name="T0" fmla="*/ 56 w 56"/>
                <a:gd name="T1" fmla="*/ 1 h 131"/>
                <a:gd name="T2" fmla="*/ 56 w 56"/>
                <a:gd name="T3" fmla="*/ 0 h 131"/>
                <a:gd name="T4" fmla="*/ 56 w 56"/>
                <a:gd name="T5" fmla="*/ 0 h 131"/>
                <a:gd name="T6" fmla="*/ 0 w 56"/>
                <a:gd name="T7" fmla="*/ 57 h 131"/>
                <a:gd name="T8" fmla="*/ 56 w 56"/>
                <a:gd name="T9" fmla="*/ 131 h 131"/>
                <a:gd name="T10" fmla="*/ 56 w 56"/>
                <a:gd name="T11" fmla="*/ 1 h 131"/>
              </a:gdLst>
              <a:ahLst/>
              <a:cxnLst>
                <a:cxn ang="0">
                  <a:pos x="T0" y="T1"/>
                </a:cxn>
                <a:cxn ang="0">
                  <a:pos x="T2" y="T3"/>
                </a:cxn>
                <a:cxn ang="0">
                  <a:pos x="T4" y="T5"/>
                </a:cxn>
                <a:cxn ang="0">
                  <a:pos x="T6" y="T7"/>
                </a:cxn>
                <a:cxn ang="0">
                  <a:pos x="T8" y="T9"/>
                </a:cxn>
                <a:cxn ang="0">
                  <a:pos x="T10" y="T11"/>
                </a:cxn>
              </a:cxnLst>
              <a:rect l="0" t="0" r="r" b="b"/>
              <a:pathLst>
                <a:path w="56" h="131">
                  <a:moveTo>
                    <a:pt x="56" y="1"/>
                  </a:moveTo>
                  <a:cubicBezTo>
                    <a:pt x="56" y="0"/>
                    <a:pt x="56" y="0"/>
                    <a:pt x="56" y="0"/>
                  </a:cubicBezTo>
                  <a:cubicBezTo>
                    <a:pt x="56" y="0"/>
                    <a:pt x="56" y="0"/>
                    <a:pt x="56" y="0"/>
                  </a:cubicBezTo>
                  <a:cubicBezTo>
                    <a:pt x="45" y="15"/>
                    <a:pt x="25" y="38"/>
                    <a:pt x="0" y="57"/>
                  </a:cubicBezTo>
                  <a:cubicBezTo>
                    <a:pt x="26" y="82"/>
                    <a:pt x="46" y="113"/>
                    <a:pt x="56" y="131"/>
                  </a:cubicBezTo>
                  <a:cubicBezTo>
                    <a:pt x="56" y="1"/>
                    <a:pt x="56" y="1"/>
                    <a:pt x="56"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4" name="Freeform 35"/>
            <p:cNvSpPr/>
            <p:nvPr/>
          </p:nvSpPr>
          <p:spPr bwMode="auto">
            <a:xfrm>
              <a:off x="6744921" y="25256"/>
              <a:ext cx="180685" cy="68850"/>
            </a:xfrm>
            <a:custGeom>
              <a:avLst/>
              <a:gdLst>
                <a:gd name="T0" fmla="*/ 105 w 210"/>
                <a:gd name="T1" fmla="*/ 80 h 80"/>
                <a:gd name="T2" fmla="*/ 210 w 210"/>
                <a:gd name="T3" fmla="*/ 1 h 80"/>
                <a:gd name="T4" fmla="*/ 209 w 210"/>
                <a:gd name="T5" fmla="*/ 1 h 80"/>
                <a:gd name="T6" fmla="*/ 209 w 210"/>
                <a:gd name="T7" fmla="*/ 1 h 80"/>
                <a:gd name="T8" fmla="*/ 208 w 210"/>
                <a:gd name="T9" fmla="*/ 0 h 80"/>
                <a:gd name="T10" fmla="*/ 208 w 210"/>
                <a:gd name="T11" fmla="*/ 0 h 80"/>
                <a:gd name="T12" fmla="*/ 208 w 210"/>
                <a:gd name="T13" fmla="*/ 0 h 80"/>
                <a:gd name="T14" fmla="*/ 2 w 210"/>
                <a:gd name="T15" fmla="*/ 0 h 80"/>
                <a:gd name="T16" fmla="*/ 2 w 210"/>
                <a:gd name="T17" fmla="*/ 0 h 80"/>
                <a:gd name="T18" fmla="*/ 1 w 210"/>
                <a:gd name="T19" fmla="*/ 0 h 80"/>
                <a:gd name="T20" fmla="*/ 1 w 210"/>
                <a:gd name="T21" fmla="*/ 1 h 80"/>
                <a:gd name="T22" fmla="*/ 0 w 210"/>
                <a:gd name="T23" fmla="*/ 1 h 80"/>
                <a:gd name="T24" fmla="*/ 0 w 210"/>
                <a:gd name="T25" fmla="*/ 1 h 80"/>
                <a:gd name="T26" fmla="*/ 105 w 210"/>
                <a:gd name="T2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0" h="80">
                  <a:moveTo>
                    <a:pt x="105" y="80"/>
                  </a:moveTo>
                  <a:cubicBezTo>
                    <a:pt x="152" y="65"/>
                    <a:pt x="192" y="22"/>
                    <a:pt x="210" y="1"/>
                  </a:cubicBezTo>
                  <a:cubicBezTo>
                    <a:pt x="209" y="1"/>
                    <a:pt x="209" y="1"/>
                    <a:pt x="209" y="1"/>
                  </a:cubicBezTo>
                  <a:cubicBezTo>
                    <a:pt x="209" y="1"/>
                    <a:pt x="209" y="1"/>
                    <a:pt x="209" y="1"/>
                  </a:cubicBezTo>
                  <a:cubicBezTo>
                    <a:pt x="208" y="0"/>
                    <a:pt x="208" y="0"/>
                    <a:pt x="208" y="0"/>
                  </a:cubicBezTo>
                  <a:cubicBezTo>
                    <a:pt x="208" y="0"/>
                    <a:pt x="208" y="0"/>
                    <a:pt x="208" y="0"/>
                  </a:cubicBezTo>
                  <a:cubicBezTo>
                    <a:pt x="208" y="0"/>
                    <a:pt x="208" y="0"/>
                    <a:pt x="208" y="0"/>
                  </a:cubicBezTo>
                  <a:cubicBezTo>
                    <a:pt x="2" y="0"/>
                    <a:pt x="2" y="0"/>
                    <a:pt x="2" y="0"/>
                  </a:cubicBezTo>
                  <a:cubicBezTo>
                    <a:pt x="2" y="0"/>
                    <a:pt x="2" y="0"/>
                    <a:pt x="2" y="0"/>
                  </a:cubicBezTo>
                  <a:cubicBezTo>
                    <a:pt x="1" y="0"/>
                    <a:pt x="1" y="0"/>
                    <a:pt x="1" y="0"/>
                  </a:cubicBezTo>
                  <a:cubicBezTo>
                    <a:pt x="1" y="1"/>
                    <a:pt x="1" y="1"/>
                    <a:pt x="1" y="1"/>
                  </a:cubicBezTo>
                  <a:cubicBezTo>
                    <a:pt x="0" y="1"/>
                    <a:pt x="0" y="1"/>
                    <a:pt x="0" y="1"/>
                  </a:cubicBezTo>
                  <a:cubicBezTo>
                    <a:pt x="0" y="1"/>
                    <a:pt x="0" y="1"/>
                    <a:pt x="0" y="1"/>
                  </a:cubicBezTo>
                  <a:cubicBezTo>
                    <a:pt x="18" y="22"/>
                    <a:pt x="58" y="65"/>
                    <a:pt x="105" y="8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5" name="Freeform 36"/>
            <p:cNvSpPr/>
            <p:nvPr/>
          </p:nvSpPr>
          <p:spPr bwMode="auto">
            <a:xfrm>
              <a:off x="6743828" y="77713"/>
              <a:ext cx="181778" cy="67028"/>
            </a:xfrm>
            <a:custGeom>
              <a:avLst/>
              <a:gdLst>
                <a:gd name="T0" fmla="*/ 153 w 211"/>
                <a:gd name="T1" fmla="*/ 0 h 78"/>
                <a:gd name="T2" fmla="*/ 107 w 211"/>
                <a:gd name="T3" fmla="*/ 24 h 78"/>
                <a:gd name="T4" fmla="*/ 106 w 211"/>
                <a:gd name="T5" fmla="*/ 24 h 78"/>
                <a:gd name="T6" fmla="*/ 105 w 211"/>
                <a:gd name="T7" fmla="*/ 24 h 78"/>
                <a:gd name="T8" fmla="*/ 59 w 211"/>
                <a:gd name="T9" fmla="*/ 0 h 78"/>
                <a:gd name="T10" fmla="*/ 0 w 211"/>
                <a:gd name="T11" fmla="*/ 77 h 78"/>
                <a:gd name="T12" fmla="*/ 3 w 211"/>
                <a:gd name="T13" fmla="*/ 78 h 78"/>
                <a:gd name="T14" fmla="*/ 209 w 211"/>
                <a:gd name="T15" fmla="*/ 78 h 78"/>
                <a:gd name="T16" fmla="*/ 211 w 211"/>
                <a:gd name="T17" fmla="*/ 77 h 78"/>
                <a:gd name="T18" fmla="*/ 153 w 211"/>
                <a:gd name="T1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1" h="78">
                  <a:moveTo>
                    <a:pt x="153" y="0"/>
                  </a:moveTo>
                  <a:cubicBezTo>
                    <a:pt x="139" y="10"/>
                    <a:pt x="124" y="18"/>
                    <a:pt x="107" y="24"/>
                  </a:cubicBezTo>
                  <a:cubicBezTo>
                    <a:pt x="106" y="24"/>
                    <a:pt x="106" y="24"/>
                    <a:pt x="106" y="24"/>
                  </a:cubicBezTo>
                  <a:cubicBezTo>
                    <a:pt x="105" y="24"/>
                    <a:pt x="105" y="24"/>
                    <a:pt x="105" y="24"/>
                  </a:cubicBezTo>
                  <a:cubicBezTo>
                    <a:pt x="88" y="18"/>
                    <a:pt x="73" y="10"/>
                    <a:pt x="59" y="0"/>
                  </a:cubicBezTo>
                  <a:cubicBezTo>
                    <a:pt x="31" y="27"/>
                    <a:pt x="10" y="60"/>
                    <a:pt x="0" y="77"/>
                  </a:cubicBezTo>
                  <a:cubicBezTo>
                    <a:pt x="1" y="77"/>
                    <a:pt x="2" y="78"/>
                    <a:pt x="3" y="78"/>
                  </a:cubicBezTo>
                  <a:cubicBezTo>
                    <a:pt x="209" y="78"/>
                    <a:pt x="209" y="78"/>
                    <a:pt x="209" y="78"/>
                  </a:cubicBezTo>
                  <a:cubicBezTo>
                    <a:pt x="210" y="78"/>
                    <a:pt x="211" y="77"/>
                    <a:pt x="211" y="77"/>
                  </a:cubicBezTo>
                  <a:cubicBezTo>
                    <a:pt x="202" y="60"/>
                    <a:pt x="181" y="27"/>
                    <a:pt x="15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6" name="Freeform 37"/>
            <p:cNvSpPr/>
            <p:nvPr/>
          </p:nvSpPr>
          <p:spPr bwMode="auto">
            <a:xfrm>
              <a:off x="6743828" y="27078"/>
              <a:ext cx="48450" cy="112564"/>
            </a:xfrm>
            <a:custGeom>
              <a:avLst/>
              <a:gdLst>
                <a:gd name="T0" fmla="*/ 56 w 56"/>
                <a:gd name="T1" fmla="*/ 57 h 131"/>
                <a:gd name="T2" fmla="*/ 0 w 56"/>
                <a:gd name="T3" fmla="*/ 0 h 131"/>
                <a:gd name="T4" fmla="*/ 0 w 56"/>
                <a:gd name="T5" fmla="*/ 0 h 131"/>
                <a:gd name="T6" fmla="*/ 0 w 56"/>
                <a:gd name="T7" fmla="*/ 1 h 131"/>
                <a:gd name="T8" fmla="*/ 0 w 56"/>
                <a:gd name="T9" fmla="*/ 1 h 131"/>
                <a:gd name="T10" fmla="*/ 0 w 56"/>
                <a:gd name="T11" fmla="*/ 131 h 131"/>
                <a:gd name="T12" fmla="*/ 56 w 56"/>
                <a:gd name="T13" fmla="*/ 57 h 131"/>
              </a:gdLst>
              <a:ahLst/>
              <a:cxnLst>
                <a:cxn ang="0">
                  <a:pos x="T0" y="T1"/>
                </a:cxn>
                <a:cxn ang="0">
                  <a:pos x="T2" y="T3"/>
                </a:cxn>
                <a:cxn ang="0">
                  <a:pos x="T4" y="T5"/>
                </a:cxn>
                <a:cxn ang="0">
                  <a:pos x="T6" y="T7"/>
                </a:cxn>
                <a:cxn ang="0">
                  <a:pos x="T8" y="T9"/>
                </a:cxn>
                <a:cxn ang="0">
                  <a:pos x="T10" y="T11"/>
                </a:cxn>
                <a:cxn ang="0">
                  <a:pos x="T12" y="T13"/>
                </a:cxn>
              </a:cxnLst>
              <a:rect l="0" t="0" r="r" b="b"/>
              <a:pathLst>
                <a:path w="56" h="131">
                  <a:moveTo>
                    <a:pt x="56" y="57"/>
                  </a:moveTo>
                  <a:cubicBezTo>
                    <a:pt x="31" y="38"/>
                    <a:pt x="11" y="15"/>
                    <a:pt x="0" y="0"/>
                  </a:cubicBezTo>
                  <a:cubicBezTo>
                    <a:pt x="0" y="0"/>
                    <a:pt x="0" y="0"/>
                    <a:pt x="0" y="0"/>
                  </a:cubicBezTo>
                  <a:cubicBezTo>
                    <a:pt x="0" y="1"/>
                    <a:pt x="0" y="1"/>
                    <a:pt x="0" y="1"/>
                  </a:cubicBezTo>
                  <a:cubicBezTo>
                    <a:pt x="0" y="1"/>
                    <a:pt x="0" y="1"/>
                    <a:pt x="0" y="1"/>
                  </a:cubicBezTo>
                  <a:cubicBezTo>
                    <a:pt x="0" y="131"/>
                    <a:pt x="0" y="131"/>
                    <a:pt x="0" y="131"/>
                  </a:cubicBezTo>
                  <a:cubicBezTo>
                    <a:pt x="10" y="113"/>
                    <a:pt x="30" y="83"/>
                    <a:pt x="56" y="5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7" name="Freeform 38"/>
            <p:cNvSpPr/>
            <p:nvPr/>
          </p:nvSpPr>
          <p:spPr bwMode="auto">
            <a:xfrm>
              <a:off x="7016313" y="25256"/>
              <a:ext cx="179957" cy="68121"/>
            </a:xfrm>
            <a:custGeom>
              <a:avLst/>
              <a:gdLst>
                <a:gd name="T0" fmla="*/ 104 w 209"/>
                <a:gd name="T1" fmla="*/ 79 h 79"/>
                <a:gd name="T2" fmla="*/ 209 w 209"/>
                <a:gd name="T3" fmla="*/ 1 h 79"/>
                <a:gd name="T4" fmla="*/ 209 w 209"/>
                <a:gd name="T5" fmla="*/ 1 h 79"/>
                <a:gd name="T6" fmla="*/ 208 w 209"/>
                <a:gd name="T7" fmla="*/ 0 h 79"/>
                <a:gd name="T8" fmla="*/ 207 w 209"/>
                <a:gd name="T9" fmla="*/ 0 h 79"/>
                <a:gd name="T10" fmla="*/ 207 w 209"/>
                <a:gd name="T11" fmla="*/ 0 h 79"/>
                <a:gd name="T12" fmla="*/ 2 w 209"/>
                <a:gd name="T13" fmla="*/ 0 h 79"/>
                <a:gd name="T14" fmla="*/ 1 w 209"/>
                <a:gd name="T15" fmla="*/ 0 h 79"/>
                <a:gd name="T16" fmla="*/ 1 w 209"/>
                <a:gd name="T17" fmla="*/ 0 h 79"/>
                <a:gd name="T18" fmla="*/ 0 w 209"/>
                <a:gd name="T19" fmla="*/ 1 h 79"/>
                <a:gd name="T20" fmla="*/ 0 w 209"/>
                <a:gd name="T21" fmla="*/ 1 h 79"/>
                <a:gd name="T22" fmla="*/ 104 w 209"/>
                <a:gd name="T2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9" h="79">
                  <a:moveTo>
                    <a:pt x="104" y="79"/>
                  </a:moveTo>
                  <a:cubicBezTo>
                    <a:pt x="151" y="64"/>
                    <a:pt x="192" y="21"/>
                    <a:pt x="209" y="1"/>
                  </a:cubicBezTo>
                  <a:cubicBezTo>
                    <a:pt x="209" y="1"/>
                    <a:pt x="209" y="1"/>
                    <a:pt x="209" y="1"/>
                  </a:cubicBezTo>
                  <a:cubicBezTo>
                    <a:pt x="208" y="0"/>
                    <a:pt x="208" y="0"/>
                    <a:pt x="208" y="0"/>
                  </a:cubicBezTo>
                  <a:cubicBezTo>
                    <a:pt x="207" y="0"/>
                    <a:pt x="207" y="0"/>
                    <a:pt x="207" y="0"/>
                  </a:cubicBezTo>
                  <a:cubicBezTo>
                    <a:pt x="207" y="0"/>
                    <a:pt x="207" y="0"/>
                    <a:pt x="207" y="0"/>
                  </a:cubicBezTo>
                  <a:cubicBezTo>
                    <a:pt x="2" y="0"/>
                    <a:pt x="2" y="0"/>
                    <a:pt x="2" y="0"/>
                  </a:cubicBezTo>
                  <a:cubicBezTo>
                    <a:pt x="1" y="0"/>
                    <a:pt x="1" y="0"/>
                    <a:pt x="1" y="0"/>
                  </a:cubicBezTo>
                  <a:cubicBezTo>
                    <a:pt x="1" y="0"/>
                    <a:pt x="1" y="0"/>
                    <a:pt x="1" y="0"/>
                  </a:cubicBezTo>
                  <a:cubicBezTo>
                    <a:pt x="0" y="1"/>
                    <a:pt x="0" y="1"/>
                    <a:pt x="0" y="1"/>
                  </a:cubicBezTo>
                  <a:cubicBezTo>
                    <a:pt x="0" y="1"/>
                    <a:pt x="0" y="1"/>
                    <a:pt x="0" y="1"/>
                  </a:cubicBezTo>
                  <a:cubicBezTo>
                    <a:pt x="17" y="21"/>
                    <a:pt x="58" y="64"/>
                    <a:pt x="104" y="7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8" name="Freeform 39"/>
            <p:cNvSpPr/>
            <p:nvPr/>
          </p:nvSpPr>
          <p:spPr bwMode="auto">
            <a:xfrm>
              <a:off x="7014492" y="27078"/>
              <a:ext cx="49178" cy="113657"/>
            </a:xfrm>
            <a:custGeom>
              <a:avLst/>
              <a:gdLst>
                <a:gd name="T0" fmla="*/ 1 w 57"/>
                <a:gd name="T1" fmla="*/ 0 h 132"/>
                <a:gd name="T2" fmla="*/ 0 w 57"/>
                <a:gd name="T3" fmla="*/ 0 h 132"/>
                <a:gd name="T4" fmla="*/ 0 w 57"/>
                <a:gd name="T5" fmla="*/ 0 h 132"/>
                <a:gd name="T6" fmla="*/ 0 w 57"/>
                <a:gd name="T7" fmla="*/ 1 h 132"/>
                <a:gd name="T8" fmla="*/ 0 w 57"/>
                <a:gd name="T9" fmla="*/ 1 h 132"/>
                <a:gd name="T10" fmla="*/ 0 w 57"/>
                <a:gd name="T11" fmla="*/ 132 h 132"/>
                <a:gd name="T12" fmla="*/ 57 w 57"/>
                <a:gd name="T13" fmla="*/ 57 h 132"/>
                <a:gd name="T14" fmla="*/ 1 w 57"/>
                <a:gd name="T15" fmla="*/ 0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32">
                  <a:moveTo>
                    <a:pt x="1" y="0"/>
                  </a:moveTo>
                  <a:cubicBezTo>
                    <a:pt x="0" y="0"/>
                    <a:pt x="0" y="0"/>
                    <a:pt x="0" y="0"/>
                  </a:cubicBezTo>
                  <a:cubicBezTo>
                    <a:pt x="0" y="0"/>
                    <a:pt x="0" y="0"/>
                    <a:pt x="0" y="0"/>
                  </a:cubicBezTo>
                  <a:cubicBezTo>
                    <a:pt x="0" y="1"/>
                    <a:pt x="0" y="1"/>
                    <a:pt x="0" y="1"/>
                  </a:cubicBezTo>
                  <a:cubicBezTo>
                    <a:pt x="0" y="1"/>
                    <a:pt x="0" y="1"/>
                    <a:pt x="0" y="1"/>
                  </a:cubicBezTo>
                  <a:cubicBezTo>
                    <a:pt x="0" y="132"/>
                    <a:pt x="0" y="132"/>
                    <a:pt x="0" y="132"/>
                  </a:cubicBezTo>
                  <a:cubicBezTo>
                    <a:pt x="10" y="115"/>
                    <a:pt x="30" y="83"/>
                    <a:pt x="57" y="57"/>
                  </a:cubicBezTo>
                  <a:cubicBezTo>
                    <a:pt x="31" y="38"/>
                    <a:pt x="12" y="14"/>
                    <a:pt x="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9" name="Freeform 40"/>
            <p:cNvSpPr/>
            <p:nvPr/>
          </p:nvSpPr>
          <p:spPr bwMode="auto">
            <a:xfrm>
              <a:off x="7015220" y="77713"/>
              <a:ext cx="150814" cy="67028"/>
            </a:xfrm>
            <a:custGeom>
              <a:avLst/>
              <a:gdLst>
                <a:gd name="T0" fmla="*/ 175 w 175"/>
                <a:gd name="T1" fmla="*/ 25 h 78"/>
                <a:gd name="T2" fmla="*/ 152 w 175"/>
                <a:gd name="T3" fmla="*/ 0 h 78"/>
                <a:gd name="T4" fmla="*/ 106 w 175"/>
                <a:gd name="T5" fmla="*/ 23 h 78"/>
                <a:gd name="T6" fmla="*/ 105 w 175"/>
                <a:gd name="T7" fmla="*/ 24 h 78"/>
                <a:gd name="T8" fmla="*/ 104 w 175"/>
                <a:gd name="T9" fmla="*/ 23 h 78"/>
                <a:gd name="T10" fmla="*/ 59 w 175"/>
                <a:gd name="T11" fmla="*/ 0 h 78"/>
                <a:gd name="T12" fmla="*/ 0 w 175"/>
                <a:gd name="T13" fmla="*/ 77 h 78"/>
                <a:gd name="T14" fmla="*/ 3 w 175"/>
                <a:gd name="T15" fmla="*/ 78 h 78"/>
                <a:gd name="T16" fmla="*/ 168 w 175"/>
                <a:gd name="T17" fmla="*/ 78 h 78"/>
                <a:gd name="T18" fmla="*/ 159 w 175"/>
                <a:gd name="T19" fmla="*/ 54 h 78"/>
                <a:gd name="T20" fmla="*/ 175 w 175"/>
                <a:gd name="T21"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5" h="78">
                  <a:moveTo>
                    <a:pt x="175" y="25"/>
                  </a:moveTo>
                  <a:cubicBezTo>
                    <a:pt x="168" y="16"/>
                    <a:pt x="160" y="8"/>
                    <a:pt x="152" y="0"/>
                  </a:cubicBezTo>
                  <a:cubicBezTo>
                    <a:pt x="138" y="10"/>
                    <a:pt x="123" y="18"/>
                    <a:pt x="106" y="23"/>
                  </a:cubicBezTo>
                  <a:cubicBezTo>
                    <a:pt x="105" y="24"/>
                    <a:pt x="105" y="24"/>
                    <a:pt x="105" y="24"/>
                  </a:cubicBezTo>
                  <a:cubicBezTo>
                    <a:pt x="104" y="23"/>
                    <a:pt x="104" y="23"/>
                    <a:pt x="104" y="23"/>
                  </a:cubicBezTo>
                  <a:cubicBezTo>
                    <a:pt x="88" y="18"/>
                    <a:pt x="72" y="10"/>
                    <a:pt x="59" y="0"/>
                  </a:cubicBezTo>
                  <a:cubicBezTo>
                    <a:pt x="30" y="27"/>
                    <a:pt x="9" y="61"/>
                    <a:pt x="0" y="77"/>
                  </a:cubicBezTo>
                  <a:cubicBezTo>
                    <a:pt x="1" y="78"/>
                    <a:pt x="2" y="78"/>
                    <a:pt x="3" y="78"/>
                  </a:cubicBezTo>
                  <a:cubicBezTo>
                    <a:pt x="168" y="78"/>
                    <a:pt x="168" y="78"/>
                    <a:pt x="168" y="78"/>
                  </a:cubicBezTo>
                  <a:cubicBezTo>
                    <a:pt x="162" y="72"/>
                    <a:pt x="159" y="63"/>
                    <a:pt x="159" y="54"/>
                  </a:cubicBezTo>
                  <a:cubicBezTo>
                    <a:pt x="159" y="42"/>
                    <a:pt x="165" y="31"/>
                    <a:pt x="175" y="2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0" name="Freeform 41"/>
            <p:cNvSpPr/>
            <p:nvPr/>
          </p:nvSpPr>
          <p:spPr bwMode="auto">
            <a:xfrm>
              <a:off x="7148913" y="27078"/>
              <a:ext cx="48814" cy="70307"/>
            </a:xfrm>
            <a:custGeom>
              <a:avLst/>
              <a:gdLst>
                <a:gd name="T0" fmla="*/ 56 w 57"/>
                <a:gd name="T1" fmla="*/ 0 h 82"/>
                <a:gd name="T2" fmla="*/ 56 w 57"/>
                <a:gd name="T3" fmla="*/ 0 h 82"/>
                <a:gd name="T4" fmla="*/ 56 w 57"/>
                <a:gd name="T5" fmla="*/ 0 h 82"/>
                <a:gd name="T6" fmla="*/ 0 w 57"/>
                <a:gd name="T7" fmla="*/ 57 h 82"/>
                <a:gd name="T8" fmla="*/ 22 w 57"/>
                <a:gd name="T9" fmla="*/ 82 h 82"/>
                <a:gd name="T10" fmla="*/ 41 w 57"/>
                <a:gd name="T11" fmla="*/ 77 h 82"/>
                <a:gd name="T12" fmla="*/ 57 w 57"/>
                <a:gd name="T13" fmla="*/ 81 h 82"/>
                <a:gd name="T14" fmla="*/ 57 w 57"/>
                <a:gd name="T15" fmla="*/ 1 h 82"/>
                <a:gd name="T16" fmla="*/ 57 w 57"/>
                <a:gd name="T17" fmla="*/ 1 h 82"/>
                <a:gd name="T18" fmla="*/ 56 w 57"/>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82">
                  <a:moveTo>
                    <a:pt x="56" y="0"/>
                  </a:moveTo>
                  <a:cubicBezTo>
                    <a:pt x="56" y="0"/>
                    <a:pt x="56" y="0"/>
                    <a:pt x="56" y="0"/>
                  </a:cubicBezTo>
                  <a:cubicBezTo>
                    <a:pt x="56" y="0"/>
                    <a:pt x="56" y="0"/>
                    <a:pt x="56" y="0"/>
                  </a:cubicBezTo>
                  <a:cubicBezTo>
                    <a:pt x="45" y="14"/>
                    <a:pt x="25" y="38"/>
                    <a:pt x="0" y="57"/>
                  </a:cubicBezTo>
                  <a:cubicBezTo>
                    <a:pt x="8" y="65"/>
                    <a:pt x="15" y="73"/>
                    <a:pt x="22" y="82"/>
                  </a:cubicBezTo>
                  <a:cubicBezTo>
                    <a:pt x="28" y="79"/>
                    <a:pt x="34" y="77"/>
                    <a:pt x="41" y="77"/>
                  </a:cubicBezTo>
                  <a:cubicBezTo>
                    <a:pt x="46" y="77"/>
                    <a:pt x="52" y="78"/>
                    <a:pt x="57" y="81"/>
                  </a:cubicBezTo>
                  <a:cubicBezTo>
                    <a:pt x="57" y="1"/>
                    <a:pt x="57" y="1"/>
                    <a:pt x="57" y="1"/>
                  </a:cubicBezTo>
                  <a:cubicBezTo>
                    <a:pt x="57" y="1"/>
                    <a:pt x="57" y="1"/>
                    <a:pt x="57" y="1"/>
                  </a:cubicBezTo>
                  <a:lnTo>
                    <a:pt x="56"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1" name="Freeform 42"/>
            <p:cNvSpPr>
              <a:spLocks noEditPoints="1"/>
            </p:cNvSpPr>
            <p:nvPr/>
          </p:nvSpPr>
          <p:spPr bwMode="auto">
            <a:xfrm>
              <a:off x="7157291" y="98477"/>
              <a:ext cx="52457" cy="52457"/>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42 w 61"/>
                <a:gd name="T11" fmla="*/ 32 h 61"/>
                <a:gd name="T12" fmla="*/ 33 w 61"/>
                <a:gd name="T13" fmla="*/ 32 h 61"/>
                <a:gd name="T14" fmla="*/ 33 w 61"/>
                <a:gd name="T15" fmla="*/ 42 h 61"/>
                <a:gd name="T16" fmla="*/ 30 w 61"/>
                <a:gd name="T17" fmla="*/ 44 h 61"/>
                <a:gd name="T18" fmla="*/ 28 w 61"/>
                <a:gd name="T19" fmla="*/ 42 h 61"/>
                <a:gd name="T20" fmla="*/ 28 w 61"/>
                <a:gd name="T21" fmla="*/ 32 h 61"/>
                <a:gd name="T22" fmla="*/ 18 w 61"/>
                <a:gd name="T23" fmla="*/ 32 h 61"/>
                <a:gd name="T24" fmla="*/ 16 w 61"/>
                <a:gd name="T25" fmla="*/ 30 h 61"/>
                <a:gd name="T26" fmla="*/ 18 w 61"/>
                <a:gd name="T27" fmla="*/ 28 h 61"/>
                <a:gd name="T28" fmla="*/ 28 w 61"/>
                <a:gd name="T29" fmla="*/ 28 h 61"/>
                <a:gd name="T30" fmla="*/ 28 w 61"/>
                <a:gd name="T31" fmla="*/ 18 h 61"/>
                <a:gd name="T32" fmla="*/ 30 w 61"/>
                <a:gd name="T33" fmla="*/ 16 h 61"/>
                <a:gd name="T34" fmla="*/ 33 w 61"/>
                <a:gd name="T35" fmla="*/ 18 h 61"/>
                <a:gd name="T36" fmla="*/ 33 w 61"/>
                <a:gd name="T37" fmla="*/ 28 h 61"/>
                <a:gd name="T38" fmla="*/ 42 w 61"/>
                <a:gd name="T39" fmla="*/ 28 h 61"/>
                <a:gd name="T40" fmla="*/ 45 w 61"/>
                <a:gd name="T41" fmla="*/ 30 h 61"/>
                <a:gd name="T42" fmla="*/ 42 w 61"/>
                <a:gd name="T43" fmla="*/ 3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61">
                  <a:moveTo>
                    <a:pt x="31" y="0"/>
                  </a:moveTo>
                  <a:cubicBezTo>
                    <a:pt x="14" y="0"/>
                    <a:pt x="0" y="13"/>
                    <a:pt x="0" y="30"/>
                  </a:cubicBezTo>
                  <a:cubicBezTo>
                    <a:pt x="0" y="47"/>
                    <a:pt x="14" y="61"/>
                    <a:pt x="31" y="61"/>
                  </a:cubicBezTo>
                  <a:cubicBezTo>
                    <a:pt x="48" y="61"/>
                    <a:pt x="61" y="47"/>
                    <a:pt x="61" y="30"/>
                  </a:cubicBezTo>
                  <a:cubicBezTo>
                    <a:pt x="61" y="13"/>
                    <a:pt x="48" y="0"/>
                    <a:pt x="31" y="0"/>
                  </a:cubicBezTo>
                  <a:close/>
                  <a:moveTo>
                    <a:pt x="42" y="32"/>
                  </a:moveTo>
                  <a:cubicBezTo>
                    <a:pt x="33" y="32"/>
                    <a:pt x="33" y="32"/>
                    <a:pt x="33" y="32"/>
                  </a:cubicBezTo>
                  <a:cubicBezTo>
                    <a:pt x="33" y="42"/>
                    <a:pt x="33" y="42"/>
                    <a:pt x="33" y="42"/>
                  </a:cubicBezTo>
                  <a:cubicBezTo>
                    <a:pt x="33" y="43"/>
                    <a:pt x="32" y="44"/>
                    <a:pt x="30" y="44"/>
                  </a:cubicBezTo>
                  <a:cubicBezTo>
                    <a:pt x="29" y="44"/>
                    <a:pt x="28" y="43"/>
                    <a:pt x="28" y="42"/>
                  </a:cubicBezTo>
                  <a:cubicBezTo>
                    <a:pt x="28" y="32"/>
                    <a:pt x="28" y="32"/>
                    <a:pt x="28" y="32"/>
                  </a:cubicBezTo>
                  <a:cubicBezTo>
                    <a:pt x="18" y="32"/>
                    <a:pt x="18" y="32"/>
                    <a:pt x="18" y="32"/>
                  </a:cubicBezTo>
                  <a:cubicBezTo>
                    <a:pt x="17" y="32"/>
                    <a:pt x="16" y="31"/>
                    <a:pt x="16" y="30"/>
                  </a:cubicBezTo>
                  <a:cubicBezTo>
                    <a:pt x="16" y="29"/>
                    <a:pt x="17" y="28"/>
                    <a:pt x="18" y="28"/>
                  </a:cubicBezTo>
                  <a:cubicBezTo>
                    <a:pt x="28" y="28"/>
                    <a:pt x="28" y="28"/>
                    <a:pt x="28" y="28"/>
                  </a:cubicBezTo>
                  <a:cubicBezTo>
                    <a:pt x="28" y="18"/>
                    <a:pt x="28" y="18"/>
                    <a:pt x="28" y="18"/>
                  </a:cubicBezTo>
                  <a:cubicBezTo>
                    <a:pt x="28" y="17"/>
                    <a:pt x="29" y="16"/>
                    <a:pt x="30" y="16"/>
                  </a:cubicBezTo>
                  <a:cubicBezTo>
                    <a:pt x="32" y="16"/>
                    <a:pt x="33" y="17"/>
                    <a:pt x="33" y="18"/>
                  </a:cubicBezTo>
                  <a:cubicBezTo>
                    <a:pt x="33" y="28"/>
                    <a:pt x="33" y="28"/>
                    <a:pt x="33" y="28"/>
                  </a:cubicBezTo>
                  <a:cubicBezTo>
                    <a:pt x="42" y="28"/>
                    <a:pt x="42" y="28"/>
                    <a:pt x="42" y="28"/>
                  </a:cubicBezTo>
                  <a:cubicBezTo>
                    <a:pt x="44" y="28"/>
                    <a:pt x="45" y="29"/>
                    <a:pt x="45" y="30"/>
                  </a:cubicBezTo>
                  <a:cubicBezTo>
                    <a:pt x="45" y="31"/>
                    <a:pt x="44" y="32"/>
                    <a:pt x="42" y="3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9" name="Freeform 70"/>
            <p:cNvSpPr/>
            <p:nvPr/>
          </p:nvSpPr>
          <p:spPr bwMode="auto">
            <a:xfrm>
              <a:off x="7033435" y="1657251"/>
              <a:ext cx="162835" cy="158464"/>
            </a:xfrm>
            <a:custGeom>
              <a:avLst/>
              <a:gdLst>
                <a:gd name="T0" fmla="*/ 95 w 189"/>
                <a:gd name="T1" fmla="*/ 56 h 184"/>
                <a:gd name="T2" fmla="*/ 1 w 189"/>
                <a:gd name="T3" fmla="*/ 79 h 184"/>
                <a:gd name="T4" fmla="*/ 56 w 189"/>
                <a:gd name="T5" fmla="*/ 143 h 184"/>
                <a:gd name="T6" fmla="*/ 95 w 189"/>
                <a:gd name="T7" fmla="*/ 184 h 184"/>
                <a:gd name="T8" fmla="*/ 134 w 189"/>
                <a:gd name="T9" fmla="*/ 143 h 184"/>
                <a:gd name="T10" fmla="*/ 189 w 189"/>
                <a:gd name="T11" fmla="*/ 78 h 184"/>
                <a:gd name="T12" fmla="*/ 95 w 189"/>
                <a:gd name="T13" fmla="*/ 56 h 184"/>
              </a:gdLst>
              <a:ahLst/>
              <a:cxnLst>
                <a:cxn ang="0">
                  <a:pos x="T0" y="T1"/>
                </a:cxn>
                <a:cxn ang="0">
                  <a:pos x="T2" y="T3"/>
                </a:cxn>
                <a:cxn ang="0">
                  <a:pos x="T4" y="T5"/>
                </a:cxn>
                <a:cxn ang="0">
                  <a:pos x="T6" y="T7"/>
                </a:cxn>
                <a:cxn ang="0">
                  <a:pos x="T8" y="T9"/>
                </a:cxn>
                <a:cxn ang="0">
                  <a:pos x="T10" y="T11"/>
                </a:cxn>
                <a:cxn ang="0">
                  <a:pos x="T12" y="T13"/>
                </a:cxn>
              </a:cxnLst>
              <a:rect l="0" t="0" r="r" b="b"/>
              <a:pathLst>
                <a:path w="189" h="184">
                  <a:moveTo>
                    <a:pt x="95" y="56"/>
                  </a:moveTo>
                  <a:cubicBezTo>
                    <a:pt x="70" y="0"/>
                    <a:pt x="1" y="13"/>
                    <a:pt x="1" y="79"/>
                  </a:cubicBezTo>
                  <a:cubicBezTo>
                    <a:pt x="0" y="115"/>
                    <a:pt x="33" y="128"/>
                    <a:pt x="56" y="143"/>
                  </a:cubicBezTo>
                  <a:cubicBezTo>
                    <a:pt x="77" y="157"/>
                    <a:pt x="92" y="176"/>
                    <a:pt x="95" y="184"/>
                  </a:cubicBezTo>
                  <a:cubicBezTo>
                    <a:pt x="97" y="176"/>
                    <a:pt x="114" y="157"/>
                    <a:pt x="134" y="143"/>
                  </a:cubicBezTo>
                  <a:cubicBezTo>
                    <a:pt x="155" y="127"/>
                    <a:pt x="189" y="115"/>
                    <a:pt x="189" y="78"/>
                  </a:cubicBezTo>
                  <a:cubicBezTo>
                    <a:pt x="188" y="12"/>
                    <a:pt x="118" y="2"/>
                    <a:pt x="95" y="5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0" name="Freeform 71"/>
            <p:cNvSpPr/>
            <p:nvPr/>
          </p:nvSpPr>
          <p:spPr bwMode="auto">
            <a:xfrm>
              <a:off x="6752571" y="1665629"/>
              <a:ext cx="165385" cy="160285"/>
            </a:xfrm>
            <a:custGeom>
              <a:avLst/>
              <a:gdLst>
                <a:gd name="T0" fmla="*/ 189 w 192"/>
                <a:gd name="T1" fmla="*/ 79 h 186"/>
                <a:gd name="T2" fmla="*/ 186 w 192"/>
                <a:gd name="T3" fmla="*/ 70 h 186"/>
                <a:gd name="T4" fmla="*/ 139 w 192"/>
                <a:gd name="T5" fmla="*/ 61 h 186"/>
                <a:gd name="T6" fmla="*/ 124 w 192"/>
                <a:gd name="T7" fmla="*/ 51 h 186"/>
                <a:gd name="T8" fmla="*/ 96 w 192"/>
                <a:gd name="T9" fmla="*/ 0 h 186"/>
                <a:gd name="T10" fmla="*/ 68 w 192"/>
                <a:gd name="T11" fmla="*/ 51 h 186"/>
                <a:gd name="T12" fmla="*/ 53 w 192"/>
                <a:gd name="T13" fmla="*/ 61 h 186"/>
                <a:gd name="T14" fmla="*/ 6 w 192"/>
                <a:gd name="T15" fmla="*/ 70 h 186"/>
                <a:gd name="T16" fmla="*/ 3 w 192"/>
                <a:gd name="T17" fmla="*/ 79 h 186"/>
                <a:gd name="T18" fmla="*/ 36 w 192"/>
                <a:gd name="T19" fmla="*/ 114 h 186"/>
                <a:gd name="T20" fmla="*/ 42 w 192"/>
                <a:gd name="T21" fmla="*/ 131 h 186"/>
                <a:gd name="T22" fmla="*/ 36 w 192"/>
                <a:gd name="T23" fmla="*/ 178 h 186"/>
                <a:gd name="T24" fmla="*/ 43 w 192"/>
                <a:gd name="T25" fmla="*/ 184 h 186"/>
                <a:gd name="T26" fmla="*/ 87 w 192"/>
                <a:gd name="T27" fmla="*/ 164 h 186"/>
                <a:gd name="T28" fmla="*/ 105 w 192"/>
                <a:gd name="T29" fmla="*/ 164 h 186"/>
                <a:gd name="T30" fmla="*/ 148 w 192"/>
                <a:gd name="T31" fmla="*/ 184 h 186"/>
                <a:gd name="T32" fmla="*/ 156 w 192"/>
                <a:gd name="T33" fmla="*/ 178 h 186"/>
                <a:gd name="T34" fmla="*/ 150 w 192"/>
                <a:gd name="T35" fmla="*/ 131 h 186"/>
                <a:gd name="T36" fmla="*/ 156 w 192"/>
                <a:gd name="T37" fmla="*/ 114 h 186"/>
                <a:gd name="T38" fmla="*/ 189 w 192"/>
                <a:gd name="T39" fmla="*/ 7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2" h="186">
                  <a:moveTo>
                    <a:pt x="189" y="79"/>
                  </a:moveTo>
                  <a:cubicBezTo>
                    <a:pt x="192" y="75"/>
                    <a:pt x="191" y="71"/>
                    <a:pt x="186" y="70"/>
                  </a:cubicBezTo>
                  <a:cubicBezTo>
                    <a:pt x="139" y="61"/>
                    <a:pt x="139" y="61"/>
                    <a:pt x="139" y="61"/>
                  </a:cubicBezTo>
                  <a:cubicBezTo>
                    <a:pt x="133" y="60"/>
                    <a:pt x="127" y="55"/>
                    <a:pt x="124" y="51"/>
                  </a:cubicBezTo>
                  <a:cubicBezTo>
                    <a:pt x="96" y="0"/>
                    <a:pt x="96" y="0"/>
                    <a:pt x="96" y="0"/>
                  </a:cubicBezTo>
                  <a:cubicBezTo>
                    <a:pt x="68" y="51"/>
                    <a:pt x="68" y="51"/>
                    <a:pt x="68" y="51"/>
                  </a:cubicBezTo>
                  <a:cubicBezTo>
                    <a:pt x="65" y="55"/>
                    <a:pt x="59" y="60"/>
                    <a:pt x="53" y="61"/>
                  </a:cubicBezTo>
                  <a:cubicBezTo>
                    <a:pt x="6" y="70"/>
                    <a:pt x="6" y="70"/>
                    <a:pt x="6" y="70"/>
                  </a:cubicBezTo>
                  <a:cubicBezTo>
                    <a:pt x="1" y="71"/>
                    <a:pt x="0" y="75"/>
                    <a:pt x="3" y="79"/>
                  </a:cubicBezTo>
                  <a:cubicBezTo>
                    <a:pt x="36" y="114"/>
                    <a:pt x="36" y="114"/>
                    <a:pt x="36" y="114"/>
                  </a:cubicBezTo>
                  <a:cubicBezTo>
                    <a:pt x="40" y="118"/>
                    <a:pt x="42" y="126"/>
                    <a:pt x="42" y="131"/>
                  </a:cubicBezTo>
                  <a:cubicBezTo>
                    <a:pt x="36" y="178"/>
                    <a:pt x="36" y="178"/>
                    <a:pt x="36" y="178"/>
                  </a:cubicBezTo>
                  <a:cubicBezTo>
                    <a:pt x="35" y="184"/>
                    <a:pt x="39" y="186"/>
                    <a:pt x="43" y="184"/>
                  </a:cubicBezTo>
                  <a:cubicBezTo>
                    <a:pt x="87" y="164"/>
                    <a:pt x="87" y="164"/>
                    <a:pt x="87" y="164"/>
                  </a:cubicBezTo>
                  <a:cubicBezTo>
                    <a:pt x="92" y="161"/>
                    <a:pt x="100" y="161"/>
                    <a:pt x="105" y="164"/>
                  </a:cubicBezTo>
                  <a:cubicBezTo>
                    <a:pt x="148" y="184"/>
                    <a:pt x="148" y="184"/>
                    <a:pt x="148" y="184"/>
                  </a:cubicBezTo>
                  <a:cubicBezTo>
                    <a:pt x="153" y="186"/>
                    <a:pt x="157" y="184"/>
                    <a:pt x="156" y="178"/>
                  </a:cubicBezTo>
                  <a:cubicBezTo>
                    <a:pt x="150" y="131"/>
                    <a:pt x="150" y="131"/>
                    <a:pt x="150" y="131"/>
                  </a:cubicBezTo>
                  <a:cubicBezTo>
                    <a:pt x="150" y="126"/>
                    <a:pt x="152" y="118"/>
                    <a:pt x="156" y="114"/>
                  </a:cubicBezTo>
                  <a:lnTo>
                    <a:pt x="189" y="7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1" name="Freeform 72"/>
            <p:cNvSpPr/>
            <p:nvPr/>
          </p:nvSpPr>
          <p:spPr bwMode="auto">
            <a:xfrm>
              <a:off x="6436372" y="1714808"/>
              <a:ext cx="200721" cy="61200"/>
            </a:xfrm>
            <a:custGeom>
              <a:avLst/>
              <a:gdLst>
                <a:gd name="T0" fmla="*/ 229 w 233"/>
                <a:gd name="T1" fmla="*/ 17 h 71"/>
                <a:gd name="T2" fmla="*/ 205 w 233"/>
                <a:gd name="T3" fmla="*/ 31 h 71"/>
                <a:gd name="T4" fmla="*/ 148 w 233"/>
                <a:gd name="T5" fmla="*/ 0 h 71"/>
                <a:gd name="T6" fmla="*/ 117 w 233"/>
                <a:gd name="T7" fmla="*/ 18 h 71"/>
                <a:gd name="T8" fmla="*/ 85 w 233"/>
                <a:gd name="T9" fmla="*/ 0 h 71"/>
                <a:gd name="T10" fmla="*/ 29 w 233"/>
                <a:gd name="T11" fmla="*/ 31 h 71"/>
                <a:gd name="T12" fmla="*/ 4 w 233"/>
                <a:gd name="T13" fmla="*/ 17 h 71"/>
                <a:gd name="T14" fmla="*/ 62 w 233"/>
                <a:gd name="T15" fmla="*/ 71 h 71"/>
                <a:gd name="T16" fmla="*/ 117 w 233"/>
                <a:gd name="T17" fmla="*/ 45 h 71"/>
                <a:gd name="T18" fmla="*/ 172 w 233"/>
                <a:gd name="T19" fmla="*/ 71 h 71"/>
                <a:gd name="T20" fmla="*/ 229 w 233"/>
                <a:gd name="T21"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 h="71">
                  <a:moveTo>
                    <a:pt x="229" y="17"/>
                  </a:moveTo>
                  <a:cubicBezTo>
                    <a:pt x="225" y="16"/>
                    <a:pt x="219" y="31"/>
                    <a:pt x="205" y="31"/>
                  </a:cubicBezTo>
                  <a:cubicBezTo>
                    <a:pt x="186" y="31"/>
                    <a:pt x="177" y="0"/>
                    <a:pt x="148" y="0"/>
                  </a:cubicBezTo>
                  <a:cubicBezTo>
                    <a:pt x="125" y="0"/>
                    <a:pt x="118" y="18"/>
                    <a:pt x="117" y="18"/>
                  </a:cubicBezTo>
                  <a:cubicBezTo>
                    <a:pt x="115" y="18"/>
                    <a:pt x="108" y="0"/>
                    <a:pt x="85" y="0"/>
                  </a:cubicBezTo>
                  <a:cubicBezTo>
                    <a:pt x="56" y="0"/>
                    <a:pt x="47" y="31"/>
                    <a:pt x="29" y="31"/>
                  </a:cubicBezTo>
                  <a:cubicBezTo>
                    <a:pt x="14" y="31"/>
                    <a:pt x="8" y="16"/>
                    <a:pt x="4" y="17"/>
                  </a:cubicBezTo>
                  <a:cubicBezTo>
                    <a:pt x="0" y="18"/>
                    <a:pt x="11" y="71"/>
                    <a:pt x="62" y="71"/>
                  </a:cubicBezTo>
                  <a:cubicBezTo>
                    <a:pt x="95" y="71"/>
                    <a:pt x="114" y="45"/>
                    <a:pt x="117" y="45"/>
                  </a:cubicBezTo>
                  <a:cubicBezTo>
                    <a:pt x="119" y="45"/>
                    <a:pt x="139" y="71"/>
                    <a:pt x="172" y="71"/>
                  </a:cubicBezTo>
                  <a:cubicBezTo>
                    <a:pt x="222" y="71"/>
                    <a:pt x="233" y="18"/>
                    <a:pt x="229" y="1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2" name="Freeform 73"/>
            <p:cNvSpPr>
              <a:spLocks noEditPoints="1"/>
            </p:cNvSpPr>
            <p:nvPr/>
          </p:nvSpPr>
          <p:spPr bwMode="auto">
            <a:xfrm>
              <a:off x="6162795" y="1669272"/>
              <a:ext cx="107464" cy="155914"/>
            </a:xfrm>
            <a:custGeom>
              <a:avLst/>
              <a:gdLst>
                <a:gd name="T0" fmla="*/ 63 w 125"/>
                <a:gd name="T1" fmla="*/ 82 h 181"/>
                <a:gd name="T2" fmla="*/ 103 w 125"/>
                <a:gd name="T3" fmla="*/ 41 h 181"/>
                <a:gd name="T4" fmla="*/ 63 w 125"/>
                <a:gd name="T5" fmla="*/ 0 h 181"/>
                <a:gd name="T6" fmla="*/ 22 w 125"/>
                <a:gd name="T7" fmla="*/ 41 h 181"/>
                <a:gd name="T8" fmla="*/ 63 w 125"/>
                <a:gd name="T9" fmla="*/ 82 h 181"/>
                <a:gd name="T10" fmla="*/ 123 w 125"/>
                <a:gd name="T11" fmla="*/ 171 h 181"/>
                <a:gd name="T12" fmla="*/ 123 w 125"/>
                <a:gd name="T13" fmla="*/ 168 h 181"/>
                <a:gd name="T14" fmla="*/ 103 w 125"/>
                <a:gd name="T15" fmla="*/ 112 h 181"/>
                <a:gd name="T16" fmla="*/ 70 w 125"/>
                <a:gd name="T17" fmla="*/ 97 h 181"/>
                <a:gd name="T18" fmla="*/ 50 w 125"/>
                <a:gd name="T19" fmla="*/ 97 h 181"/>
                <a:gd name="T20" fmla="*/ 21 w 125"/>
                <a:gd name="T21" fmla="*/ 112 h 181"/>
                <a:gd name="T22" fmla="*/ 3 w 125"/>
                <a:gd name="T23" fmla="*/ 167 h 181"/>
                <a:gd name="T24" fmla="*/ 2 w 125"/>
                <a:gd name="T25" fmla="*/ 171 h 181"/>
                <a:gd name="T26" fmla="*/ 10 w 125"/>
                <a:gd name="T27" fmla="*/ 181 h 181"/>
                <a:gd name="T28" fmla="*/ 115 w 125"/>
                <a:gd name="T29" fmla="*/ 181 h 181"/>
                <a:gd name="T30" fmla="*/ 123 w 125"/>
                <a:gd name="T3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81">
                  <a:moveTo>
                    <a:pt x="63" y="82"/>
                  </a:moveTo>
                  <a:cubicBezTo>
                    <a:pt x="85" y="82"/>
                    <a:pt x="103" y="64"/>
                    <a:pt x="103" y="41"/>
                  </a:cubicBezTo>
                  <a:cubicBezTo>
                    <a:pt x="103" y="19"/>
                    <a:pt x="85" y="0"/>
                    <a:pt x="63" y="0"/>
                  </a:cubicBezTo>
                  <a:cubicBezTo>
                    <a:pt x="40" y="0"/>
                    <a:pt x="22" y="19"/>
                    <a:pt x="22" y="41"/>
                  </a:cubicBezTo>
                  <a:cubicBezTo>
                    <a:pt x="22" y="64"/>
                    <a:pt x="40" y="82"/>
                    <a:pt x="63" y="82"/>
                  </a:cubicBezTo>
                  <a:close/>
                  <a:moveTo>
                    <a:pt x="123" y="171"/>
                  </a:moveTo>
                  <a:cubicBezTo>
                    <a:pt x="123" y="168"/>
                    <a:pt x="123" y="168"/>
                    <a:pt x="123" y="168"/>
                  </a:cubicBezTo>
                  <a:cubicBezTo>
                    <a:pt x="120" y="154"/>
                    <a:pt x="110" y="121"/>
                    <a:pt x="103" y="112"/>
                  </a:cubicBezTo>
                  <a:cubicBezTo>
                    <a:pt x="95" y="96"/>
                    <a:pt x="70" y="97"/>
                    <a:pt x="70" y="97"/>
                  </a:cubicBezTo>
                  <a:cubicBezTo>
                    <a:pt x="50" y="97"/>
                    <a:pt x="50" y="97"/>
                    <a:pt x="50" y="97"/>
                  </a:cubicBezTo>
                  <a:cubicBezTo>
                    <a:pt x="50" y="97"/>
                    <a:pt x="31" y="96"/>
                    <a:pt x="21" y="112"/>
                  </a:cubicBezTo>
                  <a:cubicBezTo>
                    <a:pt x="15" y="120"/>
                    <a:pt x="6" y="151"/>
                    <a:pt x="3" y="167"/>
                  </a:cubicBezTo>
                  <a:cubicBezTo>
                    <a:pt x="2" y="169"/>
                    <a:pt x="2" y="171"/>
                    <a:pt x="2" y="171"/>
                  </a:cubicBezTo>
                  <a:cubicBezTo>
                    <a:pt x="0" y="176"/>
                    <a:pt x="4" y="181"/>
                    <a:pt x="10" y="181"/>
                  </a:cubicBezTo>
                  <a:cubicBezTo>
                    <a:pt x="115" y="181"/>
                    <a:pt x="115" y="181"/>
                    <a:pt x="115" y="181"/>
                  </a:cubicBezTo>
                  <a:cubicBezTo>
                    <a:pt x="121" y="181"/>
                    <a:pt x="125" y="176"/>
                    <a:pt x="123" y="1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3" name="Freeform 74"/>
            <p:cNvSpPr>
              <a:spLocks noEditPoints="1"/>
            </p:cNvSpPr>
            <p:nvPr/>
          </p:nvSpPr>
          <p:spPr bwMode="auto">
            <a:xfrm>
              <a:off x="6270259" y="1722458"/>
              <a:ext cx="60471" cy="102728"/>
            </a:xfrm>
            <a:custGeom>
              <a:avLst/>
              <a:gdLst>
                <a:gd name="T0" fmla="*/ 29 w 70"/>
                <a:gd name="T1" fmla="*/ 54 h 119"/>
                <a:gd name="T2" fmla="*/ 55 w 70"/>
                <a:gd name="T3" fmla="*/ 27 h 119"/>
                <a:gd name="T4" fmla="*/ 29 w 70"/>
                <a:gd name="T5" fmla="*/ 0 h 119"/>
                <a:gd name="T6" fmla="*/ 2 w 70"/>
                <a:gd name="T7" fmla="*/ 27 h 119"/>
                <a:gd name="T8" fmla="*/ 29 w 70"/>
                <a:gd name="T9" fmla="*/ 54 h 119"/>
                <a:gd name="T10" fmla="*/ 69 w 70"/>
                <a:gd name="T11" fmla="*/ 112 h 119"/>
                <a:gd name="T12" fmla="*/ 68 w 70"/>
                <a:gd name="T13" fmla="*/ 111 h 119"/>
                <a:gd name="T14" fmla="*/ 55 w 70"/>
                <a:gd name="T15" fmla="*/ 74 h 119"/>
                <a:gd name="T16" fmla="*/ 33 w 70"/>
                <a:gd name="T17" fmla="*/ 64 h 119"/>
                <a:gd name="T18" fmla="*/ 20 w 70"/>
                <a:gd name="T19" fmla="*/ 64 h 119"/>
                <a:gd name="T20" fmla="*/ 1 w 70"/>
                <a:gd name="T21" fmla="*/ 73 h 119"/>
                <a:gd name="T22" fmla="*/ 0 w 70"/>
                <a:gd name="T23" fmla="*/ 75 h 119"/>
                <a:gd name="T24" fmla="*/ 8 w 70"/>
                <a:gd name="T25" fmla="*/ 104 h 119"/>
                <a:gd name="T26" fmla="*/ 9 w 70"/>
                <a:gd name="T27" fmla="*/ 106 h 119"/>
                <a:gd name="T28" fmla="*/ 7 w 70"/>
                <a:gd name="T29" fmla="*/ 119 h 119"/>
                <a:gd name="T30" fmla="*/ 63 w 70"/>
                <a:gd name="T31" fmla="*/ 119 h 119"/>
                <a:gd name="T32" fmla="*/ 69 w 70"/>
                <a:gd name="T33" fmla="*/ 11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9">
                  <a:moveTo>
                    <a:pt x="29" y="54"/>
                  </a:moveTo>
                  <a:cubicBezTo>
                    <a:pt x="43" y="54"/>
                    <a:pt x="55" y="42"/>
                    <a:pt x="55" y="27"/>
                  </a:cubicBezTo>
                  <a:cubicBezTo>
                    <a:pt x="55" y="12"/>
                    <a:pt x="43" y="0"/>
                    <a:pt x="29" y="0"/>
                  </a:cubicBezTo>
                  <a:cubicBezTo>
                    <a:pt x="14" y="0"/>
                    <a:pt x="2" y="12"/>
                    <a:pt x="2" y="27"/>
                  </a:cubicBezTo>
                  <a:cubicBezTo>
                    <a:pt x="2" y="42"/>
                    <a:pt x="14" y="54"/>
                    <a:pt x="29" y="54"/>
                  </a:cubicBezTo>
                  <a:close/>
                  <a:moveTo>
                    <a:pt x="69" y="112"/>
                  </a:moveTo>
                  <a:cubicBezTo>
                    <a:pt x="68" y="111"/>
                    <a:pt x="68" y="111"/>
                    <a:pt x="68" y="111"/>
                  </a:cubicBezTo>
                  <a:cubicBezTo>
                    <a:pt x="66" y="101"/>
                    <a:pt x="60" y="79"/>
                    <a:pt x="55" y="74"/>
                  </a:cubicBezTo>
                  <a:cubicBezTo>
                    <a:pt x="50" y="63"/>
                    <a:pt x="33" y="64"/>
                    <a:pt x="33" y="64"/>
                  </a:cubicBezTo>
                  <a:cubicBezTo>
                    <a:pt x="20" y="64"/>
                    <a:pt x="20" y="64"/>
                    <a:pt x="20" y="64"/>
                  </a:cubicBezTo>
                  <a:cubicBezTo>
                    <a:pt x="20" y="64"/>
                    <a:pt x="8" y="63"/>
                    <a:pt x="1" y="73"/>
                  </a:cubicBezTo>
                  <a:cubicBezTo>
                    <a:pt x="1" y="74"/>
                    <a:pt x="1" y="74"/>
                    <a:pt x="0" y="75"/>
                  </a:cubicBezTo>
                  <a:cubicBezTo>
                    <a:pt x="4" y="88"/>
                    <a:pt x="8" y="100"/>
                    <a:pt x="8" y="104"/>
                  </a:cubicBezTo>
                  <a:cubicBezTo>
                    <a:pt x="9" y="106"/>
                    <a:pt x="9" y="106"/>
                    <a:pt x="9" y="106"/>
                  </a:cubicBezTo>
                  <a:cubicBezTo>
                    <a:pt x="10" y="111"/>
                    <a:pt x="9" y="115"/>
                    <a:pt x="7" y="119"/>
                  </a:cubicBezTo>
                  <a:cubicBezTo>
                    <a:pt x="63" y="119"/>
                    <a:pt x="63" y="119"/>
                    <a:pt x="63" y="119"/>
                  </a:cubicBezTo>
                  <a:cubicBezTo>
                    <a:pt x="67" y="119"/>
                    <a:pt x="70" y="116"/>
                    <a:pt x="69" y="1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4" name="Freeform 75"/>
            <p:cNvSpPr>
              <a:spLocks noEditPoints="1"/>
            </p:cNvSpPr>
            <p:nvPr/>
          </p:nvSpPr>
          <p:spPr bwMode="auto">
            <a:xfrm>
              <a:off x="6258237" y="1666722"/>
              <a:ext cx="68121" cy="44807"/>
            </a:xfrm>
            <a:custGeom>
              <a:avLst/>
              <a:gdLst>
                <a:gd name="T0" fmla="*/ 39 w 79"/>
                <a:gd name="T1" fmla="*/ 0 h 52"/>
                <a:gd name="T2" fmla="*/ 0 w 79"/>
                <a:gd name="T3" fmla="*/ 26 h 52"/>
                <a:gd name="T4" fmla="*/ 39 w 79"/>
                <a:gd name="T5" fmla="*/ 52 h 52"/>
                <a:gd name="T6" fmla="*/ 79 w 79"/>
                <a:gd name="T7" fmla="*/ 26 h 52"/>
                <a:gd name="T8" fmla="*/ 39 w 79"/>
                <a:gd name="T9" fmla="*/ 0 h 52"/>
                <a:gd name="T10" fmla="*/ 39 w 79"/>
                <a:gd name="T11" fmla="*/ 41 h 52"/>
                <a:gd name="T12" fmla="*/ 24 w 79"/>
                <a:gd name="T13" fmla="*/ 26 h 52"/>
                <a:gd name="T14" fmla="*/ 39 w 79"/>
                <a:gd name="T15" fmla="*/ 11 h 52"/>
                <a:gd name="T16" fmla="*/ 55 w 79"/>
                <a:gd name="T17" fmla="*/ 26 h 52"/>
                <a:gd name="T18" fmla="*/ 39 w 79"/>
                <a:gd name="T19"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52">
                  <a:moveTo>
                    <a:pt x="39" y="0"/>
                  </a:moveTo>
                  <a:cubicBezTo>
                    <a:pt x="25" y="0"/>
                    <a:pt x="14" y="10"/>
                    <a:pt x="0" y="26"/>
                  </a:cubicBezTo>
                  <a:cubicBezTo>
                    <a:pt x="12" y="40"/>
                    <a:pt x="22" y="52"/>
                    <a:pt x="39" y="52"/>
                  </a:cubicBezTo>
                  <a:cubicBezTo>
                    <a:pt x="57" y="52"/>
                    <a:pt x="70" y="36"/>
                    <a:pt x="79" y="26"/>
                  </a:cubicBezTo>
                  <a:cubicBezTo>
                    <a:pt x="70" y="14"/>
                    <a:pt x="57" y="0"/>
                    <a:pt x="39" y="0"/>
                  </a:cubicBezTo>
                  <a:close/>
                  <a:moveTo>
                    <a:pt x="39" y="41"/>
                  </a:moveTo>
                  <a:cubicBezTo>
                    <a:pt x="31" y="41"/>
                    <a:pt x="24" y="34"/>
                    <a:pt x="24" y="26"/>
                  </a:cubicBezTo>
                  <a:cubicBezTo>
                    <a:pt x="24" y="17"/>
                    <a:pt x="31" y="11"/>
                    <a:pt x="39" y="11"/>
                  </a:cubicBezTo>
                  <a:cubicBezTo>
                    <a:pt x="48" y="11"/>
                    <a:pt x="55" y="17"/>
                    <a:pt x="55" y="26"/>
                  </a:cubicBezTo>
                  <a:cubicBezTo>
                    <a:pt x="55" y="34"/>
                    <a:pt x="48" y="41"/>
                    <a:pt x="39" y="4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5" name="Oval 76"/>
            <p:cNvSpPr>
              <a:spLocks noChangeArrowheads="1"/>
            </p:cNvSpPr>
            <p:nvPr/>
          </p:nvSpPr>
          <p:spPr bwMode="auto">
            <a:xfrm>
              <a:off x="6285923" y="1683115"/>
              <a:ext cx="12750" cy="120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6" name="Freeform 77"/>
            <p:cNvSpPr>
              <a:spLocks noEditPoints="1"/>
            </p:cNvSpPr>
            <p:nvPr/>
          </p:nvSpPr>
          <p:spPr bwMode="auto">
            <a:xfrm>
              <a:off x="5879381" y="1667451"/>
              <a:ext cx="107464" cy="154821"/>
            </a:xfrm>
            <a:custGeom>
              <a:avLst/>
              <a:gdLst>
                <a:gd name="T0" fmla="*/ 62 w 125"/>
                <a:gd name="T1" fmla="*/ 81 h 180"/>
                <a:gd name="T2" fmla="*/ 103 w 125"/>
                <a:gd name="T3" fmla="*/ 41 h 180"/>
                <a:gd name="T4" fmla="*/ 62 w 125"/>
                <a:gd name="T5" fmla="*/ 0 h 180"/>
                <a:gd name="T6" fmla="*/ 22 w 125"/>
                <a:gd name="T7" fmla="*/ 41 h 180"/>
                <a:gd name="T8" fmla="*/ 62 w 125"/>
                <a:gd name="T9" fmla="*/ 81 h 180"/>
                <a:gd name="T10" fmla="*/ 123 w 125"/>
                <a:gd name="T11" fmla="*/ 170 h 180"/>
                <a:gd name="T12" fmla="*/ 123 w 125"/>
                <a:gd name="T13" fmla="*/ 168 h 180"/>
                <a:gd name="T14" fmla="*/ 103 w 125"/>
                <a:gd name="T15" fmla="*/ 112 h 180"/>
                <a:gd name="T16" fmla="*/ 70 w 125"/>
                <a:gd name="T17" fmla="*/ 96 h 180"/>
                <a:gd name="T18" fmla="*/ 50 w 125"/>
                <a:gd name="T19" fmla="*/ 96 h 180"/>
                <a:gd name="T20" fmla="*/ 21 w 125"/>
                <a:gd name="T21" fmla="*/ 111 h 180"/>
                <a:gd name="T22" fmla="*/ 3 w 125"/>
                <a:gd name="T23" fmla="*/ 166 h 180"/>
                <a:gd name="T24" fmla="*/ 2 w 125"/>
                <a:gd name="T25" fmla="*/ 170 h 180"/>
                <a:gd name="T26" fmla="*/ 10 w 125"/>
                <a:gd name="T27" fmla="*/ 180 h 180"/>
                <a:gd name="T28" fmla="*/ 115 w 125"/>
                <a:gd name="T29" fmla="*/ 180 h 180"/>
                <a:gd name="T30" fmla="*/ 123 w 125"/>
                <a:gd name="T31" fmla="*/ 17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80">
                  <a:moveTo>
                    <a:pt x="62" y="81"/>
                  </a:moveTo>
                  <a:cubicBezTo>
                    <a:pt x="85" y="81"/>
                    <a:pt x="103" y="63"/>
                    <a:pt x="103" y="41"/>
                  </a:cubicBezTo>
                  <a:cubicBezTo>
                    <a:pt x="103" y="18"/>
                    <a:pt x="85" y="0"/>
                    <a:pt x="62" y="0"/>
                  </a:cubicBezTo>
                  <a:cubicBezTo>
                    <a:pt x="40" y="0"/>
                    <a:pt x="22" y="18"/>
                    <a:pt x="22" y="41"/>
                  </a:cubicBezTo>
                  <a:cubicBezTo>
                    <a:pt x="22" y="63"/>
                    <a:pt x="40" y="81"/>
                    <a:pt x="62" y="81"/>
                  </a:cubicBezTo>
                  <a:close/>
                  <a:moveTo>
                    <a:pt x="123" y="170"/>
                  </a:moveTo>
                  <a:cubicBezTo>
                    <a:pt x="123" y="168"/>
                    <a:pt x="123" y="168"/>
                    <a:pt x="123" y="168"/>
                  </a:cubicBezTo>
                  <a:cubicBezTo>
                    <a:pt x="120" y="154"/>
                    <a:pt x="110" y="120"/>
                    <a:pt x="103" y="112"/>
                  </a:cubicBezTo>
                  <a:cubicBezTo>
                    <a:pt x="94" y="96"/>
                    <a:pt x="70" y="96"/>
                    <a:pt x="70" y="96"/>
                  </a:cubicBezTo>
                  <a:cubicBezTo>
                    <a:pt x="50" y="96"/>
                    <a:pt x="50" y="96"/>
                    <a:pt x="50" y="96"/>
                  </a:cubicBezTo>
                  <a:cubicBezTo>
                    <a:pt x="50" y="96"/>
                    <a:pt x="31" y="96"/>
                    <a:pt x="21" y="111"/>
                  </a:cubicBezTo>
                  <a:cubicBezTo>
                    <a:pt x="15" y="119"/>
                    <a:pt x="6" y="150"/>
                    <a:pt x="3" y="166"/>
                  </a:cubicBezTo>
                  <a:cubicBezTo>
                    <a:pt x="2" y="168"/>
                    <a:pt x="2" y="170"/>
                    <a:pt x="2" y="170"/>
                  </a:cubicBezTo>
                  <a:cubicBezTo>
                    <a:pt x="0" y="176"/>
                    <a:pt x="4" y="180"/>
                    <a:pt x="10" y="180"/>
                  </a:cubicBezTo>
                  <a:cubicBezTo>
                    <a:pt x="115" y="180"/>
                    <a:pt x="115" y="180"/>
                    <a:pt x="115" y="180"/>
                  </a:cubicBezTo>
                  <a:cubicBezTo>
                    <a:pt x="121" y="180"/>
                    <a:pt x="125" y="176"/>
                    <a:pt x="123" y="17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7" name="Freeform 78"/>
            <p:cNvSpPr>
              <a:spLocks noEditPoints="1"/>
            </p:cNvSpPr>
            <p:nvPr/>
          </p:nvSpPr>
          <p:spPr bwMode="auto">
            <a:xfrm>
              <a:off x="5986845" y="1722458"/>
              <a:ext cx="60471" cy="102728"/>
            </a:xfrm>
            <a:custGeom>
              <a:avLst/>
              <a:gdLst>
                <a:gd name="T0" fmla="*/ 28 w 70"/>
                <a:gd name="T1" fmla="*/ 54 h 119"/>
                <a:gd name="T2" fmla="*/ 55 w 70"/>
                <a:gd name="T3" fmla="*/ 27 h 119"/>
                <a:gd name="T4" fmla="*/ 28 w 70"/>
                <a:gd name="T5" fmla="*/ 0 h 119"/>
                <a:gd name="T6" fmla="*/ 2 w 70"/>
                <a:gd name="T7" fmla="*/ 27 h 119"/>
                <a:gd name="T8" fmla="*/ 28 w 70"/>
                <a:gd name="T9" fmla="*/ 54 h 119"/>
                <a:gd name="T10" fmla="*/ 69 w 70"/>
                <a:gd name="T11" fmla="*/ 112 h 119"/>
                <a:gd name="T12" fmla="*/ 68 w 70"/>
                <a:gd name="T13" fmla="*/ 111 h 119"/>
                <a:gd name="T14" fmla="*/ 55 w 70"/>
                <a:gd name="T15" fmla="*/ 74 h 119"/>
                <a:gd name="T16" fmla="*/ 33 w 70"/>
                <a:gd name="T17" fmla="*/ 64 h 119"/>
                <a:gd name="T18" fmla="*/ 20 w 70"/>
                <a:gd name="T19" fmla="*/ 64 h 119"/>
                <a:gd name="T20" fmla="*/ 1 w 70"/>
                <a:gd name="T21" fmla="*/ 73 h 119"/>
                <a:gd name="T22" fmla="*/ 0 w 70"/>
                <a:gd name="T23" fmla="*/ 75 h 119"/>
                <a:gd name="T24" fmla="*/ 8 w 70"/>
                <a:gd name="T25" fmla="*/ 104 h 119"/>
                <a:gd name="T26" fmla="*/ 9 w 70"/>
                <a:gd name="T27" fmla="*/ 106 h 119"/>
                <a:gd name="T28" fmla="*/ 7 w 70"/>
                <a:gd name="T29" fmla="*/ 119 h 119"/>
                <a:gd name="T30" fmla="*/ 63 w 70"/>
                <a:gd name="T31" fmla="*/ 119 h 119"/>
                <a:gd name="T32" fmla="*/ 69 w 70"/>
                <a:gd name="T33" fmla="*/ 11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9">
                  <a:moveTo>
                    <a:pt x="28" y="54"/>
                  </a:moveTo>
                  <a:cubicBezTo>
                    <a:pt x="43" y="54"/>
                    <a:pt x="55" y="42"/>
                    <a:pt x="55" y="27"/>
                  </a:cubicBezTo>
                  <a:cubicBezTo>
                    <a:pt x="55" y="12"/>
                    <a:pt x="43" y="0"/>
                    <a:pt x="28" y="0"/>
                  </a:cubicBezTo>
                  <a:cubicBezTo>
                    <a:pt x="14" y="0"/>
                    <a:pt x="2" y="12"/>
                    <a:pt x="2" y="27"/>
                  </a:cubicBezTo>
                  <a:cubicBezTo>
                    <a:pt x="2" y="42"/>
                    <a:pt x="14" y="54"/>
                    <a:pt x="28" y="54"/>
                  </a:cubicBezTo>
                  <a:close/>
                  <a:moveTo>
                    <a:pt x="69" y="112"/>
                  </a:moveTo>
                  <a:cubicBezTo>
                    <a:pt x="68" y="111"/>
                    <a:pt x="68" y="111"/>
                    <a:pt x="68" y="111"/>
                  </a:cubicBezTo>
                  <a:cubicBezTo>
                    <a:pt x="66" y="101"/>
                    <a:pt x="60" y="79"/>
                    <a:pt x="55" y="74"/>
                  </a:cubicBezTo>
                  <a:cubicBezTo>
                    <a:pt x="50" y="63"/>
                    <a:pt x="33" y="64"/>
                    <a:pt x="33" y="64"/>
                  </a:cubicBezTo>
                  <a:cubicBezTo>
                    <a:pt x="20" y="64"/>
                    <a:pt x="20" y="64"/>
                    <a:pt x="20" y="64"/>
                  </a:cubicBezTo>
                  <a:cubicBezTo>
                    <a:pt x="20" y="64"/>
                    <a:pt x="8" y="63"/>
                    <a:pt x="1" y="73"/>
                  </a:cubicBezTo>
                  <a:cubicBezTo>
                    <a:pt x="1" y="74"/>
                    <a:pt x="0" y="74"/>
                    <a:pt x="0" y="75"/>
                  </a:cubicBezTo>
                  <a:cubicBezTo>
                    <a:pt x="4" y="88"/>
                    <a:pt x="8" y="100"/>
                    <a:pt x="8" y="104"/>
                  </a:cubicBezTo>
                  <a:cubicBezTo>
                    <a:pt x="9" y="106"/>
                    <a:pt x="9" y="106"/>
                    <a:pt x="9" y="106"/>
                  </a:cubicBezTo>
                  <a:cubicBezTo>
                    <a:pt x="10" y="111"/>
                    <a:pt x="9" y="115"/>
                    <a:pt x="7" y="119"/>
                  </a:cubicBezTo>
                  <a:cubicBezTo>
                    <a:pt x="63" y="119"/>
                    <a:pt x="63" y="119"/>
                    <a:pt x="63" y="119"/>
                  </a:cubicBezTo>
                  <a:cubicBezTo>
                    <a:pt x="67" y="119"/>
                    <a:pt x="70" y="116"/>
                    <a:pt x="69" y="1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8" name="Freeform 79"/>
            <p:cNvSpPr/>
            <p:nvPr/>
          </p:nvSpPr>
          <p:spPr bwMode="auto">
            <a:xfrm>
              <a:off x="5959524" y="1650329"/>
              <a:ext cx="75771" cy="76500"/>
            </a:xfrm>
            <a:custGeom>
              <a:avLst/>
              <a:gdLst>
                <a:gd name="T0" fmla="*/ 42 w 88"/>
                <a:gd name="T1" fmla="*/ 0 h 89"/>
                <a:gd name="T2" fmla="*/ 0 w 88"/>
                <a:gd name="T3" fmla="*/ 22 h 89"/>
                <a:gd name="T4" fmla="*/ 20 w 88"/>
                <a:gd name="T5" fmla="*/ 56 h 89"/>
                <a:gd name="T6" fmla="*/ 18 w 88"/>
                <a:gd name="T7" fmla="*/ 69 h 89"/>
                <a:gd name="T8" fmla="*/ 33 w 88"/>
                <a:gd name="T9" fmla="*/ 74 h 89"/>
                <a:gd name="T10" fmla="*/ 20 w 88"/>
                <a:gd name="T11" fmla="*/ 89 h 89"/>
                <a:gd name="T12" fmla="*/ 45 w 88"/>
                <a:gd name="T13" fmla="*/ 75 h 89"/>
                <a:gd name="T14" fmla="*/ 88 w 88"/>
                <a:gd name="T15" fmla="*/ 37 h 89"/>
                <a:gd name="T16" fmla="*/ 42 w 88"/>
                <a:gd name="T1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89">
                  <a:moveTo>
                    <a:pt x="42" y="0"/>
                  </a:moveTo>
                  <a:cubicBezTo>
                    <a:pt x="23" y="0"/>
                    <a:pt x="7" y="9"/>
                    <a:pt x="0" y="22"/>
                  </a:cubicBezTo>
                  <a:cubicBezTo>
                    <a:pt x="12" y="28"/>
                    <a:pt x="20" y="41"/>
                    <a:pt x="20" y="56"/>
                  </a:cubicBezTo>
                  <a:cubicBezTo>
                    <a:pt x="20" y="61"/>
                    <a:pt x="19" y="65"/>
                    <a:pt x="18" y="69"/>
                  </a:cubicBezTo>
                  <a:cubicBezTo>
                    <a:pt x="22" y="72"/>
                    <a:pt x="27" y="73"/>
                    <a:pt x="33" y="74"/>
                  </a:cubicBezTo>
                  <a:cubicBezTo>
                    <a:pt x="20" y="89"/>
                    <a:pt x="20" y="89"/>
                    <a:pt x="20" y="89"/>
                  </a:cubicBezTo>
                  <a:cubicBezTo>
                    <a:pt x="45" y="75"/>
                    <a:pt x="45" y="75"/>
                    <a:pt x="45" y="75"/>
                  </a:cubicBezTo>
                  <a:cubicBezTo>
                    <a:pt x="69" y="73"/>
                    <a:pt x="88" y="57"/>
                    <a:pt x="88" y="37"/>
                  </a:cubicBezTo>
                  <a:cubicBezTo>
                    <a:pt x="88" y="17"/>
                    <a:pt x="67" y="0"/>
                    <a:pt x="4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9" name="Freeform 80"/>
            <p:cNvSpPr>
              <a:spLocks noEditPoints="1"/>
            </p:cNvSpPr>
            <p:nvPr/>
          </p:nvSpPr>
          <p:spPr bwMode="auto">
            <a:xfrm>
              <a:off x="5589047" y="1669272"/>
              <a:ext cx="106735" cy="155914"/>
            </a:xfrm>
            <a:custGeom>
              <a:avLst/>
              <a:gdLst>
                <a:gd name="T0" fmla="*/ 62 w 124"/>
                <a:gd name="T1" fmla="*/ 82 h 181"/>
                <a:gd name="T2" fmla="*/ 103 w 124"/>
                <a:gd name="T3" fmla="*/ 41 h 181"/>
                <a:gd name="T4" fmla="*/ 62 w 124"/>
                <a:gd name="T5" fmla="*/ 0 h 181"/>
                <a:gd name="T6" fmla="*/ 21 w 124"/>
                <a:gd name="T7" fmla="*/ 41 h 181"/>
                <a:gd name="T8" fmla="*/ 62 w 124"/>
                <a:gd name="T9" fmla="*/ 82 h 181"/>
                <a:gd name="T10" fmla="*/ 123 w 124"/>
                <a:gd name="T11" fmla="*/ 171 h 181"/>
                <a:gd name="T12" fmla="*/ 122 w 124"/>
                <a:gd name="T13" fmla="*/ 168 h 181"/>
                <a:gd name="T14" fmla="*/ 103 w 124"/>
                <a:gd name="T15" fmla="*/ 112 h 181"/>
                <a:gd name="T16" fmla="*/ 69 w 124"/>
                <a:gd name="T17" fmla="*/ 97 h 181"/>
                <a:gd name="T18" fmla="*/ 49 w 124"/>
                <a:gd name="T19" fmla="*/ 97 h 181"/>
                <a:gd name="T20" fmla="*/ 20 w 124"/>
                <a:gd name="T21" fmla="*/ 112 h 181"/>
                <a:gd name="T22" fmla="*/ 2 w 124"/>
                <a:gd name="T23" fmla="*/ 167 h 181"/>
                <a:gd name="T24" fmla="*/ 1 w 124"/>
                <a:gd name="T25" fmla="*/ 171 h 181"/>
                <a:gd name="T26" fmla="*/ 10 w 124"/>
                <a:gd name="T27" fmla="*/ 181 h 181"/>
                <a:gd name="T28" fmla="*/ 115 w 124"/>
                <a:gd name="T29" fmla="*/ 181 h 181"/>
                <a:gd name="T30" fmla="*/ 123 w 124"/>
                <a:gd name="T3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81">
                  <a:moveTo>
                    <a:pt x="62" y="82"/>
                  </a:moveTo>
                  <a:cubicBezTo>
                    <a:pt x="84" y="82"/>
                    <a:pt x="103" y="64"/>
                    <a:pt x="103" y="41"/>
                  </a:cubicBezTo>
                  <a:cubicBezTo>
                    <a:pt x="103" y="19"/>
                    <a:pt x="84" y="0"/>
                    <a:pt x="62" y="0"/>
                  </a:cubicBezTo>
                  <a:cubicBezTo>
                    <a:pt x="39" y="0"/>
                    <a:pt x="21" y="19"/>
                    <a:pt x="21" y="41"/>
                  </a:cubicBezTo>
                  <a:cubicBezTo>
                    <a:pt x="21" y="64"/>
                    <a:pt x="39" y="82"/>
                    <a:pt x="62" y="82"/>
                  </a:cubicBezTo>
                  <a:close/>
                  <a:moveTo>
                    <a:pt x="123" y="171"/>
                  </a:moveTo>
                  <a:cubicBezTo>
                    <a:pt x="122" y="168"/>
                    <a:pt x="122" y="168"/>
                    <a:pt x="122" y="168"/>
                  </a:cubicBezTo>
                  <a:cubicBezTo>
                    <a:pt x="119" y="154"/>
                    <a:pt x="109" y="121"/>
                    <a:pt x="103" y="112"/>
                  </a:cubicBezTo>
                  <a:cubicBezTo>
                    <a:pt x="94" y="96"/>
                    <a:pt x="69" y="97"/>
                    <a:pt x="69" y="97"/>
                  </a:cubicBezTo>
                  <a:cubicBezTo>
                    <a:pt x="49" y="97"/>
                    <a:pt x="49" y="97"/>
                    <a:pt x="49" y="97"/>
                  </a:cubicBezTo>
                  <a:cubicBezTo>
                    <a:pt x="49" y="97"/>
                    <a:pt x="31" y="96"/>
                    <a:pt x="20" y="112"/>
                  </a:cubicBezTo>
                  <a:cubicBezTo>
                    <a:pt x="15" y="120"/>
                    <a:pt x="6" y="151"/>
                    <a:pt x="2" y="167"/>
                  </a:cubicBezTo>
                  <a:cubicBezTo>
                    <a:pt x="2" y="169"/>
                    <a:pt x="1" y="171"/>
                    <a:pt x="1" y="171"/>
                  </a:cubicBezTo>
                  <a:cubicBezTo>
                    <a:pt x="0" y="176"/>
                    <a:pt x="4" y="181"/>
                    <a:pt x="10" y="181"/>
                  </a:cubicBezTo>
                  <a:cubicBezTo>
                    <a:pt x="115" y="181"/>
                    <a:pt x="115" y="181"/>
                    <a:pt x="115" y="181"/>
                  </a:cubicBezTo>
                  <a:cubicBezTo>
                    <a:pt x="121" y="181"/>
                    <a:pt x="124" y="176"/>
                    <a:pt x="123" y="1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0" name="Freeform 81"/>
            <p:cNvSpPr>
              <a:spLocks noEditPoints="1"/>
            </p:cNvSpPr>
            <p:nvPr/>
          </p:nvSpPr>
          <p:spPr bwMode="auto">
            <a:xfrm>
              <a:off x="5686311" y="1653608"/>
              <a:ext cx="63021" cy="68121"/>
            </a:xfrm>
            <a:custGeom>
              <a:avLst/>
              <a:gdLst>
                <a:gd name="T0" fmla="*/ 12 w 73"/>
                <a:gd name="T1" fmla="*/ 64 h 79"/>
                <a:gd name="T2" fmla="*/ 3 w 73"/>
                <a:gd name="T3" fmla="*/ 71 h 79"/>
                <a:gd name="T4" fmla="*/ 12 w 73"/>
                <a:gd name="T5" fmla="*/ 79 h 79"/>
                <a:gd name="T6" fmla="*/ 22 w 73"/>
                <a:gd name="T7" fmla="*/ 71 h 79"/>
                <a:gd name="T8" fmla="*/ 12 w 73"/>
                <a:gd name="T9" fmla="*/ 64 h 79"/>
                <a:gd name="T10" fmla="*/ 37 w 73"/>
                <a:gd name="T11" fmla="*/ 0 h 79"/>
                <a:gd name="T12" fmla="*/ 0 w 73"/>
                <a:gd name="T13" fmla="*/ 29 h 79"/>
                <a:gd name="T14" fmla="*/ 37 w 73"/>
                <a:gd name="T15" fmla="*/ 59 h 79"/>
                <a:gd name="T16" fmla="*/ 73 w 73"/>
                <a:gd name="T17" fmla="*/ 29 h 79"/>
                <a:gd name="T18" fmla="*/ 37 w 73"/>
                <a:gd name="T1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9">
                  <a:moveTo>
                    <a:pt x="12" y="64"/>
                  </a:moveTo>
                  <a:cubicBezTo>
                    <a:pt x="7" y="64"/>
                    <a:pt x="3" y="67"/>
                    <a:pt x="3" y="71"/>
                  </a:cubicBezTo>
                  <a:cubicBezTo>
                    <a:pt x="3" y="76"/>
                    <a:pt x="7" y="79"/>
                    <a:pt x="12" y="79"/>
                  </a:cubicBezTo>
                  <a:cubicBezTo>
                    <a:pt x="18" y="79"/>
                    <a:pt x="22" y="76"/>
                    <a:pt x="22" y="71"/>
                  </a:cubicBezTo>
                  <a:cubicBezTo>
                    <a:pt x="22" y="67"/>
                    <a:pt x="18" y="64"/>
                    <a:pt x="12" y="64"/>
                  </a:cubicBezTo>
                  <a:close/>
                  <a:moveTo>
                    <a:pt x="37" y="0"/>
                  </a:moveTo>
                  <a:cubicBezTo>
                    <a:pt x="17" y="0"/>
                    <a:pt x="0" y="13"/>
                    <a:pt x="0" y="29"/>
                  </a:cubicBezTo>
                  <a:cubicBezTo>
                    <a:pt x="0" y="45"/>
                    <a:pt x="17" y="59"/>
                    <a:pt x="37" y="59"/>
                  </a:cubicBezTo>
                  <a:cubicBezTo>
                    <a:pt x="57" y="59"/>
                    <a:pt x="73" y="45"/>
                    <a:pt x="73" y="29"/>
                  </a:cubicBezTo>
                  <a:cubicBezTo>
                    <a:pt x="73" y="13"/>
                    <a:pt x="57" y="0"/>
                    <a:pt x="3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1" name="Freeform 82"/>
            <p:cNvSpPr>
              <a:spLocks noEditPoints="1"/>
            </p:cNvSpPr>
            <p:nvPr/>
          </p:nvSpPr>
          <p:spPr bwMode="auto">
            <a:xfrm>
              <a:off x="5888853" y="1951593"/>
              <a:ext cx="149721" cy="169392"/>
            </a:xfrm>
            <a:custGeom>
              <a:avLst/>
              <a:gdLst>
                <a:gd name="T0" fmla="*/ 51 w 174"/>
                <a:gd name="T1" fmla="*/ 140 h 197"/>
                <a:gd name="T2" fmla="*/ 29 w 174"/>
                <a:gd name="T3" fmla="*/ 158 h 197"/>
                <a:gd name="T4" fmla="*/ 51 w 174"/>
                <a:gd name="T5" fmla="*/ 177 h 197"/>
                <a:gd name="T6" fmla="*/ 74 w 174"/>
                <a:gd name="T7" fmla="*/ 158 h 197"/>
                <a:gd name="T8" fmla="*/ 51 w 174"/>
                <a:gd name="T9" fmla="*/ 140 h 197"/>
                <a:gd name="T10" fmla="*/ 12 w 174"/>
                <a:gd name="T11" fmla="*/ 177 h 197"/>
                <a:gd name="T12" fmla="*/ 0 w 174"/>
                <a:gd name="T13" fmla="*/ 187 h 197"/>
                <a:gd name="T14" fmla="*/ 12 w 174"/>
                <a:gd name="T15" fmla="*/ 197 h 197"/>
                <a:gd name="T16" fmla="*/ 25 w 174"/>
                <a:gd name="T17" fmla="*/ 187 h 197"/>
                <a:gd name="T18" fmla="*/ 12 w 174"/>
                <a:gd name="T19" fmla="*/ 177 h 197"/>
                <a:gd name="T20" fmla="*/ 88 w 174"/>
                <a:gd name="T21" fmla="*/ 0 h 197"/>
                <a:gd name="T22" fmla="*/ 2 w 174"/>
                <a:gd name="T23" fmla="*/ 70 h 197"/>
                <a:gd name="T24" fmla="*/ 88 w 174"/>
                <a:gd name="T25" fmla="*/ 139 h 197"/>
                <a:gd name="T26" fmla="*/ 174 w 174"/>
                <a:gd name="T27" fmla="*/ 70 h 197"/>
                <a:gd name="T28" fmla="*/ 88 w 174"/>
                <a:gd name="T2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197">
                  <a:moveTo>
                    <a:pt x="51" y="140"/>
                  </a:moveTo>
                  <a:cubicBezTo>
                    <a:pt x="39" y="140"/>
                    <a:pt x="29" y="148"/>
                    <a:pt x="29" y="158"/>
                  </a:cubicBezTo>
                  <a:cubicBezTo>
                    <a:pt x="29" y="169"/>
                    <a:pt x="39" y="177"/>
                    <a:pt x="51" y="177"/>
                  </a:cubicBezTo>
                  <a:cubicBezTo>
                    <a:pt x="64" y="177"/>
                    <a:pt x="74" y="169"/>
                    <a:pt x="74" y="158"/>
                  </a:cubicBezTo>
                  <a:cubicBezTo>
                    <a:pt x="74" y="148"/>
                    <a:pt x="64" y="140"/>
                    <a:pt x="51" y="140"/>
                  </a:cubicBezTo>
                  <a:close/>
                  <a:moveTo>
                    <a:pt x="12" y="177"/>
                  </a:moveTo>
                  <a:cubicBezTo>
                    <a:pt x="5" y="177"/>
                    <a:pt x="0" y="181"/>
                    <a:pt x="0" y="187"/>
                  </a:cubicBezTo>
                  <a:cubicBezTo>
                    <a:pt x="0" y="193"/>
                    <a:pt x="5" y="197"/>
                    <a:pt x="12" y="197"/>
                  </a:cubicBezTo>
                  <a:cubicBezTo>
                    <a:pt x="19" y="197"/>
                    <a:pt x="25" y="193"/>
                    <a:pt x="25" y="187"/>
                  </a:cubicBezTo>
                  <a:cubicBezTo>
                    <a:pt x="25" y="181"/>
                    <a:pt x="19" y="177"/>
                    <a:pt x="12" y="177"/>
                  </a:cubicBezTo>
                  <a:close/>
                  <a:moveTo>
                    <a:pt x="88" y="0"/>
                  </a:moveTo>
                  <a:cubicBezTo>
                    <a:pt x="40" y="0"/>
                    <a:pt x="2" y="31"/>
                    <a:pt x="2" y="70"/>
                  </a:cubicBezTo>
                  <a:cubicBezTo>
                    <a:pt x="2" y="108"/>
                    <a:pt x="40" y="139"/>
                    <a:pt x="88" y="139"/>
                  </a:cubicBezTo>
                  <a:cubicBezTo>
                    <a:pt x="135" y="139"/>
                    <a:pt x="174" y="108"/>
                    <a:pt x="174" y="70"/>
                  </a:cubicBezTo>
                  <a:cubicBezTo>
                    <a:pt x="174" y="31"/>
                    <a:pt x="135" y="0"/>
                    <a:pt x="88"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2" name="Freeform 83"/>
            <p:cNvSpPr>
              <a:spLocks noEditPoints="1"/>
            </p:cNvSpPr>
            <p:nvPr/>
          </p:nvSpPr>
          <p:spPr bwMode="auto">
            <a:xfrm>
              <a:off x="5303083" y="1669272"/>
              <a:ext cx="106735" cy="155914"/>
            </a:xfrm>
            <a:custGeom>
              <a:avLst/>
              <a:gdLst>
                <a:gd name="T0" fmla="*/ 62 w 124"/>
                <a:gd name="T1" fmla="*/ 82 h 181"/>
                <a:gd name="T2" fmla="*/ 103 w 124"/>
                <a:gd name="T3" fmla="*/ 41 h 181"/>
                <a:gd name="T4" fmla="*/ 62 w 124"/>
                <a:gd name="T5" fmla="*/ 0 h 181"/>
                <a:gd name="T6" fmla="*/ 21 w 124"/>
                <a:gd name="T7" fmla="*/ 41 h 181"/>
                <a:gd name="T8" fmla="*/ 62 w 124"/>
                <a:gd name="T9" fmla="*/ 82 h 181"/>
                <a:gd name="T10" fmla="*/ 123 w 124"/>
                <a:gd name="T11" fmla="*/ 171 h 181"/>
                <a:gd name="T12" fmla="*/ 122 w 124"/>
                <a:gd name="T13" fmla="*/ 168 h 181"/>
                <a:gd name="T14" fmla="*/ 103 w 124"/>
                <a:gd name="T15" fmla="*/ 112 h 181"/>
                <a:gd name="T16" fmla="*/ 69 w 124"/>
                <a:gd name="T17" fmla="*/ 97 h 181"/>
                <a:gd name="T18" fmla="*/ 49 w 124"/>
                <a:gd name="T19" fmla="*/ 97 h 181"/>
                <a:gd name="T20" fmla="*/ 20 w 124"/>
                <a:gd name="T21" fmla="*/ 112 h 181"/>
                <a:gd name="T22" fmla="*/ 2 w 124"/>
                <a:gd name="T23" fmla="*/ 167 h 181"/>
                <a:gd name="T24" fmla="*/ 1 w 124"/>
                <a:gd name="T25" fmla="*/ 171 h 181"/>
                <a:gd name="T26" fmla="*/ 9 w 124"/>
                <a:gd name="T27" fmla="*/ 181 h 181"/>
                <a:gd name="T28" fmla="*/ 115 w 124"/>
                <a:gd name="T29" fmla="*/ 181 h 181"/>
                <a:gd name="T30" fmla="*/ 123 w 124"/>
                <a:gd name="T3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81">
                  <a:moveTo>
                    <a:pt x="62" y="82"/>
                  </a:moveTo>
                  <a:cubicBezTo>
                    <a:pt x="84" y="82"/>
                    <a:pt x="103" y="64"/>
                    <a:pt x="103" y="41"/>
                  </a:cubicBezTo>
                  <a:cubicBezTo>
                    <a:pt x="103" y="19"/>
                    <a:pt x="84" y="0"/>
                    <a:pt x="62" y="0"/>
                  </a:cubicBezTo>
                  <a:cubicBezTo>
                    <a:pt x="39" y="0"/>
                    <a:pt x="21" y="19"/>
                    <a:pt x="21" y="41"/>
                  </a:cubicBezTo>
                  <a:cubicBezTo>
                    <a:pt x="21" y="64"/>
                    <a:pt x="39" y="82"/>
                    <a:pt x="62" y="82"/>
                  </a:cubicBezTo>
                  <a:close/>
                  <a:moveTo>
                    <a:pt x="123" y="171"/>
                  </a:moveTo>
                  <a:cubicBezTo>
                    <a:pt x="122" y="168"/>
                    <a:pt x="122" y="168"/>
                    <a:pt x="122" y="168"/>
                  </a:cubicBezTo>
                  <a:cubicBezTo>
                    <a:pt x="119" y="154"/>
                    <a:pt x="109" y="121"/>
                    <a:pt x="103" y="112"/>
                  </a:cubicBezTo>
                  <a:cubicBezTo>
                    <a:pt x="94" y="96"/>
                    <a:pt x="69" y="97"/>
                    <a:pt x="69" y="97"/>
                  </a:cubicBezTo>
                  <a:cubicBezTo>
                    <a:pt x="49" y="97"/>
                    <a:pt x="49" y="97"/>
                    <a:pt x="49" y="97"/>
                  </a:cubicBezTo>
                  <a:cubicBezTo>
                    <a:pt x="49" y="97"/>
                    <a:pt x="31" y="96"/>
                    <a:pt x="20" y="112"/>
                  </a:cubicBezTo>
                  <a:cubicBezTo>
                    <a:pt x="15" y="120"/>
                    <a:pt x="6" y="151"/>
                    <a:pt x="2" y="167"/>
                  </a:cubicBezTo>
                  <a:cubicBezTo>
                    <a:pt x="1" y="169"/>
                    <a:pt x="1" y="171"/>
                    <a:pt x="1" y="171"/>
                  </a:cubicBezTo>
                  <a:cubicBezTo>
                    <a:pt x="0" y="176"/>
                    <a:pt x="3" y="181"/>
                    <a:pt x="9" y="181"/>
                  </a:cubicBezTo>
                  <a:cubicBezTo>
                    <a:pt x="115" y="181"/>
                    <a:pt x="115" y="181"/>
                    <a:pt x="115" y="181"/>
                  </a:cubicBezTo>
                  <a:cubicBezTo>
                    <a:pt x="121" y="181"/>
                    <a:pt x="124" y="176"/>
                    <a:pt x="123" y="1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3" name="Freeform 84"/>
            <p:cNvSpPr/>
            <p:nvPr/>
          </p:nvSpPr>
          <p:spPr bwMode="auto">
            <a:xfrm>
              <a:off x="5380676" y="1648508"/>
              <a:ext cx="85243" cy="87064"/>
            </a:xfrm>
            <a:custGeom>
              <a:avLst/>
              <a:gdLst>
                <a:gd name="T0" fmla="*/ 47 w 99"/>
                <a:gd name="T1" fmla="*/ 0 h 101"/>
                <a:gd name="T2" fmla="*/ 0 w 99"/>
                <a:gd name="T3" fmla="*/ 25 h 101"/>
                <a:gd name="T4" fmla="*/ 23 w 99"/>
                <a:gd name="T5" fmla="*/ 64 h 101"/>
                <a:gd name="T6" fmla="*/ 20 w 99"/>
                <a:gd name="T7" fmla="*/ 79 h 101"/>
                <a:gd name="T8" fmla="*/ 37 w 99"/>
                <a:gd name="T9" fmla="*/ 84 h 101"/>
                <a:gd name="T10" fmla="*/ 23 w 99"/>
                <a:gd name="T11" fmla="*/ 101 h 101"/>
                <a:gd name="T12" fmla="*/ 51 w 99"/>
                <a:gd name="T13" fmla="*/ 85 h 101"/>
                <a:gd name="T14" fmla="*/ 99 w 99"/>
                <a:gd name="T15" fmla="*/ 43 h 101"/>
                <a:gd name="T16" fmla="*/ 47 w 99"/>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01">
                  <a:moveTo>
                    <a:pt x="47" y="0"/>
                  </a:moveTo>
                  <a:cubicBezTo>
                    <a:pt x="26" y="0"/>
                    <a:pt x="8" y="10"/>
                    <a:pt x="0" y="25"/>
                  </a:cubicBezTo>
                  <a:cubicBezTo>
                    <a:pt x="13" y="33"/>
                    <a:pt x="23" y="47"/>
                    <a:pt x="23" y="64"/>
                  </a:cubicBezTo>
                  <a:cubicBezTo>
                    <a:pt x="23" y="69"/>
                    <a:pt x="22" y="74"/>
                    <a:pt x="20" y="79"/>
                  </a:cubicBezTo>
                  <a:cubicBezTo>
                    <a:pt x="25" y="82"/>
                    <a:pt x="31" y="83"/>
                    <a:pt x="37" y="84"/>
                  </a:cubicBezTo>
                  <a:cubicBezTo>
                    <a:pt x="23" y="101"/>
                    <a:pt x="23" y="101"/>
                    <a:pt x="23" y="101"/>
                  </a:cubicBezTo>
                  <a:cubicBezTo>
                    <a:pt x="51" y="85"/>
                    <a:pt x="51" y="85"/>
                    <a:pt x="51" y="85"/>
                  </a:cubicBezTo>
                  <a:cubicBezTo>
                    <a:pt x="78" y="83"/>
                    <a:pt x="99" y="65"/>
                    <a:pt x="99" y="43"/>
                  </a:cubicBezTo>
                  <a:cubicBezTo>
                    <a:pt x="99" y="19"/>
                    <a:pt x="76" y="0"/>
                    <a:pt x="4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4" name="Freeform 85"/>
            <p:cNvSpPr>
              <a:spLocks noEditPoints="1"/>
            </p:cNvSpPr>
            <p:nvPr/>
          </p:nvSpPr>
          <p:spPr bwMode="auto">
            <a:xfrm>
              <a:off x="5032784" y="1669272"/>
              <a:ext cx="106735" cy="155914"/>
            </a:xfrm>
            <a:custGeom>
              <a:avLst/>
              <a:gdLst>
                <a:gd name="T0" fmla="*/ 62 w 124"/>
                <a:gd name="T1" fmla="*/ 82 h 181"/>
                <a:gd name="T2" fmla="*/ 103 w 124"/>
                <a:gd name="T3" fmla="*/ 41 h 181"/>
                <a:gd name="T4" fmla="*/ 62 w 124"/>
                <a:gd name="T5" fmla="*/ 0 h 181"/>
                <a:gd name="T6" fmla="*/ 21 w 124"/>
                <a:gd name="T7" fmla="*/ 41 h 181"/>
                <a:gd name="T8" fmla="*/ 62 w 124"/>
                <a:gd name="T9" fmla="*/ 82 h 181"/>
                <a:gd name="T10" fmla="*/ 123 w 124"/>
                <a:gd name="T11" fmla="*/ 171 h 181"/>
                <a:gd name="T12" fmla="*/ 122 w 124"/>
                <a:gd name="T13" fmla="*/ 168 h 181"/>
                <a:gd name="T14" fmla="*/ 103 w 124"/>
                <a:gd name="T15" fmla="*/ 112 h 181"/>
                <a:gd name="T16" fmla="*/ 69 w 124"/>
                <a:gd name="T17" fmla="*/ 97 h 181"/>
                <a:gd name="T18" fmla="*/ 49 w 124"/>
                <a:gd name="T19" fmla="*/ 97 h 181"/>
                <a:gd name="T20" fmla="*/ 20 w 124"/>
                <a:gd name="T21" fmla="*/ 112 h 181"/>
                <a:gd name="T22" fmla="*/ 2 w 124"/>
                <a:gd name="T23" fmla="*/ 167 h 181"/>
                <a:gd name="T24" fmla="*/ 1 w 124"/>
                <a:gd name="T25" fmla="*/ 171 h 181"/>
                <a:gd name="T26" fmla="*/ 9 w 124"/>
                <a:gd name="T27" fmla="*/ 181 h 181"/>
                <a:gd name="T28" fmla="*/ 115 w 124"/>
                <a:gd name="T29" fmla="*/ 181 h 181"/>
                <a:gd name="T30" fmla="*/ 123 w 124"/>
                <a:gd name="T3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81">
                  <a:moveTo>
                    <a:pt x="62" y="82"/>
                  </a:moveTo>
                  <a:cubicBezTo>
                    <a:pt x="84" y="82"/>
                    <a:pt x="103" y="64"/>
                    <a:pt x="103" y="41"/>
                  </a:cubicBezTo>
                  <a:cubicBezTo>
                    <a:pt x="103" y="19"/>
                    <a:pt x="84" y="0"/>
                    <a:pt x="62" y="0"/>
                  </a:cubicBezTo>
                  <a:cubicBezTo>
                    <a:pt x="39" y="0"/>
                    <a:pt x="21" y="19"/>
                    <a:pt x="21" y="41"/>
                  </a:cubicBezTo>
                  <a:cubicBezTo>
                    <a:pt x="21" y="64"/>
                    <a:pt x="39" y="82"/>
                    <a:pt x="62" y="82"/>
                  </a:cubicBezTo>
                  <a:close/>
                  <a:moveTo>
                    <a:pt x="123" y="171"/>
                  </a:moveTo>
                  <a:cubicBezTo>
                    <a:pt x="122" y="168"/>
                    <a:pt x="122" y="168"/>
                    <a:pt x="122" y="168"/>
                  </a:cubicBezTo>
                  <a:cubicBezTo>
                    <a:pt x="119" y="154"/>
                    <a:pt x="109" y="121"/>
                    <a:pt x="103" y="112"/>
                  </a:cubicBezTo>
                  <a:cubicBezTo>
                    <a:pt x="94" y="96"/>
                    <a:pt x="69" y="97"/>
                    <a:pt x="69" y="97"/>
                  </a:cubicBezTo>
                  <a:cubicBezTo>
                    <a:pt x="49" y="97"/>
                    <a:pt x="49" y="97"/>
                    <a:pt x="49" y="97"/>
                  </a:cubicBezTo>
                  <a:cubicBezTo>
                    <a:pt x="49" y="97"/>
                    <a:pt x="31" y="96"/>
                    <a:pt x="20" y="112"/>
                  </a:cubicBezTo>
                  <a:cubicBezTo>
                    <a:pt x="15" y="120"/>
                    <a:pt x="6" y="151"/>
                    <a:pt x="2" y="167"/>
                  </a:cubicBezTo>
                  <a:cubicBezTo>
                    <a:pt x="1" y="169"/>
                    <a:pt x="1" y="171"/>
                    <a:pt x="1" y="171"/>
                  </a:cubicBezTo>
                  <a:cubicBezTo>
                    <a:pt x="0" y="176"/>
                    <a:pt x="3" y="181"/>
                    <a:pt x="9" y="181"/>
                  </a:cubicBezTo>
                  <a:cubicBezTo>
                    <a:pt x="115" y="181"/>
                    <a:pt x="115" y="181"/>
                    <a:pt x="115" y="181"/>
                  </a:cubicBezTo>
                  <a:cubicBezTo>
                    <a:pt x="121" y="181"/>
                    <a:pt x="124" y="176"/>
                    <a:pt x="123" y="1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5" name="Freeform 86"/>
            <p:cNvSpPr>
              <a:spLocks noEditPoints="1"/>
            </p:cNvSpPr>
            <p:nvPr/>
          </p:nvSpPr>
          <p:spPr bwMode="auto">
            <a:xfrm>
              <a:off x="4690721" y="1671094"/>
              <a:ext cx="68121" cy="119485"/>
            </a:xfrm>
            <a:custGeom>
              <a:avLst/>
              <a:gdLst>
                <a:gd name="T0" fmla="*/ 47 w 79"/>
                <a:gd name="T1" fmla="*/ 63 h 139"/>
                <a:gd name="T2" fmla="*/ 59 w 79"/>
                <a:gd name="T3" fmla="*/ 60 h 139"/>
                <a:gd name="T4" fmla="*/ 54 w 79"/>
                <a:gd name="T5" fmla="*/ 38 h 139"/>
                <a:gd name="T6" fmla="*/ 66 w 79"/>
                <a:gd name="T7" fmla="*/ 6 h 139"/>
                <a:gd name="T8" fmla="*/ 47 w 79"/>
                <a:gd name="T9" fmla="*/ 0 h 139"/>
                <a:gd name="T10" fmla="*/ 16 w 79"/>
                <a:gd name="T11" fmla="*/ 31 h 139"/>
                <a:gd name="T12" fmla="*/ 47 w 79"/>
                <a:gd name="T13" fmla="*/ 63 h 139"/>
                <a:gd name="T14" fmla="*/ 79 w 79"/>
                <a:gd name="T15" fmla="*/ 86 h 139"/>
                <a:gd name="T16" fmla="*/ 53 w 79"/>
                <a:gd name="T17" fmla="*/ 74 h 139"/>
                <a:gd name="T18" fmla="*/ 37 w 79"/>
                <a:gd name="T19" fmla="*/ 74 h 139"/>
                <a:gd name="T20" fmla="*/ 15 w 79"/>
                <a:gd name="T21" fmla="*/ 86 h 139"/>
                <a:gd name="T22" fmla="*/ 1 w 79"/>
                <a:gd name="T23" fmla="*/ 128 h 139"/>
                <a:gd name="T24" fmla="*/ 1 w 79"/>
                <a:gd name="T25" fmla="*/ 131 h 139"/>
                <a:gd name="T26" fmla="*/ 7 w 79"/>
                <a:gd name="T27" fmla="*/ 139 h 139"/>
                <a:gd name="T28" fmla="*/ 42 w 79"/>
                <a:gd name="T29" fmla="*/ 139 h 139"/>
                <a:gd name="T30" fmla="*/ 55 w 79"/>
                <a:gd name="T31" fmla="*/ 104 h 139"/>
                <a:gd name="T32" fmla="*/ 79 w 79"/>
                <a:gd name="T33" fmla="*/ 87 h 139"/>
                <a:gd name="T34" fmla="*/ 79 w 79"/>
                <a:gd name="T35" fmla="*/ 8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139">
                  <a:moveTo>
                    <a:pt x="47" y="63"/>
                  </a:moveTo>
                  <a:cubicBezTo>
                    <a:pt x="52" y="63"/>
                    <a:pt x="56" y="62"/>
                    <a:pt x="59" y="60"/>
                  </a:cubicBezTo>
                  <a:cubicBezTo>
                    <a:pt x="56" y="54"/>
                    <a:pt x="54" y="46"/>
                    <a:pt x="54" y="38"/>
                  </a:cubicBezTo>
                  <a:cubicBezTo>
                    <a:pt x="54" y="26"/>
                    <a:pt x="58" y="15"/>
                    <a:pt x="66" y="6"/>
                  </a:cubicBezTo>
                  <a:cubicBezTo>
                    <a:pt x="60" y="2"/>
                    <a:pt x="54" y="0"/>
                    <a:pt x="47" y="0"/>
                  </a:cubicBezTo>
                  <a:cubicBezTo>
                    <a:pt x="30" y="0"/>
                    <a:pt x="16" y="14"/>
                    <a:pt x="16" y="31"/>
                  </a:cubicBezTo>
                  <a:cubicBezTo>
                    <a:pt x="16" y="49"/>
                    <a:pt x="30" y="63"/>
                    <a:pt x="47" y="63"/>
                  </a:cubicBezTo>
                  <a:close/>
                  <a:moveTo>
                    <a:pt x="79" y="86"/>
                  </a:moveTo>
                  <a:cubicBezTo>
                    <a:pt x="72" y="74"/>
                    <a:pt x="53" y="74"/>
                    <a:pt x="53" y="74"/>
                  </a:cubicBezTo>
                  <a:cubicBezTo>
                    <a:pt x="37" y="74"/>
                    <a:pt x="37" y="74"/>
                    <a:pt x="37" y="74"/>
                  </a:cubicBezTo>
                  <a:cubicBezTo>
                    <a:pt x="37" y="74"/>
                    <a:pt x="23" y="74"/>
                    <a:pt x="15" y="86"/>
                  </a:cubicBezTo>
                  <a:cubicBezTo>
                    <a:pt x="11" y="92"/>
                    <a:pt x="4" y="116"/>
                    <a:pt x="1" y="128"/>
                  </a:cubicBezTo>
                  <a:cubicBezTo>
                    <a:pt x="1" y="130"/>
                    <a:pt x="1" y="131"/>
                    <a:pt x="1" y="131"/>
                  </a:cubicBezTo>
                  <a:cubicBezTo>
                    <a:pt x="0" y="135"/>
                    <a:pt x="2" y="139"/>
                    <a:pt x="7" y="139"/>
                  </a:cubicBezTo>
                  <a:cubicBezTo>
                    <a:pt x="42" y="139"/>
                    <a:pt x="42" y="139"/>
                    <a:pt x="42" y="139"/>
                  </a:cubicBezTo>
                  <a:cubicBezTo>
                    <a:pt x="45" y="126"/>
                    <a:pt x="50" y="110"/>
                    <a:pt x="55" y="104"/>
                  </a:cubicBezTo>
                  <a:cubicBezTo>
                    <a:pt x="62" y="94"/>
                    <a:pt x="71" y="89"/>
                    <a:pt x="79" y="87"/>
                  </a:cubicBezTo>
                  <a:lnTo>
                    <a:pt x="79" y="8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6" name="Freeform 87"/>
            <p:cNvSpPr>
              <a:spLocks noEditPoints="1"/>
            </p:cNvSpPr>
            <p:nvPr/>
          </p:nvSpPr>
          <p:spPr bwMode="auto">
            <a:xfrm>
              <a:off x="4801828" y="1671094"/>
              <a:ext cx="69943" cy="119485"/>
            </a:xfrm>
            <a:custGeom>
              <a:avLst/>
              <a:gdLst>
                <a:gd name="T0" fmla="*/ 80 w 81"/>
                <a:gd name="T1" fmla="*/ 131 h 139"/>
                <a:gd name="T2" fmla="*/ 79 w 81"/>
                <a:gd name="T3" fmla="*/ 129 h 139"/>
                <a:gd name="T4" fmla="*/ 64 w 81"/>
                <a:gd name="T5" fmla="*/ 86 h 139"/>
                <a:gd name="T6" fmla="*/ 38 w 81"/>
                <a:gd name="T7" fmla="*/ 74 h 139"/>
                <a:gd name="T8" fmla="*/ 23 w 81"/>
                <a:gd name="T9" fmla="*/ 74 h 139"/>
                <a:gd name="T10" fmla="*/ 1 w 81"/>
                <a:gd name="T11" fmla="*/ 86 h 139"/>
                <a:gd name="T12" fmla="*/ 0 w 81"/>
                <a:gd name="T13" fmla="*/ 88 h 139"/>
                <a:gd name="T14" fmla="*/ 24 w 81"/>
                <a:gd name="T15" fmla="*/ 105 h 139"/>
                <a:gd name="T16" fmla="*/ 38 w 81"/>
                <a:gd name="T17" fmla="*/ 139 h 139"/>
                <a:gd name="T18" fmla="*/ 74 w 81"/>
                <a:gd name="T19" fmla="*/ 139 h 139"/>
                <a:gd name="T20" fmla="*/ 80 w 81"/>
                <a:gd name="T21" fmla="*/ 131 h 139"/>
                <a:gd name="T22" fmla="*/ 21 w 81"/>
                <a:gd name="T23" fmla="*/ 60 h 139"/>
                <a:gd name="T24" fmla="*/ 33 w 81"/>
                <a:gd name="T25" fmla="*/ 63 h 139"/>
                <a:gd name="T26" fmla="*/ 64 w 81"/>
                <a:gd name="T27" fmla="*/ 31 h 139"/>
                <a:gd name="T28" fmla="*/ 33 w 81"/>
                <a:gd name="T29" fmla="*/ 0 h 139"/>
                <a:gd name="T30" fmla="*/ 15 w 81"/>
                <a:gd name="T31" fmla="*/ 6 h 139"/>
                <a:gd name="T32" fmla="*/ 26 w 81"/>
                <a:gd name="T33" fmla="*/ 38 h 139"/>
                <a:gd name="T34" fmla="*/ 21 w 81"/>
                <a:gd name="T35" fmla="*/ 6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 h="139">
                  <a:moveTo>
                    <a:pt x="80" y="131"/>
                  </a:moveTo>
                  <a:cubicBezTo>
                    <a:pt x="79" y="129"/>
                    <a:pt x="79" y="129"/>
                    <a:pt x="79" y="129"/>
                  </a:cubicBezTo>
                  <a:cubicBezTo>
                    <a:pt x="77" y="118"/>
                    <a:pt x="69" y="92"/>
                    <a:pt x="64" y="86"/>
                  </a:cubicBezTo>
                  <a:cubicBezTo>
                    <a:pt x="58" y="74"/>
                    <a:pt x="38" y="74"/>
                    <a:pt x="38" y="74"/>
                  </a:cubicBezTo>
                  <a:cubicBezTo>
                    <a:pt x="23" y="74"/>
                    <a:pt x="23" y="74"/>
                    <a:pt x="23" y="74"/>
                  </a:cubicBezTo>
                  <a:cubicBezTo>
                    <a:pt x="23" y="74"/>
                    <a:pt x="9" y="74"/>
                    <a:pt x="1" y="86"/>
                  </a:cubicBezTo>
                  <a:cubicBezTo>
                    <a:pt x="1" y="86"/>
                    <a:pt x="0" y="87"/>
                    <a:pt x="0" y="88"/>
                  </a:cubicBezTo>
                  <a:cubicBezTo>
                    <a:pt x="9" y="90"/>
                    <a:pt x="19" y="95"/>
                    <a:pt x="24" y="105"/>
                  </a:cubicBezTo>
                  <a:cubicBezTo>
                    <a:pt x="29" y="111"/>
                    <a:pt x="34" y="126"/>
                    <a:pt x="38" y="139"/>
                  </a:cubicBezTo>
                  <a:cubicBezTo>
                    <a:pt x="74" y="139"/>
                    <a:pt x="74" y="139"/>
                    <a:pt x="74" y="139"/>
                  </a:cubicBezTo>
                  <a:cubicBezTo>
                    <a:pt x="78" y="139"/>
                    <a:pt x="81" y="135"/>
                    <a:pt x="80" y="131"/>
                  </a:cubicBezTo>
                  <a:close/>
                  <a:moveTo>
                    <a:pt x="21" y="60"/>
                  </a:moveTo>
                  <a:cubicBezTo>
                    <a:pt x="24" y="62"/>
                    <a:pt x="29" y="63"/>
                    <a:pt x="33" y="63"/>
                  </a:cubicBezTo>
                  <a:cubicBezTo>
                    <a:pt x="50" y="63"/>
                    <a:pt x="64" y="49"/>
                    <a:pt x="64" y="31"/>
                  </a:cubicBezTo>
                  <a:cubicBezTo>
                    <a:pt x="64" y="14"/>
                    <a:pt x="50" y="0"/>
                    <a:pt x="33" y="0"/>
                  </a:cubicBezTo>
                  <a:cubicBezTo>
                    <a:pt x="26" y="0"/>
                    <a:pt x="20" y="2"/>
                    <a:pt x="15" y="6"/>
                  </a:cubicBezTo>
                  <a:cubicBezTo>
                    <a:pt x="22" y="15"/>
                    <a:pt x="26" y="26"/>
                    <a:pt x="26" y="38"/>
                  </a:cubicBezTo>
                  <a:cubicBezTo>
                    <a:pt x="26" y="46"/>
                    <a:pt x="24" y="54"/>
                    <a:pt x="21" y="6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7" name="Freeform 88"/>
            <p:cNvSpPr>
              <a:spLocks noEditPoints="1"/>
            </p:cNvSpPr>
            <p:nvPr/>
          </p:nvSpPr>
          <p:spPr bwMode="auto">
            <a:xfrm>
              <a:off x="4727149" y="1668179"/>
              <a:ext cx="108557" cy="157007"/>
            </a:xfrm>
            <a:custGeom>
              <a:avLst/>
              <a:gdLst>
                <a:gd name="T0" fmla="*/ 63 w 126"/>
                <a:gd name="T1" fmla="*/ 82 h 182"/>
                <a:gd name="T2" fmla="*/ 104 w 126"/>
                <a:gd name="T3" fmla="*/ 41 h 182"/>
                <a:gd name="T4" fmla="*/ 63 w 126"/>
                <a:gd name="T5" fmla="*/ 0 h 182"/>
                <a:gd name="T6" fmla="*/ 21 w 126"/>
                <a:gd name="T7" fmla="*/ 41 h 182"/>
                <a:gd name="T8" fmla="*/ 63 w 126"/>
                <a:gd name="T9" fmla="*/ 82 h 182"/>
                <a:gd name="T10" fmla="*/ 124 w 126"/>
                <a:gd name="T11" fmla="*/ 172 h 182"/>
                <a:gd name="T12" fmla="*/ 124 w 126"/>
                <a:gd name="T13" fmla="*/ 169 h 182"/>
                <a:gd name="T14" fmla="*/ 104 w 126"/>
                <a:gd name="T15" fmla="*/ 113 h 182"/>
                <a:gd name="T16" fmla="*/ 70 w 126"/>
                <a:gd name="T17" fmla="*/ 97 h 182"/>
                <a:gd name="T18" fmla="*/ 50 w 126"/>
                <a:gd name="T19" fmla="*/ 97 h 182"/>
                <a:gd name="T20" fmla="*/ 20 w 126"/>
                <a:gd name="T21" fmla="*/ 112 h 182"/>
                <a:gd name="T22" fmla="*/ 2 w 126"/>
                <a:gd name="T23" fmla="*/ 168 h 182"/>
                <a:gd name="T24" fmla="*/ 1 w 126"/>
                <a:gd name="T25" fmla="*/ 171 h 182"/>
                <a:gd name="T26" fmla="*/ 10 w 126"/>
                <a:gd name="T27" fmla="*/ 182 h 182"/>
                <a:gd name="T28" fmla="*/ 116 w 126"/>
                <a:gd name="T29" fmla="*/ 182 h 182"/>
                <a:gd name="T30" fmla="*/ 124 w 126"/>
                <a:gd name="T31"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82">
                  <a:moveTo>
                    <a:pt x="63" y="82"/>
                  </a:moveTo>
                  <a:cubicBezTo>
                    <a:pt x="85" y="82"/>
                    <a:pt x="104" y="64"/>
                    <a:pt x="104" y="41"/>
                  </a:cubicBezTo>
                  <a:cubicBezTo>
                    <a:pt x="104" y="18"/>
                    <a:pt x="85" y="0"/>
                    <a:pt x="63" y="0"/>
                  </a:cubicBezTo>
                  <a:cubicBezTo>
                    <a:pt x="40" y="0"/>
                    <a:pt x="21" y="18"/>
                    <a:pt x="21" y="41"/>
                  </a:cubicBezTo>
                  <a:cubicBezTo>
                    <a:pt x="21" y="64"/>
                    <a:pt x="40" y="82"/>
                    <a:pt x="63" y="82"/>
                  </a:cubicBezTo>
                  <a:close/>
                  <a:moveTo>
                    <a:pt x="124" y="172"/>
                  </a:moveTo>
                  <a:cubicBezTo>
                    <a:pt x="124" y="169"/>
                    <a:pt x="124" y="169"/>
                    <a:pt x="124" y="169"/>
                  </a:cubicBezTo>
                  <a:cubicBezTo>
                    <a:pt x="120" y="155"/>
                    <a:pt x="110" y="121"/>
                    <a:pt x="104" y="113"/>
                  </a:cubicBezTo>
                  <a:cubicBezTo>
                    <a:pt x="95" y="97"/>
                    <a:pt x="70" y="97"/>
                    <a:pt x="70" y="97"/>
                  </a:cubicBezTo>
                  <a:cubicBezTo>
                    <a:pt x="50" y="97"/>
                    <a:pt x="50" y="97"/>
                    <a:pt x="50" y="97"/>
                  </a:cubicBezTo>
                  <a:cubicBezTo>
                    <a:pt x="50" y="97"/>
                    <a:pt x="31" y="97"/>
                    <a:pt x="20" y="112"/>
                  </a:cubicBezTo>
                  <a:cubicBezTo>
                    <a:pt x="15" y="120"/>
                    <a:pt x="6" y="152"/>
                    <a:pt x="2" y="168"/>
                  </a:cubicBezTo>
                  <a:cubicBezTo>
                    <a:pt x="2" y="170"/>
                    <a:pt x="1" y="171"/>
                    <a:pt x="1" y="171"/>
                  </a:cubicBezTo>
                  <a:cubicBezTo>
                    <a:pt x="0" y="177"/>
                    <a:pt x="4" y="182"/>
                    <a:pt x="10" y="182"/>
                  </a:cubicBezTo>
                  <a:cubicBezTo>
                    <a:pt x="116" y="182"/>
                    <a:pt x="116" y="182"/>
                    <a:pt x="116" y="182"/>
                  </a:cubicBezTo>
                  <a:cubicBezTo>
                    <a:pt x="122" y="182"/>
                    <a:pt x="126" y="177"/>
                    <a:pt x="124" y="17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8" name="Freeform 89"/>
            <p:cNvSpPr/>
            <p:nvPr/>
          </p:nvSpPr>
          <p:spPr bwMode="auto">
            <a:xfrm>
              <a:off x="6468429" y="1350887"/>
              <a:ext cx="135878" cy="166842"/>
            </a:xfrm>
            <a:custGeom>
              <a:avLst/>
              <a:gdLst>
                <a:gd name="T0" fmla="*/ 147 w 158"/>
                <a:gd name="T1" fmla="*/ 84 h 194"/>
                <a:gd name="T2" fmla="*/ 140 w 158"/>
                <a:gd name="T3" fmla="*/ 85 h 194"/>
                <a:gd name="T4" fmla="*/ 79 w 158"/>
                <a:gd name="T5" fmla="*/ 170 h 194"/>
                <a:gd name="T6" fmla="*/ 78 w 158"/>
                <a:gd name="T7" fmla="*/ 171 h 194"/>
                <a:gd name="T8" fmla="*/ 78 w 158"/>
                <a:gd name="T9" fmla="*/ 171 h 194"/>
                <a:gd name="T10" fmla="*/ 77 w 158"/>
                <a:gd name="T11" fmla="*/ 172 h 194"/>
                <a:gd name="T12" fmla="*/ 30 w 158"/>
                <a:gd name="T13" fmla="*/ 178 h 194"/>
                <a:gd name="T14" fmla="*/ 21 w 158"/>
                <a:gd name="T15" fmla="*/ 130 h 194"/>
                <a:gd name="T16" fmla="*/ 21 w 158"/>
                <a:gd name="T17" fmla="*/ 129 h 194"/>
                <a:gd name="T18" fmla="*/ 97 w 158"/>
                <a:gd name="T19" fmla="*/ 24 h 194"/>
                <a:gd name="T20" fmla="*/ 133 w 158"/>
                <a:gd name="T21" fmla="*/ 18 h 194"/>
                <a:gd name="T22" fmla="*/ 140 w 158"/>
                <a:gd name="T23" fmla="*/ 53 h 194"/>
                <a:gd name="T24" fmla="*/ 77 w 158"/>
                <a:gd name="T25" fmla="*/ 140 h 194"/>
                <a:gd name="T26" fmla="*/ 73 w 158"/>
                <a:gd name="T27" fmla="*/ 147 h 194"/>
                <a:gd name="T28" fmla="*/ 72 w 158"/>
                <a:gd name="T29" fmla="*/ 148 h 194"/>
                <a:gd name="T30" fmla="*/ 72 w 158"/>
                <a:gd name="T31" fmla="*/ 148 h 194"/>
                <a:gd name="T32" fmla="*/ 71 w 158"/>
                <a:gd name="T33" fmla="*/ 149 h 194"/>
                <a:gd name="T34" fmla="*/ 61 w 158"/>
                <a:gd name="T35" fmla="*/ 155 h 194"/>
                <a:gd name="T36" fmla="*/ 49 w 158"/>
                <a:gd name="T37" fmla="*/ 152 h 194"/>
                <a:gd name="T38" fmla="*/ 45 w 158"/>
                <a:gd name="T39" fmla="*/ 130 h 194"/>
                <a:gd name="T40" fmla="*/ 45 w 158"/>
                <a:gd name="T41" fmla="*/ 129 h 194"/>
                <a:gd name="T42" fmla="*/ 98 w 158"/>
                <a:gd name="T43" fmla="*/ 56 h 194"/>
                <a:gd name="T44" fmla="*/ 97 w 158"/>
                <a:gd name="T45" fmla="*/ 49 h 194"/>
                <a:gd name="T46" fmla="*/ 91 w 158"/>
                <a:gd name="T47" fmla="*/ 50 h 194"/>
                <a:gd name="T48" fmla="*/ 38 w 158"/>
                <a:gd name="T49" fmla="*/ 124 h 194"/>
                <a:gd name="T50" fmla="*/ 37 w 158"/>
                <a:gd name="T51" fmla="*/ 125 h 194"/>
                <a:gd name="T52" fmla="*/ 37 w 158"/>
                <a:gd name="T53" fmla="*/ 125 h 194"/>
                <a:gd name="T54" fmla="*/ 43 w 158"/>
                <a:gd name="T55" fmla="*/ 160 h 194"/>
                <a:gd name="T56" fmla="*/ 62 w 158"/>
                <a:gd name="T57" fmla="*/ 164 h 194"/>
                <a:gd name="T58" fmla="*/ 79 w 158"/>
                <a:gd name="T59" fmla="*/ 154 h 194"/>
                <a:gd name="T60" fmla="*/ 79 w 158"/>
                <a:gd name="T61" fmla="*/ 153 h 194"/>
                <a:gd name="T62" fmla="*/ 80 w 158"/>
                <a:gd name="T63" fmla="*/ 153 h 194"/>
                <a:gd name="T64" fmla="*/ 140 w 158"/>
                <a:gd name="T65" fmla="*/ 69 h 194"/>
                <a:gd name="T66" fmla="*/ 147 w 158"/>
                <a:gd name="T67" fmla="*/ 58 h 194"/>
                <a:gd name="T68" fmla="*/ 148 w 158"/>
                <a:gd name="T69" fmla="*/ 58 h 194"/>
                <a:gd name="T70" fmla="*/ 139 w 158"/>
                <a:gd name="T71" fmla="*/ 11 h 194"/>
                <a:gd name="T72" fmla="*/ 90 w 158"/>
                <a:gd name="T73" fmla="*/ 18 h 194"/>
                <a:gd name="T74" fmla="*/ 14 w 158"/>
                <a:gd name="T75" fmla="*/ 124 h 194"/>
                <a:gd name="T76" fmla="*/ 13 w 158"/>
                <a:gd name="T77" fmla="*/ 126 h 194"/>
                <a:gd name="T78" fmla="*/ 24 w 158"/>
                <a:gd name="T79" fmla="*/ 185 h 194"/>
                <a:gd name="T80" fmla="*/ 50 w 158"/>
                <a:gd name="T81" fmla="*/ 194 h 194"/>
                <a:gd name="T82" fmla="*/ 83 w 158"/>
                <a:gd name="T83" fmla="*/ 179 h 194"/>
                <a:gd name="T84" fmla="*/ 84 w 158"/>
                <a:gd name="T85" fmla="*/ 178 h 194"/>
                <a:gd name="T86" fmla="*/ 86 w 158"/>
                <a:gd name="T87" fmla="*/ 175 h 194"/>
                <a:gd name="T88" fmla="*/ 148 w 158"/>
                <a:gd name="T89" fmla="*/ 90 h 194"/>
                <a:gd name="T90" fmla="*/ 147 w 158"/>
                <a:gd name="T91" fmla="*/ 8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94">
                  <a:moveTo>
                    <a:pt x="147" y="84"/>
                  </a:moveTo>
                  <a:cubicBezTo>
                    <a:pt x="145" y="82"/>
                    <a:pt x="142" y="83"/>
                    <a:pt x="140" y="85"/>
                  </a:cubicBezTo>
                  <a:cubicBezTo>
                    <a:pt x="79" y="170"/>
                    <a:pt x="79" y="170"/>
                    <a:pt x="79" y="170"/>
                  </a:cubicBezTo>
                  <a:cubicBezTo>
                    <a:pt x="78" y="171"/>
                    <a:pt x="78" y="171"/>
                    <a:pt x="78" y="171"/>
                  </a:cubicBezTo>
                  <a:cubicBezTo>
                    <a:pt x="78" y="171"/>
                    <a:pt x="78" y="171"/>
                    <a:pt x="78" y="171"/>
                  </a:cubicBezTo>
                  <a:cubicBezTo>
                    <a:pt x="77" y="172"/>
                    <a:pt x="77" y="172"/>
                    <a:pt x="77" y="172"/>
                  </a:cubicBezTo>
                  <a:cubicBezTo>
                    <a:pt x="66" y="186"/>
                    <a:pt x="45" y="189"/>
                    <a:pt x="30" y="178"/>
                  </a:cubicBezTo>
                  <a:cubicBezTo>
                    <a:pt x="14" y="167"/>
                    <a:pt x="10" y="146"/>
                    <a:pt x="21" y="130"/>
                  </a:cubicBezTo>
                  <a:cubicBezTo>
                    <a:pt x="21" y="129"/>
                    <a:pt x="21" y="129"/>
                    <a:pt x="21" y="129"/>
                  </a:cubicBezTo>
                  <a:cubicBezTo>
                    <a:pt x="97" y="24"/>
                    <a:pt x="97" y="24"/>
                    <a:pt x="97" y="24"/>
                  </a:cubicBezTo>
                  <a:cubicBezTo>
                    <a:pt x="106" y="12"/>
                    <a:pt x="122" y="10"/>
                    <a:pt x="133" y="18"/>
                  </a:cubicBezTo>
                  <a:cubicBezTo>
                    <a:pt x="145" y="26"/>
                    <a:pt x="148" y="42"/>
                    <a:pt x="140" y="53"/>
                  </a:cubicBezTo>
                  <a:cubicBezTo>
                    <a:pt x="138" y="56"/>
                    <a:pt x="92" y="119"/>
                    <a:pt x="77" y="140"/>
                  </a:cubicBezTo>
                  <a:cubicBezTo>
                    <a:pt x="73" y="147"/>
                    <a:pt x="73" y="147"/>
                    <a:pt x="73" y="147"/>
                  </a:cubicBezTo>
                  <a:cubicBezTo>
                    <a:pt x="72" y="148"/>
                    <a:pt x="72" y="148"/>
                    <a:pt x="72" y="148"/>
                  </a:cubicBezTo>
                  <a:cubicBezTo>
                    <a:pt x="72" y="148"/>
                    <a:pt x="72" y="148"/>
                    <a:pt x="72" y="148"/>
                  </a:cubicBezTo>
                  <a:cubicBezTo>
                    <a:pt x="71" y="149"/>
                    <a:pt x="71" y="149"/>
                    <a:pt x="71" y="149"/>
                  </a:cubicBezTo>
                  <a:cubicBezTo>
                    <a:pt x="69" y="152"/>
                    <a:pt x="65" y="155"/>
                    <a:pt x="61" y="155"/>
                  </a:cubicBezTo>
                  <a:cubicBezTo>
                    <a:pt x="56" y="156"/>
                    <a:pt x="52" y="155"/>
                    <a:pt x="49" y="152"/>
                  </a:cubicBezTo>
                  <a:cubicBezTo>
                    <a:pt x="41" y="147"/>
                    <a:pt x="40" y="137"/>
                    <a:pt x="45" y="130"/>
                  </a:cubicBezTo>
                  <a:cubicBezTo>
                    <a:pt x="45" y="129"/>
                    <a:pt x="45" y="129"/>
                    <a:pt x="45" y="129"/>
                  </a:cubicBezTo>
                  <a:cubicBezTo>
                    <a:pt x="98" y="56"/>
                    <a:pt x="98" y="56"/>
                    <a:pt x="98" y="56"/>
                  </a:cubicBezTo>
                  <a:cubicBezTo>
                    <a:pt x="100" y="54"/>
                    <a:pt x="99" y="51"/>
                    <a:pt x="97" y="49"/>
                  </a:cubicBezTo>
                  <a:cubicBezTo>
                    <a:pt x="95" y="48"/>
                    <a:pt x="92" y="48"/>
                    <a:pt x="91" y="50"/>
                  </a:cubicBezTo>
                  <a:cubicBezTo>
                    <a:pt x="38" y="124"/>
                    <a:pt x="38" y="124"/>
                    <a:pt x="38" y="124"/>
                  </a:cubicBezTo>
                  <a:cubicBezTo>
                    <a:pt x="38" y="124"/>
                    <a:pt x="37" y="125"/>
                    <a:pt x="37" y="125"/>
                  </a:cubicBezTo>
                  <a:cubicBezTo>
                    <a:pt x="37" y="125"/>
                    <a:pt x="37" y="125"/>
                    <a:pt x="37" y="125"/>
                  </a:cubicBezTo>
                  <a:cubicBezTo>
                    <a:pt x="30" y="136"/>
                    <a:pt x="32" y="152"/>
                    <a:pt x="43" y="160"/>
                  </a:cubicBezTo>
                  <a:cubicBezTo>
                    <a:pt x="49" y="164"/>
                    <a:pt x="56" y="165"/>
                    <a:pt x="62" y="164"/>
                  </a:cubicBezTo>
                  <a:cubicBezTo>
                    <a:pt x="69" y="163"/>
                    <a:pt x="75" y="160"/>
                    <a:pt x="79" y="154"/>
                  </a:cubicBezTo>
                  <a:cubicBezTo>
                    <a:pt x="79" y="153"/>
                    <a:pt x="79" y="153"/>
                    <a:pt x="79" y="153"/>
                  </a:cubicBezTo>
                  <a:cubicBezTo>
                    <a:pt x="80" y="153"/>
                    <a:pt x="80" y="153"/>
                    <a:pt x="80" y="153"/>
                  </a:cubicBezTo>
                  <a:cubicBezTo>
                    <a:pt x="140" y="69"/>
                    <a:pt x="140" y="69"/>
                    <a:pt x="140" y="69"/>
                  </a:cubicBezTo>
                  <a:cubicBezTo>
                    <a:pt x="144" y="63"/>
                    <a:pt x="146" y="60"/>
                    <a:pt x="147" y="58"/>
                  </a:cubicBezTo>
                  <a:cubicBezTo>
                    <a:pt x="148" y="58"/>
                    <a:pt x="148" y="58"/>
                    <a:pt x="148" y="58"/>
                  </a:cubicBezTo>
                  <a:cubicBezTo>
                    <a:pt x="158" y="43"/>
                    <a:pt x="154" y="22"/>
                    <a:pt x="139" y="11"/>
                  </a:cubicBezTo>
                  <a:cubicBezTo>
                    <a:pt x="123" y="0"/>
                    <a:pt x="101" y="3"/>
                    <a:pt x="90" y="18"/>
                  </a:cubicBezTo>
                  <a:cubicBezTo>
                    <a:pt x="14" y="124"/>
                    <a:pt x="14" y="124"/>
                    <a:pt x="14" y="124"/>
                  </a:cubicBezTo>
                  <a:cubicBezTo>
                    <a:pt x="13" y="124"/>
                    <a:pt x="13" y="125"/>
                    <a:pt x="13" y="126"/>
                  </a:cubicBezTo>
                  <a:cubicBezTo>
                    <a:pt x="0" y="146"/>
                    <a:pt x="5" y="171"/>
                    <a:pt x="24" y="185"/>
                  </a:cubicBezTo>
                  <a:cubicBezTo>
                    <a:pt x="32" y="191"/>
                    <a:pt x="41" y="194"/>
                    <a:pt x="50" y="194"/>
                  </a:cubicBezTo>
                  <a:cubicBezTo>
                    <a:pt x="62" y="194"/>
                    <a:pt x="75" y="188"/>
                    <a:pt x="83" y="179"/>
                  </a:cubicBezTo>
                  <a:cubicBezTo>
                    <a:pt x="84" y="178"/>
                    <a:pt x="84" y="178"/>
                    <a:pt x="84" y="178"/>
                  </a:cubicBezTo>
                  <a:cubicBezTo>
                    <a:pt x="84" y="178"/>
                    <a:pt x="85" y="177"/>
                    <a:pt x="86" y="175"/>
                  </a:cubicBezTo>
                  <a:cubicBezTo>
                    <a:pt x="148" y="90"/>
                    <a:pt x="148" y="90"/>
                    <a:pt x="148" y="90"/>
                  </a:cubicBezTo>
                  <a:cubicBezTo>
                    <a:pt x="149" y="88"/>
                    <a:pt x="149" y="85"/>
                    <a:pt x="147" y="8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9" name="Freeform 90"/>
            <p:cNvSpPr/>
            <p:nvPr/>
          </p:nvSpPr>
          <p:spPr bwMode="auto">
            <a:xfrm>
              <a:off x="6191937" y="1363637"/>
              <a:ext cx="109285" cy="53550"/>
            </a:xfrm>
            <a:custGeom>
              <a:avLst/>
              <a:gdLst>
                <a:gd name="T0" fmla="*/ 64 w 127"/>
                <a:gd name="T1" fmla="*/ 0 h 62"/>
                <a:gd name="T2" fmla="*/ 0 w 127"/>
                <a:gd name="T3" fmla="*/ 62 h 62"/>
                <a:gd name="T4" fmla="*/ 21 w 127"/>
                <a:gd name="T5" fmla="*/ 62 h 62"/>
                <a:gd name="T6" fmla="*/ 64 w 127"/>
                <a:gd name="T7" fmla="*/ 19 h 62"/>
                <a:gd name="T8" fmla="*/ 106 w 127"/>
                <a:gd name="T9" fmla="*/ 62 h 62"/>
                <a:gd name="T10" fmla="*/ 127 w 127"/>
                <a:gd name="T11" fmla="*/ 62 h 62"/>
                <a:gd name="T12" fmla="*/ 64 w 127"/>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27" h="62">
                  <a:moveTo>
                    <a:pt x="64" y="0"/>
                  </a:moveTo>
                  <a:cubicBezTo>
                    <a:pt x="28" y="0"/>
                    <a:pt x="1" y="32"/>
                    <a:pt x="0" y="62"/>
                  </a:cubicBezTo>
                  <a:cubicBezTo>
                    <a:pt x="0" y="62"/>
                    <a:pt x="21" y="62"/>
                    <a:pt x="21" y="62"/>
                  </a:cubicBezTo>
                  <a:cubicBezTo>
                    <a:pt x="22" y="41"/>
                    <a:pt x="40" y="19"/>
                    <a:pt x="64" y="19"/>
                  </a:cubicBezTo>
                  <a:cubicBezTo>
                    <a:pt x="87" y="19"/>
                    <a:pt x="106" y="41"/>
                    <a:pt x="106" y="62"/>
                  </a:cubicBezTo>
                  <a:cubicBezTo>
                    <a:pt x="106" y="62"/>
                    <a:pt x="127" y="62"/>
                    <a:pt x="127" y="62"/>
                  </a:cubicBezTo>
                  <a:cubicBezTo>
                    <a:pt x="126" y="32"/>
                    <a:pt x="99" y="0"/>
                    <a:pt x="6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0" name="Freeform 91"/>
            <p:cNvSpPr>
              <a:spLocks noEditPoints="1"/>
            </p:cNvSpPr>
            <p:nvPr/>
          </p:nvSpPr>
          <p:spPr bwMode="auto">
            <a:xfrm>
              <a:off x="6173723" y="1415366"/>
              <a:ext cx="146442" cy="111835"/>
            </a:xfrm>
            <a:custGeom>
              <a:avLst/>
              <a:gdLst>
                <a:gd name="T0" fmla="*/ 148 w 170"/>
                <a:gd name="T1" fmla="*/ 1 h 130"/>
                <a:gd name="T2" fmla="*/ 40 w 170"/>
                <a:gd name="T3" fmla="*/ 0 h 130"/>
                <a:gd name="T4" fmla="*/ 19 w 170"/>
                <a:gd name="T5" fmla="*/ 1 h 130"/>
                <a:gd name="T6" fmla="*/ 0 w 170"/>
                <a:gd name="T7" fmla="*/ 24 h 130"/>
                <a:gd name="T8" fmla="*/ 0 w 170"/>
                <a:gd name="T9" fmla="*/ 106 h 130"/>
                <a:gd name="T10" fmla="*/ 24 w 170"/>
                <a:gd name="T11" fmla="*/ 130 h 130"/>
                <a:gd name="T12" fmla="*/ 145 w 170"/>
                <a:gd name="T13" fmla="*/ 130 h 130"/>
                <a:gd name="T14" fmla="*/ 170 w 170"/>
                <a:gd name="T15" fmla="*/ 106 h 130"/>
                <a:gd name="T16" fmla="*/ 170 w 170"/>
                <a:gd name="T17" fmla="*/ 24 h 130"/>
                <a:gd name="T18" fmla="*/ 148 w 170"/>
                <a:gd name="T19" fmla="*/ 1 h 130"/>
                <a:gd name="T20" fmla="*/ 91 w 170"/>
                <a:gd name="T21" fmla="*/ 67 h 130"/>
                <a:gd name="T22" fmla="*/ 91 w 170"/>
                <a:gd name="T23" fmla="*/ 89 h 130"/>
                <a:gd name="T24" fmla="*/ 85 w 170"/>
                <a:gd name="T25" fmla="*/ 95 h 130"/>
                <a:gd name="T26" fmla="*/ 79 w 170"/>
                <a:gd name="T27" fmla="*/ 89 h 130"/>
                <a:gd name="T28" fmla="*/ 79 w 170"/>
                <a:gd name="T29" fmla="*/ 67 h 130"/>
                <a:gd name="T30" fmla="*/ 69 w 170"/>
                <a:gd name="T31" fmla="*/ 53 h 130"/>
                <a:gd name="T32" fmla="*/ 85 w 170"/>
                <a:gd name="T33" fmla="*/ 37 h 130"/>
                <a:gd name="T34" fmla="*/ 101 w 170"/>
                <a:gd name="T35" fmla="*/ 53 h 130"/>
                <a:gd name="T36" fmla="*/ 91 w 170"/>
                <a:gd name="T37" fmla="*/ 6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0" h="130">
                  <a:moveTo>
                    <a:pt x="148" y="1"/>
                  </a:moveTo>
                  <a:cubicBezTo>
                    <a:pt x="40" y="0"/>
                    <a:pt x="40" y="0"/>
                    <a:pt x="40" y="0"/>
                  </a:cubicBezTo>
                  <a:cubicBezTo>
                    <a:pt x="40" y="0"/>
                    <a:pt x="19" y="0"/>
                    <a:pt x="19" y="1"/>
                  </a:cubicBezTo>
                  <a:cubicBezTo>
                    <a:pt x="8" y="3"/>
                    <a:pt x="0" y="13"/>
                    <a:pt x="0" y="24"/>
                  </a:cubicBezTo>
                  <a:cubicBezTo>
                    <a:pt x="0" y="106"/>
                    <a:pt x="0" y="106"/>
                    <a:pt x="0" y="106"/>
                  </a:cubicBezTo>
                  <a:cubicBezTo>
                    <a:pt x="0" y="119"/>
                    <a:pt x="11" y="130"/>
                    <a:pt x="24" y="130"/>
                  </a:cubicBezTo>
                  <a:cubicBezTo>
                    <a:pt x="145" y="130"/>
                    <a:pt x="145" y="130"/>
                    <a:pt x="145" y="130"/>
                  </a:cubicBezTo>
                  <a:cubicBezTo>
                    <a:pt x="159" y="130"/>
                    <a:pt x="170" y="119"/>
                    <a:pt x="170" y="106"/>
                  </a:cubicBezTo>
                  <a:cubicBezTo>
                    <a:pt x="170" y="24"/>
                    <a:pt x="170" y="24"/>
                    <a:pt x="170" y="24"/>
                  </a:cubicBezTo>
                  <a:cubicBezTo>
                    <a:pt x="170" y="12"/>
                    <a:pt x="160" y="2"/>
                    <a:pt x="148" y="1"/>
                  </a:cubicBezTo>
                  <a:close/>
                  <a:moveTo>
                    <a:pt x="91" y="67"/>
                  </a:moveTo>
                  <a:cubicBezTo>
                    <a:pt x="91" y="89"/>
                    <a:pt x="91" y="89"/>
                    <a:pt x="91" y="89"/>
                  </a:cubicBezTo>
                  <a:cubicBezTo>
                    <a:pt x="91" y="92"/>
                    <a:pt x="88" y="95"/>
                    <a:pt x="85" y="95"/>
                  </a:cubicBezTo>
                  <a:cubicBezTo>
                    <a:pt x="82" y="95"/>
                    <a:pt x="79" y="92"/>
                    <a:pt x="79" y="89"/>
                  </a:cubicBezTo>
                  <a:cubicBezTo>
                    <a:pt x="79" y="67"/>
                    <a:pt x="79" y="67"/>
                    <a:pt x="79" y="67"/>
                  </a:cubicBezTo>
                  <a:cubicBezTo>
                    <a:pt x="73" y="65"/>
                    <a:pt x="69" y="60"/>
                    <a:pt x="69" y="53"/>
                  </a:cubicBezTo>
                  <a:cubicBezTo>
                    <a:pt x="69" y="44"/>
                    <a:pt x="76" y="37"/>
                    <a:pt x="85" y="37"/>
                  </a:cubicBezTo>
                  <a:cubicBezTo>
                    <a:pt x="94" y="37"/>
                    <a:pt x="101" y="44"/>
                    <a:pt x="101" y="53"/>
                  </a:cubicBezTo>
                  <a:cubicBezTo>
                    <a:pt x="101" y="60"/>
                    <a:pt x="96" y="65"/>
                    <a:pt x="91" y="6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1" name="Freeform 92"/>
            <p:cNvSpPr>
              <a:spLocks noEditPoints="1"/>
            </p:cNvSpPr>
            <p:nvPr/>
          </p:nvSpPr>
          <p:spPr bwMode="auto">
            <a:xfrm>
              <a:off x="5968995" y="-872341"/>
              <a:ext cx="149721" cy="200356"/>
            </a:xfrm>
            <a:custGeom>
              <a:avLst/>
              <a:gdLst>
                <a:gd name="T0" fmla="*/ 174 w 174"/>
                <a:gd name="T1" fmla="*/ 75 h 233"/>
                <a:gd name="T2" fmla="*/ 102 w 174"/>
                <a:gd name="T3" fmla="*/ 0 h 233"/>
                <a:gd name="T4" fmla="*/ 102 w 174"/>
                <a:gd name="T5" fmla="*/ 0 h 233"/>
                <a:gd name="T6" fmla="*/ 102 w 174"/>
                <a:gd name="T7" fmla="*/ 0 h 233"/>
                <a:gd name="T8" fmla="*/ 102 w 174"/>
                <a:gd name="T9" fmla="*/ 0 h 233"/>
                <a:gd name="T10" fmla="*/ 102 w 174"/>
                <a:gd name="T11" fmla="*/ 0 h 233"/>
                <a:gd name="T12" fmla="*/ 10 w 174"/>
                <a:gd name="T13" fmla="*/ 0 h 233"/>
                <a:gd name="T14" fmla="*/ 0 w 174"/>
                <a:gd name="T15" fmla="*/ 10 h 233"/>
                <a:gd name="T16" fmla="*/ 0 w 174"/>
                <a:gd name="T17" fmla="*/ 223 h 233"/>
                <a:gd name="T18" fmla="*/ 10 w 174"/>
                <a:gd name="T19" fmla="*/ 233 h 233"/>
                <a:gd name="T20" fmla="*/ 126 w 174"/>
                <a:gd name="T21" fmla="*/ 233 h 233"/>
                <a:gd name="T22" fmla="*/ 126 w 174"/>
                <a:gd name="T23" fmla="*/ 231 h 233"/>
                <a:gd name="T24" fmla="*/ 126 w 174"/>
                <a:gd name="T25" fmla="*/ 198 h 233"/>
                <a:gd name="T26" fmla="*/ 135 w 174"/>
                <a:gd name="T27" fmla="*/ 185 h 233"/>
                <a:gd name="T28" fmla="*/ 165 w 174"/>
                <a:gd name="T29" fmla="*/ 158 h 233"/>
                <a:gd name="T30" fmla="*/ 174 w 174"/>
                <a:gd name="T31" fmla="*/ 160 h 233"/>
                <a:gd name="T32" fmla="*/ 174 w 174"/>
                <a:gd name="T33" fmla="*/ 76 h 233"/>
                <a:gd name="T34" fmla="*/ 174 w 174"/>
                <a:gd name="T35" fmla="*/ 75 h 233"/>
                <a:gd name="T36" fmla="*/ 34 w 174"/>
                <a:gd name="T37" fmla="*/ 36 h 233"/>
                <a:gd name="T38" fmla="*/ 36 w 174"/>
                <a:gd name="T39" fmla="*/ 34 h 233"/>
                <a:gd name="T40" fmla="*/ 80 w 174"/>
                <a:gd name="T41" fmla="*/ 34 h 233"/>
                <a:gd name="T42" fmla="*/ 82 w 174"/>
                <a:gd name="T43" fmla="*/ 36 h 233"/>
                <a:gd name="T44" fmla="*/ 82 w 174"/>
                <a:gd name="T45" fmla="*/ 41 h 233"/>
                <a:gd name="T46" fmla="*/ 80 w 174"/>
                <a:gd name="T47" fmla="*/ 44 h 233"/>
                <a:gd name="T48" fmla="*/ 36 w 174"/>
                <a:gd name="T49" fmla="*/ 44 h 233"/>
                <a:gd name="T50" fmla="*/ 34 w 174"/>
                <a:gd name="T51" fmla="*/ 41 h 233"/>
                <a:gd name="T52" fmla="*/ 34 w 174"/>
                <a:gd name="T53" fmla="*/ 36 h 233"/>
                <a:gd name="T54" fmla="*/ 34 w 174"/>
                <a:gd name="T55" fmla="*/ 76 h 233"/>
                <a:gd name="T56" fmla="*/ 36 w 174"/>
                <a:gd name="T57" fmla="*/ 74 h 233"/>
                <a:gd name="T58" fmla="*/ 80 w 174"/>
                <a:gd name="T59" fmla="*/ 74 h 233"/>
                <a:gd name="T60" fmla="*/ 82 w 174"/>
                <a:gd name="T61" fmla="*/ 76 h 233"/>
                <a:gd name="T62" fmla="*/ 82 w 174"/>
                <a:gd name="T63" fmla="*/ 81 h 233"/>
                <a:gd name="T64" fmla="*/ 80 w 174"/>
                <a:gd name="T65" fmla="*/ 84 h 233"/>
                <a:gd name="T66" fmla="*/ 36 w 174"/>
                <a:gd name="T67" fmla="*/ 84 h 233"/>
                <a:gd name="T68" fmla="*/ 34 w 174"/>
                <a:gd name="T69" fmla="*/ 81 h 233"/>
                <a:gd name="T70" fmla="*/ 34 w 174"/>
                <a:gd name="T71" fmla="*/ 76 h 233"/>
                <a:gd name="T72" fmla="*/ 106 w 174"/>
                <a:gd name="T73" fmla="*/ 205 h 233"/>
                <a:gd name="T74" fmla="*/ 104 w 174"/>
                <a:gd name="T75" fmla="*/ 208 h 233"/>
                <a:gd name="T76" fmla="*/ 36 w 174"/>
                <a:gd name="T77" fmla="*/ 208 h 233"/>
                <a:gd name="T78" fmla="*/ 34 w 174"/>
                <a:gd name="T79" fmla="*/ 205 h 233"/>
                <a:gd name="T80" fmla="*/ 34 w 174"/>
                <a:gd name="T81" fmla="*/ 200 h 233"/>
                <a:gd name="T82" fmla="*/ 36 w 174"/>
                <a:gd name="T83" fmla="*/ 198 h 233"/>
                <a:gd name="T84" fmla="*/ 104 w 174"/>
                <a:gd name="T85" fmla="*/ 198 h 233"/>
                <a:gd name="T86" fmla="*/ 106 w 174"/>
                <a:gd name="T87" fmla="*/ 200 h 233"/>
                <a:gd name="T88" fmla="*/ 106 w 174"/>
                <a:gd name="T89" fmla="*/ 205 h 233"/>
                <a:gd name="T90" fmla="*/ 122 w 174"/>
                <a:gd name="T91" fmla="*/ 161 h 233"/>
                <a:gd name="T92" fmla="*/ 120 w 174"/>
                <a:gd name="T93" fmla="*/ 164 h 233"/>
                <a:gd name="T94" fmla="*/ 36 w 174"/>
                <a:gd name="T95" fmla="*/ 164 h 233"/>
                <a:gd name="T96" fmla="*/ 34 w 174"/>
                <a:gd name="T97" fmla="*/ 161 h 233"/>
                <a:gd name="T98" fmla="*/ 34 w 174"/>
                <a:gd name="T99" fmla="*/ 156 h 233"/>
                <a:gd name="T100" fmla="*/ 36 w 174"/>
                <a:gd name="T101" fmla="*/ 154 h 233"/>
                <a:gd name="T102" fmla="*/ 120 w 174"/>
                <a:gd name="T103" fmla="*/ 154 h 233"/>
                <a:gd name="T104" fmla="*/ 122 w 174"/>
                <a:gd name="T105" fmla="*/ 156 h 233"/>
                <a:gd name="T106" fmla="*/ 122 w 174"/>
                <a:gd name="T107" fmla="*/ 161 h 233"/>
                <a:gd name="T108" fmla="*/ 142 w 174"/>
                <a:gd name="T109" fmla="*/ 121 h 233"/>
                <a:gd name="T110" fmla="*/ 140 w 174"/>
                <a:gd name="T111" fmla="*/ 124 h 233"/>
                <a:gd name="T112" fmla="*/ 36 w 174"/>
                <a:gd name="T113" fmla="*/ 124 h 233"/>
                <a:gd name="T114" fmla="*/ 34 w 174"/>
                <a:gd name="T115" fmla="*/ 121 h 233"/>
                <a:gd name="T116" fmla="*/ 34 w 174"/>
                <a:gd name="T117" fmla="*/ 116 h 233"/>
                <a:gd name="T118" fmla="*/ 36 w 174"/>
                <a:gd name="T119" fmla="*/ 114 h 233"/>
                <a:gd name="T120" fmla="*/ 140 w 174"/>
                <a:gd name="T121" fmla="*/ 114 h 233"/>
                <a:gd name="T122" fmla="*/ 142 w 174"/>
                <a:gd name="T123" fmla="*/ 116 h 233"/>
                <a:gd name="T124" fmla="*/ 142 w 174"/>
                <a:gd name="T125" fmla="*/ 12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4" h="233">
                  <a:moveTo>
                    <a:pt x="174" y="75"/>
                  </a:moveTo>
                  <a:cubicBezTo>
                    <a:pt x="102" y="0"/>
                    <a:pt x="102" y="0"/>
                    <a:pt x="102" y="0"/>
                  </a:cubicBezTo>
                  <a:cubicBezTo>
                    <a:pt x="102" y="0"/>
                    <a:pt x="102" y="0"/>
                    <a:pt x="102" y="0"/>
                  </a:cubicBezTo>
                  <a:cubicBezTo>
                    <a:pt x="102" y="0"/>
                    <a:pt x="102" y="0"/>
                    <a:pt x="102" y="0"/>
                  </a:cubicBezTo>
                  <a:cubicBezTo>
                    <a:pt x="102" y="0"/>
                    <a:pt x="102" y="0"/>
                    <a:pt x="102" y="0"/>
                  </a:cubicBezTo>
                  <a:cubicBezTo>
                    <a:pt x="102" y="0"/>
                    <a:pt x="102" y="0"/>
                    <a:pt x="102" y="0"/>
                  </a:cubicBezTo>
                  <a:cubicBezTo>
                    <a:pt x="10" y="0"/>
                    <a:pt x="10" y="0"/>
                    <a:pt x="10" y="0"/>
                  </a:cubicBezTo>
                  <a:cubicBezTo>
                    <a:pt x="5" y="0"/>
                    <a:pt x="0" y="4"/>
                    <a:pt x="0" y="10"/>
                  </a:cubicBezTo>
                  <a:cubicBezTo>
                    <a:pt x="0" y="223"/>
                    <a:pt x="0" y="223"/>
                    <a:pt x="0" y="223"/>
                  </a:cubicBezTo>
                  <a:cubicBezTo>
                    <a:pt x="0" y="229"/>
                    <a:pt x="5" y="233"/>
                    <a:pt x="10" y="233"/>
                  </a:cubicBezTo>
                  <a:cubicBezTo>
                    <a:pt x="126" y="233"/>
                    <a:pt x="126" y="233"/>
                    <a:pt x="126" y="233"/>
                  </a:cubicBezTo>
                  <a:cubicBezTo>
                    <a:pt x="126" y="233"/>
                    <a:pt x="126" y="232"/>
                    <a:pt x="126" y="231"/>
                  </a:cubicBezTo>
                  <a:cubicBezTo>
                    <a:pt x="126" y="198"/>
                    <a:pt x="126" y="198"/>
                    <a:pt x="126" y="198"/>
                  </a:cubicBezTo>
                  <a:cubicBezTo>
                    <a:pt x="126" y="192"/>
                    <a:pt x="129" y="187"/>
                    <a:pt x="135" y="185"/>
                  </a:cubicBezTo>
                  <a:cubicBezTo>
                    <a:pt x="137" y="172"/>
                    <a:pt x="149" y="158"/>
                    <a:pt x="165" y="158"/>
                  </a:cubicBezTo>
                  <a:cubicBezTo>
                    <a:pt x="168" y="158"/>
                    <a:pt x="171" y="159"/>
                    <a:pt x="174" y="160"/>
                  </a:cubicBezTo>
                  <a:cubicBezTo>
                    <a:pt x="174" y="120"/>
                    <a:pt x="174" y="77"/>
                    <a:pt x="174" y="76"/>
                  </a:cubicBezTo>
                  <a:lnTo>
                    <a:pt x="174" y="75"/>
                  </a:lnTo>
                  <a:close/>
                  <a:moveTo>
                    <a:pt x="34" y="36"/>
                  </a:moveTo>
                  <a:cubicBezTo>
                    <a:pt x="34" y="35"/>
                    <a:pt x="35" y="34"/>
                    <a:pt x="36" y="34"/>
                  </a:cubicBezTo>
                  <a:cubicBezTo>
                    <a:pt x="80" y="34"/>
                    <a:pt x="80" y="34"/>
                    <a:pt x="80" y="34"/>
                  </a:cubicBezTo>
                  <a:cubicBezTo>
                    <a:pt x="81" y="34"/>
                    <a:pt x="82" y="35"/>
                    <a:pt x="82" y="36"/>
                  </a:cubicBezTo>
                  <a:cubicBezTo>
                    <a:pt x="82" y="41"/>
                    <a:pt x="82" y="41"/>
                    <a:pt x="82" y="41"/>
                  </a:cubicBezTo>
                  <a:cubicBezTo>
                    <a:pt x="82" y="43"/>
                    <a:pt x="81" y="44"/>
                    <a:pt x="80" y="44"/>
                  </a:cubicBezTo>
                  <a:cubicBezTo>
                    <a:pt x="36" y="44"/>
                    <a:pt x="36" y="44"/>
                    <a:pt x="36" y="44"/>
                  </a:cubicBezTo>
                  <a:cubicBezTo>
                    <a:pt x="35" y="44"/>
                    <a:pt x="34" y="43"/>
                    <a:pt x="34" y="41"/>
                  </a:cubicBezTo>
                  <a:lnTo>
                    <a:pt x="34" y="36"/>
                  </a:lnTo>
                  <a:close/>
                  <a:moveTo>
                    <a:pt x="34" y="76"/>
                  </a:moveTo>
                  <a:cubicBezTo>
                    <a:pt x="34" y="75"/>
                    <a:pt x="35" y="74"/>
                    <a:pt x="36" y="74"/>
                  </a:cubicBezTo>
                  <a:cubicBezTo>
                    <a:pt x="80" y="74"/>
                    <a:pt x="80" y="74"/>
                    <a:pt x="80" y="74"/>
                  </a:cubicBezTo>
                  <a:cubicBezTo>
                    <a:pt x="81" y="74"/>
                    <a:pt x="82" y="75"/>
                    <a:pt x="82" y="76"/>
                  </a:cubicBezTo>
                  <a:cubicBezTo>
                    <a:pt x="82" y="81"/>
                    <a:pt x="82" y="81"/>
                    <a:pt x="82" y="81"/>
                  </a:cubicBezTo>
                  <a:cubicBezTo>
                    <a:pt x="82" y="83"/>
                    <a:pt x="81" y="84"/>
                    <a:pt x="80" y="84"/>
                  </a:cubicBezTo>
                  <a:cubicBezTo>
                    <a:pt x="36" y="84"/>
                    <a:pt x="36" y="84"/>
                    <a:pt x="36" y="84"/>
                  </a:cubicBezTo>
                  <a:cubicBezTo>
                    <a:pt x="35" y="84"/>
                    <a:pt x="34" y="83"/>
                    <a:pt x="34" y="81"/>
                  </a:cubicBezTo>
                  <a:lnTo>
                    <a:pt x="34" y="76"/>
                  </a:lnTo>
                  <a:close/>
                  <a:moveTo>
                    <a:pt x="106" y="205"/>
                  </a:moveTo>
                  <a:cubicBezTo>
                    <a:pt x="106" y="207"/>
                    <a:pt x="105" y="208"/>
                    <a:pt x="104" y="208"/>
                  </a:cubicBezTo>
                  <a:cubicBezTo>
                    <a:pt x="36" y="208"/>
                    <a:pt x="36" y="208"/>
                    <a:pt x="36" y="208"/>
                  </a:cubicBezTo>
                  <a:cubicBezTo>
                    <a:pt x="35" y="208"/>
                    <a:pt x="34" y="207"/>
                    <a:pt x="34" y="205"/>
                  </a:cubicBezTo>
                  <a:cubicBezTo>
                    <a:pt x="34" y="200"/>
                    <a:pt x="34" y="200"/>
                    <a:pt x="34" y="200"/>
                  </a:cubicBezTo>
                  <a:cubicBezTo>
                    <a:pt x="34" y="199"/>
                    <a:pt x="35" y="198"/>
                    <a:pt x="36" y="198"/>
                  </a:cubicBezTo>
                  <a:cubicBezTo>
                    <a:pt x="104" y="198"/>
                    <a:pt x="104" y="198"/>
                    <a:pt x="104" y="198"/>
                  </a:cubicBezTo>
                  <a:cubicBezTo>
                    <a:pt x="105" y="198"/>
                    <a:pt x="106" y="199"/>
                    <a:pt x="106" y="200"/>
                  </a:cubicBezTo>
                  <a:lnTo>
                    <a:pt x="106" y="205"/>
                  </a:lnTo>
                  <a:close/>
                  <a:moveTo>
                    <a:pt x="122" y="161"/>
                  </a:moveTo>
                  <a:cubicBezTo>
                    <a:pt x="122" y="163"/>
                    <a:pt x="121" y="164"/>
                    <a:pt x="120" y="164"/>
                  </a:cubicBezTo>
                  <a:cubicBezTo>
                    <a:pt x="36" y="164"/>
                    <a:pt x="36" y="164"/>
                    <a:pt x="36" y="164"/>
                  </a:cubicBezTo>
                  <a:cubicBezTo>
                    <a:pt x="35" y="164"/>
                    <a:pt x="34" y="163"/>
                    <a:pt x="34" y="161"/>
                  </a:cubicBezTo>
                  <a:cubicBezTo>
                    <a:pt x="34" y="156"/>
                    <a:pt x="34" y="156"/>
                    <a:pt x="34" y="156"/>
                  </a:cubicBezTo>
                  <a:cubicBezTo>
                    <a:pt x="34" y="155"/>
                    <a:pt x="35" y="154"/>
                    <a:pt x="36" y="154"/>
                  </a:cubicBezTo>
                  <a:cubicBezTo>
                    <a:pt x="120" y="154"/>
                    <a:pt x="120" y="154"/>
                    <a:pt x="120" y="154"/>
                  </a:cubicBezTo>
                  <a:cubicBezTo>
                    <a:pt x="121" y="154"/>
                    <a:pt x="122" y="155"/>
                    <a:pt x="122" y="156"/>
                  </a:cubicBezTo>
                  <a:lnTo>
                    <a:pt x="122" y="161"/>
                  </a:lnTo>
                  <a:close/>
                  <a:moveTo>
                    <a:pt x="142" y="121"/>
                  </a:moveTo>
                  <a:cubicBezTo>
                    <a:pt x="142" y="123"/>
                    <a:pt x="141" y="124"/>
                    <a:pt x="140" y="124"/>
                  </a:cubicBezTo>
                  <a:cubicBezTo>
                    <a:pt x="36" y="124"/>
                    <a:pt x="36" y="124"/>
                    <a:pt x="36" y="124"/>
                  </a:cubicBezTo>
                  <a:cubicBezTo>
                    <a:pt x="35" y="124"/>
                    <a:pt x="34" y="123"/>
                    <a:pt x="34" y="121"/>
                  </a:cubicBezTo>
                  <a:cubicBezTo>
                    <a:pt x="34" y="116"/>
                    <a:pt x="34" y="116"/>
                    <a:pt x="34" y="116"/>
                  </a:cubicBezTo>
                  <a:cubicBezTo>
                    <a:pt x="34" y="115"/>
                    <a:pt x="35" y="114"/>
                    <a:pt x="36" y="114"/>
                  </a:cubicBezTo>
                  <a:cubicBezTo>
                    <a:pt x="140" y="114"/>
                    <a:pt x="140" y="114"/>
                    <a:pt x="140" y="114"/>
                  </a:cubicBezTo>
                  <a:cubicBezTo>
                    <a:pt x="141" y="114"/>
                    <a:pt x="142" y="115"/>
                    <a:pt x="142" y="116"/>
                  </a:cubicBezTo>
                  <a:lnTo>
                    <a:pt x="142"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2" name="Freeform 93"/>
            <p:cNvSpPr/>
            <p:nvPr/>
          </p:nvSpPr>
          <p:spPr bwMode="auto">
            <a:xfrm>
              <a:off x="6060066" y="-863962"/>
              <a:ext cx="51000" cy="53550"/>
            </a:xfrm>
            <a:custGeom>
              <a:avLst/>
              <a:gdLst>
                <a:gd name="T0" fmla="*/ 0 w 59"/>
                <a:gd name="T1" fmla="*/ 0 h 62"/>
                <a:gd name="T2" fmla="*/ 59 w 59"/>
                <a:gd name="T3" fmla="*/ 62 h 62"/>
                <a:gd name="T4" fmla="*/ 21 w 59"/>
                <a:gd name="T5" fmla="*/ 62 h 62"/>
                <a:gd name="T6" fmla="*/ 0 w 59"/>
                <a:gd name="T7" fmla="*/ 44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4"/>
                    <a:pt x="0" y="44"/>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3" name="Freeform 94"/>
            <p:cNvSpPr>
              <a:spLocks noEditPoints="1"/>
            </p:cNvSpPr>
            <p:nvPr/>
          </p:nvSpPr>
          <p:spPr bwMode="auto">
            <a:xfrm>
              <a:off x="6081559" y="-731363"/>
              <a:ext cx="59743" cy="66300"/>
            </a:xfrm>
            <a:custGeom>
              <a:avLst/>
              <a:gdLst>
                <a:gd name="T0" fmla="*/ 60 w 69"/>
                <a:gd name="T1" fmla="*/ 25 h 77"/>
                <a:gd name="T2" fmla="*/ 60 w 69"/>
                <a:gd name="T3" fmla="*/ 25 h 77"/>
                <a:gd name="T4" fmla="*/ 34 w 69"/>
                <a:gd name="T5" fmla="*/ 0 h 77"/>
                <a:gd name="T6" fmla="*/ 9 w 69"/>
                <a:gd name="T7" fmla="*/ 25 h 77"/>
                <a:gd name="T8" fmla="*/ 9 w 69"/>
                <a:gd name="T9" fmla="*/ 25 h 77"/>
                <a:gd name="T10" fmla="*/ 8 w 69"/>
                <a:gd name="T11" fmla="*/ 25 h 77"/>
                <a:gd name="T12" fmla="*/ 0 w 69"/>
                <a:gd name="T13" fmla="*/ 34 h 77"/>
                <a:gd name="T14" fmla="*/ 0 w 69"/>
                <a:gd name="T15" fmla="*/ 67 h 77"/>
                <a:gd name="T16" fmla="*/ 10 w 69"/>
                <a:gd name="T17" fmla="*/ 77 h 77"/>
                <a:gd name="T18" fmla="*/ 59 w 69"/>
                <a:gd name="T19" fmla="*/ 77 h 77"/>
                <a:gd name="T20" fmla="*/ 69 w 69"/>
                <a:gd name="T21" fmla="*/ 67 h 77"/>
                <a:gd name="T22" fmla="*/ 69 w 69"/>
                <a:gd name="T23" fmla="*/ 34 h 77"/>
                <a:gd name="T24" fmla="*/ 60 w 69"/>
                <a:gd name="T25" fmla="*/ 25 h 77"/>
                <a:gd name="T26" fmla="*/ 34 w 69"/>
                <a:gd name="T27" fmla="*/ 8 h 77"/>
                <a:gd name="T28" fmla="*/ 51 w 69"/>
                <a:gd name="T29" fmla="*/ 25 h 77"/>
                <a:gd name="T30" fmla="*/ 17 w 69"/>
                <a:gd name="T31" fmla="*/ 25 h 77"/>
                <a:gd name="T32" fmla="*/ 34 w 69"/>
                <a:gd name="T33" fmla="*/ 8 h 77"/>
                <a:gd name="T34" fmla="*/ 37 w 69"/>
                <a:gd name="T35" fmla="*/ 52 h 77"/>
                <a:gd name="T36" fmla="*/ 37 w 69"/>
                <a:gd name="T37" fmla="*/ 61 h 77"/>
                <a:gd name="T38" fmla="*/ 34 w 69"/>
                <a:gd name="T39" fmla="*/ 63 h 77"/>
                <a:gd name="T40" fmla="*/ 32 w 69"/>
                <a:gd name="T41" fmla="*/ 61 h 77"/>
                <a:gd name="T42" fmla="*/ 32 w 69"/>
                <a:gd name="T43" fmla="*/ 52 h 77"/>
                <a:gd name="T44" fmla="*/ 28 w 69"/>
                <a:gd name="T45" fmla="*/ 46 h 77"/>
                <a:gd name="T46" fmla="*/ 34 w 69"/>
                <a:gd name="T47" fmla="*/ 40 h 77"/>
                <a:gd name="T48" fmla="*/ 41 w 69"/>
                <a:gd name="T49" fmla="*/ 46 h 77"/>
                <a:gd name="T50" fmla="*/ 37 w 69"/>
                <a:gd name="T51"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77">
                  <a:moveTo>
                    <a:pt x="60" y="25"/>
                  </a:moveTo>
                  <a:cubicBezTo>
                    <a:pt x="60" y="25"/>
                    <a:pt x="60" y="25"/>
                    <a:pt x="60" y="25"/>
                  </a:cubicBezTo>
                  <a:cubicBezTo>
                    <a:pt x="60" y="13"/>
                    <a:pt x="49" y="0"/>
                    <a:pt x="34" y="0"/>
                  </a:cubicBezTo>
                  <a:cubicBezTo>
                    <a:pt x="20" y="0"/>
                    <a:pt x="9" y="13"/>
                    <a:pt x="9" y="25"/>
                  </a:cubicBezTo>
                  <a:cubicBezTo>
                    <a:pt x="9" y="25"/>
                    <a:pt x="9" y="25"/>
                    <a:pt x="9" y="25"/>
                  </a:cubicBezTo>
                  <a:cubicBezTo>
                    <a:pt x="9" y="25"/>
                    <a:pt x="8" y="25"/>
                    <a:pt x="8" y="25"/>
                  </a:cubicBezTo>
                  <a:cubicBezTo>
                    <a:pt x="4" y="26"/>
                    <a:pt x="0" y="30"/>
                    <a:pt x="0" y="34"/>
                  </a:cubicBezTo>
                  <a:cubicBezTo>
                    <a:pt x="0" y="67"/>
                    <a:pt x="0" y="67"/>
                    <a:pt x="0" y="67"/>
                  </a:cubicBezTo>
                  <a:cubicBezTo>
                    <a:pt x="0" y="73"/>
                    <a:pt x="5" y="77"/>
                    <a:pt x="10" y="77"/>
                  </a:cubicBezTo>
                  <a:cubicBezTo>
                    <a:pt x="59" y="77"/>
                    <a:pt x="59" y="77"/>
                    <a:pt x="59" y="77"/>
                  </a:cubicBezTo>
                  <a:cubicBezTo>
                    <a:pt x="64" y="77"/>
                    <a:pt x="69" y="73"/>
                    <a:pt x="69" y="67"/>
                  </a:cubicBezTo>
                  <a:cubicBezTo>
                    <a:pt x="69" y="34"/>
                    <a:pt x="69" y="34"/>
                    <a:pt x="69" y="34"/>
                  </a:cubicBezTo>
                  <a:cubicBezTo>
                    <a:pt x="69" y="30"/>
                    <a:pt x="65" y="26"/>
                    <a:pt x="60" y="25"/>
                  </a:cubicBezTo>
                  <a:close/>
                  <a:moveTo>
                    <a:pt x="34" y="8"/>
                  </a:moveTo>
                  <a:cubicBezTo>
                    <a:pt x="44" y="8"/>
                    <a:pt x="51" y="17"/>
                    <a:pt x="51" y="25"/>
                  </a:cubicBezTo>
                  <a:cubicBezTo>
                    <a:pt x="17" y="25"/>
                    <a:pt x="17" y="25"/>
                    <a:pt x="17" y="25"/>
                  </a:cubicBezTo>
                  <a:cubicBezTo>
                    <a:pt x="18" y="17"/>
                    <a:pt x="25" y="8"/>
                    <a:pt x="34" y="8"/>
                  </a:cubicBezTo>
                  <a:close/>
                  <a:moveTo>
                    <a:pt x="37" y="52"/>
                  </a:moveTo>
                  <a:cubicBezTo>
                    <a:pt x="37" y="61"/>
                    <a:pt x="37" y="61"/>
                    <a:pt x="37" y="61"/>
                  </a:cubicBezTo>
                  <a:cubicBezTo>
                    <a:pt x="37" y="62"/>
                    <a:pt x="36" y="63"/>
                    <a:pt x="34" y="63"/>
                  </a:cubicBezTo>
                  <a:cubicBezTo>
                    <a:pt x="33" y="63"/>
                    <a:pt x="32" y="62"/>
                    <a:pt x="32" y="61"/>
                  </a:cubicBezTo>
                  <a:cubicBezTo>
                    <a:pt x="32" y="52"/>
                    <a:pt x="32" y="52"/>
                    <a:pt x="32" y="52"/>
                  </a:cubicBezTo>
                  <a:cubicBezTo>
                    <a:pt x="30" y="51"/>
                    <a:pt x="28" y="49"/>
                    <a:pt x="28" y="46"/>
                  </a:cubicBezTo>
                  <a:cubicBezTo>
                    <a:pt x="28" y="42"/>
                    <a:pt x="31" y="40"/>
                    <a:pt x="34" y="40"/>
                  </a:cubicBezTo>
                  <a:cubicBezTo>
                    <a:pt x="38" y="40"/>
                    <a:pt x="41" y="42"/>
                    <a:pt x="41" y="46"/>
                  </a:cubicBezTo>
                  <a:cubicBezTo>
                    <a:pt x="41" y="49"/>
                    <a:pt x="39" y="51"/>
                    <a:pt x="37" y="5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4" name="Freeform 95"/>
            <p:cNvSpPr/>
            <p:nvPr/>
          </p:nvSpPr>
          <p:spPr bwMode="auto">
            <a:xfrm>
              <a:off x="5905974" y="1357809"/>
              <a:ext cx="98357" cy="59378"/>
            </a:xfrm>
            <a:custGeom>
              <a:avLst/>
              <a:gdLst>
                <a:gd name="T0" fmla="*/ 110 w 114"/>
                <a:gd name="T1" fmla="*/ 19 h 69"/>
                <a:gd name="T2" fmla="*/ 67 w 114"/>
                <a:gd name="T3" fmla="*/ 0 h 69"/>
                <a:gd name="T4" fmla="*/ 0 w 114"/>
                <a:gd name="T5" fmla="*/ 68 h 69"/>
                <a:gd name="T6" fmla="*/ 22 w 114"/>
                <a:gd name="T7" fmla="*/ 68 h 69"/>
                <a:gd name="T8" fmla="*/ 67 w 114"/>
                <a:gd name="T9" fmla="*/ 21 h 69"/>
                <a:gd name="T10" fmla="*/ 95 w 114"/>
                <a:gd name="T11" fmla="*/ 33 h 69"/>
                <a:gd name="T12" fmla="*/ 110 w 114"/>
                <a:gd name="T13" fmla="*/ 33 h 69"/>
                <a:gd name="T14" fmla="*/ 110 w 114"/>
                <a:gd name="T15" fmla="*/ 1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69">
                  <a:moveTo>
                    <a:pt x="110" y="19"/>
                  </a:moveTo>
                  <a:cubicBezTo>
                    <a:pt x="98" y="7"/>
                    <a:pt x="83" y="0"/>
                    <a:pt x="67" y="0"/>
                  </a:cubicBezTo>
                  <a:cubicBezTo>
                    <a:pt x="29" y="0"/>
                    <a:pt x="1" y="36"/>
                    <a:pt x="0" y="68"/>
                  </a:cubicBezTo>
                  <a:cubicBezTo>
                    <a:pt x="0" y="69"/>
                    <a:pt x="22" y="68"/>
                    <a:pt x="22" y="68"/>
                  </a:cubicBezTo>
                  <a:cubicBezTo>
                    <a:pt x="23" y="46"/>
                    <a:pt x="42" y="21"/>
                    <a:pt x="67" y="21"/>
                  </a:cubicBezTo>
                  <a:cubicBezTo>
                    <a:pt x="80" y="21"/>
                    <a:pt x="90" y="28"/>
                    <a:pt x="95" y="33"/>
                  </a:cubicBezTo>
                  <a:cubicBezTo>
                    <a:pt x="100" y="37"/>
                    <a:pt x="106" y="37"/>
                    <a:pt x="110" y="33"/>
                  </a:cubicBezTo>
                  <a:cubicBezTo>
                    <a:pt x="114" y="29"/>
                    <a:pt x="114" y="23"/>
                    <a:pt x="110" y="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5" name="Freeform 96"/>
            <p:cNvSpPr>
              <a:spLocks noEditPoints="1"/>
            </p:cNvSpPr>
            <p:nvPr/>
          </p:nvSpPr>
          <p:spPr bwMode="auto">
            <a:xfrm>
              <a:off x="5890674" y="1415366"/>
              <a:ext cx="146078" cy="111835"/>
            </a:xfrm>
            <a:custGeom>
              <a:avLst/>
              <a:gdLst>
                <a:gd name="T0" fmla="*/ 148 w 170"/>
                <a:gd name="T1" fmla="*/ 1 h 130"/>
                <a:gd name="T2" fmla="*/ 40 w 170"/>
                <a:gd name="T3" fmla="*/ 0 h 130"/>
                <a:gd name="T4" fmla="*/ 19 w 170"/>
                <a:gd name="T5" fmla="*/ 1 h 130"/>
                <a:gd name="T6" fmla="*/ 0 w 170"/>
                <a:gd name="T7" fmla="*/ 24 h 130"/>
                <a:gd name="T8" fmla="*/ 0 w 170"/>
                <a:gd name="T9" fmla="*/ 106 h 130"/>
                <a:gd name="T10" fmla="*/ 24 w 170"/>
                <a:gd name="T11" fmla="*/ 130 h 130"/>
                <a:gd name="T12" fmla="*/ 145 w 170"/>
                <a:gd name="T13" fmla="*/ 130 h 130"/>
                <a:gd name="T14" fmla="*/ 170 w 170"/>
                <a:gd name="T15" fmla="*/ 106 h 130"/>
                <a:gd name="T16" fmla="*/ 170 w 170"/>
                <a:gd name="T17" fmla="*/ 24 h 130"/>
                <a:gd name="T18" fmla="*/ 148 w 170"/>
                <a:gd name="T19" fmla="*/ 1 h 130"/>
                <a:gd name="T20" fmla="*/ 90 w 170"/>
                <a:gd name="T21" fmla="*/ 67 h 130"/>
                <a:gd name="T22" fmla="*/ 90 w 170"/>
                <a:gd name="T23" fmla="*/ 89 h 130"/>
                <a:gd name="T24" fmla="*/ 85 w 170"/>
                <a:gd name="T25" fmla="*/ 95 h 130"/>
                <a:gd name="T26" fmla="*/ 79 w 170"/>
                <a:gd name="T27" fmla="*/ 89 h 130"/>
                <a:gd name="T28" fmla="*/ 79 w 170"/>
                <a:gd name="T29" fmla="*/ 67 h 130"/>
                <a:gd name="T30" fmla="*/ 69 w 170"/>
                <a:gd name="T31" fmla="*/ 53 h 130"/>
                <a:gd name="T32" fmla="*/ 85 w 170"/>
                <a:gd name="T33" fmla="*/ 37 h 130"/>
                <a:gd name="T34" fmla="*/ 101 w 170"/>
                <a:gd name="T35" fmla="*/ 53 h 130"/>
                <a:gd name="T36" fmla="*/ 90 w 170"/>
                <a:gd name="T37" fmla="*/ 6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0" h="130">
                  <a:moveTo>
                    <a:pt x="148" y="1"/>
                  </a:moveTo>
                  <a:cubicBezTo>
                    <a:pt x="40" y="0"/>
                    <a:pt x="40" y="0"/>
                    <a:pt x="40" y="0"/>
                  </a:cubicBezTo>
                  <a:cubicBezTo>
                    <a:pt x="40" y="0"/>
                    <a:pt x="19" y="0"/>
                    <a:pt x="19" y="1"/>
                  </a:cubicBezTo>
                  <a:cubicBezTo>
                    <a:pt x="8" y="3"/>
                    <a:pt x="0" y="13"/>
                    <a:pt x="0" y="24"/>
                  </a:cubicBezTo>
                  <a:cubicBezTo>
                    <a:pt x="0" y="106"/>
                    <a:pt x="0" y="106"/>
                    <a:pt x="0" y="106"/>
                  </a:cubicBezTo>
                  <a:cubicBezTo>
                    <a:pt x="0" y="119"/>
                    <a:pt x="11" y="130"/>
                    <a:pt x="24" y="130"/>
                  </a:cubicBezTo>
                  <a:cubicBezTo>
                    <a:pt x="145" y="130"/>
                    <a:pt x="145" y="130"/>
                    <a:pt x="145" y="130"/>
                  </a:cubicBezTo>
                  <a:cubicBezTo>
                    <a:pt x="159" y="130"/>
                    <a:pt x="170" y="119"/>
                    <a:pt x="170" y="106"/>
                  </a:cubicBezTo>
                  <a:cubicBezTo>
                    <a:pt x="170" y="24"/>
                    <a:pt x="170" y="24"/>
                    <a:pt x="170" y="24"/>
                  </a:cubicBezTo>
                  <a:cubicBezTo>
                    <a:pt x="170" y="12"/>
                    <a:pt x="160" y="2"/>
                    <a:pt x="148" y="1"/>
                  </a:cubicBezTo>
                  <a:close/>
                  <a:moveTo>
                    <a:pt x="90" y="67"/>
                  </a:moveTo>
                  <a:cubicBezTo>
                    <a:pt x="90" y="89"/>
                    <a:pt x="90" y="89"/>
                    <a:pt x="90" y="89"/>
                  </a:cubicBezTo>
                  <a:cubicBezTo>
                    <a:pt x="90" y="92"/>
                    <a:pt x="88" y="95"/>
                    <a:pt x="85" y="95"/>
                  </a:cubicBezTo>
                  <a:cubicBezTo>
                    <a:pt x="81" y="95"/>
                    <a:pt x="79" y="92"/>
                    <a:pt x="79" y="89"/>
                  </a:cubicBezTo>
                  <a:cubicBezTo>
                    <a:pt x="79" y="67"/>
                    <a:pt x="79" y="67"/>
                    <a:pt x="79" y="67"/>
                  </a:cubicBezTo>
                  <a:cubicBezTo>
                    <a:pt x="73" y="65"/>
                    <a:pt x="69" y="60"/>
                    <a:pt x="69" y="53"/>
                  </a:cubicBezTo>
                  <a:cubicBezTo>
                    <a:pt x="69" y="44"/>
                    <a:pt x="76" y="37"/>
                    <a:pt x="85" y="37"/>
                  </a:cubicBezTo>
                  <a:cubicBezTo>
                    <a:pt x="93" y="37"/>
                    <a:pt x="101" y="44"/>
                    <a:pt x="101" y="53"/>
                  </a:cubicBezTo>
                  <a:cubicBezTo>
                    <a:pt x="101" y="60"/>
                    <a:pt x="96" y="65"/>
                    <a:pt x="90" y="6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6" name="Freeform 97"/>
            <p:cNvSpPr>
              <a:spLocks noEditPoints="1"/>
            </p:cNvSpPr>
            <p:nvPr/>
          </p:nvSpPr>
          <p:spPr bwMode="auto">
            <a:xfrm>
              <a:off x="7323769" y="833603"/>
              <a:ext cx="146078" cy="141707"/>
            </a:xfrm>
            <a:custGeom>
              <a:avLst/>
              <a:gdLst>
                <a:gd name="T0" fmla="*/ 163 w 170"/>
                <a:gd name="T1" fmla="*/ 132 h 165"/>
                <a:gd name="T2" fmla="*/ 143 w 170"/>
                <a:gd name="T3" fmla="*/ 132 h 165"/>
                <a:gd name="T4" fmla="*/ 143 w 170"/>
                <a:gd name="T5" fmla="*/ 32 h 165"/>
                <a:gd name="T6" fmla="*/ 152 w 170"/>
                <a:gd name="T7" fmla="*/ 22 h 165"/>
                <a:gd name="T8" fmla="*/ 152 w 170"/>
                <a:gd name="T9" fmla="*/ 13 h 165"/>
                <a:gd name="T10" fmla="*/ 143 w 170"/>
                <a:gd name="T11" fmla="*/ 13 h 165"/>
                <a:gd name="T12" fmla="*/ 134 w 170"/>
                <a:gd name="T13" fmla="*/ 22 h 165"/>
                <a:gd name="T14" fmla="*/ 34 w 170"/>
                <a:gd name="T15" fmla="*/ 22 h 165"/>
                <a:gd name="T16" fmla="*/ 34 w 170"/>
                <a:gd name="T17" fmla="*/ 7 h 165"/>
                <a:gd name="T18" fmla="*/ 28 w 170"/>
                <a:gd name="T19" fmla="*/ 0 h 165"/>
                <a:gd name="T20" fmla="*/ 21 w 170"/>
                <a:gd name="T21" fmla="*/ 7 h 165"/>
                <a:gd name="T22" fmla="*/ 21 w 170"/>
                <a:gd name="T23" fmla="*/ 22 h 165"/>
                <a:gd name="T24" fmla="*/ 7 w 170"/>
                <a:gd name="T25" fmla="*/ 22 h 165"/>
                <a:gd name="T26" fmla="*/ 0 w 170"/>
                <a:gd name="T27" fmla="*/ 29 h 165"/>
                <a:gd name="T28" fmla="*/ 7 w 170"/>
                <a:gd name="T29" fmla="*/ 35 h 165"/>
                <a:gd name="T30" fmla="*/ 21 w 170"/>
                <a:gd name="T31" fmla="*/ 35 h 165"/>
                <a:gd name="T32" fmla="*/ 21 w 170"/>
                <a:gd name="T33" fmla="*/ 139 h 165"/>
                <a:gd name="T34" fmla="*/ 28 w 170"/>
                <a:gd name="T35" fmla="*/ 146 h 165"/>
                <a:gd name="T36" fmla="*/ 129 w 170"/>
                <a:gd name="T37" fmla="*/ 146 h 165"/>
                <a:gd name="T38" fmla="*/ 129 w 170"/>
                <a:gd name="T39" fmla="*/ 158 h 165"/>
                <a:gd name="T40" fmla="*/ 136 w 170"/>
                <a:gd name="T41" fmla="*/ 165 h 165"/>
                <a:gd name="T42" fmla="*/ 143 w 170"/>
                <a:gd name="T43" fmla="*/ 158 h 165"/>
                <a:gd name="T44" fmla="*/ 143 w 170"/>
                <a:gd name="T45" fmla="*/ 146 h 165"/>
                <a:gd name="T46" fmla="*/ 163 w 170"/>
                <a:gd name="T47" fmla="*/ 146 h 165"/>
                <a:gd name="T48" fmla="*/ 170 w 170"/>
                <a:gd name="T49" fmla="*/ 139 h 165"/>
                <a:gd name="T50" fmla="*/ 163 w 170"/>
                <a:gd name="T51" fmla="*/ 132 h 165"/>
                <a:gd name="T52" fmla="*/ 34 w 170"/>
                <a:gd name="T53" fmla="*/ 35 h 165"/>
                <a:gd name="T54" fmla="*/ 120 w 170"/>
                <a:gd name="T55" fmla="*/ 35 h 165"/>
                <a:gd name="T56" fmla="*/ 34 w 170"/>
                <a:gd name="T57" fmla="*/ 121 h 165"/>
                <a:gd name="T58" fmla="*/ 34 w 170"/>
                <a:gd name="T59" fmla="*/ 35 h 165"/>
                <a:gd name="T60" fmla="*/ 129 w 170"/>
                <a:gd name="T61" fmla="*/ 132 h 165"/>
                <a:gd name="T62" fmla="*/ 43 w 170"/>
                <a:gd name="T63" fmla="*/ 132 h 165"/>
                <a:gd name="T64" fmla="*/ 129 w 170"/>
                <a:gd name="T65" fmla="*/ 46 h 165"/>
                <a:gd name="T66" fmla="*/ 129 w 170"/>
                <a:gd name="T67" fmla="*/ 13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165">
                  <a:moveTo>
                    <a:pt x="163" y="132"/>
                  </a:moveTo>
                  <a:cubicBezTo>
                    <a:pt x="143" y="132"/>
                    <a:pt x="143" y="132"/>
                    <a:pt x="143" y="132"/>
                  </a:cubicBezTo>
                  <a:cubicBezTo>
                    <a:pt x="143" y="32"/>
                    <a:pt x="143" y="32"/>
                    <a:pt x="143" y="32"/>
                  </a:cubicBezTo>
                  <a:cubicBezTo>
                    <a:pt x="152" y="22"/>
                    <a:pt x="152" y="22"/>
                    <a:pt x="152" y="22"/>
                  </a:cubicBezTo>
                  <a:cubicBezTo>
                    <a:pt x="155" y="20"/>
                    <a:pt x="155" y="15"/>
                    <a:pt x="152" y="13"/>
                  </a:cubicBezTo>
                  <a:cubicBezTo>
                    <a:pt x="150" y="10"/>
                    <a:pt x="145" y="10"/>
                    <a:pt x="143" y="13"/>
                  </a:cubicBezTo>
                  <a:cubicBezTo>
                    <a:pt x="134" y="22"/>
                    <a:pt x="134" y="22"/>
                    <a:pt x="134" y="22"/>
                  </a:cubicBezTo>
                  <a:cubicBezTo>
                    <a:pt x="34" y="22"/>
                    <a:pt x="34" y="22"/>
                    <a:pt x="34" y="22"/>
                  </a:cubicBezTo>
                  <a:cubicBezTo>
                    <a:pt x="34" y="7"/>
                    <a:pt x="34" y="7"/>
                    <a:pt x="34" y="7"/>
                  </a:cubicBezTo>
                  <a:cubicBezTo>
                    <a:pt x="34" y="3"/>
                    <a:pt x="31" y="0"/>
                    <a:pt x="28" y="0"/>
                  </a:cubicBezTo>
                  <a:cubicBezTo>
                    <a:pt x="24" y="0"/>
                    <a:pt x="21" y="3"/>
                    <a:pt x="21" y="7"/>
                  </a:cubicBezTo>
                  <a:cubicBezTo>
                    <a:pt x="21" y="22"/>
                    <a:pt x="21" y="22"/>
                    <a:pt x="21" y="22"/>
                  </a:cubicBezTo>
                  <a:cubicBezTo>
                    <a:pt x="7" y="22"/>
                    <a:pt x="7" y="22"/>
                    <a:pt x="7" y="22"/>
                  </a:cubicBezTo>
                  <a:cubicBezTo>
                    <a:pt x="3" y="22"/>
                    <a:pt x="0" y="25"/>
                    <a:pt x="0" y="29"/>
                  </a:cubicBezTo>
                  <a:cubicBezTo>
                    <a:pt x="0" y="32"/>
                    <a:pt x="3" y="35"/>
                    <a:pt x="7" y="35"/>
                  </a:cubicBezTo>
                  <a:cubicBezTo>
                    <a:pt x="21" y="35"/>
                    <a:pt x="21" y="35"/>
                    <a:pt x="21" y="35"/>
                  </a:cubicBezTo>
                  <a:cubicBezTo>
                    <a:pt x="21" y="139"/>
                    <a:pt x="21" y="139"/>
                    <a:pt x="21" y="139"/>
                  </a:cubicBezTo>
                  <a:cubicBezTo>
                    <a:pt x="21" y="143"/>
                    <a:pt x="24" y="146"/>
                    <a:pt x="28" y="146"/>
                  </a:cubicBezTo>
                  <a:cubicBezTo>
                    <a:pt x="129" y="146"/>
                    <a:pt x="129" y="146"/>
                    <a:pt x="129" y="146"/>
                  </a:cubicBezTo>
                  <a:cubicBezTo>
                    <a:pt x="129" y="158"/>
                    <a:pt x="129" y="158"/>
                    <a:pt x="129" y="158"/>
                  </a:cubicBezTo>
                  <a:cubicBezTo>
                    <a:pt x="129" y="162"/>
                    <a:pt x="133" y="165"/>
                    <a:pt x="136" y="165"/>
                  </a:cubicBezTo>
                  <a:cubicBezTo>
                    <a:pt x="140" y="165"/>
                    <a:pt x="143" y="162"/>
                    <a:pt x="143" y="158"/>
                  </a:cubicBezTo>
                  <a:cubicBezTo>
                    <a:pt x="143" y="146"/>
                    <a:pt x="143" y="146"/>
                    <a:pt x="143" y="146"/>
                  </a:cubicBezTo>
                  <a:cubicBezTo>
                    <a:pt x="163" y="146"/>
                    <a:pt x="163" y="146"/>
                    <a:pt x="163" y="146"/>
                  </a:cubicBezTo>
                  <a:cubicBezTo>
                    <a:pt x="167" y="146"/>
                    <a:pt x="170" y="143"/>
                    <a:pt x="170" y="139"/>
                  </a:cubicBezTo>
                  <a:cubicBezTo>
                    <a:pt x="170" y="135"/>
                    <a:pt x="167" y="132"/>
                    <a:pt x="163" y="132"/>
                  </a:cubicBezTo>
                  <a:close/>
                  <a:moveTo>
                    <a:pt x="34" y="35"/>
                  </a:moveTo>
                  <a:cubicBezTo>
                    <a:pt x="120" y="35"/>
                    <a:pt x="120" y="35"/>
                    <a:pt x="120" y="35"/>
                  </a:cubicBezTo>
                  <a:cubicBezTo>
                    <a:pt x="34" y="121"/>
                    <a:pt x="34" y="121"/>
                    <a:pt x="34" y="121"/>
                  </a:cubicBezTo>
                  <a:lnTo>
                    <a:pt x="34" y="35"/>
                  </a:lnTo>
                  <a:close/>
                  <a:moveTo>
                    <a:pt x="129" y="132"/>
                  </a:moveTo>
                  <a:cubicBezTo>
                    <a:pt x="43" y="132"/>
                    <a:pt x="43" y="132"/>
                    <a:pt x="43" y="132"/>
                  </a:cubicBezTo>
                  <a:cubicBezTo>
                    <a:pt x="129" y="46"/>
                    <a:pt x="129" y="46"/>
                    <a:pt x="129" y="46"/>
                  </a:cubicBezTo>
                  <a:lnTo>
                    <a:pt x="129" y="13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7" name="Freeform 98"/>
            <p:cNvSpPr>
              <a:spLocks noEditPoints="1"/>
            </p:cNvSpPr>
            <p:nvPr/>
          </p:nvSpPr>
          <p:spPr bwMode="auto">
            <a:xfrm>
              <a:off x="7041085" y="827411"/>
              <a:ext cx="147171" cy="147899"/>
            </a:xfrm>
            <a:custGeom>
              <a:avLst/>
              <a:gdLst>
                <a:gd name="T0" fmla="*/ 99 w 171"/>
                <a:gd name="T1" fmla="*/ 67 h 172"/>
                <a:gd name="T2" fmla="*/ 100 w 171"/>
                <a:gd name="T3" fmla="*/ 69 h 172"/>
                <a:gd name="T4" fmla="*/ 102 w 171"/>
                <a:gd name="T5" fmla="*/ 72 h 172"/>
                <a:gd name="T6" fmla="*/ 104 w 171"/>
                <a:gd name="T7" fmla="*/ 73 h 172"/>
                <a:gd name="T8" fmla="*/ 105 w 171"/>
                <a:gd name="T9" fmla="*/ 73 h 172"/>
                <a:gd name="T10" fmla="*/ 107 w 171"/>
                <a:gd name="T11" fmla="*/ 73 h 172"/>
                <a:gd name="T12" fmla="*/ 153 w 171"/>
                <a:gd name="T13" fmla="*/ 73 h 172"/>
                <a:gd name="T14" fmla="*/ 153 w 171"/>
                <a:gd name="T15" fmla="*/ 56 h 172"/>
                <a:gd name="T16" fmla="*/ 168 w 171"/>
                <a:gd name="T17" fmla="*/ 16 h 172"/>
                <a:gd name="T18" fmla="*/ 156 w 171"/>
                <a:gd name="T19" fmla="*/ 4 h 172"/>
                <a:gd name="T20" fmla="*/ 115 w 171"/>
                <a:gd name="T21" fmla="*/ 19 h 172"/>
                <a:gd name="T22" fmla="*/ 98 w 171"/>
                <a:gd name="T23" fmla="*/ 19 h 172"/>
                <a:gd name="T24" fmla="*/ 99 w 171"/>
                <a:gd name="T25" fmla="*/ 67 h 172"/>
                <a:gd name="T26" fmla="*/ 72 w 171"/>
                <a:gd name="T27" fmla="*/ 106 h 172"/>
                <a:gd name="T28" fmla="*/ 72 w 171"/>
                <a:gd name="T29" fmla="*/ 104 h 172"/>
                <a:gd name="T30" fmla="*/ 69 w 171"/>
                <a:gd name="T31" fmla="*/ 101 h 172"/>
                <a:gd name="T32" fmla="*/ 67 w 171"/>
                <a:gd name="T33" fmla="*/ 100 h 172"/>
                <a:gd name="T34" fmla="*/ 66 w 171"/>
                <a:gd name="T35" fmla="*/ 100 h 172"/>
                <a:gd name="T36" fmla="*/ 18 w 171"/>
                <a:gd name="T37" fmla="*/ 100 h 172"/>
                <a:gd name="T38" fmla="*/ 18 w 171"/>
                <a:gd name="T39" fmla="*/ 117 h 172"/>
                <a:gd name="T40" fmla="*/ 3 w 171"/>
                <a:gd name="T41" fmla="*/ 157 h 172"/>
                <a:gd name="T42" fmla="*/ 9 w 171"/>
                <a:gd name="T43" fmla="*/ 172 h 172"/>
                <a:gd name="T44" fmla="*/ 56 w 171"/>
                <a:gd name="T45" fmla="*/ 129 h 172"/>
                <a:gd name="T46" fmla="*/ 64 w 171"/>
                <a:gd name="T47" fmla="*/ 163 h 172"/>
                <a:gd name="T48" fmla="*/ 73 w 171"/>
                <a:gd name="T49" fmla="*/ 108 h 172"/>
                <a:gd name="T50" fmla="*/ 64 w 171"/>
                <a:gd name="T51" fmla="*/ 10 h 172"/>
                <a:gd name="T52" fmla="*/ 56 w 171"/>
                <a:gd name="T53" fmla="*/ 44 h 172"/>
                <a:gd name="T54" fmla="*/ 3 w 171"/>
                <a:gd name="T55" fmla="*/ 4 h 172"/>
                <a:gd name="T56" fmla="*/ 44 w 171"/>
                <a:gd name="T57" fmla="*/ 56 h 172"/>
                <a:gd name="T58" fmla="*/ 10 w 171"/>
                <a:gd name="T59" fmla="*/ 65 h 172"/>
                <a:gd name="T60" fmla="*/ 64 w 171"/>
                <a:gd name="T61" fmla="*/ 73 h 172"/>
                <a:gd name="T62" fmla="*/ 66 w 171"/>
                <a:gd name="T63" fmla="*/ 73 h 172"/>
                <a:gd name="T64" fmla="*/ 67 w 171"/>
                <a:gd name="T65" fmla="*/ 73 h 172"/>
                <a:gd name="T66" fmla="*/ 69 w 171"/>
                <a:gd name="T67" fmla="*/ 72 h 172"/>
                <a:gd name="T68" fmla="*/ 72 w 171"/>
                <a:gd name="T69" fmla="*/ 69 h 172"/>
                <a:gd name="T70" fmla="*/ 72 w 171"/>
                <a:gd name="T71" fmla="*/ 67 h 172"/>
                <a:gd name="T72" fmla="*/ 73 w 171"/>
                <a:gd name="T73" fmla="*/ 65 h 172"/>
                <a:gd name="T74" fmla="*/ 73 w 171"/>
                <a:gd name="T75" fmla="*/ 19 h 172"/>
                <a:gd name="T76" fmla="*/ 127 w 171"/>
                <a:gd name="T77" fmla="*/ 117 h 172"/>
                <a:gd name="T78" fmla="*/ 162 w 171"/>
                <a:gd name="T79" fmla="*/ 108 h 172"/>
                <a:gd name="T80" fmla="*/ 107 w 171"/>
                <a:gd name="T81" fmla="*/ 100 h 172"/>
                <a:gd name="T82" fmla="*/ 105 w 171"/>
                <a:gd name="T83" fmla="*/ 100 h 172"/>
                <a:gd name="T84" fmla="*/ 103 w 171"/>
                <a:gd name="T85" fmla="*/ 101 h 172"/>
                <a:gd name="T86" fmla="*/ 100 w 171"/>
                <a:gd name="T87" fmla="*/ 103 h 172"/>
                <a:gd name="T88" fmla="*/ 99 w 171"/>
                <a:gd name="T89" fmla="*/ 105 h 172"/>
                <a:gd name="T90" fmla="*/ 99 w 171"/>
                <a:gd name="T91" fmla="*/ 106 h 172"/>
                <a:gd name="T92" fmla="*/ 98 w 171"/>
                <a:gd name="T93" fmla="*/ 154 h 172"/>
                <a:gd name="T94" fmla="*/ 115 w 171"/>
                <a:gd name="T95" fmla="*/ 154 h 172"/>
                <a:gd name="T96" fmla="*/ 156 w 171"/>
                <a:gd name="T97" fmla="*/ 169 h 172"/>
                <a:gd name="T98" fmla="*/ 168 w 171"/>
                <a:gd name="T99" fmla="*/ 169 h 172"/>
                <a:gd name="T100" fmla="*/ 127 w 171"/>
                <a:gd name="T101" fmla="*/ 11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1" h="172">
                  <a:moveTo>
                    <a:pt x="99" y="67"/>
                  </a:moveTo>
                  <a:cubicBezTo>
                    <a:pt x="99" y="67"/>
                    <a:pt x="99" y="67"/>
                    <a:pt x="99" y="67"/>
                  </a:cubicBezTo>
                  <a:cubicBezTo>
                    <a:pt x="99" y="68"/>
                    <a:pt x="99" y="68"/>
                    <a:pt x="99" y="68"/>
                  </a:cubicBezTo>
                  <a:cubicBezTo>
                    <a:pt x="100" y="69"/>
                    <a:pt x="100" y="69"/>
                    <a:pt x="100" y="69"/>
                  </a:cubicBezTo>
                  <a:cubicBezTo>
                    <a:pt x="100" y="70"/>
                    <a:pt x="100" y="70"/>
                    <a:pt x="100" y="70"/>
                  </a:cubicBezTo>
                  <a:cubicBezTo>
                    <a:pt x="100" y="71"/>
                    <a:pt x="101" y="71"/>
                    <a:pt x="102" y="72"/>
                  </a:cubicBezTo>
                  <a:cubicBezTo>
                    <a:pt x="103" y="72"/>
                    <a:pt x="103" y="72"/>
                    <a:pt x="103" y="72"/>
                  </a:cubicBezTo>
                  <a:cubicBezTo>
                    <a:pt x="104" y="73"/>
                    <a:pt x="104" y="73"/>
                    <a:pt x="104" y="73"/>
                  </a:cubicBezTo>
                  <a:cubicBezTo>
                    <a:pt x="104" y="73"/>
                    <a:pt x="104" y="73"/>
                    <a:pt x="104" y="73"/>
                  </a:cubicBezTo>
                  <a:cubicBezTo>
                    <a:pt x="105" y="73"/>
                    <a:pt x="105" y="73"/>
                    <a:pt x="105" y="73"/>
                  </a:cubicBezTo>
                  <a:cubicBezTo>
                    <a:pt x="106" y="73"/>
                    <a:pt x="106" y="73"/>
                    <a:pt x="107" y="73"/>
                  </a:cubicBezTo>
                  <a:cubicBezTo>
                    <a:pt x="107" y="73"/>
                    <a:pt x="107" y="73"/>
                    <a:pt x="107" y="73"/>
                  </a:cubicBezTo>
                  <a:cubicBezTo>
                    <a:pt x="153" y="73"/>
                    <a:pt x="153" y="73"/>
                    <a:pt x="153" y="73"/>
                  </a:cubicBezTo>
                  <a:cubicBezTo>
                    <a:pt x="153" y="73"/>
                    <a:pt x="153" y="73"/>
                    <a:pt x="153" y="73"/>
                  </a:cubicBezTo>
                  <a:cubicBezTo>
                    <a:pt x="158" y="73"/>
                    <a:pt x="162" y="70"/>
                    <a:pt x="162" y="65"/>
                  </a:cubicBezTo>
                  <a:cubicBezTo>
                    <a:pt x="162" y="60"/>
                    <a:pt x="158" y="56"/>
                    <a:pt x="153" y="56"/>
                  </a:cubicBezTo>
                  <a:cubicBezTo>
                    <a:pt x="127" y="56"/>
                    <a:pt x="127" y="56"/>
                    <a:pt x="127" y="56"/>
                  </a:cubicBezTo>
                  <a:cubicBezTo>
                    <a:pt x="168" y="16"/>
                    <a:pt x="168" y="16"/>
                    <a:pt x="168" y="16"/>
                  </a:cubicBezTo>
                  <a:cubicBezTo>
                    <a:pt x="171" y="13"/>
                    <a:pt x="171" y="7"/>
                    <a:pt x="168" y="4"/>
                  </a:cubicBezTo>
                  <a:cubicBezTo>
                    <a:pt x="165" y="0"/>
                    <a:pt x="159" y="0"/>
                    <a:pt x="156" y="4"/>
                  </a:cubicBezTo>
                  <a:cubicBezTo>
                    <a:pt x="115" y="44"/>
                    <a:pt x="115" y="44"/>
                    <a:pt x="115" y="44"/>
                  </a:cubicBezTo>
                  <a:cubicBezTo>
                    <a:pt x="115" y="19"/>
                    <a:pt x="115" y="19"/>
                    <a:pt x="115" y="19"/>
                  </a:cubicBezTo>
                  <a:cubicBezTo>
                    <a:pt x="115" y="14"/>
                    <a:pt x="112" y="10"/>
                    <a:pt x="107" y="10"/>
                  </a:cubicBezTo>
                  <a:cubicBezTo>
                    <a:pt x="102" y="10"/>
                    <a:pt x="98" y="14"/>
                    <a:pt x="98" y="19"/>
                  </a:cubicBezTo>
                  <a:cubicBezTo>
                    <a:pt x="98" y="65"/>
                    <a:pt x="98" y="65"/>
                    <a:pt x="98" y="65"/>
                  </a:cubicBezTo>
                  <a:cubicBezTo>
                    <a:pt x="98" y="66"/>
                    <a:pt x="98" y="66"/>
                    <a:pt x="99" y="67"/>
                  </a:cubicBezTo>
                  <a:close/>
                  <a:moveTo>
                    <a:pt x="72" y="106"/>
                  </a:moveTo>
                  <a:cubicBezTo>
                    <a:pt x="72" y="106"/>
                    <a:pt x="72" y="106"/>
                    <a:pt x="72" y="106"/>
                  </a:cubicBezTo>
                  <a:cubicBezTo>
                    <a:pt x="72" y="105"/>
                    <a:pt x="72" y="105"/>
                    <a:pt x="72" y="105"/>
                  </a:cubicBezTo>
                  <a:cubicBezTo>
                    <a:pt x="72" y="104"/>
                    <a:pt x="72" y="104"/>
                    <a:pt x="72" y="104"/>
                  </a:cubicBezTo>
                  <a:cubicBezTo>
                    <a:pt x="71" y="103"/>
                    <a:pt x="71" y="103"/>
                    <a:pt x="71" y="103"/>
                  </a:cubicBezTo>
                  <a:cubicBezTo>
                    <a:pt x="71" y="102"/>
                    <a:pt x="70" y="102"/>
                    <a:pt x="69" y="101"/>
                  </a:cubicBezTo>
                  <a:cubicBezTo>
                    <a:pt x="68" y="101"/>
                    <a:pt x="68" y="101"/>
                    <a:pt x="68" y="101"/>
                  </a:cubicBezTo>
                  <a:cubicBezTo>
                    <a:pt x="67" y="100"/>
                    <a:pt x="67" y="100"/>
                    <a:pt x="67" y="100"/>
                  </a:cubicBezTo>
                  <a:cubicBezTo>
                    <a:pt x="67" y="100"/>
                    <a:pt x="67" y="100"/>
                    <a:pt x="67" y="100"/>
                  </a:cubicBezTo>
                  <a:cubicBezTo>
                    <a:pt x="66" y="100"/>
                    <a:pt x="66" y="100"/>
                    <a:pt x="66" y="100"/>
                  </a:cubicBezTo>
                  <a:cubicBezTo>
                    <a:pt x="65" y="100"/>
                    <a:pt x="65" y="100"/>
                    <a:pt x="64" y="100"/>
                  </a:cubicBezTo>
                  <a:cubicBezTo>
                    <a:pt x="18" y="100"/>
                    <a:pt x="18" y="100"/>
                    <a:pt x="18" y="100"/>
                  </a:cubicBezTo>
                  <a:cubicBezTo>
                    <a:pt x="13" y="100"/>
                    <a:pt x="10" y="103"/>
                    <a:pt x="10" y="108"/>
                  </a:cubicBezTo>
                  <a:cubicBezTo>
                    <a:pt x="10" y="113"/>
                    <a:pt x="13" y="117"/>
                    <a:pt x="18" y="117"/>
                  </a:cubicBezTo>
                  <a:cubicBezTo>
                    <a:pt x="44" y="117"/>
                    <a:pt x="44" y="117"/>
                    <a:pt x="44" y="117"/>
                  </a:cubicBezTo>
                  <a:cubicBezTo>
                    <a:pt x="3" y="157"/>
                    <a:pt x="3" y="157"/>
                    <a:pt x="3" y="157"/>
                  </a:cubicBezTo>
                  <a:cubicBezTo>
                    <a:pt x="0" y="160"/>
                    <a:pt x="0" y="166"/>
                    <a:pt x="3" y="169"/>
                  </a:cubicBezTo>
                  <a:cubicBezTo>
                    <a:pt x="5" y="171"/>
                    <a:pt x="7" y="172"/>
                    <a:pt x="9" y="172"/>
                  </a:cubicBezTo>
                  <a:cubicBezTo>
                    <a:pt x="11" y="172"/>
                    <a:pt x="13" y="171"/>
                    <a:pt x="15" y="169"/>
                  </a:cubicBezTo>
                  <a:cubicBezTo>
                    <a:pt x="56" y="129"/>
                    <a:pt x="56" y="129"/>
                    <a:pt x="56" y="129"/>
                  </a:cubicBezTo>
                  <a:cubicBezTo>
                    <a:pt x="56" y="154"/>
                    <a:pt x="56" y="154"/>
                    <a:pt x="56" y="154"/>
                  </a:cubicBezTo>
                  <a:cubicBezTo>
                    <a:pt x="56" y="159"/>
                    <a:pt x="59" y="163"/>
                    <a:pt x="64" y="163"/>
                  </a:cubicBezTo>
                  <a:cubicBezTo>
                    <a:pt x="69" y="163"/>
                    <a:pt x="73" y="159"/>
                    <a:pt x="73" y="154"/>
                  </a:cubicBezTo>
                  <a:cubicBezTo>
                    <a:pt x="73" y="108"/>
                    <a:pt x="73" y="108"/>
                    <a:pt x="73" y="108"/>
                  </a:cubicBezTo>
                  <a:cubicBezTo>
                    <a:pt x="73" y="107"/>
                    <a:pt x="73" y="107"/>
                    <a:pt x="72" y="106"/>
                  </a:cubicBezTo>
                  <a:close/>
                  <a:moveTo>
                    <a:pt x="64" y="10"/>
                  </a:moveTo>
                  <a:cubicBezTo>
                    <a:pt x="59" y="10"/>
                    <a:pt x="56" y="14"/>
                    <a:pt x="56" y="19"/>
                  </a:cubicBezTo>
                  <a:cubicBezTo>
                    <a:pt x="56" y="44"/>
                    <a:pt x="56" y="44"/>
                    <a:pt x="56" y="44"/>
                  </a:cubicBezTo>
                  <a:cubicBezTo>
                    <a:pt x="15" y="4"/>
                    <a:pt x="15" y="4"/>
                    <a:pt x="15" y="4"/>
                  </a:cubicBezTo>
                  <a:cubicBezTo>
                    <a:pt x="12" y="0"/>
                    <a:pt x="6" y="0"/>
                    <a:pt x="3" y="4"/>
                  </a:cubicBezTo>
                  <a:cubicBezTo>
                    <a:pt x="0" y="7"/>
                    <a:pt x="0" y="13"/>
                    <a:pt x="3" y="16"/>
                  </a:cubicBezTo>
                  <a:cubicBezTo>
                    <a:pt x="44" y="56"/>
                    <a:pt x="44" y="56"/>
                    <a:pt x="44" y="56"/>
                  </a:cubicBezTo>
                  <a:cubicBezTo>
                    <a:pt x="18" y="56"/>
                    <a:pt x="18" y="56"/>
                    <a:pt x="18" y="56"/>
                  </a:cubicBezTo>
                  <a:cubicBezTo>
                    <a:pt x="13" y="56"/>
                    <a:pt x="10" y="60"/>
                    <a:pt x="10" y="65"/>
                  </a:cubicBezTo>
                  <a:cubicBezTo>
                    <a:pt x="10" y="70"/>
                    <a:pt x="13" y="73"/>
                    <a:pt x="18" y="73"/>
                  </a:cubicBezTo>
                  <a:cubicBezTo>
                    <a:pt x="64" y="73"/>
                    <a:pt x="64" y="73"/>
                    <a:pt x="64" y="73"/>
                  </a:cubicBezTo>
                  <a:cubicBezTo>
                    <a:pt x="64" y="73"/>
                    <a:pt x="64" y="73"/>
                    <a:pt x="64" y="73"/>
                  </a:cubicBezTo>
                  <a:cubicBezTo>
                    <a:pt x="65" y="73"/>
                    <a:pt x="65" y="73"/>
                    <a:pt x="66" y="73"/>
                  </a:cubicBezTo>
                  <a:cubicBezTo>
                    <a:pt x="67" y="73"/>
                    <a:pt x="67" y="73"/>
                    <a:pt x="67" y="73"/>
                  </a:cubicBezTo>
                  <a:cubicBezTo>
                    <a:pt x="67" y="73"/>
                    <a:pt x="67" y="73"/>
                    <a:pt x="67" y="73"/>
                  </a:cubicBezTo>
                  <a:cubicBezTo>
                    <a:pt x="68" y="72"/>
                    <a:pt x="68" y="72"/>
                    <a:pt x="68" y="72"/>
                  </a:cubicBezTo>
                  <a:cubicBezTo>
                    <a:pt x="69" y="72"/>
                    <a:pt x="69" y="72"/>
                    <a:pt x="69" y="72"/>
                  </a:cubicBezTo>
                  <a:cubicBezTo>
                    <a:pt x="70" y="71"/>
                    <a:pt x="71" y="71"/>
                    <a:pt x="71" y="70"/>
                  </a:cubicBezTo>
                  <a:cubicBezTo>
                    <a:pt x="72" y="69"/>
                    <a:pt x="72" y="69"/>
                    <a:pt x="72" y="69"/>
                  </a:cubicBezTo>
                  <a:cubicBezTo>
                    <a:pt x="72" y="68"/>
                    <a:pt x="72" y="68"/>
                    <a:pt x="72" y="68"/>
                  </a:cubicBezTo>
                  <a:cubicBezTo>
                    <a:pt x="72" y="67"/>
                    <a:pt x="72" y="67"/>
                    <a:pt x="72" y="67"/>
                  </a:cubicBezTo>
                  <a:cubicBezTo>
                    <a:pt x="72" y="67"/>
                    <a:pt x="72" y="67"/>
                    <a:pt x="72" y="67"/>
                  </a:cubicBezTo>
                  <a:cubicBezTo>
                    <a:pt x="73" y="66"/>
                    <a:pt x="73" y="66"/>
                    <a:pt x="73" y="65"/>
                  </a:cubicBezTo>
                  <a:cubicBezTo>
                    <a:pt x="73" y="65"/>
                    <a:pt x="73" y="65"/>
                    <a:pt x="73" y="65"/>
                  </a:cubicBezTo>
                  <a:cubicBezTo>
                    <a:pt x="73" y="19"/>
                    <a:pt x="73" y="19"/>
                    <a:pt x="73" y="19"/>
                  </a:cubicBezTo>
                  <a:cubicBezTo>
                    <a:pt x="73" y="14"/>
                    <a:pt x="69" y="10"/>
                    <a:pt x="64" y="10"/>
                  </a:cubicBezTo>
                  <a:close/>
                  <a:moveTo>
                    <a:pt x="127" y="117"/>
                  </a:moveTo>
                  <a:cubicBezTo>
                    <a:pt x="153" y="117"/>
                    <a:pt x="153" y="117"/>
                    <a:pt x="153" y="117"/>
                  </a:cubicBezTo>
                  <a:cubicBezTo>
                    <a:pt x="158" y="117"/>
                    <a:pt x="162" y="113"/>
                    <a:pt x="162" y="108"/>
                  </a:cubicBezTo>
                  <a:cubicBezTo>
                    <a:pt x="162" y="103"/>
                    <a:pt x="158" y="100"/>
                    <a:pt x="153" y="100"/>
                  </a:cubicBezTo>
                  <a:cubicBezTo>
                    <a:pt x="107" y="100"/>
                    <a:pt x="107" y="100"/>
                    <a:pt x="107" y="100"/>
                  </a:cubicBezTo>
                  <a:cubicBezTo>
                    <a:pt x="106" y="100"/>
                    <a:pt x="106" y="100"/>
                    <a:pt x="105" y="100"/>
                  </a:cubicBezTo>
                  <a:cubicBezTo>
                    <a:pt x="105" y="100"/>
                    <a:pt x="105" y="100"/>
                    <a:pt x="105" y="100"/>
                  </a:cubicBezTo>
                  <a:cubicBezTo>
                    <a:pt x="104" y="100"/>
                    <a:pt x="104" y="100"/>
                    <a:pt x="104" y="100"/>
                  </a:cubicBezTo>
                  <a:cubicBezTo>
                    <a:pt x="103" y="101"/>
                    <a:pt x="103" y="101"/>
                    <a:pt x="103" y="101"/>
                  </a:cubicBezTo>
                  <a:cubicBezTo>
                    <a:pt x="102" y="101"/>
                    <a:pt x="102" y="101"/>
                    <a:pt x="102" y="101"/>
                  </a:cubicBezTo>
                  <a:cubicBezTo>
                    <a:pt x="101" y="102"/>
                    <a:pt x="100" y="102"/>
                    <a:pt x="100" y="103"/>
                  </a:cubicBezTo>
                  <a:cubicBezTo>
                    <a:pt x="100" y="104"/>
                    <a:pt x="100" y="104"/>
                    <a:pt x="100" y="104"/>
                  </a:cubicBezTo>
                  <a:cubicBezTo>
                    <a:pt x="99" y="105"/>
                    <a:pt x="99" y="105"/>
                    <a:pt x="99" y="105"/>
                  </a:cubicBezTo>
                  <a:cubicBezTo>
                    <a:pt x="99" y="106"/>
                    <a:pt x="99" y="106"/>
                    <a:pt x="99" y="106"/>
                  </a:cubicBezTo>
                  <a:cubicBezTo>
                    <a:pt x="99" y="106"/>
                    <a:pt x="99" y="106"/>
                    <a:pt x="99" y="106"/>
                  </a:cubicBezTo>
                  <a:cubicBezTo>
                    <a:pt x="98" y="107"/>
                    <a:pt x="98" y="107"/>
                    <a:pt x="98" y="108"/>
                  </a:cubicBezTo>
                  <a:cubicBezTo>
                    <a:pt x="98" y="154"/>
                    <a:pt x="98" y="154"/>
                    <a:pt x="98" y="154"/>
                  </a:cubicBezTo>
                  <a:cubicBezTo>
                    <a:pt x="98" y="159"/>
                    <a:pt x="102" y="163"/>
                    <a:pt x="107" y="163"/>
                  </a:cubicBezTo>
                  <a:cubicBezTo>
                    <a:pt x="112" y="163"/>
                    <a:pt x="115" y="159"/>
                    <a:pt x="115" y="154"/>
                  </a:cubicBezTo>
                  <a:cubicBezTo>
                    <a:pt x="115" y="129"/>
                    <a:pt x="115" y="129"/>
                    <a:pt x="115" y="129"/>
                  </a:cubicBezTo>
                  <a:cubicBezTo>
                    <a:pt x="156" y="169"/>
                    <a:pt x="156" y="169"/>
                    <a:pt x="156" y="169"/>
                  </a:cubicBezTo>
                  <a:cubicBezTo>
                    <a:pt x="158" y="171"/>
                    <a:pt x="160" y="172"/>
                    <a:pt x="162" y="172"/>
                  </a:cubicBezTo>
                  <a:cubicBezTo>
                    <a:pt x="164" y="172"/>
                    <a:pt x="166" y="171"/>
                    <a:pt x="168" y="169"/>
                  </a:cubicBezTo>
                  <a:cubicBezTo>
                    <a:pt x="171" y="166"/>
                    <a:pt x="171" y="160"/>
                    <a:pt x="168" y="157"/>
                  </a:cubicBezTo>
                  <a:lnTo>
                    <a:pt x="127" y="11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8" name="Freeform 99"/>
            <p:cNvSpPr>
              <a:spLocks noEditPoints="1"/>
            </p:cNvSpPr>
            <p:nvPr/>
          </p:nvSpPr>
          <p:spPr bwMode="auto">
            <a:xfrm>
              <a:off x="6762043" y="829232"/>
              <a:ext cx="146442" cy="146078"/>
            </a:xfrm>
            <a:custGeom>
              <a:avLst/>
              <a:gdLst>
                <a:gd name="T0" fmla="*/ 21 w 170"/>
                <a:gd name="T1" fmla="*/ 134 h 170"/>
                <a:gd name="T2" fmla="*/ 10 w 170"/>
                <a:gd name="T3" fmla="*/ 100 h 170"/>
                <a:gd name="T4" fmla="*/ 0 w 170"/>
                <a:gd name="T5" fmla="*/ 159 h 170"/>
                <a:gd name="T6" fmla="*/ 0 w 170"/>
                <a:gd name="T7" fmla="*/ 162 h 170"/>
                <a:gd name="T8" fmla="*/ 1 w 170"/>
                <a:gd name="T9" fmla="*/ 164 h 170"/>
                <a:gd name="T10" fmla="*/ 5 w 170"/>
                <a:gd name="T11" fmla="*/ 168 h 170"/>
                <a:gd name="T12" fmla="*/ 6 w 170"/>
                <a:gd name="T13" fmla="*/ 169 h 170"/>
                <a:gd name="T14" fmla="*/ 8 w 170"/>
                <a:gd name="T15" fmla="*/ 169 h 170"/>
                <a:gd name="T16" fmla="*/ 59 w 170"/>
                <a:gd name="T17" fmla="*/ 170 h 170"/>
                <a:gd name="T18" fmla="*/ 59 w 170"/>
                <a:gd name="T19" fmla="*/ 149 h 170"/>
                <a:gd name="T20" fmla="*/ 76 w 170"/>
                <a:gd name="T21" fmla="*/ 109 h 170"/>
                <a:gd name="T22" fmla="*/ 61 w 170"/>
                <a:gd name="T23" fmla="*/ 94 h 170"/>
                <a:gd name="T24" fmla="*/ 21 w 170"/>
                <a:gd name="T25" fmla="*/ 58 h 170"/>
                <a:gd name="T26" fmla="*/ 61 w 170"/>
                <a:gd name="T27" fmla="*/ 75 h 170"/>
                <a:gd name="T28" fmla="*/ 76 w 170"/>
                <a:gd name="T29" fmla="*/ 75 h 170"/>
                <a:gd name="T30" fmla="*/ 36 w 170"/>
                <a:gd name="T31" fmla="*/ 21 h 170"/>
                <a:gd name="T32" fmla="*/ 69 w 170"/>
                <a:gd name="T33" fmla="*/ 10 h 170"/>
                <a:gd name="T34" fmla="*/ 10 w 170"/>
                <a:gd name="T35" fmla="*/ 0 h 170"/>
                <a:gd name="T36" fmla="*/ 7 w 170"/>
                <a:gd name="T37" fmla="*/ 0 h 170"/>
                <a:gd name="T38" fmla="*/ 5 w 170"/>
                <a:gd name="T39" fmla="*/ 1 h 170"/>
                <a:gd name="T40" fmla="*/ 2 w 170"/>
                <a:gd name="T41" fmla="*/ 4 h 170"/>
                <a:gd name="T42" fmla="*/ 1 w 170"/>
                <a:gd name="T43" fmla="*/ 6 h 170"/>
                <a:gd name="T44" fmla="*/ 0 w 170"/>
                <a:gd name="T45" fmla="*/ 8 h 170"/>
                <a:gd name="T46" fmla="*/ 0 w 170"/>
                <a:gd name="T47" fmla="*/ 58 h 170"/>
                <a:gd name="T48" fmla="*/ 102 w 170"/>
                <a:gd name="T49" fmla="*/ 78 h 170"/>
                <a:gd name="T50" fmla="*/ 149 w 170"/>
                <a:gd name="T51" fmla="*/ 35 h 170"/>
                <a:gd name="T52" fmla="*/ 160 w 170"/>
                <a:gd name="T53" fmla="*/ 69 h 170"/>
                <a:gd name="T54" fmla="*/ 170 w 170"/>
                <a:gd name="T55" fmla="*/ 10 h 170"/>
                <a:gd name="T56" fmla="*/ 170 w 170"/>
                <a:gd name="T57" fmla="*/ 7 h 170"/>
                <a:gd name="T58" fmla="*/ 169 w 170"/>
                <a:gd name="T59" fmla="*/ 5 h 170"/>
                <a:gd name="T60" fmla="*/ 165 w 170"/>
                <a:gd name="T61" fmla="*/ 1 h 170"/>
                <a:gd name="T62" fmla="*/ 164 w 170"/>
                <a:gd name="T63" fmla="*/ 0 h 170"/>
                <a:gd name="T64" fmla="*/ 162 w 170"/>
                <a:gd name="T65" fmla="*/ 0 h 170"/>
                <a:gd name="T66" fmla="*/ 111 w 170"/>
                <a:gd name="T67" fmla="*/ 0 h 170"/>
                <a:gd name="T68" fmla="*/ 111 w 170"/>
                <a:gd name="T69" fmla="*/ 21 h 170"/>
                <a:gd name="T70" fmla="*/ 94 w 170"/>
                <a:gd name="T71" fmla="*/ 61 h 170"/>
                <a:gd name="T72" fmla="*/ 102 w 170"/>
                <a:gd name="T73" fmla="*/ 78 h 170"/>
                <a:gd name="T74" fmla="*/ 149 w 170"/>
                <a:gd name="T75" fmla="*/ 112 h 170"/>
                <a:gd name="T76" fmla="*/ 110 w 170"/>
                <a:gd name="T77" fmla="*/ 95 h 170"/>
                <a:gd name="T78" fmla="*/ 95 w 170"/>
                <a:gd name="T79" fmla="*/ 95 h 170"/>
                <a:gd name="T80" fmla="*/ 135 w 170"/>
                <a:gd name="T81" fmla="*/ 149 h 170"/>
                <a:gd name="T82" fmla="*/ 102 w 170"/>
                <a:gd name="T83" fmla="*/ 159 h 170"/>
                <a:gd name="T84" fmla="*/ 160 w 170"/>
                <a:gd name="T85" fmla="*/ 170 h 170"/>
                <a:gd name="T86" fmla="*/ 163 w 170"/>
                <a:gd name="T87" fmla="*/ 169 h 170"/>
                <a:gd name="T88" fmla="*/ 165 w 170"/>
                <a:gd name="T89" fmla="*/ 168 h 170"/>
                <a:gd name="T90" fmla="*/ 168 w 170"/>
                <a:gd name="T91" fmla="*/ 165 h 170"/>
                <a:gd name="T92" fmla="*/ 169 w 170"/>
                <a:gd name="T93" fmla="*/ 163 h 170"/>
                <a:gd name="T94" fmla="*/ 170 w 170"/>
                <a:gd name="T95" fmla="*/ 161 h 170"/>
                <a:gd name="T96" fmla="*/ 170 w 170"/>
                <a:gd name="T97" fmla="*/ 11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0" h="170">
                  <a:moveTo>
                    <a:pt x="61" y="94"/>
                  </a:moveTo>
                  <a:cubicBezTo>
                    <a:pt x="21" y="134"/>
                    <a:pt x="21" y="134"/>
                    <a:pt x="21" y="134"/>
                  </a:cubicBezTo>
                  <a:cubicBezTo>
                    <a:pt x="21" y="111"/>
                    <a:pt x="21" y="111"/>
                    <a:pt x="21" y="111"/>
                  </a:cubicBezTo>
                  <a:cubicBezTo>
                    <a:pt x="21" y="105"/>
                    <a:pt x="16" y="100"/>
                    <a:pt x="10" y="100"/>
                  </a:cubicBezTo>
                  <a:cubicBezTo>
                    <a:pt x="5" y="100"/>
                    <a:pt x="0" y="105"/>
                    <a:pt x="0" y="111"/>
                  </a:cubicBezTo>
                  <a:cubicBezTo>
                    <a:pt x="0" y="159"/>
                    <a:pt x="0" y="159"/>
                    <a:pt x="0" y="159"/>
                  </a:cubicBezTo>
                  <a:cubicBezTo>
                    <a:pt x="0" y="160"/>
                    <a:pt x="0" y="161"/>
                    <a:pt x="0" y="161"/>
                  </a:cubicBezTo>
                  <a:cubicBezTo>
                    <a:pt x="0" y="162"/>
                    <a:pt x="0" y="162"/>
                    <a:pt x="0" y="162"/>
                  </a:cubicBezTo>
                  <a:cubicBezTo>
                    <a:pt x="1" y="163"/>
                    <a:pt x="1" y="163"/>
                    <a:pt x="1" y="163"/>
                  </a:cubicBezTo>
                  <a:cubicBezTo>
                    <a:pt x="1" y="164"/>
                    <a:pt x="1" y="164"/>
                    <a:pt x="1" y="164"/>
                  </a:cubicBezTo>
                  <a:cubicBezTo>
                    <a:pt x="2" y="165"/>
                    <a:pt x="2" y="165"/>
                    <a:pt x="2" y="165"/>
                  </a:cubicBezTo>
                  <a:cubicBezTo>
                    <a:pt x="2" y="166"/>
                    <a:pt x="3" y="167"/>
                    <a:pt x="5" y="168"/>
                  </a:cubicBezTo>
                  <a:cubicBezTo>
                    <a:pt x="5" y="168"/>
                    <a:pt x="5" y="168"/>
                    <a:pt x="5" y="168"/>
                  </a:cubicBezTo>
                  <a:cubicBezTo>
                    <a:pt x="6" y="169"/>
                    <a:pt x="6" y="169"/>
                    <a:pt x="6" y="169"/>
                  </a:cubicBezTo>
                  <a:cubicBezTo>
                    <a:pt x="7" y="169"/>
                    <a:pt x="7" y="169"/>
                    <a:pt x="7" y="169"/>
                  </a:cubicBezTo>
                  <a:cubicBezTo>
                    <a:pt x="8" y="169"/>
                    <a:pt x="8" y="169"/>
                    <a:pt x="8" y="169"/>
                  </a:cubicBezTo>
                  <a:cubicBezTo>
                    <a:pt x="9" y="170"/>
                    <a:pt x="10" y="170"/>
                    <a:pt x="10" y="170"/>
                  </a:cubicBezTo>
                  <a:cubicBezTo>
                    <a:pt x="59" y="170"/>
                    <a:pt x="59" y="170"/>
                    <a:pt x="59" y="170"/>
                  </a:cubicBezTo>
                  <a:cubicBezTo>
                    <a:pt x="65" y="170"/>
                    <a:pt x="69" y="165"/>
                    <a:pt x="69" y="159"/>
                  </a:cubicBezTo>
                  <a:cubicBezTo>
                    <a:pt x="69" y="153"/>
                    <a:pt x="65" y="149"/>
                    <a:pt x="59" y="149"/>
                  </a:cubicBezTo>
                  <a:cubicBezTo>
                    <a:pt x="36" y="149"/>
                    <a:pt x="36" y="149"/>
                    <a:pt x="36" y="149"/>
                  </a:cubicBezTo>
                  <a:cubicBezTo>
                    <a:pt x="76" y="109"/>
                    <a:pt x="76" y="109"/>
                    <a:pt x="76" y="109"/>
                  </a:cubicBezTo>
                  <a:cubicBezTo>
                    <a:pt x="80" y="105"/>
                    <a:pt x="80" y="98"/>
                    <a:pt x="76" y="94"/>
                  </a:cubicBezTo>
                  <a:cubicBezTo>
                    <a:pt x="72" y="90"/>
                    <a:pt x="65" y="90"/>
                    <a:pt x="61" y="94"/>
                  </a:cubicBezTo>
                  <a:close/>
                  <a:moveTo>
                    <a:pt x="10" y="69"/>
                  </a:moveTo>
                  <a:cubicBezTo>
                    <a:pt x="16" y="69"/>
                    <a:pt x="21" y="64"/>
                    <a:pt x="21" y="58"/>
                  </a:cubicBezTo>
                  <a:cubicBezTo>
                    <a:pt x="21" y="35"/>
                    <a:pt x="21" y="35"/>
                    <a:pt x="21" y="35"/>
                  </a:cubicBezTo>
                  <a:cubicBezTo>
                    <a:pt x="61" y="75"/>
                    <a:pt x="61" y="75"/>
                    <a:pt x="61" y="75"/>
                  </a:cubicBezTo>
                  <a:cubicBezTo>
                    <a:pt x="63" y="77"/>
                    <a:pt x="66" y="78"/>
                    <a:pt x="68" y="78"/>
                  </a:cubicBezTo>
                  <a:cubicBezTo>
                    <a:pt x="71" y="78"/>
                    <a:pt x="74" y="77"/>
                    <a:pt x="76" y="75"/>
                  </a:cubicBezTo>
                  <a:cubicBezTo>
                    <a:pt x="80" y="71"/>
                    <a:pt x="80" y="65"/>
                    <a:pt x="76" y="61"/>
                  </a:cubicBezTo>
                  <a:cubicBezTo>
                    <a:pt x="36" y="21"/>
                    <a:pt x="36" y="21"/>
                    <a:pt x="36" y="21"/>
                  </a:cubicBezTo>
                  <a:cubicBezTo>
                    <a:pt x="59" y="21"/>
                    <a:pt x="59" y="21"/>
                    <a:pt x="59" y="21"/>
                  </a:cubicBezTo>
                  <a:cubicBezTo>
                    <a:pt x="65" y="21"/>
                    <a:pt x="69" y="16"/>
                    <a:pt x="69" y="10"/>
                  </a:cubicBezTo>
                  <a:cubicBezTo>
                    <a:pt x="69" y="4"/>
                    <a:pt x="65" y="0"/>
                    <a:pt x="59" y="0"/>
                  </a:cubicBezTo>
                  <a:cubicBezTo>
                    <a:pt x="10" y="0"/>
                    <a:pt x="10" y="0"/>
                    <a:pt x="10" y="0"/>
                  </a:cubicBezTo>
                  <a:cubicBezTo>
                    <a:pt x="10" y="0"/>
                    <a:pt x="9" y="0"/>
                    <a:pt x="8" y="0"/>
                  </a:cubicBezTo>
                  <a:cubicBezTo>
                    <a:pt x="7" y="0"/>
                    <a:pt x="7" y="0"/>
                    <a:pt x="7" y="0"/>
                  </a:cubicBezTo>
                  <a:cubicBezTo>
                    <a:pt x="6" y="0"/>
                    <a:pt x="6" y="0"/>
                    <a:pt x="6" y="0"/>
                  </a:cubicBezTo>
                  <a:cubicBezTo>
                    <a:pt x="6" y="1"/>
                    <a:pt x="6" y="1"/>
                    <a:pt x="5" y="1"/>
                  </a:cubicBezTo>
                  <a:cubicBezTo>
                    <a:pt x="5" y="1"/>
                    <a:pt x="5" y="1"/>
                    <a:pt x="5" y="1"/>
                  </a:cubicBezTo>
                  <a:cubicBezTo>
                    <a:pt x="3" y="2"/>
                    <a:pt x="2" y="3"/>
                    <a:pt x="2" y="4"/>
                  </a:cubicBezTo>
                  <a:cubicBezTo>
                    <a:pt x="1" y="5"/>
                    <a:pt x="1" y="5"/>
                    <a:pt x="1" y="5"/>
                  </a:cubicBezTo>
                  <a:cubicBezTo>
                    <a:pt x="1" y="6"/>
                    <a:pt x="1" y="6"/>
                    <a:pt x="1" y="6"/>
                  </a:cubicBezTo>
                  <a:cubicBezTo>
                    <a:pt x="0" y="7"/>
                    <a:pt x="0" y="7"/>
                    <a:pt x="0" y="7"/>
                  </a:cubicBezTo>
                  <a:cubicBezTo>
                    <a:pt x="0" y="8"/>
                    <a:pt x="0" y="8"/>
                    <a:pt x="0" y="8"/>
                  </a:cubicBezTo>
                  <a:cubicBezTo>
                    <a:pt x="0" y="9"/>
                    <a:pt x="0" y="9"/>
                    <a:pt x="0" y="10"/>
                  </a:cubicBezTo>
                  <a:cubicBezTo>
                    <a:pt x="0" y="58"/>
                    <a:pt x="0" y="58"/>
                    <a:pt x="0" y="58"/>
                  </a:cubicBezTo>
                  <a:cubicBezTo>
                    <a:pt x="0" y="64"/>
                    <a:pt x="5" y="69"/>
                    <a:pt x="10" y="69"/>
                  </a:cubicBezTo>
                  <a:close/>
                  <a:moveTo>
                    <a:pt x="102" y="78"/>
                  </a:moveTo>
                  <a:cubicBezTo>
                    <a:pt x="104" y="78"/>
                    <a:pt x="107" y="77"/>
                    <a:pt x="109" y="75"/>
                  </a:cubicBezTo>
                  <a:cubicBezTo>
                    <a:pt x="149" y="35"/>
                    <a:pt x="149" y="35"/>
                    <a:pt x="149" y="35"/>
                  </a:cubicBezTo>
                  <a:cubicBezTo>
                    <a:pt x="149" y="58"/>
                    <a:pt x="149" y="58"/>
                    <a:pt x="149" y="58"/>
                  </a:cubicBezTo>
                  <a:cubicBezTo>
                    <a:pt x="149" y="64"/>
                    <a:pt x="154" y="69"/>
                    <a:pt x="160" y="69"/>
                  </a:cubicBezTo>
                  <a:cubicBezTo>
                    <a:pt x="165" y="69"/>
                    <a:pt x="170" y="64"/>
                    <a:pt x="170" y="58"/>
                  </a:cubicBezTo>
                  <a:cubicBezTo>
                    <a:pt x="170" y="10"/>
                    <a:pt x="170" y="10"/>
                    <a:pt x="170" y="10"/>
                  </a:cubicBezTo>
                  <a:cubicBezTo>
                    <a:pt x="170" y="9"/>
                    <a:pt x="170" y="9"/>
                    <a:pt x="170" y="8"/>
                  </a:cubicBezTo>
                  <a:cubicBezTo>
                    <a:pt x="170" y="7"/>
                    <a:pt x="170" y="7"/>
                    <a:pt x="170" y="7"/>
                  </a:cubicBezTo>
                  <a:cubicBezTo>
                    <a:pt x="169" y="6"/>
                    <a:pt x="169" y="6"/>
                    <a:pt x="169" y="6"/>
                  </a:cubicBezTo>
                  <a:cubicBezTo>
                    <a:pt x="169" y="6"/>
                    <a:pt x="169" y="5"/>
                    <a:pt x="169" y="5"/>
                  </a:cubicBezTo>
                  <a:cubicBezTo>
                    <a:pt x="168" y="4"/>
                    <a:pt x="168" y="4"/>
                    <a:pt x="168" y="4"/>
                  </a:cubicBezTo>
                  <a:cubicBezTo>
                    <a:pt x="167" y="3"/>
                    <a:pt x="166" y="2"/>
                    <a:pt x="165" y="1"/>
                  </a:cubicBezTo>
                  <a:cubicBezTo>
                    <a:pt x="165" y="1"/>
                    <a:pt x="165" y="1"/>
                    <a:pt x="165" y="1"/>
                  </a:cubicBezTo>
                  <a:cubicBezTo>
                    <a:pt x="164" y="0"/>
                    <a:pt x="164" y="0"/>
                    <a:pt x="164" y="0"/>
                  </a:cubicBezTo>
                  <a:cubicBezTo>
                    <a:pt x="162" y="0"/>
                    <a:pt x="162" y="0"/>
                    <a:pt x="162" y="0"/>
                  </a:cubicBezTo>
                  <a:cubicBezTo>
                    <a:pt x="162" y="0"/>
                    <a:pt x="162" y="0"/>
                    <a:pt x="162" y="0"/>
                  </a:cubicBezTo>
                  <a:cubicBezTo>
                    <a:pt x="161" y="0"/>
                    <a:pt x="160" y="0"/>
                    <a:pt x="160" y="0"/>
                  </a:cubicBezTo>
                  <a:cubicBezTo>
                    <a:pt x="111" y="0"/>
                    <a:pt x="111" y="0"/>
                    <a:pt x="111" y="0"/>
                  </a:cubicBezTo>
                  <a:cubicBezTo>
                    <a:pt x="105" y="0"/>
                    <a:pt x="101" y="4"/>
                    <a:pt x="101" y="10"/>
                  </a:cubicBezTo>
                  <a:cubicBezTo>
                    <a:pt x="101" y="16"/>
                    <a:pt x="105" y="21"/>
                    <a:pt x="111" y="21"/>
                  </a:cubicBezTo>
                  <a:cubicBezTo>
                    <a:pt x="134" y="21"/>
                    <a:pt x="134" y="21"/>
                    <a:pt x="134" y="21"/>
                  </a:cubicBezTo>
                  <a:cubicBezTo>
                    <a:pt x="94" y="61"/>
                    <a:pt x="94" y="61"/>
                    <a:pt x="94" y="61"/>
                  </a:cubicBezTo>
                  <a:cubicBezTo>
                    <a:pt x="90" y="65"/>
                    <a:pt x="90" y="71"/>
                    <a:pt x="94" y="75"/>
                  </a:cubicBezTo>
                  <a:cubicBezTo>
                    <a:pt x="96" y="77"/>
                    <a:pt x="99" y="78"/>
                    <a:pt x="102" y="78"/>
                  </a:cubicBezTo>
                  <a:close/>
                  <a:moveTo>
                    <a:pt x="160" y="101"/>
                  </a:moveTo>
                  <a:cubicBezTo>
                    <a:pt x="154" y="101"/>
                    <a:pt x="149" y="106"/>
                    <a:pt x="149" y="112"/>
                  </a:cubicBezTo>
                  <a:cubicBezTo>
                    <a:pt x="149" y="134"/>
                    <a:pt x="149" y="134"/>
                    <a:pt x="149" y="134"/>
                  </a:cubicBezTo>
                  <a:cubicBezTo>
                    <a:pt x="110" y="95"/>
                    <a:pt x="110" y="95"/>
                    <a:pt x="110" y="95"/>
                  </a:cubicBezTo>
                  <a:cubicBezTo>
                    <a:pt x="108" y="93"/>
                    <a:pt x="105" y="92"/>
                    <a:pt x="102" y="92"/>
                  </a:cubicBezTo>
                  <a:cubicBezTo>
                    <a:pt x="100" y="92"/>
                    <a:pt x="97" y="93"/>
                    <a:pt x="95" y="95"/>
                  </a:cubicBezTo>
                  <a:cubicBezTo>
                    <a:pt x="91" y="99"/>
                    <a:pt x="91" y="105"/>
                    <a:pt x="95" y="109"/>
                  </a:cubicBezTo>
                  <a:cubicBezTo>
                    <a:pt x="135" y="149"/>
                    <a:pt x="135" y="149"/>
                    <a:pt x="135" y="149"/>
                  </a:cubicBezTo>
                  <a:cubicBezTo>
                    <a:pt x="112" y="149"/>
                    <a:pt x="112" y="149"/>
                    <a:pt x="112" y="149"/>
                  </a:cubicBezTo>
                  <a:cubicBezTo>
                    <a:pt x="106" y="149"/>
                    <a:pt x="102" y="154"/>
                    <a:pt x="102" y="159"/>
                  </a:cubicBezTo>
                  <a:cubicBezTo>
                    <a:pt x="102" y="165"/>
                    <a:pt x="106" y="170"/>
                    <a:pt x="112" y="170"/>
                  </a:cubicBezTo>
                  <a:cubicBezTo>
                    <a:pt x="160" y="170"/>
                    <a:pt x="160" y="170"/>
                    <a:pt x="160" y="170"/>
                  </a:cubicBezTo>
                  <a:cubicBezTo>
                    <a:pt x="160" y="170"/>
                    <a:pt x="161" y="170"/>
                    <a:pt x="162" y="169"/>
                  </a:cubicBezTo>
                  <a:cubicBezTo>
                    <a:pt x="163" y="169"/>
                    <a:pt x="163" y="169"/>
                    <a:pt x="163" y="169"/>
                  </a:cubicBezTo>
                  <a:cubicBezTo>
                    <a:pt x="164" y="169"/>
                    <a:pt x="164" y="169"/>
                    <a:pt x="164" y="169"/>
                  </a:cubicBezTo>
                  <a:cubicBezTo>
                    <a:pt x="165" y="168"/>
                    <a:pt x="165" y="168"/>
                    <a:pt x="165" y="168"/>
                  </a:cubicBezTo>
                  <a:cubicBezTo>
                    <a:pt x="165" y="168"/>
                    <a:pt x="165" y="168"/>
                    <a:pt x="165" y="168"/>
                  </a:cubicBezTo>
                  <a:cubicBezTo>
                    <a:pt x="167" y="167"/>
                    <a:pt x="168" y="166"/>
                    <a:pt x="168" y="165"/>
                  </a:cubicBezTo>
                  <a:cubicBezTo>
                    <a:pt x="169" y="164"/>
                    <a:pt x="169" y="164"/>
                    <a:pt x="169" y="164"/>
                  </a:cubicBezTo>
                  <a:cubicBezTo>
                    <a:pt x="169" y="163"/>
                    <a:pt x="169" y="163"/>
                    <a:pt x="169" y="163"/>
                  </a:cubicBezTo>
                  <a:cubicBezTo>
                    <a:pt x="170" y="162"/>
                    <a:pt x="170" y="162"/>
                    <a:pt x="170" y="162"/>
                  </a:cubicBezTo>
                  <a:cubicBezTo>
                    <a:pt x="170" y="161"/>
                    <a:pt x="170" y="161"/>
                    <a:pt x="170" y="161"/>
                  </a:cubicBezTo>
                  <a:cubicBezTo>
                    <a:pt x="170" y="161"/>
                    <a:pt x="170" y="160"/>
                    <a:pt x="170" y="159"/>
                  </a:cubicBezTo>
                  <a:cubicBezTo>
                    <a:pt x="170" y="112"/>
                    <a:pt x="170" y="112"/>
                    <a:pt x="170" y="112"/>
                  </a:cubicBezTo>
                  <a:cubicBezTo>
                    <a:pt x="170" y="106"/>
                    <a:pt x="165" y="101"/>
                    <a:pt x="160" y="10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9" name="Freeform 100"/>
            <p:cNvSpPr>
              <a:spLocks noEditPoints="1"/>
            </p:cNvSpPr>
            <p:nvPr/>
          </p:nvSpPr>
          <p:spPr bwMode="auto">
            <a:xfrm>
              <a:off x="6463329" y="829232"/>
              <a:ext cx="147171" cy="146078"/>
            </a:xfrm>
            <a:custGeom>
              <a:avLst/>
              <a:gdLst>
                <a:gd name="T0" fmla="*/ 109 w 171"/>
                <a:gd name="T1" fmla="*/ 78 h 170"/>
                <a:gd name="T2" fmla="*/ 113 w 171"/>
                <a:gd name="T3" fmla="*/ 79 h 170"/>
                <a:gd name="T4" fmla="*/ 145 w 171"/>
                <a:gd name="T5" fmla="*/ 47 h 170"/>
                <a:gd name="T6" fmla="*/ 150 w 171"/>
                <a:gd name="T7" fmla="*/ 42 h 170"/>
                <a:gd name="T8" fmla="*/ 162 w 171"/>
                <a:gd name="T9" fmla="*/ 53 h 170"/>
                <a:gd name="T10" fmla="*/ 166 w 171"/>
                <a:gd name="T11" fmla="*/ 51 h 170"/>
                <a:gd name="T12" fmla="*/ 170 w 171"/>
                <a:gd name="T13" fmla="*/ 4 h 170"/>
                <a:gd name="T14" fmla="*/ 167 w 171"/>
                <a:gd name="T15" fmla="*/ 0 h 170"/>
                <a:gd name="T16" fmla="*/ 119 w 171"/>
                <a:gd name="T17" fmla="*/ 6 h 170"/>
                <a:gd name="T18" fmla="*/ 117 w 171"/>
                <a:gd name="T19" fmla="*/ 10 h 170"/>
                <a:gd name="T20" fmla="*/ 128 w 171"/>
                <a:gd name="T21" fmla="*/ 21 h 170"/>
                <a:gd name="T22" fmla="*/ 124 w 171"/>
                <a:gd name="T23" fmla="*/ 26 h 170"/>
                <a:gd name="T24" fmla="*/ 91 w 171"/>
                <a:gd name="T25" fmla="*/ 58 h 170"/>
                <a:gd name="T26" fmla="*/ 92 w 171"/>
                <a:gd name="T27" fmla="*/ 62 h 170"/>
                <a:gd name="T28" fmla="*/ 109 w 171"/>
                <a:gd name="T29" fmla="*/ 78 h 170"/>
                <a:gd name="T30" fmla="*/ 62 w 171"/>
                <a:gd name="T31" fmla="*/ 91 h 170"/>
                <a:gd name="T32" fmla="*/ 58 w 171"/>
                <a:gd name="T33" fmla="*/ 91 h 170"/>
                <a:gd name="T34" fmla="*/ 26 w 171"/>
                <a:gd name="T35" fmla="*/ 123 h 170"/>
                <a:gd name="T36" fmla="*/ 20 w 171"/>
                <a:gd name="T37" fmla="*/ 128 h 170"/>
                <a:gd name="T38" fmla="*/ 8 w 171"/>
                <a:gd name="T39" fmla="*/ 116 h 170"/>
                <a:gd name="T40" fmla="*/ 5 w 171"/>
                <a:gd name="T41" fmla="*/ 119 h 170"/>
                <a:gd name="T42" fmla="*/ 1 w 171"/>
                <a:gd name="T43" fmla="*/ 166 h 170"/>
                <a:gd name="T44" fmla="*/ 4 w 171"/>
                <a:gd name="T45" fmla="*/ 170 h 170"/>
                <a:gd name="T46" fmla="*/ 51 w 171"/>
                <a:gd name="T47" fmla="*/ 164 h 170"/>
                <a:gd name="T48" fmla="*/ 53 w 171"/>
                <a:gd name="T49" fmla="*/ 159 h 170"/>
                <a:gd name="T50" fmla="*/ 42 w 171"/>
                <a:gd name="T51" fmla="*/ 148 h 170"/>
                <a:gd name="T52" fmla="*/ 47 w 171"/>
                <a:gd name="T53" fmla="*/ 144 h 170"/>
                <a:gd name="T54" fmla="*/ 79 w 171"/>
                <a:gd name="T55" fmla="*/ 111 h 170"/>
                <a:gd name="T56" fmla="*/ 79 w 171"/>
                <a:gd name="T57" fmla="*/ 108 h 170"/>
                <a:gd name="T58" fmla="*/ 62 w 171"/>
                <a:gd name="T59" fmla="*/ 91 h 170"/>
                <a:gd name="T60" fmla="*/ 80 w 171"/>
                <a:gd name="T61" fmla="*/ 57 h 170"/>
                <a:gd name="T62" fmla="*/ 48 w 171"/>
                <a:gd name="T63" fmla="*/ 25 h 170"/>
                <a:gd name="T64" fmla="*/ 43 w 171"/>
                <a:gd name="T65" fmla="*/ 20 h 170"/>
                <a:gd name="T66" fmla="*/ 54 w 171"/>
                <a:gd name="T67" fmla="*/ 8 h 170"/>
                <a:gd name="T68" fmla="*/ 52 w 171"/>
                <a:gd name="T69" fmla="*/ 5 h 170"/>
                <a:gd name="T70" fmla="*/ 5 w 171"/>
                <a:gd name="T71" fmla="*/ 0 h 170"/>
                <a:gd name="T72" fmla="*/ 1 w 171"/>
                <a:gd name="T73" fmla="*/ 4 h 170"/>
                <a:gd name="T74" fmla="*/ 7 w 171"/>
                <a:gd name="T75" fmla="*/ 51 h 170"/>
                <a:gd name="T76" fmla="*/ 11 w 171"/>
                <a:gd name="T77" fmla="*/ 53 h 170"/>
                <a:gd name="T78" fmla="*/ 22 w 171"/>
                <a:gd name="T79" fmla="*/ 42 h 170"/>
                <a:gd name="T80" fmla="*/ 27 w 171"/>
                <a:gd name="T81" fmla="*/ 46 h 170"/>
                <a:gd name="T82" fmla="*/ 59 w 171"/>
                <a:gd name="T83" fmla="*/ 79 h 170"/>
                <a:gd name="T84" fmla="*/ 63 w 171"/>
                <a:gd name="T85" fmla="*/ 78 h 170"/>
                <a:gd name="T86" fmla="*/ 79 w 171"/>
                <a:gd name="T87" fmla="*/ 61 h 170"/>
                <a:gd name="T88" fmla="*/ 80 w 171"/>
                <a:gd name="T89" fmla="*/ 57 h 170"/>
                <a:gd name="T90" fmla="*/ 165 w 171"/>
                <a:gd name="T91" fmla="*/ 119 h 170"/>
                <a:gd name="T92" fmla="*/ 160 w 171"/>
                <a:gd name="T93" fmla="*/ 117 h 170"/>
                <a:gd name="T94" fmla="*/ 149 w 171"/>
                <a:gd name="T95" fmla="*/ 128 h 170"/>
                <a:gd name="T96" fmla="*/ 145 w 171"/>
                <a:gd name="T97" fmla="*/ 123 h 170"/>
                <a:gd name="T98" fmla="*/ 113 w 171"/>
                <a:gd name="T99" fmla="*/ 91 h 170"/>
                <a:gd name="T100" fmla="*/ 109 w 171"/>
                <a:gd name="T101" fmla="*/ 91 h 170"/>
                <a:gd name="T102" fmla="*/ 92 w 171"/>
                <a:gd name="T103" fmla="*/ 108 h 170"/>
                <a:gd name="T104" fmla="*/ 92 w 171"/>
                <a:gd name="T105" fmla="*/ 112 h 170"/>
                <a:gd name="T106" fmla="*/ 124 w 171"/>
                <a:gd name="T107" fmla="*/ 145 h 170"/>
                <a:gd name="T108" fmla="*/ 129 w 171"/>
                <a:gd name="T109" fmla="*/ 150 h 170"/>
                <a:gd name="T110" fmla="*/ 117 w 171"/>
                <a:gd name="T111" fmla="*/ 162 h 170"/>
                <a:gd name="T112" fmla="*/ 120 w 171"/>
                <a:gd name="T113" fmla="*/ 165 h 170"/>
                <a:gd name="T114" fmla="*/ 167 w 171"/>
                <a:gd name="T115" fmla="*/ 170 h 170"/>
                <a:gd name="T116" fmla="*/ 171 w 171"/>
                <a:gd name="T117" fmla="*/ 166 h 170"/>
                <a:gd name="T118" fmla="*/ 165 w 171"/>
                <a:gd name="T119" fmla="*/ 11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1" h="170">
                  <a:moveTo>
                    <a:pt x="109" y="78"/>
                  </a:moveTo>
                  <a:cubicBezTo>
                    <a:pt x="111" y="81"/>
                    <a:pt x="113" y="79"/>
                    <a:pt x="113" y="79"/>
                  </a:cubicBezTo>
                  <a:cubicBezTo>
                    <a:pt x="120" y="72"/>
                    <a:pt x="136" y="56"/>
                    <a:pt x="145" y="47"/>
                  </a:cubicBezTo>
                  <a:cubicBezTo>
                    <a:pt x="148" y="44"/>
                    <a:pt x="150" y="42"/>
                    <a:pt x="150" y="42"/>
                  </a:cubicBezTo>
                  <a:cubicBezTo>
                    <a:pt x="150" y="42"/>
                    <a:pt x="159" y="50"/>
                    <a:pt x="162" y="53"/>
                  </a:cubicBezTo>
                  <a:cubicBezTo>
                    <a:pt x="166" y="57"/>
                    <a:pt x="166" y="51"/>
                    <a:pt x="166" y="51"/>
                  </a:cubicBezTo>
                  <a:cubicBezTo>
                    <a:pt x="170" y="4"/>
                    <a:pt x="170" y="4"/>
                    <a:pt x="170" y="4"/>
                  </a:cubicBezTo>
                  <a:cubicBezTo>
                    <a:pt x="170" y="4"/>
                    <a:pt x="170" y="0"/>
                    <a:pt x="167" y="0"/>
                  </a:cubicBezTo>
                  <a:cubicBezTo>
                    <a:pt x="162" y="0"/>
                    <a:pt x="119" y="6"/>
                    <a:pt x="119" y="6"/>
                  </a:cubicBezTo>
                  <a:cubicBezTo>
                    <a:pt x="119" y="6"/>
                    <a:pt x="113" y="6"/>
                    <a:pt x="117" y="10"/>
                  </a:cubicBezTo>
                  <a:cubicBezTo>
                    <a:pt x="122" y="14"/>
                    <a:pt x="128" y="21"/>
                    <a:pt x="128" y="21"/>
                  </a:cubicBezTo>
                  <a:cubicBezTo>
                    <a:pt x="128" y="21"/>
                    <a:pt x="127" y="23"/>
                    <a:pt x="124" y="26"/>
                  </a:cubicBezTo>
                  <a:cubicBezTo>
                    <a:pt x="115" y="35"/>
                    <a:pt x="98" y="52"/>
                    <a:pt x="91" y="58"/>
                  </a:cubicBezTo>
                  <a:cubicBezTo>
                    <a:pt x="91" y="58"/>
                    <a:pt x="90" y="60"/>
                    <a:pt x="92" y="62"/>
                  </a:cubicBezTo>
                  <a:cubicBezTo>
                    <a:pt x="94" y="64"/>
                    <a:pt x="106" y="76"/>
                    <a:pt x="109" y="78"/>
                  </a:cubicBezTo>
                  <a:close/>
                  <a:moveTo>
                    <a:pt x="62" y="91"/>
                  </a:moveTo>
                  <a:cubicBezTo>
                    <a:pt x="59" y="88"/>
                    <a:pt x="58" y="91"/>
                    <a:pt x="58" y="91"/>
                  </a:cubicBezTo>
                  <a:cubicBezTo>
                    <a:pt x="51" y="97"/>
                    <a:pt x="35" y="114"/>
                    <a:pt x="26" y="123"/>
                  </a:cubicBezTo>
                  <a:cubicBezTo>
                    <a:pt x="22" y="126"/>
                    <a:pt x="20" y="128"/>
                    <a:pt x="20" y="128"/>
                  </a:cubicBezTo>
                  <a:cubicBezTo>
                    <a:pt x="20" y="128"/>
                    <a:pt x="12" y="120"/>
                    <a:pt x="8" y="116"/>
                  </a:cubicBezTo>
                  <a:cubicBezTo>
                    <a:pt x="5" y="113"/>
                    <a:pt x="5" y="119"/>
                    <a:pt x="5" y="119"/>
                  </a:cubicBezTo>
                  <a:cubicBezTo>
                    <a:pt x="1" y="166"/>
                    <a:pt x="1" y="166"/>
                    <a:pt x="1" y="166"/>
                  </a:cubicBezTo>
                  <a:cubicBezTo>
                    <a:pt x="1" y="166"/>
                    <a:pt x="0" y="170"/>
                    <a:pt x="4" y="170"/>
                  </a:cubicBezTo>
                  <a:cubicBezTo>
                    <a:pt x="9" y="170"/>
                    <a:pt x="51" y="164"/>
                    <a:pt x="51" y="164"/>
                  </a:cubicBezTo>
                  <a:cubicBezTo>
                    <a:pt x="51" y="164"/>
                    <a:pt x="57" y="164"/>
                    <a:pt x="53" y="159"/>
                  </a:cubicBezTo>
                  <a:cubicBezTo>
                    <a:pt x="49" y="155"/>
                    <a:pt x="42" y="148"/>
                    <a:pt x="42" y="148"/>
                  </a:cubicBezTo>
                  <a:cubicBezTo>
                    <a:pt x="42" y="148"/>
                    <a:pt x="44" y="147"/>
                    <a:pt x="47" y="144"/>
                  </a:cubicBezTo>
                  <a:cubicBezTo>
                    <a:pt x="56" y="135"/>
                    <a:pt x="73" y="118"/>
                    <a:pt x="79" y="111"/>
                  </a:cubicBezTo>
                  <a:cubicBezTo>
                    <a:pt x="79" y="111"/>
                    <a:pt x="81" y="110"/>
                    <a:pt x="79" y="108"/>
                  </a:cubicBezTo>
                  <a:cubicBezTo>
                    <a:pt x="77" y="106"/>
                    <a:pt x="65" y="94"/>
                    <a:pt x="62" y="91"/>
                  </a:cubicBezTo>
                  <a:close/>
                  <a:moveTo>
                    <a:pt x="80" y="57"/>
                  </a:moveTo>
                  <a:cubicBezTo>
                    <a:pt x="73" y="51"/>
                    <a:pt x="57" y="34"/>
                    <a:pt x="48" y="25"/>
                  </a:cubicBezTo>
                  <a:cubicBezTo>
                    <a:pt x="45" y="22"/>
                    <a:pt x="43" y="20"/>
                    <a:pt x="43" y="20"/>
                  </a:cubicBezTo>
                  <a:cubicBezTo>
                    <a:pt x="43" y="20"/>
                    <a:pt x="51" y="11"/>
                    <a:pt x="54" y="8"/>
                  </a:cubicBezTo>
                  <a:cubicBezTo>
                    <a:pt x="58" y="4"/>
                    <a:pt x="52" y="5"/>
                    <a:pt x="52" y="5"/>
                  </a:cubicBezTo>
                  <a:cubicBezTo>
                    <a:pt x="5" y="0"/>
                    <a:pt x="5" y="0"/>
                    <a:pt x="5" y="0"/>
                  </a:cubicBezTo>
                  <a:cubicBezTo>
                    <a:pt x="5" y="0"/>
                    <a:pt x="1" y="0"/>
                    <a:pt x="1" y="4"/>
                  </a:cubicBezTo>
                  <a:cubicBezTo>
                    <a:pt x="1" y="9"/>
                    <a:pt x="7" y="51"/>
                    <a:pt x="7" y="51"/>
                  </a:cubicBezTo>
                  <a:cubicBezTo>
                    <a:pt x="7" y="51"/>
                    <a:pt x="7" y="57"/>
                    <a:pt x="11" y="53"/>
                  </a:cubicBezTo>
                  <a:cubicBezTo>
                    <a:pt x="15" y="49"/>
                    <a:pt x="22" y="42"/>
                    <a:pt x="22" y="42"/>
                  </a:cubicBezTo>
                  <a:cubicBezTo>
                    <a:pt x="22" y="42"/>
                    <a:pt x="24" y="44"/>
                    <a:pt x="27" y="46"/>
                  </a:cubicBezTo>
                  <a:cubicBezTo>
                    <a:pt x="36" y="55"/>
                    <a:pt x="53" y="72"/>
                    <a:pt x="59" y="79"/>
                  </a:cubicBezTo>
                  <a:cubicBezTo>
                    <a:pt x="59" y="79"/>
                    <a:pt x="61" y="80"/>
                    <a:pt x="63" y="78"/>
                  </a:cubicBezTo>
                  <a:cubicBezTo>
                    <a:pt x="65" y="76"/>
                    <a:pt x="77" y="64"/>
                    <a:pt x="79" y="61"/>
                  </a:cubicBezTo>
                  <a:cubicBezTo>
                    <a:pt x="82" y="59"/>
                    <a:pt x="80" y="57"/>
                    <a:pt x="80" y="57"/>
                  </a:cubicBezTo>
                  <a:close/>
                  <a:moveTo>
                    <a:pt x="165" y="119"/>
                  </a:moveTo>
                  <a:cubicBezTo>
                    <a:pt x="165" y="119"/>
                    <a:pt x="165" y="113"/>
                    <a:pt x="160" y="117"/>
                  </a:cubicBezTo>
                  <a:cubicBezTo>
                    <a:pt x="156" y="121"/>
                    <a:pt x="149" y="128"/>
                    <a:pt x="149" y="128"/>
                  </a:cubicBezTo>
                  <a:cubicBezTo>
                    <a:pt x="149" y="128"/>
                    <a:pt x="148" y="126"/>
                    <a:pt x="145" y="123"/>
                  </a:cubicBezTo>
                  <a:cubicBezTo>
                    <a:pt x="136" y="115"/>
                    <a:pt x="119" y="98"/>
                    <a:pt x="113" y="91"/>
                  </a:cubicBezTo>
                  <a:cubicBezTo>
                    <a:pt x="113" y="91"/>
                    <a:pt x="111" y="89"/>
                    <a:pt x="109" y="91"/>
                  </a:cubicBezTo>
                  <a:cubicBezTo>
                    <a:pt x="107" y="93"/>
                    <a:pt x="95" y="106"/>
                    <a:pt x="92" y="108"/>
                  </a:cubicBezTo>
                  <a:cubicBezTo>
                    <a:pt x="89" y="111"/>
                    <a:pt x="92" y="112"/>
                    <a:pt x="92" y="112"/>
                  </a:cubicBezTo>
                  <a:cubicBezTo>
                    <a:pt x="98" y="119"/>
                    <a:pt x="115" y="136"/>
                    <a:pt x="124" y="145"/>
                  </a:cubicBezTo>
                  <a:cubicBezTo>
                    <a:pt x="127" y="148"/>
                    <a:pt x="129" y="150"/>
                    <a:pt x="129" y="150"/>
                  </a:cubicBezTo>
                  <a:cubicBezTo>
                    <a:pt x="129" y="150"/>
                    <a:pt x="121" y="158"/>
                    <a:pt x="117" y="162"/>
                  </a:cubicBezTo>
                  <a:cubicBezTo>
                    <a:pt x="114" y="165"/>
                    <a:pt x="120" y="165"/>
                    <a:pt x="120" y="165"/>
                  </a:cubicBezTo>
                  <a:cubicBezTo>
                    <a:pt x="167" y="170"/>
                    <a:pt x="167" y="170"/>
                    <a:pt x="167" y="170"/>
                  </a:cubicBezTo>
                  <a:cubicBezTo>
                    <a:pt x="167" y="170"/>
                    <a:pt x="171" y="170"/>
                    <a:pt x="171" y="166"/>
                  </a:cubicBezTo>
                  <a:cubicBezTo>
                    <a:pt x="171" y="161"/>
                    <a:pt x="165" y="119"/>
                    <a:pt x="165" y="1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0" name="Freeform 101"/>
            <p:cNvSpPr>
              <a:spLocks noEditPoints="1"/>
            </p:cNvSpPr>
            <p:nvPr/>
          </p:nvSpPr>
          <p:spPr bwMode="auto">
            <a:xfrm>
              <a:off x="6172995" y="828139"/>
              <a:ext cx="148264" cy="148264"/>
            </a:xfrm>
            <a:custGeom>
              <a:avLst/>
              <a:gdLst>
                <a:gd name="T0" fmla="*/ 70 w 172"/>
                <a:gd name="T1" fmla="*/ 98 h 172"/>
                <a:gd name="T2" fmla="*/ 27 w 172"/>
                <a:gd name="T3" fmla="*/ 103 h 172"/>
                <a:gd name="T4" fmla="*/ 25 w 172"/>
                <a:gd name="T5" fmla="*/ 107 h 172"/>
                <a:gd name="T6" fmla="*/ 35 w 172"/>
                <a:gd name="T7" fmla="*/ 117 h 172"/>
                <a:gd name="T8" fmla="*/ 31 w 172"/>
                <a:gd name="T9" fmla="*/ 122 h 172"/>
                <a:gd name="T10" fmla="*/ 1 w 172"/>
                <a:gd name="T11" fmla="*/ 151 h 172"/>
                <a:gd name="T12" fmla="*/ 2 w 172"/>
                <a:gd name="T13" fmla="*/ 154 h 172"/>
                <a:gd name="T14" fmla="*/ 17 w 172"/>
                <a:gd name="T15" fmla="*/ 169 h 172"/>
                <a:gd name="T16" fmla="*/ 21 w 172"/>
                <a:gd name="T17" fmla="*/ 170 h 172"/>
                <a:gd name="T18" fmla="*/ 50 w 172"/>
                <a:gd name="T19" fmla="*/ 141 h 172"/>
                <a:gd name="T20" fmla="*/ 55 w 172"/>
                <a:gd name="T21" fmla="*/ 136 h 172"/>
                <a:gd name="T22" fmla="*/ 66 w 172"/>
                <a:gd name="T23" fmla="*/ 147 h 172"/>
                <a:gd name="T24" fmla="*/ 69 w 172"/>
                <a:gd name="T25" fmla="*/ 144 h 172"/>
                <a:gd name="T26" fmla="*/ 73 w 172"/>
                <a:gd name="T27" fmla="*/ 101 h 172"/>
                <a:gd name="T28" fmla="*/ 70 w 172"/>
                <a:gd name="T29" fmla="*/ 98 h 172"/>
                <a:gd name="T30" fmla="*/ 101 w 172"/>
                <a:gd name="T31" fmla="*/ 74 h 172"/>
                <a:gd name="T32" fmla="*/ 144 w 172"/>
                <a:gd name="T33" fmla="*/ 68 h 172"/>
                <a:gd name="T34" fmla="*/ 146 w 172"/>
                <a:gd name="T35" fmla="*/ 64 h 172"/>
                <a:gd name="T36" fmla="*/ 136 w 172"/>
                <a:gd name="T37" fmla="*/ 54 h 172"/>
                <a:gd name="T38" fmla="*/ 140 w 172"/>
                <a:gd name="T39" fmla="*/ 50 h 172"/>
                <a:gd name="T40" fmla="*/ 170 w 172"/>
                <a:gd name="T41" fmla="*/ 21 h 172"/>
                <a:gd name="T42" fmla="*/ 169 w 172"/>
                <a:gd name="T43" fmla="*/ 18 h 172"/>
                <a:gd name="T44" fmla="*/ 154 w 172"/>
                <a:gd name="T45" fmla="*/ 2 h 172"/>
                <a:gd name="T46" fmla="*/ 150 w 172"/>
                <a:gd name="T47" fmla="*/ 2 h 172"/>
                <a:gd name="T48" fmla="*/ 121 w 172"/>
                <a:gd name="T49" fmla="*/ 31 h 172"/>
                <a:gd name="T50" fmla="*/ 116 w 172"/>
                <a:gd name="T51" fmla="*/ 36 h 172"/>
                <a:gd name="T52" fmla="*/ 105 w 172"/>
                <a:gd name="T53" fmla="*/ 25 h 172"/>
                <a:gd name="T54" fmla="*/ 102 w 172"/>
                <a:gd name="T55" fmla="*/ 27 h 172"/>
                <a:gd name="T56" fmla="*/ 98 w 172"/>
                <a:gd name="T57" fmla="*/ 70 h 172"/>
                <a:gd name="T58" fmla="*/ 101 w 172"/>
                <a:gd name="T59" fmla="*/ 74 h 172"/>
                <a:gd name="T60" fmla="*/ 170 w 172"/>
                <a:gd name="T61" fmla="*/ 151 h 172"/>
                <a:gd name="T62" fmla="*/ 141 w 172"/>
                <a:gd name="T63" fmla="*/ 121 h 172"/>
                <a:gd name="T64" fmla="*/ 136 w 172"/>
                <a:gd name="T65" fmla="*/ 117 h 172"/>
                <a:gd name="T66" fmla="*/ 147 w 172"/>
                <a:gd name="T67" fmla="*/ 106 h 172"/>
                <a:gd name="T68" fmla="*/ 144 w 172"/>
                <a:gd name="T69" fmla="*/ 103 h 172"/>
                <a:gd name="T70" fmla="*/ 101 w 172"/>
                <a:gd name="T71" fmla="*/ 99 h 172"/>
                <a:gd name="T72" fmla="*/ 98 w 172"/>
                <a:gd name="T73" fmla="*/ 102 h 172"/>
                <a:gd name="T74" fmla="*/ 103 w 172"/>
                <a:gd name="T75" fmla="*/ 145 h 172"/>
                <a:gd name="T76" fmla="*/ 107 w 172"/>
                <a:gd name="T77" fmla="*/ 146 h 172"/>
                <a:gd name="T78" fmla="*/ 117 w 172"/>
                <a:gd name="T79" fmla="*/ 136 h 172"/>
                <a:gd name="T80" fmla="*/ 122 w 172"/>
                <a:gd name="T81" fmla="*/ 141 h 172"/>
                <a:gd name="T82" fmla="*/ 151 w 172"/>
                <a:gd name="T83" fmla="*/ 170 h 172"/>
                <a:gd name="T84" fmla="*/ 154 w 172"/>
                <a:gd name="T85" fmla="*/ 170 h 172"/>
                <a:gd name="T86" fmla="*/ 170 w 172"/>
                <a:gd name="T87" fmla="*/ 154 h 172"/>
                <a:gd name="T88" fmla="*/ 170 w 172"/>
                <a:gd name="T89" fmla="*/ 151 h 172"/>
                <a:gd name="T90" fmla="*/ 65 w 172"/>
                <a:gd name="T91" fmla="*/ 25 h 172"/>
                <a:gd name="T92" fmla="*/ 54 w 172"/>
                <a:gd name="T93" fmla="*/ 35 h 172"/>
                <a:gd name="T94" fmla="*/ 50 w 172"/>
                <a:gd name="T95" fmla="*/ 31 h 172"/>
                <a:gd name="T96" fmla="*/ 21 w 172"/>
                <a:gd name="T97" fmla="*/ 2 h 172"/>
                <a:gd name="T98" fmla="*/ 18 w 172"/>
                <a:gd name="T99" fmla="*/ 2 h 172"/>
                <a:gd name="T100" fmla="*/ 2 w 172"/>
                <a:gd name="T101" fmla="*/ 17 h 172"/>
                <a:gd name="T102" fmla="*/ 2 w 172"/>
                <a:gd name="T103" fmla="*/ 21 h 172"/>
                <a:gd name="T104" fmla="*/ 31 w 172"/>
                <a:gd name="T105" fmla="*/ 51 h 172"/>
                <a:gd name="T106" fmla="*/ 36 w 172"/>
                <a:gd name="T107" fmla="*/ 55 h 172"/>
                <a:gd name="T108" fmla="*/ 25 w 172"/>
                <a:gd name="T109" fmla="*/ 66 h 172"/>
                <a:gd name="T110" fmla="*/ 28 w 172"/>
                <a:gd name="T111" fmla="*/ 69 h 172"/>
                <a:gd name="T112" fmla="*/ 70 w 172"/>
                <a:gd name="T113" fmla="*/ 73 h 172"/>
                <a:gd name="T114" fmla="*/ 74 w 172"/>
                <a:gd name="T115" fmla="*/ 70 h 172"/>
                <a:gd name="T116" fmla="*/ 68 w 172"/>
                <a:gd name="T117" fmla="*/ 27 h 172"/>
                <a:gd name="T118" fmla="*/ 65 w 172"/>
                <a:gd name="T119" fmla="*/ 25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172">
                  <a:moveTo>
                    <a:pt x="70" y="98"/>
                  </a:moveTo>
                  <a:cubicBezTo>
                    <a:pt x="65" y="98"/>
                    <a:pt x="27" y="103"/>
                    <a:pt x="27" y="103"/>
                  </a:cubicBezTo>
                  <a:cubicBezTo>
                    <a:pt x="27" y="103"/>
                    <a:pt x="21" y="103"/>
                    <a:pt x="25" y="107"/>
                  </a:cubicBezTo>
                  <a:cubicBezTo>
                    <a:pt x="29" y="111"/>
                    <a:pt x="35" y="117"/>
                    <a:pt x="35" y="117"/>
                  </a:cubicBezTo>
                  <a:cubicBezTo>
                    <a:pt x="35" y="117"/>
                    <a:pt x="33" y="119"/>
                    <a:pt x="31" y="122"/>
                  </a:cubicBezTo>
                  <a:cubicBezTo>
                    <a:pt x="23" y="130"/>
                    <a:pt x="7" y="145"/>
                    <a:pt x="1" y="151"/>
                  </a:cubicBezTo>
                  <a:cubicBezTo>
                    <a:pt x="1" y="151"/>
                    <a:pt x="0" y="152"/>
                    <a:pt x="2" y="154"/>
                  </a:cubicBezTo>
                  <a:cubicBezTo>
                    <a:pt x="3" y="156"/>
                    <a:pt x="14" y="167"/>
                    <a:pt x="17" y="169"/>
                  </a:cubicBezTo>
                  <a:cubicBezTo>
                    <a:pt x="19" y="172"/>
                    <a:pt x="21" y="170"/>
                    <a:pt x="21" y="170"/>
                  </a:cubicBezTo>
                  <a:cubicBezTo>
                    <a:pt x="27" y="164"/>
                    <a:pt x="42" y="149"/>
                    <a:pt x="50" y="141"/>
                  </a:cubicBezTo>
                  <a:cubicBezTo>
                    <a:pt x="53" y="138"/>
                    <a:pt x="55" y="136"/>
                    <a:pt x="55" y="136"/>
                  </a:cubicBezTo>
                  <a:cubicBezTo>
                    <a:pt x="55" y="136"/>
                    <a:pt x="63" y="143"/>
                    <a:pt x="66" y="147"/>
                  </a:cubicBezTo>
                  <a:cubicBezTo>
                    <a:pt x="69" y="150"/>
                    <a:pt x="69" y="144"/>
                    <a:pt x="69" y="144"/>
                  </a:cubicBezTo>
                  <a:cubicBezTo>
                    <a:pt x="73" y="101"/>
                    <a:pt x="73" y="101"/>
                    <a:pt x="73" y="101"/>
                  </a:cubicBezTo>
                  <a:cubicBezTo>
                    <a:pt x="73" y="101"/>
                    <a:pt x="73" y="98"/>
                    <a:pt x="70" y="98"/>
                  </a:cubicBezTo>
                  <a:close/>
                  <a:moveTo>
                    <a:pt x="101" y="74"/>
                  </a:moveTo>
                  <a:cubicBezTo>
                    <a:pt x="106" y="74"/>
                    <a:pt x="144" y="68"/>
                    <a:pt x="144" y="68"/>
                  </a:cubicBezTo>
                  <a:cubicBezTo>
                    <a:pt x="144" y="68"/>
                    <a:pt x="150" y="68"/>
                    <a:pt x="146" y="64"/>
                  </a:cubicBezTo>
                  <a:cubicBezTo>
                    <a:pt x="142" y="61"/>
                    <a:pt x="136" y="54"/>
                    <a:pt x="136" y="54"/>
                  </a:cubicBezTo>
                  <a:cubicBezTo>
                    <a:pt x="136" y="54"/>
                    <a:pt x="138" y="53"/>
                    <a:pt x="140" y="50"/>
                  </a:cubicBezTo>
                  <a:cubicBezTo>
                    <a:pt x="148" y="42"/>
                    <a:pt x="164" y="27"/>
                    <a:pt x="170" y="21"/>
                  </a:cubicBezTo>
                  <a:cubicBezTo>
                    <a:pt x="170" y="21"/>
                    <a:pt x="171" y="19"/>
                    <a:pt x="169" y="18"/>
                  </a:cubicBezTo>
                  <a:cubicBezTo>
                    <a:pt x="167" y="16"/>
                    <a:pt x="156" y="5"/>
                    <a:pt x="154" y="2"/>
                  </a:cubicBezTo>
                  <a:cubicBezTo>
                    <a:pt x="151" y="0"/>
                    <a:pt x="150" y="2"/>
                    <a:pt x="150" y="2"/>
                  </a:cubicBezTo>
                  <a:cubicBezTo>
                    <a:pt x="144" y="8"/>
                    <a:pt x="129" y="23"/>
                    <a:pt x="121" y="31"/>
                  </a:cubicBezTo>
                  <a:cubicBezTo>
                    <a:pt x="118" y="34"/>
                    <a:pt x="116" y="36"/>
                    <a:pt x="116" y="36"/>
                  </a:cubicBezTo>
                  <a:cubicBezTo>
                    <a:pt x="116" y="36"/>
                    <a:pt x="108" y="28"/>
                    <a:pt x="105" y="25"/>
                  </a:cubicBezTo>
                  <a:cubicBezTo>
                    <a:pt x="102" y="22"/>
                    <a:pt x="102" y="27"/>
                    <a:pt x="102" y="27"/>
                  </a:cubicBezTo>
                  <a:cubicBezTo>
                    <a:pt x="98" y="70"/>
                    <a:pt x="98" y="70"/>
                    <a:pt x="98" y="70"/>
                  </a:cubicBezTo>
                  <a:cubicBezTo>
                    <a:pt x="98" y="70"/>
                    <a:pt x="98" y="74"/>
                    <a:pt x="101" y="74"/>
                  </a:cubicBezTo>
                  <a:close/>
                  <a:moveTo>
                    <a:pt x="170" y="151"/>
                  </a:moveTo>
                  <a:cubicBezTo>
                    <a:pt x="164" y="144"/>
                    <a:pt x="149" y="130"/>
                    <a:pt x="141" y="121"/>
                  </a:cubicBezTo>
                  <a:cubicBezTo>
                    <a:pt x="138" y="118"/>
                    <a:pt x="136" y="117"/>
                    <a:pt x="136" y="117"/>
                  </a:cubicBezTo>
                  <a:cubicBezTo>
                    <a:pt x="136" y="117"/>
                    <a:pt x="144" y="109"/>
                    <a:pt x="147" y="106"/>
                  </a:cubicBezTo>
                  <a:cubicBezTo>
                    <a:pt x="150" y="102"/>
                    <a:pt x="144" y="103"/>
                    <a:pt x="144" y="103"/>
                  </a:cubicBezTo>
                  <a:cubicBezTo>
                    <a:pt x="101" y="99"/>
                    <a:pt x="101" y="99"/>
                    <a:pt x="101" y="99"/>
                  </a:cubicBezTo>
                  <a:cubicBezTo>
                    <a:pt x="101" y="99"/>
                    <a:pt x="98" y="98"/>
                    <a:pt x="98" y="102"/>
                  </a:cubicBezTo>
                  <a:cubicBezTo>
                    <a:pt x="98" y="106"/>
                    <a:pt x="103" y="145"/>
                    <a:pt x="103" y="145"/>
                  </a:cubicBezTo>
                  <a:cubicBezTo>
                    <a:pt x="103" y="145"/>
                    <a:pt x="103" y="150"/>
                    <a:pt x="107" y="146"/>
                  </a:cubicBezTo>
                  <a:cubicBezTo>
                    <a:pt x="111" y="143"/>
                    <a:pt x="117" y="136"/>
                    <a:pt x="117" y="136"/>
                  </a:cubicBezTo>
                  <a:cubicBezTo>
                    <a:pt x="117" y="136"/>
                    <a:pt x="119" y="138"/>
                    <a:pt x="122" y="141"/>
                  </a:cubicBezTo>
                  <a:cubicBezTo>
                    <a:pt x="130" y="149"/>
                    <a:pt x="145" y="164"/>
                    <a:pt x="151" y="170"/>
                  </a:cubicBezTo>
                  <a:cubicBezTo>
                    <a:pt x="151" y="170"/>
                    <a:pt x="152" y="171"/>
                    <a:pt x="154" y="170"/>
                  </a:cubicBezTo>
                  <a:cubicBezTo>
                    <a:pt x="156" y="168"/>
                    <a:pt x="167" y="157"/>
                    <a:pt x="170" y="154"/>
                  </a:cubicBezTo>
                  <a:cubicBezTo>
                    <a:pt x="172" y="152"/>
                    <a:pt x="170" y="151"/>
                    <a:pt x="170" y="151"/>
                  </a:cubicBezTo>
                  <a:close/>
                  <a:moveTo>
                    <a:pt x="65" y="25"/>
                  </a:moveTo>
                  <a:cubicBezTo>
                    <a:pt x="61" y="29"/>
                    <a:pt x="54" y="35"/>
                    <a:pt x="54" y="35"/>
                  </a:cubicBezTo>
                  <a:cubicBezTo>
                    <a:pt x="54" y="35"/>
                    <a:pt x="53" y="34"/>
                    <a:pt x="50" y="31"/>
                  </a:cubicBezTo>
                  <a:cubicBezTo>
                    <a:pt x="42" y="23"/>
                    <a:pt x="27" y="8"/>
                    <a:pt x="21" y="2"/>
                  </a:cubicBezTo>
                  <a:cubicBezTo>
                    <a:pt x="21" y="2"/>
                    <a:pt x="19" y="0"/>
                    <a:pt x="18" y="2"/>
                  </a:cubicBezTo>
                  <a:cubicBezTo>
                    <a:pt x="16" y="4"/>
                    <a:pt x="5" y="15"/>
                    <a:pt x="2" y="17"/>
                  </a:cubicBezTo>
                  <a:cubicBezTo>
                    <a:pt x="0" y="20"/>
                    <a:pt x="2" y="21"/>
                    <a:pt x="2" y="21"/>
                  </a:cubicBezTo>
                  <a:cubicBezTo>
                    <a:pt x="8" y="27"/>
                    <a:pt x="23" y="42"/>
                    <a:pt x="31" y="51"/>
                  </a:cubicBezTo>
                  <a:cubicBezTo>
                    <a:pt x="34" y="53"/>
                    <a:pt x="36" y="55"/>
                    <a:pt x="36" y="55"/>
                  </a:cubicBezTo>
                  <a:cubicBezTo>
                    <a:pt x="36" y="55"/>
                    <a:pt x="28" y="63"/>
                    <a:pt x="25" y="66"/>
                  </a:cubicBezTo>
                  <a:cubicBezTo>
                    <a:pt x="22" y="69"/>
                    <a:pt x="28" y="69"/>
                    <a:pt x="28" y="69"/>
                  </a:cubicBezTo>
                  <a:cubicBezTo>
                    <a:pt x="70" y="73"/>
                    <a:pt x="70" y="73"/>
                    <a:pt x="70" y="73"/>
                  </a:cubicBezTo>
                  <a:cubicBezTo>
                    <a:pt x="70" y="73"/>
                    <a:pt x="74" y="74"/>
                    <a:pt x="74" y="70"/>
                  </a:cubicBezTo>
                  <a:cubicBezTo>
                    <a:pt x="74" y="66"/>
                    <a:pt x="68" y="27"/>
                    <a:pt x="68" y="27"/>
                  </a:cubicBezTo>
                  <a:cubicBezTo>
                    <a:pt x="68" y="27"/>
                    <a:pt x="68" y="21"/>
                    <a:pt x="65" y="2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1" name="Freeform 102"/>
            <p:cNvSpPr/>
            <p:nvPr/>
          </p:nvSpPr>
          <p:spPr bwMode="auto">
            <a:xfrm>
              <a:off x="6464058" y="8135"/>
              <a:ext cx="135150" cy="135878"/>
            </a:xfrm>
            <a:custGeom>
              <a:avLst/>
              <a:gdLst>
                <a:gd name="T0" fmla="*/ 147 w 157"/>
                <a:gd name="T1" fmla="*/ 134 h 158"/>
                <a:gd name="T2" fmla="*/ 147 w 157"/>
                <a:gd name="T3" fmla="*/ 148 h 158"/>
                <a:gd name="T4" fmla="*/ 9 w 157"/>
                <a:gd name="T5" fmla="*/ 148 h 158"/>
                <a:gd name="T6" fmla="*/ 9 w 157"/>
                <a:gd name="T7" fmla="*/ 10 h 158"/>
                <a:gd name="T8" fmla="*/ 23 w 157"/>
                <a:gd name="T9" fmla="*/ 10 h 158"/>
                <a:gd name="T10" fmla="*/ 23 w 157"/>
                <a:gd name="T11" fmla="*/ 0 h 158"/>
                <a:gd name="T12" fmla="*/ 4 w 157"/>
                <a:gd name="T13" fmla="*/ 0 h 158"/>
                <a:gd name="T14" fmla="*/ 0 w 157"/>
                <a:gd name="T15" fmla="*/ 5 h 158"/>
                <a:gd name="T16" fmla="*/ 0 w 157"/>
                <a:gd name="T17" fmla="*/ 153 h 158"/>
                <a:gd name="T18" fmla="*/ 4 w 157"/>
                <a:gd name="T19" fmla="*/ 158 h 158"/>
                <a:gd name="T20" fmla="*/ 152 w 157"/>
                <a:gd name="T21" fmla="*/ 158 h 158"/>
                <a:gd name="T22" fmla="*/ 157 w 157"/>
                <a:gd name="T23" fmla="*/ 153 h 158"/>
                <a:gd name="T24" fmla="*/ 157 w 157"/>
                <a:gd name="T25" fmla="*/ 134 h 158"/>
                <a:gd name="T26" fmla="*/ 147 w 157"/>
                <a:gd name="T27" fmla="*/ 13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8">
                  <a:moveTo>
                    <a:pt x="147" y="134"/>
                  </a:moveTo>
                  <a:cubicBezTo>
                    <a:pt x="147" y="148"/>
                    <a:pt x="147" y="148"/>
                    <a:pt x="147" y="148"/>
                  </a:cubicBezTo>
                  <a:cubicBezTo>
                    <a:pt x="9" y="148"/>
                    <a:pt x="9" y="148"/>
                    <a:pt x="9" y="148"/>
                  </a:cubicBezTo>
                  <a:cubicBezTo>
                    <a:pt x="9" y="10"/>
                    <a:pt x="9" y="10"/>
                    <a:pt x="9" y="10"/>
                  </a:cubicBezTo>
                  <a:cubicBezTo>
                    <a:pt x="23" y="10"/>
                    <a:pt x="23" y="10"/>
                    <a:pt x="23" y="10"/>
                  </a:cubicBezTo>
                  <a:cubicBezTo>
                    <a:pt x="23" y="0"/>
                    <a:pt x="23" y="0"/>
                    <a:pt x="23" y="0"/>
                  </a:cubicBezTo>
                  <a:cubicBezTo>
                    <a:pt x="4" y="0"/>
                    <a:pt x="4" y="0"/>
                    <a:pt x="4" y="0"/>
                  </a:cubicBezTo>
                  <a:cubicBezTo>
                    <a:pt x="2" y="0"/>
                    <a:pt x="0" y="2"/>
                    <a:pt x="0" y="5"/>
                  </a:cubicBezTo>
                  <a:cubicBezTo>
                    <a:pt x="0" y="153"/>
                    <a:pt x="0" y="153"/>
                    <a:pt x="0" y="153"/>
                  </a:cubicBezTo>
                  <a:cubicBezTo>
                    <a:pt x="0" y="155"/>
                    <a:pt x="2" y="158"/>
                    <a:pt x="4" y="158"/>
                  </a:cubicBezTo>
                  <a:cubicBezTo>
                    <a:pt x="152" y="158"/>
                    <a:pt x="152" y="158"/>
                    <a:pt x="152" y="158"/>
                  </a:cubicBezTo>
                  <a:cubicBezTo>
                    <a:pt x="155" y="158"/>
                    <a:pt x="157" y="155"/>
                    <a:pt x="157" y="153"/>
                  </a:cubicBezTo>
                  <a:cubicBezTo>
                    <a:pt x="157" y="134"/>
                    <a:pt x="157" y="134"/>
                    <a:pt x="157" y="134"/>
                  </a:cubicBezTo>
                  <a:lnTo>
                    <a:pt x="147" y="13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2" name="Freeform 103"/>
            <p:cNvSpPr>
              <a:spLocks noEditPoints="1"/>
            </p:cNvSpPr>
            <p:nvPr/>
          </p:nvSpPr>
          <p:spPr bwMode="auto">
            <a:xfrm>
              <a:off x="6483001" y="-3158"/>
              <a:ext cx="127500" cy="127500"/>
            </a:xfrm>
            <a:custGeom>
              <a:avLst/>
              <a:gdLst>
                <a:gd name="T0" fmla="*/ 0 w 148"/>
                <a:gd name="T1" fmla="*/ 0 h 148"/>
                <a:gd name="T2" fmla="*/ 0 w 148"/>
                <a:gd name="T3" fmla="*/ 148 h 148"/>
                <a:gd name="T4" fmla="*/ 148 w 148"/>
                <a:gd name="T5" fmla="*/ 148 h 148"/>
                <a:gd name="T6" fmla="*/ 148 w 148"/>
                <a:gd name="T7" fmla="*/ 0 h 148"/>
                <a:gd name="T8" fmla="*/ 0 w 148"/>
                <a:gd name="T9" fmla="*/ 0 h 148"/>
                <a:gd name="T10" fmla="*/ 106 w 148"/>
                <a:gd name="T11" fmla="*/ 85 h 148"/>
                <a:gd name="T12" fmla="*/ 100 w 148"/>
                <a:gd name="T13" fmla="*/ 92 h 148"/>
                <a:gd name="T14" fmla="*/ 93 w 148"/>
                <a:gd name="T15" fmla="*/ 85 h 148"/>
                <a:gd name="T16" fmla="*/ 93 w 148"/>
                <a:gd name="T17" fmla="*/ 64 h 148"/>
                <a:gd name="T18" fmla="*/ 53 w 148"/>
                <a:gd name="T19" fmla="*/ 104 h 148"/>
                <a:gd name="T20" fmla="*/ 44 w 148"/>
                <a:gd name="T21" fmla="*/ 104 h 148"/>
                <a:gd name="T22" fmla="*/ 44 w 148"/>
                <a:gd name="T23" fmla="*/ 95 h 148"/>
                <a:gd name="T24" fmla="*/ 84 w 148"/>
                <a:gd name="T25" fmla="*/ 55 h 148"/>
                <a:gd name="T26" fmla="*/ 63 w 148"/>
                <a:gd name="T27" fmla="*/ 55 h 148"/>
                <a:gd name="T28" fmla="*/ 57 w 148"/>
                <a:gd name="T29" fmla="*/ 48 h 148"/>
                <a:gd name="T30" fmla="*/ 57 w 148"/>
                <a:gd name="T31" fmla="*/ 48 h 148"/>
                <a:gd name="T32" fmla="*/ 63 w 148"/>
                <a:gd name="T33" fmla="*/ 42 h 148"/>
                <a:gd name="T34" fmla="*/ 100 w 148"/>
                <a:gd name="T35" fmla="*/ 42 h 148"/>
                <a:gd name="T36" fmla="*/ 106 w 148"/>
                <a:gd name="T37" fmla="*/ 49 h 148"/>
                <a:gd name="T38" fmla="*/ 106 w 148"/>
                <a:gd name="T39" fmla="*/ 8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8">
                  <a:moveTo>
                    <a:pt x="0" y="0"/>
                  </a:moveTo>
                  <a:cubicBezTo>
                    <a:pt x="0" y="148"/>
                    <a:pt x="0" y="148"/>
                    <a:pt x="0" y="148"/>
                  </a:cubicBezTo>
                  <a:cubicBezTo>
                    <a:pt x="148" y="148"/>
                    <a:pt x="148" y="148"/>
                    <a:pt x="148" y="148"/>
                  </a:cubicBezTo>
                  <a:cubicBezTo>
                    <a:pt x="148" y="0"/>
                    <a:pt x="148" y="0"/>
                    <a:pt x="148" y="0"/>
                  </a:cubicBezTo>
                  <a:lnTo>
                    <a:pt x="0" y="0"/>
                  </a:lnTo>
                  <a:close/>
                  <a:moveTo>
                    <a:pt x="106" y="85"/>
                  </a:moveTo>
                  <a:cubicBezTo>
                    <a:pt x="106" y="89"/>
                    <a:pt x="103" y="92"/>
                    <a:pt x="100" y="92"/>
                  </a:cubicBezTo>
                  <a:cubicBezTo>
                    <a:pt x="96" y="92"/>
                    <a:pt x="93" y="89"/>
                    <a:pt x="93" y="85"/>
                  </a:cubicBezTo>
                  <a:cubicBezTo>
                    <a:pt x="93" y="64"/>
                    <a:pt x="93" y="64"/>
                    <a:pt x="93" y="64"/>
                  </a:cubicBezTo>
                  <a:cubicBezTo>
                    <a:pt x="53" y="104"/>
                    <a:pt x="53" y="104"/>
                    <a:pt x="53" y="104"/>
                  </a:cubicBezTo>
                  <a:cubicBezTo>
                    <a:pt x="50" y="107"/>
                    <a:pt x="46" y="107"/>
                    <a:pt x="44" y="104"/>
                  </a:cubicBezTo>
                  <a:cubicBezTo>
                    <a:pt x="41" y="102"/>
                    <a:pt x="41" y="98"/>
                    <a:pt x="44" y="95"/>
                  </a:cubicBezTo>
                  <a:cubicBezTo>
                    <a:pt x="84" y="55"/>
                    <a:pt x="84" y="55"/>
                    <a:pt x="84" y="55"/>
                  </a:cubicBezTo>
                  <a:cubicBezTo>
                    <a:pt x="63" y="55"/>
                    <a:pt x="63" y="55"/>
                    <a:pt x="63" y="55"/>
                  </a:cubicBezTo>
                  <a:cubicBezTo>
                    <a:pt x="59" y="55"/>
                    <a:pt x="57" y="52"/>
                    <a:pt x="57" y="48"/>
                  </a:cubicBezTo>
                  <a:cubicBezTo>
                    <a:pt x="57" y="48"/>
                    <a:pt x="57" y="48"/>
                    <a:pt x="57" y="48"/>
                  </a:cubicBezTo>
                  <a:cubicBezTo>
                    <a:pt x="57" y="45"/>
                    <a:pt x="59" y="42"/>
                    <a:pt x="63" y="42"/>
                  </a:cubicBezTo>
                  <a:cubicBezTo>
                    <a:pt x="100" y="42"/>
                    <a:pt x="100" y="42"/>
                    <a:pt x="100" y="42"/>
                  </a:cubicBezTo>
                  <a:cubicBezTo>
                    <a:pt x="103" y="42"/>
                    <a:pt x="106" y="45"/>
                    <a:pt x="106" y="49"/>
                  </a:cubicBezTo>
                  <a:lnTo>
                    <a:pt x="106" y="8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3" name="Freeform 104"/>
            <p:cNvSpPr/>
            <p:nvPr/>
          </p:nvSpPr>
          <p:spPr bwMode="auto">
            <a:xfrm>
              <a:off x="6173723" y="-3158"/>
              <a:ext cx="135514" cy="135878"/>
            </a:xfrm>
            <a:custGeom>
              <a:avLst/>
              <a:gdLst>
                <a:gd name="T0" fmla="*/ 152 w 157"/>
                <a:gd name="T1" fmla="*/ 0 h 158"/>
                <a:gd name="T2" fmla="*/ 5 w 157"/>
                <a:gd name="T3" fmla="*/ 0 h 158"/>
                <a:gd name="T4" fmla="*/ 0 w 157"/>
                <a:gd name="T5" fmla="*/ 5 h 158"/>
                <a:gd name="T6" fmla="*/ 0 w 157"/>
                <a:gd name="T7" fmla="*/ 153 h 158"/>
                <a:gd name="T8" fmla="*/ 5 w 157"/>
                <a:gd name="T9" fmla="*/ 158 h 158"/>
                <a:gd name="T10" fmla="*/ 23 w 157"/>
                <a:gd name="T11" fmla="*/ 158 h 158"/>
                <a:gd name="T12" fmla="*/ 23 w 157"/>
                <a:gd name="T13" fmla="*/ 148 h 158"/>
                <a:gd name="T14" fmla="*/ 9 w 157"/>
                <a:gd name="T15" fmla="*/ 148 h 158"/>
                <a:gd name="T16" fmla="*/ 9 w 157"/>
                <a:gd name="T17" fmla="*/ 10 h 158"/>
                <a:gd name="T18" fmla="*/ 147 w 157"/>
                <a:gd name="T19" fmla="*/ 10 h 158"/>
                <a:gd name="T20" fmla="*/ 147 w 157"/>
                <a:gd name="T21" fmla="*/ 24 h 158"/>
                <a:gd name="T22" fmla="*/ 157 w 157"/>
                <a:gd name="T23" fmla="*/ 24 h 158"/>
                <a:gd name="T24" fmla="*/ 157 w 157"/>
                <a:gd name="T25" fmla="*/ 5 h 158"/>
                <a:gd name="T26" fmla="*/ 152 w 157"/>
                <a:gd name="T2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8">
                  <a:moveTo>
                    <a:pt x="152" y="0"/>
                  </a:moveTo>
                  <a:cubicBezTo>
                    <a:pt x="5" y="0"/>
                    <a:pt x="5" y="0"/>
                    <a:pt x="5" y="0"/>
                  </a:cubicBezTo>
                  <a:cubicBezTo>
                    <a:pt x="2" y="0"/>
                    <a:pt x="0" y="3"/>
                    <a:pt x="0" y="5"/>
                  </a:cubicBezTo>
                  <a:cubicBezTo>
                    <a:pt x="0" y="153"/>
                    <a:pt x="0" y="153"/>
                    <a:pt x="0" y="153"/>
                  </a:cubicBezTo>
                  <a:cubicBezTo>
                    <a:pt x="0" y="155"/>
                    <a:pt x="2" y="158"/>
                    <a:pt x="5" y="158"/>
                  </a:cubicBezTo>
                  <a:cubicBezTo>
                    <a:pt x="23" y="158"/>
                    <a:pt x="23" y="158"/>
                    <a:pt x="23" y="158"/>
                  </a:cubicBezTo>
                  <a:cubicBezTo>
                    <a:pt x="23" y="148"/>
                    <a:pt x="23" y="148"/>
                    <a:pt x="23" y="148"/>
                  </a:cubicBezTo>
                  <a:cubicBezTo>
                    <a:pt x="9" y="148"/>
                    <a:pt x="9" y="148"/>
                    <a:pt x="9" y="148"/>
                  </a:cubicBezTo>
                  <a:cubicBezTo>
                    <a:pt x="9" y="10"/>
                    <a:pt x="9" y="10"/>
                    <a:pt x="9" y="10"/>
                  </a:cubicBezTo>
                  <a:cubicBezTo>
                    <a:pt x="147" y="10"/>
                    <a:pt x="147" y="10"/>
                    <a:pt x="147" y="10"/>
                  </a:cubicBezTo>
                  <a:cubicBezTo>
                    <a:pt x="147" y="24"/>
                    <a:pt x="147" y="24"/>
                    <a:pt x="147" y="24"/>
                  </a:cubicBezTo>
                  <a:cubicBezTo>
                    <a:pt x="157" y="24"/>
                    <a:pt x="157" y="24"/>
                    <a:pt x="157" y="24"/>
                  </a:cubicBezTo>
                  <a:cubicBezTo>
                    <a:pt x="157" y="5"/>
                    <a:pt x="157" y="5"/>
                    <a:pt x="157" y="5"/>
                  </a:cubicBezTo>
                  <a:cubicBezTo>
                    <a:pt x="157" y="3"/>
                    <a:pt x="155" y="0"/>
                    <a:pt x="15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4" name="Freeform 105"/>
            <p:cNvSpPr>
              <a:spLocks noEditPoints="1"/>
            </p:cNvSpPr>
            <p:nvPr/>
          </p:nvSpPr>
          <p:spPr bwMode="auto">
            <a:xfrm>
              <a:off x="6192666" y="16513"/>
              <a:ext cx="127500" cy="127500"/>
            </a:xfrm>
            <a:custGeom>
              <a:avLst/>
              <a:gdLst>
                <a:gd name="T0" fmla="*/ 0 w 148"/>
                <a:gd name="T1" fmla="*/ 0 h 148"/>
                <a:gd name="T2" fmla="*/ 0 w 148"/>
                <a:gd name="T3" fmla="*/ 148 h 148"/>
                <a:gd name="T4" fmla="*/ 148 w 148"/>
                <a:gd name="T5" fmla="*/ 148 h 148"/>
                <a:gd name="T6" fmla="*/ 148 w 148"/>
                <a:gd name="T7" fmla="*/ 0 h 148"/>
                <a:gd name="T8" fmla="*/ 0 w 148"/>
                <a:gd name="T9" fmla="*/ 0 h 148"/>
                <a:gd name="T10" fmla="*/ 106 w 148"/>
                <a:gd name="T11" fmla="*/ 99 h 148"/>
                <a:gd name="T12" fmla="*/ 100 w 148"/>
                <a:gd name="T13" fmla="*/ 106 h 148"/>
                <a:gd name="T14" fmla="*/ 63 w 148"/>
                <a:gd name="T15" fmla="*/ 106 h 148"/>
                <a:gd name="T16" fmla="*/ 57 w 148"/>
                <a:gd name="T17" fmla="*/ 99 h 148"/>
                <a:gd name="T18" fmla="*/ 63 w 148"/>
                <a:gd name="T19" fmla="*/ 93 h 148"/>
                <a:gd name="T20" fmla="*/ 84 w 148"/>
                <a:gd name="T21" fmla="*/ 93 h 148"/>
                <a:gd name="T22" fmla="*/ 44 w 148"/>
                <a:gd name="T23" fmla="*/ 53 h 148"/>
                <a:gd name="T24" fmla="*/ 44 w 148"/>
                <a:gd name="T25" fmla="*/ 44 h 148"/>
                <a:gd name="T26" fmla="*/ 53 w 148"/>
                <a:gd name="T27" fmla="*/ 44 h 148"/>
                <a:gd name="T28" fmla="*/ 93 w 148"/>
                <a:gd name="T29" fmla="*/ 84 h 148"/>
                <a:gd name="T30" fmla="*/ 93 w 148"/>
                <a:gd name="T31" fmla="*/ 63 h 148"/>
                <a:gd name="T32" fmla="*/ 100 w 148"/>
                <a:gd name="T33" fmla="*/ 56 h 148"/>
                <a:gd name="T34" fmla="*/ 100 w 148"/>
                <a:gd name="T35" fmla="*/ 56 h 148"/>
                <a:gd name="T36" fmla="*/ 106 w 148"/>
                <a:gd name="T37" fmla="*/ 63 h 148"/>
                <a:gd name="T38" fmla="*/ 106 w 148"/>
                <a:gd name="T39" fmla="*/ 99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8">
                  <a:moveTo>
                    <a:pt x="0" y="0"/>
                  </a:moveTo>
                  <a:cubicBezTo>
                    <a:pt x="0" y="148"/>
                    <a:pt x="0" y="148"/>
                    <a:pt x="0" y="148"/>
                  </a:cubicBezTo>
                  <a:cubicBezTo>
                    <a:pt x="148" y="148"/>
                    <a:pt x="148" y="148"/>
                    <a:pt x="148" y="148"/>
                  </a:cubicBezTo>
                  <a:cubicBezTo>
                    <a:pt x="148" y="0"/>
                    <a:pt x="148" y="0"/>
                    <a:pt x="148" y="0"/>
                  </a:cubicBezTo>
                  <a:lnTo>
                    <a:pt x="0" y="0"/>
                  </a:lnTo>
                  <a:close/>
                  <a:moveTo>
                    <a:pt x="106" y="99"/>
                  </a:moveTo>
                  <a:cubicBezTo>
                    <a:pt x="106" y="103"/>
                    <a:pt x="103" y="106"/>
                    <a:pt x="100" y="106"/>
                  </a:cubicBezTo>
                  <a:cubicBezTo>
                    <a:pt x="63" y="106"/>
                    <a:pt x="63" y="106"/>
                    <a:pt x="63" y="106"/>
                  </a:cubicBezTo>
                  <a:cubicBezTo>
                    <a:pt x="60" y="106"/>
                    <a:pt x="57" y="103"/>
                    <a:pt x="57" y="99"/>
                  </a:cubicBezTo>
                  <a:cubicBezTo>
                    <a:pt x="57" y="96"/>
                    <a:pt x="60" y="93"/>
                    <a:pt x="63" y="93"/>
                  </a:cubicBezTo>
                  <a:cubicBezTo>
                    <a:pt x="84" y="93"/>
                    <a:pt x="84" y="93"/>
                    <a:pt x="84" y="93"/>
                  </a:cubicBezTo>
                  <a:cubicBezTo>
                    <a:pt x="44" y="53"/>
                    <a:pt x="44" y="53"/>
                    <a:pt x="44" y="53"/>
                  </a:cubicBezTo>
                  <a:cubicBezTo>
                    <a:pt x="41" y="50"/>
                    <a:pt x="41" y="46"/>
                    <a:pt x="44" y="44"/>
                  </a:cubicBezTo>
                  <a:cubicBezTo>
                    <a:pt x="46" y="41"/>
                    <a:pt x="51" y="41"/>
                    <a:pt x="53" y="44"/>
                  </a:cubicBezTo>
                  <a:cubicBezTo>
                    <a:pt x="93" y="84"/>
                    <a:pt x="93" y="84"/>
                    <a:pt x="93" y="84"/>
                  </a:cubicBezTo>
                  <a:cubicBezTo>
                    <a:pt x="93" y="63"/>
                    <a:pt x="93" y="63"/>
                    <a:pt x="93" y="63"/>
                  </a:cubicBezTo>
                  <a:cubicBezTo>
                    <a:pt x="93" y="59"/>
                    <a:pt x="96" y="56"/>
                    <a:pt x="100" y="56"/>
                  </a:cubicBezTo>
                  <a:cubicBezTo>
                    <a:pt x="100" y="56"/>
                    <a:pt x="100" y="56"/>
                    <a:pt x="100" y="56"/>
                  </a:cubicBezTo>
                  <a:cubicBezTo>
                    <a:pt x="103" y="56"/>
                    <a:pt x="106" y="59"/>
                    <a:pt x="106" y="63"/>
                  </a:cubicBezTo>
                  <a:lnTo>
                    <a:pt x="106" y="9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5" name="Freeform 106"/>
            <p:cNvSpPr/>
            <p:nvPr/>
          </p:nvSpPr>
          <p:spPr bwMode="auto">
            <a:xfrm>
              <a:off x="7031613" y="1087510"/>
              <a:ext cx="166114" cy="118757"/>
            </a:xfrm>
            <a:custGeom>
              <a:avLst/>
              <a:gdLst>
                <a:gd name="T0" fmla="*/ 187 w 193"/>
                <a:gd name="T1" fmla="*/ 53 h 138"/>
                <a:gd name="T2" fmla="*/ 113 w 193"/>
                <a:gd name="T3" fmla="*/ 4 h 138"/>
                <a:gd name="T4" fmla="*/ 102 w 193"/>
                <a:gd name="T5" fmla="*/ 2 h 138"/>
                <a:gd name="T6" fmla="*/ 102 w 193"/>
                <a:gd name="T7" fmla="*/ 15 h 138"/>
                <a:gd name="T8" fmla="*/ 102 w 193"/>
                <a:gd name="T9" fmla="*/ 47 h 138"/>
                <a:gd name="T10" fmla="*/ 0 w 193"/>
                <a:gd name="T11" fmla="*/ 138 h 138"/>
                <a:gd name="T12" fmla="*/ 102 w 193"/>
                <a:gd name="T13" fmla="*/ 78 h 138"/>
                <a:gd name="T14" fmla="*/ 102 w 193"/>
                <a:gd name="T15" fmla="*/ 109 h 138"/>
                <a:gd name="T16" fmla="*/ 102 w 193"/>
                <a:gd name="T17" fmla="*/ 121 h 138"/>
                <a:gd name="T18" fmla="*/ 113 w 193"/>
                <a:gd name="T19" fmla="*/ 118 h 138"/>
                <a:gd name="T20" fmla="*/ 187 w 193"/>
                <a:gd name="T21" fmla="*/ 73 h 138"/>
                <a:gd name="T22" fmla="*/ 193 w 193"/>
                <a:gd name="T23" fmla="*/ 63 h 138"/>
                <a:gd name="T24" fmla="*/ 187 w 193"/>
                <a:gd name="T25" fmla="*/ 5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38">
                  <a:moveTo>
                    <a:pt x="187" y="53"/>
                  </a:moveTo>
                  <a:cubicBezTo>
                    <a:pt x="113" y="4"/>
                    <a:pt x="113" y="4"/>
                    <a:pt x="113" y="4"/>
                  </a:cubicBezTo>
                  <a:cubicBezTo>
                    <a:pt x="107" y="0"/>
                    <a:pt x="102" y="2"/>
                    <a:pt x="102" y="2"/>
                  </a:cubicBezTo>
                  <a:cubicBezTo>
                    <a:pt x="102" y="2"/>
                    <a:pt x="102" y="10"/>
                    <a:pt x="102" y="15"/>
                  </a:cubicBezTo>
                  <a:cubicBezTo>
                    <a:pt x="102" y="47"/>
                    <a:pt x="102" y="47"/>
                    <a:pt x="102" y="47"/>
                  </a:cubicBezTo>
                  <a:cubicBezTo>
                    <a:pt x="55" y="47"/>
                    <a:pt x="0" y="67"/>
                    <a:pt x="0" y="138"/>
                  </a:cubicBezTo>
                  <a:cubicBezTo>
                    <a:pt x="0" y="138"/>
                    <a:pt x="12" y="78"/>
                    <a:pt x="102" y="78"/>
                  </a:cubicBezTo>
                  <a:cubicBezTo>
                    <a:pt x="102" y="109"/>
                    <a:pt x="102" y="109"/>
                    <a:pt x="102" y="109"/>
                  </a:cubicBezTo>
                  <a:cubicBezTo>
                    <a:pt x="102" y="114"/>
                    <a:pt x="102" y="121"/>
                    <a:pt x="102" y="121"/>
                  </a:cubicBezTo>
                  <a:cubicBezTo>
                    <a:pt x="102" y="121"/>
                    <a:pt x="109" y="122"/>
                    <a:pt x="113" y="118"/>
                  </a:cubicBezTo>
                  <a:cubicBezTo>
                    <a:pt x="187" y="73"/>
                    <a:pt x="187" y="73"/>
                    <a:pt x="187" y="73"/>
                  </a:cubicBezTo>
                  <a:cubicBezTo>
                    <a:pt x="191" y="71"/>
                    <a:pt x="193" y="67"/>
                    <a:pt x="193" y="63"/>
                  </a:cubicBezTo>
                  <a:cubicBezTo>
                    <a:pt x="193" y="58"/>
                    <a:pt x="191" y="55"/>
                    <a:pt x="187" y="5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6" name="Freeform 107"/>
            <p:cNvSpPr/>
            <p:nvPr/>
          </p:nvSpPr>
          <p:spPr bwMode="auto">
            <a:xfrm>
              <a:off x="5316926" y="12142"/>
              <a:ext cx="133692" cy="131871"/>
            </a:xfrm>
            <a:custGeom>
              <a:avLst/>
              <a:gdLst>
                <a:gd name="T0" fmla="*/ 146 w 155"/>
                <a:gd name="T1" fmla="*/ 0 h 153"/>
                <a:gd name="T2" fmla="*/ 104 w 155"/>
                <a:gd name="T3" fmla="*/ 0 h 153"/>
                <a:gd name="T4" fmla="*/ 95 w 155"/>
                <a:gd name="T5" fmla="*/ 9 h 153"/>
                <a:gd name="T6" fmla="*/ 104 w 155"/>
                <a:gd name="T7" fmla="*/ 18 h 153"/>
                <a:gd name="T8" fmla="*/ 137 w 155"/>
                <a:gd name="T9" fmla="*/ 18 h 153"/>
                <a:gd name="T10" fmla="*/ 137 w 155"/>
                <a:gd name="T11" fmla="*/ 134 h 153"/>
                <a:gd name="T12" fmla="*/ 18 w 155"/>
                <a:gd name="T13" fmla="*/ 134 h 153"/>
                <a:gd name="T14" fmla="*/ 18 w 155"/>
                <a:gd name="T15" fmla="*/ 18 h 153"/>
                <a:gd name="T16" fmla="*/ 50 w 155"/>
                <a:gd name="T17" fmla="*/ 18 h 153"/>
                <a:gd name="T18" fmla="*/ 60 w 155"/>
                <a:gd name="T19" fmla="*/ 9 h 153"/>
                <a:gd name="T20" fmla="*/ 50 w 155"/>
                <a:gd name="T21" fmla="*/ 0 h 153"/>
                <a:gd name="T22" fmla="*/ 9 w 155"/>
                <a:gd name="T23" fmla="*/ 0 h 153"/>
                <a:gd name="T24" fmla="*/ 0 w 155"/>
                <a:gd name="T25" fmla="*/ 9 h 153"/>
                <a:gd name="T26" fmla="*/ 0 w 155"/>
                <a:gd name="T27" fmla="*/ 143 h 153"/>
                <a:gd name="T28" fmla="*/ 9 w 155"/>
                <a:gd name="T29" fmla="*/ 153 h 153"/>
                <a:gd name="T30" fmla="*/ 146 w 155"/>
                <a:gd name="T31" fmla="*/ 153 h 153"/>
                <a:gd name="T32" fmla="*/ 155 w 155"/>
                <a:gd name="T33" fmla="*/ 143 h 153"/>
                <a:gd name="T34" fmla="*/ 155 w 155"/>
                <a:gd name="T35" fmla="*/ 9 h 153"/>
                <a:gd name="T36" fmla="*/ 146 w 155"/>
                <a:gd name="T3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53">
                  <a:moveTo>
                    <a:pt x="146" y="0"/>
                  </a:moveTo>
                  <a:cubicBezTo>
                    <a:pt x="104" y="0"/>
                    <a:pt x="104" y="0"/>
                    <a:pt x="104" y="0"/>
                  </a:cubicBezTo>
                  <a:cubicBezTo>
                    <a:pt x="99" y="0"/>
                    <a:pt x="95" y="4"/>
                    <a:pt x="95" y="9"/>
                  </a:cubicBezTo>
                  <a:cubicBezTo>
                    <a:pt x="95" y="14"/>
                    <a:pt x="99" y="18"/>
                    <a:pt x="104" y="18"/>
                  </a:cubicBezTo>
                  <a:cubicBezTo>
                    <a:pt x="137" y="18"/>
                    <a:pt x="137" y="18"/>
                    <a:pt x="137" y="18"/>
                  </a:cubicBezTo>
                  <a:cubicBezTo>
                    <a:pt x="137" y="134"/>
                    <a:pt x="137" y="134"/>
                    <a:pt x="137" y="134"/>
                  </a:cubicBezTo>
                  <a:cubicBezTo>
                    <a:pt x="18" y="134"/>
                    <a:pt x="18" y="134"/>
                    <a:pt x="18" y="134"/>
                  </a:cubicBezTo>
                  <a:cubicBezTo>
                    <a:pt x="18" y="18"/>
                    <a:pt x="18" y="18"/>
                    <a:pt x="18" y="18"/>
                  </a:cubicBezTo>
                  <a:cubicBezTo>
                    <a:pt x="50" y="18"/>
                    <a:pt x="50" y="18"/>
                    <a:pt x="50" y="18"/>
                  </a:cubicBezTo>
                  <a:cubicBezTo>
                    <a:pt x="55" y="18"/>
                    <a:pt x="60" y="14"/>
                    <a:pt x="60" y="9"/>
                  </a:cubicBezTo>
                  <a:cubicBezTo>
                    <a:pt x="60" y="4"/>
                    <a:pt x="55" y="0"/>
                    <a:pt x="50" y="0"/>
                  </a:cubicBezTo>
                  <a:cubicBezTo>
                    <a:pt x="9" y="0"/>
                    <a:pt x="9" y="0"/>
                    <a:pt x="9" y="0"/>
                  </a:cubicBezTo>
                  <a:cubicBezTo>
                    <a:pt x="4" y="0"/>
                    <a:pt x="0" y="4"/>
                    <a:pt x="0" y="9"/>
                  </a:cubicBezTo>
                  <a:cubicBezTo>
                    <a:pt x="0" y="143"/>
                    <a:pt x="0" y="143"/>
                    <a:pt x="0" y="143"/>
                  </a:cubicBezTo>
                  <a:cubicBezTo>
                    <a:pt x="0" y="148"/>
                    <a:pt x="4" y="153"/>
                    <a:pt x="9" y="153"/>
                  </a:cubicBezTo>
                  <a:cubicBezTo>
                    <a:pt x="146" y="153"/>
                    <a:pt x="146" y="153"/>
                    <a:pt x="146" y="153"/>
                  </a:cubicBezTo>
                  <a:cubicBezTo>
                    <a:pt x="151" y="153"/>
                    <a:pt x="155" y="148"/>
                    <a:pt x="155" y="143"/>
                  </a:cubicBezTo>
                  <a:cubicBezTo>
                    <a:pt x="155" y="9"/>
                    <a:pt x="155" y="9"/>
                    <a:pt x="155" y="9"/>
                  </a:cubicBezTo>
                  <a:cubicBezTo>
                    <a:pt x="155" y="4"/>
                    <a:pt x="151" y="0"/>
                    <a:pt x="14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7" name="Freeform 108"/>
            <p:cNvSpPr/>
            <p:nvPr/>
          </p:nvSpPr>
          <p:spPr bwMode="auto">
            <a:xfrm>
              <a:off x="5376304" y="-44322"/>
              <a:ext cx="77593" cy="103093"/>
            </a:xfrm>
            <a:custGeom>
              <a:avLst/>
              <a:gdLst>
                <a:gd name="T0" fmla="*/ 88 w 90"/>
                <a:gd name="T1" fmla="*/ 26 h 120"/>
                <a:gd name="T2" fmla="*/ 64 w 90"/>
                <a:gd name="T3" fmla="*/ 2 h 120"/>
                <a:gd name="T4" fmla="*/ 55 w 90"/>
                <a:gd name="T5" fmla="*/ 2 h 120"/>
                <a:gd name="T6" fmla="*/ 55 w 90"/>
                <a:gd name="T7" fmla="*/ 11 h 120"/>
                <a:gd name="T8" fmla="*/ 69 w 90"/>
                <a:gd name="T9" fmla="*/ 24 h 120"/>
                <a:gd name="T10" fmla="*/ 20 w 90"/>
                <a:gd name="T11" fmla="*/ 24 h 120"/>
                <a:gd name="T12" fmla="*/ 0 w 90"/>
                <a:gd name="T13" fmla="*/ 45 h 120"/>
                <a:gd name="T14" fmla="*/ 0 w 90"/>
                <a:gd name="T15" fmla="*/ 114 h 120"/>
                <a:gd name="T16" fmla="*/ 5 w 90"/>
                <a:gd name="T17" fmla="*/ 120 h 120"/>
                <a:gd name="T18" fmla="*/ 11 w 90"/>
                <a:gd name="T19" fmla="*/ 114 h 120"/>
                <a:gd name="T20" fmla="*/ 11 w 90"/>
                <a:gd name="T21" fmla="*/ 45 h 120"/>
                <a:gd name="T22" fmla="*/ 20 w 90"/>
                <a:gd name="T23" fmla="*/ 36 h 120"/>
                <a:gd name="T24" fmla="*/ 69 w 90"/>
                <a:gd name="T25" fmla="*/ 36 h 120"/>
                <a:gd name="T26" fmla="*/ 55 w 90"/>
                <a:gd name="T27" fmla="*/ 50 h 120"/>
                <a:gd name="T28" fmla="*/ 55 w 90"/>
                <a:gd name="T29" fmla="*/ 59 h 120"/>
                <a:gd name="T30" fmla="*/ 59 w 90"/>
                <a:gd name="T31" fmla="*/ 61 h 120"/>
                <a:gd name="T32" fmla="*/ 64 w 90"/>
                <a:gd name="T33" fmla="*/ 59 h 120"/>
                <a:gd name="T34" fmla="*/ 88 w 90"/>
                <a:gd name="T35" fmla="*/ 35 h 120"/>
                <a:gd name="T36" fmla="*/ 88 w 90"/>
                <a:gd name="T37" fmla="*/ 2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120">
                  <a:moveTo>
                    <a:pt x="88" y="26"/>
                  </a:moveTo>
                  <a:cubicBezTo>
                    <a:pt x="64" y="2"/>
                    <a:pt x="64" y="2"/>
                    <a:pt x="64" y="2"/>
                  </a:cubicBezTo>
                  <a:cubicBezTo>
                    <a:pt x="61" y="0"/>
                    <a:pt x="58" y="0"/>
                    <a:pt x="55" y="2"/>
                  </a:cubicBezTo>
                  <a:cubicBezTo>
                    <a:pt x="53" y="4"/>
                    <a:pt x="53" y="8"/>
                    <a:pt x="55" y="11"/>
                  </a:cubicBezTo>
                  <a:cubicBezTo>
                    <a:pt x="69" y="24"/>
                    <a:pt x="69" y="24"/>
                    <a:pt x="69" y="24"/>
                  </a:cubicBezTo>
                  <a:cubicBezTo>
                    <a:pt x="20" y="24"/>
                    <a:pt x="20" y="24"/>
                    <a:pt x="20" y="24"/>
                  </a:cubicBezTo>
                  <a:cubicBezTo>
                    <a:pt x="9" y="24"/>
                    <a:pt x="0" y="34"/>
                    <a:pt x="0" y="45"/>
                  </a:cubicBezTo>
                  <a:cubicBezTo>
                    <a:pt x="0" y="114"/>
                    <a:pt x="0" y="114"/>
                    <a:pt x="0" y="114"/>
                  </a:cubicBezTo>
                  <a:cubicBezTo>
                    <a:pt x="0" y="118"/>
                    <a:pt x="2" y="120"/>
                    <a:pt x="5" y="120"/>
                  </a:cubicBezTo>
                  <a:cubicBezTo>
                    <a:pt x="9" y="120"/>
                    <a:pt x="11" y="118"/>
                    <a:pt x="11" y="114"/>
                  </a:cubicBezTo>
                  <a:cubicBezTo>
                    <a:pt x="11" y="45"/>
                    <a:pt x="11" y="45"/>
                    <a:pt x="11" y="45"/>
                  </a:cubicBezTo>
                  <a:cubicBezTo>
                    <a:pt x="11" y="40"/>
                    <a:pt x="15" y="36"/>
                    <a:pt x="20" y="36"/>
                  </a:cubicBezTo>
                  <a:cubicBezTo>
                    <a:pt x="69" y="36"/>
                    <a:pt x="69" y="36"/>
                    <a:pt x="69" y="36"/>
                  </a:cubicBezTo>
                  <a:cubicBezTo>
                    <a:pt x="55" y="50"/>
                    <a:pt x="55" y="50"/>
                    <a:pt x="55" y="50"/>
                  </a:cubicBezTo>
                  <a:cubicBezTo>
                    <a:pt x="53" y="53"/>
                    <a:pt x="53" y="57"/>
                    <a:pt x="55" y="59"/>
                  </a:cubicBezTo>
                  <a:cubicBezTo>
                    <a:pt x="56" y="60"/>
                    <a:pt x="58" y="61"/>
                    <a:pt x="59" y="61"/>
                  </a:cubicBezTo>
                  <a:cubicBezTo>
                    <a:pt x="61" y="61"/>
                    <a:pt x="63" y="60"/>
                    <a:pt x="64" y="59"/>
                  </a:cubicBezTo>
                  <a:cubicBezTo>
                    <a:pt x="88" y="35"/>
                    <a:pt x="88" y="35"/>
                    <a:pt x="88" y="35"/>
                  </a:cubicBezTo>
                  <a:cubicBezTo>
                    <a:pt x="90" y="32"/>
                    <a:pt x="90" y="29"/>
                    <a:pt x="88"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8" name="Freeform 109"/>
            <p:cNvSpPr/>
            <p:nvPr/>
          </p:nvSpPr>
          <p:spPr bwMode="auto">
            <a:xfrm>
              <a:off x="5018213" y="13235"/>
              <a:ext cx="135878" cy="130778"/>
            </a:xfrm>
            <a:custGeom>
              <a:avLst/>
              <a:gdLst>
                <a:gd name="T0" fmla="*/ 149 w 158"/>
                <a:gd name="T1" fmla="*/ 0 h 152"/>
                <a:gd name="T2" fmla="*/ 106 w 158"/>
                <a:gd name="T3" fmla="*/ 0 h 152"/>
                <a:gd name="T4" fmla="*/ 97 w 158"/>
                <a:gd name="T5" fmla="*/ 10 h 152"/>
                <a:gd name="T6" fmla="*/ 106 w 158"/>
                <a:gd name="T7" fmla="*/ 19 h 152"/>
                <a:gd name="T8" fmla="*/ 140 w 158"/>
                <a:gd name="T9" fmla="*/ 19 h 152"/>
                <a:gd name="T10" fmla="*/ 140 w 158"/>
                <a:gd name="T11" fmla="*/ 133 h 152"/>
                <a:gd name="T12" fmla="*/ 18 w 158"/>
                <a:gd name="T13" fmla="*/ 133 h 152"/>
                <a:gd name="T14" fmla="*/ 18 w 158"/>
                <a:gd name="T15" fmla="*/ 19 h 152"/>
                <a:gd name="T16" fmla="*/ 51 w 158"/>
                <a:gd name="T17" fmla="*/ 19 h 152"/>
                <a:gd name="T18" fmla="*/ 61 w 158"/>
                <a:gd name="T19" fmla="*/ 10 h 152"/>
                <a:gd name="T20" fmla="*/ 51 w 158"/>
                <a:gd name="T21" fmla="*/ 0 h 152"/>
                <a:gd name="T22" fmla="*/ 9 w 158"/>
                <a:gd name="T23" fmla="*/ 0 h 152"/>
                <a:gd name="T24" fmla="*/ 0 w 158"/>
                <a:gd name="T25" fmla="*/ 10 h 152"/>
                <a:gd name="T26" fmla="*/ 0 w 158"/>
                <a:gd name="T27" fmla="*/ 142 h 152"/>
                <a:gd name="T28" fmla="*/ 9 w 158"/>
                <a:gd name="T29" fmla="*/ 152 h 152"/>
                <a:gd name="T30" fmla="*/ 149 w 158"/>
                <a:gd name="T31" fmla="*/ 152 h 152"/>
                <a:gd name="T32" fmla="*/ 158 w 158"/>
                <a:gd name="T33" fmla="*/ 142 h 152"/>
                <a:gd name="T34" fmla="*/ 158 w 158"/>
                <a:gd name="T35" fmla="*/ 10 h 152"/>
                <a:gd name="T36" fmla="*/ 149 w 158"/>
                <a:gd name="T3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8" h="152">
                  <a:moveTo>
                    <a:pt x="149" y="0"/>
                  </a:moveTo>
                  <a:cubicBezTo>
                    <a:pt x="106" y="0"/>
                    <a:pt x="106" y="0"/>
                    <a:pt x="106" y="0"/>
                  </a:cubicBezTo>
                  <a:cubicBezTo>
                    <a:pt x="101" y="0"/>
                    <a:pt x="97" y="5"/>
                    <a:pt x="97" y="10"/>
                  </a:cubicBezTo>
                  <a:cubicBezTo>
                    <a:pt x="97" y="15"/>
                    <a:pt x="101" y="19"/>
                    <a:pt x="106" y="19"/>
                  </a:cubicBezTo>
                  <a:cubicBezTo>
                    <a:pt x="140" y="19"/>
                    <a:pt x="140" y="19"/>
                    <a:pt x="140" y="19"/>
                  </a:cubicBezTo>
                  <a:cubicBezTo>
                    <a:pt x="140" y="133"/>
                    <a:pt x="140" y="133"/>
                    <a:pt x="140" y="133"/>
                  </a:cubicBezTo>
                  <a:cubicBezTo>
                    <a:pt x="18" y="133"/>
                    <a:pt x="18" y="133"/>
                    <a:pt x="18" y="133"/>
                  </a:cubicBezTo>
                  <a:cubicBezTo>
                    <a:pt x="18" y="19"/>
                    <a:pt x="18" y="19"/>
                    <a:pt x="18" y="19"/>
                  </a:cubicBezTo>
                  <a:cubicBezTo>
                    <a:pt x="51" y="19"/>
                    <a:pt x="51" y="19"/>
                    <a:pt x="51" y="19"/>
                  </a:cubicBezTo>
                  <a:cubicBezTo>
                    <a:pt x="57" y="19"/>
                    <a:pt x="61" y="15"/>
                    <a:pt x="61" y="10"/>
                  </a:cubicBezTo>
                  <a:cubicBezTo>
                    <a:pt x="61" y="5"/>
                    <a:pt x="57" y="0"/>
                    <a:pt x="51" y="0"/>
                  </a:cubicBezTo>
                  <a:cubicBezTo>
                    <a:pt x="9" y="0"/>
                    <a:pt x="9" y="0"/>
                    <a:pt x="9" y="0"/>
                  </a:cubicBezTo>
                  <a:cubicBezTo>
                    <a:pt x="4" y="0"/>
                    <a:pt x="0" y="5"/>
                    <a:pt x="0" y="10"/>
                  </a:cubicBezTo>
                  <a:cubicBezTo>
                    <a:pt x="0" y="142"/>
                    <a:pt x="0" y="142"/>
                    <a:pt x="0" y="142"/>
                  </a:cubicBezTo>
                  <a:cubicBezTo>
                    <a:pt x="0" y="147"/>
                    <a:pt x="4" y="152"/>
                    <a:pt x="9" y="152"/>
                  </a:cubicBezTo>
                  <a:cubicBezTo>
                    <a:pt x="149" y="152"/>
                    <a:pt x="149" y="152"/>
                    <a:pt x="149" y="152"/>
                  </a:cubicBezTo>
                  <a:cubicBezTo>
                    <a:pt x="154" y="152"/>
                    <a:pt x="158" y="147"/>
                    <a:pt x="158" y="142"/>
                  </a:cubicBezTo>
                  <a:cubicBezTo>
                    <a:pt x="158" y="10"/>
                    <a:pt x="158" y="10"/>
                    <a:pt x="158" y="10"/>
                  </a:cubicBezTo>
                  <a:cubicBezTo>
                    <a:pt x="158" y="5"/>
                    <a:pt x="154" y="0"/>
                    <a:pt x="149"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9" name="Freeform 110"/>
            <p:cNvSpPr/>
            <p:nvPr/>
          </p:nvSpPr>
          <p:spPr bwMode="auto">
            <a:xfrm>
              <a:off x="5054277" y="-17729"/>
              <a:ext cx="60107" cy="121307"/>
            </a:xfrm>
            <a:custGeom>
              <a:avLst/>
              <a:gdLst>
                <a:gd name="T0" fmla="*/ 68 w 70"/>
                <a:gd name="T1" fmla="*/ 104 h 141"/>
                <a:gd name="T2" fmla="*/ 59 w 70"/>
                <a:gd name="T3" fmla="*/ 104 h 141"/>
                <a:gd name="T4" fmla="*/ 43 w 70"/>
                <a:gd name="T5" fmla="*/ 119 h 141"/>
                <a:gd name="T6" fmla="*/ 43 w 70"/>
                <a:gd name="T7" fmla="*/ 21 h 141"/>
                <a:gd name="T8" fmla="*/ 22 w 70"/>
                <a:gd name="T9" fmla="*/ 0 h 141"/>
                <a:gd name="T10" fmla="*/ 6 w 70"/>
                <a:gd name="T11" fmla="*/ 0 h 141"/>
                <a:gd name="T12" fmla="*/ 0 w 70"/>
                <a:gd name="T13" fmla="*/ 6 h 141"/>
                <a:gd name="T14" fmla="*/ 6 w 70"/>
                <a:gd name="T15" fmla="*/ 12 h 141"/>
                <a:gd name="T16" fmla="*/ 22 w 70"/>
                <a:gd name="T17" fmla="*/ 12 h 141"/>
                <a:gd name="T18" fmla="*/ 31 w 70"/>
                <a:gd name="T19" fmla="*/ 21 h 141"/>
                <a:gd name="T20" fmla="*/ 31 w 70"/>
                <a:gd name="T21" fmla="*/ 119 h 141"/>
                <a:gd name="T22" fmla="*/ 15 w 70"/>
                <a:gd name="T23" fmla="*/ 104 h 141"/>
                <a:gd name="T24" fmla="*/ 6 w 70"/>
                <a:gd name="T25" fmla="*/ 104 h 141"/>
                <a:gd name="T26" fmla="*/ 6 w 70"/>
                <a:gd name="T27" fmla="*/ 112 h 141"/>
                <a:gd name="T28" fmla="*/ 31 w 70"/>
                <a:gd name="T29" fmla="*/ 137 h 141"/>
                <a:gd name="T30" fmla="*/ 37 w 70"/>
                <a:gd name="T31" fmla="*/ 141 h 141"/>
                <a:gd name="T32" fmla="*/ 43 w 70"/>
                <a:gd name="T33" fmla="*/ 137 h 141"/>
                <a:gd name="T34" fmla="*/ 68 w 70"/>
                <a:gd name="T35" fmla="*/ 112 h 141"/>
                <a:gd name="T36" fmla="*/ 68 w 70"/>
                <a:gd name="T37" fmla="*/ 10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141">
                  <a:moveTo>
                    <a:pt x="68" y="104"/>
                  </a:moveTo>
                  <a:cubicBezTo>
                    <a:pt x="65" y="101"/>
                    <a:pt x="61" y="101"/>
                    <a:pt x="59" y="104"/>
                  </a:cubicBezTo>
                  <a:cubicBezTo>
                    <a:pt x="43" y="119"/>
                    <a:pt x="43" y="119"/>
                    <a:pt x="43" y="119"/>
                  </a:cubicBezTo>
                  <a:cubicBezTo>
                    <a:pt x="43" y="21"/>
                    <a:pt x="43" y="21"/>
                    <a:pt x="43" y="21"/>
                  </a:cubicBezTo>
                  <a:cubicBezTo>
                    <a:pt x="43" y="9"/>
                    <a:pt x="33" y="0"/>
                    <a:pt x="22" y="0"/>
                  </a:cubicBezTo>
                  <a:cubicBezTo>
                    <a:pt x="6" y="0"/>
                    <a:pt x="6" y="0"/>
                    <a:pt x="6" y="0"/>
                  </a:cubicBezTo>
                  <a:cubicBezTo>
                    <a:pt x="3" y="0"/>
                    <a:pt x="0" y="2"/>
                    <a:pt x="0" y="6"/>
                  </a:cubicBezTo>
                  <a:cubicBezTo>
                    <a:pt x="0" y="9"/>
                    <a:pt x="3" y="12"/>
                    <a:pt x="6" y="12"/>
                  </a:cubicBezTo>
                  <a:cubicBezTo>
                    <a:pt x="22" y="12"/>
                    <a:pt x="22" y="12"/>
                    <a:pt x="22" y="12"/>
                  </a:cubicBezTo>
                  <a:cubicBezTo>
                    <a:pt x="27" y="12"/>
                    <a:pt x="31" y="16"/>
                    <a:pt x="31" y="21"/>
                  </a:cubicBezTo>
                  <a:cubicBezTo>
                    <a:pt x="31" y="119"/>
                    <a:pt x="31" y="119"/>
                    <a:pt x="31" y="119"/>
                  </a:cubicBezTo>
                  <a:cubicBezTo>
                    <a:pt x="15" y="104"/>
                    <a:pt x="15" y="104"/>
                    <a:pt x="15" y="104"/>
                  </a:cubicBezTo>
                  <a:cubicBezTo>
                    <a:pt x="13" y="101"/>
                    <a:pt x="9" y="101"/>
                    <a:pt x="6" y="104"/>
                  </a:cubicBezTo>
                  <a:cubicBezTo>
                    <a:pt x="4" y="106"/>
                    <a:pt x="4" y="110"/>
                    <a:pt x="6" y="112"/>
                  </a:cubicBezTo>
                  <a:cubicBezTo>
                    <a:pt x="31" y="137"/>
                    <a:pt x="31" y="137"/>
                    <a:pt x="31" y="137"/>
                  </a:cubicBezTo>
                  <a:cubicBezTo>
                    <a:pt x="32" y="139"/>
                    <a:pt x="34" y="141"/>
                    <a:pt x="37" y="141"/>
                  </a:cubicBezTo>
                  <a:cubicBezTo>
                    <a:pt x="40" y="141"/>
                    <a:pt x="42" y="139"/>
                    <a:pt x="43" y="137"/>
                  </a:cubicBezTo>
                  <a:cubicBezTo>
                    <a:pt x="68" y="112"/>
                    <a:pt x="68" y="112"/>
                    <a:pt x="68" y="112"/>
                  </a:cubicBezTo>
                  <a:cubicBezTo>
                    <a:pt x="70" y="110"/>
                    <a:pt x="70" y="106"/>
                    <a:pt x="68" y="10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0" name="Freeform 111"/>
            <p:cNvSpPr/>
            <p:nvPr/>
          </p:nvSpPr>
          <p:spPr bwMode="auto">
            <a:xfrm>
              <a:off x="5894681" y="13235"/>
              <a:ext cx="136971" cy="130778"/>
            </a:xfrm>
            <a:custGeom>
              <a:avLst/>
              <a:gdLst>
                <a:gd name="T0" fmla="*/ 150 w 159"/>
                <a:gd name="T1" fmla="*/ 0 h 152"/>
                <a:gd name="T2" fmla="*/ 107 w 159"/>
                <a:gd name="T3" fmla="*/ 0 h 152"/>
                <a:gd name="T4" fmla="*/ 98 w 159"/>
                <a:gd name="T5" fmla="*/ 10 h 152"/>
                <a:gd name="T6" fmla="*/ 107 w 159"/>
                <a:gd name="T7" fmla="*/ 19 h 152"/>
                <a:gd name="T8" fmla="*/ 140 w 159"/>
                <a:gd name="T9" fmla="*/ 19 h 152"/>
                <a:gd name="T10" fmla="*/ 140 w 159"/>
                <a:gd name="T11" fmla="*/ 133 h 152"/>
                <a:gd name="T12" fmla="*/ 19 w 159"/>
                <a:gd name="T13" fmla="*/ 133 h 152"/>
                <a:gd name="T14" fmla="*/ 19 w 159"/>
                <a:gd name="T15" fmla="*/ 19 h 152"/>
                <a:gd name="T16" fmla="*/ 52 w 159"/>
                <a:gd name="T17" fmla="*/ 19 h 152"/>
                <a:gd name="T18" fmla="*/ 61 w 159"/>
                <a:gd name="T19" fmla="*/ 10 h 152"/>
                <a:gd name="T20" fmla="*/ 52 w 159"/>
                <a:gd name="T21" fmla="*/ 0 h 152"/>
                <a:gd name="T22" fmla="*/ 10 w 159"/>
                <a:gd name="T23" fmla="*/ 0 h 152"/>
                <a:gd name="T24" fmla="*/ 0 w 159"/>
                <a:gd name="T25" fmla="*/ 10 h 152"/>
                <a:gd name="T26" fmla="*/ 0 w 159"/>
                <a:gd name="T27" fmla="*/ 142 h 152"/>
                <a:gd name="T28" fmla="*/ 10 w 159"/>
                <a:gd name="T29" fmla="*/ 152 h 152"/>
                <a:gd name="T30" fmla="*/ 150 w 159"/>
                <a:gd name="T31" fmla="*/ 152 h 152"/>
                <a:gd name="T32" fmla="*/ 159 w 159"/>
                <a:gd name="T33" fmla="*/ 142 h 152"/>
                <a:gd name="T34" fmla="*/ 159 w 159"/>
                <a:gd name="T35" fmla="*/ 10 h 152"/>
                <a:gd name="T36" fmla="*/ 150 w 159"/>
                <a:gd name="T3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9" h="152">
                  <a:moveTo>
                    <a:pt x="150" y="0"/>
                  </a:moveTo>
                  <a:cubicBezTo>
                    <a:pt x="107" y="0"/>
                    <a:pt x="107" y="0"/>
                    <a:pt x="107" y="0"/>
                  </a:cubicBezTo>
                  <a:cubicBezTo>
                    <a:pt x="102" y="0"/>
                    <a:pt x="98" y="5"/>
                    <a:pt x="98" y="10"/>
                  </a:cubicBezTo>
                  <a:cubicBezTo>
                    <a:pt x="98" y="15"/>
                    <a:pt x="102" y="19"/>
                    <a:pt x="107" y="19"/>
                  </a:cubicBezTo>
                  <a:cubicBezTo>
                    <a:pt x="140" y="19"/>
                    <a:pt x="140" y="19"/>
                    <a:pt x="140" y="19"/>
                  </a:cubicBezTo>
                  <a:cubicBezTo>
                    <a:pt x="140" y="133"/>
                    <a:pt x="140" y="133"/>
                    <a:pt x="140" y="133"/>
                  </a:cubicBezTo>
                  <a:cubicBezTo>
                    <a:pt x="19" y="133"/>
                    <a:pt x="19" y="133"/>
                    <a:pt x="19" y="133"/>
                  </a:cubicBezTo>
                  <a:cubicBezTo>
                    <a:pt x="19" y="19"/>
                    <a:pt x="19" y="19"/>
                    <a:pt x="19" y="19"/>
                  </a:cubicBezTo>
                  <a:cubicBezTo>
                    <a:pt x="52" y="19"/>
                    <a:pt x="52" y="19"/>
                    <a:pt x="52" y="19"/>
                  </a:cubicBezTo>
                  <a:cubicBezTo>
                    <a:pt x="57" y="19"/>
                    <a:pt x="61" y="15"/>
                    <a:pt x="61" y="10"/>
                  </a:cubicBezTo>
                  <a:cubicBezTo>
                    <a:pt x="61" y="5"/>
                    <a:pt x="57" y="0"/>
                    <a:pt x="52" y="0"/>
                  </a:cubicBezTo>
                  <a:cubicBezTo>
                    <a:pt x="10" y="0"/>
                    <a:pt x="10" y="0"/>
                    <a:pt x="10" y="0"/>
                  </a:cubicBezTo>
                  <a:cubicBezTo>
                    <a:pt x="4" y="0"/>
                    <a:pt x="0" y="5"/>
                    <a:pt x="0" y="10"/>
                  </a:cubicBezTo>
                  <a:cubicBezTo>
                    <a:pt x="0" y="142"/>
                    <a:pt x="0" y="142"/>
                    <a:pt x="0" y="142"/>
                  </a:cubicBezTo>
                  <a:cubicBezTo>
                    <a:pt x="0" y="147"/>
                    <a:pt x="4" y="152"/>
                    <a:pt x="10" y="152"/>
                  </a:cubicBezTo>
                  <a:cubicBezTo>
                    <a:pt x="150" y="152"/>
                    <a:pt x="150" y="152"/>
                    <a:pt x="150" y="152"/>
                  </a:cubicBezTo>
                  <a:cubicBezTo>
                    <a:pt x="155" y="152"/>
                    <a:pt x="159" y="147"/>
                    <a:pt x="159" y="142"/>
                  </a:cubicBezTo>
                  <a:cubicBezTo>
                    <a:pt x="159" y="10"/>
                    <a:pt x="159" y="10"/>
                    <a:pt x="159" y="10"/>
                  </a:cubicBezTo>
                  <a:cubicBezTo>
                    <a:pt x="159" y="5"/>
                    <a:pt x="155" y="0"/>
                    <a:pt x="15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1" name="Freeform 112"/>
            <p:cNvSpPr/>
            <p:nvPr/>
          </p:nvSpPr>
          <p:spPr bwMode="auto">
            <a:xfrm>
              <a:off x="5931838" y="-17729"/>
              <a:ext cx="60471" cy="121307"/>
            </a:xfrm>
            <a:custGeom>
              <a:avLst/>
              <a:gdLst>
                <a:gd name="T0" fmla="*/ 67 w 70"/>
                <a:gd name="T1" fmla="*/ 104 h 141"/>
                <a:gd name="T2" fmla="*/ 59 w 70"/>
                <a:gd name="T3" fmla="*/ 104 h 141"/>
                <a:gd name="T4" fmla="*/ 43 w 70"/>
                <a:gd name="T5" fmla="*/ 119 h 141"/>
                <a:gd name="T6" fmla="*/ 43 w 70"/>
                <a:gd name="T7" fmla="*/ 21 h 141"/>
                <a:gd name="T8" fmla="*/ 21 w 70"/>
                <a:gd name="T9" fmla="*/ 0 h 141"/>
                <a:gd name="T10" fmla="*/ 6 w 70"/>
                <a:gd name="T11" fmla="*/ 0 h 141"/>
                <a:gd name="T12" fmla="*/ 0 w 70"/>
                <a:gd name="T13" fmla="*/ 6 h 141"/>
                <a:gd name="T14" fmla="*/ 6 w 70"/>
                <a:gd name="T15" fmla="*/ 12 h 141"/>
                <a:gd name="T16" fmla="*/ 21 w 70"/>
                <a:gd name="T17" fmla="*/ 12 h 141"/>
                <a:gd name="T18" fmla="*/ 30 w 70"/>
                <a:gd name="T19" fmla="*/ 21 h 141"/>
                <a:gd name="T20" fmla="*/ 30 w 70"/>
                <a:gd name="T21" fmla="*/ 119 h 141"/>
                <a:gd name="T22" fmla="*/ 15 w 70"/>
                <a:gd name="T23" fmla="*/ 104 h 141"/>
                <a:gd name="T24" fmla="*/ 6 w 70"/>
                <a:gd name="T25" fmla="*/ 104 h 141"/>
                <a:gd name="T26" fmla="*/ 6 w 70"/>
                <a:gd name="T27" fmla="*/ 112 h 141"/>
                <a:gd name="T28" fmla="*/ 31 w 70"/>
                <a:gd name="T29" fmla="*/ 137 h 141"/>
                <a:gd name="T30" fmla="*/ 37 w 70"/>
                <a:gd name="T31" fmla="*/ 141 h 141"/>
                <a:gd name="T32" fmla="*/ 42 w 70"/>
                <a:gd name="T33" fmla="*/ 137 h 141"/>
                <a:gd name="T34" fmla="*/ 67 w 70"/>
                <a:gd name="T35" fmla="*/ 112 h 141"/>
                <a:gd name="T36" fmla="*/ 67 w 70"/>
                <a:gd name="T37" fmla="*/ 10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141">
                  <a:moveTo>
                    <a:pt x="67" y="104"/>
                  </a:moveTo>
                  <a:cubicBezTo>
                    <a:pt x="65" y="101"/>
                    <a:pt x="61" y="101"/>
                    <a:pt x="59" y="104"/>
                  </a:cubicBezTo>
                  <a:cubicBezTo>
                    <a:pt x="43" y="119"/>
                    <a:pt x="43" y="119"/>
                    <a:pt x="43" y="119"/>
                  </a:cubicBezTo>
                  <a:cubicBezTo>
                    <a:pt x="43" y="21"/>
                    <a:pt x="43" y="21"/>
                    <a:pt x="43" y="21"/>
                  </a:cubicBezTo>
                  <a:cubicBezTo>
                    <a:pt x="43" y="9"/>
                    <a:pt x="33" y="0"/>
                    <a:pt x="21" y="0"/>
                  </a:cubicBezTo>
                  <a:cubicBezTo>
                    <a:pt x="6" y="0"/>
                    <a:pt x="6" y="0"/>
                    <a:pt x="6" y="0"/>
                  </a:cubicBezTo>
                  <a:cubicBezTo>
                    <a:pt x="2" y="0"/>
                    <a:pt x="0" y="2"/>
                    <a:pt x="0" y="6"/>
                  </a:cubicBezTo>
                  <a:cubicBezTo>
                    <a:pt x="0" y="9"/>
                    <a:pt x="2" y="12"/>
                    <a:pt x="6" y="12"/>
                  </a:cubicBezTo>
                  <a:cubicBezTo>
                    <a:pt x="21" y="12"/>
                    <a:pt x="21" y="12"/>
                    <a:pt x="21" y="12"/>
                  </a:cubicBezTo>
                  <a:cubicBezTo>
                    <a:pt x="26" y="12"/>
                    <a:pt x="30" y="16"/>
                    <a:pt x="30" y="21"/>
                  </a:cubicBezTo>
                  <a:cubicBezTo>
                    <a:pt x="30" y="119"/>
                    <a:pt x="30" y="119"/>
                    <a:pt x="30" y="119"/>
                  </a:cubicBezTo>
                  <a:cubicBezTo>
                    <a:pt x="15" y="104"/>
                    <a:pt x="15" y="104"/>
                    <a:pt x="15" y="104"/>
                  </a:cubicBezTo>
                  <a:cubicBezTo>
                    <a:pt x="12" y="101"/>
                    <a:pt x="8" y="101"/>
                    <a:pt x="6" y="104"/>
                  </a:cubicBezTo>
                  <a:cubicBezTo>
                    <a:pt x="4" y="106"/>
                    <a:pt x="4" y="110"/>
                    <a:pt x="6" y="112"/>
                  </a:cubicBezTo>
                  <a:cubicBezTo>
                    <a:pt x="31" y="137"/>
                    <a:pt x="31" y="137"/>
                    <a:pt x="31" y="137"/>
                  </a:cubicBezTo>
                  <a:cubicBezTo>
                    <a:pt x="32" y="139"/>
                    <a:pt x="34" y="141"/>
                    <a:pt x="37" y="141"/>
                  </a:cubicBezTo>
                  <a:cubicBezTo>
                    <a:pt x="39" y="141"/>
                    <a:pt x="41" y="139"/>
                    <a:pt x="42" y="137"/>
                  </a:cubicBezTo>
                  <a:cubicBezTo>
                    <a:pt x="67" y="112"/>
                    <a:pt x="67" y="112"/>
                    <a:pt x="67" y="112"/>
                  </a:cubicBezTo>
                  <a:cubicBezTo>
                    <a:pt x="70" y="110"/>
                    <a:pt x="70" y="106"/>
                    <a:pt x="67" y="10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2" name="Freeform 113"/>
            <p:cNvSpPr/>
            <p:nvPr/>
          </p:nvSpPr>
          <p:spPr bwMode="auto">
            <a:xfrm>
              <a:off x="5596697" y="13235"/>
              <a:ext cx="129321" cy="130778"/>
            </a:xfrm>
            <a:custGeom>
              <a:avLst/>
              <a:gdLst>
                <a:gd name="T0" fmla="*/ 141 w 150"/>
                <a:gd name="T1" fmla="*/ 65 h 152"/>
                <a:gd name="T2" fmla="*/ 133 w 150"/>
                <a:gd name="T3" fmla="*/ 73 h 152"/>
                <a:gd name="T4" fmla="*/ 133 w 150"/>
                <a:gd name="T5" fmla="*/ 134 h 152"/>
                <a:gd name="T6" fmla="*/ 17 w 150"/>
                <a:gd name="T7" fmla="*/ 134 h 152"/>
                <a:gd name="T8" fmla="*/ 17 w 150"/>
                <a:gd name="T9" fmla="*/ 18 h 152"/>
                <a:gd name="T10" fmla="*/ 114 w 150"/>
                <a:gd name="T11" fmla="*/ 18 h 152"/>
                <a:gd name="T12" fmla="*/ 123 w 150"/>
                <a:gd name="T13" fmla="*/ 9 h 152"/>
                <a:gd name="T14" fmla="*/ 114 w 150"/>
                <a:gd name="T15" fmla="*/ 0 h 152"/>
                <a:gd name="T16" fmla="*/ 8 w 150"/>
                <a:gd name="T17" fmla="*/ 0 h 152"/>
                <a:gd name="T18" fmla="*/ 0 w 150"/>
                <a:gd name="T19" fmla="*/ 9 h 152"/>
                <a:gd name="T20" fmla="*/ 0 w 150"/>
                <a:gd name="T21" fmla="*/ 143 h 152"/>
                <a:gd name="T22" fmla="*/ 8 w 150"/>
                <a:gd name="T23" fmla="*/ 152 h 152"/>
                <a:gd name="T24" fmla="*/ 141 w 150"/>
                <a:gd name="T25" fmla="*/ 152 h 152"/>
                <a:gd name="T26" fmla="*/ 150 w 150"/>
                <a:gd name="T27" fmla="*/ 143 h 152"/>
                <a:gd name="T28" fmla="*/ 150 w 150"/>
                <a:gd name="T29" fmla="*/ 73 h 152"/>
                <a:gd name="T30" fmla="*/ 141 w 150"/>
                <a:gd name="T31" fmla="*/ 6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0" h="152">
                  <a:moveTo>
                    <a:pt x="141" y="65"/>
                  </a:moveTo>
                  <a:cubicBezTo>
                    <a:pt x="137" y="65"/>
                    <a:pt x="133" y="69"/>
                    <a:pt x="133" y="73"/>
                  </a:cubicBezTo>
                  <a:cubicBezTo>
                    <a:pt x="133" y="134"/>
                    <a:pt x="133" y="134"/>
                    <a:pt x="133" y="134"/>
                  </a:cubicBezTo>
                  <a:cubicBezTo>
                    <a:pt x="17" y="134"/>
                    <a:pt x="17" y="134"/>
                    <a:pt x="17" y="134"/>
                  </a:cubicBezTo>
                  <a:cubicBezTo>
                    <a:pt x="17" y="18"/>
                    <a:pt x="17" y="18"/>
                    <a:pt x="17" y="18"/>
                  </a:cubicBezTo>
                  <a:cubicBezTo>
                    <a:pt x="114" y="18"/>
                    <a:pt x="114" y="18"/>
                    <a:pt x="114" y="18"/>
                  </a:cubicBezTo>
                  <a:cubicBezTo>
                    <a:pt x="119" y="18"/>
                    <a:pt x="123" y="14"/>
                    <a:pt x="123" y="9"/>
                  </a:cubicBezTo>
                  <a:cubicBezTo>
                    <a:pt x="123" y="4"/>
                    <a:pt x="119" y="0"/>
                    <a:pt x="114" y="0"/>
                  </a:cubicBezTo>
                  <a:cubicBezTo>
                    <a:pt x="8" y="0"/>
                    <a:pt x="8" y="0"/>
                    <a:pt x="8" y="0"/>
                  </a:cubicBezTo>
                  <a:cubicBezTo>
                    <a:pt x="4" y="0"/>
                    <a:pt x="0" y="4"/>
                    <a:pt x="0" y="9"/>
                  </a:cubicBezTo>
                  <a:cubicBezTo>
                    <a:pt x="0" y="143"/>
                    <a:pt x="0" y="143"/>
                    <a:pt x="0" y="143"/>
                  </a:cubicBezTo>
                  <a:cubicBezTo>
                    <a:pt x="0" y="148"/>
                    <a:pt x="4" y="152"/>
                    <a:pt x="8" y="152"/>
                  </a:cubicBezTo>
                  <a:cubicBezTo>
                    <a:pt x="141" y="152"/>
                    <a:pt x="141" y="152"/>
                    <a:pt x="141" y="152"/>
                  </a:cubicBezTo>
                  <a:cubicBezTo>
                    <a:pt x="146" y="152"/>
                    <a:pt x="150" y="148"/>
                    <a:pt x="150" y="143"/>
                  </a:cubicBezTo>
                  <a:cubicBezTo>
                    <a:pt x="150" y="73"/>
                    <a:pt x="150" y="73"/>
                    <a:pt x="150" y="73"/>
                  </a:cubicBezTo>
                  <a:cubicBezTo>
                    <a:pt x="150" y="69"/>
                    <a:pt x="146" y="65"/>
                    <a:pt x="141" y="6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3" name="Freeform 114"/>
            <p:cNvSpPr/>
            <p:nvPr/>
          </p:nvSpPr>
          <p:spPr bwMode="auto">
            <a:xfrm>
              <a:off x="5644054" y="8863"/>
              <a:ext cx="99085" cy="87793"/>
            </a:xfrm>
            <a:custGeom>
              <a:avLst/>
              <a:gdLst>
                <a:gd name="T0" fmla="*/ 113 w 115"/>
                <a:gd name="T1" fmla="*/ 27 h 102"/>
                <a:gd name="T2" fmla="*/ 88 w 115"/>
                <a:gd name="T3" fmla="*/ 3 h 102"/>
                <a:gd name="T4" fmla="*/ 80 w 115"/>
                <a:gd name="T5" fmla="*/ 3 h 102"/>
                <a:gd name="T6" fmla="*/ 80 w 115"/>
                <a:gd name="T7" fmla="*/ 11 h 102"/>
                <a:gd name="T8" fmla="*/ 95 w 115"/>
                <a:gd name="T9" fmla="*/ 26 h 102"/>
                <a:gd name="T10" fmla="*/ 1 w 115"/>
                <a:gd name="T11" fmla="*/ 94 h 102"/>
                <a:gd name="T12" fmla="*/ 5 w 115"/>
                <a:gd name="T13" fmla="*/ 101 h 102"/>
                <a:gd name="T14" fmla="*/ 7 w 115"/>
                <a:gd name="T15" fmla="*/ 102 h 102"/>
                <a:gd name="T16" fmla="*/ 12 w 115"/>
                <a:gd name="T17" fmla="*/ 98 h 102"/>
                <a:gd name="T18" fmla="*/ 95 w 115"/>
                <a:gd name="T19" fmla="*/ 37 h 102"/>
                <a:gd name="T20" fmla="*/ 80 w 115"/>
                <a:gd name="T21" fmla="*/ 52 h 102"/>
                <a:gd name="T22" fmla="*/ 80 w 115"/>
                <a:gd name="T23" fmla="*/ 60 h 102"/>
                <a:gd name="T24" fmla="*/ 84 w 115"/>
                <a:gd name="T25" fmla="*/ 62 h 102"/>
                <a:gd name="T26" fmla="*/ 88 w 115"/>
                <a:gd name="T27" fmla="*/ 60 h 102"/>
                <a:gd name="T28" fmla="*/ 113 w 115"/>
                <a:gd name="T29" fmla="*/ 36 h 102"/>
                <a:gd name="T30" fmla="*/ 113 w 115"/>
                <a:gd name="T31"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02">
                  <a:moveTo>
                    <a:pt x="113" y="27"/>
                  </a:moveTo>
                  <a:cubicBezTo>
                    <a:pt x="88" y="3"/>
                    <a:pt x="88" y="3"/>
                    <a:pt x="88" y="3"/>
                  </a:cubicBezTo>
                  <a:cubicBezTo>
                    <a:pt x="86" y="0"/>
                    <a:pt x="82" y="0"/>
                    <a:pt x="80" y="3"/>
                  </a:cubicBezTo>
                  <a:cubicBezTo>
                    <a:pt x="78" y="5"/>
                    <a:pt x="78" y="9"/>
                    <a:pt x="80" y="11"/>
                  </a:cubicBezTo>
                  <a:cubicBezTo>
                    <a:pt x="95" y="26"/>
                    <a:pt x="95" y="26"/>
                    <a:pt x="95" y="26"/>
                  </a:cubicBezTo>
                  <a:cubicBezTo>
                    <a:pt x="51" y="26"/>
                    <a:pt x="21" y="37"/>
                    <a:pt x="1" y="94"/>
                  </a:cubicBezTo>
                  <a:cubicBezTo>
                    <a:pt x="0" y="97"/>
                    <a:pt x="2" y="100"/>
                    <a:pt x="5" y="101"/>
                  </a:cubicBezTo>
                  <a:cubicBezTo>
                    <a:pt x="6" y="101"/>
                    <a:pt x="6" y="102"/>
                    <a:pt x="7" y="102"/>
                  </a:cubicBezTo>
                  <a:cubicBezTo>
                    <a:pt x="9" y="102"/>
                    <a:pt x="12" y="100"/>
                    <a:pt x="12" y="98"/>
                  </a:cubicBezTo>
                  <a:cubicBezTo>
                    <a:pt x="30" y="47"/>
                    <a:pt x="54" y="37"/>
                    <a:pt x="95" y="37"/>
                  </a:cubicBezTo>
                  <a:cubicBezTo>
                    <a:pt x="80" y="52"/>
                    <a:pt x="80" y="52"/>
                    <a:pt x="80" y="52"/>
                  </a:cubicBezTo>
                  <a:cubicBezTo>
                    <a:pt x="78" y="54"/>
                    <a:pt x="78" y="58"/>
                    <a:pt x="80" y="60"/>
                  </a:cubicBezTo>
                  <a:cubicBezTo>
                    <a:pt x="81" y="61"/>
                    <a:pt x="83" y="62"/>
                    <a:pt x="84" y="62"/>
                  </a:cubicBezTo>
                  <a:cubicBezTo>
                    <a:pt x="86" y="62"/>
                    <a:pt x="87" y="61"/>
                    <a:pt x="88" y="60"/>
                  </a:cubicBezTo>
                  <a:cubicBezTo>
                    <a:pt x="113" y="36"/>
                    <a:pt x="113" y="36"/>
                    <a:pt x="113" y="36"/>
                  </a:cubicBezTo>
                  <a:cubicBezTo>
                    <a:pt x="115" y="33"/>
                    <a:pt x="115" y="30"/>
                    <a:pt x="113" y="2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4" name="Freeform 115"/>
            <p:cNvSpPr/>
            <p:nvPr/>
          </p:nvSpPr>
          <p:spPr bwMode="auto">
            <a:xfrm>
              <a:off x="5305633" y="835061"/>
              <a:ext cx="157735" cy="140250"/>
            </a:xfrm>
            <a:custGeom>
              <a:avLst/>
              <a:gdLst>
                <a:gd name="T0" fmla="*/ 101 w 183"/>
                <a:gd name="T1" fmla="*/ 0 h 163"/>
                <a:gd name="T2" fmla="*/ 93 w 183"/>
                <a:gd name="T3" fmla="*/ 7 h 163"/>
                <a:gd name="T4" fmla="*/ 101 w 183"/>
                <a:gd name="T5" fmla="*/ 15 h 163"/>
                <a:gd name="T6" fmla="*/ 167 w 183"/>
                <a:gd name="T7" fmla="*/ 81 h 163"/>
                <a:gd name="T8" fmla="*/ 101 w 183"/>
                <a:gd name="T9" fmla="*/ 147 h 163"/>
                <a:gd name="T10" fmla="*/ 38 w 183"/>
                <a:gd name="T11" fmla="*/ 100 h 163"/>
                <a:gd name="T12" fmla="*/ 51 w 183"/>
                <a:gd name="T13" fmla="*/ 109 h 163"/>
                <a:gd name="T14" fmla="*/ 62 w 183"/>
                <a:gd name="T15" fmla="*/ 106 h 163"/>
                <a:gd name="T16" fmla="*/ 60 w 183"/>
                <a:gd name="T17" fmla="*/ 96 h 163"/>
                <a:gd name="T18" fmla="*/ 31 w 183"/>
                <a:gd name="T19" fmla="*/ 78 h 163"/>
                <a:gd name="T20" fmla="*/ 21 w 183"/>
                <a:gd name="T21" fmla="*/ 80 h 163"/>
                <a:gd name="T22" fmla="*/ 3 w 183"/>
                <a:gd name="T23" fmla="*/ 109 h 163"/>
                <a:gd name="T24" fmla="*/ 5 w 183"/>
                <a:gd name="T25" fmla="*/ 119 h 163"/>
                <a:gd name="T26" fmla="*/ 9 w 183"/>
                <a:gd name="T27" fmla="*/ 120 h 163"/>
                <a:gd name="T28" fmla="*/ 16 w 183"/>
                <a:gd name="T29" fmla="*/ 117 h 163"/>
                <a:gd name="T30" fmla="*/ 23 w 183"/>
                <a:gd name="T31" fmla="*/ 105 h 163"/>
                <a:gd name="T32" fmla="*/ 101 w 183"/>
                <a:gd name="T33" fmla="*/ 163 h 163"/>
                <a:gd name="T34" fmla="*/ 183 w 183"/>
                <a:gd name="T35" fmla="*/ 81 h 163"/>
                <a:gd name="T36" fmla="*/ 101 w 183"/>
                <a:gd name="T37"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3" h="163">
                  <a:moveTo>
                    <a:pt x="101" y="0"/>
                  </a:moveTo>
                  <a:cubicBezTo>
                    <a:pt x="97" y="0"/>
                    <a:pt x="93" y="3"/>
                    <a:pt x="93" y="7"/>
                  </a:cubicBezTo>
                  <a:cubicBezTo>
                    <a:pt x="93" y="12"/>
                    <a:pt x="97" y="15"/>
                    <a:pt x="101" y="15"/>
                  </a:cubicBezTo>
                  <a:cubicBezTo>
                    <a:pt x="138" y="15"/>
                    <a:pt x="167" y="45"/>
                    <a:pt x="167" y="81"/>
                  </a:cubicBezTo>
                  <a:cubicBezTo>
                    <a:pt x="167" y="117"/>
                    <a:pt x="138" y="147"/>
                    <a:pt x="101" y="147"/>
                  </a:cubicBezTo>
                  <a:cubicBezTo>
                    <a:pt x="72" y="147"/>
                    <a:pt x="46" y="128"/>
                    <a:pt x="38" y="100"/>
                  </a:cubicBezTo>
                  <a:cubicBezTo>
                    <a:pt x="51" y="109"/>
                    <a:pt x="51" y="109"/>
                    <a:pt x="51" y="109"/>
                  </a:cubicBezTo>
                  <a:cubicBezTo>
                    <a:pt x="55" y="111"/>
                    <a:pt x="60" y="110"/>
                    <a:pt x="62" y="106"/>
                  </a:cubicBezTo>
                  <a:cubicBezTo>
                    <a:pt x="65" y="103"/>
                    <a:pt x="63" y="98"/>
                    <a:pt x="60" y="96"/>
                  </a:cubicBezTo>
                  <a:cubicBezTo>
                    <a:pt x="31" y="78"/>
                    <a:pt x="31" y="78"/>
                    <a:pt x="31" y="78"/>
                  </a:cubicBezTo>
                  <a:cubicBezTo>
                    <a:pt x="28" y="76"/>
                    <a:pt x="23" y="77"/>
                    <a:pt x="21" y="80"/>
                  </a:cubicBezTo>
                  <a:cubicBezTo>
                    <a:pt x="3" y="109"/>
                    <a:pt x="3" y="109"/>
                    <a:pt x="3" y="109"/>
                  </a:cubicBezTo>
                  <a:cubicBezTo>
                    <a:pt x="0" y="112"/>
                    <a:pt x="1" y="117"/>
                    <a:pt x="5" y="119"/>
                  </a:cubicBezTo>
                  <a:cubicBezTo>
                    <a:pt x="6" y="120"/>
                    <a:pt x="8" y="120"/>
                    <a:pt x="9" y="120"/>
                  </a:cubicBezTo>
                  <a:cubicBezTo>
                    <a:pt x="12" y="120"/>
                    <a:pt x="14" y="119"/>
                    <a:pt x="16" y="117"/>
                  </a:cubicBezTo>
                  <a:cubicBezTo>
                    <a:pt x="23" y="105"/>
                    <a:pt x="23" y="105"/>
                    <a:pt x="23" y="105"/>
                  </a:cubicBezTo>
                  <a:cubicBezTo>
                    <a:pt x="34" y="139"/>
                    <a:pt x="65" y="163"/>
                    <a:pt x="101" y="163"/>
                  </a:cubicBezTo>
                  <a:cubicBezTo>
                    <a:pt x="146" y="163"/>
                    <a:pt x="183" y="126"/>
                    <a:pt x="183" y="81"/>
                  </a:cubicBezTo>
                  <a:cubicBezTo>
                    <a:pt x="183" y="36"/>
                    <a:pt x="146" y="0"/>
                    <a:pt x="10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5" name="Freeform 116"/>
            <p:cNvSpPr/>
            <p:nvPr/>
          </p:nvSpPr>
          <p:spPr bwMode="auto">
            <a:xfrm>
              <a:off x="5106734" y="832511"/>
              <a:ext cx="57921" cy="142800"/>
            </a:xfrm>
            <a:custGeom>
              <a:avLst/>
              <a:gdLst>
                <a:gd name="T0" fmla="*/ 41 w 67"/>
                <a:gd name="T1" fmla="*/ 18 h 166"/>
                <a:gd name="T2" fmla="*/ 56 w 67"/>
                <a:gd name="T3" fmla="*/ 17 h 166"/>
                <a:gd name="T4" fmla="*/ 65 w 67"/>
                <a:gd name="T5" fmla="*/ 8 h 166"/>
                <a:gd name="T6" fmla="*/ 55 w 67"/>
                <a:gd name="T7" fmla="*/ 0 h 166"/>
                <a:gd name="T8" fmla="*/ 18 w 67"/>
                <a:gd name="T9" fmla="*/ 2 h 166"/>
                <a:gd name="T10" fmla="*/ 10 w 67"/>
                <a:gd name="T11" fmla="*/ 12 h 166"/>
                <a:gd name="T12" fmla="*/ 12 w 67"/>
                <a:gd name="T13" fmla="*/ 49 h 166"/>
                <a:gd name="T14" fmla="*/ 21 w 67"/>
                <a:gd name="T15" fmla="*/ 57 h 166"/>
                <a:gd name="T16" fmla="*/ 21 w 67"/>
                <a:gd name="T17" fmla="*/ 57 h 166"/>
                <a:gd name="T18" fmla="*/ 29 w 67"/>
                <a:gd name="T19" fmla="*/ 48 h 166"/>
                <a:gd name="T20" fmla="*/ 28 w 67"/>
                <a:gd name="T21" fmla="*/ 30 h 166"/>
                <a:gd name="T22" fmla="*/ 49 w 67"/>
                <a:gd name="T23" fmla="*/ 82 h 166"/>
                <a:gd name="T24" fmla="*/ 6 w 67"/>
                <a:gd name="T25" fmla="*/ 149 h 166"/>
                <a:gd name="T26" fmla="*/ 2 w 67"/>
                <a:gd name="T27" fmla="*/ 161 h 166"/>
                <a:gd name="T28" fmla="*/ 10 w 67"/>
                <a:gd name="T29" fmla="*/ 166 h 166"/>
                <a:gd name="T30" fmla="*/ 13 w 67"/>
                <a:gd name="T31" fmla="*/ 165 h 166"/>
                <a:gd name="T32" fmla="*/ 67 w 67"/>
                <a:gd name="T33" fmla="*/ 82 h 166"/>
                <a:gd name="T34" fmla="*/ 41 w 67"/>
                <a:gd name="T35" fmla="*/ 1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166">
                  <a:moveTo>
                    <a:pt x="41" y="18"/>
                  </a:moveTo>
                  <a:cubicBezTo>
                    <a:pt x="56" y="17"/>
                    <a:pt x="56" y="17"/>
                    <a:pt x="56" y="17"/>
                  </a:cubicBezTo>
                  <a:cubicBezTo>
                    <a:pt x="61" y="17"/>
                    <a:pt x="65" y="13"/>
                    <a:pt x="65" y="8"/>
                  </a:cubicBezTo>
                  <a:cubicBezTo>
                    <a:pt x="64" y="3"/>
                    <a:pt x="60" y="0"/>
                    <a:pt x="55" y="0"/>
                  </a:cubicBezTo>
                  <a:cubicBezTo>
                    <a:pt x="18" y="2"/>
                    <a:pt x="18" y="2"/>
                    <a:pt x="18" y="2"/>
                  </a:cubicBezTo>
                  <a:cubicBezTo>
                    <a:pt x="13" y="3"/>
                    <a:pt x="10" y="7"/>
                    <a:pt x="10" y="12"/>
                  </a:cubicBezTo>
                  <a:cubicBezTo>
                    <a:pt x="12" y="49"/>
                    <a:pt x="12" y="49"/>
                    <a:pt x="12" y="49"/>
                  </a:cubicBezTo>
                  <a:cubicBezTo>
                    <a:pt x="12" y="54"/>
                    <a:pt x="16" y="57"/>
                    <a:pt x="21" y="57"/>
                  </a:cubicBezTo>
                  <a:cubicBezTo>
                    <a:pt x="21" y="57"/>
                    <a:pt x="21" y="57"/>
                    <a:pt x="21" y="57"/>
                  </a:cubicBezTo>
                  <a:cubicBezTo>
                    <a:pt x="26" y="57"/>
                    <a:pt x="29" y="53"/>
                    <a:pt x="29" y="48"/>
                  </a:cubicBezTo>
                  <a:cubicBezTo>
                    <a:pt x="28" y="30"/>
                    <a:pt x="28" y="30"/>
                    <a:pt x="28" y="30"/>
                  </a:cubicBezTo>
                  <a:cubicBezTo>
                    <a:pt x="42" y="44"/>
                    <a:pt x="49" y="62"/>
                    <a:pt x="49" y="82"/>
                  </a:cubicBezTo>
                  <a:cubicBezTo>
                    <a:pt x="49" y="111"/>
                    <a:pt x="32" y="137"/>
                    <a:pt x="6" y="149"/>
                  </a:cubicBezTo>
                  <a:cubicBezTo>
                    <a:pt x="2" y="151"/>
                    <a:pt x="0" y="156"/>
                    <a:pt x="2" y="161"/>
                  </a:cubicBezTo>
                  <a:cubicBezTo>
                    <a:pt x="3" y="164"/>
                    <a:pt x="6" y="166"/>
                    <a:pt x="10" y="166"/>
                  </a:cubicBezTo>
                  <a:cubicBezTo>
                    <a:pt x="11" y="166"/>
                    <a:pt x="12" y="165"/>
                    <a:pt x="13" y="165"/>
                  </a:cubicBezTo>
                  <a:cubicBezTo>
                    <a:pt x="46" y="150"/>
                    <a:pt x="67" y="118"/>
                    <a:pt x="67" y="82"/>
                  </a:cubicBezTo>
                  <a:cubicBezTo>
                    <a:pt x="67" y="58"/>
                    <a:pt x="57" y="35"/>
                    <a:pt x="41" y="1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6" name="Freeform 117"/>
            <p:cNvSpPr/>
            <p:nvPr/>
          </p:nvSpPr>
          <p:spPr bwMode="auto">
            <a:xfrm>
              <a:off x="5007649" y="831782"/>
              <a:ext cx="57921" cy="143528"/>
            </a:xfrm>
            <a:custGeom>
              <a:avLst/>
              <a:gdLst>
                <a:gd name="T0" fmla="*/ 65 w 67"/>
                <a:gd name="T1" fmla="*/ 6 h 167"/>
                <a:gd name="T2" fmla="*/ 54 w 67"/>
                <a:gd name="T3" fmla="*/ 2 h 167"/>
                <a:gd name="T4" fmla="*/ 0 w 67"/>
                <a:gd name="T5" fmla="*/ 85 h 167"/>
                <a:gd name="T6" fmla="*/ 26 w 67"/>
                <a:gd name="T7" fmla="*/ 148 h 167"/>
                <a:gd name="T8" fmla="*/ 11 w 67"/>
                <a:gd name="T9" fmla="*/ 149 h 167"/>
                <a:gd name="T10" fmla="*/ 2 w 67"/>
                <a:gd name="T11" fmla="*/ 159 h 167"/>
                <a:gd name="T12" fmla="*/ 11 w 67"/>
                <a:gd name="T13" fmla="*/ 167 h 167"/>
                <a:gd name="T14" fmla="*/ 12 w 67"/>
                <a:gd name="T15" fmla="*/ 167 h 167"/>
                <a:gd name="T16" fmla="*/ 49 w 67"/>
                <a:gd name="T17" fmla="*/ 164 h 167"/>
                <a:gd name="T18" fmla="*/ 57 w 67"/>
                <a:gd name="T19" fmla="*/ 155 h 167"/>
                <a:gd name="T20" fmla="*/ 55 w 67"/>
                <a:gd name="T21" fmla="*/ 118 h 167"/>
                <a:gd name="T22" fmla="*/ 46 w 67"/>
                <a:gd name="T23" fmla="*/ 109 h 167"/>
                <a:gd name="T24" fmla="*/ 38 w 67"/>
                <a:gd name="T25" fmla="*/ 119 h 167"/>
                <a:gd name="T26" fmla="*/ 39 w 67"/>
                <a:gd name="T27" fmla="*/ 136 h 167"/>
                <a:gd name="T28" fmla="*/ 18 w 67"/>
                <a:gd name="T29" fmla="*/ 85 h 167"/>
                <a:gd name="T30" fmla="*/ 61 w 67"/>
                <a:gd name="T31" fmla="*/ 18 h 167"/>
                <a:gd name="T32" fmla="*/ 65 w 67"/>
                <a:gd name="T3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167">
                  <a:moveTo>
                    <a:pt x="65" y="6"/>
                  </a:moveTo>
                  <a:cubicBezTo>
                    <a:pt x="63" y="2"/>
                    <a:pt x="58" y="0"/>
                    <a:pt x="54" y="2"/>
                  </a:cubicBezTo>
                  <a:cubicBezTo>
                    <a:pt x="21" y="16"/>
                    <a:pt x="0" y="49"/>
                    <a:pt x="0" y="85"/>
                  </a:cubicBezTo>
                  <a:cubicBezTo>
                    <a:pt x="0" y="109"/>
                    <a:pt x="10" y="131"/>
                    <a:pt x="26" y="148"/>
                  </a:cubicBezTo>
                  <a:cubicBezTo>
                    <a:pt x="11" y="149"/>
                    <a:pt x="11" y="149"/>
                    <a:pt x="11" y="149"/>
                  </a:cubicBezTo>
                  <a:cubicBezTo>
                    <a:pt x="6" y="150"/>
                    <a:pt x="2" y="154"/>
                    <a:pt x="2" y="159"/>
                  </a:cubicBezTo>
                  <a:cubicBezTo>
                    <a:pt x="3" y="163"/>
                    <a:pt x="7" y="167"/>
                    <a:pt x="11" y="167"/>
                  </a:cubicBezTo>
                  <a:cubicBezTo>
                    <a:pt x="12" y="167"/>
                    <a:pt x="12" y="167"/>
                    <a:pt x="12" y="167"/>
                  </a:cubicBezTo>
                  <a:cubicBezTo>
                    <a:pt x="49" y="164"/>
                    <a:pt x="49" y="164"/>
                    <a:pt x="49" y="164"/>
                  </a:cubicBezTo>
                  <a:cubicBezTo>
                    <a:pt x="54" y="164"/>
                    <a:pt x="57" y="160"/>
                    <a:pt x="57" y="155"/>
                  </a:cubicBezTo>
                  <a:cubicBezTo>
                    <a:pt x="55" y="118"/>
                    <a:pt x="55" y="118"/>
                    <a:pt x="55" y="118"/>
                  </a:cubicBezTo>
                  <a:cubicBezTo>
                    <a:pt x="55" y="113"/>
                    <a:pt x="51" y="109"/>
                    <a:pt x="46" y="109"/>
                  </a:cubicBezTo>
                  <a:cubicBezTo>
                    <a:pt x="41" y="110"/>
                    <a:pt x="38" y="114"/>
                    <a:pt x="38" y="119"/>
                  </a:cubicBezTo>
                  <a:cubicBezTo>
                    <a:pt x="39" y="136"/>
                    <a:pt x="39" y="136"/>
                    <a:pt x="39" y="136"/>
                  </a:cubicBezTo>
                  <a:cubicBezTo>
                    <a:pt x="25" y="123"/>
                    <a:pt x="18" y="104"/>
                    <a:pt x="18" y="85"/>
                  </a:cubicBezTo>
                  <a:cubicBezTo>
                    <a:pt x="18" y="56"/>
                    <a:pt x="35" y="30"/>
                    <a:pt x="61" y="18"/>
                  </a:cubicBezTo>
                  <a:cubicBezTo>
                    <a:pt x="65" y="16"/>
                    <a:pt x="67" y="10"/>
                    <a:pt x="65"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7" name="Freeform 118"/>
            <p:cNvSpPr/>
            <p:nvPr/>
          </p:nvSpPr>
          <p:spPr bwMode="auto">
            <a:xfrm>
              <a:off x="4702014" y="903182"/>
              <a:ext cx="156642" cy="72128"/>
            </a:xfrm>
            <a:custGeom>
              <a:avLst/>
              <a:gdLst>
                <a:gd name="T0" fmla="*/ 173 w 182"/>
                <a:gd name="T1" fmla="*/ 0 h 84"/>
                <a:gd name="T2" fmla="*/ 163 w 182"/>
                <a:gd name="T3" fmla="*/ 9 h 84"/>
                <a:gd name="T4" fmla="*/ 163 w 182"/>
                <a:gd name="T5" fmla="*/ 27 h 84"/>
                <a:gd name="T6" fmla="*/ 155 w 182"/>
                <a:gd name="T7" fmla="*/ 35 h 84"/>
                <a:gd name="T8" fmla="*/ 33 w 182"/>
                <a:gd name="T9" fmla="*/ 35 h 84"/>
                <a:gd name="T10" fmla="*/ 46 w 182"/>
                <a:gd name="T11" fmla="*/ 23 h 84"/>
                <a:gd name="T12" fmla="*/ 46 w 182"/>
                <a:gd name="T13" fmla="*/ 9 h 84"/>
                <a:gd name="T14" fmla="*/ 33 w 182"/>
                <a:gd name="T15" fmla="*/ 9 h 84"/>
                <a:gd name="T16" fmla="*/ 4 w 182"/>
                <a:gd name="T17" fmla="*/ 38 h 84"/>
                <a:gd name="T18" fmla="*/ 4 w 182"/>
                <a:gd name="T19" fmla="*/ 52 h 84"/>
                <a:gd name="T20" fmla="*/ 33 w 182"/>
                <a:gd name="T21" fmla="*/ 81 h 84"/>
                <a:gd name="T22" fmla="*/ 39 w 182"/>
                <a:gd name="T23" fmla="*/ 84 h 84"/>
                <a:gd name="T24" fmla="*/ 46 w 182"/>
                <a:gd name="T25" fmla="*/ 81 h 84"/>
                <a:gd name="T26" fmla="*/ 46 w 182"/>
                <a:gd name="T27" fmla="*/ 67 h 84"/>
                <a:gd name="T28" fmla="*/ 33 w 182"/>
                <a:gd name="T29" fmla="*/ 55 h 84"/>
                <a:gd name="T30" fmla="*/ 155 w 182"/>
                <a:gd name="T31" fmla="*/ 55 h 84"/>
                <a:gd name="T32" fmla="*/ 182 w 182"/>
                <a:gd name="T33" fmla="*/ 27 h 84"/>
                <a:gd name="T34" fmla="*/ 182 w 182"/>
                <a:gd name="T35" fmla="*/ 9 h 84"/>
                <a:gd name="T36" fmla="*/ 173 w 182"/>
                <a:gd name="T3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 h="84">
                  <a:moveTo>
                    <a:pt x="173" y="0"/>
                  </a:moveTo>
                  <a:cubicBezTo>
                    <a:pt x="168" y="0"/>
                    <a:pt x="163" y="4"/>
                    <a:pt x="163" y="9"/>
                  </a:cubicBezTo>
                  <a:cubicBezTo>
                    <a:pt x="163" y="27"/>
                    <a:pt x="163" y="27"/>
                    <a:pt x="163" y="27"/>
                  </a:cubicBezTo>
                  <a:cubicBezTo>
                    <a:pt x="163" y="32"/>
                    <a:pt x="160" y="35"/>
                    <a:pt x="155" y="35"/>
                  </a:cubicBezTo>
                  <a:cubicBezTo>
                    <a:pt x="33" y="35"/>
                    <a:pt x="33" y="35"/>
                    <a:pt x="33" y="35"/>
                  </a:cubicBezTo>
                  <a:cubicBezTo>
                    <a:pt x="46" y="23"/>
                    <a:pt x="46" y="23"/>
                    <a:pt x="46" y="23"/>
                  </a:cubicBezTo>
                  <a:cubicBezTo>
                    <a:pt x="50" y="19"/>
                    <a:pt x="50" y="13"/>
                    <a:pt x="46" y="9"/>
                  </a:cubicBezTo>
                  <a:cubicBezTo>
                    <a:pt x="42" y="5"/>
                    <a:pt x="36" y="5"/>
                    <a:pt x="33" y="9"/>
                  </a:cubicBezTo>
                  <a:cubicBezTo>
                    <a:pt x="4" y="38"/>
                    <a:pt x="4" y="38"/>
                    <a:pt x="4" y="38"/>
                  </a:cubicBezTo>
                  <a:cubicBezTo>
                    <a:pt x="0" y="42"/>
                    <a:pt x="0" y="48"/>
                    <a:pt x="4" y="52"/>
                  </a:cubicBezTo>
                  <a:cubicBezTo>
                    <a:pt x="33" y="81"/>
                    <a:pt x="33" y="81"/>
                    <a:pt x="33" y="81"/>
                  </a:cubicBezTo>
                  <a:cubicBezTo>
                    <a:pt x="34" y="83"/>
                    <a:pt x="37" y="84"/>
                    <a:pt x="39" y="84"/>
                  </a:cubicBezTo>
                  <a:cubicBezTo>
                    <a:pt x="42" y="84"/>
                    <a:pt x="44" y="83"/>
                    <a:pt x="46" y="81"/>
                  </a:cubicBezTo>
                  <a:cubicBezTo>
                    <a:pt x="50" y="77"/>
                    <a:pt x="50" y="71"/>
                    <a:pt x="46" y="67"/>
                  </a:cubicBezTo>
                  <a:cubicBezTo>
                    <a:pt x="33" y="55"/>
                    <a:pt x="33" y="55"/>
                    <a:pt x="33" y="55"/>
                  </a:cubicBezTo>
                  <a:cubicBezTo>
                    <a:pt x="155" y="55"/>
                    <a:pt x="155" y="55"/>
                    <a:pt x="155" y="55"/>
                  </a:cubicBezTo>
                  <a:cubicBezTo>
                    <a:pt x="170" y="55"/>
                    <a:pt x="182" y="42"/>
                    <a:pt x="182" y="27"/>
                  </a:cubicBezTo>
                  <a:cubicBezTo>
                    <a:pt x="182" y="9"/>
                    <a:pt x="182" y="9"/>
                    <a:pt x="182" y="9"/>
                  </a:cubicBezTo>
                  <a:cubicBezTo>
                    <a:pt x="182" y="4"/>
                    <a:pt x="178" y="0"/>
                    <a:pt x="17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8" name="Freeform 119"/>
            <p:cNvSpPr/>
            <p:nvPr/>
          </p:nvSpPr>
          <p:spPr bwMode="auto">
            <a:xfrm>
              <a:off x="4702742" y="822311"/>
              <a:ext cx="157007" cy="73221"/>
            </a:xfrm>
            <a:custGeom>
              <a:avLst/>
              <a:gdLst>
                <a:gd name="T0" fmla="*/ 179 w 182"/>
                <a:gd name="T1" fmla="*/ 33 h 85"/>
                <a:gd name="T2" fmla="*/ 150 w 182"/>
                <a:gd name="T3" fmla="*/ 4 h 85"/>
                <a:gd name="T4" fmla="*/ 136 w 182"/>
                <a:gd name="T5" fmla="*/ 4 h 85"/>
                <a:gd name="T6" fmla="*/ 136 w 182"/>
                <a:gd name="T7" fmla="*/ 17 h 85"/>
                <a:gd name="T8" fmla="*/ 149 w 182"/>
                <a:gd name="T9" fmla="*/ 30 h 85"/>
                <a:gd name="T10" fmla="*/ 28 w 182"/>
                <a:gd name="T11" fmla="*/ 30 h 85"/>
                <a:gd name="T12" fmla="*/ 0 w 182"/>
                <a:gd name="T13" fmla="*/ 58 h 85"/>
                <a:gd name="T14" fmla="*/ 0 w 182"/>
                <a:gd name="T15" fmla="*/ 75 h 85"/>
                <a:gd name="T16" fmla="*/ 10 w 182"/>
                <a:gd name="T17" fmla="*/ 85 h 85"/>
                <a:gd name="T18" fmla="*/ 19 w 182"/>
                <a:gd name="T19" fmla="*/ 75 h 85"/>
                <a:gd name="T20" fmla="*/ 19 w 182"/>
                <a:gd name="T21" fmla="*/ 58 h 85"/>
                <a:gd name="T22" fmla="*/ 28 w 182"/>
                <a:gd name="T23" fmla="*/ 49 h 85"/>
                <a:gd name="T24" fmla="*/ 149 w 182"/>
                <a:gd name="T25" fmla="*/ 49 h 85"/>
                <a:gd name="T26" fmla="*/ 136 w 182"/>
                <a:gd name="T27" fmla="*/ 62 h 85"/>
                <a:gd name="T28" fmla="*/ 136 w 182"/>
                <a:gd name="T29" fmla="*/ 76 h 85"/>
                <a:gd name="T30" fmla="*/ 143 w 182"/>
                <a:gd name="T31" fmla="*/ 78 h 85"/>
                <a:gd name="T32" fmla="*/ 150 w 182"/>
                <a:gd name="T33" fmla="*/ 76 h 85"/>
                <a:gd name="T34" fmla="*/ 179 w 182"/>
                <a:gd name="T35" fmla="*/ 46 h 85"/>
                <a:gd name="T36" fmla="*/ 179 w 182"/>
                <a:gd name="T37" fmla="*/ 3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 h="85">
                  <a:moveTo>
                    <a:pt x="179" y="33"/>
                  </a:moveTo>
                  <a:cubicBezTo>
                    <a:pt x="150" y="4"/>
                    <a:pt x="150" y="4"/>
                    <a:pt x="150" y="4"/>
                  </a:cubicBezTo>
                  <a:cubicBezTo>
                    <a:pt x="146" y="0"/>
                    <a:pt x="140" y="0"/>
                    <a:pt x="136" y="4"/>
                  </a:cubicBezTo>
                  <a:cubicBezTo>
                    <a:pt x="133" y="8"/>
                    <a:pt x="133" y="14"/>
                    <a:pt x="136" y="17"/>
                  </a:cubicBezTo>
                  <a:cubicBezTo>
                    <a:pt x="149" y="30"/>
                    <a:pt x="149" y="30"/>
                    <a:pt x="149" y="30"/>
                  </a:cubicBezTo>
                  <a:cubicBezTo>
                    <a:pt x="28" y="30"/>
                    <a:pt x="28" y="30"/>
                    <a:pt x="28" y="30"/>
                  </a:cubicBezTo>
                  <a:cubicBezTo>
                    <a:pt x="12" y="30"/>
                    <a:pt x="0" y="42"/>
                    <a:pt x="0" y="58"/>
                  </a:cubicBezTo>
                  <a:cubicBezTo>
                    <a:pt x="0" y="75"/>
                    <a:pt x="0" y="75"/>
                    <a:pt x="0" y="75"/>
                  </a:cubicBezTo>
                  <a:cubicBezTo>
                    <a:pt x="0" y="81"/>
                    <a:pt x="4" y="85"/>
                    <a:pt x="10" y="85"/>
                  </a:cubicBezTo>
                  <a:cubicBezTo>
                    <a:pt x="15" y="85"/>
                    <a:pt x="19" y="81"/>
                    <a:pt x="19" y="75"/>
                  </a:cubicBezTo>
                  <a:cubicBezTo>
                    <a:pt x="19" y="58"/>
                    <a:pt x="19" y="58"/>
                    <a:pt x="19" y="58"/>
                  </a:cubicBezTo>
                  <a:cubicBezTo>
                    <a:pt x="19" y="53"/>
                    <a:pt x="23" y="49"/>
                    <a:pt x="28" y="49"/>
                  </a:cubicBezTo>
                  <a:cubicBezTo>
                    <a:pt x="149" y="49"/>
                    <a:pt x="149" y="49"/>
                    <a:pt x="149" y="49"/>
                  </a:cubicBezTo>
                  <a:cubicBezTo>
                    <a:pt x="136" y="62"/>
                    <a:pt x="136" y="62"/>
                    <a:pt x="136" y="62"/>
                  </a:cubicBezTo>
                  <a:cubicBezTo>
                    <a:pt x="133" y="66"/>
                    <a:pt x="133" y="72"/>
                    <a:pt x="136" y="76"/>
                  </a:cubicBezTo>
                  <a:cubicBezTo>
                    <a:pt x="138" y="78"/>
                    <a:pt x="141" y="78"/>
                    <a:pt x="143" y="78"/>
                  </a:cubicBezTo>
                  <a:cubicBezTo>
                    <a:pt x="145" y="78"/>
                    <a:pt x="148" y="78"/>
                    <a:pt x="150" y="76"/>
                  </a:cubicBezTo>
                  <a:cubicBezTo>
                    <a:pt x="179" y="46"/>
                    <a:pt x="179" y="46"/>
                    <a:pt x="179" y="46"/>
                  </a:cubicBezTo>
                  <a:cubicBezTo>
                    <a:pt x="182" y="43"/>
                    <a:pt x="182" y="37"/>
                    <a:pt x="179" y="3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51" name="Freeform 122"/>
            <p:cNvSpPr/>
            <p:nvPr/>
          </p:nvSpPr>
          <p:spPr bwMode="auto">
            <a:xfrm>
              <a:off x="7304827" y="2220799"/>
              <a:ext cx="89250" cy="148264"/>
            </a:xfrm>
            <a:custGeom>
              <a:avLst/>
              <a:gdLst>
                <a:gd name="T0" fmla="*/ 89 w 104"/>
                <a:gd name="T1" fmla="*/ 7 h 172"/>
                <a:gd name="T2" fmla="*/ 49 w 104"/>
                <a:gd name="T3" fmla="*/ 43 h 172"/>
                <a:gd name="T4" fmla="*/ 43 w 104"/>
                <a:gd name="T5" fmla="*/ 50 h 172"/>
                <a:gd name="T6" fmla="*/ 12 w 104"/>
                <a:gd name="T7" fmla="*/ 50 h 172"/>
                <a:gd name="T8" fmla="*/ 0 w 104"/>
                <a:gd name="T9" fmla="*/ 62 h 172"/>
                <a:gd name="T10" fmla="*/ 0 w 104"/>
                <a:gd name="T11" fmla="*/ 110 h 172"/>
                <a:gd name="T12" fmla="*/ 12 w 104"/>
                <a:gd name="T13" fmla="*/ 122 h 172"/>
                <a:gd name="T14" fmla="*/ 43 w 104"/>
                <a:gd name="T15" fmla="*/ 122 h 172"/>
                <a:gd name="T16" fmla="*/ 49 w 104"/>
                <a:gd name="T17" fmla="*/ 129 h 172"/>
                <a:gd name="T18" fmla="*/ 89 w 104"/>
                <a:gd name="T19" fmla="*/ 165 h 172"/>
                <a:gd name="T20" fmla="*/ 104 w 104"/>
                <a:gd name="T21" fmla="*/ 158 h 172"/>
                <a:gd name="T22" fmla="*/ 104 w 104"/>
                <a:gd name="T23" fmla="*/ 14 h 172"/>
                <a:gd name="T24" fmla="*/ 89 w 104"/>
                <a:gd name="T25" fmla="*/ 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72">
                  <a:moveTo>
                    <a:pt x="89" y="7"/>
                  </a:moveTo>
                  <a:cubicBezTo>
                    <a:pt x="49" y="43"/>
                    <a:pt x="49" y="43"/>
                    <a:pt x="49" y="43"/>
                  </a:cubicBezTo>
                  <a:cubicBezTo>
                    <a:pt x="47" y="45"/>
                    <a:pt x="45" y="48"/>
                    <a:pt x="43" y="50"/>
                  </a:cubicBezTo>
                  <a:cubicBezTo>
                    <a:pt x="12" y="50"/>
                    <a:pt x="12" y="50"/>
                    <a:pt x="12" y="50"/>
                  </a:cubicBezTo>
                  <a:cubicBezTo>
                    <a:pt x="6" y="50"/>
                    <a:pt x="0" y="56"/>
                    <a:pt x="0" y="62"/>
                  </a:cubicBezTo>
                  <a:cubicBezTo>
                    <a:pt x="0" y="110"/>
                    <a:pt x="0" y="110"/>
                    <a:pt x="0" y="110"/>
                  </a:cubicBezTo>
                  <a:cubicBezTo>
                    <a:pt x="0" y="116"/>
                    <a:pt x="6" y="122"/>
                    <a:pt x="12" y="122"/>
                  </a:cubicBezTo>
                  <a:cubicBezTo>
                    <a:pt x="43" y="122"/>
                    <a:pt x="43" y="122"/>
                    <a:pt x="43" y="122"/>
                  </a:cubicBezTo>
                  <a:cubicBezTo>
                    <a:pt x="45" y="125"/>
                    <a:pt x="47" y="127"/>
                    <a:pt x="49" y="129"/>
                  </a:cubicBezTo>
                  <a:cubicBezTo>
                    <a:pt x="89" y="165"/>
                    <a:pt x="89" y="165"/>
                    <a:pt x="89" y="165"/>
                  </a:cubicBezTo>
                  <a:cubicBezTo>
                    <a:pt x="97" y="172"/>
                    <a:pt x="104" y="169"/>
                    <a:pt x="104" y="158"/>
                  </a:cubicBezTo>
                  <a:cubicBezTo>
                    <a:pt x="104" y="14"/>
                    <a:pt x="104" y="14"/>
                    <a:pt x="104" y="14"/>
                  </a:cubicBezTo>
                  <a:cubicBezTo>
                    <a:pt x="104" y="3"/>
                    <a:pt x="97" y="0"/>
                    <a:pt x="89"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52" name="Freeform 123"/>
            <p:cNvSpPr/>
            <p:nvPr/>
          </p:nvSpPr>
          <p:spPr bwMode="auto">
            <a:xfrm>
              <a:off x="7421033" y="2262327"/>
              <a:ext cx="67757" cy="67757"/>
            </a:xfrm>
            <a:custGeom>
              <a:avLst/>
              <a:gdLst>
                <a:gd name="T0" fmla="*/ 48 w 79"/>
                <a:gd name="T1" fmla="*/ 40 h 79"/>
                <a:gd name="T2" fmla="*/ 77 w 79"/>
                <a:gd name="T3" fmla="*/ 11 h 79"/>
                <a:gd name="T4" fmla="*/ 77 w 79"/>
                <a:gd name="T5" fmla="*/ 3 h 79"/>
                <a:gd name="T6" fmla="*/ 69 w 79"/>
                <a:gd name="T7" fmla="*/ 3 h 79"/>
                <a:gd name="T8" fmla="*/ 40 w 79"/>
                <a:gd name="T9" fmla="*/ 31 h 79"/>
                <a:gd name="T10" fmla="*/ 12 w 79"/>
                <a:gd name="T11" fmla="*/ 2 h 79"/>
                <a:gd name="T12" fmla="*/ 3 w 79"/>
                <a:gd name="T13" fmla="*/ 2 h 79"/>
                <a:gd name="T14" fmla="*/ 2 w 79"/>
                <a:gd name="T15" fmla="*/ 12 h 79"/>
                <a:gd name="T16" fmla="*/ 31 w 79"/>
                <a:gd name="T17" fmla="*/ 41 h 79"/>
                <a:gd name="T18" fmla="*/ 3 w 79"/>
                <a:gd name="T19" fmla="*/ 69 h 79"/>
                <a:gd name="T20" fmla="*/ 3 w 79"/>
                <a:gd name="T21" fmla="*/ 77 h 79"/>
                <a:gd name="T22" fmla="*/ 11 w 79"/>
                <a:gd name="T23" fmla="*/ 77 h 79"/>
                <a:gd name="T24" fmla="*/ 39 w 79"/>
                <a:gd name="T25" fmla="*/ 48 h 79"/>
                <a:gd name="T26" fmla="*/ 68 w 79"/>
                <a:gd name="T27" fmla="*/ 77 h 79"/>
                <a:gd name="T28" fmla="*/ 76 w 79"/>
                <a:gd name="T29" fmla="*/ 77 h 79"/>
                <a:gd name="T30" fmla="*/ 76 w 79"/>
                <a:gd name="T31" fmla="*/ 67 h 79"/>
                <a:gd name="T32" fmla="*/ 48 w 79"/>
                <a:gd name="T33"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 h="79">
                  <a:moveTo>
                    <a:pt x="48" y="40"/>
                  </a:moveTo>
                  <a:cubicBezTo>
                    <a:pt x="77" y="11"/>
                    <a:pt x="77" y="11"/>
                    <a:pt x="77" y="11"/>
                  </a:cubicBezTo>
                  <a:cubicBezTo>
                    <a:pt x="79" y="9"/>
                    <a:pt x="79" y="6"/>
                    <a:pt x="77" y="3"/>
                  </a:cubicBezTo>
                  <a:cubicBezTo>
                    <a:pt x="75" y="1"/>
                    <a:pt x="71" y="1"/>
                    <a:pt x="69" y="3"/>
                  </a:cubicBezTo>
                  <a:cubicBezTo>
                    <a:pt x="40" y="31"/>
                    <a:pt x="40" y="31"/>
                    <a:pt x="40" y="31"/>
                  </a:cubicBezTo>
                  <a:cubicBezTo>
                    <a:pt x="12" y="2"/>
                    <a:pt x="12" y="2"/>
                    <a:pt x="12" y="2"/>
                  </a:cubicBezTo>
                  <a:cubicBezTo>
                    <a:pt x="9" y="0"/>
                    <a:pt x="5" y="0"/>
                    <a:pt x="3" y="2"/>
                  </a:cubicBezTo>
                  <a:cubicBezTo>
                    <a:pt x="1" y="5"/>
                    <a:pt x="0" y="9"/>
                    <a:pt x="2" y="12"/>
                  </a:cubicBezTo>
                  <a:cubicBezTo>
                    <a:pt x="31" y="41"/>
                    <a:pt x="31" y="41"/>
                    <a:pt x="31" y="41"/>
                  </a:cubicBezTo>
                  <a:cubicBezTo>
                    <a:pt x="3" y="69"/>
                    <a:pt x="3" y="69"/>
                    <a:pt x="3" y="69"/>
                  </a:cubicBezTo>
                  <a:cubicBezTo>
                    <a:pt x="1" y="71"/>
                    <a:pt x="1" y="75"/>
                    <a:pt x="3" y="77"/>
                  </a:cubicBezTo>
                  <a:cubicBezTo>
                    <a:pt x="6" y="79"/>
                    <a:pt x="9" y="79"/>
                    <a:pt x="11" y="77"/>
                  </a:cubicBezTo>
                  <a:cubicBezTo>
                    <a:pt x="39" y="48"/>
                    <a:pt x="39" y="48"/>
                    <a:pt x="39" y="48"/>
                  </a:cubicBezTo>
                  <a:cubicBezTo>
                    <a:pt x="68" y="77"/>
                    <a:pt x="68" y="77"/>
                    <a:pt x="68" y="77"/>
                  </a:cubicBezTo>
                  <a:cubicBezTo>
                    <a:pt x="70" y="79"/>
                    <a:pt x="74" y="79"/>
                    <a:pt x="76" y="77"/>
                  </a:cubicBezTo>
                  <a:cubicBezTo>
                    <a:pt x="78" y="74"/>
                    <a:pt x="79" y="70"/>
                    <a:pt x="76" y="67"/>
                  </a:cubicBezTo>
                  <a:lnTo>
                    <a:pt x="48" y="4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53" name="Freeform 124"/>
            <p:cNvSpPr/>
            <p:nvPr/>
          </p:nvSpPr>
          <p:spPr bwMode="auto">
            <a:xfrm>
              <a:off x="7027242" y="2220799"/>
              <a:ext cx="88885" cy="148264"/>
            </a:xfrm>
            <a:custGeom>
              <a:avLst/>
              <a:gdLst>
                <a:gd name="T0" fmla="*/ 89 w 103"/>
                <a:gd name="T1" fmla="*/ 7 h 172"/>
                <a:gd name="T2" fmla="*/ 49 w 103"/>
                <a:gd name="T3" fmla="*/ 43 h 172"/>
                <a:gd name="T4" fmla="*/ 43 w 103"/>
                <a:gd name="T5" fmla="*/ 50 h 172"/>
                <a:gd name="T6" fmla="*/ 11 w 103"/>
                <a:gd name="T7" fmla="*/ 50 h 172"/>
                <a:gd name="T8" fmla="*/ 0 w 103"/>
                <a:gd name="T9" fmla="*/ 62 h 172"/>
                <a:gd name="T10" fmla="*/ 0 w 103"/>
                <a:gd name="T11" fmla="*/ 110 h 172"/>
                <a:gd name="T12" fmla="*/ 11 w 103"/>
                <a:gd name="T13" fmla="*/ 122 h 172"/>
                <a:gd name="T14" fmla="*/ 43 w 103"/>
                <a:gd name="T15" fmla="*/ 122 h 172"/>
                <a:gd name="T16" fmla="*/ 49 w 103"/>
                <a:gd name="T17" fmla="*/ 129 h 172"/>
                <a:gd name="T18" fmla="*/ 89 w 103"/>
                <a:gd name="T19" fmla="*/ 165 h 172"/>
                <a:gd name="T20" fmla="*/ 103 w 103"/>
                <a:gd name="T21" fmla="*/ 158 h 172"/>
                <a:gd name="T22" fmla="*/ 103 w 103"/>
                <a:gd name="T23" fmla="*/ 14 h 172"/>
                <a:gd name="T24" fmla="*/ 89 w 103"/>
                <a:gd name="T25" fmla="*/ 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72">
                  <a:moveTo>
                    <a:pt x="89" y="7"/>
                  </a:moveTo>
                  <a:cubicBezTo>
                    <a:pt x="49" y="43"/>
                    <a:pt x="49" y="43"/>
                    <a:pt x="49" y="43"/>
                  </a:cubicBezTo>
                  <a:cubicBezTo>
                    <a:pt x="46" y="45"/>
                    <a:pt x="44" y="48"/>
                    <a:pt x="43" y="50"/>
                  </a:cubicBezTo>
                  <a:cubicBezTo>
                    <a:pt x="11" y="50"/>
                    <a:pt x="11" y="50"/>
                    <a:pt x="11" y="50"/>
                  </a:cubicBezTo>
                  <a:cubicBezTo>
                    <a:pt x="5" y="50"/>
                    <a:pt x="0" y="56"/>
                    <a:pt x="0" y="62"/>
                  </a:cubicBezTo>
                  <a:cubicBezTo>
                    <a:pt x="0" y="110"/>
                    <a:pt x="0" y="110"/>
                    <a:pt x="0" y="110"/>
                  </a:cubicBezTo>
                  <a:cubicBezTo>
                    <a:pt x="0" y="116"/>
                    <a:pt x="5" y="122"/>
                    <a:pt x="11" y="122"/>
                  </a:cubicBezTo>
                  <a:cubicBezTo>
                    <a:pt x="43" y="122"/>
                    <a:pt x="43" y="122"/>
                    <a:pt x="43" y="122"/>
                  </a:cubicBezTo>
                  <a:cubicBezTo>
                    <a:pt x="44" y="125"/>
                    <a:pt x="46" y="127"/>
                    <a:pt x="49" y="129"/>
                  </a:cubicBezTo>
                  <a:cubicBezTo>
                    <a:pt x="89" y="165"/>
                    <a:pt x="89" y="165"/>
                    <a:pt x="89" y="165"/>
                  </a:cubicBezTo>
                  <a:cubicBezTo>
                    <a:pt x="97" y="172"/>
                    <a:pt x="103" y="169"/>
                    <a:pt x="103" y="158"/>
                  </a:cubicBezTo>
                  <a:cubicBezTo>
                    <a:pt x="103" y="14"/>
                    <a:pt x="103" y="14"/>
                    <a:pt x="103" y="14"/>
                  </a:cubicBezTo>
                  <a:cubicBezTo>
                    <a:pt x="103" y="3"/>
                    <a:pt x="97" y="0"/>
                    <a:pt x="89"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54" name="Freeform 125"/>
            <p:cNvSpPr>
              <a:spLocks noEditPoints="1"/>
            </p:cNvSpPr>
            <p:nvPr/>
          </p:nvSpPr>
          <p:spPr bwMode="auto">
            <a:xfrm>
              <a:off x="7133249" y="2226263"/>
              <a:ext cx="75771" cy="138428"/>
            </a:xfrm>
            <a:custGeom>
              <a:avLst/>
              <a:gdLst>
                <a:gd name="T0" fmla="*/ 4 w 88"/>
                <a:gd name="T1" fmla="*/ 43 h 161"/>
                <a:gd name="T2" fmla="*/ 2 w 88"/>
                <a:gd name="T3" fmla="*/ 52 h 161"/>
                <a:gd name="T4" fmla="*/ 2 w 88"/>
                <a:gd name="T5" fmla="*/ 111 h 161"/>
                <a:gd name="T6" fmla="*/ 4 w 88"/>
                <a:gd name="T7" fmla="*/ 120 h 161"/>
                <a:gd name="T8" fmla="*/ 7 w 88"/>
                <a:gd name="T9" fmla="*/ 121 h 161"/>
                <a:gd name="T10" fmla="*/ 13 w 88"/>
                <a:gd name="T11" fmla="*/ 118 h 161"/>
                <a:gd name="T12" fmla="*/ 13 w 88"/>
                <a:gd name="T13" fmla="*/ 45 h 161"/>
                <a:gd name="T14" fmla="*/ 4 w 88"/>
                <a:gd name="T15" fmla="*/ 43 h 161"/>
                <a:gd name="T16" fmla="*/ 38 w 88"/>
                <a:gd name="T17" fmla="*/ 32 h 161"/>
                <a:gd name="T18" fmla="*/ 29 w 88"/>
                <a:gd name="T19" fmla="*/ 30 h 161"/>
                <a:gd name="T20" fmla="*/ 27 w 88"/>
                <a:gd name="T21" fmla="*/ 39 h 161"/>
                <a:gd name="T22" fmla="*/ 27 w 88"/>
                <a:gd name="T23" fmla="*/ 124 h 161"/>
                <a:gd name="T24" fmla="*/ 29 w 88"/>
                <a:gd name="T25" fmla="*/ 133 h 161"/>
                <a:gd name="T26" fmla="*/ 33 w 88"/>
                <a:gd name="T27" fmla="*/ 134 h 161"/>
                <a:gd name="T28" fmla="*/ 38 w 88"/>
                <a:gd name="T29" fmla="*/ 131 h 161"/>
                <a:gd name="T30" fmla="*/ 38 w 88"/>
                <a:gd name="T31" fmla="*/ 32 h 161"/>
                <a:gd name="T32" fmla="*/ 58 w 88"/>
                <a:gd name="T33" fmla="*/ 4 h 161"/>
                <a:gd name="T34" fmla="*/ 49 w 88"/>
                <a:gd name="T35" fmla="*/ 2 h 161"/>
                <a:gd name="T36" fmla="*/ 47 w 88"/>
                <a:gd name="T37" fmla="*/ 11 h 161"/>
                <a:gd name="T38" fmla="*/ 47 w 88"/>
                <a:gd name="T39" fmla="*/ 151 h 161"/>
                <a:gd name="T40" fmla="*/ 49 w 88"/>
                <a:gd name="T41" fmla="*/ 160 h 161"/>
                <a:gd name="T42" fmla="*/ 52 w 88"/>
                <a:gd name="T43" fmla="*/ 161 h 161"/>
                <a:gd name="T44" fmla="*/ 58 w 88"/>
                <a:gd name="T45" fmla="*/ 158 h 161"/>
                <a:gd name="T46" fmla="*/ 58 w 88"/>
                <a:gd name="T47" fmla="*/ 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 h="161">
                  <a:moveTo>
                    <a:pt x="4" y="43"/>
                  </a:moveTo>
                  <a:cubicBezTo>
                    <a:pt x="1" y="45"/>
                    <a:pt x="0" y="49"/>
                    <a:pt x="2" y="52"/>
                  </a:cubicBezTo>
                  <a:cubicBezTo>
                    <a:pt x="13" y="70"/>
                    <a:pt x="13" y="93"/>
                    <a:pt x="2" y="111"/>
                  </a:cubicBezTo>
                  <a:cubicBezTo>
                    <a:pt x="0" y="114"/>
                    <a:pt x="1" y="118"/>
                    <a:pt x="4" y="120"/>
                  </a:cubicBezTo>
                  <a:cubicBezTo>
                    <a:pt x="5" y="121"/>
                    <a:pt x="6" y="121"/>
                    <a:pt x="7" y="121"/>
                  </a:cubicBezTo>
                  <a:cubicBezTo>
                    <a:pt x="10" y="121"/>
                    <a:pt x="12" y="120"/>
                    <a:pt x="13" y="118"/>
                  </a:cubicBezTo>
                  <a:cubicBezTo>
                    <a:pt x="26" y="95"/>
                    <a:pt x="26" y="67"/>
                    <a:pt x="13" y="45"/>
                  </a:cubicBezTo>
                  <a:cubicBezTo>
                    <a:pt x="11" y="42"/>
                    <a:pt x="7" y="41"/>
                    <a:pt x="4" y="43"/>
                  </a:cubicBezTo>
                  <a:close/>
                  <a:moveTo>
                    <a:pt x="38" y="32"/>
                  </a:moveTo>
                  <a:cubicBezTo>
                    <a:pt x="37" y="29"/>
                    <a:pt x="33" y="28"/>
                    <a:pt x="29" y="30"/>
                  </a:cubicBezTo>
                  <a:cubicBezTo>
                    <a:pt x="26" y="31"/>
                    <a:pt x="25" y="35"/>
                    <a:pt x="27" y="39"/>
                  </a:cubicBezTo>
                  <a:cubicBezTo>
                    <a:pt x="43" y="65"/>
                    <a:pt x="43" y="98"/>
                    <a:pt x="27" y="124"/>
                  </a:cubicBezTo>
                  <a:cubicBezTo>
                    <a:pt x="25" y="127"/>
                    <a:pt x="26" y="131"/>
                    <a:pt x="29" y="133"/>
                  </a:cubicBezTo>
                  <a:cubicBezTo>
                    <a:pt x="30" y="134"/>
                    <a:pt x="32" y="134"/>
                    <a:pt x="33" y="134"/>
                  </a:cubicBezTo>
                  <a:cubicBezTo>
                    <a:pt x="35" y="134"/>
                    <a:pt x="37" y="133"/>
                    <a:pt x="38" y="131"/>
                  </a:cubicBezTo>
                  <a:cubicBezTo>
                    <a:pt x="57" y="100"/>
                    <a:pt x="57" y="62"/>
                    <a:pt x="38" y="32"/>
                  </a:cubicBezTo>
                  <a:close/>
                  <a:moveTo>
                    <a:pt x="58" y="4"/>
                  </a:moveTo>
                  <a:cubicBezTo>
                    <a:pt x="56" y="1"/>
                    <a:pt x="52" y="0"/>
                    <a:pt x="49" y="2"/>
                  </a:cubicBezTo>
                  <a:cubicBezTo>
                    <a:pt x="46" y="4"/>
                    <a:pt x="45" y="8"/>
                    <a:pt x="47" y="11"/>
                  </a:cubicBezTo>
                  <a:cubicBezTo>
                    <a:pt x="74" y="54"/>
                    <a:pt x="74" y="109"/>
                    <a:pt x="47" y="151"/>
                  </a:cubicBezTo>
                  <a:cubicBezTo>
                    <a:pt x="45" y="154"/>
                    <a:pt x="46" y="158"/>
                    <a:pt x="49" y="160"/>
                  </a:cubicBezTo>
                  <a:cubicBezTo>
                    <a:pt x="50" y="161"/>
                    <a:pt x="51" y="161"/>
                    <a:pt x="52" y="161"/>
                  </a:cubicBezTo>
                  <a:cubicBezTo>
                    <a:pt x="55" y="161"/>
                    <a:pt x="57" y="160"/>
                    <a:pt x="58" y="158"/>
                  </a:cubicBezTo>
                  <a:cubicBezTo>
                    <a:pt x="88" y="112"/>
                    <a:pt x="88" y="51"/>
                    <a:pt x="58"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0" name="Freeform 131"/>
            <p:cNvSpPr/>
            <p:nvPr/>
          </p:nvSpPr>
          <p:spPr bwMode="auto">
            <a:xfrm>
              <a:off x="6449487" y="2239013"/>
              <a:ext cx="83421" cy="96535"/>
            </a:xfrm>
            <a:custGeom>
              <a:avLst/>
              <a:gdLst>
                <a:gd name="T0" fmla="*/ 0 w 229"/>
                <a:gd name="T1" fmla="*/ 0 h 265"/>
                <a:gd name="T2" fmla="*/ 0 w 229"/>
                <a:gd name="T3" fmla="*/ 265 h 265"/>
                <a:gd name="T4" fmla="*/ 229 w 229"/>
                <a:gd name="T5" fmla="*/ 132 h 265"/>
                <a:gd name="T6" fmla="*/ 0 w 229"/>
                <a:gd name="T7" fmla="*/ 0 h 265"/>
              </a:gdLst>
              <a:ahLst/>
              <a:cxnLst>
                <a:cxn ang="0">
                  <a:pos x="T0" y="T1"/>
                </a:cxn>
                <a:cxn ang="0">
                  <a:pos x="T2" y="T3"/>
                </a:cxn>
                <a:cxn ang="0">
                  <a:pos x="T4" y="T5"/>
                </a:cxn>
                <a:cxn ang="0">
                  <a:pos x="T6" y="T7"/>
                </a:cxn>
              </a:cxnLst>
              <a:rect l="0" t="0" r="r" b="b"/>
              <a:pathLst>
                <a:path w="229" h="265">
                  <a:moveTo>
                    <a:pt x="0" y="0"/>
                  </a:moveTo>
                  <a:lnTo>
                    <a:pt x="0" y="265"/>
                  </a:lnTo>
                  <a:lnTo>
                    <a:pt x="229" y="132"/>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1" name="Freeform 132"/>
            <p:cNvSpPr/>
            <p:nvPr/>
          </p:nvSpPr>
          <p:spPr bwMode="auto">
            <a:xfrm>
              <a:off x="6532908" y="2239013"/>
              <a:ext cx="84514" cy="95443"/>
            </a:xfrm>
            <a:custGeom>
              <a:avLst/>
              <a:gdLst>
                <a:gd name="T0" fmla="*/ 0 w 232"/>
                <a:gd name="T1" fmla="*/ 0 h 262"/>
                <a:gd name="T2" fmla="*/ 0 w 232"/>
                <a:gd name="T3" fmla="*/ 262 h 262"/>
                <a:gd name="T4" fmla="*/ 232 w 232"/>
                <a:gd name="T5" fmla="*/ 130 h 262"/>
                <a:gd name="T6" fmla="*/ 0 w 232"/>
                <a:gd name="T7" fmla="*/ 0 h 262"/>
              </a:gdLst>
              <a:ahLst/>
              <a:cxnLst>
                <a:cxn ang="0">
                  <a:pos x="T0" y="T1"/>
                </a:cxn>
                <a:cxn ang="0">
                  <a:pos x="T2" y="T3"/>
                </a:cxn>
                <a:cxn ang="0">
                  <a:pos x="T4" y="T5"/>
                </a:cxn>
                <a:cxn ang="0">
                  <a:pos x="T6" y="T7"/>
                </a:cxn>
              </a:cxnLst>
              <a:rect l="0" t="0" r="r" b="b"/>
              <a:pathLst>
                <a:path w="232" h="262">
                  <a:moveTo>
                    <a:pt x="0" y="0"/>
                  </a:moveTo>
                  <a:lnTo>
                    <a:pt x="0" y="262"/>
                  </a:lnTo>
                  <a:lnTo>
                    <a:pt x="232" y="13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2" name="Freeform 133"/>
            <p:cNvSpPr/>
            <p:nvPr/>
          </p:nvSpPr>
          <p:spPr bwMode="auto">
            <a:xfrm>
              <a:off x="6615600" y="2238284"/>
              <a:ext cx="9471" cy="94714"/>
            </a:xfrm>
            <a:custGeom>
              <a:avLst/>
              <a:gdLst>
                <a:gd name="T0" fmla="*/ 5 w 11"/>
                <a:gd name="T1" fmla="*/ 0 h 110"/>
                <a:gd name="T2" fmla="*/ 0 w 11"/>
                <a:gd name="T3" fmla="*/ 5 h 110"/>
                <a:gd name="T4" fmla="*/ 0 w 11"/>
                <a:gd name="T5" fmla="*/ 105 h 110"/>
                <a:gd name="T6" fmla="*/ 5 w 11"/>
                <a:gd name="T7" fmla="*/ 110 h 110"/>
                <a:gd name="T8" fmla="*/ 11 w 11"/>
                <a:gd name="T9" fmla="*/ 105 h 110"/>
                <a:gd name="T10" fmla="*/ 11 w 11"/>
                <a:gd name="T11" fmla="*/ 5 h 110"/>
                <a:gd name="T12" fmla="*/ 5 w 11"/>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11" h="110">
                  <a:moveTo>
                    <a:pt x="5" y="0"/>
                  </a:moveTo>
                  <a:cubicBezTo>
                    <a:pt x="2" y="0"/>
                    <a:pt x="0" y="2"/>
                    <a:pt x="0" y="5"/>
                  </a:cubicBezTo>
                  <a:cubicBezTo>
                    <a:pt x="0" y="105"/>
                    <a:pt x="0" y="105"/>
                    <a:pt x="0" y="105"/>
                  </a:cubicBezTo>
                  <a:cubicBezTo>
                    <a:pt x="0" y="107"/>
                    <a:pt x="2" y="110"/>
                    <a:pt x="5" y="110"/>
                  </a:cubicBezTo>
                  <a:cubicBezTo>
                    <a:pt x="8" y="110"/>
                    <a:pt x="11" y="107"/>
                    <a:pt x="11" y="105"/>
                  </a:cubicBezTo>
                  <a:cubicBezTo>
                    <a:pt x="11" y="5"/>
                    <a:pt x="11" y="5"/>
                    <a:pt x="11" y="5"/>
                  </a:cubicBezTo>
                  <a:cubicBezTo>
                    <a:pt x="11" y="2"/>
                    <a:pt x="8" y="0"/>
                    <a:pt x="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3" name="Freeform 134"/>
            <p:cNvSpPr/>
            <p:nvPr/>
          </p:nvSpPr>
          <p:spPr bwMode="auto">
            <a:xfrm>
              <a:off x="6201409" y="2236463"/>
              <a:ext cx="90343" cy="102364"/>
            </a:xfrm>
            <a:custGeom>
              <a:avLst/>
              <a:gdLst>
                <a:gd name="T0" fmla="*/ 0 w 248"/>
                <a:gd name="T1" fmla="*/ 0 h 281"/>
                <a:gd name="T2" fmla="*/ 0 w 248"/>
                <a:gd name="T3" fmla="*/ 281 h 281"/>
                <a:gd name="T4" fmla="*/ 248 w 248"/>
                <a:gd name="T5" fmla="*/ 139 h 281"/>
                <a:gd name="T6" fmla="*/ 0 w 248"/>
                <a:gd name="T7" fmla="*/ 0 h 281"/>
              </a:gdLst>
              <a:ahLst/>
              <a:cxnLst>
                <a:cxn ang="0">
                  <a:pos x="T0" y="T1"/>
                </a:cxn>
                <a:cxn ang="0">
                  <a:pos x="T2" y="T3"/>
                </a:cxn>
                <a:cxn ang="0">
                  <a:pos x="T4" y="T5"/>
                </a:cxn>
                <a:cxn ang="0">
                  <a:pos x="T6" y="T7"/>
                </a:cxn>
              </a:cxnLst>
              <a:rect l="0" t="0" r="r" b="b"/>
              <a:pathLst>
                <a:path w="248" h="281">
                  <a:moveTo>
                    <a:pt x="0" y="0"/>
                  </a:moveTo>
                  <a:lnTo>
                    <a:pt x="0" y="281"/>
                  </a:lnTo>
                  <a:lnTo>
                    <a:pt x="248" y="139"/>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4" name="Freeform 135"/>
            <p:cNvSpPr/>
            <p:nvPr/>
          </p:nvSpPr>
          <p:spPr bwMode="auto">
            <a:xfrm>
              <a:off x="6201409" y="2235734"/>
              <a:ext cx="90343" cy="102364"/>
            </a:xfrm>
            <a:custGeom>
              <a:avLst/>
              <a:gdLst>
                <a:gd name="T0" fmla="*/ 0 w 248"/>
                <a:gd name="T1" fmla="*/ 0 h 281"/>
                <a:gd name="T2" fmla="*/ 0 w 248"/>
                <a:gd name="T3" fmla="*/ 281 h 281"/>
                <a:gd name="T4" fmla="*/ 248 w 248"/>
                <a:gd name="T5" fmla="*/ 141 h 281"/>
                <a:gd name="T6" fmla="*/ 0 w 248"/>
                <a:gd name="T7" fmla="*/ 0 h 281"/>
              </a:gdLst>
              <a:ahLst/>
              <a:cxnLst>
                <a:cxn ang="0">
                  <a:pos x="T0" y="T1"/>
                </a:cxn>
                <a:cxn ang="0">
                  <a:pos x="T2" y="T3"/>
                </a:cxn>
                <a:cxn ang="0">
                  <a:pos x="T4" y="T5"/>
                </a:cxn>
                <a:cxn ang="0">
                  <a:pos x="T6" y="T7"/>
                </a:cxn>
              </a:cxnLst>
              <a:rect l="0" t="0" r="r" b="b"/>
              <a:pathLst>
                <a:path w="248" h="281">
                  <a:moveTo>
                    <a:pt x="0" y="0"/>
                  </a:moveTo>
                  <a:lnTo>
                    <a:pt x="0" y="281"/>
                  </a:lnTo>
                  <a:lnTo>
                    <a:pt x="248" y="141"/>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5" name="Freeform 136"/>
            <p:cNvSpPr>
              <a:spLocks noEditPoints="1"/>
            </p:cNvSpPr>
            <p:nvPr/>
          </p:nvSpPr>
          <p:spPr bwMode="auto">
            <a:xfrm>
              <a:off x="5894681" y="2216792"/>
              <a:ext cx="136971" cy="133328"/>
            </a:xfrm>
            <a:custGeom>
              <a:avLst/>
              <a:gdLst>
                <a:gd name="T0" fmla="*/ 80 w 159"/>
                <a:gd name="T1" fmla="*/ 0 h 155"/>
                <a:gd name="T2" fmla="*/ 7 w 159"/>
                <a:gd name="T3" fmla="*/ 126 h 155"/>
                <a:gd name="T4" fmla="*/ 152 w 159"/>
                <a:gd name="T5" fmla="*/ 126 h 155"/>
                <a:gd name="T6" fmla="*/ 80 w 159"/>
                <a:gd name="T7" fmla="*/ 0 h 155"/>
                <a:gd name="T8" fmla="*/ 153 w 159"/>
                <a:gd name="T9" fmla="*/ 142 h 155"/>
                <a:gd name="T10" fmla="*/ 7 w 159"/>
                <a:gd name="T11" fmla="*/ 142 h 155"/>
                <a:gd name="T12" fmla="*/ 0 w 159"/>
                <a:gd name="T13" fmla="*/ 148 h 155"/>
                <a:gd name="T14" fmla="*/ 7 w 159"/>
                <a:gd name="T15" fmla="*/ 155 h 155"/>
                <a:gd name="T16" fmla="*/ 153 w 159"/>
                <a:gd name="T17" fmla="*/ 155 h 155"/>
                <a:gd name="T18" fmla="*/ 159 w 159"/>
                <a:gd name="T19" fmla="*/ 148 h 155"/>
                <a:gd name="T20" fmla="*/ 153 w 159"/>
                <a:gd name="T21" fmla="*/ 1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9" h="155">
                  <a:moveTo>
                    <a:pt x="80" y="0"/>
                  </a:moveTo>
                  <a:cubicBezTo>
                    <a:pt x="7" y="126"/>
                    <a:pt x="7" y="126"/>
                    <a:pt x="7" y="126"/>
                  </a:cubicBezTo>
                  <a:cubicBezTo>
                    <a:pt x="152" y="126"/>
                    <a:pt x="152" y="126"/>
                    <a:pt x="152" y="126"/>
                  </a:cubicBezTo>
                  <a:lnTo>
                    <a:pt x="80" y="0"/>
                  </a:lnTo>
                  <a:close/>
                  <a:moveTo>
                    <a:pt x="153" y="142"/>
                  </a:moveTo>
                  <a:cubicBezTo>
                    <a:pt x="7" y="142"/>
                    <a:pt x="7" y="142"/>
                    <a:pt x="7" y="142"/>
                  </a:cubicBezTo>
                  <a:cubicBezTo>
                    <a:pt x="3" y="142"/>
                    <a:pt x="0" y="144"/>
                    <a:pt x="0" y="148"/>
                  </a:cubicBezTo>
                  <a:cubicBezTo>
                    <a:pt x="0" y="152"/>
                    <a:pt x="3" y="155"/>
                    <a:pt x="7" y="155"/>
                  </a:cubicBezTo>
                  <a:cubicBezTo>
                    <a:pt x="153" y="155"/>
                    <a:pt x="153" y="155"/>
                    <a:pt x="153" y="155"/>
                  </a:cubicBezTo>
                  <a:cubicBezTo>
                    <a:pt x="156" y="155"/>
                    <a:pt x="159" y="152"/>
                    <a:pt x="159" y="148"/>
                  </a:cubicBezTo>
                  <a:cubicBezTo>
                    <a:pt x="159" y="144"/>
                    <a:pt x="156" y="142"/>
                    <a:pt x="153" y="14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6" name="Freeform 137"/>
            <p:cNvSpPr>
              <a:spLocks noEditPoints="1"/>
            </p:cNvSpPr>
            <p:nvPr/>
          </p:nvSpPr>
          <p:spPr bwMode="auto">
            <a:xfrm>
              <a:off x="5633854" y="2221892"/>
              <a:ext cx="71400" cy="122035"/>
            </a:xfrm>
            <a:custGeom>
              <a:avLst/>
              <a:gdLst>
                <a:gd name="T0" fmla="*/ 79 w 83"/>
                <a:gd name="T1" fmla="*/ 0 h 142"/>
                <a:gd name="T2" fmla="*/ 61 w 83"/>
                <a:gd name="T3" fmla="*/ 0 h 142"/>
                <a:gd name="T4" fmla="*/ 57 w 83"/>
                <a:gd name="T5" fmla="*/ 4 h 142"/>
                <a:gd name="T6" fmla="*/ 57 w 83"/>
                <a:gd name="T7" fmla="*/ 138 h 142"/>
                <a:gd name="T8" fmla="*/ 61 w 83"/>
                <a:gd name="T9" fmla="*/ 142 h 142"/>
                <a:gd name="T10" fmla="*/ 79 w 83"/>
                <a:gd name="T11" fmla="*/ 142 h 142"/>
                <a:gd name="T12" fmla="*/ 83 w 83"/>
                <a:gd name="T13" fmla="*/ 138 h 142"/>
                <a:gd name="T14" fmla="*/ 83 w 83"/>
                <a:gd name="T15" fmla="*/ 4 h 142"/>
                <a:gd name="T16" fmla="*/ 79 w 83"/>
                <a:gd name="T17" fmla="*/ 0 h 142"/>
                <a:gd name="T18" fmla="*/ 22 w 83"/>
                <a:gd name="T19" fmla="*/ 0 h 142"/>
                <a:gd name="T20" fmla="*/ 4 w 83"/>
                <a:gd name="T21" fmla="*/ 0 h 142"/>
                <a:gd name="T22" fmla="*/ 0 w 83"/>
                <a:gd name="T23" fmla="*/ 4 h 142"/>
                <a:gd name="T24" fmla="*/ 0 w 83"/>
                <a:gd name="T25" fmla="*/ 138 h 142"/>
                <a:gd name="T26" fmla="*/ 4 w 83"/>
                <a:gd name="T27" fmla="*/ 142 h 142"/>
                <a:gd name="T28" fmla="*/ 22 w 83"/>
                <a:gd name="T29" fmla="*/ 142 h 142"/>
                <a:gd name="T30" fmla="*/ 26 w 83"/>
                <a:gd name="T31" fmla="*/ 138 h 142"/>
                <a:gd name="T32" fmla="*/ 26 w 83"/>
                <a:gd name="T33" fmla="*/ 4 h 142"/>
                <a:gd name="T34" fmla="*/ 22 w 83"/>
                <a:gd name="T35"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142">
                  <a:moveTo>
                    <a:pt x="79" y="0"/>
                  </a:moveTo>
                  <a:cubicBezTo>
                    <a:pt x="61" y="0"/>
                    <a:pt x="61" y="0"/>
                    <a:pt x="61" y="0"/>
                  </a:cubicBezTo>
                  <a:cubicBezTo>
                    <a:pt x="59" y="0"/>
                    <a:pt x="57" y="2"/>
                    <a:pt x="57" y="4"/>
                  </a:cubicBezTo>
                  <a:cubicBezTo>
                    <a:pt x="57" y="138"/>
                    <a:pt x="57" y="138"/>
                    <a:pt x="57" y="138"/>
                  </a:cubicBezTo>
                  <a:cubicBezTo>
                    <a:pt x="57" y="141"/>
                    <a:pt x="59" y="142"/>
                    <a:pt x="61" y="142"/>
                  </a:cubicBezTo>
                  <a:cubicBezTo>
                    <a:pt x="79" y="142"/>
                    <a:pt x="79" y="142"/>
                    <a:pt x="79" y="142"/>
                  </a:cubicBezTo>
                  <a:cubicBezTo>
                    <a:pt x="82" y="142"/>
                    <a:pt x="83" y="141"/>
                    <a:pt x="83" y="138"/>
                  </a:cubicBezTo>
                  <a:cubicBezTo>
                    <a:pt x="83" y="4"/>
                    <a:pt x="83" y="4"/>
                    <a:pt x="83" y="4"/>
                  </a:cubicBezTo>
                  <a:cubicBezTo>
                    <a:pt x="83" y="2"/>
                    <a:pt x="82" y="0"/>
                    <a:pt x="79" y="0"/>
                  </a:cubicBezTo>
                  <a:close/>
                  <a:moveTo>
                    <a:pt x="22" y="0"/>
                  </a:moveTo>
                  <a:cubicBezTo>
                    <a:pt x="4" y="0"/>
                    <a:pt x="4" y="0"/>
                    <a:pt x="4" y="0"/>
                  </a:cubicBezTo>
                  <a:cubicBezTo>
                    <a:pt x="2" y="0"/>
                    <a:pt x="0" y="2"/>
                    <a:pt x="0" y="4"/>
                  </a:cubicBezTo>
                  <a:cubicBezTo>
                    <a:pt x="0" y="138"/>
                    <a:pt x="0" y="138"/>
                    <a:pt x="0" y="138"/>
                  </a:cubicBezTo>
                  <a:cubicBezTo>
                    <a:pt x="0" y="141"/>
                    <a:pt x="2" y="142"/>
                    <a:pt x="4" y="142"/>
                  </a:cubicBezTo>
                  <a:cubicBezTo>
                    <a:pt x="22" y="142"/>
                    <a:pt x="22" y="142"/>
                    <a:pt x="22" y="142"/>
                  </a:cubicBezTo>
                  <a:cubicBezTo>
                    <a:pt x="24" y="142"/>
                    <a:pt x="26" y="141"/>
                    <a:pt x="26" y="138"/>
                  </a:cubicBezTo>
                  <a:cubicBezTo>
                    <a:pt x="26" y="4"/>
                    <a:pt x="26" y="4"/>
                    <a:pt x="26" y="4"/>
                  </a:cubicBezTo>
                  <a:cubicBezTo>
                    <a:pt x="26" y="2"/>
                    <a:pt x="24" y="0"/>
                    <a:pt x="2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7" name="Rectangle 138"/>
            <p:cNvSpPr>
              <a:spLocks noChangeArrowheads="1"/>
            </p:cNvSpPr>
            <p:nvPr/>
          </p:nvSpPr>
          <p:spPr bwMode="auto">
            <a:xfrm>
              <a:off x="5326397" y="2224442"/>
              <a:ext cx="117300" cy="116935"/>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168" name="Freeform 139"/>
            <p:cNvSpPr/>
            <p:nvPr/>
          </p:nvSpPr>
          <p:spPr bwMode="auto">
            <a:xfrm>
              <a:off x="5022584" y="2210599"/>
              <a:ext cx="127135" cy="144621"/>
            </a:xfrm>
            <a:custGeom>
              <a:avLst/>
              <a:gdLst>
                <a:gd name="T0" fmla="*/ 0 w 349"/>
                <a:gd name="T1" fmla="*/ 0 h 397"/>
                <a:gd name="T2" fmla="*/ 0 w 349"/>
                <a:gd name="T3" fmla="*/ 397 h 397"/>
                <a:gd name="T4" fmla="*/ 349 w 349"/>
                <a:gd name="T5" fmla="*/ 199 h 397"/>
                <a:gd name="T6" fmla="*/ 0 w 349"/>
                <a:gd name="T7" fmla="*/ 0 h 397"/>
              </a:gdLst>
              <a:ahLst/>
              <a:cxnLst>
                <a:cxn ang="0">
                  <a:pos x="T0" y="T1"/>
                </a:cxn>
                <a:cxn ang="0">
                  <a:pos x="T2" y="T3"/>
                </a:cxn>
                <a:cxn ang="0">
                  <a:pos x="T4" y="T5"/>
                </a:cxn>
                <a:cxn ang="0">
                  <a:pos x="T6" y="T7"/>
                </a:cxn>
              </a:cxnLst>
              <a:rect l="0" t="0" r="r" b="b"/>
              <a:pathLst>
                <a:path w="349" h="397">
                  <a:moveTo>
                    <a:pt x="0" y="0"/>
                  </a:moveTo>
                  <a:lnTo>
                    <a:pt x="0" y="397"/>
                  </a:lnTo>
                  <a:lnTo>
                    <a:pt x="349" y="199"/>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9" name="Freeform 140"/>
            <p:cNvSpPr/>
            <p:nvPr/>
          </p:nvSpPr>
          <p:spPr bwMode="auto">
            <a:xfrm>
              <a:off x="6546750" y="2613497"/>
              <a:ext cx="55007" cy="35336"/>
            </a:xfrm>
            <a:custGeom>
              <a:avLst/>
              <a:gdLst>
                <a:gd name="T0" fmla="*/ 51 w 64"/>
                <a:gd name="T1" fmla="*/ 1 h 41"/>
                <a:gd name="T2" fmla="*/ 20 w 64"/>
                <a:gd name="T3" fmla="*/ 23 h 41"/>
                <a:gd name="T4" fmla="*/ 18 w 64"/>
                <a:gd name="T5" fmla="*/ 24 h 41"/>
                <a:gd name="T6" fmla="*/ 10 w 64"/>
                <a:gd name="T7" fmla="*/ 20 h 41"/>
                <a:gd name="T8" fmla="*/ 0 w 64"/>
                <a:gd name="T9" fmla="*/ 31 h 41"/>
                <a:gd name="T10" fmla="*/ 10 w 64"/>
                <a:gd name="T11" fmla="*/ 41 h 41"/>
                <a:gd name="T12" fmla="*/ 20 w 64"/>
                <a:gd name="T13" fmla="*/ 34 h 41"/>
                <a:gd name="T14" fmla="*/ 21 w 64"/>
                <a:gd name="T15" fmla="*/ 34 h 41"/>
                <a:gd name="T16" fmla="*/ 23 w 64"/>
                <a:gd name="T17" fmla="*/ 34 h 41"/>
                <a:gd name="T18" fmla="*/ 64 w 64"/>
                <a:gd name="T19" fmla="*/ 4 h 41"/>
                <a:gd name="T20" fmla="*/ 51 w 64"/>
                <a:gd name="T21"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41">
                  <a:moveTo>
                    <a:pt x="51" y="1"/>
                  </a:moveTo>
                  <a:cubicBezTo>
                    <a:pt x="44" y="9"/>
                    <a:pt x="33" y="19"/>
                    <a:pt x="20" y="23"/>
                  </a:cubicBezTo>
                  <a:cubicBezTo>
                    <a:pt x="19" y="23"/>
                    <a:pt x="18" y="23"/>
                    <a:pt x="18" y="24"/>
                  </a:cubicBezTo>
                  <a:cubicBezTo>
                    <a:pt x="16" y="22"/>
                    <a:pt x="13" y="20"/>
                    <a:pt x="10" y="20"/>
                  </a:cubicBezTo>
                  <a:cubicBezTo>
                    <a:pt x="5" y="20"/>
                    <a:pt x="0" y="25"/>
                    <a:pt x="0" y="31"/>
                  </a:cubicBezTo>
                  <a:cubicBezTo>
                    <a:pt x="0" y="37"/>
                    <a:pt x="5" y="41"/>
                    <a:pt x="10" y="41"/>
                  </a:cubicBezTo>
                  <a:cubicBezTo>
                    <a:pt x="15" y="41"/>
                    <a:pt x="19" y="38"/>
                    <a:pt x="20" y="34"/>
                  </a:cubicBezTo>
                  <a:cubicBezTo>
                    <a:pt x="21" y="34"/>
                    <a:pt x="21" y="34"/>
                    <a:pt x="21" y="34"/>
                  </a:cubicBezTo>
                  <a:cubicBezTo>
                    <a:pt x="22" y="34"/>
                    <a:pt x="22" y="34"/>
                    <a:pt x="23" y="34"/>
                  </a:cubicBezTo>
                  <a:cubicBezTo>
                    <a:pt x="41" y="29"/>
                    <a:pt x="55" y="14"/>
                    <a:pt x="64" y="4"/>
                  </a:cubicBezTo>
                  <a:cubicBezTo>
                    <a:pt x="64" y="4"/>
                    <a:pt x="47" y="0"/>
                    <a:pt x="51"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0" name="Freeform 141"/>
            <p:cNvSpPr/>
            <p:nvPr/>
          </p:nvSpPr>
          <p:spPr bwMode="auto">
            <a:xfrm>
              <a:off x="6469158" y="2483448"/>
              <a:ext cx="135150" cy="64478"/>
            </a:xfrm>
            <a:custGeom>
              <a:avLst/>
              <a:gdLst>
                <a:gd name="T0" fmla="*/ 79 w 157"/>
                <a:gd name="T1" fmla="*/ 0 h 75"/>
                <a:gd name="T2" fmla="*/ 0 w 157"/>
                <a:gd name="T3" fmla="*/ 74 h 75"/>
                <a:gd name="T4" fmla="*/ 12 w 157"/>
                <a:gd name="T5" fmla="*/ 74 h 75"/>
                <a:gd name="T6" fmla="*/ 79 w 157"/>
                <a:gd name="T7" fmla="*/ 12 h 75"/>
                <a:gd name="T8" fmla="*/ 145 w 157"/>
                <a:gd name="T9" fmla="*/ 74 h 75"/>
                <a:gd name="T10" fmla="*/ 157 w 157"/>
                <a:gd name="T11" fmla="*/ 74 h 75"/>
                <a:gd name="T12" fmla="*/ 79 w 157"/>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57" h="75">
                  <a:moveTo>
                    <a:pt x="79" y="0"/>
                  </a:moveTo>
                  <a:cubicBezTo>
                    <a:pt x="37" y="0"/>
                    <a:pt x="0" y="35"/>
                    <a:pt x="0" y="74"/>
                  </a:cubicBezTo>
                  <a:cubicBezTo>
                    <a:pt x="0" y="74"/>
                    <a:pt x="12" y="75"/>
                    <a:pt x="12" y="74"/>
                  </a:cubicBezTo>
                  <a:cubicBezTo>
                    <a:pt x="12" y="38"/>
                    <a:pt x="47" y="12"/>
                    <a:pt x="79" y="12"/>
                  </a:cubicBezTo>
                  <a:cubicBezTo>
                    <a:pt x="110" y="12"/>
                    <a:pt x="145" y="38"/>
                    <a:pt x="145" y="74"/>
                  </a:cubicBezTo>
                  <a:cubicBezTo>
                    <a:pt x="145" y="75"/>
                    <a:pt x="157" y="74"/>
                    <a:pt x="157" y="74"/>
                  </a:cubicBezTo>
                  <a:cubicBezTo>
                    <a:pt x="157" y="35"/>
                    <a:pt x="120" y="0"/>
                    <a:pt x="79"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1" name="Freeform 142"/>
            <p:cNvSpPr>
              <a:spLocks noEditPoints="1"/>
            </p:cNvSpPr>
            <p:nvPr/>
          </p:nvSpPr>
          <p:spPr bwMode="auto">
            <a:xfrm>
              <a:off x="6458229" y="2547926"/>
              <a:ext cx="157371" cy="72493"/>
            </a:xfrm>
            <a:custGeom>
              <a:avLst/>
              <a:gdLst>
                <a:gd name="T0" fmla="*/ 25 w 183"/>
                <a:gd name="T1" fmla="*/ 1 h 84"/>
                <a:gd name="T2" fmla="*/ 25 w 183"/>
                <a:gd name="T3" fmla="*/ 0 h 84"/>
                <a:gd name="T4" fmla="*/ 13 w 183"/>
                <a:gd name="T5" fmla="*/ 0 h 84"/>
                <a:gd name="T6" fmla="*/ 13 w 183"/>
                <a:gd name="T7" fmla="*/ 0 h 84"/>
                <a:gd name="T8" fmla="*/ 11 w 183"/>
                <a:gd name="T9" fmla="*/ 1 h 84"/>
                <a:gd name="T10" fmla="*/ 3 w 183"/>
                <a:gd name="T11" fmla="*/ 18 h 84"/>
                <a:gd name="T12" fmla="*/ 1 w 183"/>
                <a:gd name="T13" fmla="*/ 43 h 84"/>
                <a:gd name="T14" fmla="*/ 7 w 183"/>
                <a:gd name="T15" fmla="*/ 68 h 84"/>
                <a:gd name="T16" fmla="*/ 17 w 183"/>
                <a:gd name="T17" fmla="*/ 84 h 84"/>
                <a:gd name="T18" fmla="*/ 17 w 183"/>
                <a:gd name="T19" fmla="*/ 84 h 84"/>
                <a:gd name="T20" fmla="*/ 22 w 183"/>
                <a:gd name="T21" fmla="*/ 84 h 84"/>
                <a:gd name="T22" fmla="*/ 25 w 183"/>
                <a:gd name="T23" fmla="*/ 81 h 84"/>
                <a:gd name="T24" fmla="*/ 25 w 183"/>
                <a:gd name="T25" fmla="*/ 81 h 84"/>
                <a:gd name="T26" fmla="*/ 35 w 183"/>
                <a:gd name="T27" fmla="*/ 71 h 84"/>
                <a:gd name="T28" fmla="*/ 30 w 183"/>
                <a:gd name="T29" fmla="*/ 8 h 84"/>
                <a:gd name="T30" fmla="*/ 25 w 183"/>
                <a:gd name="T31" fmla="*/ 1 h 84"/>
                <a:gd name="T32" fmla="*/ 180 w 183"/>
                <a:gd name="T33" fmla="*/ 17 h 84"/>
                <a:gd name="T34" fmla="*/ 172 w 183"/>
                <a:gd name="T35" fmla="*/ 0 h 84"/>
                <a:gd name="T36" fmla="*/ 158 w 183"/>
                <a:gd name="T37" fmla="*/ 0 h 84"/>
                <a:gd name="T38" fmla="*/ 153 w 183"/>
                <a:gd name="T39" fmla="*/ 7 h 84"/>
                <a:gd name="T40" fmla="*/ 148 w 183"/>
                <a:gd name="T41" fmla="*/ 70 h 84"/>
                <a:gd name="T42" fmla="*/ 154 w 183"/>
                <a:gd name="T43" fmla="*/ 79 h 84"/>
                <a:gd name="T44" fmla="*/ 168 w 183"/>
                <a:gd name="T45" fmla="*/ 80 h 84"/>
                <a:gd name="T46" fmla="*/ 176 w 183"/>
                <a:gd name="T47" fmla="*/ 67 h 84"/>
                <a:gd name="T48" fmla="*/ 182 w 183"/>
                <a:gd name="T49" fmla="*/ 42 h 84"/>
                <a:gd name="T50" fmla="*/ 180 w 183"/>
                <a:gd name="T51" fmla="*/ 1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3" h="84">
                  <a:moveTo>
                    <a:pt x="25" y="1"/>
                  </a:moveTo>
                  <a:cubicBezTo>
                    <a:pt x="25" y="0"/>
                    <a:pt x="25" y="0"/>
                    <a:pt x="25" y="0"/>
                  </a:cubicBezTo>
                  <a:cubicBezTo>
                    <a:pt x="13" y="0"/>
                    <a:pt x="13" y="0"/>
                    <a:pt x="13" y="0"/>
                  </a:cubicBezTo>
                  <a:cubicBezTo>
                    <a:pt x="13" y="0"/>
                    <a:pt x="13" y="0"/>
                    <a:pt x="13" y="0"/>
                  </a:cubicBezTo>
                  <a:cubicBezTo>
                    <a:pt x="11" y="0"/>
                    <a:pt x="11" y="1"/>
                    <a:pt x="11" y="1"/>
                  </a:cubicBezTo>
                  <a:cubicBezTo>
                    <a:pt x="8" y="6"/>
                    <a:pt x="5" y="12"/>
                    <a:pt x="3" y="18"/>
                  </a:cubicBezTo>
                  <a:cubicBezTo>
                    <a:pt x="1" y="26"/>
                    <a:pt x="0" y="35"/>
                    <a:pt x="1" y="43"/>
                  </a:cubicBezTo>
                  <a:cubicBezTo>
                    <a:pt x="2" y="52"/>
                    <a:pt x="4" y="60"/>
                    <a:pt x="7" y="68"/>
                  </a:cubicBezTo>
                  <a:cubicBezTo>
                    <a:pt x="10" y="74"/>
                    <a:pt x="13" y="80"/>
                    <a:pt x="17" y="84"/>
                  </a:cubicBezTo>
                  <a:cubicBezTo>
                    <a:pt x="17" y="84"/>
                    <a:pt x="17" y="84"/>
                    <a:pt x="17" y="84"/>
                  </a:cubicBezTo>
                  <a:cubicBezTo>
                    <a:pt x="17" y="84"/>
                    <a:pt x="20" y="84"/>
                    <a:pt x="22" y="84"/>
                  </a:cubicBezTo>
                  <a:cubicBezTo>
                    <a:pt x="24" y="84"/>
                    <a:pt x="25" y="83"/>
                    <a:pt x="25" y="81"/>
                  </a:cubicBezTo>
                  <a:cubicBezTo>
                    <a:pt x="25" y="81"/>
                    <a:pt x="25" y="81"/>
                    <a:pt x="25" y="81"/>
                  </a:cubicBezTo>
                  <a:cubicBezTo>
                    <a:pt x="31" y="82"/>
                    <a:pt x="36" y="77"/>
                    <a:pt x="35" y="71"/>
                  </a:cubicBezTo>
                  <a:cubicBezTo>
                    <a:pt x="34" y="52"/>
                    <a:pt x="31" y="14"/>
                    <a:pt x="30" y="8"/>
                  </a:cubicBezTo>
                  <a:cubicBezTo>
                    <a:pt x="30" y="4"/>
                    <a:pt x="28" y="1"/>
                    <a:pt x="25" y="1"/>
                  </a:cubicBezTo>
                  <a:close/>
                  <a:moveTo>
                    <a:pt x="180" y="17"/>
                  </a:moveTo>
                  <a:cubicBezTo>
                    <a:pt x="178" y="11"/>
                    <a:pt x="176" y="5"/>
                    <a:pt x="172" y="0"/>
                  </a:cubicBezTo>
                  <a:cubicBezTo>
                    <a:pt x="158" y="0"/>
                    <a:pt x="158" y="0"/>
                    <a:pt x="158" y="0"/>
                  </a:cubicBezTo>
                  <a:cubicBezTo>
                    <a:pt x="158" y="0"/>
                    <a:pt x="153" y="3"/>
                    <a:pt x="153" y="7"/>
                  </a:cubicBezTo>
                  <a:cubicBezTo>
                    <a:pt x="152" y="13"/>
                    <a:pt x="149" y="51"/>
                    <a:pt x="148" y="70"/>
                  </a:cubicBezTo>
                  <a:cubicBezTo>
                    <a:pt x="148" y="75"/>
                    <a:pt x="154" y="79"/>
                    <a:pt x="154" y="79"/>
                  </a:cubicBezTo>
                  <a:cubicBezTo>
                    <a:pt x="168" y="80"/>
                    <a:pt x="168" y="80"/>
                    <a:pt x="168" y="80"/>
                  </a:cubicBezTo>
                  <a:cubicBezTo>
                    <a:pt x="172" y="76"/>
                    <a:pt x="174" y="72"/>
                    <a:pt x="176" y="67"/>
                  </a:cubicBezTo>
                  <a:cubicBezTo>
                    <a:pt x="179" y="59"/>
                    <a:pt x="181" y="51"/>
                    <a:pt x="182" y="42"/>
                  </a:cubicBezTo>
                  <a:cubicBezTo>
                    <a:pt x="183" y="33"/>
                    <a:pt x="182" y="25"/>
                    <a:pt x="180" y="1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2" name="Freeform 143"/>
            <p:cNvSpPr/>
            <p:nvPr/>
          </p:nvSpPr>
          <p:spPr bwMode="auto">
            <a:xfrm>
              <a:off x="6468429" y="2547926"/>
              <a:ext cx="20764" cy="70671"/>
            </a:xfrm>
            <a:custGeom>
              <a:avLst/>
              <a:gdLst>
                <a:gd name="T0" fmla="*/ 18 w 24"/>
                <a:gd name="T1" fmla="*/ 8 h 82"/>
                <a:gd name="T2" fmla="*/ 13 w 24"/>
                <a:gd name="T3" fmla="*/ 1 h 82"/>
                <a:gd name="T4" fmla="*/ 13 w 24"/>
                <a:gd name="T5" fmla="*/ 0 h 82"/>
                <a:gd name="T6" fmla="*/ 10 w 24"/>
                <a:gd name="T7" fmla="*/ 0 h 82"/>
                <a:gd name="T8" fmla="*/ 12 w 24"/>
                <a:gd name="T9" fmla="*/ 82 h 82"/>
                <a:gd name="T10" fmla="*/ 13 w 24"/>
                <a:gd name="T11" fmla="*/ 81 h 82"/>
                <a:gd name="T12" fmla="*/ 13 w 24"/>
                <a:gd name="T13" fmla="*/ 81 h 82"/>
                <a:gd name="T14" fmla="*/ 23 w 24"/>
                <a:gd name="T15" fmla="*/ 71 h 82"/>
                <a:gd name="T16" fmla="*/ 18 w 24"/>
                <a:gd name="T17"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82">
                  <a:moveTo>
                    <a:pt x="18" y="8"/>
                  </a:moveTo>
                  <a:cubicBezTo>
                    <a:pt x="18" y="4"/>
                    <a:pt x="16" y="1"/>
                    <a:pt x="13" y="1"/>
                  </a:cubicBezTo>
                  <a:cubicBezTo>
                    <a:pt x="13" y="0"/>
                    <a:pt x="13" y="0"/>
                    <a:pt x="13" y="0"/>
                  </a:cubicBezTo>
                  <a:cubicBezTo>
                    <a:pt x="10" y="0"/>
                    <a:pt x="10" y="0"/>
                    <a:pt x="10" y="0"/>
                  </a:cubicBezTo>
                  <a:cubicBezTo>
                    <a:pt x="0" y="35"/>
                    <a:pt x="10" y="73"/>
                    <a:pt x="12" y="82"/>
                  </a:cubicBezTo>
                  <a:cubicBezTo>
                    <a:pt x="13" y="82"/>
                    <a:pt x="13" y="81"/>
                    <a:pt x="13" y="81"/>
                  </a:cubicBezTo>
                  <a:cubicBezTo>
                    <a:pt x="13" y="81"/>
                    <a:pt x="13" y="81"/>
                    <a:pt x="13" y="81"/>
                  </a:cubicBezTo>
                  <a:cubicBezTo>
                    <a:pt x="19" y="82"/>
                    <a:pt x="24" y="77"/>
                    <a:pt x="23" y="71"/>
                  </a:cubicBezTo>
                  <a:cubicBezTo>
                    <a:pt x="22" y="52"/>
                    <a:pt x="19" y="14"/>
                    <a:pt x="18"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3" name="Freeform 144"/>
            <p:cNvSpPr/>
            <p:nvPr/>
          </p:nvSpPr>
          <p:spPr bwMode="auto">
            <a:xfrm>
              <a:off x="6585365" y="2547926"/>
              <a:ext cx="18214" cy="68850"/>
            </a:xfrm>
            <a:custGeom>
              <a:avLst/>
              <a:gdLst>
                <a:gd name="T0" fmla="*/ 5 w 21"/>
                <a:gd name="T1" fmla="*/ 7 h 80"/>
                <a:gd name="T2" fmla="*/ 0 w 21"/>
                <a:gd name="T3" fmla="*/ 70 h 80"/>
                <a:gd name="T4" fmla="*/ 6 w 21"/>
                <a:gd name="T5" fmla="*/ 79 h 80"/>
                <a:gd name="T6" fmla="*/ 9 w 21"/>
                <a:gd name="T7" fmla="*/ 80 h 80"/>
                <a:gd name="T8" fmla="*/ 15 w 21"/>
                <a:gd name="T9" fmla="*/ 0 h 80"/>
                <a:gd name="T10" fmla="*/ 10 w 21"/>
                <a:gd name="T11" fmla="*/ 0 h 80"/>
                <a:gd name="T12" fmla="*/ 5 w 21"/>
                <a:gd name="T13" fmla="*/ 7 h 80"/>
              </a:gdLst>
              <a:ahLst/>
              <a:cxnLst>
                <a:cxn ang="0">
                  <a:pos x="T0" y="T1"/>
                </a:cxn>
                <a:cxn ang="0">
                  <a:pos x="T2" y="T3"/>
                </a:cxn>
                <a:cxn ang="0">
                  <a:pos x="T4" y="T5"/>
                </a:cxn>
                <a:cxn ang="0">
                  <a:pos x="T6" y="T7"/>
                </a:cxn>
                <a:cxn ang="0">
                  <a:pos x="T8" y="T9"/>
                </a:cxn>
                <a:cxn ang="0">
                  <a:pos x="T10" y="T11"/>
                </a:cxn>
                <a:cxn ang="0">
                  <a:pos x="T12" y="T13"/>
                </a:cxn>
              </a:cxnLst>
              <a:rect l="0" t="0" r="r" b="b"/>
              <a:pathLst>
                <a:path w="21" h="80">
                  <a:moveTo>
                    <a:pt x="5" y="7"/>
                  </a:moveTo>
                  <a:cubicBezTo>
                    <a:pt x="4" y="13"/>
                    <a:pt x="1" y="51"/>
                    <a:pt x="0" y="70"/>
                  </a:cubicBezTo>
                  <a:cubicBezTo>
                    <a:pt x="0" y="75"/>
                    <a:pt x="6" y="79"/>
                    <a:pt x="6" y="79"/>
                  </a:cubicBezTo>
                  <a:cubicBezTo>
                    <a:pt x="6" y="79"/>
                    <a:pt x="7" y="80"/>
                    <a:pt x="9" y="80"/>
                  </a:cubicBezTo>
                  <a:cubicBezTo>
                    <a:pt x="13" y="67"/>
                    <a:pt x="21" y="32"/>
                    <a:pt x="15" y="0"/>
                  </a:cubicBezTo>
                  <a:cubicBezTo>
                    <a:pt x="10" y="0"/>
                    <a:pt x="10" y="0"/>
                    <a:pt x="10" y="0"/>
                  </a:cubicBezTo>
                  <a:cubicBezTo>
                    <a:pt x="10" y="0"/>
                    <a:pt x="5" y="3"/>
                    <a:pt x="5"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4" name="Freeform 145"/>
            <p:cNvSpPr>
              <a:spLocks noEditPoints="1"/>
            </p:cNvSpPr>
            <p:nvPr/>
          </p:nvSpPr>
          <p:spPr bwMode="auto">
            <a:xfrm>
              <a:off x="7341619" y="-522992"/>
              <a:ext cx="109285" cy="136971"/>
            </a:xfrm>
            <a:custGeom>
              <a:avLst/>
              <a:gdLst>
                <a:gd name="T0" fmla="*/ 0 w 127"/>
                <a:gd name="T1" fmla="*/ 0 h 159"/>
                <a:gd name="T2" fmla="*/ 5 w 127"/>
                <a:gd name="T3" fmla="*/ 138 h 159"/>
                <a:gd name="T4" fmla="*/ 26 w 127"/>
                <a:gd name="T5" fmla="*/ 159 h 159"/>
                <a:gd name="T6" fmla="*/ 101 w 127"/>
                <a:gd name="T7" fmla="*/ 159 h 159"/>
                <a:gd name="T8" fmla="*/ 122 w 127"/>
                <a:gd name="T9" fmla="*/ 138 h 159"/>
                <a:gd name="T10" fmla="*/ 127 w 127"/>
                <a:gd name="T11" fmla="*/ 0 h 159"/>
                <a:gd name="T12" fmla="*/ 0 w 127"/>
                <a:gd name="T13" fmla="*/ 0 h 159"/>
                <a:gd name="T14" fmla="*/ 42 w 127"/>
                <a:gd name="T15" fmla="*/ 110 h 159"/>
                <a:gd name="T16" fmla="*/ 39 w 127"/>
                <a:gd name="T17" fmla="*/ 113 h 159"/>
                <a:gd name="T18" fmla="*/ 35 w 127"/>
                <a:gd name="T19" fmla="*/ 110 h 159"/>
                <a:gd name="T20" fmla="*/ 35 w 127"/>
                <a:gd name="T21" fmla="*/ 42 h 159"/>
                <a:gd name="T22" fmla="*/ 39 w 127"/>
                <a:gd name="T23" fmla="*/ 39 h 159"/>
                <a:gd name="T24" fmla="*/ 42 w 127"/>
                <a:gd name="T25" fmla="*/ 42 h 159"/>
                <a:gd name="T26" fmla="*/ 42 w 127"/>
                <a:gd name="T27" fmla="*/ 110 h 159"/>
                <a:gd name="T28" fmla="*/ 69 w 127"/>
                <a:gd name="T29" fmla="*/ 127 h 159"/>
                <a:gd name="T30" fmla="*/ 65 w 127"/>
                <a:gd name="T31" fmla="*/ 130 h 159"/>
                <a:gd name="T32" fmla="*/ 61 w 127"/>
                <a:gd name="T33" fmla="*/ 127 h 159"/>
                <a:gd name="T34" fmla="*/ 61 w 127"/>
                <a:gd name="T35" fmla="*/ 27 h 159"/>
                <a:gd name="T36" fmla="*/ 65 w 127"/>
                <a:gd name="T37" fmla="*/ 24 h 159"/>
                <a:gd name="T38" fmla="*/ 69 w 127"/>
                <a:gd name="T39" fmla="*/ 27 h 159"/>
                <a:gd name="T40" fmla="*/ 69 w 127"/>
                <a:gd name="T41" fmla="*/ 127 h 159"/>
                <a:gd name="T42" fmla="*/ 93 w 127"/>
                <a:gd name="T43" fmla="*/ 110 h 159"/>
                <a:gd name="T44" fmla="*/ 89 w 127"/>
                <a:gd name="T45" fmla="*/ 113 h 159"/>
                <a:gd name="T46" fmla="*/ 85 w 127"/>
                <a:gd name="T47" fmla="*/ 110 h 159"/>
                <a:gd name="T48" fmla="*/ 85 w 127"/>
                <a:gd name="T49" fmla="*/ 42 h 159"/>
                <a:gd name="T50" fmla="*/ 89 w 127"/>
                <a:gd name="T51" fmla="*/ 39 h 159"/>
                <a:gd name="T52" fmla="*/ 93 w 127"/>
                <a:gd name="T53" fmla="*/ 42 h 159"/>
                <a:gd name="T54" fmla="*/ 93 w 127"/>
                <a:gd name="T55" fmla="*/ 1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7" h="159">
                  <a:moveTo>
                    <a:pt x="0" y="0"/>
                  </a:moveTo>
                  <a:cubicBezTo>
                    <a:pt x="5" y="138"/>
                    <a:pt x="5" y="138"/>
                    <a:pt x="5" y="138"/>
                  </a:cubicBezTo>
                  <a:cubicBezTo>
                    <a:pt x="5" y="149"/>
                    <a:pt x="15" y="159"/>
                    <a:pt x="26" y="159"/>
                  </a:cubicBezTo>
                  <a:cubicBezTo>
                    <a:pt x="101" y="159"/>
                    <a:pt x="101" y="159"/>
                    <a:pt x="101" y="159"/>
                  </a:cubicBezTo>
                  <a:cubicBezTo>
                    <a:pt x="113" y="159"/>
                    <a:pt x="122" y="149"/>
                    <a:pt x="122" y="138"/>
                  </a:cubicBezTo>
                  <a:cubicBezTo>
                    <a:pt x="127" y="0"/>
                    <a:pt x="127" y="0"/>
                    <a:pt x="127" y="0"/>
                  </a:cubicBezTo>
                  <a:lnTo>
                    <a:pt x="0" y="0"/>
                  </a:lnTo>
                  <a:close/>
                  <a:moveTo>
                    <a:pt x="42" y="110"/>
                  </a:moveTo>
                  <a:cubicBezTo>
                    <a:pt x="42" y="112"/>
                    <a:pt x="41" y="113"/>
                    <a:pt x="39" y="113"/>
                  </a:cubicBezTo>
                  <a:cubicBezTo>
                    <a:pt x="37" y="113"/>
                    <a:pt x="35" y="112"/>
                    <a:pt x="35" y="110"/>
                  </a:cubicBezTo>
                  <a:cubicBezTo>
                    <a:pt x="35" y="42"/>
                    <a:pt x="35" y="42"/>
                    <a:pt x="35" y="42"/>
                  </a:cubicBezTo>
                  <a:cubicBezTo>
                    <a:pt x="35" y="40"/>
                    <a:pt x="37" y="39"/>
                    <a:pt x="39" y="39"/>
                  </a:cubicBezTo>
                  <a:cubicBezTo>
                    <a:pt x="41" y="39"/>
                    <a:pt x="42" y="40"/>
                    <a:pt x="42" y="42"/>
                  </a:cubicBezTo>
                  <a:lnTo>
                    <a:pt x="42" y="110"/>
                  </a:lnTo>
                  <a:close/>
                  <a:moveTo>
                    <a:pt x="69" y="127"/>
                  </a:moveTo>
                  <a:cubicBezTo>
                    <a:pt x="69" y="129"/>
                    <a:pt x="67" y="130"/>
                    <a:pt x="65" y="130"/>
                  </a:cubicBezTo>
                  <a:cubicBezTo>
                    <a:pt x="63" y="130"/>
                    <a:pt x="61" y="129"/>
                    <a:pt x="61" y="127"/>
                  </a:cubicBezTo>
                  <a:cubicBezTo>
                    <a:pt x="61" y="27"/>
                    <a:pt x="61" y="27"/>
                    <a:pt x="61" y="27"/>
                  </a:cubicBezTo>
                  <a:cubicBezTo>
                    <a:pt x="61" y="26"/>
                    <a:pt x="63" y="24"/>
                    <a:pt x="65" y="24"/>
                  </a:cubicBezTo>
                  <a:cubicBezTo>
                    <a:pt x="67" y="24"/>
                    <a:pt x="69" y="26"/>
                    <a:pt x="69" y="27"/>
                  </a:cubicBezTo>
                  <a:lnTo>
                    <a:pt x="69" y="127"/>
                  </a:lnTo>
                  <a:close/>
                  <a:moveTo>
                    <a:pt x="93" y="110"/>
                  </a:moveTo>
                  <a:cubicBezTo>
                    <a:pt x="93" y="112"/>
                    <a:pt x="91" y="113"/>
                    <a:pt x="89" y="113"/>
                  </a:cubicBezTo>
                  <a:cubicBezTo>
                    <a:pt x="87" y="113"/>
                    <a:pt x="85" y="112"/>
                    <a:pt x="85" y="110"/>
                  </a:cubicBezTo>
                  <a:cubicBezTo>
                    <a:pt x="85" y="42"/>
                    <a:pt x="85" y="42"/>
                    <a:pt x="85" y="42"/>
                  </a:cubicBezTo>
                  <a:cubicBezTo>
                    <a:pt x="85" y="40"/>
                    <a:pt x="87" y="39"/>
                    <a:pt x="89" y="39"/>
                  </a:cubicBezTo>
                  <a:cubicBezTo>
                    <a:pt x="91" y="39"/>
                    <a:pt x="93" y="40"/>
                    <a:pt x="93" y="42"/>
                  </a:cubicBezTo>
                  <a:lnTo>
                    <a:pt x="93" y="11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5" name="Freeform 146"/>
            <p:cNvSpPr>
              <a:spLocks noEditPoints="1"/>
            </p:cNvSpPr>
            <p:nvPr/>
          </p:nvSpPr>
          <p:spPr bwMode="auto">
            <a:xfrm>
              <a:off x="7327776" y="-553956"/>
              <a:ext cx="136971" cy="30964"/>
            </a:xfrm>
            <a:custGeom>
              <a:avLst/>
              <a:gdLst>
                <a:gd name="T0" fmla="*/ 154 w 159"/>
                <a:gd name="T1" fmla="*/ 26 h 36"/>
                <a:gd name="T2" fmla="*/ 119 w 159"/>
                <a:gd name="T3" fmla="*/ 26 h 36"/>
                <a:gd name="T4" fmla="*/ 119 w 159"/>
                <a:gd name="T5" fmla="*/ 13 h 36"/>
                <a:gd name="T6" fmla="*/ 105 w 159"/>
                <a:gd name="T7" fmla="*/ 0 h 36"/>
                <a:gd name="T8" fmla="*/ 54 w 159"/>
                <a:gd name="T9" fmla="*/ 0 h 36"/>
                <a:gd name="T10" fmla="*/ 41 w 159"/>
                <a:gd name="T11" fmla="*/ 13 h 36"/>
                <a:gd name="T12" fmla="*/ 41 w 159"/>
                <a:gd name="T13" fmla="*/ 26 h 36"/>
                <a:gd name="T14" fmla="*/ 5 w 159"/>
                <a:gd name="T15" fmla="*/ 26 h 36"/>
                <a:gd name="T16" fmla="*/ 0 w 159"/>
                <a:gd name="T17" fmla="*/ 31 h 36"/>
                <a:gd name="T18" fmla="*/ 5 w 159"/>
                <a:gd name="T19" fmla="*/ 36 h 36"/>
                <a:gd name="T20" fmla="*/ 154 w 159"/>
                <a:gd name="T21" fmla="*/ 36 h 36"/>
                <a:gd name="T22" fmla="*/ 159 w 159"/>
                <a:gd name="T23" fmla="*/ 31 h 36"/>
                <a:gd name="T24" fmla="*/ 154 w 159"/>
                <a:gd name="T25" fmla="*/ 26 h 36"/>
                <a:gd name="T26" fmla="*/ 109 w 159"/>
                <a:gd name="T27" fmla="*/ 26 h 36"/>
                <a:gd name="T28" fmla="*/ 51 w 159"/>
                <a:gd name="T29" fmla="*/ 26 h 36"/>
                <a:gd name="T30" fmla="*/ 51 w 159"/>
                <a:gd name="T31" fmla="*/ 13 h 36"/>
                <a:gd name="T32" fmla="*/ 54 w 159"/>
                <a:gd name="T33" fmla="*/ 10 h 36"/>
                <a:gd name="T34" fmla="*/ 105 w 159"/>
                <a:gd name="T35" fmla="*/ 10 h 36"/>
                <a:gd name="T36" fmla="*/ 109 w 159"/>
                <a:gd name="T37" fmla="*/ 13 h 36"/>
                <a:gd name="T38" fmla="*/ 109 w 159"/>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9" h="36">
                  <a:moveTo>
                    <a:pt x="154" y="26"/>
                  </a:moveTo>
                  <a:cubicBezTo>
                    <a:pt x="119" y="26"/>
                    <a:pt x="119" y="26"/>
                    <a:pt x="119" y="26"/>
                  </a:cubicBezTo>
                  <a:cubicBezTo>
                    <a:pt x="119" y="13"/>
                    <a:pt x="119" y="13"/>
                    <a:pt x="119" y="13"/>
                  </a:cubicBezTo>
                  <a:cubicBezTo>
                    <a:pt x="119" y="6"/>
                    <a:pt x="113" y="0"/>
                    <a:pt x="105" y="0"/>
                  </a:cubicBezTo>
                  <a:cubicBezTo>
                    <a:pt x="54" y="0"/>
                    <a:pt x="54" y="0"/>
                    <a:pt x="54" y="0"/>
                  </a:cubicBezTo>
                  <a:cubicBezTo>
                    <a:pt x="47" y="0"/>
                    <a:pt x="41" y="6"/>
                    <a:pt x="41" y="13"/>
                  </a:cubicBezTo>
                  <a:cubicBezTo>
                    <a:pt x="41" y="26"/>
                    <a:pt x="41" y="26"/>
                    <a:pt x="41" y="26"/>
                  </a:cubicBezTo>
                  <a:cubicBezTo>
                    <a:pt x="5" y="26"/>
                    <a:pt x="5" y="26"/>
                    <a:pt x="5" y="26"/>
                  </a:cubicBezTo>
                  <a:cubicBezTo>
                    <a:pt x="3" y="26"/>
                    <a:pt x="0" y="29"/>
                    <a:pt x="0" y="31"/>
                  </a:cubicBezTo>
                  <a:cubicBezTo>
                    <a:pt x="0" y="34"/>
                    <a:pt x="3" y="36"/>
                    <a:pt x="5" y="36"/>
                  </a:cubicBezTo>
                  <a:cubicBezTo>
                    <a:pt x="154" y="36"/>
                    <a:pt x="154" y="36"/>
                    <a:pt x="154" y="36"/>
                  </a:cubicBezTo>
                  <a:cubicBezTo>
                    <a:pt x="157" y="36"/>
                    <a:pt x="159" y="34"/>
                    <a:pt x="159" y="31"/>
                  </a:cubicBezTo>
                  <a:cubicBezTo>
                    <a:pt x="159" y="29"/>
                    <a:pt x="157" y="26"/>
                    <a:pt x="154" y="26"/>
                  </a:cubicBezTo>
                  <a:close/>
                  <a:moveTo>
                    <a:pt x="109" y="26"/>
                  </a:moveTo>
                  <a:cubicBezTo>
                    <a:pt x="51" y="26"/>
                    <a:pt x="51" y="26"/>
                    <a:pt x="51" y="26"/>
                  </a:cubicBezTo>
                  <a:cubicBezTo>
                    <a:pt x="51" y="13"/>
                    <a:pt x="51" y="13"/>
                    <a:pt x="51" y="13"/>
                  </a:cubicBezTo>
                  <a:cubicBezTo>
                    <a:pt x="51" y="11"/>
                    <a:pt x="52" y="10"/>
                    <a:pt x="54" y="10"/>
                  </a:cubicBezTo>
                  <a:cubicBezTo>
                    <a:pt x="105" y="10"/>
                    <a:pt x="105" y="10"/>
                    <a:pt x="105" y="10"/>
                  </a:cubicBezTo>
                  <a:cubicBezTo>
                    <a:pt x="107" y="10"/>
                    <a:pt x="109" y="11"/>
                    <a:pt x="109" y="13"/>
                  </a:cubicBezTo>
                  <a:lnTo>
                    <a:pt x="109" y="2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6" name="Freeform 147"/>
            <p:cNvSpPr/>
            <p:nvPr/>
          </p:nvSpPr>
          <p:spPr bwMode="auto">
            <a:xfrm>
              <a:off x="7037806" y="-433378"/>
              <a:ext cx="137700" cy="47357"/>
            </a:xfrm>
            <a:custGeom>
              <a:avLst/>
              <a:gdLst>
                <a:gd name="T0" fmla="*/ 147 w 160"/>
                <a:gd name="T1" fmla="*/ 0 h 55"/>
                <a:gd name="T2" fmla="*/ 80 w 160"/>
                <a:gd name="T3" fmla="*/ 16 h 55"/>
                <a:gd name="T4" fmla="*/ 13 w 160"/>
                <a:gd name="T5" fmla="*/ 0 h 55"/>
                <a:gd name="T6" fmla="*/ 12 w 160"/>
                <a:gd name="T7" fmla="*/ 0 h 55"/>
                <a:gd name="T8" fmla="*/ 0 w 160"/>
                <a:gd name="T9" fmla="*/ 19 h 55"/>
                <a:gd name="T10" fmla="*/ 80 w 160"/>
                <a:gd name="T11" fmla="*/ 55 h 55"/>
                <a:gd name="T12" fmla="*/ 160 w 160"/>
                <a:gd name="T13" fmla="*/ 19 h 55"/>
                <a:gd name="T14" fmla="*/ 147 w 160"/>
                <a:gd name="T15" fmla="*/ 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55">
                  <a:moveTo>
                    <a:pt x="147" y="0"/>
                  </a:moveTo>
                  <a:cubicBezTo>
                    <a:pt x="132" y="10"/>
                    <a:pt x="108" y="16"/>
                    <a:pt x="80" y="16"/>
                  </a:cubicBezTo>
                  <a:cubicBezTo>
                    <a:pt x="52" y="16"/>
                    <a:pt x="28" y="10"/>
                    <a:pt x="13" y="0"/>
                  </a:cubicBezTo>
                  <a:cubicBezTo>
                    <a:pt x="12" y="0"/>
                    <a:pt x="12" y="0"/>
                    <a:pt x="12" y="0"/>
                  </a:cubicBezTo>
                  <a:cubicBezTo>
                    <a:pt x="6" y="5"/>
                    <a:pt x="0" y="11"/>
                    <a:pt x="0" y="19"/>
                  </a:cubicBezTo>
                  <a:cubicBezTo>
                    <a:pt x="0" y="39"/>
                    <a:pt x="37" y="55"/>
                    <a:pt x="80" y="55"/>
                  </a:cubicBezTo>
                  <a:cubicBezTo>
                    <a:pt x="123" y="55"/>
                    <a:pt x="160" y="39"/>
                    <a:pt x="160" y="19"/>
                  </a:cubicBezTo>
                  <a:cubicBezTo>
                    <a:pt x="160" y="11"/>
                    <a:pt x="153" y="4"/>
                    <a:pt x="14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7" name="Freeform 148"/>
            <p:cNvSpPr/>
            <p:nvPr/>
          </p:nvSpPr>
          <p:spPr bwMode="auto">
            <a:xfrm>
              <a:off x="7037806" y="-471264"/>
              <a:ext cx="137700" cy="46264"/>
            </a:xfrm>
            <a:custGeom>
              <a:avLst/>
              <a:gdLst>
                <a:gd name="T0" fmla="*/ 147 w 160"/>
                <a:gd name="T1" fmla="*/ 0 h 54"/>
                <a:gd name="T2" fmla="*/ 80 w 160"/>
                <a:gd name="T3" fmla="*/ 15 h 54"/>
                <a:gd name="T4" fmla="*/ 13 w 160"/>
                <a:gd name="T5" fmla="*/ 0 h 54"/>
                <a:gd name="T6" fmla="*/ 12 w 160"/>
                <a:gd name="T7" fmla="*/ 0 h 54"/>
                <a:gd name="T8" fmla="*/ 0 w 160"/>
                <a:gd name="T9" fmla="*/ 19 h 54"/>
                <a:gd name="T10" fmla="*/ 80 w 160"/>
                <a:gd name="T11" fmla="*/ 54 h 54"/>
                <a:gd name="T12" fmla="*/ 160 w 160"/>
                <a:gd name="T13" fmla="*/ 19 h 54"/>
                <a:gd name="T14" fmla="*/ 147 w 160"/>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54">
                  <a:moveTo>
                    <a:pt x="147" y="0"/>
                  </a:moveTo>
                  <a:cubicBezTo>
                    <a:pt x="132" y="9"/>
                    <a:pt x="108" y="15"/>
                    <a:pt x="80" y="15"/>
                  </a:cubicBezTo>
                  <a:cubicBezTo>
                    <a:pt x="52" y="15"/>
                    <a:pt x="29" y="9"/>
                    <a:pt x="13" y="0"/>
                  </a:cubicBezTo>
                  <a:cubicBezTo>
                    <a:pt x="12" y="0"/>
                    <a:pt x="12" y="0"/>
                    <a:pt x="12" y="0"/>
                  </a:cubicBezTo>
                  <a:cubicBezTo>
                    <a:pt x="6" y="4"/>
                    <a:pt x="0" y="11"/>
                    <a:pt x="0" y="19"/>
                  </a:cubicBezTo>
                  <a:cubicBezTo>
                    <a:pt x="0" y="38"/>
                    <a:pt x="37" y="54"/>
                    <a:pt x="80" y="54"/>
                  </a:cubicBezTo>
                  <a:cubicBezTo>
                    <a:pt x="123" y="54"/>
                    <a:pt x="160" y="38"/>
                    <a:pt x="160" y="19"/>
                  </a:cubicBezTo>
                  <a:cubicBezTo>
                    <a:pt x="160" y="10"/>
                    <a:pt x="153" y="4"/>
                    <a:pt x="14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8" name="Freeform 149"/>
            <p:cNvSpPr/>
            <p:nvPr/>
          </p:nvSpPr>
          <p:spPr bwMode="auto">
            <a:xfrm>
              <a:off x="7037806" y="-510242"/>
              <a:ext cx="137700" cy="47357"/>
            </a:xfrm>
            <a:custGeom>
              <a:avLst/>
              <a:gdLst>
                <a:gd name="T0" fmla="*/ 147 w 160"/>
                <a:gd name="T1" fmla="*/ 0 h 55"/>
                <a:gd name="T2" fmla="*/ 80 w 160"/>
                <a:gd name="T3" fmla="*/ 16 h 55"/>
                <a:gd name="T4" fmla="*/ 13 w 160"/>
                <a:gd name="T5" fmla="*/ 0 h 55"/>
                <a:gd name="T6" fmla="*/ 0 w 160"/>
                <a:gd name="T7" fmla="*/ 19 h 55"/>
                <a:gd name="T8" fmla="*/ 80 w 160"/>
                <a:gd name="T9" fmla="*/ 55 h 55"/>
                <a:gd name="T10" fmla="*/ 160 w 160"/>
                <a:gd name="T11" fmla="*/ 19 h 55"/>
                <a:gd name="T12" fmla="*/ 147 w 160"/>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60" h="55">
                  <a:moveTo>
                    <a:pt x="147" y="0"/>
                  </a:moveTo>
                  <a:cubicBezTo>
                    <a:pt x="132" y="10"/>
                    <a:pt x="108" y="16"/>
                    <a:pt x="80" y="16"/>
                  </a:cubicBezTo>
                  <a:cubicBezTo>
                    <a:pt x="52" y="16"/>
                    <a:pt x="28" y="10"/>
                    <a:pt x="13" y="0"/>
                  </a:cubicBezTo>
                  <a:cubicBezTo>
                    <a:pt x="7" y="4"/>
                    <a:pt x="0" y="11"/>
                    <a:pt x="0" y="19"/>
                  </a:cubicBezTo>
                  <a:cubicBezTo>
                    <a:pt x="0" y="39"/>
                    <a:pt x="37" y="55"/>
                    <a:pt x="80" y="55"/>
                  </a:cubicBezTo>
                  <a:cubicBezTo>
                    <a:pt x="123" y="55"/>
                    <a:pt x="160" y="39"/>
                    <a:pt x="160" y="19"/>
                  </a:cubicBezTo>
                  <a:cubicBezTo>
                    <a:pt x="160" y="11"/>
                    <a:pt x="153" y="5"/>
                    <a:pt x="14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9" name="Oval 150"/>
            <p:cNvSpPr>
              <a:spLocks noChangeArrowheads="1"/>
            </p:cNvSpPr>
            <p:nvPr/>
          </p:nvSpPr>
          <p:spPr bwMode="auto">
            <a:xfrm>
              <a:off x="7037806" y="-562699"/>
              <a:ext cx="137700" cy="61928"/>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0" name="Freeform 151"/>
            <p:cNvSpPr>
              <a:spLocks noEditPoints="1"/>
            </p:cNvSpPr>
            <p:nvPr/>
          </p:nvSpPr>
          <p:spPr bwMode="auto">
            <a:xfrm>
              <a:off x="7033435" y="-527363"/>
              <a:ext cx="146442" cy="106007"/>
            </a:xfrm>
            <a:custGeom>
              <a:avLst/>
              <a:gdLst>
                <a:gd name="T0" fmla="*/ 0 w 170"/>
                <a:gd name="T1" fmla="*/ 79 h 123"/>
                <a:gd name="T2" fmla="*/ 8 w 170"/>
                <a:gd name="T3" fmla="*/ 66 h 123"/>
                <a:gd name="T4" fmla="*/ 8 w 170"/>
                <a:gd name="T5" fmla="*/ 57 h 123"/>
                <a:gd name="T6" fmla="*/ 0 w 170"/>
                <a:gd name="T7" fmla="*/ 44 h 123"/>
                <a:gd name="T8" fmla="*/ 0 w 170"/>
                <a:gd name="T9" fmla="*/ 79 h 123"/>
                <a:gd name="T10" fmla="*/ 0 w 170"/>
                <a:gd name="T11" fmla="*/ 35 h 123"/>
                <a:gd name="T12" fmla="*/ 8 w 170"/>
                <a:gd name="T13" fmla="*/ 22 h 123"/>
                <a:gd name="T14" fmla="*/ 8 w 170"/>
                <a:gd name="T15" fmla="*/ 13 h 123"/>
                <a:gd name="T16" fmla="*/ 0 w 170"/>
                <a:gd name="T17" fmla="*/ 0 h 123"/>
                <a:gd name="T18" fmla="*/ 0 w 170"/>
                <a:gd name="T19" fmla="*/ 35 h 123"/>
                <a:gd name="T20" fmla="*/ 0 w 170"/>
                <a:gd name="T21" fmla="*/ 123 h 123"/>
                <a:gd name="T22" fmla="*/ 8 w 170"/>
                <a:gd name="T23" fmla="*/ 110 h 123"/>
                <a:gd name="T24" fmla="*/ 8 w 170"/>
                <a:gd name="T25" fmla="*/ 102 h 123"/>
                <a:gd name="T26" fmla="*/ 0 w 170"/>
                <a:gd name="T27" fmla="*/ 89 h 123"/>
                <a:gd name="T28" fmla="*/ 0 w 170"/>
                <a:gd name="T29" fmla="*/ 123 h 123"/>
                <a:gd name="T30" fmla="*/ 162 w 170"/>
                <a:gd name="T31" fmla="*/ 66 h 123"/>
                <a:gd name="T32" fmla="*/ 170 w 170"/>
                <a:gd name="T33" fmla="*/ 78 h 123"/>
                <a:gd name="T34" fmla="*/ 170 w 170"/>
                <a:gd name="T35" fmla="*/ 45 h 123"/>
                <a:gd name="T36" fmla="*/ 162 w 170"/>
                <a:gd name="T37" fmla="*/ 57 h 123"/>
                <a:gd name="T38" fmla="*/ 162 w 170"/>
                <a:gd name="T39" fmla="*/ 66 h 123"/>
                <a:gd name="T40" fmla="*/ 162 w 170"/>
                <a:gd name="T41" fmla="*/ 110 h 123"/>
                <a:gd name="T42" fmla="*/ 170 w 170"/>
                <a:gd name="T43" fmla="*/ 123 h 123"/>
                <a:gd name="T44" fmla="*/ 170 w 170"/>
                <a:gd name="T45" fmla="*/ 89 h 123"/>
                <a:gd name="T46" fmla="*/ 162 w 170"/>
                <a:gd name="T47" fmla="*/ 102 h 123"/>
                <a:gd name="T48" fmla="*/ 162 w 170"/>
                <a:gd name="T49" fmla="*/ 110 h 123"/>
                <a:gd name="T50" fmla="*/ 162 w 170"/>
                <a:gd name="T51" fmla="*/ 13 h 123"/>
                <a:gd name="T52" fmla="*/ 162 w 170"/>
                <a:gd name="T53" fmla="*/ 21 h 123"/>
                <a:gd name="T54" fmla="*/ 170 w 170"/>
                <a:gd name="T55" fmla="*/ 34 h 123"/>
                <a:gd name="T56" fmla="*/ 170 w 170"/>
                <a:gd name="T57" fmla="*/ 0 h 123"/>
                <a:gd name="T58" fmla="*/ 162 w 170"/>
                <a:gd name="T59" fmla="*/ 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0" h="123">
                  <a:moveTo>
                    <a:pt x="0" y="79"/>
                  </a:moveTo>
                  <a:cubicBezTo>
                    <a:pt x="1" y="74"/>
                    <a:pt x="4" y="70"/>
                    <a:pt x="8" y="66"/>
                  </a:cubicBezTo>
                  <a:cubicBezTo>
                    <a:pt x="8" y="57"/>
                    <a:pt x="8" y="57"/>
                    <a:pt x="8" y="57"/>
                  </a:cubicBezTo>
                  <a:cubicBezTo>
                    <a:pt x="4" y="53"/>
                    <a:pt x="1" y="49"/>
                    <a:pt x="0" y="44"/>
                  </a:cubicBezTo>
                  <a:lnTo>
                    <a:pt x="0" y="79"/>
                  </a:lnTo>
                  <a:close/>
                  <a:moveTo>
                    <a:pt x="0" y="35"/>
                  </a:moveTo>
                  <a:cubicBezTo>
                    <a:pt x="1" y="30"/>
                    <a:pt x="4" y="26"/>
                    <a:pt x="8" y="22"/>
                  </a:cubicBezTo>
                  <a:cubicBezTo>
                    <a:pt x="8" y="13"/>
                    <a:pt x="8" y="13"/>
                    <a:pt x="8" y="13"/>
                  </a:cubicBezTo>
                  <a:cubicBezTo>
                    <a:pt x="4" y="9"/>
                    <a:pt x="1" y="4"/>
                    <a:pt x="0" y="0"/>
                  </a:cubicBezTo>
                  <a:lnTo>
                    <a:pt x="0" y="35"/>
                  </a:lnTo>
                  <a:close/>
                  <a:moveTo>
                    <a:pt x="0" y="123"/>
                  </a:moveTo>
                  <a:cubicBezTo>
                    <a:pt x="1" y="119"/>
                    <a:pt x="4" y="115"/>
                    <a:pt x="8" y="110"/>
                  </a:cubicBezTo>
                  <a:cubicBezTo>
                    <a:pt x="8" y="102"/>
                    <a:pt x="8" y="102"/>
                    <a:pt x="8" y="102"/>
                  </a:cubicBezTo>
                  <a:cubicBezTo>
                    <a:pt x="4" y="98"/>
                    <a:pt x="1" y="93"/>
                    <a:pt x="0" y="89"/>
                  </a:cubicBezTo>
                  <a:lnTo>
                    <a:pt x="0" y="123"/>
                  </a:lnTo>
                  <a:close/>
                  <a:moveTo>
                    <a:pt x="162" y="66"/>
                  </a:moveTo>
                  <a:cubicBezTo>
                    <a:pt x="166" y="70"/>
                    <a:pt x="168" y="74"/>
                    <a:pt x="170" y="78"/>
                  </a:cubicBezTo>
                  <a:cubicBezTo>
                    <a:pt x="170" y="45"/>
                    <a:pt x="170" y="45"/>
                    <a:pt x="170" y="45"/>
                  </a:cubicBezTo>
                  <a:cubicBezTo>
                    <a:pt x="168" y="49"/>
                    <a:pt x="166" y="53"/>
                    <a:pt x="162" y="57"/>
                  </a:cubicBezTo>
                  <a:lnTo>
                    <a:pt x="162" y="66"/>
                  </a:lnTo>
                  <a:close/>
                  <a:moveTo>
                    <a:pt x="162" y="110"/>
                  </a:moveTo>
                  <a:cubicBezTo>
                    <a:pt x="166" y="114"/>
                    <a:pt x="168" y="118"/>
                    <a:pt x="170" y="123"/>
                  </a:cubicBezTo>
                  <a:cubicBezTo>
                    <a:pt x="170" y="89"/>
                    <a:pt x="170" y="89"/>
                    <a:pt x="170" y="89"/>
                  </a:cubicBezTo>
                  <a:cubicBezTo>
                    <a:pt x="168" y="94"/>
                    <a:pt x="166" y="98"/>
                    <a:pt x="162" y="102"/>
                  </a:cubicBezTo>
                  <a:lnTo>
                    <a:pt x="162" y="110"/>
                  </a:lnTo>
                  <a:close/>
                  <a:moveTo>
                    <a:pt x="162" y="13"/>
                  </a:moveTo>
                  <a:cubicBezTo>
                    <a:pt x="162" y="21"/>
                    <a:pt x="162" y="21"/>
                    <a:pt x="162" y="21"/>
                  </a:cubicBezTo>
                  <a:cubicBezTo>
                    <a:pt x="166" y="25"/>
                    <a:pt x="168" y="30"/>
                    <a:pt x="170" y="34"/>
                  </a:cubicBezTo>
                  <a:cubicBezTo>
                    <a:pt x="170" y="0"/>
                    <a:pt x="170" y="0"/>
                    <a:pt x="170" y="0"/>
                  </a:cubicBezTo>
                  <a:cubicBezTo>
                    <a:pt x="168" y="5"/>
                    <a:pt x="166" y="9"/>
                    <a:pt x="162" y="1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1" name="Freeform 152"/>
            <p:cNvSpPr/>
            <p:nvPr/>
          </p:nvSpPr>
          <p:spPr bwMode="auto">
            <a:xfrm>
              <a:off x="6755121" y="-510971"/>
              <a:ext cx="169028" cy="124950"/>
            </a:xfrm>
            <a:custGeom>
              <a:avLst/>
              <a:gdLst>
                <a:gd name="T0" fmla="*/ 189 w 196"/>
                <a:gd name="T1" fmla="*/ 0 h 145"/>
                <a:gd name="T2" fmla="*/ 8 w 196"/>
                <a:gd name="T3" fmla="*/ 0 h 145"/>
                <a:gd name="T4" fmla="*/ 0 w 196"/>
                <a:gd name="T5" fmla="*/ 7 h 145"/>
                <a:gd name="T6" fmla="*/ 0 w 196"/>
                <a:gd name="T7" fmla="*/ 138 h 145"/>
                <a:gd name="T8" fmla="*/ 8 w 196"/>
                <a:gd name="T9" fmla="*/ 145 h 145"/>
                <a:gd name="T10" fmla="*/ 189 w 196"/>
                <a:gd name="T11" fmla="*/ 145 h 145"/>
                <a:gd name="T12" fmla="*/ 196 w 196"/>
                <a:gd name="T13" fmla="*/ 138 h 145"/>
                <a:gd name="T14" fmla="*/ 196 w 196"/>
                <a:gd name="T15" fmla="*/ 7 h 145"/>
                <a:gd name="T16" fmla="*/ 189 w 196"/>
                <a:gd name="T17"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45">
                  <a:moveTo>
                    <a:pt x="189" y="0"/>
                  </a:moveTo>
                  <a:cubicBezTo>
                    <a:pt x="8" y="0"/>
                    <a:pt x="8" y="0"/>
                    <a:pt x="8" y="0"/>
                  </a:cubicBezTo>
                  <a:cubicBezTo>
                    <a:pt x="4" y="0"/>
                    <a:pt x="0" y="3"/>
                    <a:pt x="0" y="7"/>
                  </a:cubicBezTo>
                  <a:cubicBezTo>
                    <a:pt x="0" y="138"/>
                    <a:pt x="0" y="138"/>
                    <a:pt x="0" y="138"/>
                  </a:cubicBezTo>
                  <a:cubicBezTo>
                    <a:pt x="0" y="142"/>
                    <a:pt x="4" y="145"/>
                    <a:pt x="8" y="145"/>
                  </a:cubicBezTo>
                  <a:cubicBezTo>
                    <a:pt x="189" y="145"/>
                    <a:pt x="189" y="145"/>
                    <a:pt x="189" y="145"/>
                  </a:cubicBezTo>
                  <a:cubicBezTo>
                    <a:pt x="193" y="145"/>
                    <a:pt x="196" y="142"/>
                    <a:pt x="196" y="138"/>
                  </a:cubicBezTo>
                  <a:cubicBezTo>
                    <a:pt x="196" y="7"/>
                    <a:pt x="196" y="7"/>
                    <a:pt x="196" y="7"/>
                  </a:cubicBezTo>
                  <a:cubicBezTo>
                    <a:pt x="196" y="3"/>
                    <a:pt x="193" y="0"/>
                    <a:pt x="189"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2" name="Freeform 153"/>
            <p:cNvSpPr/>
            <p:nvPr/>
          </p:nvSpPr>
          <p:spPr bwMode="auto">
            <a:xfrm>
              <a:off x="6727800" y="-541206"/>
              <a:ext cx="168664" cy="124950"/>
            </a:xfrm>
            <a:custGeom>
              <a:avLst/>
              <a:gdLst>
                <a:gd name="T0" fmla="*/ 189 w 196"/>
                <a:gd name="T1" fmla="*/ 0 h 145"/>
                <a:gd name="T2" fmla="*/ 7 w 196"/>
                <a:gd name="T3" fmla="*/ 0 h 145"/>
                <a:gd name="T4" fmla="*/ 0 w 196"/>
                <a:gd name="T5" fmla="*/ 7 h 145"/>
                <a:gd name="T6" fmla="*/ 0 w 196"/>
                <a:gd name="T7" fmla="*/ 138 h 145"/>
                <a:gd name="T8" fmla="*/ 7 w 196"/>
                <a:gd name="T9" fmla="*/ 145 h 145"/>
                <a:gd name="T10" fmla="*/ 25 w 196"/>
                <a:gd name="T11" fmla="*/ 145 h 145"/>
                <a:gd name="T12" fmla="*/ 25 w 196"/>
                <a:gd name="T13" fmla="*/ 37 h 145"/>
                <a:gd name="T14" fmla="*/ 32 w 196"/>
                <a:gd name="T15" fmla="*/ 30 h 145"/>
                <a:gd name="T16" fmla="*/ 196 w 196"/>
                <a:gd name="T17" fmla="*/ 30 h 145"/>
                <a:gd name="T18" fmla="*/ 196 w 196"/>
                <a:gd name="T19" fmla="*/ 7 h 145"/>
                <a:gd name="T20" fmla="*/ 189 w 196"/>
                <a:gd name="T21"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6" h="145">
                  <a:moveTo>
                    <a:pt x="189" y="0"/>
                  </a:moveTo>
                  <a:cubicBezTo>
                    <a:pt x="7" y="0"/>
                    <a:pt x="7" y="0"/>
                    <a:pt x="7" y="0"/>
                  </a:cubicBezTo>
                  <a:cubicBezTo>
                    <a:pt x="3" y="0"/>
                    <a:pt x="0" y="3"/>
                    <a:pt x="0" y="7"/>
                  </a:cubicBezTo>
                  <a:cubicBezTo>
                    <a:pt x="0" y="138"/>
                    <a:pt x="0" y="138"/>
                    <a:pt x="0" y="138"/>
                  </a:cubicBezTo>
                  <a:cubicBezTo>
                    <a:pt x="0" y="142"/>
                    <a:pt x="3" y="145"/>
                    <a:pt x="7" y="145"/>
                  </a:cubicBezTo>
                  <a:cubicBezTo>
                    <a:pt x="25" y="145"/>
                    <a:pt x="25" y="145"/>
                    <a:pt x="25" y="145"/>
                  </a:cubicBezTo>
                  <a:cubicBezTo>
                    <a:pt x="25" y="37"/>
                    <a:pt x="25" y="37"/>
                    <a:pt x="25" y="37"/>
                  </a:cubicBezTo>
                  <a:cubicBezTo>
                    <a:pt x="25" y="33"/>
                    <a:pt x="28" y="30"/>
                    <a:pt x="32" y="30"/>
                  </a:cubicBezTo>
                  <a:cubicBezTo>
                    <a:pt x="196" y="30"/>
                    <a:pt x="196" y="30"/>
                    <a:pt x="196" y="30"/>
                  </a:cubicBezTo>
                  <a:cubicBezTo>
                    <a:pt x="196" y="7"/>
                    <a:pt x="196" y="7"/>
                    <a:pt x="196" y="7"/>
                  </a:cubicBezTo>
                  <a:cubicBezTo>
                    <a:pt x="196" y="3"/>
                    <a:pt x="193" y="0"/>
                    <a:pt x="189"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3" name="Freeform 154"/>
            <p:cNvSpPr/>
            <p:nvPr/>
          </p:nvSpPr>
          <p:spPr bwMode="auto">
            <a:xfrm>
              <a:off x="6448758" y="-520442"/>
              <a:ext cx="180685" cy="134421"/>
            </a:xfrm>
            <a:custGeom>
              <a:avLst/>
              <a:gdLst>
                <a:gd name="T0" fmla="*/ 203 w 210"/>
                <a:gd name="T1" fmla="*/ 0 h 156"/>
                <a:gd name="T2" fmla="*/ 7 w 210"/>
                <a:gd name="T3" fmla="*/ 0 h 156"/>
                <a:gd name="T4" fmla="*/ 0 w 210"/>
                <a:gd name="T5" fmla="*/ 7 h 156"/>
                <a:gd name="T6" fmla="*/ 0 w 210"/>
                <a:gd name="T7" fmla="*/ 149 h 156"/>
                <a:gd name="T8" fmla="*/ 7 w 210"/>
                <a:gd name="T9" fmla="*/ 156 h 156"/>
                <a:gd name="T10" fmla="*/ 203 w 210"/>
                <a:gd name="T11" fmla="*/ 156 h 156"/>
                <a:gd name="T12" fmla="*/ 210 w 210"/>
                <a:gd name="T13" fmla="*/ 149 h 156"/>
                <a:gd name="T14" fmla="*/ 210 w 210"/>
                <a:gd name="T15" fmla="*/ 7 h 156"/>
                <a:gd name="T16" fmla="*/ 203 w 210"/>
                <a:gd name="T1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156">
                  <a:moveTo>
                    <a:pt x="203" y="0"/>
                  </a:moveTo>
                  <a:cubicBezTo>
                    <a:pt x="7" y="0"/>
                    <a:pt x="7" y="0"/>
                    <a:pt x="7" y="0"/>
                  </a:cubicBezTo>
                  <a:cubicBezTo>
                    <a:pt x="4" y="0"/>
                    <a:pt x="0" y="3"/>
                    <a:pt x="0" y="7"/>
                  </a:cubicBezTo>
                  <a:cubicBezTo>
                    <a:pt x="0" y="149"/>
                    <a:pt x="0" y="149"/>
                    <a:pt x="0" y="149"/>
                  </a:cubicBezTo>
                  <a:cubicBezTo>
                    <a:pt x="0" y="153"/>
                    <a:pt x="4" y="156"/>
                    <a:pt x="7" y="156"/>
                  </a:cubicBezTo>
                  <a:cubicBezTo>
                    <a:pt x="203" y="156"/>
                    <a:pt x="203" y="156"/>
                    <a:pt x="203" y="156"/>
                  </a:cubicBezTo>
                  <a:cubicBezTo>
                    <a:pt x="207" y="156"/>
                    <a:pt x="210" y="153"/>
                    <a:pt x="210" y="149"/>
                  </a:cubicBezTo>
                  <a:cubicBezTo>
                    <a:pt x="210" y="7"/>
                    <a:pt x="210" y="7"/>
                    <a:pt x="210" y="7"/>
                  </a:cubicBezTo>
                  <a:cubicBezTo>
                    <a:pt x="210" y="3"/>
                    <a:pt x="207" y="0"/>
                    <a:pt x="20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4" name="Freeform 155"/>
            <p:cNvSpPr>
              <a:spLocks noEditPoints="1"/>
            </p:cNvSpPr>
            <p:nvPr/>
          </p:nvSpPr>
          <p:spPr bwMode="auto">
            <a:xfrm>
              <a:off x="6458229" y="-556506"/>
              <a:ext cx="164292" cy="29143"/>
            </a:xfrm>
            <a:custGeom>
              <a:avLst/>
              <a:gdLst>
                <a:gd name="T0" fmla="*/ 22 w 191"/>
                <a:gd name="T1" fmla="*/ 13 h 34"/>
                <a:gd name="T2" fmla="*/ 171 w 191"/>
                <a:gd name="T3" fmla="*/ 13 h 34"/>
                <a:gd name="T4" fmla="*/ 177 w 191"/>
                <a:gd name="T5" fmla="*/ 6 h 34"/>
                <a:gd name="T6" fmla="*/ 171 w 191"/>
                <a:gd name="T7" fmla="*/ 0 h 34"/>
                <a:gd name="T8" fmla="*/ 22 w 191"/>
                <a:gd name="T9" fmla="*/ 0 h 34"/>
                <a:gd name="T10" fmla="*/ 16 w 191"/>
                <a:gd name="T11" fmla="*/ 6 h 34"/>
                <a:gd name="T12" fmla="*/ 22 w 191"/>
                <a:gd name="T13" fmla="*/ 13 h 34"/>
                <a:gd name="T14" fmla="*/ 185 w 191"/>
                <a:gd name="T15" fmla="*/ 21 h 34"/>
                <a:gd name="T16" fmla="*/ 6 w 191"/>
                <a:gd name="T17" fmla="*/ 21 h 34"/>
                <a:gd name="T18" fmla="*/ 0 w 191"/>
                <a:gd name="T19" fmla="*/ 28 h 34"/>
                <a:gd name="T20" fmla="*/ 6 w 191"/>
                <a:gd name="T21" fmla="*/ 34 h 34"/>
                <a:gd name="T22" fmla="*/ 185 w 191"/>
                <a:gd name="T23" fmla="*/ 34 h 34"/>
                <a:gd name="T24" fmla="*/ 191 w 191"/>
                <a:gd name="T25" fmla="*/ 28 h 34"/>
                <a:gd name="T26" fmla="*/ 185 w 191"/>
                <a:gd name="T27" fmla="*/ 2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1" h="34">
                  <a:moveTo>
                    <a:pt x="22" y="13"/>
                  </a:moveTo>
                  <a:cubicBezTo>
                    <a:pt x="171" y="13"/>
                    <a:pt x="171" y="13"/>
                    <a:pt x="171" y="13"/>
                  </a:cubicBezTo>
                  <a:cubicBezTo>
                    <a:pt x="174" y="13"/>
                    <a:pt x="177" y="10"/>
                    <a:pt x="177" y="6"/>
                  </a:cubicBezTo>
                  <a:cubicBezTo>
                    <a:pt x="177" y="3"/>
                    <a:pt x="174" y="0"/>
                    <a:pt x="171" y="0"/>
                  </a:cubicBezTo>
                  <a:cubicBezTo>
                    <a:pt x="22" y="0"/>
                    <a:pt x="22" y="0"/>
                    <a:pt x="22" y="0"/>
                  </a:cubicBezTo>
                  <a:cubicBezTo>
                    <a:pt x="19" y="0"/>
                    <a:pt x="16" y="3"/>
                    <a:pt x="16" y="6"/>
                  </a:cubicBezTo>
                  <a:cubicBezTo>
                    <a:pt x="16" y="10"/>
                    <a:pt x="19" y="13"/>
                    <a:pt x="22" y="13"/>
                  </a:cubicBezTo>
                  <a:close/>
                  <a:moveTo>
                    <a:pt x="185" y="21"/>
                  </a:moveTo>
                  <a:cubicBezTo>
                    <a:pt x="6" y="21"/>
                    <a:pt x="6" y="21"/>
                    <a:pt x="6" y="21"/>
                  </a:cubicBezTo>
                  <a:cubicBezTo>
                    <a:pt x="3" y="21"/>
                    <a:pt x="0" y="24"/>
                    <a:pt x="0" y="28"/>
                  </a:cubicBezTo>
                  <a:cubicBezTo>
                    <a:pt x="0" y="31"/>
                    <a:pt x="3" y="34"/>
                    <a:pt x="6" y="34"/>
                  </a:cubicBezTo>
                  <a:cubicBezTo>
                    <a:pt x="185" y="34"/>
                    <a:pt x="185" y="34"/>
                    <a:pt x="185" y="34"/>
                  </a:cubicBezTo>
                  <a:cubicBezTo>
                    <a:pt x="188" y="34"/>
                    <a:pt x="191" y="31"/>
                    <a:pt x="191" y="28"/>
                  </a:cubicBezTo>
                  <a:cubicBezTo>
                    <a:pt x="191" y="24"/>
                    <a:pt x="188" y="21"/>
                    <a:pt x="185"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5" name="Freeform 156"/>
            <p:cNvSpPr/>
            <p:nvPr/>
          </p:nvSpPr>
          <p:spPr bwMode="auto">
            <a:xfrm>
              <a:off x="4974134" y="-492028"/>
              <a:ext cx="212742" cy="106007"/>
            </a:xfrm>
            <a:custGeom>
              <a:avLst/>
              <a:gdLst>
                <a:gd name="T0" fmla="*/ 0 w 247"/>
                <a:gd name="T1" fmla="*/ 0 h 123"/>
                <a:gd name="T2" fmla="*/ 14 w 247"/>
                <a:gd name="T3" fmla="*/ 114 h 123"/>
                <a:gd name="T4" fmla="*/ 23 w 247"/>
                <a:gd name="T5" fmla="*/ 123 h 123"/>
                <a:gd name="T6" fmla="*/ 224 w 247"/>
                <a:gd name="T7" fmla="*/ 123 h 123"/>
                <a:gd name="T8" fmla="*/ 233 w 247"/>
                <a:gd name="T9" fmla="*/ 114 h 123"/>
                <a:gd name="T10" fmla="*/ 247 w 247"/>
                <a:gd name="T11" fmla="*/ 0 h 123"/>
                <a:gd name="T12" fmla="*/ 0 w 247"/>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47" h="123">
                  <a:moveTo>
                    <a:pt x="0" y="0"/>
                  </a:moveTo>
                  <a:cubicBezTo>
                    <a:pt x="14" y="114"/>
                    <a:pt x="14" y="114"/>
                    <a:pt x="14" y="114"/>
                  </a:cubicBezTo>
                  <a:cubicBezTo>
                    <a:pt x="15" y="118"/>
                    <a:pt x="18" y="123"/>
                    <a:pt x="23" y="123"/>
                  </a:cubicBezTo>
                  <a:cubicBezTo>
                    <a:pt x="224" y="123"/>
                    <a:pt x="224" y="123"/>
                    <a:pt x="224" y="123"/>
                  </a:cubicBezTo>
                  <a:cubicBezTo>
                    <a:pt x="229" y="123"/>
                    <a:pt x="232" y="119"/>
                    <a:pt x="233" y="114"/>
                  </a:cubicBezTo>
                  <a:cubicBezTo>
                    <a:pt x="247" y="0"/>
                    <a:pt x="247" y="0"/>
                    <a:pt x="247" y="0"/>
                  </a:cubicBez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6" name="Freeform 157"/>
            <p:cNvSpPr/>
            <p:nvPr/>
          </p:nvSpPr>
          <p:spPr bwMode="auto">
            <a:xfrm>
              <a:off x="4995627" y="-538656"/>
              <a:ext cx="167935" cy="38978"/>
            </a:xfrm>
            <a:custGeom>
              <a:avLst/>
              <a:gdLst>
                <a:gd name="T0" fmla="*/ 187 w 195"/>
                <a:gd name="T1" fmla="*/ 21 h 45"/>
                <a:gd name="T2" fmla="*/ 70 w 195"/>
                <a:gd name="T3" fmla="*/ 21 h 45"/>
                <a:gd name="T4" fmla="*/ 52 w 195"/>
                <a:gd name="T5" fmla="*/ 0 h 45"/>
                <a:gd name="T6" fmla="*/ 7 w 195"/>
                <a:gd name="T7" fmla="*/ 0 h 45"/>
                <a:gd name="T8" fmla="*/ 0 w 195"/>
                <a:gd name="T9" fmla="*/ 8 h 45"/>
                <a:gd name="T10" fmla="*/ 0 w 195"/>
                <a:gd name="T11" fmla="*/ 45 h 45"/>
                <a:gd name="T12" fmla="*/ 195 w 195"/>
                <a:gd name="T13" fmla="*/ 45 h 45"/>
                <a:gd name="T14" fmla="*/ 195 w 195"/>
                <a:gd name="T15" fmla="*/ 29 h 45"/>
                <a:gd name="T16" fmla="*/ 187 w 195"/>
                <a:gd name="T17"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 h="45">
                  <a:moveTo>
                    <a:pt x="187" y="21"/>
                  </a:moveTo>
                  <a:cubicBezTo>
                    <a:pt x="187" y="21"/>
                    <a:pt x="95" y="21"/>
                    <a:pt x="70" y="21"/>
                  </a:cubicBezTo>
                  <a:cubicBezTo>
                    <a:pt x="61" y="21"/>
                    <a:pt x="65" y="0"/>
                    <a:pt x="52" y="0"/>
                  </a:cubicBezTo>
                  <a:cubicBezTo>
                    <a:pt x="42" y="0"/>
                    <a:pt x="7" y="0"/>
                    <a:pt x="7" y="0"/>
                  </a:cubicBezTo>
                  <a:cubicBezTo>
                    <a:pt x="3" y="0"/>
                    <a:pt x="0" y="3"/>
                    <a:pt x="0" y="8"/>
                  </a:cubicBezTo>
                  <a:cubicBezTo>
                    <a:pt x="0" y="45"/>
                    <a:pt x="0" y="45"/>
                    <a:pt x="0" y="45"/>
                  </a:cubicBezTo>
                  <a:cubicBezTo>
                    <a:pt x="195" y="45"/>
                    <a:pt x="195" y="45"/>
                    <a:pt x="195" y="45"/>
                  </a:cubicBezTo>
                  <a:cubicBezTo>
                    <a:pt x="195" y="29"/>
                    <a:pt x="195" y="29"/>
                    <a:pt x="195" y="29"/>
                  </a:cubicBezTo>
                  <a:cubicBezTo>
                    <a:pt x="195" y="25"/>
                    <a:pt x="192" y="21"/>
                    <a:pt x="187"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7" name="Freeform 158"/>
            <p:cNvSpPr/>
            <p:nvPr/>
          </p:nvSpPr>
          <p:spPr bwMode="auto">
            <a:xfrm>
              <a:off x="5285962" y="-547035"/>
              <a:ext cx="168664" cy="39343"/>
            </a:xfrm>
            <a:custGeom>
              <a:avLst/>
              <a:gdLst>
                <a:gd name="T0" fmla="*/ 188 w 196"/>
                <a:gd name="T1" fmla="*/ 21 h 46"/>
                <a:gd name="T2" fmla="*/ 71 w 196"/>
                <a:gd name="T3" fmla="*/ 21 h 46"/>
                <a:gd name="T4" fmla="*/ 53 w 196"/>
                <a:gd name="T5" fmla="*/ 0 h 46"/>
                <a:gd name="T6" fmla="*/ 8 w 196"/>
                <a:gd name="T7" fmla="*/ 0 h 46"/>
                <a:gd name="T8" fmla="*/ 0 w 196"/>
                <a:gd name="T9" fmla="*/ 8 h 46"/>
                <a:gd name="T10" fmla="*/ 0 w 196"/>
                <a:gd name="T11" fmla="*/ 46 h 46"/>
                <a:gd name="T12" fmla="*/ 196 w 196"/>
                <a:gd name="T13" fmla="*/ 46 h 46"/>
                <a:gd name="T14" fmla="*/ 196 w 196"/>
                <a:gd name="T15" fmla="*/ 29 h 46"/>
                <a:gd name="T16" fmla="*/ 188 w 196"/>
                <a:gd name="T1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46">
                  <a:moveTo>
                    <a:pt x="188" y="21"/>
                  </a:moveTo>
                  <a:cubicBezTo>
                    <a:pt x="188" y="21"/>
                    <a:pt x="96" y="21"/>
                    <a:pt x="71" y="21"/>
                  </a:cubicBezTo>
                  <a:cubicBezTo>
                    <a:pt x="62" y="21"/>
                    <a:pt x="66" y="0"/>
                    <a:pt x="53" y="0"/>
                  </a:cubicBezTo>
                  <a:cubicBezTo>
                    <a:pt x="43" y="0"/>
                    <a:pt x="8" y="0"/>
                    <a:pt x="8" y="0"/>
                  </a:cubicBezTo>
                  <a:cubicBezTo>
                    <a:pt x="4" y="0"/>
                    <a:pt x="1" y="4"/>
                    <a:pt x="0" y="8"/>
                  </a:cubicBezTo>
                  <a:cubicBezTo>
                    <a:pt x="0" y="46"/>
                    <a:pt x="0" y="46"/>
                    <a:pt x="0" y="46"/>
                  </a:cubicBezTo>
                  <a:cubicBezTo>
                    <a:pt x="196" y="46"/>
                    <a:pt x="196" y="46"/>
                    <a:pt x="196" y="46"/>
                  </a:cubicBezTo>
                  <a:cubicBezTo>
                    <a:pt x="196" y="29"/>
                    <a:pt x="196" y="29"/>
                    <a:pt x="196" y="29"/>
                  </a:cubicBezTo>
                  <a:cubicBezTo>
                    <a:pt x="196" y="25"/>
                    <a:pt x="193" y="21"/>
                    <a:pt x="188"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8" name="Freeform 159"/>
            <p:cNvSpPr/>
            <p:nvPr/>
          </p:nvSpPr>
          <p:spPr bwMode="auto">
            <a:xfrm>
              <a:off x="5265198" y="-500771"/>
              <a:ext cx="212742" cy="106007"/>
            </a:xfrm>
            <a:custGeom>
              <a:avLst/>
              <a:gdLst>
                <a:gd name="T0" fmla="*/ 171 w 247"/>
                <a:gd name="T1" fmla="*/ 96 h 123"/>
                <a:gd name="T2" fmla="*/ 217 w 247"/>
                <a:gd name="T3" fmla="*/ 50 h 123"/>
                <a:gd name="T4" fmla="*/ 240 w 247"/>
                <a:gd name="T5" fmla="*/ 56 h 123"/>
                <a:gd name="T6" fmla="*/ 247 w 247"/>
                <a:gd name="T7" fmla="*/ 0 h 123"/>
                <a:gd name="T8" fmla="*/ 0 w 247"/>
                <a:gd name="T9" fmla="*/ 0 h 123"/>
                <a:gd name="T10" fmla="*/ 14 w 247"/>
                <a:gd name="T11" fmla="*/ 114 h 123"/>
                <a:gd name="T12" fmla="*/ 23 w 247"/>
                <a:gd name="T13" fmla="*/ 123 h 123"/>
                <a:gd name="T14" fmla="*/ 180 w 247"/>
                <a:gd name="T15" fmla="*/ 123 h 123"/>
                <a:gd name="T16" fmla="*/ 171 w 247"/>
                <a:gd name="T17" fmla="*/ 9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123">
                  <a:moveTo>
                    <a:pt x="171" y="96"/>
                  </a:moveTo>
                  <a:cubicBezTo>
                    <a:pt x="171" y="70"/>
                    <a:pt x="192" y="50"/>
                    <a:pt x="217" y="50"/>
                  </a:cubicBezTo>
                  <a:cubicBezTo>
                    <a:pt x="225" y="50"/>
                    <a:pt x="233" y="52"/>
                    <a:pt x="240" y="56"/>
                  </a:cubicBezTo>
                  <a:cubicBezTo>
                    <a:pt x="247" y="0"/>
                    <a:pt x="247" y="0"/>
                    <a:pt x="247" y="0"/>
                  </a:cubicBezTo>
                  <a:cubicBezTo>
                    <a:pt x="0" y="0"/>
                    <a:pt x="0" y="0"/>
                    <a:pt x="0" y="0"/>
                  </a:cubicBezTo>
                  <a:cubicBezTo>
                    <a:pt x="14" y="114"/>
                    <a:pt x="14" y="114"/>
                    <a:pt x="14" y="114"/>
                  </a:cubicBezTo>
                  <a:cubicBezTo>
                    <a:pt x="15" y="119"/>
                    <a:pt x="18" y="123"/>
                    <a:pt x="23" y="123"/>
                  </a:cubicBezTo>
                  <a:cubicBezTo>
                    <a:pt x="180" y="123"/>
                    <a:pt x="180" y="123"/>
                    <a:pt x="180" y="123"/>
                  </a:cubicBezTo>
                  <a:cubicBezTo>
                    <a:pt x="175" y="116"/>
                    <a:pt x="171" y="106"/>
                    <a:pt x="171" y="9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9" name="Freeform 160"/>
            <p:cNvSpPr>
              <a:spLocks noEditPoints="1"/>
            </p:cNvSpPr>
            <p:nvPr/>
          </p:nvSpPr>
          <p:spPr bwMode="auto">
            <a:xfrm>
              <a:off x="5420383" y="-450864"/>
              <a:ext cx="63750" cy="64843"/>
            </a:xfrm>
            <a:custGeom>
              <a:avLst/>
              <a:gdLst>
                <a:gd name="T0" fmla="*/ 37 w 74"/>
                <a:gd name="T1" fmla="*/ 0 h 75"/>
                <a:gd name="T2" fmla="*/ 0 w 74"/>
                <a:gd name="T3" fmla="*/ 38 h 75"/>
                <a:gd name="T4" fmla="*/ 37 w 74"/>
                <a:gd name="T5" fmla="*/ 75 h 75"/>
                <a:gd name="T6" fmla="*/ 74 w 74"/>
                <a:gd name="T7" fmla="*/ 38 h 75"/>
                <a:gd name="T8" fmla="*/ 37 w 74"/>
                <a:gd name="T9" fmla="*/ 0 h 75"/>
                <a:gd name="T10" fmla="*/ 51 w 74"/>
                <a:gd name="T11" fmla="*/ 40 h 75"/>
                <a:gd name="T12" fmla="*/ 39 w 74"/>
                <a:gd name="T13" fmla="*/ 40 h 75"/>
                <a:gd name="T14" fmla="*/ 39 w 74"/>
                <a:gd name="T15" fmla="*/ 52 h 75"/>
                <a:gd name="T16" fmla="*/ 37 w 74"/>
                <a:gd name="T17" fmla="*/ 55 h 75"/>
                <a:gd name="T18" fmla="*/ 34 w 74"/>
                <a:gd name="T19" fmla="*/ 52 h 75"/>
                <a:gd name="T20" fmla="*/ 34 w 74"/>
                <a:gd name="T21" fmla="*/ 40 h 75"/>
                <a:gd name="T22" fmla="*/ 22 w 74"/>
                <a:gd name="T23" fmla="*/ 40 h 75"/>
                <a:gd name="T24" fmla="*/ 19 w 74"/>
                <a:gd name="T25" fmla="*/ 37 h 75"/>
                <a:gd name="T26" fmla="*/ 22 w 74"/>
                <a:gd name="T27" fmla="*/ 34 h 75"/>
                <a:gd name="T28" fmla="*/ 34 w 74"/>
                <a:gd name="T29" fmla="*/ 34 h 75"/>
                <a:gd name="T30" fmla="*/ 34 w 74"/>
                <a:gd name="T31" fmla="*/ 23 h 75"/>
                <a:gd name="T32" fmla="*/ 37 w 74"/>
                <a:gd name="T33" fmla="*/ 20 h 75"/>
                <a:gd name="T34" fmla="*/ 39 w 74"/>
                <a:gd name="T35" fmla="*/ 23 h 75"/>
                <a:gd name="T36" fmla="*/ 39 w 74"/>
                <a:gd name="T37" fmla="*/ 34 h 75"/>
                <a:gd name="T38" fmla="*/ 51 w 74"/>
                <a:gd name="T39" fmla="*/ 34 h 75"/>
                <a:gd name="T40" fmla="*/ 54 w 74"/>
                <a:gd name="T41" fmla="*/ 37 h 75"/>
                <a:gd name="T42" fmla="*/ 51 w 74"/>
                <a:gd name="T43" fmla="*/ 4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75">
                  <a:moveTo>
                    <a:pt x="37" y="0"/>
                  </a:moveTo>
                  <a:cubicBezTo>
                    <a:pt x="16" y="0"/>
                    <a:pt x="0" y="17"/>
                    <a:pt x="0" y="38"/>
                  </a:cubicBezTo>
                  <a:cubicBezTo>
                    <a:pt x="0" y="58"/>
                    <a:pt x="16" y="75"/>
                    <a:pt x="37" y="75"/>
                  </a:cubicBezTo>
                  <a:cubicBezTo>
                    <a:pt x="57" y="75"/>
                    <a:pt x="74" y="58"/>
                    <a:pt x="74" y="38"/>
                  </a:cubicBezTo>
                  <a:cubicBezTo>
                    <a:pt x="74" y="17"/>
                    <a:pt x="57" y="0"/>
                    <a:pt x="37" y="0"/>
                  </a:cubicBezTo>
                  <a:close/>
                  <a:moveTo>
                    <a:pt x="51" y="40"/>
                  </a:moveTo>
                  <a:cubicBezTo>
                    <a:pt x="39" y="40"/>
                    <a:pt x="39" y="40"/>
                    <a:pt x="39" y="40"/>
                  </a:cubicBezTo>
                  <a:cubicBezTo>
                    <a:pt x="39" y="52"/>
                    <a:pt x="39" y="52"/>
                    <a:pt x="39" y="52"/>
                  </a:cubicBezTo>
                  <a:cubicBezTo>
                    <a:pt x="39" y="53"/>
                    <a:pt x="38" y="55"/>
                    <a:pt x="37" y="55"/>
                  </a:cubicBezTo>
                  <a:cubicBezTo>
                    <a:pt x="35" y="55"/>
                    <a:pt x="34" y="53"/>
                    <a:pt x="34" y="52"/>
                  </a:cubicBezTo>
                  <a:cubicBezTo>
                    <a:pt x="34" y="40"/>
                    <a:pt x="34" y="40"/>
                    <a:pt x="34" y="40"/>
                  </a:cubicBezTo>
                  <a:cubicBezTo>
                    <a:pt x="22" y="40"/>
                    <a:pt x="22" y="40"/>
                    <a:pt x="22" y="40"/>
                  </a:cubicBezTo>
                  <a:cubicBezTo>
                    <a:pt x="21" y="40"/>
                    <a:pt x="19" y="39"/>
                    <a:pt x="19" y="37"/>
                  </a:cubicBezTo>
                  <a:cubicBezTo>
                    <a:pt x="19" y="36"/>
                    <a:pt x="21" y="34"/>
                    <a:pt x="22" y="34"/>
                  </a:cubicBezTo>
                  <a:cubicBezTo>
                    <a:pt x="34" y="34"/>
                    <a:pt x="34" y="34"/>
                    <a:pt x="34" y="34"/>
                  </a:cubicBezTo>
                  <a:cubicBezTo>
                    <a:pt x="34" y="23"/>
                    <a:pt x="34" y="23"/>
                    <a:pt x="34" y="23"/>
                  </a:cubicBezTo>
                  <a:cubicBezTo>
                    <a:pt x="34" y="21"/>
                    <a:pt x="35" y="20"/>
                    <a:pt x="37" y="20"/>
                  </a:cubicBezTo>
                  <a:cubicBezTo>
                    <a:pt x="38" y="20"/>
                    <a:pt x="39" y="21"/>
                    <a:pt x="39" y="23"/>
                  </a:cubicBezTo>
                  <a:cubicBezTo>
                    <a:pt x="39" y="34"/>
                    <a:pt x="39" y="34"/>
                    <a:pt x="39" y="34"/>
                  </a:cubicBezTo>
                  <a:cubicBezTo>
                    <a:pt x="51" y="34"/>
                    <a:pt x="51" y="34"/>
                    <a:pt x="51" y="34"/>
                  </a:cubicBezTo>
                  <a:cubicBezTo>
                    <a:pt x="53" y="34"/>
                    <a:pt x="54" y="36"/>
                    <a:pt x="54" y="37"/>
                  </a:cubicBezTo>
                  <a:cubicBezTo>
                    <a:pt x="54" y="39"/>
                    <a:pt x="53" y="40"/>
                    <a:pt x="51"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0" name="Freeform 161"/>
            <p:cNvSpPr/>
            <p:nvPr/>
          </p:nvSpPr>
          <p:spPr bwMode="auto">
            <a:xfrm>
              <a:off x="5571925" y="-547035"/>
              <a:ext cx="168664" cy="39343"/>
            </a:xfrm>
            <a:custGeom>
              <a:avLst/>
              <a:gdLst>
                <a:gd name="T0" fmla="*/ 188 w 196"/>
                <a:gd name="T1" fmla="*/ 21 h 46"/>
                <a:gd name="T2" fmla="*/ 71 w 196"/>
                <a:gd name="T3" fmla="*/ 21 h 46"/>
                <a:gd name="T4" fmla="*/ 53 w 196"/>
                <a:gd name="T5" fmla="*/ 0 h 46"/>
                <a:gd name="T6" fmla="*/ 8 w 196"/>
                <a:gd name="T7" fmla="*/ 0 h 46"/>
                <a:gd name="T8" fmla="*/ 0 w 196"/>
                <a:gd name="T9" fmla="*/ 8 h 46"/>
                <a:gd name="T10" fmla="*/ 0 w 196"/>
                <a:gd name="T11" fmla="*/ 46 h 46"/>
                <a:gd name="T12" fmla="*/ 196 w 196"/>
                <a:gd name="T13" fmla="*/ 46 h 46"/>
                <a:gd name="T14" fmla="*/ 196 w 196"/>
                <a:gd name="T15" fmla="*/ 29 h 46"/>
                <a:gd name="T16" fmla="*/ 188 w 196"/>
                <a:gd name="T1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46">
                  <a:moveTo>
                    <a:pt x="188" y="21"/>
                  </a:moveTo>
                  <a:cubicBezTo>
                    <a:pt x="188" y="21"/>
                    <a:pt x="96" y="21"/>
                    <a:pt x="71" y="21"/>
                  </a:cubicBezTo>
                  <a:cubicBezTo>
                    <a:pt x="61" y="21"/>
                    <a:pt x="66" y="0"/>
                    <a:pt x="53" y="0"/>
                  </a:cubicBezTo>
                  <a:cubicBezTo>
                    <a:pt x="43" y="0"/>
                    <a:pt x="8" y="0"/>
                    <a:pt x="8" y="0"/>
                  </a:cubicBezTo>
                  <a:cubicBezTo>
                    <a:pt x="4" y="0"/>
                    <a:pt x="0" y="4"/>
                    <a:pt x="0" y="8"/>
                  </a:cubicBezTo>
                  <a:cubicBezTo>
                    <a:pt x="0" y="46"/>
                    <a:pt x="0" y="46"/>
                    <a:pt x="0" y="46"/>
                  </a:cubicBezTo>
                  <a:cubicBezTo>
                    <a:pt x="196" y="46"/>
                    <a:pt x="196" y="46"/>
                    <a:pt x="196" y="46"/>
                  </a:cubicBezTo>
                  <a:cubicBezTo>
                    <a:pt x="196" y="29"/>
                    <a:pt x="196" y="29"/>
                    <a:pt x="196" y="29"/>
                  </a:cubicBezTo>
                  <a:cubicBezTo>
                    <a:pt x="196" y="25"/>
                    <a:pt x="192" y="21"/>
                    <a:pt x="188"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1" name="Freeform 162"/>
            <p:cNvSpPr/>
            <p:nvPr/>
          </p:nvSpPr>
          <p:spPr bwMode="auto">
            <a:xfrm>
              <a:off x="5551161" y="-500771"/>
              <a:ext cx="212742" cy="106007"/>
            </a:xfrm>
            <a:custGeom>
              <a:avLst/>
              <a:gdLst>
                <a:gd name="T0" fmla="*/ 171 w 247"/>
                <a:gd name="T1" fmla="*/ 96 h 123"/>
                <a:gd name="T2" fmla="*/ 217 w 247"/>
                <a:gd name="T3" fmla="*/ 50 h 123"/>
                <a:gd name="T4" fmla="*/ 240 w 247"/>
                <a:gd name="T5" fmla="*/ 56 h 123"/>
                <a:gd name="T6" fmla="*/ 247 w 247"/>
                <a:gd name="T7" fmla="*/ 0 h 123"/>
                <a:gd name="T8" fmla="*/ 0 w 247"/>
                <a:gd name="T9" fmla="*/ 0 h 123"/>
                <a:gd name="T10" fmla="*/ 14 w 247"/>
                <a:gd name="T11" fmla="*/ 114 h 123"/>
                <a:gd name="T12" fmla="*/ 23 w 247"/>
                <a:gd name="T13" fmla="*/ 123 h 123"/>
                <a:gd name="T14" fmla="*/ 180 w 247"/>
                <a:gd name="T15" fmla="*/ 123 h 123"/>
                <a:gd name="T16" fmla="*/ 171 w 247"/>
                <a:gd name="T17" fmla="*/ 9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123">
                  <a:moveTo>
                    <a:pt x="171" y="96"/>
                  </a:moveTo>
                  <a:cubicBezTo>
                    <a:pt x="171" y="70"/>
                    <a:pt x="191" y="50"/>
                    <a:pt x="217" y="50"/>
                  </a:cubicBezTo>
                  <a:cubicBezTo>
                    <a:pt x="225" y="50"/>
                    <a:pt x="233" y="52"/>
                    <a:pt x="240" y="56"/>
                  </a:cubicBezTo>
                  <a:cubicBezTo>
                    <a:pt x="247" y="0"/>
                    <a:pt x="247" y="0"/>
                    <a:pt x="247" y="0"/>
                  </a:cubicBezTo>
                  <a:cubicBezTo>
                    <a:pt x="0" y="0"/>
                    <a:pt x="0" y="0"/>
                    <a:pt x="0" y="0"/>
                  </a:cubicBezTo>
                  <a:cubicBezTo>
                    <a:pt x="14" y="114"/>
                    <a:pt x="14" y="114"/>
                    <a:pt x="14" y="114"/>
                  </a:cubicBezTo>
                  <a:cubicBezTo>
                    <a:pt x="15" y="119"/>
                    <a:pt x="18" y="123"/>
                    <a:pt x="23" y="123"/>
                  </a:cubicBezTo>
                  <a:cubicBezTo>
                    <a:pt x="180" y="123"/>
                    <a:pt x="180" y="123"/>
                    <a:pt x="180" y="123"/>
                  </a:cubicBezTo>
                  <a:cubicBezTo>
                    <a:pt x="174" y="116"/>
                    <a:pt x="171" y="106"/>
                    <a:pt x="171" y="9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2" name="Freeform 163"/>
            <p:cNvSpPr>
              <a:spLocks noEditPoints="1"/>
            </p:cNvSpPr>
            <p:nvPr/>
          </p:nvSpPr>
          <p:spPr bwMode="auto">
            <a:xfrm>
              <a:off x="5705253" y="-450864"/>
              <a:ext cx="64843" cy="64843"/>
            </a:xfrm>
            <a:custGeom>
              <a:avLst/>
              <a:gdLst>
                <a:gd name="T0" fmla="*/ 38 w 75"/>
                <a:gd name="T1" fmla="*/ 0 h 75"/>
                <a:gd name="T2" fmla="*/ 0 w 75"/>
                <a:gd name="T3" fmla="*/ 38 h 75"/>
                <a:gd name="T4" fmla="*/ 38 w 75"/>
                <a:gd name="T5" fmla="*/ 75 h 75"/>
                <a:gd name="T6" fmla="*/ 75 w 75"/>
                <a:gd name="T7" fmla="*/ 38 h 75"/>
                <a:gd name="T8" fmla="*/ 38 w 75"/>
                <a:gd name="T9" fmla="*/ 0 h 75"/>
                <a:gd name="T10" fmla="*/ 52 w 75"/>
                <a:gd name="T11" fmla="*/ 40 h 75"/>
                <a:gd name="T12" fmla="*/ 23 w 75"/>
                <a:gd name="T13" fmla="*/ 40 h 75"/>
                <a:gd name="T14" fmla="*/ 20 w 75"/>
                <a:gd name="T15" fmla="*/ 37 h 75"/>
                <a:gd name="T16" fmla="*/ 23 w 75"/>
                <a:gd name="T17" fmla="*/ 34 h 75"/>
                <a:gd name="T18" fmla="*/ 52 w 75"/>
                <a:gd name="T19" fmla="*/ 34 h 75"/>
                <a:gd name="T20" fmla="*/ 55 w 75"/>
                <a:gd name="T21" fmla="*/ 37 h 75"/>
                <a:gd name="T22" fmla="*/ 52 w 75"/>
                <a:gd name="T23" fmla="*/ 4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75">
                  <a:moveTo>
                    <a:pt x="38" y="0"/>
                  </a:moveTo>
                  <a:cubicBezTo>
                    <a:pt x="17" y="0"/>
                    <a:pt x="0" y="17"/>
                    <a:pt x="0" y="38"/>
                  </a:cubicBezTo>
                  <a:cubicBezTo>
                    <a:pt x="0" y="58"/>
                    <a:pt x="17" y="75"/>
                    <a:pt x="38" y="75"/>
                  </a:cubicBezTo>
                  <a:cubicBezTo>
                    <a:pt x="58" y="75"/>
                    <a:pt x="75" y="58"/>
                    <a:pt x="75" y="38"/>
                  </a:cubicBezTo>
                  <a:cubicBezTo>
                    <a:pt x="75" y="17"/>
                    <a:pt x="58" y="0"/>
                    <a:pt x="38" y="0"/>
                  </a:cubicBezTo>
                  <a:close/>
                  <a:moveTo>
                    <a:pt x="52" y="40"/>
                  </a:moveTo>
                  <a:cubicBezTo>
                    <a:pt x="23" y="40"/>
                    <a:pt x="23" y="40"/>
                    <a:pt x="23" y="40"/>
                  </a:cubicBezTo>
                  <a:cubicBezTo>
                    <a:pt x="21" y="40"/>
                    <a:pt x="20" y="39"/>
                    <a:pt x="20" y="37"/>
                  </a:cubicBezTo>
                  <a:cubicBezTo>
                    <a:pt x="20" y="36"/>
                    <a:pt x="21" y="34"/>
                    <a:pt x="23" y="34"/>
                  </a:cubicBezTo>
                  <a:cubicBezTo>
                    <a:pt x="52" y="34"/>
                    <a:pt x="52" y="34"/>
                    <a:pt x="52" y="34"/>
                  </a:cubicBezTo>
                  <a:cubicBezTo>
                    <a:pt x="53" y="34"/>
                    <a:pt x="55" y="36"/>
                    <a:pt x="55" y="37"/>
                  </a:cubicBezTo>
                  <a:cubicBezTo>
                    <a:pt x="55" y="39"/>
                    <a:pt x="53" y="40"/>
                    <a:pt x="52"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3" name="Freeform 164"/>
            <p:cNvSpPr/>
            <p:nvPr/>
          </p:nvSpPr>
          <p:spPr bwMode="auto">
            <a:xfrm>
              <a:off x="5865538" y="-547035"/>
              <a:ext cx="167935" cy="39343"/>
            </a:xfrm>
            <a:custGeom>
              <a:avLst/>
              <a:gdLst>
                <a:gd name="T0" fmla="*/ 188 w 195"/>
                <a:gd name="T1" fmla="*/ 21 h 46"/>
                <a:gd name="T2" fmla="*/ 70 w 195"/>
                <a:gd name="T3" fmla="*/ 21 h 46"/>
                <a:gd name="T4" fmla="*/ 53 w 195"/>
                <a:gd name="T5" fmla="*/ 0 h 46"/>
                <a:gd name="T6" fmla="*/ 8 w 195"/>
                <a:gd name="T7" fmla="*/ 0 h 46"/>
                <a:gd name="T8" fmla="*/ 0 w 195"/>
                <a:gd name="T9" fmla="*/ 8 h 46"/>
                <a:gd name="T10" fmla="*/ 0 w 195"/>
                <a:gd name="T11" fmla="*/ 46 h 46"/>
                <a:gd name="T12" fmla="*/ 195 w 195"/>
                <a:gd name="T13" fmla="*/ 46 h 46"/>
                <a:gd name="T14" fmla="*/ 195 w 195"/>
                <a:gd name="T15" fmla="*/ 29 h 46"/>
                <a:gd name="T16" fmla="*/ 188 w 195"/>
                <a:gd name="T1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 h="46">
                  <a:moveTo>
                    <a:pt x="188" y="21"/>
                  </a:moveTo>
                  <a:cubicBezTo>
                    <a:pt x="188" y="21"/>
                    <a:pt x="96" y="21"/>
                    <a:pt x="70" y="21"/>
                  </a:cubicBezTo>
                  <a:cubicBezTo>
                    <a:pt x="61" y="21"/>
                    <a:pt x="65" y="0"/>
                    <a:pt x="53" y="0"/>
                  </a:cubicBezTo>
                  <a:cubicBezTo>
                    <a:pt x="42" y="0"/>
                    <a:pt x="8" y="0"/>
                    <a:pt x="8" y="0"/>
                  </a:cubicBezTo>
                  <a:cubicBezTo>
                    <a:pt x="3" y="0"/>
                    <a:pt x="0" y="4"/>
                    <a:pt x="0" y="8"/>
                  </a:cubicBezTo>
                  <a:cubicBezTo>
                    <a:pt x="0" y="46"/>
                    <a:pt x="0" y="46"/>
                    <a:pt x="0" y="46"/>
                  </a:cubicBezTo>
                  <a:cubicBezTo>
                    <a:pt x="195" y="46"/>
                    <a:pt x="195" y="46"/>
                    <a:pt x="195" y="46"/>
                  </a:cubicBezTo>
                  <a:cubicBezTo>
                    <a:pt x="195" y="29"/>
                    <a:pt x="195" y="29"/>
                    <a:pt x="195" y="29"/>
                  </a:cubicBezTo>
                  <a:cubicBezTo>
                    <a:pt x="195" y="25"/>
                    <a:pt x="192" y="21"/>
                    <a:pt x="188"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4" name="Freeform 165"/>
            <p:cNvSpPr/>
            <p:nvPr/>
          </p:nvSpPr>
          <p:spPr bwMode="auto">
            <a:xfrm>
              <a:off x="5844774" y="-500771"/>
              <a:ext cx="212014" cy="106007"/>
            </a:xfrm>
            <a:custGeom>
              <a:avLst/>
              <a:gdLst>
                <a:gd name="T0" fmla="*/ 170 w 246"/>
                <a:gd name="T1" fmla="*/ 96 h 123"/>
                <a:gd name="T2" fmla="*/ 216 w 246"/>
                <a:gd name="T3" fmla="*/ 50 h 123"/>
                <a:gd name="T4" fmla="*/ 239 w 246"/>
                <a:gd name="T5" fmla="*/ 56 h 123"/>
                <a:gd name="T6" fmla="*/ 246 w 246"/>
                <a:gd name="T7" fmla="*/ 0 h 123"/>
                <a:gd name="T8" fmla="*/ 0 w 246"/>
                <a:gd name="T9" fmla="*/ 0 h 123"/>
                <a:gd name="T10" fmla="*/ 13 w 246"/>
                <a:gd name="T11" fmla="*/ 114 h 123"/>
                <a:gd name="T12" fmla="*/ 22 w 246"/>
                <a:gd name="T13" fmla="*/ 123 h 123"/>
                <a:gd name="T14" fmla="*/ 180 w 246"/>
                <a:gd name="T15" fmla="*/ 123 h 123"/>
                <a:gd name="T16" fmla="*/ 170 w 246"/>
                <a:gd name="T17" fmla="*/ 9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3">
                  <a:moveTo>
                    <a:pt x="170" y="96"/>
                  </a:moveTo>
                  <a:cubicBezTo>
                    <a:pt x="170" y="70"/>
                    <a:pt x="191" y="50"/>
                    <a:pt x="216" y="50"/>
                  </a:cubicBezTo>
                  <a:cubicBezTo>
                    <a:pt x="225" y="50"/>
                    <a:pt x="233" y="52"/>
                    <a:pt x="239" y="56"/>
                  </a:cubicBezTo>
                  <a:cubicBezTo>
                    <a:pt x="246" y="0"/>
                    <a:pt x="246" y="0"/>
                    <a:pt x="246" y="0"/>
                  </a:cubicBezTo>
                  <a:cubicBezTo>
                    <a:pt x="0" y="0"/>
                    <a:pt x="0" y="0"/>
                    <a:pt x="0" y="0"/>
                  </a:cubicBezTo>
                  <a:cubicBezTo>
                    <a:pt x="13" y="114"/>
                    <a:pt x="13" y="114"/>
                    <a:pt x="13" y="114"/>
                  </a:cubicBezTo>
                  <a:cubicBezTo>
                    <a:pt x="14" y="119"/>
                    <a:pt x="17" y="123"/>
                    <a:pt x="22" y="123"/>
                  </a:cubicBezTo>
                  <a:cubicBezTo>
                    <a:pt x="180" y="123"/>
                    <a:pt x="180" y="123"/>
                    <a:pt x="180" y="123"/>
                  </a:cubicBezTo>
                  <a:cubicBezTo>
                    <a:pt x="174" y="116"/>
                    <a:pt x="170" y="106"/>
                    <a:pt x="170" y="9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5" name="Freeform 166"/>
            <p:cNvSpPr>
              <a:spLocks noEditPoints="1"/>
            </p:cNvSpPr>
            <p:nvPr/>
          </p:nvSpPr>
          <p:spPr bwMode="auto">
            <a:xfrm>
              <a:off x="5998867" y="-450864"/>
              <a:ext cx="63750" cy="64843"/>
            </a:xfrm>
            <a:custGeom>
              <a:avLst/>
              <a:gdLst>
                <a:gd name="T0" fmla="*/ 37 w 74"/>
                <a:gd name="T1" fmla="*/ 0 h 75"/>
                <a:gd name="T2" fmla="*/ 0 w 74"/>
                <a:gd name="T3" fmla="*/ 38 h 75"/>
                <a:gd name="T4" fmla="*/ 37 w 74"/>
                <a:gd name="T5" fmla="*/ 75 h 75"/>
                <a:gd name="T6" fmla="*/ 74 w 74"/>
                <a:gd name="T7" fmla="*/ 38 h 75"/>
                <a:gd name="T8" fmla="*/ 37 w 74"/>
                <a:gd name="T9" fmla="*/ 0 h 75"/>
                <a:gd name="T10" fmla="*/ 54 w 74"/>
                <a:gd name="T11" fmla="*/ 43 h 75"/>
                <a:gd name="T12" fmla="*/ 39 w 74"/>
                <a:gd name="T13" fmla="*/ 57 h 75"/>
                <a:gd name="T14" fmla="*/ 35 w 74"/>
                <a:gd name="T15" fmla="*/ 57 h 75"/>
                <a:gd name="T16" fmla="*/ 21 w 74"/>
                <a:gd name="T17" fmla="*/ 43 h 75"/>
                <a:gd name="T18" fmla="*/ 21 w 74"/>
                <a:gd name="T19" fmla="*/ 38 h 75"/>
                <a:gd name="T20" fmla="*/ 23 w 74"/>
                <a:gd name="T21" fmla="*/ 37 h 75"/>
                <a:gd name="T22" fmla="*/ 25 w 74"/>
                <a:gd name="T23" fmla="*/ 38 h 75"/>
                <a:gd name="T24" fmla="*/ 34 w 74"/>
                <a:gd name="T25" fmla="*/ 48 h 75"/>
                <a:gd name="T26" fmla="*/ 34 w 74"/>
                <a:gd name="T27" fmla="*/ 20 h 75"/>
                <a:gd name="T28" fmla="*/ 37 w 74"/>
                <a:gd name="T29" fmla="*/ 17 h 75"/>
                <a:gd name="T30" fmla="*/ 40 w 74"/>
                <a:gd name="T31" fmla="*/ 20 h 75"/>
                <a:gd name="T32" fmla="*/ 40 w 74"/>
                <a:gd name="T33" fmla="*/ 48 h 75"/>
                <a:gd name="T34" fmla="*/ 49 w 74"/>
                <a:gd name="T35" fmla="*/ 38 h 75"/>
                <a:gd name="T36" fmla="*/ 54 w 74"/>
                <a:gd name="T37" fmla="*/ 38 h 75"/>
                <a:gd name="T38" fmla="*/ 54 w 74"/>
                <a:gd name="T39"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75">
                  <a:moveTo>
                    <a:pt x="37" y="0"/>
                  </a:moveTo>
                  <a:cubicBezTo>
                    <a:pt x="16" y="0"/>
                    <a:pt x="0" y="17"/>
                    <a:pt x="0" y="38"/>
                  </a:cubicBezTo>
                  <a:cubicBezTo>
                    <a:pt x="0" y="58"/>
                    <a:pt x="16" y="75"/>
                    <a:pt x="37" y="75"/>
                  </a:cubicBezTo>
                  <a:cubicBezTo>
                    <a:pt x="58" y="75"/>
                    <a:pt x="74" y="58"/>
                    <a:pt x="74" y="38"/>
                  </a:cubicBezTo>
                  <a:cubicBezTo>
                    <a:pt x="74" y="17"/>
                    <a:pt x="58" y="0"/>
                    <a:pt x="37" y="0"/>
                  </a:cubicBezTo>
                  <a:close/>
                  <a:moveTo>
                    <a:pt x="54" y="43"/>
                  </a:moveTo>
                  <a:cubicBezTo>
                    <a:pt x="39" y="57"/>
                    <a:pt x="39" y="57"/>
                    <a:pt x="39" y="57"/>
                  </a:cubicBezTo>
                  <a:cubicBezTo>
                    <a:pt x="38" y="59"/>
                    <a:pt x="36" y="59"/>
                    <a:pt x="35" y="57"/>
                  </a:cubicBezTo>
                  <a:cubicBezTo>
                    <a:pt x="21" y="43"/>
                    <a:pt x="21" y="43"/>
                    <a:pt x="21" y="43"/>
                  </a:cubicBezTo>
                  <a:cubicBezTo>
                    <a:pt x="19" y="42"/>
                    <a:pt x="19" y="40"/>
                    <a:pt x="21" y="38"/>
                  </a:cubicBezTo>
                  <a:cubicBezTo>
                    <a:pt x="21" y="38"/>
                    <a:pt x="22" y="37"/>
                    <a:pt x="23" y="37"/>
                  </a:cubicBezTo>
                  <a:cubicBezTo>
                    <a:pt x="23" y="37"/>
                    <a:pt x="24" y="38"/>
                    <a:pt x="25" y="38"/>
                  </a:cubicBezTo>
                  <a:cubicBezTo>
                    <a:pt x="34" y="48"/>
                    <a:pt x="34" y="48"/>
                    <a:pt x="34" y="48"/>
                  </a:cubicBezTo>
                  <a:cubicBezTo>
                    <a:pt x="34" y="20"/>
                    <a:pt x="34" y="20"/>
                    <a:pt x="34" y="20"/>
                  </a:cubicBezTo>
                  <a:cubicBezTo>
                    <a:pt x="34" y="18"/>
                    <a:pt x="35" y="17"/>
                    <a:pt x="37" y="17"/>
                  </a:cubicBezTo>
                  <a:cubicBezTo>
                    <a:pt x="39" y="17"/>
                    <a:pt x="40" y="18"/>
                    <a:pt x="40" y="20"/>
                  </a:cubicBezTo>
                  <a:cubicBezTo>
                    <a:pt x="40" y="48"/>
                    <a:pt x="40" y="48"/>
                    <a:pt x="40" y="48"/>
                  </a:cubicBezTo>
                  <a:cubicBezTo>
                    <a:pt x="49" y="38"/>
                    <a:pt x="49" y="38"/>
                    <a:pt x="49" y="38"/>
                  </a:cubicBezTo>
                  <a:cubicBezTo>
                    <a:pt x="50" y="37"/>
                    <a:pt x="52" y="37"/>
                    <a:pt x="54" y="38"/>
                  </a:cubicBezTo>
                  <a:cubicBezTo>
                    <a:pt x="55" y="40"/>
                    <a:pt x="55" y="42"/>
                    <a:pt x="54" y="4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6" name="Freeform 167"/>
            <p:cNvSpPr/>
            <p:nvPr/>
          </p:nvSpPr>
          <p:spPr bwMode="auto">
            <a:xfrm>
              <a:off x="6154780" y="-547035"/>
              <a:ext cx="169028" cy="39343"/>
            </a:xfrm>
            <a:custGeom>
              <a:avLst/>
              <a:gdLst>
                <a:gd name="T0" fmla="*/ 188 w 196"/>
                <a:gd name="T1" fmla="*/ 21 h 46"/>
                <a:gd name="T2" fmla="*/ 70 w 196"/>
                <a:gd name="T3" fmla="*/ 21 h 46"/>
                <a:gd name="T4" fmla="*/ 53 w 196"/>
                <a:gd name="T5" fmla="*/ 0 h 46"/>
                <a:gd name="T6" fmla="*/ 8 w 196"/>
                <a:gd name="T7" fmla="*/ 0 h 46"/>
                <a:gd name="T8" fmla="*/ 0 w 196"/>
                <a:gd name="T9" fmla="*/ 8 h 46"/>
                <a:gd name="T10" fmla="*/ 0 w 196"/>
                <a:gd name="T11" fmla="*/ 46 h 46"/>
                <a:gd name="T12" fmla="*/ 196 w 196"/>
                <a:gd name="T13" fmla="*/ 46 h 46"/>
                <a:gd name="T14" fmla="*/ 196 w 196"/>
                <a:gd name="T15" fmla="*/ 29 h 46"/>
                <a:gd name="T16" fmla="*/ 188 w 196"/>
                <a:gd name="T1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46">
                  <a:moveTo>
                    <a:pt x="188" y="21"/>
                  </a:moveTo>
                  <a:cubicBezTo>
                    <a:pt x="188" y="21"/>
                    <a:pt x="96" y="21"/>
                    <a:pt x="70" y="21"/>
                  </a:cubicBezTo>
                  <a:cubicBezTo>
                    <a:pt x="61" y="21"/>
                    <a:pt x="65" y="0"/>
                    <a:pt x="53" y="0"/>
                  </a:cubicBezTo>
                  <a:cubicBezTo>
                    <a:pt x="43" y="0"/>
                    <a:pt x="8" y="0"/>
                    <a:pt x="8" y="0"/>
                  </a:cubicBezTo>
                  <a:cubicBezTo>
                    <a:pt x="4" y="0"/>
                    <a:pt x="0" y="4"/>
                    <a:pt x="0" y="8"/>
                  </a:cubicBezTo>
                  <a:cubicBezTo>
                    <a:pt x="0" y="46"/>
                    <a:pt x="0" y="46"/>
                    <a:pt x="0" y="46"/>
                  </a:cubicBezTo>
                  <a:cubicBezTo>
                    <a:pt x="196" y="46"/>
                    <a:pt x="196" y="46"/>
                    <a:pt x="196" y="46"/>
                  </a:cubicBezTo>
                  <a:cubicBezTo>
                    <a:pt x="196" y="29"/>
                    <a:pt x="196" y="29"/>
                    <a:pt x="196" y="29"/>
                  </a:cubicBezTo>
                  <a:cubicBezTo>
                    <a:pt x="196" y="25"/>
                    <a:pt x="192" y="21"/>
                    <a:pt x="188"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7" name="Freeform 168"/>
            <p:cNvSpPr/>
            <p:nvPr/>
          </p:nvSpPr>
          <p:spPr bwMode="auto">
            <a:xfrm>
              <a:off x="6134380" y="-500771"/>
              <a:ext cx="212742" cy="106007"/>
            </a:xfrm>
            <a:custGeom>
              <a:avLst/>
              <a:gdLst>
                <a:gd name="T0" fmla="*/ 171 w 247"/>
                <a:gd name="T1" fmla="*/ 96 h 123"/>
                <a:gd name="T2" fmla="*/ 216 w 247"/>
                <a:gd name="T3" fmla="*/ 50 h 123"/>
                <a:gd name="T4" fmla="*/ 240 w 247"/>
                <a:gd name="T5" fmla="*/ 56 h 123"/>
                <a:gd name="T6" fmla="*/ 247 w 247"/>
                <a:gd name="T7" fmla="*/ 0 h 123"/>
                <a:gd name="T8" fmla="*/ 0 w 247"/>
                <a:gd name="T9" fmla="*/ 0 h 123"/>
                <a:gd name="T10" fmla="*/ 14 w 247"/>
                <a:gd name="T11" fmla="*/ 114 h 123"/>
                <a:gd name="T12" fmla="*/ 23 w 247"/>
                <a:gd name="T13" fmla="*/ 123 h 123"/>
                <a:gd name="T14" fmla="*/ 180 w 247"/>
                <a:gd name="T15" fmla="*/ 123 h 123"/>
                <a:gd name="T16" fmla="*/ 171 w 247"/>
                <a:gd name="T17" fmla="*/ 9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123">
                  <a:moveTo>
                    <a:pt x="171" y="96"/>
                  </a:moveTo>
                  <a:cubicBezTo>
                    <a:pt x="171" y="70"/>
                    <a:pt x="191" y="50"/>
                    <a:pt x="216" y="50"/>
                  </a:cubicBezTo>
                  <a:cubicBezTo>
                    <a:pt x="225" y="50"/>
                    <a:pt x="233" y="52"/>
                    <a:pt x="240" y="56"/>
                  </a:cubicBezTo>
                  <a:cubicBezTo>
                    <a:pt x="247" y="0"/>
                    <a:pt x="247" y="0"/>
                    <a:pt x="247" y="0"/>
                  </a:cubicBezTo>
                  <a:cubicBezTo>
                    <a:pt x="0" y="0"/>
                    <a:pt x="0" y="0"/>
                    <a:pt x="0" y="0"/>
                  </a:cubicBezTo>
                  <a:cubicBezTo>
                    <a:pt x="14" y="114"/>
                    <a:pt x="14" y="114"/>
                    <a:pt x="14" y="114"/>
                  </a:cubicBezTo>
                  <a:cubicBezTo>
                    <a:pt x="15" y="119"/>
                    <a:pt x="18" y="123"/>
                    <a:pt x="23" y="123"/>
                  </a:cubicBezTo>
                  <a:cubicBezTo>
                    <a:pt x="180" y="123"/>
                    <a:pt x="180" y="123"/>
                    <a:pt x="180" y="123"/>
                  </a:cubicBezTo>
                  <a:cubicBezTo>
                    <a:pt x="174" y="116"/>
                    <a:pt x="171" y="106"/>
                    <a:pt x="171" y="9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8" name="Freeform 169"/>
            <p:cNvSpPr>
              <a:spLocks noEditPoints="1"/>
            </p:cNvSpPr>
            <p:nvPr/>
          </p:nvSpPr>
          <p:spPr bwMode="auto">
            <a:xfrm>
              <a:off x="6288473" y="-450864"/>
              <a:ext cx="64478" cy="64843"/>
            </a:xfrm>
            <a:custGeom>
              <a:avLst/>
              <a:gdLst>
                <a:gd name="T0" fmla="*/ 37 w 75"/>
                <a:gd name="T1" fmla="*/ 0 h 75"/>
                <a:gd name="T2" fmla="*/ 0 w 75"/>
                <a:gd name="T3" fmla="*/ 38 h 75"/>
                <a:gd name="T4" fmla="*/ 37 w 75"/>
                <a:gd name="T5" fmla="*/ 75 h 75"/>
                <a:gd name="T6" fmla="*/ 75 w 75"/>
                <a:gd name="T7" fmla="*/ 38 h 75"/>
                <a:gd name="T8" fmla="*/ 37 w 75"/>
                <a:gd name="T9" fmla="*/ 0 h 75"/>
                <a:gd name="T10" fmla="*/ 54 w 75"/>
                <a:gd name="T11" fmla="*/ 38 h 75"/>
                <a:gd name="T12" fmla="*/ 52 w 75"/>
                <a:gd name="T13" fmla="*/ 39 h 75"/>
                <a:gd name="T14" fmla="*/ 50 w 75"/>
                <a:gd name="T15" fmla="*/ 38 h 75"/>
                <a:gd name="T16" fmla="*/ 40 w 75"/>
                <a:gd name="T17" fmla="*/ 29 h 75"/>
                <a:gd name="T18" fmla="*/ 40 w 75"/>
                <a:gd name="T19" fmla="*/ 56 h 75"/>
                <a:gd name="T20" fmla="*/ 37 w 75"/>
                <a:gd name="T21" fmla="*/ 59 h 75"/>
                <a:gd name="T22" fmla="*/ 34 w 75"/>
                <a:gd name="T23" fmla="*/ 56 h 75"/>
                <a:gd name="T24" fmla="*/ 34 w 75"/>
                <a:gd name="T25" fmla="*/ 29 h 75"/>
                <a:gd name="T26" fmla="*/ 25 w 75"/>
                <a:gd name="T27" fmla="*/ 38 h 75"/>
                <a:gd name="T28" fmla="*/ 21 w 75"/>
                <a:gd name="T29" fmla="*/ 38 h 75"/>
                <a:gd name="T30" fmla="*/ 21 w 75"/>
                <a:gd name="T31" fmla="*/ 34 h 75"/>
                <a:gd name="T32" fmla="*/ 35 w 75"/>
                <a:gd name="T33" fmla="*/ 19 h 75"/>
                <a:gd name="T34" fmla="*/ 40 w 75"/>
                <a:gd name="T35" fmla="*/ 19 h 75"/>
                <a:gd name="T36" fmla="*/ 54 w 75"/>
                <a:gd name="T37" fmla="*/ 34 h 75"/>
                <a:gd name="T38" fmla="*/ 54 w 75"/>
                <a:gd name="T39" fmla="*/ 3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75">
                  <a:moveTo>
                    <a:pt x="37" y="0"/>
                  </a:moveTo>
                  <a:cubicBezTo>
                    <a:pt x="17" y="0"/>
                    <a:pt x="0" y="17"/>
                    <a:pt x="0" y="38"/>
                  </a:cubicBezTo>
                  <a:cubicBezTo>
                    <a:pt x="0" y="58"/>
                    <a:pt x="17" y="75"/>
                    <a:pt x="37" y="75"/>
                  </a:cubicBezTo>
                  <a:cubicBezTo>
                    <a:pt x="58" y="75"/>
                    <a:pt x="75" y="58"/>
                    <a:pt x="75" y="38"/>
                  </a:cubicBezTo>
                  <a:cubicBezTo>
                    <a:pt x="75" y="17"/>
                    <a:pt x="58" y="0"/>
                    <a:pt x="37" y="0"/>
                  </a:cubicBezTo>
                  <a:close/>
                  <a:moveTo>
                    <a:pt x="54" y="38"/>
                  </a:moveTo>
                  <a:cubicBezTo>
                    <a:pt x="53" y="39"/>
                    <a:pt x="53" y="39"/>
                    <a:pt x="52" y="39"/>
                  </a:cubicBezTo>
                  <a:cubicBezTo>
                    <a:pt x="51" y="39"/>
                    <a:pt x="50" y="39"/>
                    <a:pt x="50" y="38"/>
                  </a:cubicBezTo>
                  <a:cubicBezTo>
                    <a:pt x="40" y="29"/>
                    <a:pt x="40" y="29"/>
                    <a:pt x="40" y="29"/>
                  </a:cubicBezTo>
                  <a:cubicBezTo>
                    <a:pt x="40" y="56"/>
                    <a:pt x="40" y="56"/>
                    <a:pt x="40" y="56"/>
                  </a:cubicBezTo>
                  <a:cubicBezTo>
                    <a:pt x="40" y="58"/>
                    <a:pt x="39" y="59"/>
                    <a:pt x="37" y="59"/>
                  </a:cubicBezTo>
                  <a:cubicBezTo>
                    <a:pt x="36" y="59"/>
                    <a:pt x="34" y="58"/>
                    <a:pt x="34" y="56"/>
                  </a:cubicBezTo>
                  <a:cubicBezTo>
                    <a:pt x="34" y="29"/>
                    <a:pt x="34" y="29"/>
                    <a:pt x="34" y="29"/>
                  </a:cubicBezTo>
                  <a:cubicBezTo>
                    <a:pt x="25" y="38"/>
                    <a:pt x="25" y="38"/>
                    <a:pt x="25" y="38"/>
                  </a:cubicBezTo>
                  <a:cubicBezTo>
                    <a:pt x="24" y="39"/>
                    <a:pt x="22" y="39"/>
                    <a:pt x="21" y="38"/>
                  </a:cubicBezTo>
                  <a:cubicBezTo>
                    <a:pt x="20" y="37"/>
                    <a:pt x="20" y="35"/>
                    <a:pt x="21" y="34"/>
                  </a:cubicBezTo>
                  <a:cubicBezTo>
                    <a:pt x="35" y="19"/>
                    <a:pt x="35" y="19"/>
                    <a:pt x="35" y="19"/>
                  </a:cubicBezTo>
                  <a:cubicBezTo>
                    <a:pt x="36" y="18"/>
                    <a:pt x="38" y="18"/>
                    <a:pt x="40" y="19"/>
                  </a:cubicBezTo>
                  <a:cubicBezTo>
                    <a:pt x="54" y="34"/>
                    <a:pt x="54" y="34"/>
                    <a:pt x="54" y="34"/>
                  </a:cubicBezTo>
                  <a:cubicBezTo>
                    <a:pt x="55" y="35"/>
                    <a:pt x="55" y="37"/>
                    <a:pt x="54" y="3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9" name="Freeform 170"/>
            <p:cNvSpPr/>
            <p:nvPr/>
          </p:nvSpPr>
          <p:spPr bwMode="auto">
            <a:xfrm>
              <a:off x="4705657" y="-498949"/>
              <a:ext cx="186878" cy="112928"/>
            </a:xfrm>
            <a:custGeom>
              <a:avLst/>
              <a:gdLst>
                <a:gd name="T0" fmla="*/ 0 w 217"/>
                <a:gd name="T1" fmla="*/ 0 h 131"/>
                <a:gd name="T2" fmla="*/ 0 w 217"/>
                <a:gd name="T3" fmla="*/ 122 h 131"/>
                <a:gd name="T4" fmla="*/ 8 w 217"/>
                <a:gd name="T5" fmla="*/ 131 h 131"/>
                <a:gd name="T6" fmla="*/ 208 w 217"/>
                <a:gd name="T7" fmla="*/ 131 h 131"/>
                <a:gd name="T8" fmla="*/ 217 w 217"/>
                <a:gd name="T9" fmla="*/ 122 h 131"/>
                <a:gd name="T10" fmla="*/ 217 w 217"/>
                <a:gd name="T11" fmla="*/ 0 h 131"/>
                <a:gd name="T12" fmla="*/ 0 w 217"/>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217" h="131">
                  <a:moveTo>
                    <a:pt x="0" y="0"/>
                  </a:moveTo>
                  <a:cubicBezTo>
                    <a:pt x="0" y="122"/>
                    <a:pt x="0" y="122"/>
                    <a:pt x="0" y="122"/>
                  </a:cubicBezTo>
                  <a:cubicBezTo>
                    <a:pt x="0" y="127"/>
                    <a:pt x="3" y="131"/>
                    <a:pt x="8" y="131"/>
                  </a:cubicBezTo>
                  <a:cubicBezTo>
                    <a:pt x="208" y="131"/>
                    <a:pt x="208" y="131"/>
                    <a:pt x="208" y="131"/>
                  </a:cubicBezTo>
                  <a:cubicBezTo>
                    <a:pt x="213" y="131"/>
                    <a:pt x="217" y="127"/>
                    <a:pt x="217" y="122"/>
                  </a:cubicBezTo>
                  <a:cubicBezTo>
                    <a:pt x="217" y="0"/>
                    <a:pt x="217" y="0"/>
                    <a:pt x="217" y="0"/>
                  </a:cubicBez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00" name="Freeform 171"/>
            <p:cNvSpPr/>
            <p:nvPr/>
          </p:nvSpPr>
          <p:spPr bwMode="auto">
            <a:xfrm>
              <a:off x="4705657" y="-545578"/>
              <a:ext cx="186878" cy="39707"/>
            </a:xfrm>
            <a:custGeom>
              <a:avLst/>
              <a:gdLst>
                <a:gd name="T0" fmla="*/ 208 w 217"/>
                <a:gd name="T1" fmla="*/ 23 h 46"/>
                <a:gd name="T2" fmla="*/ 78 w 217"/>
                <a:gd name="T3" fmla="*/ 23 h 46"/>
                <a:gd name="T4" fmla="*/ 58 w 217"/>
                <a:gd name="T5" fmla="*/ 0 h 46"/>
                <a:gd name="T6" fmla="*/ 8 w 217"/>
                <a:gd name="T7" fmla="*/ 0 h 46"/>
                <a:gd name="T8" fmla="*/ 0 w 217"/>
                <a:gd name="T9" fmla="*/ 8 h 46"/>
                <a:gd name="T10" fmla="*/ 0 w 217"/>
                <a:gd name="T11" fmla="*/ 46 h 46"/>
                <a:gd name="T12" fmla="*/ 217 w 217"/>
                <a:gd name="T13" fmla="*/ 46 h 46"/>
                <a:gd name="T14" fmla="*/ 217 w 217"/>
                <a:gd name="T15" fmla="*/ 31 h 46"/>
                <a:gd name="T16" fmla="*/ 208 w 217"/>
                <a:gd name="T17"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 h="46">
                  <a:moveTo>
                    <a:pt x="208" y="23"/>
                  </a:moveTo>
                  <a:cubicBezTo>
                    <a:pt x="208" y="23"/>
                    <a:pt x="106" y="23"/>
                    <a:pt x="78" y="23"/>
                  </a:cubicBezTo>
                  <a:cubicBezTo>
                    <a:pt x="67" y="23"/>
                    <a:pt x="72" y="0"/>
                    <a:pt x="58" y="0"/>
                  </a:cubicBezTo>
                  <a:cubicBezTo>
                    <a:pt x="47" y="0"/>
                    <a:pt x="8" y="0"/>
                    <a:pt x="8" y="0"/>
                  </a:cubicBezTo>
                  <a:cubicBezTo>
                    <a:pt x="4" y="0"/>
                    <a:pt x="0" y="4"/>
                    <a:pt x="0" y="8"/>
                  </a:cubicBezTo>
                  <a:cubicBezTo>
                    <a:pt x="0" y="46"/>
                    <a:pt x="0" y="46"/>
                    <a:pt x="0" y="46"/>
                  </a:cubicBezTo>
                  <a:cubicBezTo>
                    <a:pt x="217" y="46"/>
                    <a:pt x="217" y="46"/>
                    <a:pt x="217" y="46"/>
                  </a:cubicBezTo>
                  <a:cubicBezTo>
                    <a:pt x="217" y="31"/>
                    <a:pt x="217" y="31"/>
                    <a:pt x="217" y="31"/>
                  </a:cubicBezTo>
                  <a:cubicBezTo>
                    <a:pt x="217" y="26"/>
                    <a:pt x="213" y="23"/>
                    <a:pt x="208" y="2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02" name="Freeform 173"/>
            <p:cNvSpPr/>
            <p:nvPr/>
          </p:nvSpPr>
          <p:spPr bwMode="auto">
            <a:xfrm>
              <a:off x="6760221" y="1093338"/>
              <a:ext cx="150085" cy="116207"/>
            </a:xfrm>
            <a:custGeom>
              <a:avLst/>
              <a:gdLst>
                <a:gd name="T0" fmla="*/ 167 w 174"/>
                <a:gd name="T1" fmla="*/ 5 h 135"/>
                <a:gd name="T2" fmla="*/ 148 w 174"/>
                <a:gd name="T3" fmla="*/ 7 h 135"/>
                <a:gd name="T4" fmla="*/ 69 w 174"/>
                <a:gd name="T5" fmla="*/ 104 h 135"/>
                <a:gd name="T6" fmla="*/ 25 w 174"/>
                <a:gd name="T7" fmla="*/ 64 h 135"/>
                <a:gd name="T8" fmla="*/ 5 w 174"/>
                <a:gd name="T9" fmla="*/ 65 h 135"/>
                <a:gd name="T10" fmla="*/ 6 w 174"/>
                <a:gd name="T11" fmla="*/ 84 h 135"/>
                <a:gd name="T12" fmla="*/ 58 w 174"/>
                <a:gd name="T13" fmla="*/ 130 h 135"/>
                <a:gd name="T14" fmla="*/ 70 w 174"/>
                <a:gd name="T15" fmla="*/ 135 h 135"/>
                <a:gd name="T16" fmla="*/ 72 w 174"/>
                <a:gd name="T17" fmla="*/ 135 h 135"/>
                <a:gd name="T18" fmla="*/ 85 w 174"/>
                <a:gd name="T19" fmla="*/ 128 h 135"/>
                <a:gd name="T20" fmla="*/ 169 w 174"/>
                <a:gd name="T21" fmla="*/ 24 h 135"/>
                <a:gd name="T22" fmla="*/ 167 w 174"/>
                <a:gd name="T23" fmla="*/ 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4" h="135">
                  <a:moveTo>
                    <a:pt x="167" y="5"/>
                  </a:moveTo>
                  <a:cubicBezTo>
                    <a:pt x="161" y="0"/>
                    <a:pt x="153" y="1"/>
                    <a:pt x="148" y="7"/>
                  </a:cubicBezTo>
                  <a:cubicBezTo>
                    <a:pt x="69" y="104"/>
                    <a:pt x="69" y="104"/>
                    <a:pt x="69" y="104"/>
                  </a:cubicBezTo>
                  <a:cubicBezTo>
                    <a:pt x="25" y="64"/>
                    <a:pt x="25" y="64"/>
                    <a:pt x="25" y="64"/>
                  </a:cubicBezTo>
                  <a:cubicBezTo>
                    <a:pt x="19" y="59"/>
                    <a:pt x="10" y="59"/>
                    <a:pt x="5" y="65"/>
                  </a:cubicBezTo>
                  <a:cubicBezTo>
                    <a:pt x="0" y="70"/>
                    <a:pt x="1" y="79"/>
                    <a:pt x="6" y="84"/>
                  </a:cubicBezTo>
                  <a:cubicBezTo>
                    <a:pt x="58" y="130"/>
                    <a:pt x="58" y="130"/>
                    <a:pt x="58" y="130"/>
                  </a:cubicBezTo>
                  <a:cubicBezTo>
                    <a:pt x="61" y="133"/>
                    <a:pt x="66" y="135"/>
                    <a:pt x="70" y="135"/>
                  </a:cubicBezTo>
                  <a:cubicBezTo>
                    <a:pt x="71" y="135"/>
                    <a:pt x="71" y="135"/>
                    <a:pt x="72" y="135"/>
                  </a:cubicBezTo>
                  <a:cubicBezTo>
                    <a:pt x="77" y="134"/>
                    <a:pt x="82" y="132"/>
                    <a:pt x="85" y="128"/>
                  </a:cubicBezTo>
                  <a:cubicBezTo>
                    <a:pt x="169" y="24"/>
                    <a:pt x="169" y="24"/>
                    <a:pt x="169" y="24"/>
                  </a:cubicBezTo>
                  <a:cubicBezTo>
                    <a:pt x="174" y="18"/>
                    <a:pt x="173" y="10"/>
                    <a:pt x="167" y="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06" name="Freeform 177"/>
            <p:cNvSpPr>
              <a:spLocks noEditPoints="1"/>
            </p:cNvSpPr>
            <p:nvPr/>
          </p:nvSpPr>
          <p:spPr bwMode="auto">
            <a:xfrm>
              <a:off x="5346069" y="1368009"/>
              <a:ext cx="77593" cy="185057"/>
            </a:xfrm>
            <a:custGeom>
              <a:avLst/>
              <a:gdLst>
                <a:gd name="T0" fmla="*/ 54 w 90"/>
                <a:gd name="T1" fmla="*/ 66 h 215"/>
                <a:gd name="T2" fmla="*/ 9 w 90"/>
                <a:gd name="T3" fmla="*/ 97 h 215"/>
                <a:gd name="T4" fmla="*/ 32 w 90"/>
                <a:gd name="T5" fmla="*/ 86 h 215"/>
                <a:gd name="T6" fmla="*/ 2 w 90"/>
                <a:gd name="T7" fmla="*/ 170 h 215"/>
                <a:gd name="T8" fmla="*/ 58 w 90"/>
                <a:gd name="T9" fmla="*/ 171 h 215"/>
                <a:gd name="T10" fmla="*/ 40 w 90"/>
                <a:gd name="T11" fmla="*/ 174 h 215"/>
                <a:gd name="T12" fmla="*/ 46 w 90"/>
                <a:gd name="T13" fmla="*/ 135 h 215"/>
                <a:gd name="T14" fmla="*/ 54 w 90"/>
                <a:gd name="T15" fmla="*/ 66 h 215"/>
                <a:gd name="T16" fmla="*/ 88 w 90"/>
                <a:gd name="T17" fmla="*/ 23 h 215"/>
                <a:gd name="T18" fmla="*/ 62 w 90"/>
                <a:gd name="T19" fmla="*/ 1 h 215"/>
                <a:gd name="T20" fmla="*/ 40 w 90"/>
                <a:gd name="T21" fmla="*/ 28 h 215"/>
                <a:gd name="T22" fmla="*/ 67 w 90"/>
                <a:gd name="T23" fmla="*/ 49 h 215"/>
                <a:gd name="T24" fmla="*/ 88 w 90"/>
                <a:gd name="T25" fmla="*/ 2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215">
                  <a:moveTo>
                    <a:pt x="54" y="66"/>
                  </a:moveTo>
                  <a:cubicBezTo>
                    <a:pt x="38" y="55"/>
                    <a:pt x="25" y="70"/>
                    <a:pt x="9" y="97"/>
                  </a:cubicBezTo>
                  <a:cubicBezTo>
                    <a:pt x="9" y="97"/>
                    <a:pt x="35" y="73"/>
                    <a:pt x="32" y="86"/>
                  </a:cubicBezTo>
                  <a:cubicBezTo>
                    <a:pt x="30" y="99"/>
                    <a:pt x="3" y="163"/>
                    <a:pt x="2" y="170"/>
                  </a:cubicBezTo>
                  <a:cubicBezTo>
                    <a:pt x="0" y="184"/>
                    <a:pt x="14" y="215"/>
                    <a:pt x="58" y="171"/>
                  </a:cubicBezTo>
                  <a:cubicBezTo>
                    <a:pt x="58" y="171"/>
                    <a:pt x="50" y="174"/>
                    <a:pt x="40" y="174"/>
                  </a:cubicBezTo>
                  <a:cubicBezTo>
                    <a:pt x="31" y="175"/>
                    <a:pt x="35" y="159"/>
                    <a:pt x="46" y="135"/>
                  </a:cubicBezTo>
                  <a:cubicBezTo>
                    <a:pt x="57" y="112"/>
                    <a:pt x="70" y="77"/>
                    <a:pt x="54" y="66"/>
                  </a:cubicBezTo>
                  <a:close/>
                  <a:moveTo>
                    <a:pt x="88" y="23"/>
                  </a:moveTo>
                  <a:cubicBezTo>
                    <a:pt x="87" y="10"/>
                    <a:pt x="75" y="0"/>
                    <a:pt x="62" y="1"/>
                  </a:cubicBezTo>
                  <a:cubicBezTo>
                    <a:pt x="49" y="3"/>
                    <a:pt x="39" y="14"/>
                    <a:pt x="40" y="28"/>
                  </a:cubicBezTo>
                  <a:cubicBezTo>
                    <a:pt x="42" y="41"/>
                    <a:pt x="53" y="51"/>
                    <a:pt x="67" y="49"/>
                  </a:cubicBezTo>
                  <a:cubicBezTo>
                    <a:pt x="80" y="48"/>
                    <a:pt x="90" y="36"/>
                    <a:pt x="88" y="2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07" name="Freeform 178"/>
            <p:cNvSpPr/>
            <p:nvPr/>
          </p:nvSpPr>
          <p:spPr bwMode="auto">
            <a:xfrm>
              <a:off x="7294262" y="1942121"/>
              <a:ext cx="203271" cy="161014"/>
            </a:xfrm>
            <a:custGeom>
              <a:avLst/>
              <a:gdLst>
                <a:gd name="T0" fmla="*/ 204 w 236"/>
                <a:gd name="T1" fmla="*/ 53 h 187"/>
                <a:gd name="T2" fmla="*/ 129 w 236"/>
                <a:gd name="T3" fmla="*/ 31 h 187"/>
                <a:gd name="T4" fmla="*/ 59 w 236"/>
                <a:gd name="T5" fmla="*/ 31 h 187"/>
                <a:gd name="T6" fmla="*/ 19 w 236"/>
                <a:gd name="T7" fmla="*/ 72 h 187"/>
                <a:gd name="T8" fmla="*/ 50 w 236"/>
                <a:gd name="T9" fmla="*/ 119 h 187"/>
                <a:gd name="T10" fmla="*/ 133 w 236"/>
                <a:gd name="T11" fmla="*/ 145 h 187"/>
                <a:gd name="T12" fmla="*/ 108 w 236"/>
                <a:gd name="T13" fmla="*/ 186 h 187"/>
                <a:gd name="T14" fmla="*/ 163 w 236"/>
                <a:gd name="T15" fmla="*/ 145 h 187"/>
                <a:gd name="T16" fmla="*/ 200 w 236"/>
                <a:gd name="T17" fmla="*/ 114 h 187"/>
                <a:gd name="T18" fmla="*/ 204 w 236"/>
                <a:gd name="T19"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6" h="187">
                  <a:moveTo>
                    <a:pt x="204" y="53"/>
                  </a:moveTo>
                  <a:cubicBezTo>
                    <a:pt x="219" y="23"/>
                    <a:pt x="146" y="0"/>
                    <a:pt x="129" y="31"/>
                  </a:cubicBezTo>
                  <a:cubicBezTo>
                    <a:pt x="119" y="5"/>
                    <a:pt x="53" y="4"/>
                    <a:pt x="59" y="31"/>
                  </a:cubicBezTo>
                  <a:cubicBezTo>
                    <a:pt x="37" y="14"/>
                    <a:pt x="1" y="42"/>
                    <a:pt x="19" y="72"/>
                  </a:cubicBezTo>
                  <a:cubicBezTo>
                    <a:pt x="0" y="90"/>
                    <a:pt x="18" y="133"/>
                    <a:pt x="50" y="119"/>
                  </a:cubicBezTo>
                  <a:cubicBezTo>
                    <a:pt x="60" y="152"/>
                    <a:pt x="119" y="156"/>
                    <a:pt x="133" y="145"/>
                  </a:cubicBezTo>
                  <a:cubicBezTo>
                    <a:pt x="141" y="156"/>
                    <a:pt x="120" y="179"/>
                    <a:pt x="108" y="186"/>
                  </a:cubicBezTo>
                  <a:cubicBezTo>
                    <a:pt x="126" y="187"/>
                    <a:pt x="153" y="162"/>
                    <a:pt x="163" y="145"/>
                  </a:cubicBezTo>
                  <a:cubicBezTo>
                    <a:pt x="184" y="145"/>
                    <a:pt x="203" y="136"/>
                    <a:pt x="200" y="114"/>
                  </a:cubicBezTo>
                  <a:cubicBezTo>
                    <a:pt x="234" y="115"/>
                    <a:pt x="236" y="51"/>
                    <a:pt x="204" y="5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08" name="Freeform 179"/>
            <p:cNvSpPr>
              <a:spLocks noEditPoints="1"/>
            </p:cNvSpPr>
            <p:nvPr/>
          </p:nvSpPr>
          <p:spPr bwMode="auto">
            <a:xfrm>
              <a:off x="7036713" y="1951593"/>
              <a:ext cx="155914" cy="148992"/>
            </a:xfrm>
            <a:custGeom>
              <a:avLst/>
              <a:gdLst>
                <a:gd name="T0" fmla="*/ 171 w 181"/>
                <a:gd name="T1" fmla="*/ 0 h 173"/>
                <a:gd name="T2" fmla="*/ 10 w 181"/>
                <a:gd name="T3" fmla="*/ 0 h 173"/>
                <a:gd name="T4" fmla="*/ 0 w 181"/>
                <a:gd name="T5" fmla="*/ 10 h 173"/>
                <a:gd name="T6" fmla="*/ 0 w 181"/>
                <a:gd name="T7" fmla="*/ 119 h 173"/>
                <a:gd name="T8" fmla="*/ 10 w 181"/>
                <a:gd name="T9" fmla="*/ 129 h 173"/>
                <a:gd name="T10" fmla="*/ 60 w 181"/>
                <a:gd name="T11" fmla="*/ 129 h 173"/>
                <a:gd name="T12" fmla="*/ 91 w 181"/>
                <a:gd name="T13" fmla="*/ 173 h 173"/>
                <a:gd name="T14" fmla="*/ 121 w 181"/>
                <a:gd name="T15" fmla="*/ 129 h 173"/>
                <a:gd name="T16" fmla="*/ 171 w 181"/>
                <a:gd name="T17" fmla="*/ 129 h 173"/>
                <a:gd name="T18" fmla="*/ 181 w 181"/>
                <a:gd name="T19" fmla="*/ 119 h 173"/>
                <a:gd name="T20" fmla="*/ 181 w 181"/>
                <a:gd name="T21" fmla="*/ 10 h 173"/>
                <a:gd name="T22" fmla="*/ 171 w 181"/>
                <a:gd name="T23" fmla="*/ 0 h 173"/>
                <a:gd name="T24" fmla="*/ 47 w 181"/>
                <a:gd name="T25" fmla="*/ 83 h 173"/>
                <a:gd name="T26" fmla="*/ 34 w 181"/>
                <a:gd name="T27" fmla="*/ 70 h 173"/>
                <a:gd name="T28" fmla="*/ 47 w 181"/>
                <a:gd name="T29" fmla="*/ 56 h 173"/>
                <a:gd name="T30" fmla="*/ 60 w 181"/>
                <a:gd name="T31" fmla="*/ 70 h 173"/>
                <a:gd name="T32" fmla="*/ 47 w 181"/>
                <a:gd name="T33" fmla="*/ 83 h 173"/>
                <a:gd name="T34" fmla="*/ 91 w 181"/>
                <a:gd name="T35" fmla="*/ 83 h 173"/>
                <a:gd name="T36" fmla="*/ 77 w 181"/>
                <a:gd name="T37" fmla="*/ 70 h 173"/>
                <a:gd name="T38" fmla="*/ 91 w 181"/>
                <a:gd name="T39" fmla="*/ 56 h 173"/>
                <a:gd name="T40" fmla="*/ 104 w 181"/>
                <a:gd name="T41" fmla="*/ 70 h 173"/>
                <a:gd name="T42" fmla="*/ 91 w 181"/>
                <a:gd name="T43" fmla="*/ 83 h 173"/>
                <a:gd name="T44" fmla="*/ 134 w 181"/>
                <a:gd name="T45" fmla="*/ 83 h 173"/>
                <a:gd name="T46" fmla="*/ 121 w 181"/>
                <a:gd name="T47" fmla="*/ 70 h 173"/>
                <a:gd name="T48" fmla="*/ 134 w 181"/>
                <a:gd name="T49" fmla="*/ 56 h 173"/>
                <a:gd name="T50" fmla="*/ 148 w 181"/>
                <a:gd name="T51" fmla="*/ 70 h 173"/>
                <a:gd name="T52" fmla="*/ 134 w 181"/>
                <a:gd name="T53" fmla="*/ 8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73">
                  <a:moveTo>
                    <a:pt x="171" y="0"/>
                  </a:moveTo>
                  <a:cubicBezTo>
                    <a:pt x="10" y="0"/>
                    <a:pt x="10" y="0"/>
                    <a:pt x="10" y="0"/>
                  </a:cubicBezTo>
                  <a:cubicBezTo>
                    <a:pt x="4" y="0"/>
                    <a:pt x="0" y="5"/>
                    <a:pt x="0" y="10"/>
                  </a:cubicBezTo>
                  <a:cubicBezTo>
                    <a:pt x="0" y="119"/>
                    <a:pt x="0" y="119"/>
                    <a:pt x="0" y="119"/>
                  </a:cubicBezTo>
                  <a:cubicBezTo>
                    <a:pt x="0" y="125"/>
                    <a:pt x="4" y="129"/>
                    <a:pt x="10" y="129"/>
                  </a:cubicBezTo>
                  <a:cubicBezTo>
                    <a:pt x="60" y="129"/>
                    <a:pt x="60" y="129"/>
                    <a:pt x="60" y="129"/>
                  </a:cubicBezTo>
                  <a:cubicBezTo>
                    <a:pt x="91" y="173"/>
                    <a:pt x="91" y="173"/>
                    <a:pt x="91" y="173"/>
                  </a:cubicBezTo>
                  <a:cubicBezTo>
                    <a:pt x="121" y="129"/>
                    <a:pt x="121" y="129"/>
                    <a:pt x="121" y="129"/>
                  </a:cubicBezTo>
                  <a:cubicBezTo>
                    <a:pt x="171" y="129"/>
                    <a:pt x="171" y="129"/>
                    <a:pt x="171" y="129"/>
                  </a:cubicBezTo>
                  <a:cubicBezTo>
                    <a:pt x="177" y="129"/>
                    <a:pt x="181" y="125"/>
                    <a:pt x="181" y="119"/>
                  </a:cubicBezTo>
                  <a:cubicBezTo>
                    <a:pt x="181" y="10"/>
                    <a:pt x="181" y="10"/>
                    <a:pt x="181" y="10"/>
                  </a:cubicBezTo>
                  <a:cubicBezTo>
                    <a:pt x="181" y="5"/>
                    <a:pt x="177" y="0"/>
                    <a:pt x="171" y="0"/>
                  </a:cubicBezTo>
                  <a:close/>
                  <a:moveTo>
                    <a:pt x="47" y="83"/>
                  </a:moveTo>
                  <a:cubicBezTo>
                    <a:pt x="39" y="83"/>
                    <a:pt x="34" y="77"/>
                    <a:pt x="34" y="70"/>
                  </a:cubicBezTo>
                  <a:cubicBezTo>
                    <a:pt x="34" y="62"/>
                    <a:pt x="39" y="56"/>
                    <a:pt x="47" y="56"/>
                  </a:cubicBezTo>
                  <a:cubicBezTo>
                    <a:pt x="54" y="56"/>
                    <a:pt x="60" y="62"/>
                    <a:pt x="60" y="70"/>
                  </a:cubicBezTo>
                  <a:cubicBezTo>
                    <a:pt x="60" y="77"/>
                    <a:pt x="54" y="83"/>
                    <a:pt x="47" y="83"/>
                  </a:cubicBezTo>
                  <a:close/>
                  <a:moveTo>
                    <a:pt x="91" y="83"/>
                  </a:moveTo>
                  <a:cubicBezTo>
                    <a:pt x="83" y="83"/>
                    <a:pt x="77" y="77"/>
                    <a:pt x="77" y="70"/>
                  </a:cubicBezTo>
                  <a:cubicBezTo>
                    <a:pt x="77" y="62"/>
                    <a:pt x="83" y="56"/>
                    <a:pt x="91" y="56"/>
                  </a:cubicBezTo>
                  <a:cubicBezTo>
                    <a:pt x="98" y="56"/>
                    <a:pt x="104" y="62"/>
                    <a:pt x="104" y="70"/>
                  </a:cubicBezTo>
                  <a:cubicBezTo>
                    <a:pt x="104" y="77"/>
                    <a:pt x="98" y="83"/>
                    <a:pt x="91" y="83"/>
                  </a:cubicBezTo>
                  <a:close/>
                  <a:moveTo>
                    <a:pt x="134" y="83"/>
                  </a:moveTo>
                  <a:cubicBezTo>
                    <a:pt x="127" y="83"/>
                    <a:pt x="121" y="77"/>
                    <a:pt x="121" y="70"/>
                  </a:cubicBezTo>
                  <a:cubicBezTo>
                    <a:pt x="121" y="62"/>
                    <a:pt x="127" y="56"/>
                    <a:pt x="134" y="56"/>
                  </a:cubicBezTo>
                  <a:cubicBezTo>
                    <a:pt x="142" y="56"/>
                    <a:pt x="148" y="62"/>
                    <a:pt x="148" y="70"/>
                  </a:cubicBezTo>
                  <a:cubicBezTo>
                    <a:pt x="148" y="77"/>
                    <a:pt x="142" y="83"/>
                    <a:pt x="134" y="8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09" name="Freeform 180"/>
            <p:cNvSpPr>
              <a:spLocks noEditPoints="1"/>
            </p:cNvSpPr>
            <p:nvPr/>
          </p:nvSpPr>
          <p:spPr bwMode="auto">
            <a:xfrm>
              <a:off x="6756943" y="1951593"/>
              <a:ext cx="156642" cy="158464"/>
            </a:xfrm>
            <a:custGeom>
              <a:avLst/>
              <a:gdLst>
                <a:gd name="T0" fmla="*/ 172 w 182"/>
                <a:gd name="T1" fmla="*/ 0 h 184"/>
                <a:gd name="T2" fmla="*/ 10 w 182"/>
                <a:gd name="T3" fmla="*/ 0 h 184"/>
                <a:gd name="T4" fmla="*/ 0 w 182"/>
                <a:gd name="T5" fmla="*/ 10 h 184"/>
                <a:gd name="T6" fmla="*/ 0 w 182"/>
                <a:gd name="T7" fmla="*/ 119 h 184"/>
                <a:gd name="T8" fmla="*/ 10 w 182"/>
                <a:gd name="T9" fmla="*/ 129 h 184"/>
                <a:gd name="T10" fmla="*/ 34 w 182"/>
                <a:gd name="T11" fmla="*/ 129 h 184"/>
                <a:gd name="T12" fmla="*/ 34 w 182"/>
                <a:gd name="T13" fmla="*/ 184 h 184"/>
                <a:gd name="T14" fmla="*/ 96 w 182"/>
                <a:gd name="T15" fmla="*/ 129 h 184"/>
                <a:gd name="T16" fmla="*/ 172 w 182"/>
                <a:gd name="T17" fmla="*/ 129 h 184"/>
                <a:gd name="T18" fmla="*/ 182 w 182"/>
                <a:gd name="T19" fmla="*/ 119 h 184"/>
                <a:gd name="T20" fmla="*/ 182 w 182"/>
                <a:gd name="T21" fmla="*/ 10 h 184"/>
                <a:gd name="T22" fmla="*/ 172 w 182"/>
                <a:gd name="T23" fmla="*/ 0 h 184"/>
                <a:gd name="T24" fmla="*/ 48 w 182"/>
                <a:gd name="T25" fmla="*/ 83 h 184"/>
                <a:gd name="T26" fmla="*/ 35 w 182"/>
                <a:gd name="T27" fmla="*/ 70 h 184"/>
                <a:gd name="T28" fmla="*/ 48 w 182"/>
                <a:gd name="T29" fmla="*/ 56 h 184"/>
                <a:gd name="T30" fmla="*/ 62 w 182"/>
                <a:gd name="T31" fmla="*/ 70 h 184"/>
                <a:gd name="T32" fmla="*/ 48 w 182"/>
                <a:gd name="T33" fmla="*/ 83 h 184"/>
                <a:gd name="T34" fmla="*/ 92 w 182"/>
                <a:gd name="T35" fmla="*/ 83 h 184"/>
                <a:gd name="T36" fmla="*/ 79 w 182"/>
                <a:gd name="T37" fmla="*/ 70 h 184"/>
                <a:gd name="T38" fmla="*/ 92 w 182"/>
                <a:gd name="T39" fmla="*/ 56 h 184"/>
                <a:gd name="T40" fmla="*/ 106 w 182"/>
                <a:gd name="T41" fmla="*/ 70 h 184"/>
                <a:gd name="T42" fmla="*/ 92 w 182"/>
                <a:gd name="T43" fmla="*/ 83 h 184"/>
                <a:gd name="T44" fmla="*/ 136 w 182"/>
                <a:gd name="T45" fmla="*/ 83 h 184"/>
                <a:gd name="T46" fmla="*/ 123 w 182"/>
                <a:gd name="T47" fmla="*/ 70 h 184"/>
                <a:gd name="T48" fmla="*/ 136 w 182"/>
                <a:gd name="T49" fmla="*/ 56 h 184"/>
                <a:gd name="T50" fmla="*/ 149 w 182"/>
                <a:gd name="T51" fmla="*/ 70 h 184"/>
                <a:gd name="T52" fmla="*/ 136 w 182"/>
                <a:gd name="T53" fmla="*/ 8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2" h="184">
                  <a:moveTo>
                    <a:pt x="172" y="0"/>
                  </a:moveTo>
                  <a:cubicBezTo>
                    <a:pt x="10" y="0"/>
                    <a:pt x="10" y="0"/>
                    <a:pt x="10" y="0"/>
                  </a:cubicBezTo>
                  <a:cubicBezTo>
                    <a:pt x="5" y="0"/>
                    <a:pt x="0" y="5"/>
                    <a:pt x="0" y="10"/>
                  </a:cubicBezTo>
                  <a:cubicBezTo>
                    <a:pt x="0" y="119"/>
                    <a:pt x="0" y="119"/>
                    <a:pt x="0" y="119"/>
                  </a:cubicBezTo>
                  <a:cubicBezTo>
                    <a:pt x="0" y="124"/>
                    <a:pt x="5" y="129"/>
                    <a:pt x="10" y="129"/>
                  </a:cubicBezTo>
                  <a:cubicBezTo>
                    <a:pt x="34" y="129"/>
                    <a:pt x="34" y="129"/>
                    <a:pt x="34" y="129"/>
                  </a:cubicBezTo>
                  <a:cubicBezTo>
                    <a:pt x="34" y="184"/>
                    <a:pt x="34" y="184"/>
                    <a:pt x="34" y="184"/>
                  </a:cubicBezTo>
                  <a:cubicBezTo>
                    <a:pt x="96" y="129"/>
                    <a:pt x="96" y="129"/>
                    <a:pt x="96" y="129"/>
                  </a:cubicBezTo>
                  <a:cubicBezTo>
                    <a:pt x="172" y="129"/>
                    <a:pt x="172" y="129"/>
                    <a:pt x="172" y="129"/>
                  </a:cubicBezTo>
                  <a:cubicBezTo>
                    <a:pt x="177" y="129"/>
                    <a:pt x="182" y="125"/>
                    <a:pt x="182" y="119"/>
                  </a:cubicBezTo>
                  <a:cubicBezTo>
                    <a:pt x="182" y="10"/>
                    <a:pt x="182" y="10"/>
                    <a:pt x="182" y="10"/>
                  </a:cubicBezTo>
                  <a:cubicBezTo>
                    <a:pt x="182" y="5"/>
                    <a:pt x="177" y="0"/>
                    <a:pt x="172" y="0"/>
                  </a:cubicBezTo>
                  <a:close/>
                  <a:moveTo>
                    <a:pt x="48" y="83"/>
                  </a:moveTo>
                  <a:cubicBezTo>
                    <a:pt x="41" y="83"/>
                    <a:pt x="35" y="77"/>
                    <a:pt x="35" y="70"/>
                  </a:cubicBezTo>
                  <a:cubicBezTo>
                    <a:pt x="35" y="62"/>
                    <a:pt x="41" y="56"/>
                    <a:pt x="48" y="56"/>
                  </a:cubicBezTo>
                  <a:cubicBezTo>
                    <a:pt x="56" y="56"/>
                    <a:pt x="62" y="62"/>
                    <a:pt x="62" y="70"/>
                  </a:cubicBezTo>
                  <a:cubicBezTo>
                    <a:pt x="62" y="77"/>
                    <a:pt x="56" y="83"/>
                    <a:pt x="48" y="83"/>
                  </a:cubicBezTo>
                  <a:close/>
                  <a:moveTo>
                    <a:pt x="92" y="83"/>
                  </a:moveTo>
                  <a:cubicBezTo>
                    <a:pt x="85" y="83"/>
                    <a:pt x="79" y="77"/>
                    <a:pt x="79" y="70"/>
                  </a:cubicBezTo>
                  <a:cubicBezTo>
                    <a:pt x="79" y="62"/>
                    <a:pt x="85" y="56"/>
                    <a:pt x="92" y="56"/>
                  </a:cubicBezTo>
                  <a:cubicBezTo>
                    <a:pt x="100" y="56"/>
                    <a:pt x="106" y="62"/>
                    <a:pt x="106" y="70"/>
                  </a:cubicBezTo>
                  <a:cubicBezTo>
                    <a:pt x="106" y="77"/>
                    <a:pt x="100" y="83"/>
                    <a:pt x="92" y="83"/>
                  </a:cubicBezTo>
                  <a:close/>
                  <a:moveTo>
                    <a:pt x="136" y="83"/>
                  </a:moveTo>
                  <a:cubicBezTo>
                    <a:pt x="129" y="83"/>
                    <a:pt x="123" y="77"/>
                    <a:pt x="123" y="70"/>
                  </a:cubicBezTo>
                  <a:cubicBezTo>
                    <a:pt x="123" y="62"/>
                    <a:pt x="129" y="56"/>
                    <a:pt x="136" y="56"/>
                  </a:cubicBezTo>
                  <a:cubicBezTo>
                    <a:pt x="143" y="56"/>
                    <a:pt x="149" y="62"/>
                    <a:pt x="149" y="70"/>
                  </a:cubicBezTo>
                  <a:cubicBezTo>
                    <a:pt x="149" y="77"/>
                    <a:pt x="143" y="83"/>
                    <a:pt x="136" y="8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0" name="Freeform 181"/>
            <p:cNvSpPr/>
            <p:nvPr/>
          </p:nvSpPr>
          <p:spPr bwMode="auto">
            <a:xfrm>
              <a:off x="6458958" y="1951593"/>
              <a:ext cx="155914" cy="158464"/>
            </a:xfrm>
            <a:custGeom>
              <a:avLst/>
              <a:gdLst>
                <a:gd name="T0" fmla="*/ 171 w 181"/>
                <a:gd name="T1" fmla="*/ 0 h 184"/>
                <a:gd name="T2" fmla="*/ 10 w 181"/>
                <a:gd name="T3" fmla="*/ 0 h 184"/>
                <a:gd name="T4" fmla="*/ 0 w 181"/>
                <a:gd name="T5" fmla="*/ 10 h 184"/>
                <a:gd name="T6" fmla="*/ 0 w 181"/>
                <a:gd name="T7" fmla="*/ 119 h 184"/>
                <a:gd name="T8" fmla="*/ 10 w 181"/>
                <a:gd name="T9" fmla="*/ 129 h 184"/>
                <a:gd name="T10" fmla="*/ 34 w 181"/>
                <a:gd name="T11" fmla="*/ 129 h 184"/>
                <a:gd name="T12" fmla="*/ 34 w 181"/>
                <a:gd name="T13" fmla="*/ 184 h 184"/>
                <a:gd name="T14" fmla="*/ 96 w 181"/>
                <a:gd name="T15" fmla="*/ 129 h 184"/>
                <a:gd name="T16" fmla="*/ 171 w 181"/>
                <a:gd name="T17" fmla="*/ 129 h 184"/>
                <a:gd name="T18" fmla="*/ 181 w 181"/>
                <a:gd name="T19" fmla="*/ 119 h 184"/>
                <a:gd name="T20" fmla="*/ 181 w 181"/>
                <a:gd name="T21" fmla="*/ 10 h 184"/>
                <a:gd name="T22" fmla="*/ 171 w 181"/>
                <a:gd name="T23"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 h="184">
                  <a:moveTo>
                    <a:pt x="171" y="0"/>
                  </a:moveTo>
                  <a:cubicBezTo>
                    <a:pt x="10" y="0"/>
                    <a:pt x="10" y="0"/>
                    <a:pt x="10" y="0"/>
                  </a:cubicBezTo>
                  <a:cubicBezTo>
                    <a:pt x="4" y="0"/>
                    <a:pt x="0" y="5"/>
                    <a:pt x="0" y="10"/>
                  </a:cubicBezTo>
                  <a:cubicBezTo>
                    <a:pt x="0" y="119"/>
                    <a:pt x="0" y="119"/>
                    <a:pt x="0" y="119"/>
                  </a:cubicBezTo>
                  <a:cubicBezTo>
                    <a:pt x="0" y="124"/>
                    <a:pt x="4" y="129"/>
                    <a:pt x="10" y="129"/>
                  </a:cubicBezTo>
                  <a:cubicBezTo>
                    <a:pt x="34" y="129"/>
                    <a:pt x="34" y="129"/>
                    <a:pt x="34" y="129"/>
                  </a:cubicBezTo>
                  <a:cubicBezTo>
                    <a:pt x="34" y="184"/>
                    <a:pt x="34" y="184"/>
                    <a:pt x="34" y="184"/>
                  </a:cubicBezTo>
                  <a:cubicBezTo>
                    <a:pt x="96" y="129"/>
                    <a:pt x="96" y="129"/>
                    <a:pt x="96" y="129"/>
                  </a:cubicBezTo>
                  <a:cubicBezTo>
                    <a:pt x="171" y="129"/>
                    <a:pt x="171" y="129"/>
                    <a:pt x="171" y="129"/>
                  </a:cubicBezTo>
                  <a:cubicBezTo>
                    <a:pt x="177" y="129"/>
                    <a:pt x="181" y="125"/>
                    <a:pt x="181" y="119"/>
                  </a:cubicBezTo>
                  <a:cubicBezTo>
                    <a:pt x="181" y="10"/>
                    <a:pt x="181" y="10"/>
                    <a:pt x="181" y="10"/>
                  </a:cubicBezTo>
                  <a:cubicBezTo>
                    <a:pt x="181" y="5"/>
                    <a:pt x="177" y="0"/>
                    <a:pt x="17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1" name="Oval 182"/>
            <p:cNvSpPr>
              <a:spLocks noChangeArrowheads="1"/>
            </p:cNvSpPr>
            <p:nvPr/>
          </p:nvSpPr>
          <p:spPr bwMode="auto">
            <a:xfrm>
              <a:off x="6239294" y="2073628"/>
              <a:ext cx="42986" cy="34607"/>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2" name="Oval 183"/>
            <p:cNvSpPr>
              <a:spLocks noChangeArrowheads="1"/>
            </p:cNvSpPr>
            <p:nvPr/>
          </p:nvSpPr>
          <p:spPr bwMode="auto">
            <a:xfrm>
              <a:off x="6210880" y="2108235"/>
              <a:ext cx="24043" cy="1967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3" name="Freeform 184"/>
            <p:cNvSpPr/>
            <p:nvPr/>
          </p:nvSpPr>
          <p:spPr bwMode="auto">
            <a:xfrm>
              <a:off x="6168623" y="1951593"/>
              <a:ext cx="155914" cy="111107"/>
            </a:xfrm>
            <a:custGeom>
              <a:avLst/>
              <a:gdLst>
                <a:gd name="T0" fmla="*/ 96 w 181"/>
                <a:gd name="T1" fmla="*/ 129 h 129"/>
                <a:gd name="T2" fmla="*/ 171 w 181"/>
                <a:gd name="T3" fmla="*/ 129 h 129"/>
                <a:gd name="T4" fmla="*/ 181 w 181"/>
                <a:gd name="T5" fmla="*/ 119 h 129"/>
                <a:gd name="T6" fmla="*/ 181 w 181"/>
                <a:gd name="T7" fmla="*/ 10 h 129"/>
                <a:gd name="T8" fmla="*/ 171 w 181"/>
                <a:gd name="T9" fmla="*/ 0 h 129"/>
                <a:gd name="T10" fmla="*/ 10 w 181"/>
                <a:gd name="T11" fmla="*/ 0 h 129"/>
                <a:gd name="T12" fmla="*/ 0 w 181"/>
                <a:gd name="T13" fmla="*/ 10 h 129"/>
                <a:gd name="T14" fmla="*/ 0 w 181"/>
                <a:gd name="T15" fmla="*/ 119 h 129"/>
                <a:gd name="T16" fmla="*/ 10 w 181"/>
                <a:gd name="T17" fmla="*/ 129 h 129"/>
                <a:gd name="T18" fmla="*/ 34 w 181"/>
                <a:gd name="T19" fmla="*/ 129 h 129"/>
                <a:gd name="T20" fmla="*/ 96 w 181"/>
                <a:gd name="T21" fmla="*/ 12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129">
                  <a:moveTo>
                    <a:pt x="96" y="129"/>
                  </a:moveTo>
                  <a:cubicBezTo>
                    <a:pt x="171" y="129"/>
                    <a:pt x="171" y="129"/>
                    <a:pt x="171" y="129"/>
                  </a:cubicBezTo>
                  <a:cubicBezTo>
                    <a:pt x="177" y="129"/>
                    <a:pt x="181" y="125"/>
                    <a:pt x="181" y="119"/>
                  </a:cubicBezTo>
                  <a:cubicBezTo>
                    <a:pt x="181" y="10"/>
                    <a:pt x="181" y="10"/>
                    <a:pt x="181" y="10"/>
                  </a:cubicBezTo>
                  <a:cubicBezTo>
                    <a:pt x="181" y="5"/>
                    <a:pt x="177" y="0"/>
                    <a:pt x="171" y="0"/>
                  </a:cubicBezTo>
                  <a:cubicBezTo>
                    <a:pt x="10" y="0"/>
                    <a:pt x="10" y="0"/>
                    <a:pt x="10" y="0"/>
                  </a:cubicBezTo>
                  <a:cubicBezTo>
                    <a:pt x="4" y="0"/>
                    <a:pt x="0" y="5"/>
                    <a:pt x="0" y="10"/>
                  </a:cubicBezTo>
                  <a:cubicBezTo>
                    <a:pt x="0" y="119"/>
                    <a:pt x="0" y="119"/>
                    <a:pt x="0" y="119"/>
                  </a:cubicBezTo>
                  <a:cubicBezTo>
                    <a:pt x="0" y="124"/>
                    <a:pt x="4" y="129"/>
                    <a:pt x="10" y="129"/>
                  </a:cubicBezTo>
                  <a:cubicBezTo>
                    <a:pt x="34" y="129"/>
                    <a:pt x="34" y="129"/>
                    <a:pt x="34" y="129"/>
                  </a:cubicBezTo>
                  <a:lnTo>
                    <a:pt x="96" y="12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4" name="Freeform 185"/>
            <p:cNvSpPr/>
            <p:nvPr/>
          </p:nvSpPr>
          <p:spPr bwMode="auto">
            <a:xfrm>
              <a:off x="5393426" y="1966164"/>
              <a:ext cx="103457" cy="128228"/>
            </a:xfrm>
            <a:custGeom>
              <a:avLst/>
              <a:gdLst>
                <a:gd name="T0" fmla="*/ 89 w 120"/>
                <a:gd name="T1" fmla="*/ 110 h 149"/>
                <a:gd name="T2" fmla="*/ 120 w 120"/>
                <a:gd name="T3" fmla="*/ 62 h 149"/>
                <a:gd name="T4" fmla="*/ 35 w 120"/>
                <a:gd name="T5" fmla="*/ 0 h 149"/>
                <a:gd name="T6" fmla="*/ 26 w 120"/>
                <a:gd name="T7" fmla="*/ 0 h 149"/>
                <a:gd name="T8" fmla="*/ 48 w 120"/>
                <a:gd name="T9" fmla="*/ 51 h 149"/>
                <a:gd name="T10" fmla="*/ 0 w 120"/>
                <a:gd name="T11" fmla="*/ 118 h 149"/>
                <a:gd name="T12" fmla="*/ 35 w 120"/>
                <a:gd name="T13" fmla="*/ 124 h 149"/>
                <a:gd name="T14" fmla="*/ 52 w 120"/>
                <a:gd name="T15" fmla="*/ 121 h 149"/>
                <a:gd name="T16" fmla="*/ 109 w 120"/>
                <a:gd name="T17" fmla="*/ 144 h 149"/>
                <a:gd name="T18" fmla="*/ 89 w 120"/>
                <a:gd name="T19" fmla="*/ 11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49">
                  <a:moveTo>
                    <a:pt x="89" y="110"/>
                  </a:moveTo>
                  <a:cubicBezTo>
                    <a:pt x="109" y="99"/>
                    <a:pt x="120" y="82"/>
                    <a:pt x="120" y="62"/>
                  </a:cubicBezTo>
                  <a:cubicBezTo>
                    <a:pt x="120" y="28"/>
                    <a:pt x="83" y="0"/>
                    <a:pt x="35" y="0"/>
                  </a:cubicBezTo>
                  <a:cubicBezTo>
                    <a:pt x="32" y="0"/>
                    <a:pt x="29" y="0"/>
                    <a:pt x="26" y="0"/>
                  </a:cubicBezTo>
                  <a:cubicBezTo>
                    <a:pt x="40" y="14"/>
                    <a:pt x="48" y="31"/>
                    <a:pt x="48" y="51"/>
                  </a:cubicBezTo>
                  <a:cubicBezTo>
                    <a:pt x="48" y="80"/>
                    <a:pt x="30" y="105"/>
                    <a:pt x="0" y="118"/>
                  </a:cubicBezTo>
                  <a:cubicBezTo>
                    <a:pt x="10" y="122"/>
                    <a:pt x="22" y="124"/>
                    <a:pt x="35" y="124"/>
                  </a:cubicBezTo>
                  <a:cubicBezTo>
                    <a:pt x="41" y="124"/>
                    <a:pt x="47" y="122"/>
                    <a:pt x="52" y="121"/>
                  </a:cubicBezTo>
                  <a:cubicBezTo>
                    <a:pt x="74" y="149"/>
                    <a:pt x="109" y="144"/>
                    <a:pt x="109" y="144"/>
                  </a:cubicBezTo>
                  <a:cubicBezTo>
                    <a:pt x="84" y="132"/>
                    <a:pt x="85" y="113"/>
                    <a:pt x="89" y="1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5" name="Freeform 186"/>
            <p:cNvSpPr/>
            <p:nvPr/>
          </p:nvSpPr>
          <p:spPr bwMode="auto">
            <a:xfrm>
              <a:off x="5272848" y="1951593"/>
              <a:ext cx="153364" cy="142071"/>
            </a:xfrm>
            <a:custGeom>
              <a:avLst/>
              <a:gdLst>
                <a:gd name="T0" fmla="*/ 94 w 178"/>
                <a:gd name="T1" fmla="*/ 0 h 165"/>
                <a:gd name="T2" fmla="*/ 0 w 178"/>
                <a:gd name="T3" fmla="*/ 69 h 165"/>
                <a:gd name="T4" fmla="*/ 34 w 178"/>
                <a:gd name="T5" fmla="*/ 122 h 165"/>
                <a:gd name="T6" fmla="*/ 12 w 178"/>
                <a:gd name="T7" fmla="*/ 159 h 165"/>
                <a:gd name="T8" fmla="*/ 75 w 178"/>
                <a:gd name="T9" fmla="*/ 134 h 165"/>
                <a:gd name="T10" fmla="*/ 94 w 178"/>
                <a:gd name="T11" fmla="*/ 137 h 165"/>
                <a:gd name="T12" fmla="*/ 178 w 178"/>
                <a:gd name="T13" fmla="*/ 69 h 165"/>
                <a:gd name="T14" fmla="*/ 94 w 178"/>
                <a:gd name="T15" fmla="*/ 0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8" h="165">
                  <a:moveTo>
                    <a:pt x="94" y="0"/>
                  </a:moveTo>
                  <a:cubicBezTo>
                    <a:pt x="41" y="0"/>
                    <a:pt x="0" y="31"/>
                    <a:pt x="0" y="69"/>
                  </a:cubicBezTo>
                  <a:cubicBezTo>
                    <a:pt x="0" y="90"/>
                    <a:pt x="12" y="109"/>
                    <a:pt x="34" y="122"/>
                  </a:cubicBezTo>
                  <a:cubicBezTo>
                    <a:pt x="39" y="124"/>
                    <a:pt x="39" y="146"/>
                    <a:pt x="12" y="159"/>
                  </a:cubicBezTo>
                  <a:cubicBezTo>
                    <a:pt x="12" y="159"/>
                    <a:pt x="51" y="165"/>
                    <a:pt x="75" y="134"/>
                  </a:cubicBezTo>
                  <a:cubicBezTo>
                    <a:pt x="81" y="135"/>
                    <a:pt x="87" y="137"/>
                    <a:pt x="94" y="137"/>
                  </a:cubicBezTo>
                  <a:cubicBezTo>
                    <a:pt x="146" y="137"/>
                    <a:pt x="178" y="106"/>
                    <a:pt x="178" y="69"/>
                  </a:cubicBezTo>
                  <a:cubicBezTo>
                    <a:pt x="178" y="31"/>
                    <a:pt x="146" y="0"/>
                    <a:pt x="9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6" name="Freeform 187"/>
            <p:cNvSpPr>
              <a:spLocks noEditPoints="1"/>
            </p:cNvSpPr>
            <p:nvPr/>
          </p:nvSpPr>
          <p:spPr bwMode="auto">
            <a:xfrm>
              <a:off x="4998177" y="1951593"/>
              <a:ext cx="175949" cy="161742"/>
            </a:xfrm>
            <a:custGeom>
              <a:avLst/>
              <a:gdLst>
                <a:gd name="T0" fmla="*/ 107 w 204"/>
                <a:gd name="T1" fmla="*/ 0 h 188"/>
                <a:gd name="T2" fmla="*/ 0 w 204"/>
                <a:gd name="T3" fmla="*/ 78 h 188"/>
                <a:gd name="T4" fmla="*/ 39 w 204"/>
                <a:gd name="T5" fmla="*/ 139 h 188"/>
                <a:gd name="T6" fmla="*/ 14 w 204"/>
                <a:gd name="T7" fmla="*/ 181 h 188"/>
                <a:gd name="T8" fmla="*/ 86 w 204"/>
                <a:gd name="T9" fmla="*/ 153 h 188"/>
                <a:gd name="T10" fmla="*/ 107 w 204"/>
                <a:gd name="T11" fmla="*/ 156 h 188"/>
                <a:gd name="T12" fmla="*/ 204 w 204"/>
                <a:gd name="T13" fmla="*/ 78 h 188"/>
                <a:gd name="T14" fmla="*/ 107 w 204"/>
                <a:gd name="T15" fmla="*/ 0 h 188"/>
                <a:gd name="T16" fmla="*/ 56 w 204"/>
                <a:gd name="T17" fmla="*/ 93 h 188"/>
                <a:gd name="T18" fmla="*/ 42 w 204"/>
                <a:gd name="T19" fmla="*/ 78 h 188"/>
                <a:gd name="T20" fmla="*/ 56 w 204"/>
                <a:gd name="T21" fmla="*/ 64 h 188"/>
                <a:gd name="T22" fmla="*/ 71 w 204"/>
                <a:gd name="T23" fmla="*/ 78 h 188"/>
                <a:gd name="T24" fmla="*/ 56 w 204"/>
                <a:gd name="T25" fmla="*/ 93 h 188"/>
                <a:gd name="T26" fmla="*/ 103 w 204"/>
                <a:gd name="T27" fmla="*/ 93 h 188"/>
                <a:gd name="T28" fmla="*/ 89 w 204"/>
                <a:gd name="T29" fmla="*/ 78 h 188"/>
                <a:gd name="T30" fmla="*/ 103 w 204"/>
                <a:gd name="T31" fmla="*/ 64 h 188"/>
                <a:gd name="T32" fmla="*/ 117 w 204"/>
                <a:gd name="T33" fmla="*/ 78 h 188"/>
                <a:gd name="T34" fmla="*/ 103 w 204"/>
                <a:gd name="T35" fmla="*/ 93 h 188"/>
                <a:gd name="T36" fmla="*/ 150 w 204"/>
                <a:gd name="T37" fmla="*/ 93 h 188"/>
                <a:gd name="T38" fmla="*/ 136 w 204"/>
                <a:gd name="T39" fmla="*/ 78 h 188"/>
                <a:gd name="T40" fmla="*/ 150 w 204"/>
                <a:gd name="T41" fmla="*/ 64 h 188"/>
                <a:gd name="T42" fmla="*/ 164 w 204"/>
                <a:gd name="T43" fmla="*/ 78 h 188"/>
                <a:gd name="T44" fmla="*/ 150 w 204"/>
                <a:gd name="T45" fmla="*/ 9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4" h="188">
                  <a:moveTo>
                    <a:pt x="107" y="0"/>
                  </a:moveTo>
                  <a:cubicBezTo>
                    <a:pt x="47" y="0"/>
                    <a:pt x="0" y="35"/>
                    <a:pt x="0" y="78"/>
                  </a:cubicBezTo>
                  <a:cubicBezTo>
                    <a:pt x="0" y="103"/>
                    <a:pt x="15" y="125"/>
                    <a:pt x="39" y="139"/>
                  </a:cubicBezTo>
                  <a:cubicBezTo>
                    <a:pt x="45" y="142"/>
                    <a:pt x="45" y="167"/>
                    <a:pt x="14" y="181"/>
                  </a:cubicBezTo>
                  <a:cubicBezTo>
                    <a:pt x="14" y="181"/>
                    <a:pt x="58" y="188"/>
                    <a:pt x="86" y="153"/>
                  </a:cubicBezTo>
                  <a:cubicBezTo>
                    <a:pt x="93" y="154"/>
                    <a:pt x="100" y="156"/>
                    <a:pt x="107" y="156"/>
                  </a:cubicBezTo>
                  <a:cubicBezTo>
                    <a:pt x="167" y="156"/>
                    <a:pt x="204" y="122"/>
                    <a:pt x="204" y="78"/>
                  </a:cubicBezTo>
                  <a:cubicBezTo>
                    <a:pt x="204" y="35"/>
                    <a:pt x="167" y="0"/>
                    <a:pt x="107" y="0"/>
                  </a:cubicBezTo>
                  <a:close/>
                  <a:moveTo>
                    <a:pt x="56" y="93"/>
                  </a:moveTo>
                  <a:cubicBezTo>
                    <a:pt x="48" y="93"/>
                    <a:pt x="42" y="86"/>
                    <a:pt x="42" y="78"/>
                  </a:cubicBezTo>
                  <a:cubicBezTo>
                    <a:pt x="42" y="70"/>
                    <a:pt x="48" y="64"/>
                    <a:pt x="56" y="64"/>
                  </a:cubicBezTo>
                  <a:cubicBezTo>
                    <a:pt x="64" y="64"/>
                    <a:pt x="71" y="70"/>
                    <a:pt x="71" y="78"/>
                  </a:cubicBezTo>
                  <a:cubicBezTo>
                    <a:pt x="71" y="86"/>
                    <a:pt x="64" y="93"/>
                    <a:pt x="56" y="93"/>
                  </a:cubicBezTo>
                  <a:close/>
                  <a:moveTo>
                    <a:pt x="103" y="93"/>
                  </a:moveTo>
                  <a:cubicBezTo>
                    <a:pt x="95" y="93"/>
                    <a:pt x="89" y="86"/>
                    <a:pt x="89" y="78"/>
                  </a:cubicBezTo>
                  <a:cubicBezTo>
                    <a:pt x="89" y="70"/>
                    <a:pt x="95" y="64"/>
                    <a:pt x="103" y="64"/>
                  </a:cubicBezTo>
                  <a:cubicBezTo>
                    <a:pt x="111" y="64"/>
                    <a:pt x="117" y="70"/>
                    <a:pt x="117" y="78"/>
                  </a:cubicBezTo>
                  <a:cubicBezTo>
                    <a:pt x="117" y="86"/>
                    <a:pt x="111" y="93"/>
                    <a:pt x="103" y="93"/>
                  </a:cubicBezTo>
                  <a:close/>
                  <a:moveTo>
                    <a:pt x="150" y="93"/>
                  </a:moveTo>
                  <a:cubicBezTo>
                    <a:pt x="142" y="93"/>
                    <a:pt x="136" y="86"/>
                    <a:pt x="136" y="78"/>
                  </a:cubicBezTo>
                  <a:cubicBezTo>
                    <a:pt x="136" y="70"/>
                    <a:pt x="142" y="64"/>
                    <a:pt x="150" y="64"/>
                  </a:cubicBezTo>
                  <a:cubicBezTo>
                    <a:pt x="158" y="64"/>
                    <a:pt x="164" y="70"/>
                    <a:pt x="164" y="78"/>
                  </a:cubicBezTo>
                  <a:cubicBezTo>
                    <a:pt x="164" y="86"/>
                    <a:pt x="158" y="93"/>
                    <a:pt x="150" y="9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7" name="Freeform 188"/>
            <p:cNvSpPr/>
            <p:nvPr/>
          </p:nvSpPr>
          <p:spPr bwMode="auto">
            <a:xfrm>
              <a:off x="4693271" y="1951593"/>
              <a:ext cx="175949" cy="161742"/>
            </a:xfrm>
            <a:custGeom>
              <a:avLst/>
              <a:gdLst>
                <a:gd name="T0" fmla="*/ 107 w 204"/>
                <a:gd name="T1" fmla="*/ 0 h 188"/>
                <a:gd name="T2" fmla="*/ 0 w 204"/>
                <a:gd name="T3" fmla="*/ 78 h 188"/>
                <a:gd name="T4" fmla="*/ 39 w 204"/>
                <a:gd name="T5" fmla="*/ 139 h 188"/>
                <a:gd name="T6" fmla="*/ 14 w 204"/>
                <a:gd name="T7" fmla="*/ 181 h 188"/>
                <a:gd name="T8" fmla="*/ 86 w 204"/>
                <a:gd name="T9" fmla="*/ 153 h 188"/>
                <a:gd name="T10" fmla="*/ 107 w 204"/>
                <a:gd name="T11" fmla="*/ 156 h 188"/>
                <a:gd name="T12" fmla="*/ 204 w 204"/>
                <a:gd name="T13" fmla="*/ 78 h 188"/>
                <a:gd name="T14" fmla="*/ 107 w 204"/>
                <a:gd name="T15" fmla="*/ 0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88">
                  <a:moveTo>
                    <a:pt x="107" y="0"/>
                  </a:moveTo>
                  <a:cubicBezTo>
                    <a:pt x="47" y="0"/>
                    <a:pt x="0" y="35"/>
                    <a:pt x="0" y="78"/>
                  </a:cubicBezTo>
                  <a:cubicBezTo>
                    <a:pt x="0" y="103"/>
                    <a:pt x="14" y="125"/>
                    <a:pt x="39" y="139"/>
                  </a:cubicBezTo>
                  <a:cubicBezTo>
                    <a:pt x="44" y="142"/>
                    <a:pt x="45" y="167"/>
                    <a:pt x="14" y="181"/>
                  </a:cubicBezTo>
                  <a:cubicBezTo>
                    <a:pt x="14" y="181"/>
                    <a:pt x="58" y="188"/>
                    <a:pt x="86" y="153"/>
                  </a:cubicBezTo>
                  <a:cubicBezTo>
                    <a:pt x="93" y="154"/>
                    <a:pt x="100" y="156"/>
                    <a:pt x="107" y="156"/>
                  </a:cubicBezTo>
                  <a:cubicBezTo>
                    <a:pt x="167" y="156"/>
                    <a:pt x="204" y="122"/>
                    <a:pt x="204" y="78"/>
                  </a:cubicBezTo>
                  <a:cubicBezTo>
                    <a:pt x="204" y="35"/>
                    <a:pt x="167" y="0"/>
                    <a:pt x="10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8" name="Freeform 189"/>
            <p:cNvSpPr/>
            <p:nvPr/>
          </p:nvSpPr>
          <p:spPr bwMode="auto">
            <a:xfrm>
              <a:off x="4746821" y="242005"/>
              <a:ext cx="68850" cy="26957"/>
            </a:xfrm>
            <a:custGeom>
              <a:avLst/>
              <a:gdLst>
                <a:gd name="T0" fmla="*/ 64 w 80"/>
                <a:gd name="T1" fmla="*/ 0 h 31"/>
                <a:gd name="T2" fmla="*/ 15 w 80"/>
                <a:gd name="T3" fmla="*/ 0 h 31"/>
                <a:gd name="T4" fmla="*/ 0 w 80"/>
                <a:gd name="T5" fmla="*/ 16 h 31"/>
                <a:gd name="T6" fmla="*/ 0 w 80"/>
                <a:gd name="T7" fmla="*/ 31 h 31"/>
                <a:gd name="T8" fmla="*/ 14 w 80"/>
                <a:gd name="T9" fmla="*/ 31 h 31"/>
                <a:gd name="T10" fmla="*/ 14 w 80"/>
                <a:gd name="T11" fmla="*/ 16 h 31"/>
                <a:gd name="T12" fmla="*/ 15 w 80"/>
                <a:gd name="T13" fmla="*/ 15 h 31"/>
                <a:gd name="T14" fmla="*/ 64 w 80"/>
                <a:gd name="T15" fmla="*/ 15 h 31"/>
                <a:gd name="T16" fmla="*/ 65 w 80"/>
                <a:gd name="T17" fmla="*/ 16 h 31"/>
                <a:gd name="T18" fmla="*/ 65 w 80"/>
                <a:gd name="T19" fmla="*/ 31 h 31"/>
                <a:gd name="T20" fmla="*/ 80 w 80"/>
                <a:gd name="T21" fmla="*/ 31 h 31"/>
                <a:gd name="T22" fmla="*/ 80 w 80"/>
                <a:gd name="T23" fmla="*/ 16 h 31"/>
                <a:gd name="T24" fmla="*/ 64 w 80"/>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31">
                  <a:moveTo>
                    <a:pt x="64" y="0"/>
                  </a:moveTo>
                  <a:cubicBezTo>
                    <a:pt x="15" y="0"/>
                    <a:pt x="15" y="0"/>
                    <a:pt x="15" y="0"/>
                  </a:cubicBezTo>
                  <a:cubicBezTo>
                    <a:pt x="7" y="0"/>
                    <a:pt x="0" y="7"/>
                    <a:pt x="0" y="16"/>
                  </a:cubicBezTo>
                  <a:cubicBezTo>
                    <a:pt x="0" y="31"/>
                    <a:pt x="0" y="31"/>
                    <a:pt x="0" y="31"/>
                  </a:cubicBezTo>
                  <a:cubicBezTo>
                    <a:pt x="14" y="31"/>
                    <a:pt x="14" y="31"/>
                    <a:pt x="14" y="31"/>
                  </a:cubicBezTo>
                  <a:cubicBezTo>
                    <a:pt x="14" y="16"/>
                    <a:pt x="14" y="16"/>
                    <a:pt x="14" y="16"/>
                  </a:cubicBezTo>
                  <a:cubicBezTo>
                    <a:pt x="15" y="15"/>
                    <a:pt x="15" y="15"/>
                    <a:pt x="15" y="15"/>
                  </a:cubicBezTo>
                  <a:cubicBezTo>
                    <a:pt x="64" y="15"/>
                    <a:pt x="64" y="15"/>
                    <a:pt x="64" y="15"/>
                  </a:cubicBezTo>
                  <a:cubicBezTo>
                    <a:pt x="65" y="16"/>
                    <a:pt x="65" y="16"/>
                    <a:pt x="65" y="16"/>
                  </a:cubicBezTo>
                  <a:cubicBezTo>
                    <a:pt x="65" y="31"/>
                    <a:pt x="65" y="31"/>
                    <a:pt x="65" y="31"/>
                  </a:cubicBezTo>
                  <a:cubicBezTo>
                    <a:pt x="80" y="31"/>
                    <a:pt x="80" y="31"/>
                    <a:pt x="80" y="31"/>
                  </a:cubicBezTo>
                  <a:cubicBezTo>
                    <a:pt x="80" y="16"/>
                    <a:pt x="80" y="16"/>
                    <a:pt x="80" y="16"/>
                  </a:cubicBezTo>
                  <a:cubicBezTo>
                    <a:pt x="80" y="7"/>
                    <a:pt x="73" y="0"/>
                    <a:pt x="6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9" name="Freeform 190"/>
            <p:cNvSpPr/>
            <p:nvPr/>
          </p:nvSpPr>
          <p:spPr bwMode="auto">
            <a:xfrm>
              <a:off x="4690721" y="267870"/>
              <a:ext cx="20036" cy="128228"/>
            </a:xfrm>
            <a:custGeom>
              <a:avLst/>
              <a:gdLst>
                <a:gd name="T0" fmla="*/ 23 w 23"/>
                <a:gd name="T1" fmla="*/ 0 h 149"/>
                <a:gd name="T2" fmla="*/ 5 w 23"/>
                <a:gd name="T3" fmla="*/ 0 h 149"/>
                <a:gd name="T4" fmla="*/ 0 w 23"/>
                <a:gd name="T5" fmla="*/ 5 h 149"/>
                <a:gd name="T6" fmla="*/ 0 w 23"/>
                <a:gd name="T7" fmla="*/ 144 h 149"/>
                <a:gd name="T8" fmla="*/ 5 w 23"/>
                <a:gd name="T9" fmla="*/ 149 h 149"/>
                <a:gd name="T10" fmla="*/ 23 w 23"/>
                <a:gd name="T11" fmla="*/ 149 h 149"/>
                <a:gd name="T12" fmla="*/ 23 w 23"/>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23" h="149">
                  <a:moveTo>
                    <a:pt x="23" y="0"/>
                  </a:moveTo>
                  <a:cubicBezTo>
                    <a:pt x="5" y="0"/>
                    <a:pt x="5" y="0"/>
                    <a:pt x="5" y="0"/>
                  </a:cubicBezTo>
                  <a:cubicBezTo>
                    <a:pt x="2" y="0"/>
                    <a:pt x="0" y="2"/>
                    <a:pt x="0" y="5"/>
                  </a:cubicBezTo>
                  <a:cubicBezTo>
                    <a:pt x="0" y="144"/>
                    <a:pt x="0" y="144"/>
                    <a:pt x="0" y="144"/>
                  </a:cubicBezTo>
                  <a:cubicBezTo>
                    <a:pt x="0" y="147"/>
                    <a:pt x="2" y="149"/>
                    <a:pt x="5" y="149"/>
                  </a:cubicBezTo>
                  <a:cubicBezTo>
                    <a:pt x="23" y="149"/>
                    <a:pt x="23" y="149"/>
                    <a:pt x="23" y="149"/>
                  </a:cubicBezTo>
                  <a:lnTo>
                    <a:pt x="23"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0" name="Rectangle 191"/>
            <p:cNvSpPr>
              <a:spLocks noChangeArrowheads="1"/>
            </p:cNvSpPr>
            <p:nvPr/>
          </p:nvSpPr>
          <p:spPr bwMode="auto">
            <a:xfrm>
              <a:off x="4727149" y="267870"/>
              <a:ext cx="107464" cy="12822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221" name="Freeform 192"/>
            <p:cNvSpPr/>
            <p:nvPr/>
          </p:nvSpPr>
          <p:spPr bwMode="auto">
            <a:xfrm>
              <a:off x="4851006" y="267870"/>
              <a:ext cx="20764" cy="128228"/>
            </a:xfrm>
            <a:custGeom>
              <a:avLst/>
              <a:gdLst>
                <a:gd name="T0" fmla="*/ 19 w 24"/>
                <a:gd name="T1" fmla="*/ 0 h 149"/>
                <a:gd name="T2" fmla="*/ 0 w 24"/>
                <a:gd name="T3" fmla="*/ 0 h 149"/>
                <a:gd name="T4" fmla="*/ 0 w 24"/>
                <a:gd name="T5" fmla="*/ 149 h 149"/>
                <a:gd name="T6" fmla="*/ 19 w 24"/>
                <a:gd name="T7" fmla="*/ 149 h 149"/>
                <a:gd name="T8" fmla="*/ 24 w 24"/>
                <a:gd name="T9" fmla="*/ 144 h 149"/>
                <a:gd name="T10" fmla="*/ 24 w 24"/>
                <a:gd name="T11" fmla="*/ 5 h 149"/>
                <a:gd name="T12" fmla="*/ 19 w 24"/>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24" h="149">
                  <a:moveTo>
                    <a:pt x="19" y="0"/>
                  </a:moveTo>
                  <a:cubicBezTo>
                    <a:pt x="0" y="0"/>
                    <a:pt x="0" y="0"/>
                    <a:pt x="0" y="0"/>
                  </a:cubicBezTo>
                  <a:cubicBezTo>
                    <a:pt x="0" y="149"/>
                    <a:pt x="0" y="149"/>
                    <a:pt x="0" y="149"/>
                  </a:cubicBezTo>
                  <a:cubicBezTo>
                    <a:pt x="19" y="149"/>
                    <a:pt x="19" y="149"/>
                    <a:pt x="19" y="149"/>
                  </a:cubicBezTo>
                  <a:cubicBezTo>
                    <a:pt x="22" y="149"/>
                    <a:pt x="24" y="147"/>
                    <a:pt x="24" y="144"/>
                  </a:cubicBezTo>
                  <a:cubicBezTo>
                    <a:pt x="24" y="5"/>
                    <a:pt x="24" y="5"/>
                    <a:pt x="24" y="5"/>
                  </a:cubicBezTo>
                  <a:cubicBezTo>
                    <a:pt x="24" y="2"/>
                    <a:pt x="22" y="0"/>
                    <a:pt x="19"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2" name="Freeform 193"/>
            <p:cNvSpPr/>
            <p:nvPr/>
          </p:nvSpPr>
          <p:spPr bwMode="auto">
            <a:xfrm>
              <a:off x="7318305" y="250020"/>
              <a:ext cx="155914" cy="154821"/>
            </a:xfrm>
            <a:custGeom>
              <a:avLst/>
              <a:gdLst>
                <a:gd name="T0" fmla="*/ 92 w 181"/>
                <a:gd name="T1" fmla="*/ 90 h 180"/>
                <a:gd name="T2" fmla="*/ 92 w 181"/>
                <a:gd name="T3" fmla="*/ 0 h 180"/>
                <a:gd name="T4" fmla="*/ 0 w 181"/>
                <a:gd name="T5" fmla="*/ 90 h 180"/>
                <a:gd name="T6" fmla="*/ 91 w 181"/>
                <a:gd name="T7" fmla="*/ 180 h 180"/>
                <a:gd name="T8" fmla="*/ 181 w 181"/>
                <a:gd name="T9" fmla="*/ 90 h 180"/>
                <a:gd name="T10" fmla="*/ 92 w 181"/>
                <a:gd name="T11" fmla="*/ 90 h 180"/>
              </a:gdLst>
              <a:ahLst/>
              <a:cxnLst>
                <a:cxn ang="0">
                  <a:pos x="T0" y="T1"/>
                </a:cxn>
                <a:cxn ang="0">
                  <a:pos x="T2" y="T3"/>
                </a:cxn>
                <a:cxn ang="0">
                  <a:pos x="T4" y="T5"/>
                </a:cxn>
                <a:cxn ang="0">
                  <a:pos x="T6" y="T7"/>
                </a:cxn>
                <a:cxn ang="0">
                  <a:pos x="T8" y="T9"/>
                </a:cxn>
                <a:cxn ang="0">
                  <a:pos x="T10" y="T11"/>
                </a:cxn>
              </a:cxnLst>
              <a:rect l="0" t="0" r="r" b="b"/>
              <a:pathLst>
                <a:path w="181" h="180">
                  <a:moveTo>
                    <a:pt x="92" y="90"/>
                  </a:moveTo>
                  <a:cubicBezTo>
                    <a:pt x="92" y="0"/>
                    <a:pt x="92" y="0"/>
                    <a:pt x="92" y="0"/>
                  </a:cubicBezTo>
                  <a:cubicBezTo>
                    <a:pt x="42" y="0"/>
                    <a:pt x="0" y="40"/>
                    <a:pt x="0" y="90"/>
                  </a:cubicBezTo>
                  <a:cubicBezTo>
                    <a:pt x="0" y="140"/>
                    <a:pt x="41" y="180"/>
                    <a:pt x="91" y="180"/>
                  </a:cubicBezTo>
                  <a:cubicBezTo>
                    <a:pt x="141" y="180"/>
                    <a:pt x="181" y="140"/>
                    <a:pt x="181" y="90"/>
                  </a:cubicBezTo>
                  <a:lnTo>
                    <a:pt x="92" y="9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3" name="Freeform 194"/>
            <p:cNvSpPr/>
            <p:nvPr/>
          </p:nvSpPr>
          <p:spPr bwMode="auto">
            <a:xfrm>
              <a:off x="7410469" y="272970"/>
              <a:ext cx="64843" cy="45900"/>
            </a:xfrm>
            <a:custGeom>
              <a:avLst/>
              <a:gdLst>
                <a:gd name="T0" fmla="*/ 51 w 75"/>
                <a:gd name="T1" fmla="*/ 0 h 53"/>
                <a:gd name="T2" fmla="*/ 0 w 75"/>
                <a:gd name="T3" fmla="*/ 53 h 53"/>
                <a:gd name="T4" fmla="*/ 0 w 75"/>
                <a:gd name="T5" fmla="*/ 53 h 53"/>
                <a:gd name="T6" fmla="*/ 75 w 75"/>
                <a:gd name="T7" fmla="*/ 53 h 53"/>
                <a:gd name="T8" fmla="*/ 51 w 75"/>
                <a:gd name="T9" fmla="*/ 0 h 53"/>
              </a:gdLst>
              <a:ahLst/>
              <a:cxnLst>
                <a:cxn ang="0">
                  <a:pos x="T0" y="T1"/>
                </a:cxn>
                <a:cxn ang="0">
                  <a:pos x="T2" y="T3"/>
                </a:cxn>
                <a:cxn ang="0">
                  <a:pos x="T4" y="T5"/>
                </a:cxn>
                <a:cxn ang="0">
                  <a:pos x="T6" y="T7"/>
                </a:cxn>
                <a:cxn ang="0">
                  <a:pos x="T8" y="T9"/>
                </a:cxn>
              </a:cxnLst>
              <a:rect l="0" t="0" r="r" b="b"/>
              <a:pathLst>
                <a:path w="75" h="53">
                  <a:moveTo>
                    <a:pt x="51" y="0"/>
                  </a:moveTo>
                  <a:cubicBezTo>
                    <a:pt x="0" y="53"/>
                    <a:pt x="0" y="53"/>
                    <a:pt x="0" y="53"/>
                  </a:cubicBezTo>
                  <a:cubicBezTo>
                    <a:pt x="0" y="53"/>
                    <a:pt x="0" y="53"/>
                    <a:pt x="0" y="53"/>
                  </a:cubicBezTo>
                  <a:cubicBezTo>
                    <a:pt x="75" y="53"/>
                    <a:pt x="75" y="53"/>
                    <a:pt x="75" y="53"/>
                  </a:cubicBezTo>
                  <a:cubicBezTo>
                    <a:pt x="75" y="32"/>
                    <a:pt x="66" y="13"/>
                    <a:pt x="5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4" name="Freeform 195"/>
            <p:cNvSpPr/>
            <p:nvPr/>
          </p:nvSpPr>
          <p:spPr bwMode="auto">
            <a:xfrm>
              <a:off x="7404640" y="251477"/>
              <a:ext cx="42257" cy="63021"/>
            </a:xfrm>
            <a:custGeom>
              <a:avLst/>
              <a:gdLst>
                <a:gd name="T0" fmla="*/ 0 w 49"/>
                <a:gd name="T1" fmla="*/ 0 h 73"/>
                <a:gd name="T2" fmla="*/ 0 w 49"/>
                <a:gd name="T3" fmla="*/ 73 h 73"/>
                <a:gd name="T4" fmla="*/ 49 w 49"/>
                <a:gd name="T5" fmla="*/ 20 h 73"/>
                <a:gd name="T6" fmla="*/ 0 w 49"/>
                <a:gd name="T7" fmla="*/ 0 h 73"/>
              </a:gdLst>
              <a:ahLst/>
              <a:cxnLst>
                <a:cxn ang="0">
                  <a:pos x="T0" y="T1"/>
                </a:cxn>
                <a:cxn ang="0">
                  <a:pos x="T2" y="T3"/>
                </a:cxn>
                <a:cxn ang="0">
                  <a:pos x="T4" y="T5"/>
                </a:cxn>
                <a:cxn ang="0">
                  <a:pos x="T6" y="T7"/>
                </a:cxn>
              </a:cxnLst>
              <a:rect l="0" t="0" r="r" b="b"/>
              <a:pathLst>
                <a:path w="49" h="73">
                  <a:moveTo>
                    <a:pt x="0" y="0"/>
                  </a:moveTo>
                  <a:cubicBezTo>
                    <a:pt x="0" y="73"/>
                    <a:pt x="0" y="73"/>
                    <a:pt x="0" y="73"/>
                  </a:cubicBezTo>
                  <a:cubicBezTo>
                    <a:pt x="49" y="20"/>
                    <a:pt x="49" y="20"/>
                    <a:pt x="49" y="20"/>
                  </a:cubicBezTo>
                  <a:cubicBezTo>
                    <a:pt x="36" y="8"/>
                    <a:pt x="19"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5" name="Freeform 196"/>
            <p:cNvSpPr/>
            <p:nvPr/>
          </p:nvSpPr>
          <p:spPr bwMode="auto">
            <a:xfrm>
              <a:off x="7036713" y="248927"/>
              <a:ext cx="155914" cy="156642"/>
            </a:xfrm>
            <a:custGeom>
              <a:avLst/>
              <a:gdLst>
                <a:gd name="T0" fmla="*/ 91 w 181"/>
                <a:gd name="T1" fmla="*/ 91 h 182"/>
                <a:gd name="T2" fmla="*/ 91 w 181"/>
                <a:gd name="T3" fmla="*/ 0 h 182"/>
                <a:gd name="T4" fmla="*/ 0 w 181"/>
                <a:gd name="T5" fmla="*/ 91 h 182"/>
                <a:gd name="T6" fmla="*/ 91 w 181"/>
                <a:gd name="T7" fmla="*/ 182 h 182"/>
                <a:gd name="T8" fmla="*/ 181 w 181"/>
                <a:gd name="T9" fmla="*/ 91 h 182"/>
                <a:gd name="T10" fmla="*/ 91 w 181"/>
                <a:gd name="T11" fmla="*/ 91 h 182"/>
              </a:gdLst>
              <a:ahLst/>
              <a:cxnLst>
                <a:cxn ang="0">
                  <a:pos x="T0" y="T1"/>
                </a:cxn>
                <a:cxn ang="0">
                  <a:pos x="T2" y="T3"/>
                </a:cxn>
                <a:cxn ang="0">
                  <a:pos x="T4" y="T5"/>
                </a:cxn>
                <a:cxn ang="0">
                  <a:pos x="T6" y="T7"/>
                </a:cxn>
                <a:cxn ang="0">
                  <a:pos x="T8" y="T9"/>
                </a:cxn>
                <a:cxn ang="0">
                  <a:pos x="T10" y="T11"/>
                </a:cxn>
              </a:cxnLst>
              <a:rect l="0" t="0" r="r" b="b"/>
              <a:pathLst>
                <a:path w="181" h="182">
                  <a:moveTo>
                    <a:pt x="91" y="91"/>
                  </a:moveTo>
                  <a:cubicBezTo>
                    <a:pt x="91" y="0"/>
                    <a:pt x="91" y="0"/>
                    <a:pt x="91" y="0"/>
                  </a:cubicBezTo>
                  <a:cubicBezTo>
                    <a:pt x="40" y="0"/>
                    <a:pt x="0" y="41"/>
                    <a:pt x="0" y="91"/>
                  </a:cubicBezTo>
                  <a:cubicBezTo>
                    <a:pt x="0" y="141"/>
                    <a:pt x="40" y="182"/>
                    <a:pt x="91" y="182"/>
                  </a:cubicBezTo>
                  <a:cubicBezTo>
                    <a:pt x="141" y="182"/>
                    <a:pt x="181" y="141"/>
                    <a:pt x="181" y="91"/>
                  </a:cubicBezTo>
                  <a:lnTo>
                    <a:pt x="91" y="9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6" name="Freeform 197"/>
            <p:cNvSpPr/>
            <p:nvPr/>
          </p:nvSpPr>
          <p:spPr bwMode="auto">
            <a:xfrm>
              <a:off x="7124506" y="252570"/>
              <a:ext cx="64843" cy="64478"/>
            </a:xfrm>
            <a:custGeom>
              <a:avLst/>
              <a:gdLst>
                <a:gd name="T0" fmla="*/ 0 w 75"/>
                <a:gd name="T1" fmla="*/ 0 h 75"/>
                <a:gd name="T2" fmla="*/ 0 w 75"/>
                <a:gd name="T3" fmla="*/ 75 h 75"/>
                <a:gd name="T4" fmla="*/ 75 w 75"/>
                <a:gd name="T5" fmla="*/ 75 h 75"/>
                <a:gd name="T6" fmla="*/ 0 w 75"/>
                <a:gd name="T7" fmla="*/ 0 h 75"/>
              </a:gdLst>
              <a:ahLst/>
              <a:cxnLst>
                <a:cxn ang="0">
                  <a:pos x="T0" y="T1"/>
                </a:cxn>
                <a:cxn ang="0">
                  <a:pos x="T2" y="T3"/>
                </a:cxn>
                <a:cxn ang="0">
                  <a:pos x="T4" y="T5"/>
                </a:cxn>
                <a:cxn ang="0">
                  <a:pos x="T6" y="T7"/>
                </a:cxn>
              </a:cxnLst>
              <a:rect l="0" t="0" r="r" b="b"/>
              <a:pathLst>
                <a:path w="75" h="75">
                  <a:moveTo>
                    <a:pt x="0" y="0"/>
                  </a:moveTo>
                  <a:cubicBezTo>
                    <a:pt x="0" y="75"/>
                    <a:pt x="0" y="75"/>
                    <a:pt x="0" y="75"/>
                  </a:cubicBezTo>
                  <a:cubicBezTo>
                    <a:pt x="75" y="75"/>
                    <a:pt x="75" y="75"/>
                    <a:pt x="75" y="75"/>
                  </a:cubicBezTo>
                  <a:cubicBezTo>
                    <a:pt x="75" y="34"/>
                    <a:pt x="42"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7" name="Freeform 198"/>
            <p:cNvSpPr>
              <a:spLocks noEditPoints="1"/>
            </p:cNvSpPr>
            <p:nvPr/>
          </p:nvSpPr>
          <p:spPr bwMode="auto">
            <a:xfrm>
              <a:off x="7323769" y="1355987"/>
              <a:ext cx="146078" cy="146078"/>
            </a:xfrm>
            <a:custGeom>
              <a:avLst/>
              <a:gdLst>
                <a:gd name="T0" fmla="*/ 85 w 170"/>
                <a:gd name="T1" fmla="*/ 0 h 170"/>
                <a:gd name="T2" fmla="*/ 0 w 170"/>
                <a:gd name="T3" fmla="*/ 85 h 170"/>
                <a:gd name="T4" fmla="*/ 85 w 170"/>
                <a:gd name="T5" fmla="*/ 170 h 170"/>
                <a:gd name="T6" fmla="*/ 170 w 170"/>
                <a:gd name="T7" fmla="*/ 85 h 170"/>
                <a:gd name="T8" fmla="*/ 85 w 170"/>
                <a:gd name="T9" fmla="*/ 0 h 170"/>
                <a:gd name="T10" fmla="*/ 85 w 170"/>
                <a:gd name="T11" fmla="*/ 160 h 170"/>
                <a:gd name="T12" fmla="*/ 10 w 170"/>
                <a:gd name="T13" fmla="*/ 85 h 170"/>
                <a:gd name="T14" fmla="*/ 85 w 170"/>
                <a:gd name="T15" fmla="*/ 10 h 170"/>
                <a:gd name="T16" fmla="*/ 160 w 170"/>
                <a:gd name="T17" fmla="*/ 85 h 170"/>
                <a:gd name="T18" fmla="*/ 85 w 170"/>
                <a:gd name="T19" fmla="*/ 16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70">
                  <a:moveTo>
                    <a:pt x="85" y="0"/>
                  </a:moveTo>
                  <a:cubicBezTo>
                    <a:pt x="38" y="0"/>
                    <a:pt x="0" y="38"/>
                    <a:pt x="0" y="85"/>
                  </a:cubicBezTo>
                  <a:cubicBezTo>
                    <a:pt x="0" y="132"/>
                    <a:pt x="38" y="170"/>
                    <a:pt x="85" y="170"/>
                  </a:cubicBezTo>
                  <a:cubicBezTo>
                    <a:pt x="132" y="170"/>
                    <a:pt x="170" y="132"/>
                    <a:pt x="170" y="85"/>
                  </a:cubicBezTo>
                  <a:cubicBezTo>
                    <a:pt x="170" y="38"/>
                    <a:pt x="132" y="0"/>
                    <a:pt x="85" y="0"/>
                  </a:cubicBezTo>
                  <a:close/>
                  <a:moveTo>
                    <a:pt x="85" y="160"/>
                  </a:moveTo>
                  <a:cubicBezTo>
                    <a:pt x="44" y="160"/>
                    <a:pt x="10" y="126"/>
                    <a:pt x="10" y="85"/>
                  </a:cubicBezTo>
                  <a:cubicBezTo>
                    <a:pt x="10" y="43"/>
                    <a:pt x="44" y="10"/>
                    <a:pt x="85" y="10"/>
                  </a:cubicBezTo>
                  <a:cubicBezTo>
                    <a:pt x="126" y="10"/>
                    <a:pt x="160" y="43"/>
                    <a:pt x="160" y="85"/>
                  </a:cubicBezTo>
                  <a:cubicBezTo>
                    <a:pt x="160" y="126"/>
                    <a:pt x="126" y="160"/>
                    <a:pt x="85" y="16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8" name="Freeform 199"/>
            <p:cNvSpPr/>
            <p:nvPr/>
          </p:nvSpPr>
          <p:spPr bwMode="auto">
            <a:xfrm>
              <a:off x="7363112" y="1427387"/>
              <a:ext cx="27686" cy="3279"/>
            </a:xfrm>
            <a:custGeom>
              <a:avLst/>
              <a:gdLst>
                <a:gd name="T0" fmla="*/ 30 w 32"/>
                <a:gd name="T1" fmla="*/ 0 h 4"/>
                <a:gd name="T2" fmla="*/ 2 w 32"/>
                <a:gd name="T3" fmla="*/ 0 h 4"/>
                <a:gd name="T4" fmla="*/ 0 w 32"/>
                <a:gd name="T5" fmla="*/ 2 h 4"/>
                <a:gd name="T6" fmla="*/ 2 w 32"/>
                <a:gd name="T7" fmla="*/ 4 h 4"/>
                <a:gd name="T8" fmla="*/ 30 w 32"/>
                <a:gd name="T9" fmla="*/ 4 h 4"/>
                <a:gd name="T10" fmla="*/ 32 w 32"/>
                <a:gd name="T11" fmla="*/ 2 h 4"/>
                <a:gd name="T12" fmla="*/ 30 w 3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2" h="4">
                  <a:moveTo>
                    <a:pt x="30" y="0"/>
                  </a:moveTo>
                  <a:cubicBezTo>
                    <a:pt x="2" y="0"/>
                    <a:pt x="2" y="0"/>
                    <a:pt x="2" y="0"/>
                  </a:cubicBezTo>
                  <a:cubicBezTo>
                    <a:pt x="1" y="0"/>
                    <a:pt x="0" y="0"/>
                    <a:pt x="0" y="2"/>
                  </a:cubicBezTo>
                  <a:cubicBezTo>
                    <a:pt x="0" y="3"/>
                    <a:pt x="1" y="4"/>
                    <a:pt x="2" y="4"/>
                  </a:cubicBezTo>
                  <a:cubicBezTo>
                    <a:pt x="30" y="4"/>
                    <a:pt x="30" y="4"/>
                    <a:pt x="30" y="4"/>
                  </a:cubicBezTo>
                  <a:cubicBezTo>
                    <a:pt x="31" y="4"/>
                    <a:pt x="32" y="3"/>
                    <a:pt x="32" y="2"/>
                  </a:cubicBezTo>
                  <a:cubicBezTo>
                    <a:pt x="32" y="0"/>
                    <a:pt x="31" y="0"/>
                    <a:pt x="3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9" name="Freeform 200"/>
            <p:cNvSpPr/>
            <p:nvPr/>
          </p:nvSpPr>
          <p:spPr bwMode="auto">
            <a:xfrm>
              <a:off x="7395169" y="1380759"/>
              <a:ext cx="3279" cy="46628"/>
            </a:xfrm>
            <a:custGeom>
              <a:avLst/>
              <a:gdLst>
                <a:gd name="T0" fmla="*/ 2 w 4"/>
                <a:gd name="T1" fmla="*/ 0 h 54"/>
                <a:gd name="T2" fmla="*/ 0 w 4"/>
                <a:gd name="T3" fmla="*/ 2 h 54"/>
                <a:gd name="T4" fmla="*/ 0 w 4"/>
                <a:gd name="T5" fmla="*/ 51 h 54"/>
                <a:gd name="T6" fmla="*/ 2 w 4"/>
                <a:gd name="T7" fmla="*/ 54 h 54"/>
                <a:gd name="T8" fmla="*/ 4 w 4"/>
                <a:gd name="T9" fmla="*/ 51 h 54"/>
                <a:gd name="T10" fmla="*/ 4 w 4"/>
                <a:gd name="T11" fmla="*/ 2 h 54"/>
                <a:gd name="T12" fmla="*/ 2 w 4"/>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4" h="54">
                  <a:moveTo>
                    <a:pt x="2" y="0"/>
                  </a:moveTo>
                  <a:cubicBezTo>
                    <a:pt x="1" y="0"/>
                    <a:pt x="0" y="1"/>
                    <a:pt x="0" y="2"/>
                  </a:cubicBezTo>
                  <a:cubicBezTo>
                    <a:pt x="0" y="51"/>
                    <a:pt x="0" y="51"/>
                    <a:pt x="0" y="51"/>
                  </a:cubicBezTo>
                  <a:cubicBezTo>
                    <a:pt x="0" y="53"/>
                    <a:pt x="1" y="54"/>
                    <a:pt x="2" y="54"/>
                  </a:cubicBezTo>
                  <a:cubicBezTo>
                    <a:pt x="3" y="54"/>
                    <a:pt x="4" y="53"/>
                    <a:pt x="4" y="51"/>
                  </a:cubicBezTo>
                  <a:cubicBezTo>
                    <a:pt x="4" y="2"/>
                    <a:pt x="4" y="2"/>
                    <a:pt x="4" y="2"/>
                  </a:cubicBezTo>
                  <a:cubicBezTo>
                    <a:pt x="4" y="1"/>
                    <a:pt x="3" y="0"/>
                    <a:pt x="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30" name="Oval 201"/>
            <p:cNvSpPr>
              <a:spLocks noChangeArrowheads="1"/>
            </p:cNvSpPr>
            <p:nvPr/>
          </p:nvSpPr>
          <p:spPr bwMode="auto">
            <a:xfrm>
              <a:off x="7387155" y="1417916"/>
              <a:ext cx="19307" cy="1967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31" name="Rectangle 202"/>
            <p:cNvSpPr>
              <a:spLocks noChangeArrowheads="1"/>
            </p:cNvSpPr>
            <p:nvPr/>
          </p:nvSpPr>
          <p:spPr bwMode="auto">
            <a:xfrm>
              <a:off x="7395169" y="1364366"/>
              <a:ext cx="3279" cy="112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232" name="Rectangle 203"/>
            <p:cNvSpPr>
              <a:spLocks noChangeArrowheads="1"/>
            </p:cNvSpPr>
            <p:nvPr/>
          </p:nvSpPr>
          <p:spPr bwMode="auto">
            <a:xfrm>
              <a:off x="7395169" y="1482394"/>
              <a:ext cx="3279" cy="112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233" name="Rectangle 204"/>
            <p:cNvSpPr>
              <a:spLocks noChangeArrowheads="1"/>
            </p:cNvSpPr>
            <p:nvPr/>
          </p:nvSpPr>
          <p:spPr bwMode="auto">
            <a:xfrm>
              <a:off x="7450176" y="1427387"/>
              <a:ext cx="11293" cy="327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34" name="Rectangle 206"/>
            <p:cNvSpPr>
              <a:spLocks noChangeArrowheads="1"/>
            </p:cNvSpPr>
            <p:nvPr/>
          </p:nvSpPr>
          <p:spPr bwMode="auto">
            <a:xfrm>
              <a:off x="7332148" y="1427388"/>
              <a:ext cx="11293" cy="327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35" name="Freeform 207"/>
            <p:cNvSpPr/>
            <p:nvPr/>
          </p:nvSpPr>
          <p:spPr bwMode="auto">
            <a:xfrm>
              <a:off x="7054199" y="1349795"/>
              <a:ext cx="26593" cy="25136"/>
            </a:xfrm>
            <a:custGeom>
              <a:avLst/>
              <a:gdLst>
                <a:gd name="T0" fmla="*/ 18 w 31"/>
                <a:gd name="T1" fmla="*/ 11 h 29"/>
                <a:gd name="T2" fmla="*/ 21 w 31"/>
                <a:gd name="T3" fmla="*/ 8 h 29"/>
                <a:gd name="T4" fmla="*/ 21 w 31"/>
                <a:gd name="T5" fmla="*/ 4 h 29"/>
                <a:gd name="T6" fmla="*/ 18 w 31"/>
                <a:gd name="T7" fmla="*/ 1 h 29"/>
                <a:gd name="T8" fmla="*/ 14 w 31"/>
                <a:gd name="T9" fmla="*/ 1 h 29"/>
                <a:gd name="T10" fmla="*/ 1 w 31"/>
                <a:gd name="T11" fmla="*/ 14 h 29"/>
                <a:gd name="T12" fmla="*/ 1 w 31"/>
                <a:gd name="T13" fmla="*/ 18 h 29"/>
                <a:gd name="T14" fmla="*/ 4 w 31"/>
                <a:gd name="T15" fmla="*/ 21 h 29"/>
                <a:gd name="T16" fmla="*/ 8 w 31"/>
                <a:gd name="T17" fmla="*/ 21 h 29"/>
                <a:gd name="T18" fmla="*/ 11 w 31"/>
                <a:gd name="T19" fmla="*/ 18 h 29"/>
                <a:gd name="T20" fmla="*/ 12 w 31"/>
                <a:gd name="T21" fmla="*/ 19 h 29"/>
                <a:gd name="T22" fmla="*/ 22 w 31"/>
                <a:gd name="T23" fmla="*/ 29 h 29"/>
                <a:gd name="T24" fmla="*/ 31 w 31"/>
                <a:gd name="T25" fmla="*/ 24 h 29"/>
                <a:gd name="T26" fmla="*/ 19 w 31"/>
                <a:gd name="T27" fmla="*/ 11 h 29"/>
                <a:gd name="T28" fmla="*/ 18 w 31"/>
                <a:gd name="T29"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29">
                  <a:moveTo>
                    <a:pt x="18" y="11"/>
                  </a:moveTo>
                  <a:cubicBezTo>
                    <a:pt x="21" y="8"/>
                    <a:pt x="21" y="8"/>
                    <a:pt x="21" y="8"/>
                  </a:cubicBezTo>
                  <a:cubicBezTo>
                    <a:pt x="22" y="7"/>
                    <a:pt x="22" y="5"/>
                    <a:pt x="21" y="4"/>
                  </a:cubicBezTo>
                  <a:cubicBezTo>
                    <a:pt x="18" y="1"/>
                    <a:pt x="18" y="1"/>
                    <a:pt x="18" y="1"/>
                  </a:cubicBezTo>
                  <a:cubicBezTo>
                    <a:pt x="17" y="0"/>
                    <a:pt x="15" y="0"/>
                    <a:pt x="14" y="1"/>
                  </a:cubicBezTo>
                  <a:cubicBezTo>
                    <a:pt x="1" y="14"/>
                    <a:pt x="1" y="14"/>
                    <a:pt x="1" y="14"/>
                  </a:cubicBezTo>
                  <a:cubicBezTo>
                    <a:pt x="0" y="15"/>
                    <a:pt x="0" y="17"/>
                    <a:pt x="1" y="18"/>
                  </a:cubicBezTo>
                  <a:cubicBezTo>
                    <a:pt x="4" y="21"/>
                    <a:pt x="4" y="21"/>
                    <a:pt x="4" y="21"/>
                  </a:cubicBezTo>
                  <a:cubicBezTo>
                    <a:pt x="5" y="22"/>
                    <a:pt x="7" y="22"/>
                    <a:pt x="8" y="21"/>
                  </a:cubicBezTo>
                  <a:cubicBezTo>
                    <a:pt x="11" y="18"/>
                    <a:pt x="11" y="18"/>
                    <a:pt x="11" y="18"/>
                  </a:cubicBezTo>
                  <a:cubicBezTo>
                    <a:pt x="12" y="19"/>
                    <a:pt x="12" y="19"/>
                    <a:pt x="12" y="19"/>
                  </a:cubicBezTo>
                  <a:cubicBezTo>
                    <a:pt x="22" y="29"/>
                    <a:pt x="22" y="29"/>
                    <a:pt x="22" y="29"/>
                  </a:cubicBezTo>
                  <a:cubicBezTo>
                    <a:pt x="31" y="24"/>
                    <a:pt x="31" y="24"/>
                    <a:pt x="31" y="24"/>
                  </a:cubicBezTo>
                  <a:cubicBezTo>
                    <a:pt x="19" y="11"/>
                    <a:pt x="19" y="11"/>
                    <a:pt x="19" y="11"/>
                  </a:cubicBezTo>
                  <a:lnTo>
                    <a:pt x="18" y="1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6" name="Freeform 208"/>
            <p:cNvSpPr/>
            <p:nvPr/>
          </p:nvSpPr>
          <p:spPr bwMode="auto">
            <a:xfrm>
              <a:off x="7148913" y="1349795"/>
              <a:ext cx="26593" cy="25136"/>
            </a:xfrm>
            <a:custGeom>
              <a:avLst/>
              <a:gdLst>
                <a:gd name="T0" fmla="*/ 30 w 31"/>
                <a:gd name="T1" fmla="*/ 14 h 29"/>
                <a:gd name="T2" fmla="*/ 17 w 31"/>
                <a:gd name="T3" fmla="*/ 1 h 29"/>
                <a:gd name="T4" fmla="*/ 13 w 31"/>
                <a:gd name="T5" fmla="*/ 1 h 29"/>
                <a:gd name="T6" fmla="*/ 10 w 31"/>
                <a:gd name="T7" fmla="*/ 4 h 29"/>
                <a:gd name="T8" fmla="*/ 10 w 31"/>
                <a:gd name="T9" fmla="*/ 8 h 29"/>
                <a:gd name="T10" fmla="*/ 13 w 31"/>
                <a:gd name="T11" fmla="*/ 11 h 29"/>
                <a:gd name="T12" fmla="*/ 12 w 31"/>
                <a:gd name="T13" fmla="*/ 11 h 29"/>
                <a:gd name="T14" fmla="*/ 0 w 31"/>
                <a:gd name="T15" fmla="*/ 24 h 29"/>
                <a:gd name="T16" fmla="*/ 9 w 31"/>
                <a:gd name="T17" fmla="*/ 29 h 29"/>
                <a:gd name="T18" fmla="*/ 20 w 31"/>
                <a:gd name="T19" fmla="*/ 19 h 29"/>
                <a:gd name="T20" fmla="*/ 20 w 31"/>
                <a:gd name="T21" fmla="*/ 18 h 29"/>
                <a:gd name="T22" fmla="*/ 23 w 31"/>
                <a:gd name="T23" fmla="*/ 21 h 29"/>
                <a:gd name="T24" fmla="*/ 27 w 31"/>
                <a:gd name="T25" fmla="*/ 21 h 29"/>
                <a:gd name="T26" fmla="*/ 30 w 31"/>
                <a:gd name="T27" fmla="*/ 18 h 29"/>
                <a:gd name="T28" fmla="*/ 30 w 31"/>
                <a:gd name="T29"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29">
                  <a:moveTo>
                    <a:pt x="30" y="14"/>
                  </a:moveTo>
                  <a:cubicBezTo>
                    <a:pt x="17" y="1"/>
                    <a:pt x="17" y="1"/>
                    <a:pt x="17" y="1"/>
                  </a:cubicBezTo>
                  <a:cubicBezTo>
                    <a:pt x="16" y="0"/>
                    <a:pt x="14" y="0"/>
                    <a:pt x="13" y="1"/>
                  </a:cubicBezTo>
                  <a:cubicBezTo>
                    <a:pt x="10" y="4"/>
                    <a:pt x="10" y="4"/>
                    <a:pt x="10" y="4"/>
                  </a:cubicBezTo>
                  <a:cubicBezTo>
                    <a:pt x="9" y="5"/>
                    <a:pt x="9" y="7"/>
                    <a:pt x="10" y="8"/>
                  </a:cubicBezTo>
                  <a:cubicBezTo>
                    <a:pt x="13" y="11"/>
                    <a:pt x="13" y="11"/>
                    <a:pt x="13" y="11"/>
                  </a:cubicBezTo>
                  <a:cubicBezTo>
                    <a:pt x="12" y="11"/>
                    <a:pt x="12" y="11"/>
                    <a:pt x="12" y="11"/>
                  </a:cubicBezTo>
                  <a:cubicBezTo>
                    <a:pt x="0" y="24"/>
                    <a:pt x="0" y="24"/>
                    <a:pt x="0" y="24"/>
                  </a:cubicBezTo>
                  <a:cubicBezTo>
                    <a:pt x="9" y="29"/>
                    <a:pt x="9" y="29"/>
                    <a:pt x="9" y="29"/>
                  </a:cubicBezTo>
                  <a:cubicBezTo>
                    <a:pt x="20" y="19"/>
                    <a:pt x="20" y="19"/>
                    <a:pt x="20" y="19"/>
                  </a:cubicBezTo>
                  <a:cubicBezTo>
                    <a:pt x="20" y="18"/>
                    <a:pt x="20" y="18"/>
                    <a:pt x="20" y="18"/>
                  </a:cubicBezTo>
                  <a:cubicBezTo>
                    <a:pt x="23" y="21"/>
                    <a:pt x="23" y="21"/>
                    <a:pt x="23" y="21"/>
                  </a:cubicBezTo>
                  <a:cubicBezTo>
                    <a:pt x="24" y="22"/>
                    <a:pt x="26" y="22"/>
                    <a:pt x="27" y="21"/>
                  </a:cubicBezTo>
                  <a:cubicBezTo>
                    <a:pt x="30" y="18"/>
                    <a:pt x="30" y="18"/>
                    <a:pt x="30" y="18"/>
                  </a:cubicBezTo>
                  <a:cubicBezTo>
                    <a:pt x="31" y="17"/>
                    <a:pt x="31" y="15"/>
                    <a:pt x="30" y="1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7" name="Freeform 209"/>
            <p:cNvSpPr/>
            <p:nvPr/>
          </p:nvSpPr>
          <p:spPr bwMode="auto">
            <a:xfrm>
              <a:off x="7109206" y="1350888"/>
              <a:ext cx="11293" cy="12750"/>
            </a:xfrm>
            <a:custGeom>
              <a:avLst/>
              <a:gdLst>
                <a:gd name="T0" fmla="*/ 7 w 13"/>
                <a:gd name="T1" fmla="*/ 0 h 15"/>
                <a:gd name="T2" fmla="*/ 0 w 13"/>
                <a:gd name="T3" fmla="*/ 7 h 15"/>
                <a:gd name="T4" fmla="*/ 0 w 13"/>
                <a:gd name="T5" fmla="*/ 15 h 15"/>
                <a:gd name="T6" fmla="*/ 13 w 13"/>
                <a:gd name="T7" fmla="*/ 15 h 15"/>
                <a:gd name="T8" fmla="*/ 13 w 13"/>
                <a:gd name="T9" fmla="*/ 7 h 15"/>
                <a:gd name="T10" fmla="*/ 7 w 13"/>
                <a:gd name="T11" fmla="*/ 0 h 15"/>
              </a:gdLst>
              <a:ahLst/>
              <a:cxnLst>
                <a:cxn ang="0">
                  <a:pos x="T0" y="T1"/>
                </a:cxn>
                <a:cxn ang="0">
                  <a:pos x="T2" y="T3"/>
                </a:cxn>
                <a:cxn ang="0">
                  <a:pos x="T4" y="T5"/>
                </a:cxn>
                <a:cxn ang="0">
                  <a:pos x="T6" y="T7"/>
                </a:cxn>
                <a:cxn ang="0">
                  <a:pos x="T8" y="T9"/>
                </a:cxn>
                <a:cxn ang="0">
                  <a:pos x="T10" y="T11"/>
                </a:cxn>
              </a:cxnLst>
              <a:rect l="0" t="0" r="r" b="b"/>
              <a:pathLst>
                <a:path w="13" h="15">
                  <a:moveTo>
                    <a:pt x="7" y="0"/>
                  </a:moveTo>
                  <a:cubicBezTo>
                    <a:pt x="3" y="0"/>
                    <a:pt x="0" y="3"/>
                    <a:pt x="0" y="7"/>
                  </a:cubicBezTo>
                  <a:cubicBezTo>
                    <a:pt x="0" y="15"/>
                    <a:pt x="0" y="15"/>
                    <a:pt x="0" y="15"/>
                  </a:cubicBezTo>
                  <a:cubicBezTo>
                    <a:pt x="13" y="15"/>
                    <a:pt x="13" y="15"/>
                    <a:pt x="13" y="15"/>
                  </a:cubicBezTo>
                  <a:cubicBezTo>
                    <a:pt x="13" y="7"/>
                    <a:pt x="13" y="7"/>
                    <a:pt x="13" y="7"/>
                  </a:cubicBezTo>
                  <a:cubicBezTo>
                    <a:pt x="13" y="3"/>
                    <a:pt x="10"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8" name="Freeform 210"/>
            <p:cNvSpPr>
              <a:spLocks noEditPoints="1"/>
            </p:cNvSpPr>
            <p:nvPr/>
          </p:nvSpPr>
          <p:spPr bwMode="auto">
            <a:xfrm>
              <a:off x="7041814" y="1359267"/>
              <a:ext cx="146442" cy="146442"/>
            </a:xfrm>
            <a:custGeom>
              <a:avLst/>
              <a:gdLst>
                <a:gd name="T0" fmla="*/ 85 w 170"/>
                <a:gd name="T1" fmla="*/ 0 h 170"/>
                <a:gd name="T2" fmla="*/ 0 w 170"/>
                <a:gd name="T3" fmla="*/ 85 h 170"/>
                <a:gd name="T4" fmla="*/ 85 w 170"/>
                <a:gd name="T5" fmla="*/ 170 h 170"/>
                <a:gd name="T6" fmla="*/ 170 w 170"/>
                <a:gd name="T7" fmla="*/ 85 h 170"/>
                <a:gd name="T8" fmla="*/ 85 w 170"/>
                <a:gd name="T9" fmla="*/ 0 h 170"/>
                <a:gd name="T10" fmla="*/ 85 w 170"/>
                <a:gd name="T11" fmla="*/ 160 h 170"/>
                <a:gd name="T12" fmla="*/ 10 w 170"/>
                <a:gd name="T13" fmla="*/ 85 h 170"/>
                <a:gd name="T14" fmla="*/ 85 w 170"/>
                <a:gd name="T15" fmla="*/ 10 h 170"/>
                <a:gd name="T16" fmla="*/ 159 w 170"/>
                <a:gd name="T17" fmla="*/ 85 h 170"/>
                <a:gd name="T18" fmla="*/ 85 w 170"/>
                <a:gd name="T19" fmla="*/ 16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70">
                  <a:moveTo>
                    <a:pt x="85" y="0"/>
                  </a:moveTo>
                  <a:cubicBezTo>
                    <a:pt x="38" y="0"/>
                    <a:pt x="0" y="38"/>
                    <a:pt x="0" y="85"/>
                  </a:cubicBezTo>
                  <a:cubicBezTo>
                    <a:pt x="0" y="132"/>
                    <a:pt x="38" y="170"/>
                    <a:pt x="85" y="170"/>
                  </a:cubicBezTo>
                  <a:cubicBezTo>
                    <a:pt x="131" y="170"/>
                    <a:pt x="170" y="132"/>
                    <a:pt x="170" y="85"/>
                  </a:cubicBezTo>
                  <a:cubicBezTo>
                    <a:pt x="170" y="38"/>
                    <a:pt x="131" y="0"/>
                    <a:pt x="85" y="0"/>
                  </a:cubicBezTo>
                  <a:close/>
                  <a:moveTo>
                    <a:pt x="85" y="160"/>
                  </a:moveTo>
                  <a:cubicBezTo>
                    <a:pt x="43" y="160"/>
                    <a:pt x="10" y="126"/>
                    <a:pt x="10" y="85"/>
                  </a:cubicBezTo>
                  <a:cubicBezTo>
                    <a:pt x="10" y="44"/>
                    <a:pt x="43" y="10"/>
                    <a:pt x="85" y="10"/>
                  </a:cubicBezTo>
                  <a:cubicBezTo>
                    <a:pt x="126" y="10"/>
                    <a:pt x="159" y="44"/>
                    <a:pt x="159" y="85"/>
                  </a:cubicBezTo>
                  <a:cubicBezTo>
                    <a:pt x="159" y="126"/>
                    <a:pt x="126" y="160"/>
                    <a:pt x="85" y="16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9" name="Freeform 211"/>
            <p:cNvSpPr/>
            <p:nvPr/>
          </p:nvSpPr>
          <p:spPr bwMode="auto">
            <a:xfrm>
              <a:off x="7112485" y="1384402"/>
              <a:ext cx="4371" cy="46264"/>
            </a:xfrm>
            <a:custGeom>
              <a:avLst/>
              <a:gdLst>
                <a:gd name="T0" fmla="*/ 3 w 5"/>
                <a:gd name="T1" fmla="*/ 0 h 54"/>
                <a:gd name="T2" fmla="*/ 0 w 5"/>
                <a:gd name="T3" fmla="*/ 2 h 54"/>
                <a:gd name="T4" fmla="*/ 0 w 5"/>
                <a:gd name="T5" fmla="*/ 52 h 54"/>
                <a:gd name="T6" fmla="*/ 3 w 5"/>
                <a:gd name="T7" fmla="*/ 54 h 54"/>
                <a:gd name="T8" fmla="*/ 5 w 5"/>
                <a:gd name="T9" fmla="*/ 52 h 54"/>
                <a:gd name="T10" fmla="*/ 5 w 5"/>
                <a:gd name="T11" fmla="*/ 2 h 54"/>
                <a:gd name="T12" fmla="*/ 3 w 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5" h="54">
                  <a:moveTo>
                    <a:pt x="3" y="0"/>
                  </a:moveTo>
                  <a:cubicBezTo>
                    <a:pt x="1" y="0"/>
                    <a:pt x="0" y="1"/>
                    <a:pt x="0" y="2"/>
                  </a:cubicBezTo>
                  <a:cubicBezTo>
                    <a:pt x="0" y="52"/>
                    <a:pt x="0" y="52"/>
                    <a:pt x="0" y="52"/>
                  </a:cubicBezTo>
                  <a:cubicBezTo>
                    <a:pt x="0" y="53"/>
                    <a:pt x="1" y="54"/>
                    <a:pt x="3" y="54"/>
                  </a:cubicBezTo>
                  <a:cubicBezTo>
                    <a:pt x="4" y="54"/>
                    <a:pt x="5" y="53"/>
                    <a:pt x="5" y="52"/>
                  </a:cubicBezTo>
                  <a:cubicBezTo>
                    <a:pt x="5" y="2"/>
                    <a:pt x="5" y="2"/>
                    <a:pt x="5" y="2"/>
                  </a:cubicBezTo>
                  <a:cubicBezTo>
                    <a:pt x="5" y="1"/>
                    <a:pt x="4" y="0"/>
                    <a:pt x="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0" name="Oval 212"/>
            <p:cNvSpPr>
              <a:spLocks noChangeArrowheads="1"/>
            </p:cNvSpPr>
            <p:nvPr/>
          </p:nvSpPr>
          <p:spPr bwMode="auto">
            <a:xfrm>
              <a:off x="7104835" y="1422288"/>
              <a:ext cx="19671" cy="189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1" name="Freeform 213"/>
            <p:cNvSpPr>
              <a:spLocks noEditPoints="1"/>
            </p:cNvSpPr>
            <p:nvPr/>
          </p:nvSpPr>
          <p:spPr bwMode="auto">
            <a:xfrm>
              <a:off x="6780986" y="1496238"/>
              <a:ext cx="108557" cy="18214"/>
            </a:xfrm>
            <a:custGeom>
              <a:avLst/>
              <a:gdLst>
                <a:gd name="T0" fmla="*/ 2 w 126"/>
                <a:gd name="T1" fmla="*/ 12 h 21"/>
                <a:gd name="T2" fmla="*/ 3 w 126"/>
                <a:gd name="T3" fmla="*/ 20 h 21"/>
                <a:gd name="T4" fmla="*/ 7 w 126"/>
                <a:gd name="T5" fmla="*/ 21 h 21"/>
                <a:gd name="T6" fmla="*/ 12 w 126"/>
                <a:gd name="T7" fmla="*/ 19 h 21"/>
                <a:gd name="T8" fmla="*/ 20 w 126"/>
                <a:gd name="T9" fmla="*/ 6 h 21"/>
                <a:gd name="T10" fmla="*/ 10 w 126"/>
                <a:gd name="T11" fmla="*/ 0 h 21"/>
                <a:gd name="T12" fmla="*/ 2 w 126"/>
                <a:gd name="T13" fmla="*/ 12 h 21"/>
                <a:gd name="T14" fmla="*/ 124 w 126"/>
                <a:gd name="T15" fmla="*/ 12 h 21"/>
                <a:gd name="T16" fmla="*/ 116 w 126"/>
                <a:gd name="T17" fmla="*/ 0 h 21"/>
                <a:gd name="T18" fmla="*/ 106 w 126"/>
                <a:gd name="T19" fmla="*/ 6 h 21"/>
                <a:gd name="T20" fmla="*/ 114 w 126"/>
                <a:gd name="T21" fmla="*/ 19 h 21"/>
                <a:gd name="T22" fmla="*/ 119 w 126"/>
                <a:gd name="T23" fmla="*/ 21 h 21"/>
                <a:gd name="T24" fmla="*/ 123 w 126"/>
                <a:gd name="T25" fmla="*/ 20 h 21"/>
                <a:gd name="T26" fmla="*/ 124 w 126"/>
                <a:gd name="T27"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6" h="21">
                  <a:moveTo>
                    <a:pt x="2" y="12"/>
                  </a:moveTo>
                  <a:cubicBezTo>
                    <a:pt x="0" y="15"/>
                    <a:pt x="1" y="18"/>
                    <a:pt x="3" y="20"/>
                  </a:cubicBezTo>
                  <a:cubicBezTo>
                    <a:pt x="4" y="21"/>
                    <a:pt x="6" y="21"/>
                    <a:pt x="7" y="21"/>
                  </a:cubicBezTo>
                  <a:cubicBezTo>
                    <a:pt x="9" y="21"/>
                    <a:pt x="11" y="20"/>
                    <a:pt x="12" y="19"/>
                  </a:cubicBezTo>
                  <a:cubicBezTo>
                    <a:pt x="20" y="6"/>
                    <a:pt x="20" y="6"/>
                    <a:pt x="20" y="6"/>
                  </a:cubicBezTo>
                  <a:cubicBezTo>
                    <a:pt x="16" y="5"/>
                    <a:pt x="13" y="2"/>
                    <a:pt x="10" y="0"/>
                  </a:cubicBezTo>
                  <a:lnTo>
                    <a:pt x="2" y="12"/>
                  </a:lnTo>
                  <a:close/>
                  <a:moveTo>
                    <a:pt x="124" y="12"/>
                  </a:moveTo>
                  <a:cubicBezTo>
                    <a:pt x="116" y="0"/>
                    <a:pt x="116" y="0"/>
                    <a:pt x="116" y="0"/>
                  </a:cubicBezTo>
                  <a:cubicBezTo>
                    <a:pt x="113" y="2"/>
                    <a:pt x="109" y="5"/>
                    <a:pt x="106" y="6"/>
                  </a:cubicBezTo>
                  <a:cubicBezTo>
                    <a:pt x="114" y="19"/>
                    <a:pt x="114" y="19"/>
                    <a:pt x="114" y="19"/>
                  </a:cubicBezTo>
                  <a:cubicBezTo>
                    <a:pt x="115" y="20"/>
                    <a:pt x="117" y="21"/>
                    <a:pt x="119" y="21"/>
                  </a:cubicBezTo>
                  <a:cubicBezTo>
                    <a:pt x="120" y="21"/>
                    <a:pt x="121" y="21"/>
                    <a:pt x="123" y="20"/>
                  </a:cubicBezTo>
                  <a:cubicBezTo>
                    <a:pt x="125" y="18"/>
                    <a:pt x="126" y="15"/>
                    <a:pt x="124"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2" name="Freeform 214"/>
            <p:cNvSpPr>
              <a:spLocks noEditPoints="1"/>
            </p:cNvSpPr>
            <p:nvPr/>
          </p:nvSpPr>
          <p:spPr bwMode="auto">
            <a:xfrm>
              <a:off x="6762043" y="1358538"/>
              <a:ext cx="146442" cy="146442"/>
            </a:xfrm>
            <a:custGeom>
              <a:avLst/>
              <a:gdLst>
                <a:gd name="T0" fmla="*/ 85 w 170"/>
                <a:gd name="T1" fmla="*/ 0 h 170"/>
                <a:gd name="T2" fmla="*/ 0 w 170"/>
                <a:gd name="T3" fmla="*/ 85 h 170"/>
                <a:gd name="T4" fmla="*/ 85 w 170"/>
                <a:gd name="T5" fmla="*/ 170 h 170"/>
                <a:gd name="T6" fmla="*/ 170 w 170"/>
                <a:gd name="T7" fmla="*/ 85 h 170"/>
                <a:gd name="T8" fmla="*/ 85 w 170"/>
                <a:gd name="T9" fmla="*/ 0 h 170"/>
                <a:gd name="T10" fmla="*/ 85 w 170"/>
                <a:gd name="T11" fmla="*/ 160 h 170"/>
                <a:gd name="T12" fmla="*/ 10 w 170"/>
                <a:gd name="T13" fmla="*/ 85 h 170"/>
                <a:gd name="T14" fmla="*/ 85 w 170"/>
                <a:gd name="T15" fmla="*/ 10 h 170"/>
                <a:gd name="T16" fmla="*/ 160 w 170"/>
                <a:gd name="T17" fmla="*/ 85 h 170"/>
                <a:gd name="T18" fmla="*/ 85 w 170"/>
                <a:gd name="T19" fmla="*/ 16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70">
                  <a:moveTo>
                    <a:pt x="85" y="0"/>
                  </a:moveTo>
                  <a:cubicBezTo>
                    <a:pt x="38" y="0"/>
                    <a:pt x="0" y="38"/>
                    <a:pt x="0" y="85"/>
                  </a:cubicBezTo>
                  <a:cubicBezTo>
                    <a:pt x="0" y="132"/>
                    <a:pt x="38" y="170"/>
                    <a:pt x="85" y="170"/>
                  </a:cubicBezTo>
                  <a:cubicBezTo>
                    <a:pt x="132" y="170"/>
                    <a:pt x="170" y="132"/>
                    <a:pt x="170" y="85"/>
                  </a:cubicBezTo>
                  <a:cubicBezTo>
                    <a:pt x="170" y="38"/>
                    <a:pt x="132" y="0"/>
                    <a:pt x="85" y="0"/>
                  </a:cubicBezTo>
                  <a:close/>
                  <a:moveTo>
                    <a:pt x="85" y="160"/>
                  </a:moveTo>
                  <a:cubicBezTo>
                    <a:pt x="44" y="160"/>
                    <a:pt x="10" y="127"/>
                    <a:pt x="10" y="85"/>
                  </a:cubicBezTo>
                  <a:cubicBezTo>
                    <a:pt x="10" y="44"/>
                    <a:pt x="44" y="10"/>
                    <a:pt x="85" y="10"/>
                  </a:cubicBezTo>
                  <a:cubicBezTo>
                    <a:pt x="126" y="10"/>
                    <a:pt x="160" y="44"/>
                    <a:pt x="160" y="85"/>
                  </a:cubicBezTo>
                  <a:cubicBezTo>
                    <a:pt x="160" y="127"/>
                    <a:pt x="126" y="160"/>
                    <a:pt x="85" y="16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3" name="Freeform 215"/>
            <p:cNvSpPr/>
            <p:nvPr/>
          </p:nvSpPr>
          <p:spPr bwMode="auto">
            <a:xfrm>
              <a:off x="6841457" y="1429938"/>
              <a:ext cx="28414" cy="3279"/>
            </a:xfrm>
            <a:custGeom>
              <a:avLst/>
              <a:gdLst>
                <a:gd name="T0" fmla="*/ 30 w 33"/>
                <a:gd name="T1" fmla="*/ 0 h 4"/>
                <a:gd name="T2" fmla="*/ 3 w 33"/>
                <a:gd name="T3" fmla="*/ 0 h 4"/>
                <a:gd name="T4" fmla="*/ 0 w 33"/>
                <a:gd name="T5" fmla="*/ 2 h 4"/>
                <a:gd name="T6" fmla="*/ 3 w 33"/>
                <a:gd name="T7" fmla="*/ 4 h 4"/>
                <a:gd name="T8" fmla="*/ 30 w 33"/>
                <a:gd name="T9" fmla="*/ 4 h 4"/>
                <a:gd name="T10" fmla="*/ 33 w 33"/>
                <a:gd name="T11" fmla="*/ 2 h 4"/>
                <a:gd name="T12" fmla="*/ 30 w 3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3" h="4">
                  <a:moveTo>
                    <a:pt x="30" y="0"/>
                  </a:moveTo>
                  <a:cubicBezTo>
                    <a:pt x="3" y="0"/>
                    <a:pt x="3" y="0"/>
                    <a:pt x="3" y="0"/>
                  </a:cubicBezTo>
                  <a:cubicBezTo>
                    <a:pt x="1" y="0"/>
                    <a:pt x="0" y="1"/>
                    <a:pt x="0" y="2"/>
                  </a:cubicBezTo>
                  <a:cubicBezTo>
                    <a:pt x="0" y="3"/>
                    <a:pt x="1" y="4"/>
                    <a:pt x="3" y="4"/>
                  </a:cubicBezTo>
                  <a:cubicBezTo>
                    <a:pt x="30" y="4"/>
                    <a:pt x="30" y="4"/>
                    <a:pt x="30" y="4"/>
                  </a:cubicBezTo>
                  <a:cubicBezTo>
                    <a:pt x="32" y="4"/>
                    <a:pt x="33" y="3"/>
                    <a:pt x="33" y="2"/>
                  </a:cubicBezTo>
                  <a:cubicBezTo>
                    <a:pt x="33" y="1"/>
                    <a:pt x="32" y="0"/>
                    <a:pt x="3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4" name="Freeform 216"/>
            <p:cNvSpPr/>
            <p:nvPr/>
          </p:nvSpPr>
          <p:spPr bwMode="auto">
            <a:xfrm>
              <a:off x="6833443" y="1384402"/>
              <a:ext cx="3643" cy="45536"/>
            </a:xfrm>
            <a:custGeom>
              <a:avLst/>
              <a:gdLst>
                <a:gd name="T0" fmla="*/ 2 w 4"/>
                <a:gd name="T1" fmla="*/ 0 h 53"/>
                <a:gd name="T2" fmla="*/ 0 w 4"/>
                <a:gd name="T3" fmla="*/ 2 h 53"/>
                <a:gd name="T4" fmla="*/ 0 w 4"/>
                <a:gd name="T5" fmla="*/ 51 h 53"/>
                <a:gd name="T6" fmla="*/ 2 w 4"/>
                <a:gd name="T7" fmla="*/ 53 h 53"/>
                <a:gd name="T8" fmla="*/ 4 w 4"/>
                <a:gd name="T9" fmla="*/ 51 h 53"/>
                <a:gd name="T10" fmla="*/ 4 w 4"/>
                <a:gd name="T11" fmla="*/ 2 h 53"/>
                <a:gd name="T12" fmla="*/ 2 w 4"/>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4" h="53">
                  <a:moveTo>
                    <a:pt x="2" y="0"/>
                  </a:moveTo>
                  <a:cubicBezTo>
                    <a:pt x="1" y="0"/>
                    <a:pt x="0" y="1"/>
                    <a:pt x="0" y="2"/>
                  </a:cubicBezTo>
                  <a:cubicBezTo>
                    <a:pt x="0" y="51"/>
                    <a:pt x="0" y="51"/>
                    <a:pt x="0" y="51"/>
                  </a:cubicBezTo>
                  <a:cubicBezTo>
                    <a:pt x="0" y="52"/>
                    <a:pt x="1" y="53"/>
                    <a:pt x="2" y="53"/>
                  </a:cubicBezTo>
                  <a:cubicBezTo>
                    <a:pt x="3" y="53"/>
                    <a:pt x="4" y="52"/>
                    <a:pt x="4" y="51"/>
                  </a:cubicBezTo>
                  <a:cubicBezTo>
                    <a:pt x="4" y="2"/>
                    <a:pt x="4" y="2"/>
                    <a:pt x="4" y="2"/>
                  </a:cubicBezTo>
                  <a:cubicBezTo>
                    <a:pt x="4" y="1"/>
                    <a:pt x="3" y="0"/>
                    <a:pt x="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5" name="Oval 217"/>
            <p:cNvSpPr>
              <a:spLocks noChangeArrowheads="1"/>
            </p:cNvSpPr>
            <p:nvPr/>
          </p:nvSpPr>
          <p:spPr bwMode="auto">
            <a:xfrm>
              <a:off x="6825793" y="1421195"/>
              <a:ext cx="18943" cy="189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6" name="Rectangle 218"/>
            <p:cNvSpPr>
              <a:spLocks noChangeArrowheads="1"/>
            </p:cNvSpPr>
            <p:nvPr/>
          </p:nvSpPr>
          <p:spPr bwMode="auto">
            <a:xfrm>
              <a:off x="6833443" y="1367281"/>
              <a:ext cx="3643" cy="1092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47" name="Rectangle 219"/>
            <p:cNvSpPr>
              <a:spLocks noChangeArrowheads="1"/>
            </p:cNvSpPr>
            <p:nvPr/>
          </p:nvSpPr>
          <p:spPr bwMode="auto">
            <a:xfrm>
              <a:off x="6833443" y="1484945"/>
              <a:ext cx="3643" cy="112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48" name="Rectangle 220"/>
            <p:cNvSpPr>
              <a:spLocks noChangeArrowheads="1"/>
            </p:cNvSpPr>
            <p:nvPr/>
          </p:nvSpPr>
          <p:spPr bwMode="auto">
            <a:xfrm>
              <a:off x="6830164" y="1429938"/>
              <a:ext cx="10200" cy="327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49" name="Rectangle 221"/>
            <p:cNvSpPr>
              <a:spLocks noChangeArrowheads="1"/>
            </p:cNvSpPr>
            <p:nvPr/>
          </p:nvSpPr>
          <p:spPr bwMode="auto">
            <a:xfrm>
              <a:off x="6770786" y="1429938"/>
              <a:ext cx="10929" cy="327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50" name="Rectangle 222"/>
            <p:cNvSpPr>
              <a:spLocks noChangeArrowheads="1"/>
            </p:cNvSpPr>
            <p:nvPr/>
          </p:nvSpPr>
          <p:spPr bwMode="auto">
            <a:xfrm>
              <a:off x="6888814" y="1429938"/>
              <a:ext cx="10929" cy="327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51" name="Freeform 223"/>
            <p:cNvSpPr>
              <a:spLocks noEditPoints="1"/>
            </p:cNvSpPr>
            <p:nvPr/>
          </p:nvSpPr>
          <p:spPr bwMode="auto">
            <a:xfrm>
              <a:off x="6767143" y="1339595"/>
              <a:ext cx="136242" cy="38614"/>
            </a:xfrm>
            <a:custGeom>
              <a:avLst/>
              <a:gdLst>
                <a:gd name="T0" fmla="*/ 139 w 158"/>
                <a:gd name="T1" fmla="*/ 7 h 45"/>
                <a:gd name="T2" fmla="*/ 96 w 158"/>
                <a:gd name="T3" fmla="*/ 11 h 45"/>
                <a:gd name="T4" fmla="*/ 158 w 158"/>
                <a:gd name="T5" fmla="*/ 45 h 45"/>
                <a:gd name="T6" fmla="*/ 139 w 158"/>
                <a:gd name="T7" fmla="*/ 7 h 45"/>
                <a:gd name="T8" fmla="*/ 19 w 158"/>
                <a:gd name="T9" fmla="*/ 7 h 45"/>
                <a:gd name="T10" fmla="*/ 0 w 158"/>
                <a:gd name="T11" fmla="*/ 45 h 45"/>
                <a:gd name="T12" fmla="*/ 62 w 158"/>
                <a:gd name="T13" fmla="*/ 11 h 45"/>
                <a:gd name="T14" fmla="*/ 19 w 158"/>
                <a:gd name="T15" fmla="*/ 7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45">
                  <a:moveTo>
                    <a:pt x="139" y="7"/>
                  </a:moveTo>
                  <a:cubicBezTo>
                    <a:pt x="126" y="0"/>
                    <a:pt x="110" y="2"/>
                    <a:pt x="96" y="11"/>
                  </a:cubicBezTo>
                  <a:cubicBezTo>
                    <a:pt x="158" y="45"/>
                    <a:pt x="158" y="45"/>
                    <a:pt x="158" y="45"/>
                  </a:cubicBezTo>
                  <a:cubicBezTo>
                    <a:pt x="158" y="29"/>
                    <a:pt x="151" y="14"/>
                    <a:pt x="139" y="7"/>
                  </a:cubicBezTo>
                  <a:close/>
                  <a:moveTo>
                    <a:pt x="19" y="7"/>
                  </a:moveTo>
                  <a:cubicBezTo>
                    <a:pt x="7" y="14"/>
                    <a:pt x="0" y="29"/>
                    <a:pt x="0" y="45"/>
                  </a:cubicBezTo>
                  <a:cubicBezTo>
                    <a:pt x="62" y="11"/>
                    <a:pt x="62" y="11"/>
                    <a:pt x="62" y="11"/>
                  </a:cubicBezTo>
                  <a:cubicBezTo>
                    <a:pt x="48" y="2"/>
                    <a:pt x="32" y="0"/>
                    <a:pt x="19"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2" name="Freeform 224"/>
            <p:cNvSpPr>
              <a:spLocks noEditPoints="1"/>
            </p:cNvSpPr>
            <p:nvPr/>
          </p:nvSpPr>
          <p:spPr bwMode="auto">
            <a:xfrm>
              <a:off x="6142760" y="-274185"/>
              <a:ext cx="207642" cy="134057"/>
            </a:xfrm>
            <a:custGeom>
              <a:avLst/>
              <a:gdLst>
                <a:gd name="T0" fmla="*/ 211 w 241"/>
                <a:gd name="T1" fmla="*/ 64 h 156"/>
                <a:gd name="T2" fmla="*/ 211 w 241"/>
                <a:gd name="T3" fmla="*/ 60 h 156"/>
                <a:gd name="T4" fmla="*/ 152 w 241"/>
                <a:gd name="T5" fmla="*/ 0 h 156"/>
                <a:gd name="T6" fmla="*/ 101 w 241"/>
                <a:gd name="T7" fmla="*/ 30 h 156"/>
                <a:gd name="T8" fmla="*/ 73 w 241"/>
                <a:gd name="T9" fmla="*/ 20 h 156"/>
                <a:gd name="T10" fmla="*/ 29 w 241"/>
                <a:gd name="T11" fmla="*/ 64 h 156"/>
                <a:gd name="T12" fmla="*/ 29 w 241"/>
                <a:gd name="T13" fmla="*/ 65 h 156"/>
                <a:gd name="T14" fmla="*/ 0 w 241"/>
                <a:gd name="T15" fmla="*/ 109 h 156"/>
                <a:gd name="T16" fmla="*/ 45 w 241"/>
                <a:gd name="T17" fmla="*/ 156 h 156"/>
                <a:gd name="T18" fmla="*/ 197 w 241"/>
                <a:gd name="T19" fmla="*/ 156 h 156"/>
                <a:gd name="T20" fmla="*/ 241 w 241"/>
                <a:gd name="T21" fmla="*/ 109 h 156"/>
                <a:gd name="T22" fmla="*/ 211 w 241"/>
                <a:gd name="T23" fmla="*/ 64 h 156"/>
                <a:gd name="T24" fmla="*/ 166 w 241"/>
                <a:gd name="T25" fmla="*/ 58 h 156"/>
                <a:gd name="T26" fmla="*/ 165 w 241"/>
                <a:gd name="T27" fmla="*/ 59 h 156"/>
                <a:gd name="T28" fmla="*/ 115 w 241"/>
                <a:gd name="T29" fmla="*/ 128 h 156"/>
                <a:gd name="T30" fmla="*/ 108 w 241"/>
                <a:gd name="T31" fmla="*/ 132 h 156"/>
                <a:gd name="T32" fmla="*/ 107 w 241"/>
                <a:gd name="T33" fmla="*/ 132 h 156"/>
                <a:gd name="T34" fmla="*/ 100 w 241"/>
                <a:gd name="T35" fmla="*/ 129 h 156"/>
                <a:gd name="T36" fmla="*/ 70 w 241"/>
                <a:gd name="T37" fmla="*/ 102 h 156"/>
                <a:gd name="T38" fmla="*/ 69 w 241"/>
                <a:gd name="T39" fmla="*/ 92 h 156"/>
                <a:gd name="T40" fmla="*/ 79 w 241"/>
                <a:gd name="T41" fmla="*/ 92 h 156"/>
                <a:gd name="T42" fmla="*/ 106 w 241"/>
                <a:gd name="T43" fmla="*/ 116 h 156"/>
                <a:gd name="T44" fmla="*/ 154 w 241"/>
                <a:gd name="T45" fmla="*/ 51 h 156"/>
                <a:gd name="T46" fmla="*/ 154 w 241"/>
                <a:gd name="T47" fmla="*/ 50 h 156"/>
                <a:gd name="T48" fmla="*/ 164 w 241"/>
                <a:gd name="T49" fmla="*/ 49 h 156"/>
                <a:gd name="T50" fmla="*/ 166 w 241"/>
                <a:gd name="T51" fmla="*/ 5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1" h="156">
                  <a:moveTo>
                    <a:pt x="211" y="64"/>
                  </a:moveTo>
                  <a:cubicBezTo>
                    <a:pt x="211" y="63"/>
                    <a:pt x="211" y="61"/>
                    <a:pt x="211" y="60"/>
                  </a:cubicBezTo>
                  <a:cubicBezTo>
                    <a:pt x="211" y="27"/>
                    <a:pt x="185" y="0"/>
                    <a:pt x="152" y="0"/>
                  </a:cubicBezTo>
                  <a:cubicBezTo>
                    <a:pt x="130" y="0"/>
                    <a:pt x="111" y="13"/>
                    <a:pt x="101" y="30"/>
                  </a:cubicBezTo>
                  <a:cubicBezTo>
                    <a:pt x="93" y="24"/>
                    <a:pt x="84" y="20"/>
                    <a:pt x="73" y="20"/>
                  </a:cubicBezTo>
                  <a:cubicBezTo>
                    <a:pt x="48" y="20"/>
                    <a:pt x="29" y="40"/>
                    <a:pt x="29" y="64"/>
                  </a:cubicBezTo>
                  <a:cubicBezTo>
                    <a:pt x="29" y="65"/>
                    <a:pt x="29" y="65"/>
                    <a:pt x="29" y="65"/>
                  </a:cubicBezTo>
                  <a:cubicBezTo>
                    <a:pt x="12" y="72"/>
                    <a:pt x="0" y="89"/>
                    <a:pt x="0" y="109"/>
                  </a:cubicBezTo>
                  <a:cubicBezTo>
                    <a:pt x="0" y="135"/>
                    <a:pt x="20" y="156"/>
                    <a:pt x="45" y="156"/>
                  </a:cubicBezTo>
                  <a:cubicBezTo>
                    <a:pt x="197" y="156"/>
                    <a:pt x="197" y="156"/>
                    <a:pt x="197" y="156"/>
                  </a:cubicBezTo>
                  <a:cubicBezTo>
                    <a:pt x="221" y="156"/>
                    <a:pt x="241" y="135"/>
                    <a:pt x="241" y="109"/>
                  </a:cubicBezTo>
                  <a:cubicBezTo>
                    <a:pt x="241" y="88"/>
                    <a:pt x="229" y="71"/>
                    <a:pt x="211" y="64"/>
                  </a:cubicBezTo>
                  <a:close/>
                  <a:moveTo>
                    <a:pt x="166" y="58"/>
                  </a:moveTo>
                  <a:cubicBezTo>
                    <a:pt x="165" y="59"/>
                    <a:pt x="165" y="59"/>
                    <a:pt x="165" y="59"/>
                  </a:cubicBezTo>
                  <a:cubicBezTo>
                    <a:pt x="115" y="128"/>
                    <a:pt x="115" y="128"/>
                    <a:pt x="115" y="128"/>
                  </a:cubicBezTo>
                  <a:cubicBezTo>
                    <a:pt x="113" y="130"/>
                    <a:pt x="110" y="132"/>
                    <a:pt x="108" y="132"/>
                  </a:cubicBezTo>
                  <a:cubicBezTo>
                    <a:pt x="107" y="132"/>
                    <a:pt x="107" y="132"/>
                    <a:pt x="107" y="132"/>
                  </a:cubicBezTo>
                  <a:cubicBezTo>
                    <a:pt x="104" y="132"/>
                    <a:pt x="102" y="131"/>
                    <a:pt x="100" y="129"/>
                  </a:cubicBezTo>
                  <a:cubicBezTo>
                    <a:pt x="70" y="102"/>
                    <a:pt x="70" y="102"/>
                    <a:pt x="70" y="102"/>
                  </a:cubicBezTo>
                  <a:cubicBezTo>
                    <a:pt x="67" y="99"/>
                    <a:pt x="67" y="95"/>
                    <a:pt x="69" y="92"/>
                  </a:cubicBezTo>
                  <a:cubicBezTo>
                    <a:pt x="72" y="89"/>
                    <a:pt x="76" y="89"/>
                    <a:pt x="79" y="92"/>
                  </a:cubicBezTo>
                  <a:cubicBezTo>
                    <a:pt x="106" y="116"/>
                    <a:pt x="106" y="116"/>
                    <a:pt x="106" y="116"/>
                  </a:cubicBezTo>
                  <a:cubicBezTo>
                    <a:pt x="154" y="51"/>
                    <a:pt x="154" y="51"/>
                    <a:pt x="154" y="51"/>
                  </a:cubicBezTo>
                  <a:cubicBezTo>
                    <a:pt x="154" y="50"/>
                    <a:pt x="154" y="50"/>
                    <a:pt x="154" y="50"/>
                  </a:cubicBezTo>
                  <a:cubicBezTo>
                    <a:pt x="157" y="47"/>
                    <a:pt x="161" y="47"/>
                    <a:pt x="164" y="49"/>
                  </a:cubicBezTo>
                  <a:cubicBezTo>
                    <a:pt x="167" y="51"/>
                    <a:pt x="167" y="55"/>
                    <a:pt x="166"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3" name="Freeform 225"/>
            <p:cNvSpPr>
              <a:spLocks noEditPoints="1"/>
            </p:cNvSpPr>
            <p:nvPr/>
          </p:nvSpPr>
          <p:spPr bwMode="auto">
            <a:xfrm>
              <a:off x="5859346" y="-274185"/>
              <a:ext cx="207642" cy="134057"/>
            </a:xfrm>
            <a:custGeom>
              <a:avLst/>
              <a:gdLst>
                <a:gd name="T0" fmla="*/ 211 w 241"/>
                <a:gd name="T1" fmla="*/ 64 h 156"/>
                <a:gd name="T2" fmla="*/ 211 w 241"/>
                <a:gd name="T3" fmla="*/ 60 h 156"/>
                <a:gd name="T4" fmla="*/ 152 w 241"/>
                <a:gd name="T5" fmla="*/ 0 h 156"/>
                <a:gd name="T6" fmla="*/ 101 w 241"/>
                <a:gd name="T7" fmla="*/ 30 h 156"/>
                <a:gd name="T8" fmla="*/ 73 w 241"/>
                <a:gd name="T9" fmla="*/ 20 h 156"/>
                <a:gd name="T10" fmla="*/ 29 w 241"/>
                <a:gd name="T11" fmla="*/ 64 h 156"/>
                <a:gd name="T12" fmla="*/ 29 w 241"/>
                <a:gd name="T13" fmla="*/ 65 h 156"/>
                <a:gd name="T14" fmla="*/ 0 w 241"/>
                <a:gd name="T15" fmla="*/ 109 h 156"/>
                <a:gd name="T16" fmla="*/ 45 w 241"/>
                <a:gd name="T17" fmla="*/ 156 h 156"/>
                <a:gd name="T18" fmla="*/ 197 w 241"/>
                <a:gd name="T19" fmla="*/ 156 h 156"/>
                <a:gd name="T20" fmla="*/ 241 w 241"/>
                <a:gd name="T21" fmla="*/ 109 h 156"/>
                <a:gd name="T22" fmla="*/ 211 w 241"/>
                <a:gd name="T23" fmla="*/ 64 h 156"/>
                <a:gd name="T24" fmla="*/ 159 w 241"/>
                <a:gd name="T25" fmla="*/ 106 h 156"/>
                <a:gd name="T26" fmla="*/ 126 w 241"/>
                <a:gd name="T27" fmla="*/ 138 h 156"/>
                <a:gd name="T28" fmla="*/ 121 w 241"/>
                <a:gd name="T29" fmla="*/ 140 h 156"/>
                <a:gd name="T30" fmla="*/ 115 w 241"/>
                <a:gd name="T31" fmla="*/ 138 h 156"/>
                <a:gd name="T32" fmla="*/ 82 w 241"/>
                <a:gd name="T33" fmla="*/ 106 h 156"/>
                <a:gd name="T34" fmla="*/ 82 w 241"/>
                <a:gd name="T35" fmla="*/ 95 h 156"/>
                <a:gd name="T36" fmla="*/ 93 w 241"/>
                <a:gd name="T37" fmla="*/ 95 h 156"/>
                <a:gd name="T38" fmla="*/ 113 w 241"/>
                <a:gd name="T39" fmla="*/ 114 h 156"/>
                <a:gd name="T40" fmla="*/ 113 w 241"/>
                <a:gd name="T41" fmla="*/ 57 h 156"/>
                <a:gd name="T42" fmla="*/ 121 w 241"/>
                <a:gd name="T43" fmla="*/ 49 h 156"/>
                <a:gd name="T44" fmla="*/ 128 w 241"/>
                <a:gd name="T45" fmla="*/ 57 h 156"/>
                <a:gd name="T46" fmla="*/ 128 w 241"/>
                <a:gd name="T47" fmla="*/ 114 h 156"/>
                <a:gd name="T48" fmla="*/ 148 w 241"/>
                <a:gd name="T49" fmla="*/ 95 h 156"/>
                <a:gd name="T50" fmla="*/ 159 w 241"/>
                <a:gd name="T51" fmla="*/ 95 h 156"/>
                <a:gd name="T52" fmla="*/ 159 w 241"/>
                <a:gd name="T53" fmla="*/ 10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56">
                  <a:moveTo>
                    <a:pt x="211" y="64"/>
                  </a:moveTo>
                  <a:cubicBezTo>
                    <a:pt x="211" y="63"/>
                    <a:pt x="211" y="61"/>
                    <a:pt x="211" y="60"/>
                  </a:cubicBezTo>
                  <a:cubicBezTo>
                    <a:pt x="211" y="27"/>
                    <a:pt x="185" y="0"/>
                    <a:pt x="152" y="0"/>
                  </a:cubicBezTo>
                  <a:cubicBezTo>
                    <a:pt x="130" y="0"/>
                    <a:pt x="111" y="13"/>
                    <a:pt x="101" y="30"/>
                  </a:cubicBezTo>
                  <a:cubicBezTo>
                    <a:pt x="93" y="24"/>
                    <a:pt x="83" y="20"/>
                    <a:pt x="73" y="20"/>
                  </a:cubicBezTo>
                  <a:cubicBezTo>
                    <a:pt x="48" y="20"/>
                    <a:pt x="29" y="40"/>
                    <a:pt x="29" y="64"/>
                  </a:cubicBezTo>
                  <a:cubicBezTo>
                    <a:pt x="29" y="65"/>
                    <a:pt x="29" y="65"/>
                    <a:pt x="29" y="65"/>
                  </a:cubicBezTo>
                  <a:cubicBezTo>
                    <a:pt x="12" y="72"/>
                    <a:pt x="0" y="89"/>
                    <a:pt x="0" y="109"/>
                  </a:cubicBezTo>
                  <a:cubicBezTo>
                    <a:pt x="0" y="135"/>
                    <a:pt x="20" y="156"/>
                    <a:pt x="45" y="156"/>
                  </a:cubicBezTo>
                  <a:cubicBezTo>
                    <a:pt x="197" y="156"/>
                    <a:pt x="197" y="156"/>
                    <a:pt x="197" y="156"/>
                  </a:cubicBezTo>
                  <a:cubicBezTo>
                    <a:pt x="221" y="156"/>
                    <a:pt x="241" y="135"/>
                    <a:pt x="241" y="109"/>
                  </a:cubicBezTo>
                  <a:cubicBezTo>
                    <a:pt x="241" y="88"/>
                    <a:pt x="229" y="71"/>
                    <a:pt x="211" y="64"/>
                  </a:cubicBezTo>
                  <a:close/>
                  <a:moveTo>
                    <a:pt x="159" y="106"/>
                  </a:moveTo>
                  <a:cubicBezTo>
                    <a:pt x="126" y="138"/>
                    <a:pt x="126" y="138"/>
                    <a:pt x="126" y="138"/>
                  </a:cubicBezTo>
                  <a:cubicBezTo>
                    <a:pt x="125" y="140"/>
                    <a:pt x="123" y="140"/>
                    <a:pt x="121" y="140"/>
                  </a:cubicBezTo>
                  <a:cubicBezTo>
                    <a:pt x="119" y="140"/>
                    <a:pt x="117" y="140"/>
                    <a:pt x="115" y="138"/>
                  </a:cubicBezTo>
                  <a:cubicBezTo>
                    <a:pt x="82" y="106"/>
                    <a:pt x="82" y="106"/>
                    <a:pt x="82" y="106"/>
                  </a:cubicBezTo>
                  <a:cubicBezTo>
                    <a:pt x="79" y="103"/>
                    <a:pt x="79" y="98"/>
                    <a:pt x="82" y="95"/>
                  </a:cubicBezTo>
                  <a:cubicBezTo>
                    <a:pt x="85" y="92"/>
                    <a:pt x="90" y="92"/>
                    <a:pt x="93" y="95"/>
                  </a:cubicBezTo>
                  <a:cubicBezTo>
                    <a:pt x="113" y="114"/>
                    <a:pt x="113" y="114"/>
                    <a:pt x="113" y="114"/>
                  </a:cubicBezTo>
                  <a:cubicBezTo>
                    <a:pt x="113" y="57"/>
                    <a:pt x="113" y="57"/>
                    <a:pt x="113" y="57"/>
                  </a:cubicBezTo>
                  <a:cubicBezTo>
                    <a:pt x="113" y="53"/>
                    <a:pt x="116" y="49"/>
                    <a:pt x="121" y="49"/>
                  </a:cubicBezTo>
                  <a:cubicBezTo>
                    <a:pt x="125" y="49"/>
                    <a:pt x="128" y="53"/>
                    <a:pt x="128" y="57"/>
                  </a:cubicBezTo>
                  <a:cubicBezTo>
                    <a:pt x="128" y="114"/>
                    <a:pt x="128" y="114"/>
                    <a:pt x="128" y="114"/>
                  </a:cubicBezTo>
                  <a:cubicBezTo>
                    <a:pt x="148" y="95"/>
                    <a:pt x="148" y="95"/>
                    <a:pt x="148" y="95"/>
                  </a:cubicBezTo>
                  <a:cubicBezTo>
                    <a:pt x="151" y="92"/>
                    <a:pt x="156" y="92"/>
                    <a:pt x="159" y="95"/>
                  </a:cubicBezTo>
                  <a:cubicBezTo>
                    <a:pt x="162" y="98"/>
                    <a:pt x="162" y="103"/>
                    <a:pt x="159" y="10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4" name="Freeform 226"/>
            <p:cNvSpPr/>
            <p:nvPr/>
          </p:nvSpPr>
          <p:spPr bwMode="auto">
            <a:xfrm>
              <a:off x="5565733" y="-274185"/>
              <a:ext cx="207642" cy="134057"/>
            </a:xfrm>
            <a:custGeom>
              <a:avLst/>
              <a:gdLst>
                <a:gd name="T0" fmla="*/ 211 w 241"/>
                <a:gd name="T1" fmla="*/ 64 h 156"/>
                <a:gd name="T2" fmla="*/ 211 w 241"/>
                <a:gd name="T3" fmla="*/ 60 h 156"/>
                <a:gd name="T4" fmla="*/ 152 w 241"/>
                <a:gd name="T5" fmla="*/ 0 h 156"/>
                <a:gd name="T6" fmla="*/ 101 w 241"/>
                <a:gd name="T7" fmla="*/ 30 h 156"/>
                <a:gd name="T8" fmla="*/ 73 w 241"/>
                <a:gd name="T9" fmla="*/ 20 h 156"/>
                <a:gd name="T10" fmla="*/ 29 w 241"/>
                <a:gd name="T11" fmla="*/ 64 h 156"/>
                <a:gd name="T12" fmla="*/ 29 w 241"/>
                <a:gd name="T13" fmla="*/ 65 h 156"/>
                <a:gd name="T14" fmla="*/ 0 w 241"/>
                <a:gd name="T15" fmla="*/ 109 h 156"/>
                <a:gd name="T16" fmla="*/ 45 w 241"/>
                <a:gd name="T17" fmla="*/ 156 h 156"/>
                <a:gd name="T18" fmla="*/ 100 w 241"/>
                <a:gd name="T19" fmla="*/ 156 h 156"/>
                <a:gd name="T20" fmla="*/ 113 w 241"/>
                <a:gd name="T21" fmla="*/ 144 h 156"/>
                <a:gd name="T22" fmla="*/ 113 w 241"/>
                <a:gd name="T23" fmla="*/ 96 h 156"/>
                <a:gd name="T24" fmla="*/ 90 w 241"/>
                <a:gd name="T25" fmla="*/ 118 h 156"/>
                <a:gd name="T26" fmla="*/ 85 w 241"/>
                <a:gd name="T27" fmla="*/ 121 h 156"/>
                <a:gd name="T28" fmla="*/ 79 w 241"/>
                <a:gd name="T29" fmla="*/ 118 h 156"/>
                <a:gd name="T30" fmla="*/ 79 w 241"/>
                <a:gd name="T31" fmla="*/ 107 h 156"/>
                <a:gd name="T32" fmla="*/ 115 w 241"/>
                <a:gd name="T33" fmla="*/ 72 h 156"/>
                <a:gd name="T34" fmla="*/ 126 w 241"/>
                <a:gd name="T35" fmla="*/ 72 h 156"/>
                <a:gd name="T36" fmla="*/ 162 w 241"/>
                <a:gd name="T37" fmla="*/ 107 h 156"/>
                <a:gd name="T38" fmla="*/ 162 w 241"/>
                <a:gd name="T39" fmla="*/ 118 h 156"/>
                <a:gd name="T40" fmla="*/ 151 w 241"/>
                <a:gd name="T41" fmla="*/ 118 h 156"/>
                <a:gd name="T42" fmla="*/ 128 w 241"/>
                <a:gd name="T43" fmla="*/ 96 h 156"/>
                <a:gd name="T44" fmla="*/ 128 w 241"/>
                <a:gd name="T45" fmla="*/ 144 h 156"/>
                <a:gd name="T46" fmla="*/ 141 w 241"/>
                <a:gd name="T47" fmla="*/ 156 h 156"/>
                <a:gd name="T48" fmla="*/ 197 w 241"/>
                <a:gd name="T49" fmla="*/ 156 h 156"/>
                <a:gd name="T50" fmla="*/ 241 w 241"/>
                <a:gd name="T51" fmla="*/ 109 h 156"/>
                <a:gd name="T52" fmla="*/ 211 w 241"/>
                <a:gd name="T53" fmla="*/ 6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56">
                  <a:moveTo>
                    <a:pt x="211" y="64"/>
                  </a:moveTo>
                  <a:cubicBezTo>
                    <a:pt x="211" y="63"/>
                    <a:pt x="211" y="61"/>
                    <a:pt x="211" y="60"/>
                  </a:cubicBezTo>
                  <a:cubicBezTo>
                    <a:pt x="211" y="27"/>
                    <a:pt x="185" y="0"/>
                    <a:pt x="152" y="0"/>
                  </a:cubicBezTo>
                  <a:cubicBezTo>
                    <a:pt x="130" y="0"/>
                    <a:pt x="111" y="12"/>
                    <a:pt x="101" y="30"/>
                  </a:cubicBezTo>
                  <a:cubicBezTo>
                    <a:pt x="93" y="24"/>
                    <a:pt x="83" y="20"/>
                    <a:pt x="73" y="20"/>
                  </a:cubicBezTo>
                  <a:cubicBezTo>
                    <a:pt x="48" y="20"/>
                    <a:pt x="29" y="40"/>
                    <a:pt x="29" y="64"/>
                  </a:cubicBezTo>
                  <a:cubicBezTo>
                    <a:pt x="29" y="65"/>
                    <a:pt x="29" y="65"/>
                    <a:pt x="29" y="65"/>
                  </a:cubicBezTo>
                  <a:cubicBezTo>
                    <a:pt x="12" y="72"/>
                    <a:pt x="0" y="89"/>
                    <a:pt x="0" y="109"/>
                  </a:cubicBezTo>
                  <a:cubicBezTo>
                    <a:pt x="0" y="135"/>
                    <a:pt x="20" y="156"/>
                    <a:pt x="45" y="156"/>
                  </a:cubicBezTo>
                  <a:cubicBezTo>
                    <a:pt x="100" y="156"/>
                    <a:pt x="100" y="156"/>
                    <a:pt x="100" y="156"/>
                  </a:cubicBezTo>
                  <a:cubicBezTo>
                    <a:pt x="107" y="156"/>
                    <a:pt x="113" y="151"/>
                    <a:pt x="113" y="144"/>
                  </a:cubicBezTo>
                  <a:cubicBezTo>
                    <a:pt x="113" y="96"/>
                    <a:pt x="113" y="96"/>
                    <a:pt x="113" y="96"/>
                  </a:cubicBezTo>
                  <a:cubicBezTo>
                    <a:pt x="90" y="118"/>
                    <a:pt x="90" y="118"/>
                    <a:pt x="90" y="118"/>
                  </a:cubicBezTo>
                  <a:cubicBezTo>
                    <a:pt x="89" y="120"/>
                    <a:pt x="87" y="121"/>
                    <a:pt x="85" y="121"/>
                  </a:cubicBezTo>
                  <a:cubicBezTo>
                    <a:pt x="83" y="121"/>
                    <a:pt x="81" y="120"/>
                    <a:pt x="79" y="118"/>
                  </a:cubicBezTo>
                  <a:cubicBezTo>
                    <a:pt x="76" y="115"/>
                    <a:pt x="76" y="110"/>
                    <a:pt x="79" y="107"/>
                  </a:cubicBezTo>
                  <a:cubicBezTo>
                    <a:pt x="115" y="72"/>
                    <a:pt x="115" y="72"/>
                    <a:pt x="115" y="72"/>
                  </a:cubicBezTo>
                  <a:cubicBezTo>
                    <a:pt x="118" y="69"/>
                    <a:pt x="123" y="69"/>
                    <a:pt x="126" y="72"/>
                  </a:cubicBezTo>
                  <a:cubicBezTo>
                    <a:pt x="162" y="107"/>
                    <a:pt x="162" y="107"/>
                    <a:pt x="162" y="107"/>
                  </a:cubicBezTo>
                  <a:cubicBezTo>
                    <a:pt x="165" y="110"/>
                    <a:pt x="165" y="115"/>
                    <a:pt x="162" y="118"/>
                  </a:cubicBezTo>
                  <a:cubicBezTo>
                    <a:pt x="159" y="121"/>
                    <a:pt x="154" y="121"/>
                    <a:pt x="151" y="118"/>
                  </a:cubicBezTo>
                  <a:cubicBezTo>
                    <a:pt x="128" y="96"/>
                    <a:pt x="128" y="96"/>
                    <a:pt x="128" y="96"/>
                  </a:cubicBezTo>
                  <a:cubicBezTo>
                    <a:pt x="128" y="144"/>
                    <a:pt x="128" y="144"/>
                    <a:pt x="128" y="144"/>
                  </a:cubicBezTo>
                  <a:cubicBezTo>
                    <a:pt x="128" y="151"/>
                    <a:pt x="134" y="156"/>
                    <a:pt x="141" y="156"/>
                  </a:cubicBezTo>
                  <a:cubicBezTo>
                    <a:pt x="197" y="156"/>
                    <a:pt x="197" y="156"/>
                    <a:pt x="197" y="156"/>
                  </a:cubicBezTo>
                  <a:cubicBezTo>
                    <a:pt x="221" y="156"/>
                    <a:pt x="241" y="135"/>
                    <a:pt x="241" y="109"/>
                  </a:cubicBezTo>
                  <a:cubicBezTo>
                    <a:pt x="241" y="88"/>
                    <a:pt x="229" y="71"/>
                    <a:pt x="211" y="6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5" name="Freeform 227"/>
            <p:cNvSpPr/>
            <p:nvPr/>
          </p:nvSpPr>
          <p:spPr bwMode="auto">
            <a:xfrm>
              <a:off x="4677243" y="-274185"/>
              <a:ext cx="207278" cy="134057"/>
            </a:xfrm>
            <a:custGeom>
              <a:avLst/>
              <a:gdLst>
                <a:gd name="T0" fmla="*/ 211 w 241"/>
                <a:gd name="T1" fmla="*/ 64 h 156"/>
                <a:gd name="T2" fmla="*/ 211 w 241"/>
                <a:gd name="T3" fmla="*/ 60 h 156"/>
                <a:gd name="T4" fmla="*/ 152 w 241"/>
                <a:gd name="T5" fmla="*/ 0 h 156"/>
                <a:gd name="T6" fmla="*/ 101 w 241"/>
                <a:gd name="T7" fmla="*/ 30 h 156"/>
                <a:gd name="T8" fmla="*/ 73 w 241"/>
                <a:gd name="T9" fmla="*/ 20 h 156"/>
                <a:gd name="T10" fmla="*/ 29 w 241"/>
                <a:gd name="T11" fmla="*/ 64 h 156"/>
                <a:gd name="T12" fmla="*/ 29 w 241"/>
                <a:gd name="T13" fmla="*/ 65 h 156"/>
                <a:gd name="T14" fmla="*/ 0 w 241"/>
                <a:gd name="T15" fmla="*/ 109 h 156"/>
                <a:gd name="T16" fmla="*/ 45 w 241"/>
                <a:gd name="T17" fmla="*/ 156 h 156"/>
                <a:gd name="T18" fmla="*/ 197 w 241"/>
                <a:gd name="T19" fmla="*/ 156 h 156"/>
                <a:gd name="T20" fmla="*/ 241 w 241"/>
                <a:gd name="T21" fmla="*/ 109 h 156"/>
                <a:gd name="T22" fmla="*/ 211 w 241"/>
                <a:gd name="T23" fmla="*/ 6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1" h="156">
                  <a:moveTo>
                    <a:pt x="211" y="64"/>
                  </a:moveTo>
                  <a:cubicBezTo>
                    <a:pt x="211" y="63"/>
                    <a:pt x="211" y="61"/>
                    <a:pt x="211" y="60"/>
                  </a:cubicBezTo>
                  <a:cubicBezTo>
                    <a:pt x="211" y="27"/>
                    <a:pt x="185" y="0"/>
                    <a:pt x="152" y="0"/>
                  </a:cubicBezTo>
                  <a:cubicBezTo>
                    <a:pt x="130" y="0"/>
                    <a:pt x="111" y="12"/>
                    <a:pt x="101" y="30"/>
                  </a:cubicBezTo>
                  <a:cubicBezTo>
                    <a:pt x="93" y="24"/>
                    <a:pt x="84" y="20"/>
                    <a:pt x="73" y="20"/>
                  </a:cubicBezTo>
                  <a:cubicBezTo>
                    <a:pt x="48" y="20"/>
                    <a:pt x="29" y="40"/>
                    <a:pt x="29" y="64"/>
                  </a:cubicBezTo>
                  <a:cubicBezTo>
                    <a:pt x="29" y="65"/>
                    <a:pt x="29" y="65"/>
                    <a:pt x="29" y="65"/>
                  </a:cubicBezTo>
                  <a:cubicBezTo>
                    <a:pt x="12" y="72"/>
                    <a:pt x="0" y="89"/>
                    <a:pt x="0" y="109"/>
                  </a:cubicBezTo>
                  <a:cubicBezTo>
                    <a:pt x="0" y="135"/>
                    <a:pt x="20" y="156"/>
                    <a:pt x="45" y="156"/>
                  </a:cubicBezTo>
                  <a:cubicBezTo>
                    <a:pt x="197" y="156"/>
                    <a:pt x="197" y="156"/>
                    <a:pt x="197" y="156"/>
                  </a:cubicBezTo>
                  <a:cubicBezTo>
                    <a:pt x="221" y="156"/>
                    <a:pt x="241" y="135"/>
                    <a:pt x="241" y="109"/>
                  </a:cubicBezTo>
                  <a:cubicBezTo>
                    <a:pt x="241" y="88"/>
                    <a:pt x="229" y="71"/>
                    <a:pt x="211" y="6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6" name="Freeform 228"/>
            <p:cNvSpPr>
              <a:spLocks noEditPoints="1"/>
            </p:cNvSpPr>
            <p:nvPr/>
          </p:nvSpPr>
          <p:spPr bwMode="auto">
            <a:xfrm>
              <a:off x="4981785" y="-274185"/>
              <a:ext cx="208735" cy="134057"/>
            </a:xfrm>
            <a:custGeom>
              <a:avLst/>
              <a:gdLst>
                <a:gd name="T0" fmla="*/ 211 w 242"/>
                <a:gd name="T1" fmla="*/ 64 h 156"/>
                <a:gd name="T2" fmla="*/ 212 w 242"/>
                <a:gd name="T3" fmla="*/ 60 h 156"/>
                <a:gd name="T4" fmla="*/ 153 w 242"/>
                <a:gd name="T5" fmla="*/ 0 h 156"/>
                <a:gd name="T6" fmla="*/ 101 w 242"/>
                <a:gd name="T7" fmla="*/ 30 h 156"/>
                <a:gd name="T8" fmla="*/ 73 w 242"/>
                <a:gd name="T9" fmla="*/ 20 h 156"/>
                <a:gd name="T10" fmla="*/ 29 w 242"/>
                <a:gd name="T11" fmla="*/ 64 h 156"/>
                <a:gd name="T12" fmla="*/ 29 w 242"/>
                <a:gd name="T13" fmla="*/ 65 h 156"/>
                <a:gd name="T14" fmla="*/ 0 w 242"/>
                <a:gd name="T15" fmla="*/ 109 h 156"/>
                <a:gd name="T16" fmla="*/ 45 w 242"/>
                <a:gd name="T17" fmla="*/ 156 h 156"/>
                <a:gd name="T18" fmla="*/ 197 w 242"/>
                <a:gd name="T19" fmla="*/ 156 h 156"/>
                <a:gd name="T20" fmla="*/ 242 w 242"/>
                <a:gd name="T21" fmla="*/ 109 h 156"/>
                <a:gd name="T22" fmla="*/ 211 w 242"/>
                <a:gd name="T23" fmla="*/ 64 h 156"/>
                <a:gd name="T24" fmla="*/ 125 w 242"/>
                <a:gd name="T25" fmla="*/ 133 h 156"/>
                <a:gd name="T26" fmla="*/ 84 w 242"/>
                <a:gd name="T27" fmla="*/ 97 h 156"/>
                <a:gd name="T28" fmla="*/ 71 w 242"/>
                <a:gd name="T29" fmla="*/ 95 h 156"/>
                <a:gd name="T30" fmla="*/ 92 w 242"/>
                <a:gd name="T31" fmla="*/ 70 h 156"/>
                <a:gd name="T32" fmla="*/ 102 w 242"/>
                <a:gd name="T33" fmla="*/ 100 h 156"/>
                <a:gd name="T34" fmla="*/ 92 w 242"/>
                <a:gd name="T35" fmla="*/ 98 h 156"/>
                <a:gd name="T36" fmla="*/ 125 w 242"/>
                <a:gd name="T37" fmla="*/ 126 h 156"/>
                <a:gd name="T38" fmla="*/ 158 w 242"/>
                <a:gd name="T39" fmla="*/ 92 h 156"/>
                <a:gd name="T40" fmla="*/ 125 w 242"/>
                <a:gd name="T41" fmla="*/ 59 h 156"/>
                <a:gd name="T42" fmla="*/ 121 w 242"/>
                <a:gd name="T43" fmla="*/ 55 h 156"/>
                <a:gd name="T44" fmla="*/ 125 w 242"/>
                <a:gd name="T45" fmla="*/ 51 h 156"/>
                <a:gd name="T46" fmla="*/ 166 w 242"/>
                <a:gd name="T47" fmla="*/ 92 h 156"/>
                <a:gd name="T48" fmla="*/ 125 w 242"/>
                <a:gd name="T49" fmla="*/ 13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156">
                  <a:moveTo>
                    <a:pt x="211" y="64"/>
                  </a:moveTo>
                  <a:cubicBezTo>
                    <a:pt x="212" y="63"/>
                    <a:pt x="212" y="61"/>
                    <a:pt x="212" y="60"/>
                  </a:cubicBezTo>
                  <a:cubicBezTo>
                    <a:pt x="212" y="27"/>
                    <a:pt x="185" y="0"/>
                    <a:pt x="153" y="0"/>
                  </a:cubicBezTo>
                  <a:cubicBezTo>
                    <a:pt x="131" y="0"/>
                    <a:pt x="111" y="12"/>
                    <a:pt x="101" y="30"/>
                  </a:cubicBezTo>
                  <a:cubicBezTo>
                    <a:pt x="94" y="24"/>
                    <a:pt x="84" y="20"/>
                    <a:pt x="73" y="20"/>
                  </a:cubicBezTo>
                  <a:cubicBezTo>
                    <a:pt x="49" y="20"/>
                    <a:pt x="29" y="40"/>
                    <a:pt x="29" y="64"/>
                  </a:cubicBezTo>
                  <a:cubicBezTo>
                    <a:pt x="29" y="65"/>
                    <a:pt x="29" y="65"/>
                    <a:pt x="29" y="65"/>
                  </a:cubicBezTo>
                  <a:cubicBezTo>
                    <a:pt x="12" y="72"/>
                    <a:pt x="0" y="89"/>
                    <a:pt x="0" y="109"/>
                  </a:cubicBezTo>
                  <a:cubicBezTo>
                    <a:pt x="0" y="135"/>
                    <a:pt x="20" y="156"/>
                    <a:pt x="45" y="156"/>
                  </a:cubicBezTo>
                  <a:cubicBezTo>
                    <a:pt x="197" y="156"/>
                    <a:pt x="197" y="156"/>
                    <a:pt x="197" y="156"/>
                  </a:cubicBezTo>
                  <a:cubicBezTo>
                    <a:pt x="222" y="156"/>
                    <a:pt x="242" y="135"/>
                    <a:pt x="242" y="109"/>
                  </a:cubicBezTo>
                  <a:cubicBezTo>
                    <a:pt x="242" y="88"/>
                    <a:pt x="229" y="71"/>
                    <a:pt x="211" y="64"/>
                  </a:cubicBezTo>
                  <a:close/>
                  <a:moveTo>
                    <a:pt x="125" y="133"/>
                  </a:moveTo>
                  <a:cubicBezTo>
                    <a:pt x="104" y="133"/>
                    <a:pt x="86" y="117"/>
                    <a:pt x="84" y="97"/>
                  </a:cubicBezTo>
                  <a:cubicBezTo>
                    <a:pt x="71" y="95"/>
                    <a:pt x="71" y="95"/>
                    <a:pt x="71" y="95"/>
                  </a:cubicBezTo>
                  <a:cubicBezTo>
                    <a:pt x="92" y="70"/>
                    <a:pt x="92" y="70"/>
                    <a:pt x="92" y="70"/>
                  </a:cubicBezTo>
                  <a:cubicBezTo>
                    <a:pt x="102" y="100"/>
                    <a:pt x="102" y="100"/>
                    <a:pt x="102" y="100"/>
                  </a:cubicBezTo>
                  <a:cubicBezTo>
                    <a:pt x="92" y="98"/>
                    <a:pt x="92" y="98"/>
                    <a:pt x="92" y="98"/>
                  </a:cubicBezTo>
                  <a:cubicBezTo>
                    <a:pt x="95" y="114"/>
                    <a:pt x="109" y="126"/>
                    <a:pt x="125" y="126"/>
                  </a:cubicBezTo>
                  <a:cubicBezTo>
                    <a:pt x="143" y="126"/>
                    <a:pt x="158" y="110"/>
                    <a:pt x="158" y="92"/>
                  </a:cubicBezTo>
                  <a:cubicBezTo>
                    <a:pt x="158" y="74"/>
                    <a:pt x="143" y="59"/>
                    <a:pt x="125" y="59"/>
                  </a:cubicBezTo>
                  <a:cubicBezTo>
                    <a:pt x="123" y="59"/>
                    <a:pt x="121" y="57"/>
                    <a:pt x="121" y="55"/>
                  </a:cubicBezTo>
                  <a:cubicBezTo>
                    <a:pt x="121" y="52"/>
                    <a:pt x="123" y="51"/>
                    <a:pt x="125" y="51"/>
                  </a:cubicBezTo>
                  <a:cubicBezTo>
                    <a:pt x="148" y="51"/>
                    <a:pt x="166" y="69"/>
                    <a:pt x="166" y="92"/>
                  </a:cubicBezTo>
                  <a:cubicBezTo>
                    <a:pt x="166" y="115"/>
                    <a:pt x="148" y="133"/>
                    <a:pt x="125" y="13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7" name="Freeform 229"/>
            <p:cNvSpPr>
              <a:spLocks noEditPoints="1"/>
            </p:cNvSpPr>
            <p:nvPr/>
          </p:nvSpPr>
          <p:spPr bwMode="auto">
            <a:xfrm>
              <a:off x="5280862" y="-274185"/>
              <a:ext cx="208371" cy="134057"/>
            </a:xfrm>
            <a:custGeom>
              <a:avLst/>
              <a:gdLst>
                <a:gd name="T0" fmla="*/ 211 w 242"/>
                <a:gd name="T1" fmla="*/ 64 h 156"/>
                <a:gd name="T2" fmla="*/ 212 w 242"/>
                <a:gd name="T3" fmla="*/ 60 h 156"/>
                <a:gd name="T4" fmla="*/ 153 w 242"/>
                <a:gd name="T5" fmla="*/ 0 h 156"/>
                <a:gd name="T6" fmla="*/ 101 w 242"/>
                <a:gd name="T7" fmla="*/ 30 h 156"/>
                <a:gd name="T8" fmla="*/ 73 w 242"/>
                <a:gd name="T9" fmla="*/ 20 h 156"/>
                <a:gd name="T10" fmla="*/ 29 w 242"/>
                <a:gd name="T11" fmla="*/ 64 h 156"/>
                <a:gd name="T12" fmla="*/ 29 w 242"/>
                <a:gd name="T13" fmla="*/ 65 h 156"/>
                <a:gd name="T14" fmla="*/ 0 w 242"/>
                <a:gd name="T15" fmla="*/ 109 h 156"/>
                <a:gd name="T16" fmla="*/ 45 w 242"/>
                <a:gd name="T17" fmla="*/ 156 h 156"/>
                <a:gd name="T18" fmla="*/ 197 w 242"/>
                <a:gd name="T19" fmla="*/ 156 h 156"/>
                <a:gd name="T20" fmla="*/ 242 w 242"/>
                <a:gd name="T21" fmla="*/ 109 h 156"/>
                <a:gd name="T22" fmla="*/ 211 w 242"/>
                <a:gd name="T23" fmla="*/ 64 h 156"/>
                <a:gd name="T24" fmla="*/ 113 w 242"/>
                <a:gd name="T25" fmla="*/ 132 h 156"/>
                <a:gd name="T26" fmla="*/ 99 w 242"/>
                <a:gd name="T27" fmla="*/ 135 h 156"/>
                <a:gd name="T28" fmla="*/ 97 w 242"/>
                <a:gd name="T29" fmla="*/ 133 h 156"/>
                <a:gd name="T30" fmla="*/ 101 w 242"/>
                <a:gd name="T31" fmla="*/ 126 h 156"/>
                <a:gd name="T32" fmla="*/ 82 w 242"/>
                <a:gd name="T33" fmla="*/ 91 h 156"/>
                <a:gd name="T34" fmla="*/ 106 w 242"/>
                <a:gd name="T35" fmla="*/ 53 h 156"/>
                <a:gd name="T36" fmla="*/ 108 w 242"/>
                <a:gd name="T37" fmla="*/ 53 h 156"/>
                <a:gd name="T38" fmla="*/ 111 w 242"/>
                <a:gd name="T39" fmla="*/ 55 h 156"/>
                <a:gd name="T40" fmla="*/ 109 w 242"/>
                <a:gd name="T41" fmla="*/ 60 h 156"/>
                <a:gd name="T42" fmla="*/ 89 w 242"/>
                <a:gd name="T43" fmla="*/ 91 h 156"/>
                <a:gd name="T44" fmla="*/ 104 w 242"/>
                <a:gd name="T45" fmla="*/ 120 h 156"/>
                <a:gd name="T46" fmla="*/ 108 w 242"/>
                <a:gd name="T47" fmla="*/ 113 h 156"/>
                <a:gd name="T48" fmla="*/ 111 w 242"/>
                <a:gd name="T49" fmla="*/ 113 h 156"/>
                <a:gd name="T50" fmla="*/ 116 w 242"/>
                <a:gd name="T51" fmla="*/ 127 h 156"/>
                <a:gd name="T52" fmla="*/ 113 w 242"/>
                <a:gd name="T53" fmla="*/ 132 h 156"/>
                <a:gd name="T54" fmla="*/ 138 w 242"/>
                <a:gd name="T55" fmla="*/ 131 h 156"/>
                <a:gd name="T56" fmla="*/ 137 w 242"/>
                <a:gd name="T57" fmla="*/ 131 h 156"/>
                <a:gd name="T58" fmla="*/ 134 w 242"/>
                <a:gd name="T59" fmla="*/ 129 h 156"/>
                <a:gd name="T60" fmla="*/ 135 w 242"/>
                <a:gd name="T61" fmla="*/ 125 h 156"/>
                <a:gd name="T62" fmla="*/ 156 w 242"/>
                <a:gd name="T63" fmla="*/ 93 h 156"/>
                <a:gd name="T64" fmla="*/ 140 w 242"/>
                <a:gd name="T65" fmla="*/ 64 h 156"/>
                <a:gd name="T66" fmla="*/ 137 w 242"/>
                <a:gd name="T67" fmla="*/ 71 h 156"/>
                <a:gd name="T68" fmla="*/ 133 w 242"/>
                <a:gd name="T69" fmla="*/ 71 h 156"/>
                <a:gd name="T70" fmla="*/ 129 w 242"/>
                <a:gd name="T71" fmla="*/ 57 h 156"/>
                <a:gd name="T72" fmla="*/ 131 w 242"/>
                <a:gd name="T73" fmla="*/ 52 h 156"/>
                <a:gd name="T74" fmla="*/ 145 w 242"/>
                <a:gd name="T75" fmla="*/ 49 h 156"/>
                <a:gd name="T76" fmla="*/ 147 w 242"/>
                <a:gd name="T77" fmla="*/ 51 h 156"/>
                <a:gd name="T78" fmla="*/ 144 w 242"/>
                <a:gd name="T79" fmla="*/ 58 h 156"/>
                <a:gd name="T80" fmla="*/ 163 w 242"/>
                <a:gd name="T81" fmla="*/ 93 h 156"/>
                <a:gd name="T82" fmla="*/ 138 w 242"/>
                <a:gd name="T83"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2" h="156">
                  <a:moveTo>
                    <a:pt x="211" y="64"/>
                  </a:moveTo>
                  <a:cubicBezTo>
                    <a:pt x="212" y="63"/>
                    <a:pt x="212" y="61"/>
                    <a:pt x="212" y="60"/>
                  </a:cubicBezTo>
                  <a:cubicBezTo>
                    <a:pt x="212" y="27"/>
                    <a:pt x="185" y="0"/>
                    <a:pt x="153" y="0"/>
                  </a:cubicBezTo>
                  <a:cubicBezTo>
                    <a:pt x="131" y="0"/>
                    <a:pt x="111" y="13"/>
                    <a:pt x="101" y="30"/>
                  </a:cubicBezTo>
                  <a:cubicBezTo>
                    <a:pt x="94" y="24"/>
                    <a:pt x="84" y="20"/>
                    <a:pt x="73" y="20"/>
                  </a:cubicBezTo>
                  <a:cubicBezTo>
                    <a:pt x="49" y="20"/>
                    <a:pt x="29" y="40"/>
                    <a:pt x="29" y="64"/>
                  </a:cubicBezTo>
                  <a:cubicBezTo>
                    <a:pt x="29" y="65"/>
                    <a:pt x="29" y="65"/>
                    <a:pt x="29" y="65"/>
                  </a:cubicBezTo>
                  <a:cubicBezTo>
                    <a:pt x="12" y="72"/>
                    <a:pt x="0" y="89"/>
                    <a:pt x="0" y="109"/>
                  </a:cubicBezTo>
                  <a:cubicBezTo>
                    <a:pt x="0" y="135"/>
                    <a:pt x="20" y="156"/>
                    <a:pt x="45" y="156"/>
                  </a:cubicBezTo>
                  <a:cubicBezTo>
                    <a:pt x="197" y="156"/>
                    <a:pt x="197" y="156"/>
                    <a:pt x="197" y="156"/>
                  </a:cubicBezTo>
                  <a:cubicBezTo>
                    <a:pt x="222" y="156"/>
                    <a:pt x="242" y="135"/>
                    <a:pt x="242" y="109"/>
                  </a:cubicBezTo>
                  <a:cubicBezTo>
                    <a:pt x="242" y="88"/>
                    <a:pt x="229" y="71"/>
                    <a:pt x="211" y="64"/>
                  </a:cubicBezTo>
                  <a:close/>
                  <a:moveTo>
                    <a:pt x="113" y="132"/>
                  </a:moveTo>
                  <a:cubicBezTo>
                    <a:pt x="99" y="135"/>
                    <a:pt x="99" y="135"/>
                    <a:pt x="99" y="135"/>
                  </a:cubicBezTo>
                  <a:cubicBezTo>
                    <a:pt x="97" y="136"/>
                    <a:pt x="96" y="135"/>
                    <a:pt x="97" y="133"/>
                  </a:cubicBezTo>
                  <a:cubicBezTo>
                    <a:pt x="101" y="126"/>
                    <a:pt x="101" y="126"/>
                    <a:pt x="101" y="126"/>
                  </a:cubicBezTo>
                  <a:cubicBezTo>
                    <a:pt x="89" y="119"/>
                    <a:pt x="82" y="106"/>
                    <a:pt x="82" y="91"/>
                  </a:cubicBezTo>
                  <a:cubicBezTo>
                    <a:pt x="82" y="75"/>
                    <a:pt x="91" y="60"/>
                    <a:pt x="106" y="53"/>
                  </a:cubicBezTo>
                  <a:cubicBezTo>
                    <a:pt x="107" y="53"/>
                    <a:pt x="107" y="53"/>
                    <a:pt x="108" y="53"/>
                  </a:cubicBezTo>
                  <a:cubicBezTo>
                    <a:pt x="109" y="53"/>
                    <a:pt x="110" y="54"/>
                    <a:pt x="111" y="55"/>
                  </a:cubicBezTo>
                  <a:cubicBezTo>
                    <a:pt x="112" y="57"/>
                    <a:pt x="111" y="59"/>
                    <a:pt x="109" y="60"/>
                  </a:cubicBezTo>
                  <a:cubicBezTo>
                    <a:pt x="97" y="65"/>
                    <a:pt x="89" y="78"/>
                    <a:pt x="89" y="91"/>
                  </a:cubicBezTo>
                  <a:cubicBezTo>
                    <a:pt x="89" y="103"/>
                    <a:pt x="95" y="113"/>
                    <a:pt x="104" y="120"/>
                  </a:cubicBezTo>
                  <a:cubicBezTo>
                    <a:pt x="108" y="113"/>
                    <a:pt x="108" y="113"/>
                    <a:pt x="108" y="113"/>
                  </a:cubicBezTo>
                  <a:cubicBezTo>
                    <a:pt x="109" y="111"/>
                    <a:pt x="110" y="111"/>
                    <a:pt x="111" y="113"/>
                  </a:cubicBezTo>
                  <a:cubicBezTo>
                    <a:pt x="116" y="127"/>
                    <a:pt x="116" y="127"/>
                    <a:pt x="116" y="127"/>
                  </a:cubicBezTo>
                  <a:cubicBezTo>
                    <a:pt x="116" y="129"/>
                    <a:pt x="115" y="131"/>
                    <a:pt x="113" y="132"/>
                  </a:cubicBezTo>
                  <a:close/>
                  <a:moveTo>
                    <a:pt x="138" y="131"/>
                  </a:moveTo>
                  <a:cubicBezTo>
                    <a:pt x="138" y="131"/>
                    <a:pt x="137" y="131"/>
                    <a:pt x="137" y="131"/>
                  </a:cubicBezTo>
                  <a:cubicBezTo>
                    <a:pt x="135" y="131"/>
                    <a:pt x="134" y="131"/>
                    <a:pt x="134" y="129"/>
                  </a:cubicBezTo>
                  <a:cubicBezTo>
                    <a:pt x="133" y="128"/>
                    <a:pt x="134" y="125"/>
                    <a:pt x="135" y="125"/>
                  </a:cubicBezTo>
                  <a:cubicBezTo>
                    <a:pt x="148" y="119"/>
                    <a:pt x="156" y="107"/>
                    <a:pt x="156" y="93"/>
                  </a:cubicBezTo>
                  <a:cubicBezTo>
                    <a:pt x="156" y="81"/>
                    <a:pt x="150" y="71"/>
                    <a:pt x="140" y="64"/>
                  </a:cubicBezTo>
                  <a:cubicBezTo>
                    <a:pt x="137" y="71"/>
                    <a:pt x="137" y="71"/>
                    <a:pt x="137" y="71"/>
                  </a:cubicBezTo>
                  <a:cubicBezTo>
                    <a:pt x="135" y="73"/>
                    <a:pt x="134" y="73"/>
                    <a:pt x="133" y="71"/>
                  </a:cubicBezTo>
                  <a:cubicBezTo>
                    <a:pt x="129" y="57"/>
                    <a:pt x="129" y="57"/>
                    <a:pt x="129" y="57"/>
                  </a:cubicBezTo>
                  <a:cubicBezTo>
                    <a:pt x="128" y="55"/>
                    <a:pt x="129" y="53"/>
                    <a:pt x="131" y="52"/>
                  </a:cubicBezTo>
                  <a:cubicBezTo>
                    <a:pt x="145" y="49"/>
                    <a:pt x="145" y="49"/>
                    <a:pt x="145" y="49"/>
                  </a:cubicBezTo>
                  <a:cubicBezTo>
                    <a:pt x="148" y="48"/>
                    <a:pt x="148" y="49"/>
                    <a:pt x="147" y="51"/>
                  </a:cubicBezTo>
                  <a:cubicBezTo>
                    <a:pt x="144" y="58"/>
                    <a:pt x="144" y="58"/>
                    <a:pt x="144" y="58"/>
                  </a:cubicBezTo>
                  <a:cubicBezTo>
                    <a:pt x="156" y="66"/>
                    <a:pt x="163" y="79"/>
                    <a:pt x="163" y="93"/>
                  </a:cubicBezTo>
                  <a:cubicBezTo>
                    <a:pt x="163" y="109"/>
                    <a:pt x="153" y="124"/>
                    <a:pt x="138" y="13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8" name="Freeform 230"/>
            <p:cNvSpPr>
              <a:spLocks noEditPoints="1"/>
            </p:cNvSpPr>
            <p:nvPr/>
          </p:nvSpPr>
          <p:spPr bwMode="auto">
            <a:xfrm>
              <a:off x="6501944" y="548734"/>
              <a:ext cx="69943" cy="147171"/>
            </a:xfrm>
            <a:custGeom>
              <a:avLst/>
              <a:gdLst>
                <a:gd name="T0" fmla="*/ 48 w 81"/>
                <a:gd name="T1" fmla="*/ 85 h 171"/>
                <a:gd name="T2" fmla="*/ 79 w 81"/>
                <a:gd name="T3" fmla="*/ 54 h 171"/>
                <a:gd name="T4" fmla="*/ 81 w 81"/>
                <a:gd name="T5" fmla="*/ 51 h 171"/>
                <a:gd name="T6" fmla="*/ 79 w 81"/>
                <a:gd name="T7" fmla="*/ 47 h 171"/>
                <a:gd name="T8" fmla="*/ 46 w 81"/>
                <a:gd name="T9" fmla="*/ 14 h 171"/>
                <a:gd name="T10" fmla="*/ 46 w 81"/>
                <a:gd name="T11" fmla="*/ 5 h 171"/>
                <a:gd name="T12" fmla="*/ 41 w 81"/>
                <a:gd name="T13" fmla="*/ 0 h 171"/>
                <a:gd name="T14" fmla="*/ 36 w 81"/>
                <a:gd name="T15" fmla="*/ 5 h 171"/>
                <a:gd name="T16" fmla="*/ 36 w 81"/>
                <a:gd name="T17" fmla="*/ 75 h 171"/>
                <a:gd name="T18" fmla="*/ 9 w 81"/>
                <a:gd name="T19" fmla="*/ 47 h 171"/>
                <a:gd name="T20" fmla="*/ 2 w 81"/>
                <a:gd name="T21" fmla="*/ 47 h 171"/>
                <a:gd name="T22" fmla="*/ 2 w 81"/>
                <a:gd name="T23" fmla="*/ 55 h 171"/>
                <a:gd name="T24" fmla="*/ 33 w 81"/>
                <a:gd name="T25" fmla="*/ 85 h 171"/>
                <a:gd name="T26" fmla="*/ 2 w 81"/>
                <a:gd name="T27" fmla="*/ 116 h 171"/>
                <a:gd name="T28" fmla="*/ 2 w 81"/>
                <a:gd name="T29" fmla="*/ 123 h 171"/>
                <a:gd name="T30" fmla="*/ 5 w 81"/>
                <a:gd name="T31" fmla="*/ 125 h 171"/>
                <a:gd name="T32" fmla="*/ 9 w 81"/>
                <a:gd name="T33" fmla="*/ 123 h 171"/>
                <a:gd name="T34" fmla="*/ 36 w 81"/>
                <a:gd name="T35" fmla="*/ 96 h 171"/>
                <a:gd name="T36" fmla="*/ 36 w 81"/>
                <a:gd name="T37" fmla="*/ 166 h 171"/>
                <a:gd name="T38" fmla="*/ 41 w 81"/>
                <a:gd name="T39" fmla="*/ 171 h 171"/>
                <a:gd name="T40" fmla="*/ 46 w 81"/>
                <a:gd name="T41" fmla="*/ 166 h 171"/>
                <a:gd name="T42" fmla="*/ 46 w 81"/>
                <a:gd name="T43" fmla="*/ 157 h 171"/>
                <a:gd name="T44" fmla="*/ 79 w 81"/>
                <a:gd name="T45" fmla="*/ 124 h 171"/>
                <a:gd name="T46" fmla="*/ 81 w 81"/>
                <a:gd name="T47" fmla="*/ 120 h 171"/>
                <a:gd name="T48" fmla="*/ 79 w 81"/>
                <a:gd name="T49" fmla="*/ 117 h 171"/>
                <a:gd name="T50" fmla="*/ 48 w 81"/>
                <a:gd name="T51" fmla="*/ 85 h 171"/>
                <a:gd name="T52" fmla="*/ 46 w 81"/>
                <a:gd name="T53" fmla="*/ 28 h 171"/>
                <a:gd name="T54" fmla="*/ 69 w 81"/>
                <a:gd name="T55" fmla="*/ 51 h 171"/>
                <a:gd name="T56" fmla="*/ 46 w 81"/>
                <a:gd name="T57" fmla="*/ 73 h 171"/>
                <a:gd name="T58" fmla="*/ 46 w 81"/>
                <a:gd name="T59" fmla="*/ 28 h 171"/>
                <a:gd name="T60" fmla="*/ 46 w 81"/>
                <a:gd name="T61" fmla="*/ 143 h 171"/>
                <a:gd name="T62" fmla="*/ 46 w 81"/>
                <a:gd name="T63" fmla="*/ 98 h 171"/>
                <a:gd name="T64" fmla="*/ 69 w 81"/>
                <a:gd name="T65" fmla="*/ 120 h 171"/>
                <a:gd name="T66" fmla="*/ 46 w 81"/>
                <a:gd name="T67" fmla="*/ 1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 h="171">
                  <a:moveTo>
                    <a:pt x="48" y="85"/>
                  </a:moveTo>
                  <a:cubicBezTo>
                    <a:pt x="79" y="54"/>
                    <a:pt x="79" y="54"/>
                    <a:pt x="79" y="54"/>
                  </a:cubicBezTo>
                  <a:cubicBezTo>
                    <a:pt x="80" y="53"/>
                    <a:pt x="81" y="52"/>
                    <a:pt x="81" y="51"/>
                  </a:cubicBezTo>
                  <a:cubicBezTo>
                    <a:pt x="81" y="49"/>
                    <a:pt x="80" y="48"/>
                    <a:pt x="79" y="47"/>
                  </a:cubicBezTo>
                  <a:cubicBezTo>
                    <a:pt x="46" y="14"/>
                    <a:pt x="46" y="14"/>
                    <a:pt x="46" y="14"/>
                  </a:cubicBezTo>
                  <a:cubicBezTo>
                    <a:pt x="46" y="5"/>
                    <a:pt x="46" y="5"/>
                    <a:pt x="46" y="5"/>
                  </a:cubicBezTo>
                  <a:cubicBezTo>
                    <a:pt x="46" y="3"/>
                    <a:pt x="44" y="0"/>
                    <a:pt x="41" y="0"/>
                  </a:cubicBezTo>
                  <a:cubicBezTo>
                    <a:pt x="39" y="0"/>
                    <a:pt x="36" y="3"/>
                    <a:pt x="36" y="5"/>
                  </a:cubicBezTo>
                  <a:cubicBezTo>
                    <a:pt x="36" y="75"/>
                    <a:pt x="36" y="75"/>
                    <a:pt x="36" y="75"/>
                  </a:cubicBezTo>
                  <a:cubicBezTo>
                    <a:pt x="9" y="47"/>
                    <a:pt x="9" y="47"/>
                    <a:pt x="9" y="47"/>
                  </a:cubicBezTo>
                  <a:cubicBezTo>
                    <a:pt x="7" y="46"/>
                    <a:pt x="4" y="46"/>
                    <a:pt x="2" y="47"/>
                  </a:cubicBezTo>
                  <a:cubicBezTo>
                    <a:pt x="0" y="49"/>
                    <a:pt x="0" y="53"/>
                    <a:pt x="2" y="55"/>
                  </a:cubicBezTo>
                  <a:cubicBezTo>
                    <a:pt x="33" y="85"/>
                    <a:pt x="33" y="85"/>
                    <a:pt x="33" y="85"/>
                  </a:cubicBezTo>
                  <a:cubicBezTo>
                    <a:pt x="2" y="116"/>
                    <a:pt x="2" y="116"/>
                    <a:pt x="2" y="116"/>
                  </a:cubicBezTo>
                  <a:cubicBezTo>
                    <a:pt x="0" y="118"/>
                    <a:pt x="0" y="122"/>
                    <a:pt x="2" y="123"/>
                  </a:cubicBezTo>
                  <a:cubicBezTo>
                    <a:pt x="3" y="124"/>
                    <a:pt x="4" y="125"/>
                    <a:pt x="5" y="125"/>
                  </a:cubicBezTo>
                  <a:cubicBezTo>
                    <a:pt x="7" y="125"/>
                    <a:pt x="8" y="124"/>
                    <a:pt x="9" y="123"/>
                  </a:cubicBezTo>
                  <a:cubicBezTo>
                    <a:pt x="36" y="96"/>
                    <a:pt x="36" y="96"/>
                    <a:pt x="36" y="96"/>
                  </a:cubicBezTo>
                  <a:cubicBezTo>
                    <a:pt x="36" y="166"/>
                    <a:pt x="36" y="166"/>
                    <a:pt x="36" y="166"/>
                  </a:cubicBezTo>
                  <a:cubicBezTo>
                    <a:pt x="36" y="168"/>
                    <a:pt x="39" y="171"/>
                    <a:pt x="41" y="171"/>
                  </a:cubicBezTo>
                  <a:cubicBezTo>
                    <a:pt x="44" y="171"/>
                    <a:pt x="46" y="168"/>
                    <a:pt x="46" y="166"/>
                  </a:cubicBezTo>
                  <a:cubicBezTo>
                    <a:pt x="46" y="157"/>
                    <a:pt x="46" y="157"/>
                    <a:pt x="46" y="157"/>
                  </a:cubicBezTo>
                  <a:cubicBezTo>
                    <a:pt x="79" y="124"/>
                    <a:pt x="79" y="124"/>
                    <a:pt x="79" y="124"/>
                  </a:cubicBezTo>
                  <a:cubicBezTo>
                    <a:pt x="80" y="123"/>
                    <a:pt x="81" y="122"/>
                    <a:pt x="81" y="120"/>
                  </a:cubicBezTo>
                  <a:cubicBezTo>
                    <a:pt x="81" y="119"/>
                    <a:pt x="80" y="118"/>
                    <a:pt x="79" y="117"/>
                  </a:cubicBezTo>
                  <a:lnTo>
                    <a:pt x="48" y="85"/>
                  </a:lnTo>
                  <a:close/>
                  <a:moveTo>
                    <a:pt x="46" y="28"/>
                  </a:moveTo>
                  <a:cubicBezTo>
                    <a:pt x="69" y="51"/>
                    <a:pt x="69" y="51"/>
                    <a:pt x="69" y="51"/>
                  </a:cubicBezTo>
                  <a:cubicBezTo>
                    <a:pt x="46" y="73"/>
                    <a:pt x="46" y="73"/>
                    <a:pt x="46" y="73"/>
                  </a:cubicBezTo>
                  <a:lnTo>
                    <a:pt x="46" y="28"/>
                  </a:lnTo>
                  <a:close/>
                  <a:moveTo>
                    <a:pt x="46" y="143"/>
                  </a:moveTo>
                  <a:cubicBezTo>
                    <a:pt x="46" y="98"/>
                    <a:pt x="46" y="98"/>
                    <a:pt x="46" y="98"/>
                  </a:cubicBezTo>
                  <a:cubicBezTo>
                    <a:pt x="69" y="120"/>
                    <a:pt x="69" y="120"/>
                    <a:pt x="69" y="120"/>
                  </a:cubicBezTo>
                  <a:lnTo>
                    <a:pt x="46" y="14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9" name="Oval 231"/>
            <p:cNvSpPr>
              <a:spLocks noChangeArrowheads="1"/>
            </p:cNvSpPr>
            <p:nvPr/>
          </p:nvSpPr>
          <p:spPr bwMode="auto">
            <a:xfrm>
              <a:off x="5720918" y="660569"/>
              <a:ext cx="34243" cy="35336"/>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0" name="Oval 232"/>
            <p:cNvSpPr>
              <a:spLocks noChangeArrowheads="1"/>
            </p:cNvSpPr>
            <p:nvPr/>
          </p:nvSpPr>
          <p:spPr bwMode="auto">
            <a:xfrm>
              <a:off x="5652797" y="660569"/>
              <a:ext cx="34607" cy="35336"/>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1" name="Oval 233"/>
            <p:cNvSpPr>
              <a:spLocks noChangeArrowheads="1"/>
            </p:cNvSpPr>
            <p:nvPr/>
          </p:nvSpPr>
          <p:spPr bwMode="auto">
            <a:xfrm>
              <a:off x="5583947" y="660569"/>
              <a:ext cx="35336" cy="35336"/>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2" name="Freeform 234"/>
            <p:cNvSpPr/>
            <p:nvPr/>
          </p:nvSpPr>
          <p:spPr bwMode="auto">
            <a:xfrm>
              <a:off x="5597790" y="589169"/>
              <a:ext cx="143892" cy="63386"/>
            </a:xfrm>
            <a:custGeom>
              <a:avLst/>
              <a:gdLst>
                <a:gd name="T0" fmla="*/ 162 w 167"/>
                <a:gd name="T1" fmla="*/ 35 h 74"/>
                <a:gd name="T2" fmla="*/ 89 w 167"/>
                <a:gd name="T3" fmla="*/ 35 h 74"/>
                <a:gd name="T4" fmla="*/ 89 w 167"/>
                <a:gd name="T5" fmla="*/ 5 h 74"/>
                <a:gd name="T6" fmla="*/ 84 w 167"/>
                <a:gd name="T7" fmla="*/ 0 h 74"/>
                <a:gd name="T8" fmla="*/ 79 w 167"/>
                <a:gd name="T9" fmla="*/ 5 h 74"/>
                <a:gd name="T10" fmla="*/ 79 w 167"/>
                <a:gd name="T11" fmla="*/ 35 h 74"/>
                <a:gd name="T12" fmla="*/ 4 w 167"/>
                <a:gd name="T13" fmla="*/ 35 h 74"/>
                <a:gd name="T14" fmla="*/ 0 w 167"/>
                <a:gd name="T15" fmla="*/ 40 h 74"/>
                <a:gd name="T16" fmla="*/ 0 w 167"/>
                <a:gd name="T17" fmla="*/ 69 h 74"/>
                <a:gd name="T18" fmla="*/ 4 w 167"/>
                <a:gd name="T19" fmla="*/ 74 h 74"/>
                <a:gd name="T20" fmla="*/ 9 w 167"/>
                <a:gd name="T21" fmla="*/ 69 h 74"/>
                <a:gd name="T22" fmla="*/ 9 w 167"/>
                <a:gd name="T23" fmla="*/ 44 h 74"/>
                <a:gd name="T24" fmla="*/ 79 w 167"/>
                <a:gd name="T25" fmla="*/ 44 h 74"/>
                <a:gd name="T26" fmla="*/ 79 w 167"/>
                <a:gd name="T27" fmla="*/ 69 h 74"/>
                <a:gd name="T28" fmla="*/ 84 w 167"/>
                <a:gd name="T29" fmla="*/ 74 h 74"/>
                <a:gd name="T30" fmla="*/ 89 w 167"/>
                <a:gd name="T31" fmla="*/ 69 h 74"/>
                <a:gd name="T32" fmla="*/ 89 w 167"/>
                <a:gd name="T33" fmla="*/ 44 h 74"/>
                <a:gd name="T34" fmla="*/ 157 w 167"/>
                <a:gd name="T35" fmla="*/ 44 h 74"/>
                <a:gd name="T36" fmla="*/ 157 w 167"/>
                <a:gd name="T37" fmla="*/ 69 h 74"/>
                <a:gd name="T38" fmla="*/ 162 w 167"/>
                <a:gd name="T39" fmla="*/ 74 h 74"/>
                <a:gd name="T40" fmla="*/ 167 w 167"/>
                <a:gd name="T41" fmla="*/ 69 h 74"/>
                <a:gd name="T42" fmla="*/ 167 w 167"/>
                <a:gd name="T43" fmla="*/ 40 h 74"/>
                <a:gd name="T44" fmla="*/ 162 w 167"/>
                <a:gd name="T45" fmla="*/ 3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74">
                  <a:moveTo>
                    <a:pt x="162" y="35"/>
                  </a:moveTo>
                  <a:cubicBezTo>
                    <a:pt x="89" y="35"/>
                    <a:pt x="89" y="35"/>
                    <a:pt x="89" y="35"/>
                  </a:cubicBezTo>
                  <a:cubicBezTo>
                    <a:pt x="89" y="5"/>
                    <a:pt x="89" y="5"/>
                    <a:pt x="89" y="5"/>
                  </a:cubicBezTo>
                  <a:cubicBezTo>
                    <a:pt x="89" y="2"/>
                    <a:pt x="86" y="0"/>
                    <a:pt x="84" y="0"/>
                  </a:cubicBezTo>
                  <a:cubicBezTo>
                    <a:pt x="81" y="0"/>
                    <a:pt x="79" y="2"/>
                    <a:pt x="79" y="5"/>
                  </a:cubicBezTo>
                  <a:cubicBezTo>
                    <a:pt x="79" y="35"/>
                    <a:pt x="79" y="35"/>
                    <a:pt x="79" y="35"/>
                  </a:cubicBezTo>
                  <a:cubicBezTo>
                    <a:pt x="4" y="35"/>
                    <a:pt x="4" y="35"/>
                    <a:pt x="4" y="35"/>
                  </a:cubicBezTo>
                  <a:cubicBezTo>
                    <a:pt x="2" y="35"/>
                    <a:pt x="0" y="37"/>
                    <a:pt x="0" y="40"/>
                  </a:cubicBezTo>
                  <a:cubicBezTo>
                    <a:pt x="0" y="69"/>
                    <a:pt x="0" y="69"/>
                    <a:pt x="0" y="69"/>
                  </a:cubicBezTo>
                  <a:cubicBezTo>
                    <a:pt x="0" y="72"/>
                    <a:pt x="2" y="74"/>
                    <a:pt x="4" y="74"/>
                  </a:cubicBezTo>
                  <a:cubicBezTo>
                    <a:pt x="7" y="74"/>
                    <a:pt x="9" y="72"/>
                    <a:pt x="9" y="69"/>
                  </a:cubicBezTo>
                  <a:cubicBezTo>
                    <a:pt x="9" y="44"/>
                    <a:pt x="9" y="44"/>
                    <a:pt x="9" y="44"/>
                  </a:cubicBezTo>
                  <a:cubicBezTo>
                    <a:pt x="79" y="44"/>
                    <a:pt x="79" y="44"/>
                    <a:pt x="79" y="44"/>
                  </a:cubicBezTo>
                  <a:cubicBezTo>
                    <a:pt x="79" y="69"/>
                    <a:pt x="79" y="69"/>
                    <a:pt x="79" y="69"/>
                  </a:cubicBezTo>
                  <a:cubicBezTo>
                    <a:pt x="79" y="72"/>
                    <a:pt x="81" y="74"/>
                    <a:pt x="84" y="74"/>
                  </a:cubicBezTo>
                  <a:cubicBezTo>
                    <a:pt x="86" y="74"/>
                    <a:pt x="89" y="72"/>
                    <a:pt x="89" y="69"/>
                  </a:cubicBezTo>
                  <a:cubicBezTo>
                    <a:pt x="89" y="44"/>
                    <a:pt x="89" y="44"/>
                    <a:pt x="89" y="44"/>
                  </a:cubicBezTo>
                  <a:cubicBezTo>
                    <a:pt x="157" y="44"/>
                    <a:pt x="157" y="44"/>
                    <a:pt x="157" y="44"/>
                  </a:cubicBezTo>
                  <a:cubicBezTo>
                    <a:pt x="157" y="69"/>
                    <a:pt x="157" y="69"/>
                    <a:pt x="157" y="69"/>
                  </a:cubicBezTo>
                  <a:cubicBezTo>
                    <a:pt x="157" y="72"/>
                    <a:pt x="160" y="74"/>
                    <a:pt x="162" y="74"/>
                  </a:cubicBezTo>
                  <a:cubicBezTo>
                    <a:pt x="165" y="74"/>
                    <a:pt x="167" y="72"/>
                    <a:pt x="167" y="69"/>
                  </a:cubicBezTo>
                  <a:cubicBezTo>
                    <a:pt x="167" y="40"/>
                    <a:pt x="167" y="40"/>
                    <a:pt x="167" y="40"/>
                  </a:cubicBezTo>
                  <a:cubicBezTo>
                    <a:pt x="167" y="37"/>
                    <a:pt x="165" y="35"/>
                    <a:pt x="162" y="3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3" name="Oval 235"/>
            <p:cNvSpPr>
              <a:spLocks noChangeArrowheads="1"/>
            </p:cNvSpPr>
            <p:nvPr/>
          </p:nvSpPr>
          <p:spPr bwMode="auto">
            <a:xfrm>
              <a:off x="5646968" y="533798"/>
              <a:ext cx="45536" cy="46628"/>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4" name="Freeform 236"/>
            <p:cNvSpPr/>
            <p:nvPr/>
          </p:nvSpPr>
          <p:spPr bwMode="auto">
            <a:xfrm>
              <a:off x="5361005" y="613941"/>
              <a:ext cx="65207" cy="49178"/>
            </a:xfrm>
            <a:custGeom>
              <a:avLst/>
              <a:gdLst>
                <a:gd name="T0" fmla="*/ 11 w 179"/>
                <a:gd name="T1" fmla="*/ 0 h 135"/>
                <a:gd name="T2" fmla="*/ 0 w 179"/>
                <a:gd name="T3" fmla="*/ 19 h 135"/>
                <a:gd name="T4" fmla="*/ 167 w 179"/>
                <a:gd name="T5" fmla="*/ 135 h 135"/>
                <a:gd name="T6" fmla="*/ 179 w 179"/>
                <a:gd name="T7" fmla="*/ 116 h 135"/>
                <a:gd name="T8" fmla="*/ 11 w 179"/>
                <a:gd name="T9" fmla="*/ 0 h 135"/>
              </a:gdLst>
              <a:ahLst/>
              <a:cxnLst>
                <a:cxn ang="0">
                  <a:pos x="T0" y="T1"/>
                </a:cxn>
                <a:cxn ang="0">
                  <a:pos x="T2" y="T3"/>
                </a:cxn>
                <a:cxn ang="0">
                  <a:pos x="T4" y="T5"/>
                </a:cxn>
                <a:cxn ang="0">
                  <a:pos x="T6" y="T7"/>
                </a:cxn>
                <a:cxn ang="0">
                  <a:pos x="T8" y="T9"/>
                </a:cxn>
              </a:cxnLst>
              <a:rect l="0" t="0" r="r" b="b"/>
              <a:pathLst>
                <a:path w="179" h="135">
                  <a:moveTo>
                    <a:pt x="11" y="0"/>
                  </a:moveTo>
                  <a:lnTo>
                    <a:pt x="0" y="19"/>
                  </a:lnTo>
                  <a:lnTo>
                    <a:pt x="167" y="135"/>
                  </a:lnTo>
                  <a:lnTo>
                    <a:pt x="179" y="116"/>
                  </a:lnTo>
                  <a:lnTo>
                    <a:pt x="11"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5" name="Freeform 237"/>
            <p:cNvSpPr/>
            <p:nvPr/>
          </p:nvSpPr>
          <p:spPr bwMode="auto">
            <a:xfrm>
              <a:off x="5363555" y="555291"/>
              <a:ext cx="67028" cy="34607"/>
            </a:xfrm>
            <a:custGeom>
              <a:avLst/>
              <a:gdLst>
                <a:gd name="T0" fmla="*/ 175 w 184"/>
                <a:gd name="T1" fmla="*/ 0 h 95"/>
                <a:gd name="T2" fmla="*/ 0 w 184"/>
                <a:gd name="T3" fmla="*/ 74 h 95"/>
                <a:gd name="T4" fmla="*/ 7 w 184"/>
                <a:gd name="T5" fmla="*/ 95 h 95"/>
                <a:gd name="T6" fmla="*/ 184 w 184"/>
                <a:gd name="T7" fmla="*/ 22 h 95"/>
                <a:gd name="T8" fmla="*/ 175 w 184"/>
                <a:gd name="T9" fmla="*/ 0 h 95"/>
              </a:gdLst>
              <a:ahLst/>
              <a:cxnLst>
                <a:cxn ang="0">
                  <a:pos x="T0" y="T1"/>
                </a:cxn>
                <a:cxn ang="0">
                  <a:pos x="T2" y="T3"/>
                </a:cxn>
                <a:cxn ang="0">
                  <a:pos x="T4" y="T5"/>
                </a:cxn>
                <a:cxn ang="0">
                  <a:pos x="T6" y="T7"/>
                </a:cxn>
                <a:cxn ang="0">
                  <a:pos x="T8" y="T9"/>
                </a:cxn>
              </a:cxnLst>
              <a:rect l="0" t="0" r="r" b="b"/>
              <a:pathLst>
                <a:path w="184" h="95">
                  <a:moveTo>
                    <a:pt x="175" y="0"/>
                  </a:moveTo>
                  <a:lnTo>
                    <a:pt x="0" y="74"/>
                  </a:lnTo>
                  <a:lnTo>
                    <a:pt x="7" y="95"/>
                  </a:lnTo>
                  <a:lnTo>
                    <a:pt x="184" y="22"/>
                  </a:lnTo>
                  <a:lnTo>
                    <a:pt x="175"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6" name="Oval 238"/>
            <p:cNvSpPr>
              <a:spLocks noChangeArrowheads="1"/>
            </p:cNvSpPr>
            <p:nvPr/>
          </p:nvSpPr>
          <p:spPr bwMode="auto">
            <a:xfrm>
              <a:off x="5416012" y="534891"/>
              <a:ext cx="42257" cy="418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7" name="Oval 239"/>
            <p:cNvSpPr>
              <a:spLocks noChangeArrowheads="1"/>
            </p:cNvSpPr>
            <p:nvPr/>
          </p:nvSpPr>
          <p:spPr bwMode="auto">
            <a:xfrm>
              <a:off x="5411641" y="644176"/>
              <a:ext cx="51728" cy="51728"/>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8" name="Oval 240"/>
            <p:cNvSpPr>
              <a:spLocks noChangeArrowheads="1"/>
            </p:cNvSpPr>
            <p:nvPr/>
          </p:nvSpPr>
          <p:spPr bwMode="auto">
            <a:xfrm>
              <a:off x="5306727" y="567312"/>
              <a:ext cx="64478" cy="63750"/>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9" name="Freeform 241"/>
            <p:cNvSpPr/>
            <p:nvPr/>
          </p:nvSpPr>
          <p:spPr bwMode="auto">
            <a:xfrm>
              <a:off x="5006192" y="608112"/>
              <a:ext cx="89250" cy="89250"/>
            </a:xfrm>
            <a:custGeom>
              <a:avLst/>
              <a:gdLst>
                <a:gd name="T0" fmla="*/ 96 w 104"/>
                <a:gd name="T1" fmla="*/ 25 h 104"/>
                <a:gd name="T2" fmla="*/ 81 w 104"/>
                <a:gd name="T3" fmla="*/ 40 h 104"/>
                <a:gd name="T4" fmla="*/ 80 w 104"/>
                <a:gd name="T5" fmla="*/ 43 h 104"/>
                <a:gd name="T6" fmla="*/ 44 w 104"/>
                <a:gd name="T7" fmla="*/ 80 h 104"/>
                <a:gd name="T8" fmla="*/ 38 w 104"/>
                <a:gd name="T9" fmla="*/ 80 h 104"/>
                <a:gd name="T10" fmla="*/ 24 w 104"/>
                <a:gd name="T11" fmla="*/ 66 h 104"/>
                <a:gd name="T12" fmla="*/ 24 w 104"/>
                <a:gd name="T13" fmla="*/ 60 h 104"/>
                <a:gd name="T14" fmla="*/ 60 w 104"/>
                <a:gd name="T15" fmla="*/ 24 h 104"/>
                <a:gd name="T16" fmla="*/ 64 w 104"/>
                <a:gd name="T17" fmla="*/ 23 h 104"/>
                <a:gd name="T18" fmla="*/ 79 w 104"/>
                <a:gd name="T19" fmla="*/ 8 h 104"/>
                <a:gd name="T20" fmla="*/ 46 w 104"/>
                <a:gd name="T21" fmla="*/ 9 h 104"/>
                <a:gd name="T22" fmla="*/ 10 w 104"/>
                <a:gd name="T23" fmla="*/ 45 h 104"/>
                <a:gd name="T24" fmla="*/ 10 w 104"/>
                <a:gd name="T25" fmla="*/ 81 h 104"/>
                <a:gd name="T26" fmla="*/ 23 w 104"/>
                <a:gd name="T27" fmla="*/ 94 h 104"/>
                <a:gd name="T28" fmla="*/ 58 w 104"/>
                <a:gd name="T29" fmla="*/ 94 h 104"/>
                <a:gd name="T30" fmla="*/ 95 w 104"/>
                <a:gd name="T31" fmla="*/ 58 h 104"/>
                <a:gd name="T32" fmla="*/ 96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96" y="25"/>
                  </a:moveTo>
                  <a:cubicBezTo>
                    <a:pt x="81" y="40"/>
                    <a:pt x="81" y="40"/>
                    <a:pt x="81" y="40"/>
                  </a:cubicBezTo>
                  <a:cubicBezTo>
                    <a:pt x="81" y="41"/>
                    <a:pt x="81" y="42"/>
                    <a:pt x="80" y="43"/>
                  </a:cubicBezTo>
                  <a:cubicBezTo>
                    <a:pt x="44" y="80"/>
                    <a:pt x="44" y="80"/>
                    <a:pt x="44" y="80"/>
                  </a:cubicBezTo>
                  <a:cubicBezTo>
                    <a:pt x="42" y="81"/>
                    <a:pt x="39" y="81"/>
                    <a:pt x="38" y="80"/>
                  </a:cubicBezTo>
                  <a:cubicBezTo>
                    <a:pt x="24" y="66"/>
                    <a:pt x="24" y="66"/>
                    <a:pt x="24" y="66"/>
                  </a:cubicBezTo>
                  <a:cubicBezTo>
                    <a:pt x="22" y="64"/>
                    <a:pt x="22" y="62"/>
                    <a:pt x="24" y="60"/>
                  </a:cubicBezTo>
                  <a:cubicBezTo>
                    <a:pt x="60" y="24"/>
                    <a:pt x="60" y="24"/>
                    <a:pt x="60" y="24"/>
                  </a:cubicBezTo>
                  <a:cubicBezTo>
                    <a:pt x="61" y="23"/>
                    <a:pt x="63" y="22"/>
                    <a:pt x="64" y="23"/>
                  </a:cubicBezTo>
                  <a:cubicBezTo>
                    <a:pt x="79" y="8"/>
                    <a:pt x="79" y="8"/>
                    <a:pt x="79" y="8"/>
                  </a:cubicBezTo>
                  <a:cubicBezTo>
                    <a:pt x="69" y="0"/>
                    <a:pt x="55" y="0"/>
                    <a:pt x="46" y="9"/>
                  </a:cubicBezTo>
                  <a:cubicBezTo>
                    <a:pt x="10" y="45"/>
                    <a:pt x="10" y="45"/>
                    <a:pt x="10" y="45"/>
                  </a:cubicBezTo>
                  <a:cubicBezTo>
                    <a:pt x="0" y="55"/>
                    <a:pt x="0" y="71"/>
                    <a:pt x="10" y="81"/>
                  </a:cubicBezTo>
                  <a:cubicBezTo>
                    <a:pt x="23" y="94"/>
                    <a:pt x="23" y="94"/>
                    <a:pt x="23" y="94"/>
                  </a:cubicBezTo>
                  <a:cubicBezTo>
                    <a:pt x="33" y="104"/>
                    <a:pt x="49" y="104"/>
                    <a:pt x="58" y="94"/>
                  </a:cubicBezTo>
                  <a:cubicBezTo>
                    <a:pt x="95" y="58"/>
                    <a:pt x="95" y="58"/>
                    <a:pt x="95" y="58"/>
                  </a:cubicBezTo>
                  <a:cubicBezTo>
                    <a:pt x="104" y="49"/>
                    <a:pt x="104" y="34"/>
                    <a:pt x="96" y="2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0" name="Freeform 242"/>
            <p:cNvSpPr/>
            <p:nvPr/>
          </p:nvSpPr>
          <p:spPr bwMode="auto">
            <a:xfrm>
              <a:off x="5049177" y="579698"/>
              <a:ext cx="73950" cy="74678"/>
            </a:xfrm>
            <a:custGeom>
              <a:avLst/>
              <a:gdLst>
                <a:gd name="T0" fmla="*/ 83 w 86"/>
                <a:gd name="T1" fmla="*/ 4 h 87"/>
                <a:gd name="T2" fmla="*/ 70 w 86"/>
                <a:gd name="T3" fmla="*/ 4 h 87"/>
                <a:gd name="T4" fmla="*/ 3 w 86"/>
                <a:gd name="T5" fmla="*/ 71 h 87"/>
                <a:gd name="T6" fmla="*/ 3 w 86"/>
                <a:gd name="T7" fmla="*/ 84 h 87"/>
                <a:gd name="T8" fmla="*/ 16 w 86"/>
                <a:gd name="T9" fmla="*/ 84 h 87"/>
                <a:gd name="T10" fmla="*/ 83 w 86"/>
                <a:gd name="T11" fmla="*/ 17 h 87"/>
                <a:gd name="T12" fmla="*/ 83 w 86"/>
                <a:gd name="T13" fmla="*/ 4 h 87"/>
              </a:gdLst>
              <a:ahLst/>
              <a:cxnLst>
                <a:cxn ang="0">
                  <a:pos x="T0" y="T1"/>
                </a:cxn>
                <a:cxn ang="0">
                  <a:pos x="T2" y="T3"/>
                </a:cxn>
                <a:cxn ang="0">
                  <a:pos x="T4" y="T5"/>
                </a:cxn>
                <a:cxn ang="0">
                  <a:pos x="T6" y="T7"/>
                </a:cxn>
                <a:cxn ang="0">
                  <a:pos x="T8" y="T9"/>
                </a:cxn>
                <a:cxn ang="0">
                  <a:pos x="T10" y="T11"/>
                </a:cxn>
                <a:cxn ang="0">
                  <a:pos x="T12" y="T13"/>
                </a:cxn>
              </a:cxnLst>
              <a:rect l="0" t="0" r="r" b="b"/>
              <a:pathLst>
                <a:path w="86" h="87">
                  <a:moveTo>
                    <a:pt x="83" y="4"/>
                  </a:moveTo>
                  <a:cubicBezTo>
                    <a:pt x="79" y="0"/>
                    <a:pt x="73" y="0"/>
                    <a:pt x="70" y="4"/>
                  </a:cubicBezTo>
                  <a:cubicBezTo>
                    <a:pt x="3" y="71"/>
                    <a:pt x="3" y="71"/>
                    <a:pt x="3" y="71"/>
                  </a:cubicBezTo>
                  <a:cubicBezTo>
                    <a:pt x="0" y="74"/>
                    <a:pt x="0" y="80"/>
                    <a:pt x="3" y="84"/>
                  </a:cubicBezTo>
                  <a:cubicBezTo>
                    <a:pt x="7" y="87"/>
                    <a:pt x="13" y="87"/>
                    <a:pt x="16" y="84"/>
                  </a:cubicBezTo>
                  <a:cubicBezTo>
                    <a:pt x="83" y="17"/>
                    <a:pt x="83" y="17"/>
                    <a:pt x="83" y="17"/>
                  </a:cubicBezTo>
                  <a:cubicBezTo>
                    <a:pt x="86" y="13"/>
                    <a:pt x="86" y="8"/>
                    <a:pt x="83"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1" name="Freeform 243"/>
            <p:cNvSpPr/>
            <p:nvPr/>
          </p:nvSpPr>
          <p:spPr bwMode="auto">
            <a:xfrm>
              <a:off x="5076499" y="537441"/>
              <a:ext cx="89614" cy="89614"/>
            </a:xfrm>
            <a:custGeom>
              <a:avLst/>
              <a:gdLst>
                <a:gd name="T0" fmla="*/ 94 w 104"/>
                <a:gd name="T1" fmla="*/ 23 h 104"/>
                <a:gd name="T2" fmla="*/ 81 w 104"/>
                <a:gd name="T3" fmla="*/ 9 h 104"/>
                <a:gd name="T4" fmla="*/ 46 w 104"/>
                <a:gd name="T5" fmla="*/ 9 h 104"/>
                <a:gd name="T6" fmla="*/ 9 w 104"/>
                <a:gd name="T7" fmla="*/ 46 h 104"/>
                <a:gd name="T8" fmla="*/ 8 w 104"/>
                <a:gd name="T9" fmla="*/ 79 h 104"/>
                <a:gd name="T10" fmla="*/ 23 w 104"/>
                <a:gd name="T11" fmla="*/ 64 h 104"/>
                <a:gd name="T12" fmla="*/ 24 w 104"/>
                <a:gd name="T13" fmla="*/ 60 h 104"/>
                <a:gd name="T14" fmla="*/ 60 w 104"/>
                <a:gd name="T15" fmla="*/ 24 h 104"/>
                <a:gd name="T16" fmla="*/ 66 w 104"/>
                <a:gd name="T17" fmla="*/ 24 h 104"/>
                <a:gd name="T18" fmla="*/ 80 w 104"/>
                <a:gd name="T19" fmla="*/ 37 h 104"/>
                <a:gd name="T20" fmla="*/ 80 w 104"/>
                <a:gd name="T21" fmla="*/ 44 h 104"/>
                <a:gd name="T22" fmla="*/ 44 w 104"/>
                <a:gd name="T23" fmla="*/ 80 h 104"/>
                <a:gd name="T24" fmla="*/ 40 w 104"/>
                <a:gd name="T25" fmla="*/ 81 h 104"/>
                <a:gd name="T26" fmla="*/ 25 w 104"/>
                <a:gd name="T27" fmla="*/ 96 h 104"/>
                <a:gd name="T28" fmla="*/ 58 w 104"/>
                <a:gd name="T29" fmla="*/ 94 h 104"/>
                <a:gd name="T30" fmla="*/ 94 w 104"/>
                <a:gd name="T31" fmla="*/ 58 h 104"/>
                <a:gd name="T32" fmla="*/ 94 w 104"/>
                <a:gd name="T33"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94" y="23"/>
                  </a:moveTo>
                  <a:cubicBezTo>
                    <a:pt x="81" y="9"/>
                    <a:pt x="81" y="9"/>
                    <a:pt x="81" y="9"/>
                  </a:cubicBezTo>
                  <a:cubicBezTo>
                    <a:pt x="71" y="0"/>
                    <a:pt x="55" y="0"/>
                    <a:pt x="46" y="9"/>
                  </a:cubicBezTo>
                  <a:cubicBezTo>
                    <a:pt x="9" y="46"/>
                    <a:pt x="9" y="46"/>
                    <a:pt x="9" y="46"/>
                  </a:cubicBezTo>
                  <a:cubicBezTo>
                    <a:pt x="0" y="55"/>
                    <a:pt x="0" y="69"/>
                    <a:pt x="8" y="79"/>
                  </a:cubicBezTo>
                  <a:cubicBezTo>
                    <a:pt x="23" y="64"/>
                    <a:pt x="23" y="64"/>
                    <a:pt x="23" y="64"/>
                  </a:cubicBezTo>
                  <a:cubicBezTo>
                    <a:pt x="23" y="63"/>
                    <a:pt x="23" y="61"/>
                    <a:pt x="24" y="60"/>
                  </a:cubicBezTo>
                  <a:cubicBezTo>
                    <a:pt x="60" y="24"/>
                    <a:pt x="60" y="24"/>
                    <a:pt x="60" y="24"/>
                  </a:cubicBezTo>
                  <a:cubicBezTo>
                    <a:pt x="62" y="22"/>
                    <a:pt x="65" y="22"/>
                    <a:pt x="66" y="24"/>
                  </a:cubicBezTo>
                  <a:cubicBezTo>
                    <a:pt x="80" y="37"/>
                    <a:pt x="80" y="37"/>
                    <a:pt x="80" y="37"/>
                  </a:cubicBezTo>
                  <a:cubicBezTo>
                    <a:pt x="82" y="39"/>
                    <a:pt x="82" y="42"/>
                    <a:pt x="80" y="44"/>
                  </a:cubicBezTo>
                  <a:cubicBezTo>
                    <a:pt x="44" y="80"/>
                    <a:pt x="44" y="80"/>
                    <a:pt x="44" y="80"/>
                  </a:cubicBezTo>
                  <a:cubicBezTo>
                    <a:pt x="43" y="81"/>
                    <a:pt x="41" y="81"/>
                    <a:pt x="40" y="81"/>
                  </a:cubicBezTo>
                  <a:cubicBezTo>
                    <a:pt x="25" y="96"/>
                    <a:pt x="25" y="96"/>
                    <a:pt x="25" y="96"/>
                  </a:cubicBezTo>
                  <a:cubicBezTo>
                    <a:pt x="35" y="104"/>
                    <a:pt x="49" y="103"/>
                    <a:pt x="58" y="94"/>
                  </a:cubicBezTo>
                  <a:cubicBezTo>
                    <a:pt x="94" y="58"/>
                    <a:pt x="94" y="58"/>
                    <a:pt x="94" y="58"/>
                  </a:cubicBezTo>
                  <a:cubicBezTo>
                    <a:pt x="104" y="48"/>
                    <a:pt x="104" y="33"/>
                    <a:pt x="94" y="2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2" name="Freeform 244"/>
            <p:cNvSpPr/>
            <p:nvPr/>
          </p:nvSpPr>
          <p:spPr bwMode="auto">
            <a:xfrm>
              <a:off x="4719136" y="559662"/>
              <a:ext cx="124221" cy="136242"/>
            </a:xfrm>
            <a:custGeom>
              <a:avLst/>
              <a:gdLst>
                <a:gd name="T0" fmla="*/ 72 w 144"/>
                <a:gd name="T1" fmla="*/ 0 h 158"/>
                <a:gd name="T2" fmla="*/ 0 w 144"/>
                <a:gd name="T3" fmla="*/ 52 h 158"/>
                <a:gd name="T4" fmla="*/ 0 w 144"/>
                <a:gd name="T5" fmla="*/ 138 h 158"/>
                <a:gd name="T6" fmla="*/ 19 w 144"/>
                <a:gd name="T7" fmla="*/ 158 h 158"/>
                <a:gd name="T8" fmla="*/ 52 w 144"/>
                <a:gd name="T9" fmla="*/ 158 h 158"/>
                <a:gd name="T10" fmla="*/ 52 w 144"/>
                <a:gd name="T11" fmla="*/ 106 h 158"/>
                <a:gd name="T12" fmla="*/ 92 w 144"/>
                <a:gd name="T13" fmla="*/ 106 h 158"/>
                <a:gd name="T14" fmla="*/ 92 w 144"/>
                <a:gd name="T15" fmla="*/ 158 h 158"/>
                <a:gd name="T16" fmla="*/ 124 w 144"/>
                <a:gd name="T17" fmla="*/ 158 h 158"/>
                <a:gd name="T18" fmla="*/ 144 w 144"/>
                <a:gd name="T19" fmla="*/ 138 h 158"/>
                <a:gd name="T20" fmla="*/ 144 w 144"/>
                <a:gd name="T21" fmla="*/ 52 h 158"/>
                <a:gd name="T22" fmla="*/ 72 w 144"/>
                <a:gd name="T23"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58">
                  <a:moveTo>
                    <a:pt x="72" y="0"/>
                  </a:moveTo>
                  <a:cubicBezTo>
                    <a:pt x="0" y="52"/>
                    <a:pt x="0" y="52"/>
                    <a:pt x="0" y="52"/>
                  </a:cubicBezTo>
                  <a:cubicBezTo>
                    <a:pt x="0" y="138"/>
                    <a:pt x="0" y="138"/>
                    <a:pt x="0" y="138"/>
                  </a:cubicBezTo>
                  <a:cubicBezTo>
                    <a:pt x="0" y="149"/>
                    <a:pt x="9" y="158"/>
                    <a:pt x="19" y="158"/>
                  </a:cubicBezTo>
                  <a:cubicBezTo>
                    <a:pt x="52" y="158"/>
                    <a:pt x="52" y="158"/>
                    <a:pt x="52" y="158"/>
                  </a:cubicBezTo>
                  <a:cubicBezTo>
                    <a:pt x="52" y="106"/>
                    <a:pt x="52" y="106"/>
                    <a:pt x="52" y="106"/>
                  </a:cubicBezTo>
                  <a:cubicBezTo>
                    <a:pt x="92" y="106"/>
                    <a:pt x="92" y="106"/>
                    <a:pt x="92" y="106"/>
                  </a:cubicBezTo>
                  <a:cubicBezTo>
                    <a:pt x="92" y="158"/>
                    <a:pt x="92" y="158"/>
                    <a:pt x="92" y="158"/>
                  </a:cubicBezTo>
                  <a:cubicBezTo>
                    <a:pt x="124" y="158"/>
                    <a:pt x="124" y="158"/>
                    <a:pt x="124" y="158"/>
                  </a:cubicBezTo>
                  <a:cubicBezTo>
                    <a:pt x="135" y="158"/>
                    <a:pt x="144" y="149"/>
                    <a:pt x="144" y="138"/>
                  </a:cubicBezTo>
                  <a:cubicBezTo>
                    <a:pt x="144" y="52"/>
                    <a:pt x="144" y="52"/>
                    <a:pt x="144" y="52"/>
                  </a:cubicBezTo>
                  <a:lnTo>
                    <a:pt x="7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3" name="Freeform 245"/>
            <p:cNvSpPr/>
            <p:nvPr/>
          </p:nvSpPr>
          <p:spPr bwMode="auto">
            <a:xfrm>
              <a:off x="4684893" y="518498"/>
              <a:ext cx="191978" cy="85971"/>
            </a:xfrm>
            <a:custGeom>
              <a:avLst/>
              <a:gdLst>
                <a:gd name="T0" fmla="*/ 218 w 223"/>
                <a:gd name="T1" fmla="*/ 77 h 100"/>
                <a:gd name="T2" fmla="*/ 191 w 223"/>
                <a:gd name="T3" fmla="*/ 58 h 100"/>
                <a:gd name="T4" fmla="*/ 146 w 223"/>
                <a:gd name="T5" fmla="*/ 25 h 100"/>
                <a:gd name="T6" fmla="*/ 120 w 223"/>
                <a:gd name="T7" fmla="*/ 6 h 100"/>
                <a:gd name="T8" fmla="*/ 112 w 223"/>
                <a:gd name="T9" fmla="*/ 0 h 100"/>
                <a:gd name="T10" fmla="*/ 112 w 223"/>
                <a:gd name="T11" fmla="*/ 0 h 100"/>
                <a:gd name="T12" fmla="*/ 112 w 223"/>
                <a:gd name="T13" fmla="*/ 0 h 100"/>
                <a:gd name="T14" fmla="*/ 112 w 223"/>
                <a:gd name="T15" fmla="*/ 0 h 100"/>
                <a:gd name="T16" fmla="*/ 103 w 223"/>
                <a:gd name="T17" fmla="*/ 6 h 100"/>
                <a:gd name="T18" fmla="*/ 5 w 223"/>
                <a:gd name="T19" fmla="*/ 77 h 100"/>
                <a:gd name="T20" fmla="*/ 3 w 223"/>
                <a:gd name="T21" fmla="*/ 91 h 100"/>
                <a:gd name="T22" fmla="*/ 7 w 223"/>
                <a:gd name="T23" fmla="*/ 96 h 100"/>
                <a:gd name="T24" fmla="*/ 16 w 223"/>
                <a:gd name="T25" fmla="*/ 100 h 100"/>
                <a:gd name="T26" fmla="*/ 112 w 223"/>
                <a:gd name="T27" fmla="*/ 31 h 100"/>
                <a:gd name="T28" fmla="*/ 112 w 223"/>
                <a:gd name="T29" fmla="*/ 31 h 100"/>
                <a:gd name="T30" fmla="*/ 112 w 223"/>
                <a:gd name="T31" fmla="*/ 31 h 100"/>
                <a:gd name="T32" fmla="*/ 112 w 223"/>
                <a:gd name="T33" fmla="*/ 31 h 100"/>
                <a:gd name="T34" fmla="*/ 207 w 223"/>
                <a:gd name="T35" fmla="*/ 100 h 100"/>
                <a:gd name="T36" fmla="*/ 216 w 223"/>
                <a:gd name="T37" fmla="*/ 96 h 100"/>
                <a:gd name="T38" fmla="*/ 220 w 223"/>
                <a:gd name="T39" fmla="*/ 91 h 100"/>
                <a:gd name="T40" fmla="*/ 218 w 223"/>
                <a:gd name="T41"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3" h="100">
                  <a:moveTo>
                    <a:pt x="218" y="77"/>
                  </a:moveTo>
                  <a:cubicBezTo>
                    <a:pt x="191" y="58"/>
                    <a:pt x="191" y="58"/>
                    <a:pt x="191" y="58"/>
                  </a:cubicBezTo>
                  <a:cubicBezTo>
                    <a:pt x="187" y="54"/>
                    <a:pt x="151" y="28"/>
                    <a:pt x="146" y="25"/>
                  </a:cubicBezTo>
                  <a:cubicBezTo>
                    <a:pt x="120" y="6"/>
                    <a:pt x="120" y="6"/>
                    <a:pt x="120" y="6"/>
                  </a:cubicBezTo>
                  <a:cubicBezTo>
                    <a:pt x="116" y="3"/>
                    <a:pt x="112" y="0"/>
                    <a:pt x="112" y="0"/>
                  </a:cubicBezTo>
                  <a:cubicBezTo>
                    <a:pt x="112" y="0"/>
                    <a:pt x="112" y="0"/>
                    <a:pt x="112" y="0"/>
                  </a:cubicBezTo>
                  <a:cubicBezTo>
                    <a:pt x="112" y="0"/>
                    <a:pt x="112" y="0"/>
                    <a:pt x="112" y="0"/>
                  </a:cubicBezTo>
                  <a:cubicBezTo>
                    <a:pt x="112" y="0"/>
                    <a:pt x="112" y="0"/>
                    <a:pt x="112" y="0"/>
                  </a:cubicBezTo>
                  <a:cubicBezTo>
                    <a:pt x="111" y="0"/>
                    <a:pt x="108" y="3"/>
                    <a:pt x="103" y="6"/>
                  </a:cubicBezTo>
                  <a:cubicBezTo>
                    <a:pt x="5" y="77"/>
                    <a:pt x="5" y="77"/>
                    <a:pt x="5" y="77"/>
                  </a:cubicBezTo>
                  <a:cubicBezTo>
                    <a:pt x="1" y="80"/>
                    <a:pt x="0" y="86"/>
                    <a:pt x="3" y="91"/>
                  </a:cubicBezTo>
                  <a:cubicBezTo>
                    <a:pt x="7" y="96"/>
                    <a:pt x="7" y="96"/>
                    <a:pt x="7" y="96"/>
                  </a:cubicBezTo>
                  <a:cubicBezTo>
                    <a:pt x="9" y="99"/>
                    <a:pt x="13" y="100"/>
                    <a:pt x="16" y="100"/>
                  </a:cubicBezTo>
                  <a:cubicBezTo>
                    <a:pt x="112" y="31"/>
                    <a:pt x="112" y="31"/>
                    <a:pt x="112" y="31"/>
                  </a:cubicBezTo>
                  <a:cubicBezTo>
                    <a:pt x="112" y="31"/>
                    <a:pt x="112" y="31"/>
                    <a:pt x="112" y="31"/>
                  </a:cubicBezTo>
                  <a:cubicBezTo>
                    <a:pt x="112" y="31"/>
                    <a:pt x="112" y="31"/>
                    <a:pt x="112" y="31"/>
                  </a:cubicBezTo>
                  <a:cubicBezTo>
                    <a:pt x="112" y="31"/>
                    <a:pt x="112" y="31"/>
                    <a:pt x="112" y="31"/>
                  </a:cubicBezTo>
                  <a:cubicBezTo>
                    <a:pt x="207" y="100"/>
                    <a:pt x="207" y="100"/>
                    <a:pt x="207" y="100"/>
                  </a:cubicBezTo>
                  <a:cubicBezTo>
                    <a:pt x="211" y="100"/>
                    <a:pt x="214" y="99"/>
                    <a:pt x="216" y="96"/>
                  </a:cubicBezTo>
                  <a:cubicBezTo>
                    <a:pt x="220" y="91"/>
                    <a:pt x="220" y="91"/>
                    <a:pt x="220" y="91"/>
                  </a:cubicBezTo>
                  <a:cubicBezTo>
                    <a:pt x="223" y="86"/>
                    <a:pt x="222" y="80"/>
                    <a:pt x="218" y="7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4" name="Freeform 246"/>
            <p:cNvSpPr/>
            <p:nvPr/>
          </p:nvSpPr>
          <p:spPr bwMode="auto">
            <a:xfrm>
              <a:off x="4810571" y="518498"/>
              <a:ext cx="38614" cy="49907"/>
            </a:xfrm>
            <a:custGeom>
              <a:avLst/>
              <a:gdLst>
                <a:gd name="T0" fmla="*/ 37 w 45"/>
                <a:gd name="T1" fmla="*/ 42 h 58"/>
                <a:gd name="T2" fmla="*/ 37 w 45"/>
                <a:gd name="T3" fmla="*/ 10 h 58"/>
                <a:gd name="T4" fmla="*/ 27 w 45"/>
                <a:gd name="T5" fmla="*/ 0 h 58"/>
                <a:gd name="T6" fmla="*/ 18 w 45"/>
                <a:gd name="T7" fmla="*/ 0 h 58"/>
                <a:gd name="T8" fmla="*/ 8 w 45"/>
                <a:gd name="T9" fmla="*/ 10 h 58"/>
                <a:gd name="T10" fmla="*/ 8 w 45"/>
                <a:gd name="T11" fmla="*/ 21 h 58"/>
                <a:gd name="T12" fmla="*/ 0 w 45"/>
                <a:gd name="T13" fmla="*/ 25 h 58"/>
                <a:gd name="T14" fmla="*/ 45 w 45"/>
                <a:gd name="T15" fmla="*/ 58 h 58"/>
                <a:gd name="T16" fmla="*/ 37 w 45"/>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8">
                  <a:moveTo>
                    <a:pt x="37" y="42"/>
                  </a:moveTo>
                  <a:cubicBezTo>
                    <a:pt x="37" y="10"/>
                    <a:pt x="37" y="10"/>
                    <a:pt x="37" y="10"/>
                  </a:cubicBezTo>
                  <a:cubicBezTo>
                    <a:pt x="37" y="5"/>
                    <a:pt x="33" y="0"/>
                    <a:pt x="27" y="0"/>
                  </a:cubicBezTo>
                  <a:cubicBezTo>
                    <a:pt x="18" y="0"/>
                    <a:pt x="18" y="0"/>
                    <a:pt x="18" y="0"/>
                  </a:cubicBezTo>
                  <a:cubicBezTo>
                    <a:pt x="13" y="0"/>
                    <a:pt x="8" y="5"/>
                    <a:pt x="8" y="10"/>
                  </a:cubicBezTo>
                  <a:cubicBezTo>
                    <a:pt x="8" y="21"/>
                    <a:pt x="8" y="21"/>
                    <a:pt x="8" y="21"/>
                  </a:cubicBezTo>
                  <a:cubicBezTo>
                    <a:pt x="8" y="26"/>
                    <a:pt x="5" y="28"/>
                    <a:pt x="0" y="25"/>
                  </a:cubicBezTo>
                  <a:cubicBezTo>
                    <a:pt x="45" y="58"/>
                    <a:pt x="45" y="58"/>
                    <a:pt x="45" y="58"/>
                  </a:cubicBezTo>
                  <a:cubicBezTo>
                    <a:pt x="41" y="54"/>
                    <a:pt x="37" y="47"/>
                    <a:pt x="37" y="4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5" name="Freeform 247"/>
            <p:cNvSpPr>
              <a:spLocks noEditPoints="1"/>
            </p:cNvSpPr>
            <p:nvPr/>
          </p:nvSpPr>
          <p:spPr bwMode="auto">
            <a:xfrm>
              <a:off x="6769693" y="545091"/>
              <a:ext cx="131142" cy="61928"/>
            </a:xfrm>
            <a:custGeom>
              <a:avLst/>
              <a:gdLst>
                <a:gd name="T0" fmla="*/ 5 w 152"/>
                <a:gd name="T1" fmla="*/ 0 h 72"/>
                <a:gd name="T2" fmla="*/ 0 w 152"/>
                <a:gd name="T3" fmla="*/ 5 h 72"/>
                <a:gd name="T4" fmla="*/ 0 w 152"/>
                <a:gd name="T5" fmla="*/ 48 h 72"/>
                <a:gd name="T6" fmla="*/ 6 w 152"/>
                <a:gd name="T7" fmla="*/ 48 h 72"/>
                <a:gd name="T8" fmla="*/ 10 w 152"/>
                <a:gd name="T9" fmla="*/ 48 h 72"/>
                <a:gd name="T10" fmla="*/ 10 w 152"/>
                <a:gd name="T11" fmla="*/ 5 h 72"/>
                <a:gd name="T12" fmla="*/ 5 w 152"/>
                <a:gd name="T13" fmla="*/ 0 h 72"/>
                <a:gd name="T14" fmla="*/ 147 w 152"/>
                <a:gd name="T15" fmla="*/ 0 h 72"/>
                <a:gd name="T16" fmla="*/ 142 w 152"/>
                <a:gd name="T17" fmla="*/ 5 h 72"/>
                <a:gd name="T18" fmla="*/ 142 w 152"/>
                <a:gd name="T19" fmla="*/ 72 h 72"/>
                <a:gd name="T20" fmla="*/ 147 w 152"/>
                <a:gd name="T21" fmla="*/ 71 h 72"/>
                <a:gd name="T22" fmla="*/ 152 w 152"/>
                <a:gd name="T23" fmla="*/ 71 h 72"/>
                <a:gd name="T24" fmla="*/ 152 w 152"/>
                <a:gd name="T25" fmla="*/ 5 h 72"/>
                <a:gd name="T26" fmla="*/ 147 w 152"/>
                <a:gd name="T27" fmla="*/ 0 h 72"/>
                <a:gd name="T28" fmla="*/ 75 w 152"/>
                <a:gd name="T29" fmla="*/ 0 h 72"/>
                <a:gd name="T30" fmla="*/ 70 w 152"/>
                <a:gd name="T31" fmla="*/ 5 h 72"/>
                <a:gd name="T32" fmla="*/ 70 w 152"/>
                <a:gd name="T33" fmla="*/ 33 h 72"/>
                <a:gd name="T34" fmla="*/ 75 w 152"/>
                <a:gd name="T35" fmla="*/ 33 h 72"/>
                <a:gd name="T36" fmla="*/ 80 w 152"/>
                <a:gd name="T37" fmla="*/ 33 h 72"/>
                <a:gd name="T38" fmla="*/ 80 w 152"/>
                <a:gd name="T39" fmla="*/ 5 h 72"/>
                <a:gd name="T40" fmla="*/ 75 w 152"/>
                <a:gd name="T4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2" h="72">
                  <a:moveTo>
                    <a:pt x="5" y="0"/>
                  </a:moveTo>
                  <a:cubicBezTo>
                    <a:pt x="3" y="0"/>
                    <a:pt x="0" y="2"/>
                    <a:pt x="0" y="5"/>
                  </a:cubicBezTo>
                  <a:cubicBezTo>
                    <a:pt x="0" y="48"/>
                    <a:pt x="0" y="48"/>
                    <a:pt x="0" y="48"/>
                  </a:cubicBezTo>
                  <a:cubicBezTo>
                    <a:pt x="2" y="48"/>
                    <a:pt x="4" y="48"/>
                    <a:pt x="6" y="48"/>
                  </a:cubicBezTo>
                  <a:cubicBezTo>
                    <a:pt x="7" y="48"/>
                    <a:pt x="9" y="48"/>
                    <a:pt x="10" y="48"/>
                  </a:cubicBezTo>
                  <a:cubicBezTo>
                    <a:pt x="10" y="5"/>
                    <a:pt x="10" y="5"/>
                    <a:pt x="10" y="5"/>
                  </a:cubicBezTo>
                  <a:cubicBezTo>
                    <a:pt x="10" y="2"/>
                    <a:pt x="8" y="0"/>
                    <a:pt x="5" y="0"/>
                  </a:cubicBezTo>
                  <a:close/>
                  <a:moveTo>
                    <a:pt x="147" y="0"/>
                  </a:moveTo>
                  <a:cubicBezTo>
                    <a:pt x="144" y="0"/>
                    <a:pt x="142" y="2"/>
                    <a:pt x="142" y="5"/>
                  </a:cubicBezTo>
                  <a:cubicBezTo>
                    <a:pt x="142" y="72"/>
                    <a:pt x="142" y="72"/>
                    <a:pt x="142" y="72"/>
                  </a:cubicBezTo>
                  <a:cubicBezTo>
                    <a:pt x="143" y="71"/>
                    <a:pt x="145" y="71"/>
                    <a:pt x="147" y="71"/>
                  </a:cubicBezTo>
                  <a:cubicBezTo>
                    <a:pt x="148" y="71"/>
                    <a:pt x="150" y="71"/>
                    <a:pt x="152" y="71"/>
                  </a:cubicBezTo>
                  <a:cubicBezTo>
                    <a:pt x="152" y="5"/>
                    <a:pt x="152" y="5"/>
                    <a:pt x="152" y="5"/>
                  </a:cubicBezTo>
                  <a:cubicBezTo>
                    <a:pt x="152" y="2"/>
                    <a:pt x="149" y="0"/>
                    <a:pt x="147" y="0"/>
                  </a:cubicBezTo>
                  <a:close/>
                  <a:moveTo>
                    <a:pt x="75" y="0"/>
                  </a:moveTo>
                  <a:cubicBezTo>
                    <a:pt x="72" y="0"/>
                    <a:pt x="70" y="2"/>
                    <a:pt x="70" y="5"/>
                  </a:cubicBezTo>
                  <a:cubicBezTo>
                    <a:pt x="70" y="33"/>
                    <a:pt x="70" y="33"/>
                    <a:pt x="70" y="33"/>
                  </a:cubicBezTo>
                  <a:cubicBezTo>
                    <a:pt x="72" y="33"/>
                    <a:pt x="73" y="33"/>
                    <a:pt x="75" y="33"/>
                  </a:cubicBezTo>
                  <a:cubicBezTo>
                    <a:pt x="77" y="33"/>
                    <a:pt x="79" y="33"/>
                    <a:pt x="80" y="33"/>
                  </a:cubicBezTo>
                  <a:cubicBezTo>
                    <a:pt x="80" y="5"/>
                    <a:pt x="80" y="5"/>
                    <a:pt x="80" y="5"/>
                  </a:cubicBezTo>
                  <a:cubicBezTo>
                    <a:pt x="80" y="2"/>
                    <a:pt x="78" y="0"/>
                    <a:pt x="7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6" name="Freeform 248"/>
            <p:cNvSpPr>
              <a:spLocks noEditPoints="1"/>
            </p:cNvSpPr>
            <p:nvPr/>
          </p:nvSpPr>
          <p:spPr bwMode="auto">
            <a:xfrm>
              <a:off x="6769693" y="629605"/>
              <a:ext cx="131142" cy="66300"/>
            </a:xfrm>
            <a:custGeom>
              <a:avLst/>
              <a:gdLst>
                <a:gd name="T0" fmla="*/ 0 w 152"/>
                <a:gd name="T1" fmla="*/ 15 h 77"/>
                <a:gd name="T2" fmla="*/ 0 w 152"/>
                <a:gd name="T3" fmla="*/ 71 h 77"/>
                <a:gd name="T4" fmla="*/ 5 w 152"/>
                <a:gd name="T5" fmla="*/ 77 h 77"/>
                <a:gd name="T6" fmla="*/ 10 w 152"/>
                <a:gd name="T7" fmla="*/ 71 h 77"/>
                <a:gd name="T8" fmla="*/ 10 w 152"/>
                <a:gd name="T9" fmla="*/ 15 h 77"/>
                <a:gd name="T10" fmla="*/ 6 w 152"/>
                <a:gd name="T11" fmla="*/ 16 h 77"/>
                <a:gd name="T12" fmla="*/ 0 w 152"/>
                <a:gd name="T13" fmla="*/ 15 h 77"/>
                <a:gd name="T14" fmla="*/ 70 w 152"/>
                <a:gd name="T15" fmla="*/ 0 h 77"/>
                <a:gd name="T16" fmla="*/ 70 w 152"/>
                <a:gd name="T17" fmla="*/ 71 h 77"/>
                <a:gd name="T18" fmla="*/ 75 w 152"/>
                <a:gd name="T19" fmla="*/ 77 h 77"/>
                <a:gd name="T20" fmla="*/ 80 w 152"/>
                <a:gd name="T21" fmla="*/ 71 h 77"/>
                <a:gd name="T22" fmla="*/ 80 w 152"/>
                <a:gd name="T23" fmla="*/ 0 h 77"/>
                <a:gd name="T24" fmla="*/ 75 w 152"/>
                <a:gd name="T25" fmla="*/ 1 h 77"/>
                <a:gd name="T26" fmla="*/ 70 w 152"/>
                <a:gd name="T27" fmla="*/ 0 h 77"/>
                <a:gd name="T28" fmla="*/ 147 w 152"/>
                <a:gd name="T29" fmla="*/ 39 h 77"/>
                <a:gd name="T30" fmla="*/ 142 w 152"/>
                <a:gd name="T31" fmla="*/ 38 h 77"/>
                <a:gd name="T32" fmla="*/ 142 w 152"/>
                <a:gd name="T33" fmla="*/ 71 h 77"/>
                <a:gd name="T34" fmla="*/ 147 w 152"/>
                <a:gd name="T35" fmla="*/ 77 h 77"/>
                <a:gd name="T36" fmla="*/ 152 w 152"/>
                <a:gd name="T37" fmla="*/ 71 h 77"/>
                <a:gd name="T38" fmla="*/ 152 w 152"/>
                <a:gd name="T39" fmla="*/ 38 h 77"/>
                <a:gd name="T40" fmla="*/ 147 w 152"/>
                <a:gd name="T41" fmla="*/ 3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2" h="77">
                  <a:moveTo>
                    <a:pt x="0" y="15"/>
                  </a:moveTo>
                  <a:cubicBezTo>
                    <a:pt x="0" y="71"/>
                    <a:pt x="0" y="71"/>
                    <a:pt x="0" y="71"/>
                  </a:cubicBezTo>
                  <a:cubicBezTo>
                    <a:pt x="0" y="74"/>
                    <a:pt x="3" y="77"/>
                    <a:pt x="5" y="77"/>
                  </a:cubicBezTo>
                  <a:cubicBezTo>
                    <a:pt x="8" y="77"/>
                    <a:pt x="10" y="74"/>
                    <a:pt x="10" y="71"/>
                  </a:cubicBezTo>
                  <a:cubicBezTo>
                    <a:pt x="10" y="15"/>
                    <a:pt x="10" y="15"/>
                    <a:pt x="10" y="15"/>
                  </a:cubicBezTo>
                  <a:cubicBezTo>
                    <a:pt x="9" y="15"/>
                    <a:pt x="7" y="16"/>
                    <a:pt x="6" y="16"/>
                  </a:cubicBezTo>
                  <a:cubicBezTo>
                    <a:pt x="4" y="16"/>
                    <a:pt x="2" y="15"/>
                    <a:pt x="0" y="15"/>
                  </a:cubicBezTo>
                  <a:close/>
                  <a:moveTo>
                    <a:pt x="70" y="0"/>
                  </a:moveTo>
                  <a:cubicBezTo>
                    <a:pt x="70" y="71"/>
                    <a:pt x="70" y="71"/>
                    <a:pt x="70" y="71"/>
                  </a:cubicBezTo>
                  <a:cubicBezTo>
                    <a:pt x="70" y="74"/>
                    <a:pt x="72" y="77"/>
                    <a:pt x="75" y="77"/>
                  </a:cubicBezTo>
                  <a:cubicBezTo>
                    <a:pt x="78" y="77"/>
                    <a:pt x="80" y="74"/>
                    <a:pt x="80" y="71"/>
                  </a:cubicBezTo>
                  <a:cubicBezTo>
                    <a:pt x="80" y="0"/>
                    <a:pt x="80" y="0"/>
                    <a:pt x="80" y="0"/>
                  </a:cubicBezTo>
                  <a:cubicBezTo>
                    <a:pt x="79" y="1"/>
                    <a:pt x="77" y="1"/>
                    <a:pt x="75" y="1"/>
                  </a:cubicBezTo>
                  <a:cubicBezTo>
                    <a:pt x="73" y="1"/>
                    <a:pt x="72" y="0"/>
                    <a:pt x="70" y="0"/>
                  </a:cubicBezTo>
                  <a:close/>
                  <a:moveTo>
                    <a:pt x="147" y="39"/>
                  </a:moveTo>
                  <a:cubicBezTo>
                    <a:pt x="145" y="39"/>
                    <a:pt x="143" y="39"/>
                    <a:pt x="142" y="38"/>
                  </a:cubicBezTo>
                  <a:cubicBezTo>
                    <a:pt x="142" y="71"/>
                    <a:pt x="142" y="71"/>
                    <a:pt x="142" y="71"/>
                  </a:cubicBezTo>
                  <a:cubicBezTo>
                    <a:pt x="142" y="74"/>
                    <a:pt x="144" y="77"/>
                    <a:pt x="147" y="77"/>
                  </a:cubicBezTo>
                  <a:cubicBezTo>
                    <a:pt x="149" y="77"/>
                    <a:pt x="152" y="74"/>
                    <a:pt x="152" y="71"/>
                  </a:cubicBezTo>
                  <a:cubicBezTo>
                    <a:pt x="152" y="38"/>
                    <a:pt x="152" y="38"/>
                    <a:pt x="152" y="38"/>
                  </a:cubicBezTo>
                  <a:cubicBezTo>
                    <a:pt x="150" y="39"/>
                    <a:pt x="148" y="39"/>
                    <a:pt x="147"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7" name="Oval 249"/>
            <p:cNvSpPr>
              <a:spLocks noChangeArrowheads="1"/>
            </p:cNvSpPr>
            <p:nvPr/>
          </p:nvSpPr>
          <p:spPr bwMode="auto">
            <a:xfrm>
              <a:off x="6873879" y="612119"/>
              <a:ext cx="44078" cy="44078"/>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8" name="Oval 250"/>
            <p:cNvSpPr>
              <a:spLocks noChangeArrowheads="1"/>
            </p:cNvSpPr>
            <p:nvPr/>
          </p:nvSpPr>
          <p:spPr bwMode="auto">
            <a:xfrm>
              <a:off x="6813772" y="579698"/>
              <a:ext cx="42986" cy="43714"/>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9" name="Oval 251"/>
            <p:cNvSpPr>
              <a:spLocks noChangeArrowheads="1"/>
            </p:cNvSpPr>
            <p:nvPr/>
          </p:nvSpPr>
          <p:spPr bwMode="auto">
            <a:xfrm>
              <a:off x="6752572" y="592448"/>
              <a:ext cx="44078" cy="44078"/>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0" name="Freeform 252"/>
            <p:cNvSpPr>
              <a:spLocks noEditPoints="1"/>
            </p:cNvSpPr>
            <p:nvPr/>
          </p:nvSpPr>
          <p:spPr bwMode="auto">
            <a:xfrm>
              <a:off x="7031614" y="529791"/>
              <a:ext cx="166114" cy="166114"/>
            </a:xfrm>
            <a:custGeom>
              <a:avLst/>
              <a:gdLst>
                <a:gd name="T0" fmla="*/ 174 w 193"/>
                <a:gd name="T1" fmla="*/ 83 h 193"/>
                <a:gd name="T2" fmla="*/ 159 w 193"/>
                <a:gd name="T3" fmla="*/ 59 h 193"/>
                <a:gd name="T4" fmla="*/ 170 w 193"/>
                <a:gd name="T5" fmla="*/ 41 h 193"/>
                <a:gd name="T6" fmla="*/ 159 w 193"/>
                <a:gd name="T7" fmla="*/ 23 h 193"/>
                <a:gd name="T8" fmla="*/ 142 w 193"/>
                <a:gd name="T9" fmla="*/ 32 h 193"/>
                <a:gd name="T10" fmla="*/ 115 w 193"/>
                <a:gd name="T11" fmla="*/ 26 h 193"/>
                <a:gd name="T12" fmla="*/ 110 w 193"/>
                <a:gd name="T13" fmla="*/ 6 h 193"/>
                <a:gd name="T14" fmla="*/ 89 w 193"/>
                <a:gd name="T15" fmla="*/ 0 h 193"/>
                <a:gd name="T16" fmla="*/ 83 w 193"/>
                <a:gd name="T17" fmla="*/ 19 h 193"/>
                <a:gd name="T18" fmla="*/ 60 w 193"/>
                <a:gd name="T19" fmla="*/ 33 h 193"/>
                <a:gd name="T20" fmla="*/ 42 w 193"/>
                <a:gd name="T21" fmla="*/ 23 h 193"/>
                <a:gd name="T22" fmla="*/ 23 w 193"/>
                <a:gd name="T23" fmla="*/ 34 h 193"/>
                <a:gd name="T24" fmla="*/ 32 w 193"/>
                <a:gd name="T25" fmla="*/ 51 h 193"/>
                <a:gd name="T26" fmla="*/ 26 w 193"/>
                <a:gd name="T27" fmla="*/ 78 h 193"/>
                <a:gd name="T28" fmla="*/ 6 w 193"/>
                <a:gd name="T29" fmla="*/ 83 h 193"/>
                <a:gd name="T30" fmla="*/ 0 w 193"/>
                <a:gd name="T31" fmla="*/ 104 h 193"/>
                <a:gd name="T32" fmla="*/ 19 w 193"/>
                <a:gd name="T33" fmla="*/ 109 h 193"/>
                <a:gd name="T34" fmla="*/ 34 w 193"/>
                <a:gd name="T35" fmla="*/ 133 h 193"/>
                <a:gd name="T36" fmla="*/ 23 w 193"/>
                <a:gd name="T37" fmla="*/ 151 h 193"/>
                <a:gd name="T38" fmla="*/ 34 w 193"/>
                <a:gd name="T39" fmla="*/ 170 h 193"/>
                <a:gd name="T40" fmla="*/ 51 w 193"/>
                <a:gd name="T41" fmla="*/ 160 h 193"/>
                <a:gd name="T42" fmla="*/ 78 w 193"/>
                <a:gd name="T43" fmla="*/ 167 h 193"/>
                <a:gd name="T44" fmla="*/ 83 w 193"/>
                <a:gd name="T45" fmla="*/ 187 h 193"/>
                <a:gd name="T46" fmla="*/ 104 w 193"/>
                <a:gd name="T47" fmla="*/ 193 h 193"/>
                <a:gd name="T48" fmla="*/ 110 w 193"/>
                <a:gd name="T49" fmla="*/ 174 h 193"/>
                <a:gd name="T50" fmla="*/ 133 w 193"/>
                <a:gd name="T51" fmla="*/ 159 h 193"/>
                <a:gd name="T52" fmla="*/ 152 w 193"/>
                <a:gd name="T53" fmla="*/ 170 h 193"/>
                <a:gd name="T54" fmla="*/ 170 w 193"/>
                <a:gd name="T55" fmla="*/ 159 h 193"/>
                <a:gd name="T56" fmla="*/ 161 w 193"/>
                <a:gd name="T57" fmla="*/ 142 h 193"/>
                <a:gd name="T58" fmla="*/ 167 w 193"/>
                <a:gd name="T59" fmla="*/ 115 h 193"/>
                <a:gd name="T60" fmla="*/ 187 w 193"/>
                <a:gd name="T61" fmla="*/ 109 h 193"/>
                <a:gd name="T62" fmla="*/ 193 w 193"/>
                <a:gd name="T63" fmla="*/ 89 h 193"/>
                <a:gd name="T64" fmla="*/ 97 w 193"/>
                <a:gd name="T65" fmla="*/ 120 h 193"/>
                <a:gd name="T66" fmla="*/ 97 w 193"/>
                <a:gd name="T67" fmla="*/ 72 h 193"/>
                <a:gd name="T68" fmla="*/ 97 w 193"/>
                <a:gd name="T69" fmla="*/ 12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93">
                  <a:moveTo>
                    <a:pt x="187" y="83"/>
                  </a:moveTo>
                  <a:cubicBezTo>
                    <a:pt x="174" y="83"/>
                    <a:pt x="174" y="83"/>
                    <a:pt x="174" y="83"/>
                  </a:cubicBezTo>
                  <a:cubicBezTo>
                    <a:pt x="171" y="83"/>
                    <a:pt x="168" y="81"/>
                    <a:pt x="167" y="78"/>
                  </a:cubicBezTo>
                  <a:cubicBezTo>
                    <a:pt x="159" y="59"/>
                    <a:pt x="159" y="59"/>
                    <a:pt x="159" y="59"/>
                  </a:cubicBezTo>
                  <a:cubicBezTo>
                    <a:pt x="158" y="57"/>
                    <a:pt x="159" y="53"/>
                    <a:pt x="161" y="51"/>
                  </a:cubicBezTo>
                  <a:cubicBezTo>
                    <a:pt x="170" y="41"/>
                    <a:pt x="170" y="41"/>
                    <a:pt x="170" y="41"/>
                  </a:cubicBezTo>
                  <a:cubicBezTo>
                    <a:pt x="172" y="39"/>
                    <a:pt x="172" y="36"/>
                    <a:pt x="170" y="34"/>
                  </a:cubicBezTo>
                  <a:cubicBezTo>
                    <a:pt x="159" y="23"/>
                    <a:pt x="159" y="23"/>
                    <a:pt x="159" y="23"/>
                  </a:cubicBezTo>
                  <a:cubicBezTo>
                    <a:pt x="157" y="21"/>
                    <a:pt x="154" y="21"/>
                    <a:pt x="152" y="23"/>
                  </a:cubicBezTo>
                  <a:cubicBezTo>
                    <a:pt x="142" y="32"/>
                    <a:pt x="142" y="32"/>
                    <a:pt x="142" y="32"/>
                  </a:cubicBezTo>
                  <a:cubicBezTo>
                    <a:pt x="140" y="34"/>
                    <a:pt x="136" y="35"/>
                    <a:pt x="133" y="33"/>
                  </a:cubicBezTo>
                  <a:cubicBezTo>
                    <a:pt x="115" y="26"/>
                    <a:pt x="115" y="26"/>
                    <a:pt x="115" y="26"/>
                  </a:cubicBezTo>
                  <a:cubicBezTo>
                    <a:pt x="112" y="25"/>
                    <a:pt x="110" y="22"/>
                    <a:pt x="110" y="19"/>
                  </a:cubicBezTo>
                  <a:cubicBezTo>
                    <a:pt x="110" y="6"/>
                    <a:pt x="110" y="6"/>
                    <a:pt x="110" y="6"/>
                  </a:cubicBezTo>
                  <a:cubicBezTo>
                    <a:pt x="110" y="2"/>
                    <a:pt x="107" y="0"/>
                    <a:pt x="104" y="0"/>
                  </a:cubicBezTo>
                  <a:cubicBezTo>
                    <a:pt x="89" y="0"/>
                    <a:pt x="89" y="0"/>
                    <a:pt x="89" y="0"/>
                  </a:cubicBezTo>
                  <a:cubicBezTo>
                    <a:pt x="86" y="0"/>
                    <a:pt x="83" y="2"/>
                    <a:pt x="83" y="6"/>
                  </a:cubicBezTo>
                  <a:cubicBezTo>
                    <a:pt x="83" y="19"/>
                    <a:pt x="83" y="19"/>
                    <a:pt x="83" y="19"/>
                  </a:cubicBezTo>
                  <a:cubicBezTo>
                    <a:pt x="83" y="22"/>
                    <a:pt x="81" y="25"/>
                    <a:pt x="78" y="26"/>
                  </a:cubicBezTo>
                  <a:cubicBezTo>
                    <a:pt x="60" y="33"/>
                    <a:pt x="60" y="33"/>
                    <a:pt x="60" y="33"/>
                  </a:cubicBezTo>
                  <a:cubicBezTo>
                    <a:pt x="57" y="35"/>
                    <a:pt x="53" y="34"/>
                    <a:pt x="51" y="32"/>
                  </a:cubicBezTo>
                  <a:cubicBezTo>
                    <a:pt x="42" y="23"/>
                    <a:pt x="42" y="23"/>
                    <a:pt x="42" y="23"/>
                  </a:cubicBezTo>
                  <a:cubicBezTo>
                    <a:pt x="39" y="21"/>
                    <a:pt x="36" y="21"/>
                    <a:pt x="34" y="23"/>
                  </a:cubicBezTo>
                  <a:cubicBezTo>
                    <a:pt x="23" y="34"/>
                    <a:pt x="23" y="34"/>
                    <a:pt x="23" y="34"/>
                  </a:cubicBezTo>
                  <a:cubicBezTo>
                    <a:pt x="21" y="36"/>
                    <a:pt x="21" y="39"/>
                    <a:pt x="23" y="41"/>
                  </a:cubicBezTo>
                  <a:cubicBezTo>
                    <a:pt x="32" y="51"/>
                    <a:pt x="32" y="51"/>
                    <a:pt x="32" y="51"/>
                  </a:cubicBezTo>
                  <a:cubicBezTo>
                    <a:pt x="35" y="53"/>
                    <a:pt x="35" y="57"/>
                    <a:pt x="34" y="59"/>
                  </a:cubicBezTo>
                  <a:cubicBezTo>
                    <a:pt x="26" y="78"/>
                    <a:pt x="26" y="78"/>
                    <a:pt x="26" y="78"/>
                  </a:cubicBezTo>
                  <a:cubicBezTo>
                    <a:pt x="25" y="81"/>
                    <a:pt x="22" y="83"/>
                    <a:pt x="19" y="83"/>
                  </a:cubicBezTo>
                  <a:cubicBezTo>
                    <a:pt x="6" y="83"/>
                    <a:pt x="6" y="83"/>
                    <a:pt x="6" y="83"/>
                  </a:cubicBezTo>
                  <a:cubicBezTo>
                    <a:pt x="3" y="83"/>
                    <a:pt x="0" y="86"/>
                    <a:pt x="0" y="89"/>
                  </a:cubicBezTo>
                  <a:cubicBezTo>
                    <a:pt x="0" y="104"/>
                    <a:pt x="0" y="104"/>
                    <a:pt x="0" y="104"/>
                  </a:cubicBezTo>
                  <a:cubicBezTo>
                    <a:pt x="0" y="107"/>
                    <a:pt x="3" y="109"/>
                    <a:pt x="6" y="109"/>
                  </a:cubicBezTo>
                  <a:cubicBezTo>
                    <a:pt x="19" y="109"/>
                    <a:pt x="19" y="109"/>
                    <a:pt x="19" y="109"/>
                  </a:cubicBezTo>
                  <a:cubicBezTo>
                    <a:pt x="22" y="109"/>
                    <a:pt x="25" y="112"/>
                    <a:pt x="26" y="115"/>
                  </a:cubicBezTo>
                  <a:cubicBezTo>
                    <a:pt x="34" y="133"/>
                    <a:pt x="34" y="133"/>
                    <a:pt x="34" y="133"/>
                  </a:cubicBezTo>
                  <a:cubicBezTo>
                    <a:pt x="35" y="136"/>
                    <a:pt x="35" y="140"/>
                    <a:pt x="32" y="142"/>
                  </a:cubicBezTo>
                  <a:cubicBezTo>
                    <a:pt x="23" y="151"/>
                    <a:pt x="23" y="151"/>
                    <a:pt x="23" y="151"/>
                  </a:cubicBezTo>
                  <a:cubicBezTo>
                    <a:pt x="21" y="153"/>
                    <a:pt x="21" y="157"/>
                    <a:pt x="23" y="159"/>
                  </a:cubicBezTo>
                  <a:cubicBezTo>
                    <a:pt x="34" y="170"/>
                    <a:pt x="34" y="170"/>
                    <a:pt x="34" y="170"/>
                  </a:cubicBezTo>
                  <a:cubicBezTo>
                    <a:pt x="36" y="172"/>
                    <a:pt x="39" y="172"/>
                    <a:pt x="42" y="170"/>
                  </a:cubicBezTo>
                  <a:cubicBezTo>
                    <a:pt x="51" y="160"/>
                    <a:pt x="51" y="160"/>
                    <a:pt x="51" y="160"/>
                  </a:cubicBezTo>
                  <a:cubicBezTo>
                    <a:pt x="53" y="158"/>
                    <a:pt x="57" y="158"/>
                    <a:pt x="60" y="159"/>
                  </a:cubicBezTo>
                  <a:cubicBezTo>
                    <a:pt x="78" y="167"/>
                    <a:pt x="78" y="167"/>
                    <a:pt x="78" y="167"/>
                  </a:cubicBezTo>
                  <a:cubicBezTo>
                    <a:pt x="81" y="168"/>
                    <a:pt x="83" y="171"/>
                    <a:pt x="83" y="174"/>
                  </a:cubicBezTo>
                  <a:cubicBezTo>
                    <a:pt x="83" y="187"/>
                    <a:pt x="83" y="187"/>
                    <a:pt x="83" y="187"/>
                  </a:cubicBezTo>
                  <a:cubicBezTo>
                    <a:pt x="83" y="190"/>
                    <a:pt x="86" y="193"/>
                    <a:pt x="89" y="193"/>
                  </a:cubicBezTo>
                  <a:cubicBezTo>
                    <a:pt x="104" y="193"/>
                    <a:pt x="104" y="193"/>
                    <a:pt x="104" y="193"/>
                  </a:cubicBezTo>
                  <a:cubicBezTo>
                    <a:pt x="107" y="193"/>
                    <a:pt x="110" y="190"/>
                    <a:pt x="110" y="187"/>
                  </a:cubicBezTo>
                  <a:cubicBezTo>
                    <a:pt x="110" y="174"/>
                    <a:pt x="110" y="174"/>
                    <a:pt x="110" y="174"/>
                  </a:cubicBezTo>
                  <a:cubicBezTo>
                    <a:pt x="110" y="171"/>
                    <a:pt x="112" y="168"/>
                    <a:pt x="115" y="167"/>
                  </a:cubicBezTo>
                  <a:cubicBezTo>
                    <a:pt x="133" y="159"/>
                    <a:pt x="133" y="159"/>
                    <a:pt x="133" y="159"/>
                  </a:cubicBezTo>
                  <a:cubicBezTo>
                    <a:pt x="136" y="158"/>
                    <a:pt x="140" y="158"/>
                    <a:pt x="142" y="160"/>
                  </a:cubicBezTo>
                  <a:cubicBezTo>
                    <a:pt x="152" y="170"/>
                    <a:pt x="152" y="170"/>
                    <a:pt x="152" y="170"/>
                  </a:cubicBezTo>
                  <a:cubicBezTo>
                    <a:pt x="154" y="172"/>
                    <a:pt x="157" y="172"/>
                    <a:pt x="159" y="170"/>
                  </a:cubicBezTo>
                  <a:cubicBezTo>
                    <a:pt x="170" y="159"/>
                    <a:pt x="170" y="159"/>
                    <a:pt x="170" y="159"/>
                  </a:cubicBezTo>
                  <a:cubicBezTo>
                    <a:pt x="172" y="157"/>
                    <a:pt x="172" y="153"/>
                    <a:pt x="170" y="151"/>
                  </a:cubicBezTo>
                  <a:cubicBezTo>
                    <a:pt x="161" y="142"/>
                    <a:pt x="161" y="142"/>
                    <a:pt x="161" y="142"/>
                  </a:cubicBezTo>
                  <a:cubicBezTo>
                    <a:pt x="159" y="140"/>
                    <a:pt x="158" y="136"/>
                    <a:pt x="159" y="133"/>
                  </a:cubicBezTo>
                  <a:cubicBezTo>
                    <a:pt x="167" y="115"/>
                    <a:pt x="167" y="115"/>
                    <a:pt x="167" y="115"/>
                  </a:cubicBezTo>
                  <a:cubicBezTo>
                    <a:pt x="168" y="112"/>
                    <a:pt x="171" y="109"/>
                    <a:pt x="174" y="109"/>
                  </a:cubicBezTo>
                  <a:cubicBezTo>
                    <a:pt x="187" y="109"/>
                    <a:pt x="187" y="109"/>
                    <a:pt x="187" y="109"/>
                  </a:cubicBezTo>
                  <a:cubicBezTo>
                    <a:pt x="190" y="109"/>
                    <a:pt x="193" y="107"/>
                    <a:pt x="193" y="104"/>
                  </a:cubicBezTo>
                  <a:cubicBezTo>
                    <a:pt x="193" y="89"/>
                    <a:pt x="193" y="89"/>
                    <a:pt x="193" y="89"/>
                  </a:cubicBezTo>
                  <a:cubicBezTo>
                    <a:pt x="193" y="86"/>
                    <a:pt x="190" y="83"/>
                    <a:pt x="187" y="83"/>
                  </a:cubicBezTo>
                  <a:close/>
                  <a:moveTo>
                    <a:pt x="97" y="120"/>
                  </a:moveTo>
                  <a:cubicBezTo>
                    <a:pt x="83" y="120"/>
                    <a:pt x="72" y="110"/>
                    <a:pt x="72" y="96"/>
                  </a:cubicBezTo>
                  <a:cubicBezTo>
                    <a:pt x="72" y="83"/>
                    <a:pt x="83" y="72"/>
                    <a:pt x="97" y="72"/>
                  </a:cubicBezTo>
                  <a:cubicBezTo>
                    <a:pt x="110" y="72"/>
                    <a:pt x="121" y="83"/>
                    <a:pt x="121" y="96"/>
                  </a:cubicBezTo>
                  <a:cubicBezTo>
                    <a:pt x="121" y="110"/>
                    <a:pt x="110" y="120"/>
                    <a:pt x="97" y="12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1" name="Freeform 253"/>
            <p:cNvSpPr>
              <a:spLocks noEditPoints="1"/>
            </p:cNvSpPr>
            <p:nvPr/>
          </p:nvSpPr>
          <p:spPr bwMode="auto">
            <a:xfrm>
              <a:off x="7415934" y="538170"/>
              <a:ext cx="78321" cy="79414"/>
            </a:xfrm>
            <a:custGeom>
              <a:avLst/>
              <a:gdLst>
                <a:gd name="T0" fmla="*/ 83 w 91"/>
                <a:gd name="T1" fmla="*/ 40 h 92"/>
                <a:gd name="T2" fmla="*/ 76 w 91"/>
                <a:gd name="T3" fmla="*/ 29 h 92"/>
                <a:gd name="T4" fmla="*/ 81 w 91"/>
                <a:gd name="T5" fmla="*/ 20 h 92"/>
                <a:gd name="T6" fmla="*/ 75 w 91"/>
                <a:gd name="T7" fmla="*/ 11 h 92"/>
                <a:gd name="T8" fmla="*/ 67 w 91"/>
                <a:gd name="T9" fmla="*/ 16 h 92"/>
                <a:gd name="T10" fmla="*/ 54 w 91"/>
                <a:gd name="T11" fmla="*/ 13 h 92"/>
                <a:gd name="T12" fmla="*/ 52 w 91"/>
                <a:gd name="T13" fmla="*/ 3 h 92"/>
                <a:gd name="T14" fmla="*/ 42 w 91"/>
                <a:gd name="T15" fmla="*/ 0 h 92"/>
                <a:gd name="T16" fmla="*/ 39 w 91"/>
                <a:gd name="T17" fmla="*/ 9 h 92"/>
                <a:gd name="T18" fmla="*/ 28 w 91"/>
                <a:gd name="T19" fmla="*/ 16 h 92"/>
                <a:gd name="T20" fmla="*/ 19 w 91"/>
                <a:gd name="T21" fmla="*/ 11 h 92"/>
                <a:gd name="T22" fmla="*/ 11 w 91"/>
                <a:gd name="T23" fmla="*/ 16 h 92"/>
                <a:gd name="T24" fmla="*/ 15 w 91"/>
                <a:gd name="T25" fmla="*/ 25 h 92"/>
                <a:gd name="T26" fmla="*/ 12 w 91"/>
                <a:gd name="T27" fmla="*/ 37 h 92"/>
                <a:gd name="T28" fmla="*/ 2 w 91"/>
                <a:gd name="T29" fmla="*/ 40 h 92"/>
                <a:gd name="T30" fmla="*/ 0 w 91"/>
                <a:gd name="T31" fmla="*/ 50 h 92"/>
                <a:gd name="T32" fmla="*/ 9 w 91"/>
                <a:gd name="T33" fmla="*/ 52 h 92"/>
                <a:gd name="T34" fmla="*/ 16 w 91"/>
                <a:gd name="T35" fmla="*/ 64 h 92"/>
                <a:gd name="T36" fmla="*/ 11 w 91"/>
                <a:gd name="T37" fmla="*/ 72 h 92"/>
                <a:gd name="T38" fmla="*/ 16 w 91"/>
                <a:gd name="T39" fmla="*/ 81 h 92"/>
                <a:gd name="T40" fmla="*/ 24 w 91"/>
                <a:gd name="T41" fmla="*/ 77 h 92"/>
                <a:gd name="T42" fmla="*/ 37 w 91"/>
                <a:gd name="T43" fmla="*/ 80 h 92"/>
                <a:gd name="T44" fmla="*/ 39 w 91"/>
                <a:gd name="T45" fmla="*/ 89 h 92"/>
                <a:gd name="T46" fmla="*/ 49 w 91"/>
                <a:gd name="T47" fmla="*/ 92 h 92"/>
                <a:gd name="T48" fmla="*/ 52 w 91"/>
                <a:gd name="T49" fmla="*/ 83 h 92"/>
                <a:gd name="T50" fmla="*/ 63 w 91"/>
                <a:gd name="T51" fmla="*/ 76 h 92"/>
                <a:gd name="T52" fmla="*/ 72 w 91"/>
                <a:gd name="T53" fmla="*/ 81 h 92"/>
                <a:gd name="T54" fmla="*/ 81 w 91"/>
                <a:gd name="T55" fmla="*/ 76 h 92"/>
                <a:gd name="T56" fmla="*/ 76 w 91"/>
                <a:gd name="T57" fmla="*/ 68 h 92"/>
                <a:gd name="T58" fmla="*/ 79 w 91"/>
                <a:gd name="T59" fmla="*/ 55 h 92"/>
                <a:gd name="T60" fmla="*/ 89 w 91"/>
                <a:gd name="T61" fmla="*/ 52 h 92"/>
                <a:gd name="T62" fmla="*/ 91 w 91"/>
                <a:gd name="T63" fmla="*/ 43 h 92"/>
                <a:gd name="T64" fmla="*/ 46 w 91"/>
                <a:gd name="T65" fmla="*/ 58 h 92"/>
                <a:gd name="T66" fmla="*/ 46 w 91"/>
                <a:gd name="T67" fmla="*/ 35 h 92"/>
                <a:gd name="T68" fmla="*/ 46 w 91"/>
                <a:gd name="T6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 h="92">
                  <a:moveTo>
                    <a:pt x="89" y="40"/>
                  </a:moveTo>
                  <a:cubicBezTo>
                    <a:pt x="83" y="40"/>
                    <a:pt x="83" y="40"/>
                    <a:pt x="83" y="40"/>
                  </a:cubicBezTo>
                  <a:cubicBezTo>
                    <a:pt x="81" y="40"/>
                    <a:pt x="80" y="39"/>
                    <a:pt x="79" y="37"/>
                  </a:cubicBezTo>
                  <a:cubicBezTo>
                    <a:pt x="76" y="29"/>
                    <a:pt x="76" y="29"/>
                    <a:pt x="76" y="29"/>
                  </a:cubicBezTo>
                  <a:cubicBezTo>
                    <a:pt x="75" y="27"/>
                    <a:pt x="75" y="26"/>
                    <a:pt x="76" y="25"/>
                  </a:cubicBezTo>
                  <a:cubicBezTo>
                    <a:pt x="81" y="20"/>
                    <a:pt x="81" y="20"/>
                    <a:pt x="81" y="20"/>
                  </a:cubicBezTo>
                  <a:cubicBezTo>
                    <a:pt x="82" y="19"/>
                    <a:pt x="82" y="17"/>
                    <a:pt x="81" y="16"/>
                  </a:cubicBezTo>
                  <a:cubicBezTo>
                    <a:pt x="75" y="11"/>
                    <a:pt x="75" y="11"/>
                    <a:pt x="75" y="11"/>
                  </a:cubicBezTo>
                  <a:cubicBezTo>
                    <a:pt x="74" y="10"/>
                    <a:pt x="73" y="10"/>
                    <a:pt x="72" y="11"/>
                  </a:cubicBezTo>
                  <a:cubicBezTo>
                    <a:pt x="67" y="16"/>
                    <a:pt x="67" y="16"/>
                    <a:pt x="67" y="16"/>
                  </a:cubicBezTo>
                  <a:cubicBezTo>
                    <a:pt x="66" y="17"/>
                    <a:pt x="64" y="17"/>
                    <a:pt x="63" y="16"/>
                  </a:cubicBezTo>
                  <a:cubicBezTo>
                    <a:pt x="54" y="13"/>
                    <a:pt x="54" y="13"/>
                    <a:pt x="54" y="13"/>
                  </a:cubicBezTo>
                  <a:cubicBezTo>
                    <a:pt x="53" y="12"/>
                    <a:pt x="52" y="11"/>
                    <a:pt x="52" y="9"/>
                  </a:cubicBezTo>
                  <a:cubicBezTo>
                    <a:pt x="52" y="3"/>
                    <a:pt x="52" y="3"/>
                    <a:pt x="52" y="3"/>
                  </a:cubicBezTo>
                  <a:cubicBezTo>
                    <a:pt x="52" y="2"/>
                    <a:pt x="51" y="0"/>
                    <a:pt x="49" y="0"/>
                  </a:cubicBezTo>
                  <a:cubicBezTo>
                    <a:pt x="42" y="0"/>
                    <a:pt x="42" y="0"/>
                    <a:pt x="42" y="0"/>
                  </a:cubicBezTo>
                  <a:cubicBezTo>
                    <a:pt x="41" y="0"/>
                    <a:pt x="39" y="2"/>
                    <a:pt x="39" y="3"/>
                  </a:cubicBezTo>
                  <a:cubicBezTo>
                    <a:pt x="39" y="9"/>
                    <a:pt x="39" y="9"/>
                    <a:pt x="39" y="9"/>
                  </a:cubicBezTo>
                  <a:cubicBezTo>
                    <a:pt x="39" y="11"/>
                    <a:pt x="38" y="12"/>
                    <a:pt x="37" y="13"/>
                  </a:cubicBezTo>
                  <a:cubicBezTo>
                    <a:pt x="28" y="16"/>
                    <a:pt x="28" y="16"/>
                    <a:pt x="28" y="16"/>
                  </a:cubicBezTo>
                  <a:cubicBezTo>
                    <a:pt x="27" y="17"/>
                    <a:pt x="25" y="17"/>
                    <a:pt x="24" y="16"/>
                  </a:cubicBezTo>
                  <a:cubicBezTo>
                    <a:pt x="19" y="11"/>
                    <a:pt x="19" y="11"/>
                    <a:pt x="19" y="11"/>
                  </a:cubicBezTo>
                  <a:cubicBezTo>
                    <a:pt x="18" y="10"/>
                    <a:pt x="17" y="10"/>
                    <a:pt x="16" y="11"/>
                  </a:cubicBezTo>
                  <a:cubicBezTo>
                    <a:pt x="11" y="16"/>
                    <a:pt x="11" y="16"/>
                    <a:pt x="11" y="16"/>
                  </a:cubicBezTo>
                  <a:cubicBezTo>
                    <a:pt x="10" y="17"/>
                    <a:pt x="10" y="19"/>
                    <a:pt x="11" y="20"/>
                  </a:cubicBezTo>
                  <a:cubicBezTo>
                    <a:pt x="15" y="25"/>
                    <a:pt x="15" y="25"/>
                    <a:pt x="15" y="25"/>
                  </a:cubicBezTo>
                  <a:cubicBezTo>
                    <a:pt x="16" y="26"/>
                    <a:pt x="16" y="27"/>
                    <a:pt x="16" y="29"/>
                  </a:cubicBezTo>
                  <a:cubicBezTo>
                    <a:pt x="12" y="37"/>
                    <a:pt x="12" y="37"/>
                    <a:pt x="12" y="37"/>
                  </a:cubicBezTo>
                  <a:cubicBezTo>
                    <a:pt x="12" y="39"/>
                    <a:pt x="10" y="40"/>
                    <a:pt x="9" y="40"/>
                  </a:cubicBezTo>
                  <a:cubicBezTo>
                    <a:pt x="2" y="40"/>
                    <a:pt x="2" y="40"/>
                    <a:pt x="2" y="40"/>
                  </a:cubicBezTo>
                  <a:cubicBezTo>
                    <a:pt x="1" y="40"/>
                    <a:pt x="0" y="41"/>
                    <a:pt x="0" y="43"/>
                  </a:cubicBezTo>
                  <a:cubicBezTo>
                    <a:pt x="0" y="50"/>
                    <a:pt x="0" y="50"/>
                    <a:pt x="0" y="50"/>
                  </a:cubicBezTo>
                  <a:cubicBezTo>
                    <a:pt x="0" y="51"/>
                    <a:pt x="1" y="52"/>
                    <a:pt x="2" y="52"/>
                  </a:cubicBezTo>
                  <a:cubicBezTo>
                    <a:pt x="9" y="52"/>
                    <a:pt x="9" y="52"/>
                    <a:pt x="9" y="52"/>
                  </a:cubicBezTo>
                  <a:cubicBezTo>
                    <a:pt x="10" y="52"/>
                    <a:pt x="12" y="54"/>
                    <a:pt x="12" y="55"/>
                  </a:cubicBezTo>
                  <a:cubicBezTo>
                    <a:pt x="16" y="64"/>
                    <a:pt x="16" y="64"/>
                    <a:pt x="16" y="64"/>
                  </a:cubicBezTo>
                  <a:cubicBezTo>
                    <a:pt x="16" y="65"/>
                    <a:pt x="16" y="67"/>
                    <a:pt x="15" y="68"/>
                  </a:cubicBezTo>
                  <a:cubicBezTo>
                    <a:pt x="11" y="72"/>
                    <a:pt x="11" y="72"/>
                    <a:pt x="11" y="72"/>
                  </a:cubicBezTo>
                  <a:cubicBezTo>
                    <a:pt x="10" y="73"/>
                    <a:pt x="10" y="75"/>
                    <a:pt x="11" y="76"/>
                  </a:cubicBezTo>
                  <a:cubicBezTo>
                    <a:pt x="16" y="81"/>
                    <a:pt x="16" y="81"/>
                    <a:pt x="16" y="81"/>
                  </a:cubicBezTo>
                  <a:cubicBezTo>
                    <a:pt x="17" y="82"/>
                    <a:pt x="18" y="82"/>
                    <a:pt x="19" y="81"/>
                  </a:cubicBezTo>
                  <a:cubicBezTo>
                    <a:pt x="24" y="77"/>
                    <a:pt x="24" y="77"/>
                    <a:pt x="24" y="77"/>
                  </a:cubicBezTo>
                  <a:cubicBezTo>
                    <a:pt x="25" y="76"/>
                    <a:pt x="27" y="75"/>
                    <a:pt x="28" y="76"/>
                  </a:cubicBezTo>
                  <a:cubicBezTo>
                    <a:pt x="37" y="80"/>
                    <a:pt x="37" y="80"/>
                    <a:pt x="37" y="80"/>
                  </a:cubicBezTo>
                  <a:cubicBezTo>
                    <a:pt x="38" y="80"/>
                    <a:pt x="39" y="82"/>
                    <a:pt x="39" y="83"/>
                  </a:cubicBezTo>
                  <a:cubicBezTo>
                    <a:pt x="39" y="89"/>
                    <a:pt x="39" y="89"/>
                    <a:pt x="39" y="89"/>
                  </a:cubicBezTo>
                  <a:cubicBezTo>
                    <a:pt x="39" y="91"/>
                    <a:pt x="41" y="92"/>
                    <a:pt x="42" y="92"/>
                  </a:cubicBezTo>
                  <a:cubicBezTo>
                    <a:pt x="49" y="92"/>
                    <a:pt x="49" y="92"/>
                    <a:pt x="49" y="92"/>
                  </a:cubicBezTo>
                  <a:cubicBezTo>
                    <a:pt x="51" y="92"/>
                    <a:pt x="52" y="91"/>
                    <a:pt x="52" y="89"/>
                  </a:cubicBezTo>
                  <a:cubicBezTo>
                    <a:pt x="52" y="83"/>
                    <a:pt x="52" y="83"/>
                    <a:pt x="52" y="83"/>
                  </a:cubicBezTo>
                  <a:cubicBezTo>
                    <a:pt x="52" y="82"/>
                    <a:pt x="53" y="80"/>
                    <a:pt x="54" y="80"/>
                  </a:cubicBezTo>
                  <a:cubicBezTo>
                    <a:pt x="63" y="76"/>
                    <a:pt x="63" y="76"/>
                    <a:pt x="63" y="76"/>
                  </a:cubicBezTo>
                  <a:cubicBezTo>
                    <a:pt x="64" y="75"/>
                    <a:pt x="66" y="76"/>
                    <a:pt x="67" y="77"/>
                  </a:cubicBezTo>
                  <a:cubicBezTo>
                    <a:pt x="72" y="81"/>
                    <a:pt x="72" y="81"/>
                    <a:pt x="72" y="81"/>
                  </a:cubicBezTo>
                  <a:cubicBezTo>
                    <a:pt x="73" y="82"/>
                    <a:pt x="74" y="82"/>
                    <a:pt x="75" y="81"/>
                  </a:cubicBezTo>
                  <a:cubicBezTo>
                    <a:pt x="81" y="76"/>
                    <a:pt x="81" y="76"/>
                    <a:pt x="81" y="76"/>
                  </a:cubicBezTo>
                  <a:cubicBezTo>
                    <a:pt x="82" y="75"/>
                    <a:pt x="82" y="73"/>
                    <a:pt x="81" y="72"/>
                  </a:cubicBezTo>
                  <a:cubicBezTo>
                    <a:pt x="76" y="68"/>
                    <a:pt x="76" y="68"/>
                    <a:pt x="76" y="68"/>
                  </a:cubicBezTo>
                  <a:cubicBezTo>
                    <a:pt x="75" y="67"/>
                    <a:pt x="75" y="65"/>
                    <a:pt x="76" y="64"/>
                  </a:cubicBezTo>
                  <a:cubicBezTo>
                    <a:pt x="79" y="55"/>
                    <a:pt x="79" y="55"/>
                    <a:pt x="79" y="55"/>
                  </a:cubicBezTo>
                  <a:cubicBezTo>
                    <a:pt x="80" y="54"/>
                    <a:pt x="81" y="52"/>
                    <a:pt x="83" y="52"/>
                  </a:cubicBezTo>
                  <a:cubicBezTo>
                    <a:pt x="89" y="52"/>
                    <a:pt x="89" y="52"/>
                    <a:pt x="89" y="52"/>
                  </a:cubicBezTo>
                  <a:cubicBezTo>
                    <a:pt x="90" y="52"/>
                    <a:pt x="91" y="51"/>
                    <a:pt x="91" y="50"/>
                  </a:cubicBezTo>
                  <a:cubicBezTo>
                    <a:pt x="91" y="43"/>
                    <a:pt x="91" y="43"/>
                    <a:pt x="91" y="43"/>
                  </a:cubicBezTo>
                  <a:cubicBezTo>
                    <a:pt x="91" y="41"/>
                    <a:pt x="90" y="40"/>
                    <a:pt x="89" y="40"/>
                  </a:cubicBezTo>
                  <a:close/>
                  <a:moveTo>
                    <a:pt x="46" y="58"/>
                  </a:moveTo>
                  <a:cubicBezTo>
                    <a:pt x="39" y="58"/>
                    <a:pt x="34" y="53"/>
                    <a:pt x="34" y="46"/>
                  </a:cubicBezTo>
                  <a:cubicBezTo>
                    <a:pt x="34" y="40"/>
                    <a:pt x="39" y="35"/>
                    <a:pt x="46" y="35"/>
                  </a:cubicBezTo>
                  <a:cubicBezTo>
                    <a:pt x="52" y="35"/>
                    <a:pt x="57" y="40"/>
                    <a:pt x="57" y="46"/>
                  </a:cubicBezTo>
                  <a:cubicBezTo>
                    <a:pt x="57" y="53"/>
                    <a:pt x="52" y="58"/>
                    <a:pt x="46"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2" name="Freeform 254"/>
            <p:cNvSpPr>
              <a:spLocks noEditPoints="1"/>
            </p:cNvSpPr>
            <p:nvPr/>
          </p:nvSpPr>
          <p:spPr bwMode="auto">
            <a:xfrm>
              <a:off x="7299363" y="571684"/>
              <a:ext cx="123128" cy="124221"/>
            </a:xfrm>
            <a:custGeom>
              <a:avLst/>
              <a:gdLst>
                <a:gd name="T0" fmla="*/ 129 w 143"/>
                <a:gd name="T1" fmla="*/ 62 h 144"/>
                <a:gd name="T2" fmla="*/ 118 w 143"/>
                <a:gd name="T3" fmla="*/ 44 h 144"/>
                <a:gd name="T4" fmla="*/ 126 w 143"/>
                <a:gd name="T5" fmla="*/ 31 h 144"/>
                <a:gd name="T6" fmla="*/ 118 w 143"/>
                <a:gd name="T7" fmla="*/ 17 h 144"/>
                <a:gd name="T8" fmla="*/ 106 w 143"/>
                <a:gd name="T9" fmla="*/ 24 h 144"/>
                <a:gd name="T10" fmla="*/ 85 w 143"/>
                <a:gd name="T11" fmla="*/ 19 h 144"/>
                <a:gd name="T12" fmla="*/ 81 w 143"/>
                <a:gd name="T13" fmla="*/ 4 h 144"/>
                <a:gd name="T14" fmla="*/ 66 w 143"/>
                <a:gd name="T15" fmla="*/ 0 h 144"/>
                <a:gd name="T16" fmla="*/ 62 w 143"/>
                <a:gd name="T17" fmla="*/ 14 h 144"/>
                <a:gd name="T18" fmla="*/ 44 w 143"/>
                <a:gd name="T19" fmla="*/ 25 h 144"/>
                <a:gd name="T20" fmla="*/ 31 w 143"/>
                <a:gd name="T21" fmla="*/ 17 h 144"/>
                <a:gd name="T22" fmla="*/ 17 w 143"/>
                <a:gd name="T23" fmla="*/ 25 h 144"/>
                <a:gd name="T24" fmla="*/ 24 w 143"/>
                <a:gd name="T25" fmla="*/ 38 h 144"/>
                <a:gd name="T26" fmla="*/ 19 w 143"/>
                <a:gd name="T27" fmla="*/ 58 h 144"/>
                <a:gd name="T28" fmla="*/ 4 w 143"/>
                <a:gd name="T29" fmla="*/ 62 h 144"/>
                <a:gd name="T30" fmla="*/ 0 w 143"/>
                <a:gd name="T31" fmla="*/ 77 h 144"/>
                <a:gd name="T32" fmla="*/ 14 w 143"/>
                <a:gd name="T33" fmla="*/ 81 h 144"/>
                <a:gd name="T34" fmla="*/ 25 w 143"/>
                <a:gd name="T35" fmla="*/ 99 h 144"/>
                <a:gd name="T36" fmla="*/ 17 w 143"/>
                <a:gd name="T37" fmla="*/ 113 h 144"/>
                <a:gd name="T38" fmla="*/ 25 w 143"/>
                <a:gd name="T39" fmla="*/ 126 h 144"/>
                <a:gd name="T40" fmla="*/ 37 w 143"/>
                <a:gd name="T41" fmla="*/ 120 h 144"/>
                <a:gd name="T42" fmla="*/ 58 w 143"/>
                <a:gd name="T43" fmla="*/ 124 h 144"/>
                <a:gd name="T44" fmla="*/ 62 w 143"/>
                <a:gd name="T45" fmla="*/ 139 h 144"/>
                <a:gd name="T46" fmla="*/ 77 w 143"/>
                <a:gd name="T47" fmla="*/ 144 h 144"/>
                <a:gd name="T48" fmla="*/ 81 w 143"/>
                <a:gd name="T49" fmla="*/ 130 h 144"/>
                <a:gd name="T50" fmla="*/ 99 w 143"/>
                <a:gd name="T51" fmla="*/ 119 h 144"/>
                <a:gd name="T52" fmla="*/ 113 w 143"/>
                <a:gd name="T53" fmla="*/ 126 h 144"/>
                <a:gd name="T54" fmla="*/ 126 w 143"/>
                <a:gd name="T55" fmla="*/ 118 h 144"/>
                <a:gd name="T56" fmla="*/ 119 w 143"/>
                <a:gd name="T57" fmla="*/ 106 h 144"/>
                <a:gd name="T58" fmla="*/ 124 w 143"/>
                <a:gd name="T59" fmla="*/ 85 h 144"/>
                <a:gd name="T60" fmla="*/ 139 w 143"/>
                <a:gd name="T61" fmla="*/ 81 h 144"/>
                <a:gd name="T62" fmla="*/ 143 w 143"/>
                <a:gd name="T63" fmla="*/ 66 h 144"/>
                <a:gd name="T64" fmla="*/ 72 w 143"/>
                <a:gd name="T65" fmla="*/ 90 h 144"/>
                <a:gd name="T66" fmla="*/ 72 w 143"/>
                <a:gd name="T67" fmla="*/ 54 h 144"/>
                <a:gd name="T68" fmla="*/ 72 w 143"/>
                <a:gd name="T69" fmla="*/ 9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 h="144">
                  <a:moveTo>
                    <a:pt x="139" y="62"/>
                  </a:moveTo>
                  <a:cubicBezTo>
                    <a:pt x="129" y="62"/>
                    <a:pt x="129" y="62"/>
                    <a:pt x="129" y="62"/>
                  </a:cubicBezTo>
                  <a:cubicBezTo>
                    <a:pt x="127" y="62"/>
                    <a:pt x="125" y="60"/>
                    <a:pt x="124" y="58"/>
                  </a:cubicBezTo>
                  <a:cubicBezTo>
                    <a:pt x="118" y="44"/>
                    <a:pt x="118" y="44"/>
                    <a:pt x="118" y="44"/>
                  </a:cubicBezTo>
                  <a:cubicBezTo>
                    <a:pt x="117" y="42"/>
                    <a:pt x="118" y="39"/>
                    <a:pt x="119" y="38"/>
                  </a:cubicBezTo>
                  <a:cubicBezTo>
                    <a:pt x="126" y="31"/>
                    <a:pt x="126" y="31"/>
                    <a:pt x="126" y="31"/>
                  </a:cubicBezTo>
                  <a:cubicBezTo>
                    <a:pt x="128" y="29"/>
                    <a:pt x="128" y="27"/>
                    <a:pt x="126" y="25"/>
                  </a:cubicBezTo>
                  <a:cubicBezTo>
                    <a:pt x="118" y="17"/>
                    <a:pt x="118" y="17"/>
                    <a:pt x="118" y="17"/>
                  </a:cubicBezTo>
                  <a:cubicBezTo>
                    <a:pt x="117" y="15"/>
                    <a:pt x="114" y="15"/>
                    <a:pt x="113" y="17"/>
                  </a:cubicBezTo>
                  <a:cubicBezTo>
                    <a:pt x="106" y="24"/>
                    <a:pt x="106" y="24"/>
                    <a:pt x="106" y="24"/>
                  </a:cubicBezTo>
                  <a:cubicBezTo>
                    <a:pt x="104" y="25"/>
                    <a:pt x="101" y="26"/>
                    <a:pt x="99" y="25"/>
                  </a:cubicBezTo>
                  <a:cubicBezTo>
                    <a:pt x="85" y="19"/>
                    <a:pt x="85" y="19"/>
                    <a:pt x="85" y="19"/>
                  </a:cubicBezTo>
                  <a:cubicBezTo>
                    <a:pt x="83" y="19"/>
                    <a:pt x="81" y="16"/>
                    <a:pt x="81" y="14"/>
                  </a:cubicBezTo>
                  <a:cubicBezTo>
                    <a:pt x="81" y="4"/>
                    <a:pt x="81" y="4"/>
                    <a:pt x="81" y="4"/>
                  </a:cubicBezTo>
                  <a:cubicBezTo>
                    <a:pt x="81" y="2"/>
                    <a:pt x="79" y="0"/>
                    <a:pt x="77" y="0"/>
                  </a:cubicBezTo>
                  <a:cubicBezTo>
                    <a:pt x="66" y="0"/>
                    <a:pt x="66" y="0"/>
                    <a:pt x="66" y="0"/>
                  </a:cubicBezTo>
                  <a:cubicBezTo>
                    <a:pt x="64" y="0"/>
                    <a:pt x="62" y="2"/>
                    <a:pt x="62" y="4"/>
                  </a:cubicBezTo>
                  <a:cubicBezTo>
                    <a:pt x="62" y="14"/>
                    <a:pt x="62" y="14"/>
                    <a:pt x="62" y="14"/>
                  </a:cubicBezTo>
                  <a:cubicBezTo>
                    <a:pt x="62" y="16"/>
                    <a:pt x="60" y="19"/>
                    <a:pt x="58" y="19"/>
                  </a:cubicBezTo>
                  <a:cubicBezTo>
                    <a:pt x="44" y="25"/>
                    <a:pt x="44" y="25"/>
                    <a:pt x="44" y="25"/>
                  </a:cubicBezTo>
                  <a:cubicBezTo>
                    <a:pt x="42" y="26"/>
                    <a:pt x="39" y="25"/>
                    <a:pt x="37" y="24"/>
                  </a:cubicBezTo>
                  <a:cubicBezTo>
                    <a:pt x="31" y="17"/>
                    <a:pt x="31" y="17"/>
                    <a:pt x="31" y="17"/>
                  </a:cubicBezTo>
                  <a:cubicBezTo>
                    <a:pt x="29" y="15"/>
                    <a:pt x="26" y="15"/>
                    <a:pt x="25" y="17"/>
                  </a:cubicBezTo>
                  <a:cubicBezTo>
                    <a:pt x="17" y="25"/>
                    <a:pt x="17" y="25"/>
                    <a:pt x="17" y="25"/>
                  </a:cubicBezTo>
                  <a:cubicBezTo>
                    <a:pt x="15" y="27"/>
                    <a:pt x="15" y="29"/>
                    <a:pt x="17" y="31"/>
                  </a:cubicBezTo>
                  <a:cubicBezTo>
                    <a:pt x="24" y="38"/>
                    <a:pt x="24" y="38"/>
                    <a:pt x="24" y="38"/>
                  </a:cubicBezTo>
                  <a:cubicBezTo>
                    <a:pt x="25" y="39"/>
                    <a:pt x="26" y="42"/>
                    <a:pt x="25" y="44"/>
                  </a:cubicBezTo>
                  <a:cubicBezTo>
                    <a:pt x="19" y="58"/>
                    <a:pt x="19" y="58"/>
                    <a:pt x="19" y="58"/>
                  </a:cubicBezTo>
                  <a:cubicBezTo>
                    <a:pt x="18" y="60"/>
                    <a:pt x="16" y="62"/>
                    <a:pt x="14" y="62"/>
                  </a:cubicBezTo>
                  <a:cubicBezTo>
                    <a:pt x="4" y="62"/>
                    <a:pt x="4" y="62"/>
                    <a:pt x="4" y="62"/>
                  </a:cubicBezTo>
                  <a:cubicBezTo>
                    <a:pt x="2" y="62"/>
                    <a:pt x="0" y="64"/>
                    <a:pt x="0" y="66"/>
                  </a:cubicBezTo>
                  <a:cubicBezTo>
                    <a:pt x="0" y="77"/>
                    <a:pt x="0" y="77"/>
                    <a:pt x="0" y="77"/>
                  </a:cubicBezTo>
                  <a:cubicBezTo>
                    <a:pt x="0" y="80"/>
                    <a:pt x="2" y="81"/>
                    <a:pt x="4" y="81"/>
                  </a:cubicBezTo>
                  <a:cubicBezTo>
                    <a:pt x="14" y="81"/>
                    <a:pt x="14" y="81"/>
                    <a:pt x="14" y="81"/>
                  </a:cubicBezTo>
                  <a:cubicBezTo>
                    <a:pt x="16" y="81"/>
                    <a:pt x="18" y="83"/>
                    <a:pt x="19" y="85"/>
                  </a:cubicBezTo>
                  <a:cubicBezTo>
                    <a:pt x="25" y="99"/>
                    <a:pt x="25" y="99"/>
                    <a:pt x="25" y="99"/>
                  </a:cubicBezTo>
                  <a:cubicBezTo>
                    <a:pt x="26" y="101"/>
                    <a:pt x="25" y="104"/>
                    <a:pt x="24" y="106"/>
                  </a:cubicBezTo>
                  <a:cubicBezTo>
                    <a:pt x="17" y="113"/>
                    <a:pt x="17" y="113"/>
                    <a:pt x="17" y="113"/>
                  </a:cubicBezTo>
                  <a:cubicBezTo>
                    <a:pt x="15" y="114"/>
                    <a:pt x="15" y="117"/>
                    <a:pt x="17" y="118"/>
                  </a:cubicBezTo>
                  <a:cubicBezTo>
                    <a:pt x="25" y="126"/>
                    <a:pt x="25" y="126"/>
                    <a:pt x="25" y="126"/>
                  </a:cubicBezTo>
                  <a:cubicBezTo>
                    <a:pt x="26" y="128"/>
                    <a:pt x="29" y="128"/>
                    <a:pt x="31" y="126"/>
                  </a:cubicBezTo>
                  <a:cubicBezTo>
                    <a:pt x="37" y="120"/>
                    <a:pt x="37" y="120"/>
                    <a:pt x="37" y="120"/>
                  </a:cubicBezTo>
                  <a:cubicBezTo>
                    <a:pt x="39" y="118"/>
                    <a:pt x="42" y="117"/>
                    <a:pt x="44" y="119"/>
                  </a:cubicBezTo>
                  <a:cubicBezTo>
                    <a:pt x="58" y="124"/>
                    <a:pt x="58" y="124"/>
                    <a:pt x="58" y="124"/>
                  </a:cubicBezTo>
                  <a:cubicBezTo>
                    <a:pt x="60" y="125"/>
                    <a:pt x="62" y="127"/>
                    <a:pt x="62" y="130"/>
                  </a:cubicBezTo>
                  <a:cubicBezTo>
                    <a:pt x="62" y="139"/>
                    <a:pt x="62" y="139"/>
                    <a:pt x="62" y="139"/>
                  </a:cubicBezTo>
                  <a:cubicBezTo>
                    <a:pt x="62" y="142"/>
                    <a:pt x="64" y="144"/>
                    <a:pt x="66" y="144"/>
                  </a:cubicBezTo>
                  <a:cubicBezTo>
                    <a:pt x="77" y="144"/>
                    <a:pt x="77" y="144"/>
                    <a:pt x="77" y="144"/>
                  </a:cubicBezTo>
                  <a:cubicBezTo>
                    <a:pt x="79" y="144"/>
                    <a:pt x="81" y="142"/>
                    <a:pt x="81" y="139"/>
                  </a:cubicBezTo>
                  <a:cubicBezTo>
                    <a:pt x="81" y="130"/>
                    <a:pt x="81" y="130"/>
                    <a:pt x="81" y="130"/>
                  </a:cubicBezTo>
                  <a:cubicBezTo>
                    <a:pt x="81" y="127"/>
                    <a:pt x="83" y="125"/>
                    <a:pt x="85" y="124"/>
                  </a:cubicBezTo>
                  <a:cubicBezTo>
                    <a:pt x="99" y="119"/>
                    <a:pt x="99" y="119"/>
                    <a:pt x="99" y="119"/>
                  </a:cubicBezTo>
                  <a:cubicBezTo>
                    <a:pt x="101" y="117"/>
                    <a:pt x="104" y="118"/>
                    <a:pt x="106" y="120"/>
                  </a:cubicBezTo>
                  <a:cubicBezTo>
                    <a:pt x="113" y="126"/>
                    <a:pt x="113" y="126"/>
                    <a:pt x="113" y="126"/>
                  </a:cubicBezTo>
                  <a:cubicBezTo>
                    <a:pt x="114" y="128"/>
                    <a:pt x="117" y="128"/>
                    <a:pt x="118" y="126"/>
                  </a:cubicBezTo>
                  <a:cubicBezTo>
                    <a:pt x="126" y="118"/>
                    <a:pt x="126" y="118"/>
                    <a:pt x="126" y="118"/>
                  </a:cubicBezTo>
                  <a:cubicBezTo>
                    <a:pt x="128" y="117"/>
                    <a:pt x="128" y="114"/>
                    <a:pt x="126" y="113"/>
                  </a:cubicBezTo>
                  <a:cubicBezTo>
                    <a:pt x="119" y="106"/>
                    <a:pt x="119" y="106"/>
                    <a:pt x="119" y="106"/>
                  </a:cubicBezTo>
                  <a:cubicBezTo>
                    <a:pt x="118" y="104"/>
                    <a:pt x="117" y="101"/>
                    <a:pt x="118" y="99"/>
                  </a:cubicBezTo>
                  <a:cubicBezTo>
                    <a:pt x="124" y="85"/>
                    <a:pt x="124" y="85"/>
                    <a:pt x="124" y="85"/>
                  </a:cubicBezTo>
                  <a:cubicBezTo>
                    <a:pt x="125" y="83"/>
                    <a:pt x="127" y="81"/>
                    <a:pt x="129" y="81"/>
                  </a:cubicBezTo>
                  <a:cubicBezTo>
                    <a:pt x="139" y="81"/>
                    <a:pt x="139" y="81"/>
                    <a:pt x="139" y="81"/>
                  </a:cubicBezTo>
                  <a:cubicBezTo>
                    <a:pt x="142" y="81"/>
                    <a:pt x="143" y="80"/>
                    <a:pt x="143" y="77"/>
                  </a:cubicBezTo>
                  <a:cubicBezTo>
                    <a:pt x="143" y="66"/>
                    <a:pt x="143" y="66"/>
                    <a:pt x="143" y="66"/>
                  </a:cubicBezTo>
                  <a:cubicBezTo>
                    <a:pt x="143" y="64"/>
                    <a:pt x="142" y="62"/>
                    <a:pt x="139" y="62"/>
                  </a:cubicBezTo>
                  <a:close/>
                  <a:moveTo>
                    <a:pt x="72" y="90"/>
                  </a:moveTo>
                  <a:cubicBezTo>
                    <a:pt x="62" y="90"/>
                    <a:pt x="54" y="82"/>
                    <a:pt x="54" y="72"/>
                  </a:cubicBezTo>
                  <a:cubicBezTo>
                    <a:pt x="54" y="62"/>
                    <a:pt x="62" y="54"/>
                    <a:pt x="72" y="54"/>
                  </a:cubicBezTo>
                  <a:cubicBezTo>
                    <a:pt x="81" y="54"/>
                    <a:pt x="90" y="62"/>
                    <a:pt x="90" y="72"/>
                  </a:cubicBezTo>
                  <a:cubicBezTo>
                    <a:pt x="90" y="82"/>
                    <a:pt x="81" y="90"/>
                    <a:pt x="72" y="9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3" name="Freeform 255"/>
            <p:cNvSpPr/>
            <p:nvPr/>
          </p:nvSpPr>
          <p:spPr bwMode="auto">
            <a:xfrm>
              <a:off x="4758114" y="1518459"/>
              <a:ext cx="43714" cy="22586"/>
            </a:xfrm>
            <a:custGeom>
              <a:avLst/>
              <a:gdLst>
                <a:gd name="T0" fmla="*/ 0 w 51"/>
                <a:gd name="T1" fmla="*/ 0 h 26"/>
                <a:gd name="T2" fmla="*/ 26 w 51"/>
                <a:gd name="T3" fmla="*/ 26 h 26"/>
                <a:gd name="T4" fmla="*/ 51 w 51"/>
                <a:gd name="T5" fmla="*/ 0 h 26"/>
                <a:gd name="T6" fmla="*/ 0 w 51"/>
                <a:gd name="T7" fmla="*/ 0 h 26"/>
              </a:gdLst>
              <a:ahLst/>
              <a:cxnLst>
                <a:cxn ang="0">
                  <a:pos x="T0" y="T1"/>
                </a:cxn>
                <a:cxn ang="0">
                  <a:pos x="T2" y="T3"/>
                </a:cxn>
                <a:cxn ang="0">
                  <a:pos x="T4" y="T5"/>
                </a:cxn>
                <a:cxn ang="0">
                  <a:pos x="T6" y="T7"/>
                </a:cxn>
              </a:cxnLst>
              <a:rect l="0" t="0" r="r" b="b"/>
              <a:pathLst>
                <a:path w="51" h="26">
                  <a:moveTo>
                    <a:pt x="0" y="0"/>
                  </a:moveTo>
                  <a:cubicBezTo>
                    <a:pt x="0" y="14"/>
                    <a:pt x="12" y="26"/>
                    <a:pt x="26" y="26"/>
                  </a:cubicBezTo>
                  <a:cubicBezTo>
                    <a:pt x="40" y="26"/>
                    <a:pt x="51" y="14"/>
                    <a:pt x="51" y="0"/>
                  </a:cubicBez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4" name="Freeform 256"/>
            <p:cNvSpPr/>
            <p:nvPr/>
          </p:nvSpPr>
          <p:spPr bwMode="auto">
            <a:xfrm>
              <a:off x="4702743" y="1381852"/>
              <a:ext cx="155914" cy="134057"/>
            </a:xfrm>
            <a:custGeom>
              <a:avLst/>
              <a:gdLst>
                <a:gd name="T0" fmla="*/ 155 w 181"/>
                <a:gd name="T1" fmla="*/ 122 h 156"/>
                <a:gd name="T2" fmla="*/ 155 w 181"/>
                <a:gd name="T3" fmla="*/ 62 h 156"/>
                <a:gd name="T4" fmla="*/ 102 w 181"/>
                <a:gd name="T5" fmla="*/ 0 h 156"/>
                <a:gd name="T6" fmla="*/ 79 w 181"/>
                <a:gd name="T7" fmla="*/ 0 h 156"/>
                <a:gd name="T8" fmla="*/ 26 w 181"/>
                <a:gd name="T9" fmla="*/ 62 h 156"/>
                <a:gd name="T10" fmla="*/ 26 w 181"/>
                <a:gd name="T11" fmla="*/ 122 h 156"/>
                <a:gd name="T12" fmla="*/ 0 w 181"/>
                <a:gd name="T13" fmla="*/ 143 h 156"/>
                <a:gd name="T14" fmla="*/ 0 w 181"/>
                <a:gd name="T15" fmla="*/ 156 h 156"/>
                <a:gd name="T16" fmla="*/ 181 w 181"/>
                <a:gd name="T17" fmla="*/ 156 h 156"/>
                <a:gd name="T18" fmla="*/ 181 w 181"/>
                <a:gd name="T19" fmla="*/ 143 h 156"/>
                <a:gd name="T20" fmla="*/ 155 w 181"/>
                <a:gd name="T21"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156">
                  <a:moveTo>
                    <a:pt x="155" y="122"/>
                  </a:moveTo>
                  <a:cubicBezTo>
                    <a:pt x="155" y="62"/>
                    <a:pt x="155" y="62"/>
                    <a:pt x="155" y="62"/>
                  </a:cubicBezTo>
                  <a:cubicBezTo>
                    <a:pt x="155" y="31"/>
                    <a:pt x="132" y="5"/>
                    <a:pt x="102" y="0"/>
                  </a:cubicBezTo>
                  <a:cubicBezTo>
                    <a:pt x="79" y="0"/>
                    <a:pt x="79" y="0"/>
                    <a:pt x="79" y="0"/>
                  </a:cubicBezTo>
                  <a:cubicBezTo>
                    <a:pt x="49" y="5"/>
                    <a:pt x="26" y="31"/>
                    <a:pt x="26" y="62"/>
                  </a:cubicBezTo>
                  <a:cubicBezTo>
                    <a:pt x="26" y="122"/>
                    <a:pt x="26" y="122"/>
                    <a:pt x="26" y="122"/>
                  </a:cubicBezTo>
                  <a:cubicBezTo>
                    <a:pt x="0" y="143"/>
                    <a:pt x="0" y="143"/>
                    <a:pt x="0" y="143"/>
                  </a:cubicBezTo>
                  <a:cubicBezTo>
                    <a:pt x="0" y="156"/>
                    <a:pt x="0" y="156"/>
                    <a:pt x="0" y="156"/>
                  </a:cubicBezTo>
                  <a:cubicBezTo>
                    <a:pt x="181" y="156"/>
                    <a:pt x="181" y="156"/>
                    <a:pt x="181" y="156"/>
                  </a:cubicBezTo>
                  <a:cubicBezTo>
                    <a:pt x="181" y="143"/>
                    <a:pt x="181" y="143"/>
                    <a:pt x="181" y="143"/>
                  </a:cubicBezTo>
                  <a:lnTo>
                    <a:pt x="155" y="12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5" name="Freeform 257"/>
            <p:cNvSpPr/>
            <p:nvPr/>
          </p:nvSpPr>
          <p:spPr bwMode="auto">
            <a:xfrm>
              <a:off x="4770864" y="1365460"/>
              <a:ext cx="21493" cy="12750"/>
            </a:xfrm>
            <a:custGeom>
              <a:avLst/>
              <a:gdLst>
                <a:gd name="T0" fmla="*/ 17 w 25"/>
                <a:gd name="T1" fmla="*/ 0 h 15"/>
                <a:gd name="T2" fmla="*/ 8 w 25"/>
                <a:gd name="T3" fmla="*/ 0 h 15"/>
                <a:gd name="T4" fmla="*/ 0 w 25"/>
                <a:gd name="T5" fmla="*/ 9 h 15"/>
                <a:gd name="T6" fmla="*/ 0 w 25"/>
                <a:gd name="T7" fmla="*/ 15 h 15"/>
                <a:gd name="T8" fmla="*/ 25 w 25"/>
                <a:gd name="T9" fmla="*/ 15 h 15"/>
                <a:gd name="T10" fmla="*/ 25 w 25"/>
                <a:gd name="T11" fmla="*/ 9 h 15"/>
                <a:gd name="T12" fmla="*/ 17 w 2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5" h="15">
                  <a:moveTo>
                    <a:pt x="17" y="0"/>
                  </a:moveTo>
                  <a:cubicBezTo>
                    <a:pt x="8" y="0"/>
                    <a:pt x="8" y="0"/>
                    <a:pt x="8" y="0"/>
                  </a:cubicBezTo>
                  <a:cubicBezTo>
                    <a:pt x="4" y="0"/>
                    <a:pt x="0" y="4"/>
                    <a:pt x="0" y="9"/>
                  </a:cubicBezTo>
                  <a:cubicBezTo>
                    <a:pt x="0" y="15"/>
                    <a:pt x="0" y="15"/>
                    <a:pt x="0" y="15"/>
                  </a:cubicBezTo>
                  <a:cubicBezTo>
                    <a:pt x="25" y="15"/>
                    <a:pt x="25" y="15"/>
                    <a:pt x="25" y="15"/>
                  </a:cubicBezTo>
                  <a:cubicBezTo>
                    <a:pt x="25" y="9"/>
                    <a:pt x="25" y="9"/>
                    <a:pt x="25" y="9"/>
                  </a:cubicBezTo>
                  <a:cubicBezTo>
                    <a:pt x="25" y="4"/>
                    <a:pt x="22" y="0"/>
                    <a:pt x="1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6" name="Freeform 258"/>
            <p:cNvSpPr/>
            <p:nvPr/>
          </p:nvSpPr>
          <p:spPr bwMode="auto">
            <a:xfrm>
              <a:off x="4702743" y="2217521"/>
              <a:ext cx="155914" cy="148992"/>
            </a:xfrm>
            <a:custGeom>
              <a:avLst/>
              <a:gdLst>
                <a:gd name="T0" fmla="*/ 130 w 181"/>
                <a:gd name="T1" fmla="*/ 0 h 173"/>
                <a:gd name="T2" fmla="*/ 130 w 181"/>
                <a:gd name="T3" fmla="*/ 37 h 173"/>
                <a:gd name="T4" fmla="*/ 151 w 181"/>
                <a:gd name="T5" fmla="*/ 82 h 173"/>
                <a:gd name="T6" fmla="*/ 91 w 181"/>
                <a:gd name="T7" fmla="*/ 142 h 173"/>
                <a:gd name="T8" fmla="*/ 31 w 181"/>
                <a:gd name="T9" fmla="*/ 82 h 173"/>
                <a:gd name="T10" fmla="*/ 52 w 181"/>
                <a:gd name="T11" fmla="*/ 37 h 173"/>
                <a:gd name="T12" fmla="*/ 52 w 181"/>
                <a:gd name="T13" fmla="*/ 0 h 173"/>
                <a:gd name="T14" fmla="*/ 0 w 181"/>
                <a:gd name="T15" fmla="*/ 82 h 173"/>
                <a:gd name="T16" fmla="*/ 91 w 181"/>
                <a:gd name="T17" fmla="*/ 173 h 173"/>
                <a:gd name="T18" fmla="*/ 181 w 181"/>
                <a:gd name="T19" fmla="*/ 82 h 173"/>
                <a:gd name="T20" fmla="*/ 130 w 181"/>
                <a:gd name="T2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173">
                  <a:moveTo>
                    <a:pt x="130" y="0"/>
                  </a:moveTo>
                  <a:cubicBezTo>
                    <a:pt x="130" y="37"/>
                    <a:pt x="130" y="37"/>
                    <a:pt x="130" y="37"/>
                  </a:cubicBezTo>
                  <a:cubicBezTo>
                    <a:pt x="146" y="48"/>
                    <a:pt x="151" y="64"/>
                    <a:pt x="151" y="82"/>
                  </a:cubicBezTo>
                  <a:cubicBezTo>
                    <a:pt x="151" y="115"/>
                    <a:pt x="124" y="142"/>
                    <a:pt x="91" y="142"/>
                  </a:cubicBezTo>
                  <a:cubicBezTo>
                    <a:pt x="58" y="142"/>
                    <a:pt x="31" y="115"/>
                    <a:pt x="31" y="82"/>
                  </a:cubicBezTo>
                  <a:cubicBezTo>
                    <a:pt x="31" y="64"/>
                    <a:pt x="41" y="48"/>
                    <a:pt x="52" y="37"/>
                  </a:cubicBezTo>
                  <a:cubicBezTo>
                    <a:pt x="52" y="0"/>
                    <a:pt x="52" y="0"/>
                    <a:pt x="52" y="0"/>
                  </a:cubicBezTo>
                  <a:cubicBezTo>
                    <a:pt x="24" y="15"/>
                    <a:pt x="0" y="46"/>
                    <a:pt x="0" y="82"/>
                  </a:cubicBezTo>
                  <a:cubicBezTo>
                    <a:pt x="0" y="132"/>
                    <a:pt x="41" y="173"/>
                    <a:pt x="91" y="173"/>
                  </a:cubicBezTo>
                  <a:cubicBezTo>
                    <a:pt x="141" y="173"/>
                    <a:pt x="181" y="132"/>
                    <a:pt x="181" y="82"/>
                  </a:cubicBezTo>
                  <a:cubicBezTo>
                    <a:pt x="181" y="46"/>
                    <a:pt x="163" y="15"/>
                    <a:pt x="13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7" name="Freeform 259"/>
            <p:cNvSpPr/>
            <p:nvPr/>
          </p:nvSpPr>
          <p:spPr bwMode="auto">
            <a:xfrm>
              <a:off x="4763943" y="2182914"/>
              <a:ext cx="33514" cy="90707"/>
            </a:xfrm>
            <a:custGeom>
              <a:avLst/>
              <a:gdLst>
                <a:gd name="T0" fmla="*/ 21 w 39"/>
                <a:gd name="T1" fmla="*/ 0 h 105"/>
                <a:gd name="T2" fmla="*/ 16 w 39"/>
                <a:gd name="T3" fmla="*/ 0 h 105"/>
                <a:gd name="T4" fmla="*/ 0 w 39"/>
                <a:gd name="T5" fmla="*/ 18 h 105"/>
                <a:gd name="T6" fmla="*/ 0 w 39"/>
                <a:gd name="T7" fmla="*/ 89 h 105"/>
                <a:gd name="T8" fmla="*/ 16 w 39"/>
                <a:gd name="T9" fmla="*/ 105 h 105"/>
                <a:gd name="T10" fmla="*/ 21 w 39"/>
                <a:gd name="T11" fmla="*/ 105 h 105"/>
                <a:gd name="T12" fmla="*/ 39 w 39"/>
                <a:gd name="T13" fmla="*/ 89 h 105"/>
                <a:gd name="T14" fmla="*/ 39 w 39"/>
                <a:gd name="T15" fmla="*/ 18 h 105"/>
                <a:gd name="T16" fmla="*/ 21 w 39"/>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05">
                  <a:moveTo>
                    <a:pt x="21" y="0"/>
                  </a:moveTo>
                  <a:cubicBezTo>
                    <a:pt x="16" y="0"/>
                    <a:pt x="16" y="0"/>
                    <a:pt x="16" y="0"/>
                  </a:cubicBezTo>
                  <a:cubicBezTo>
                    <a:pt x="6" y="0"/>
                    <a:pt x="0" y="9"/>
                    <a:pt x="0" y="18"/>
                  </a:cubicBezTo>
                  <a:cubicBezTo>
                    <a:pt x="0" y="89"/>
                    <a:pt x="0" y="89"/>
                    <a:pt x="0" y="89"/>
                  </a:cubicBezTo>
                  <a:cubicBezTo>
                    <a:pt x="0" y="99"/>
                    <a:pt x="6" y="105"/>
                    <a:pt x="16" y="105"/>
                  </a:cubicBezTo>
                  <a:cubicBezTo>
                    <a:pt x="21" y="105"/>
                    <a:pt x="21" y="105"/>
                    <a:pt x="21" y="105"/>
                  </a:cubicBezTo>
                  <a:cubicBezTo>
                    <a:pt x="30" y="105"/>
                    <a:pt x="39" y="99"/>
                    <a:pt x="39" y="89"/>
                  </a:cubicBezTo>
                  <a:cubicBezTo>
                    <a:pt x="39" y="18"/>
                    <a:pt x="39" y="18"/>
                    <a:pt x="39" y="18"/>
                  </a:cubicBezTo>
                  <a:cubicBezTo>
                    <a:pt x="39" y="9"/>
                    <a:pt x="30" y="0"/>
                    <a:pt x="2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8" name="Freeform 260"/>
            <p:cNvSpPr>
              <a:spLocks noEditPoints="1"/>
            </p:cNvSpPr>
            <p:nvPr/>
          </p:nvSpPr>
          <p:spPr bwMode="auto">
            <a:xfrm>
              <a:off x="7314298" y="2531534"/>
              <a:ext cx="165021" cy="118757"/>
            </a:xfrm>
            <a:custGeom>
              <a:avLst/>
              <a:gdLst>
                <a:gd name="T0" fmla="*/ 7 w 192"/>
                <a:gd name="T1" fmla="*/ 0 h 138"/>
                <a:gd name="T2" fmla="*/ 0 w 192"/>
                <a:gd name="T3" fmla="*/ 131 h 138"/>
                <a:gd name="T4" fmla="*/ 185 w 192"/>
                <a:gd name="T5" fmla="*/ 138 h 138"/>
                <a:gd name="T6" fmla="*/ 192 w 192"/>
                <a:gd name="T7" fmla="*/ 7 h 138"/>
                <a:gd name="T8" fmla="*/ 158 w 192"/>
                <a:gd name="T9" fmla="*/ 29 h 138"/>
                <a:gd name="T10" fmla="*/ 158 w 192"/>
                <a:gd name="T11" fmla="*/ 50 h 138"/>
                <a:gd name="T12" fmla="*/ 158 w 192"/>
                <a:gd name="T13" fmla="*/ 29 h 138"/>
                <a:gd name="T14" fmla="*/ 108 w 192"/>
                <a:gd name="T15" fmla="*/ 48 h 138"/>
                <a:gd name="T16" fmla="*/ 97 w 192"/>
                <a:gd name="T17" fmla="*/ 48 h 138"/>
                <a:gd name="T18" fmla="*/ 88 w 192"/>
                <a:gd name="T19" fmla="*/ 29 h 138"/>
                <a:gd name="T20" fmla="*/ 88 w 192"/>
                <a:gd name="T21" fmla="*/ 39 h 138"/>
                <a:gd name="T22" fmla="*/ 88 w 192"/>
                <a:gd name="T23" fmla="*/ 29 h 138"/>
                <a:gd name="T24" fmla="*/ 90 w 192"/>
                <a:gd name="T25" fmla="*/ 59 h 138"/>
                <a:gd name="T26" fmla="*/ 79 w 192"/>
                <a:gd name="T27" fmla="*/ 59 h 138"/>
                <a:gd name="T28" fmla="*/ 42 w 192"/>
                <a:gd name="T29" fmla="*/ 29 h 138"/>
                <a:gd name="T30" fmla="*/ 42 w 192"/>
                <a:gd name="T31" fmla="*/ 39 h 138"/>
                <a:gd name="T32" fmla="*/ 42 w 192"/>
                <a:gd name="T33" fmla="*/ 29 h 138"/>
                <a:gd name="T34" fmla="*/ 21 w 192"/>
                <a:gd name="T35" fmla="*/ 64 h 138"/>
                <a:gd name="T36" fmla="*/ 21 w 192"/>
                <a:gd name="T37" fmla="*/ 75 h 138"/>
                <a:gd name="T38" fmla="*/ 28 w 192"/>
                <a:gd name="T39" fmla="*/ 96 h 138"/>
                <a:gd name="T40" fmla="*/ 28 w 192"/>
                <a:gd name="T41" fmla="*/ 85 h 138"/>
                <a:gd name="T42" fmla="*/ 28 w 192"/>
                <a:gd name="T43" fmla="*/ 96 h 138"/>
                <a:gd name="T44" fmla="*/ 22 w 192"/>
                <a:gd name="T45" fmla="*/ 48 h 138"/>
                <a:gd name="T46" fmla="*/ 33 w 192"/>
                <a:gd name="T47" fmla="*/ 48 h 138"/>
                <a:gd name="T48" fmla="*/ 42 w 192"/>
                <a:gd name="T49" fmla="*/ 110 h 138"/>
                <a:gd name="T50" fmla="*/ 42 w 192"/>
                <a:gd name="T51" fmla="*/ 99 h 138"/>
                <a:gd name="T52" fmla="*/ 42 w 192"/>
                <a:gd name="T53" fmla="*/ 110 h 138"/>
                <a:gd name="T54" fmla="*/ 40 w 192"/>
                <a:gd name="T55" fmla="*/ 80 h 138"/>
                <a:gd name="T56" fmla="*/ 51 w 192"/>
                <a:gd name="T57" fmla="*/ 80 h 138"/>
                <a:gd name="T58" fmla="*/ 46 w 192"/>
                <a:gd name="T59" fmla="*/ 64 h 138"/>
                <a:gd name="T60" fmla="*/ 46 w 192"/>
                <a:gd name="T61" fmla="*/ 53 h 138"/>
                <a:gd name="T62" fmla="*/ 46 w 192"/>
                <a:gd name="T63" fmla="*/ 64 h 138"/>
                <a:gd name="T64" fmla="*/ 60 w 192"/>
                <a:gd name="T65" fmla="*/ 112 h 138"/>
                <a:gd name="T66" fmla="*/ 70 w 192"/>
                <a:gd name="T67" fmla="*/ 112 h 138"/>
                <a:gd name="T68" fmla="*/ 65 w 192"/>
                <a:gd name="T69" fmla="*/ 96 h 138"/>
                <a:gd name="T70" fmla="*/ 65 w 192"/>
                <a:gd name="T71" fmla="*/ 85 h 138"/>
                <a:gd name="T72" fmla="*/ 65 w 192"/>
                <a:gd name="T73" fmla="*/ 96 h 138"/>
                <a:gd name="T74" fmla="*/ 60 w 192"/>
                <a:gd name="T75" fmla="*/ 69 h 138"/>
                <a:gd name="T76" fmla="*/ 70 w 192"/>
                <a:gd name="T77" fmla="*/ 69 h 138"/>
                <a:gd name="T78" fmla="*/ 65 w 192"/>
                <a:gd name="T79" fmla="*/ 53 h 138"/>
                <a:gd name="T80" fmla="*/ 65 w 192"/>
                <a:gd name="T81" fmla="*/ 43 h 138"/>
                <a:gd name="T82" fmla="*/ 65 w 192"/>
                <a:gd name="T83" fmla="*/ 53 h 138"/>
                <a:gd name="T84" fmla="*/ 60 w 192"/>
                <a:gd name="T85" fmla="*/ 27 h 138"/>
                <a:gd name="T86" fmla="*/ 70 w 192"/>
                <a:gd name="T87" fmla="*/ 27 h 138"/>
                <a:gd name="T88" fmla="*/ 79 w 192"/>
                <a:gd name="T89" fmla="*/ 80 h 138"/>
                <a:gd name="T90" fmla="*/ 90 w 192"/>
                <a:gd name="T91" fmla="*/ 80 h 138"/>
                <a:gd name="T92" fmla="*/ 79 w 192"/>
                <a:gd name="T93" fmla="*/ 80 h 138"/>
                <a:gd name="T94" fmla="*/ 83 w 192"/>
                <a:gd name="T95" fmla="*/ 105 h 138"/>
                <a:gd name="T96" fmla="*/ 94 w 192"/>
                <a:gd name="T97" fmla="*/ 105 h 138"/>
                <a:gd name="T98" fmla="*/ 102 w 192"/>
                <a:gd name="T99" fmla="*/ 96 h 138"/>
                <a:gd name="T100" fmla="*/ 102 w 192"/>
                <a:gd name="T101" fmla="*/ 85 h 138"/>
                <a:gd name="T102" fmla="*/ 102 w 192"/>
                <a:gd name="T103" fmla="*/ 96 h 138"/>
                <a:gd name="T104" fmla="*/ 104 w 192"/>
                <a:gd name="T105" fmla="*/ 69 h 138"/>
                <a:gd name="T106" fmla="*/ 115 w 192"/>
                <a:gd name="T107" fmla="*/ 69 h 138"/>
                <a:gd name="T108" fmla="*/ 174 w 192"/>
                <a:gd name="T109" fmla="*/ 113 h 138"/>
                <a:gd name="T110" fmla="*/ 140 w 192"/>
                <a:gd name="T111" fmla="*/ 109 h 138"/>
                <a:gd name="T112" fmla="*/ 174 w 192"/>
                <a:gd name="T113" fmla="*/ 106 h 138"/>
                <a:gd name="T114" fmla="*/ 174 w 192"/>
                <a:gd name="T115" fmla="*/ 11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2" h="138">
                  <a:moveTo>
                    <a:pt x="185" y="0"/>
                  </a:moveTo>
                  <a:cubicBezTo>
                    <a:pt x="7" y="0"/>
                    <a:pt x="7" y="0"/>
                    <a:pt x="7" y="0"/>
                  </a:cubicBezTo>
                  <a:cubicBezTo>
                    <a:pt x="3" y="0"/>
                    <a:pt x="0" y="4"/>
                    <a:pt x="0" y="7"/>
                  </a:cubicBezTo>
                  <a:cubicBezTo>
                    <a:pt x="0" y="131"/>
                    <a:pt x="0" y="131"/>
                    <a:pt x="0" y="131"/>
                  </a:cubicBezTo>
                  <a:cubicBezTo>
                    <a:pt x="0" y="135"/>
                    <a:pt x="3" y="138"/>
                    <a:pt x="7" y="138"/>
                  </a:cubicBezTo>
                  <a:cubicBezTo>
                    <a:pt x="185" y="138"/>
                    <a:pt x="185" y="138"/>
                    <a:pt x="185" y="138"/>
                  </a:cubicBezTo>
                  <a:cubicBezTo>
                    <a:pt x="189" y="138"/>
                    <a:pt x="192" y="135"/>
                    <a:pt x="192" y="131"/>
                  </a:cubicBezTo>
                  <a:cubicBezTo>
                    <a:pt x="192" y="7"/>
                    <a:pt x="192" y="7"/>
                    <a:pt x="192" y="7"/>
                  </a:cubicBezTo>
                  <a:cubicBezTo>
                    <a:pt x="192" y="4"/>
                    <a:pt x="189" y="0"/>
                    <a:pt x="185" y="0"/>
                  </a:cubicBezTo>
                  <a:close/>
                  <a:moveTo>
                    <a:pt x="158" y="29"/>
                  </a:moveTo>
                  <a:cubicBezTo>
                    <a:pt x="164" y="29"/>
                    <a:pt x="169" y="33"/>
                    <a:pt x="169" y="39"/>
                  </a:cubicBezTo>
                  <a:cubicBezTo>
                    <a:pt x="169" y="45"/>
                    <a:pt x="164" y="50"/>
                    <a:pt x="158" y="50"/>
                  </a:cubicBezTo>
                  <a:cubicBezTo>
                    <a:pt x="152" y="50"/>
                    <a:pt x="148" y="45"/>
                    <a:pt x="148" y="39"/>
                  </a:cubicBezTo>
                  <a:cubicBezTo>
                    <a:pt x="148" y="33"/>
                    <a:pt x="152" y="29"/>
                    <a:pt x="158" y="29"/>
                  </a:cubicBezTo>
                  <a:close/>
                  <a:moveTo>
                    <a:pt x="102" y="43"/>
                  </a:moveTo>
                  <a:cubicBezTo>
                    <a:pt x="105" y="43"/>
                    <a:pt x="108" y="45"/>
                    <a:pt x="108" y="48"/>
                  </a:cubicBezTo>
                  <a:cubicBezTo>
                    <a:pt x="108" y="51"/>
                    <a:pt x="105" y="53"/>
                    <a:pt x="102" y="53"/>
                  </a:cubicBezTo>
                  <a:cubicBezTo>
                    <a:pt x="99" y="53"/>
                    <a:pt x="97" y="51"/>
                    <a:pt x="97" y="48"/>
                  </a:cubicBezTo>
                  <a:cubicBezTo>
                    <a:pt x="97" y="45"/>
                    <a:pt x="99" y="43"/>
                    <a:pt x="102" y="43"/>
                  </a:cubicBezTo>
                  <a:close/>
                  <a:moveTo>
                    <a:pt x="88" y="29"/>
                  </a:moveTo>
                  <a:cubicBezTo>
                    <a:pt x="91" y="29"/>
                    <a:pt x="93" y="31"/>
                    <a:pt x="93" y="34"/>
                  </a:cubicBezTo>
                  <a:cubicBezTo>
                    <a:pt x="93" y="37"/>
                    <a:pt x="91" y="39"/>
                    <a:pt x="88" y="39"/>
                  </a:cubicBezTo>
                  <a:cubicBezTo>
                    <a:pt x="85" y="39"/>
                    <a:pt x="83" y="37"/>
                    <a:pt x="83" y="34"/>
                  </a:cubicBezTo>
                  <a:cubicBezTo>
                    <a:pt x="83" y="31"/>
                    <a:pt x="85" y="29"/>
                    <a:pt x="88" y="29"/>
                  </a:cubicBezTo>
                  <a:close/>
                  <a:moveTo>
                    <a:pt x="85" y="53"/>
                  </a:moveTo>
                  <a:cubicBezTo>
                    <a:pt x="87" y="53"/>
                    <a:pt x="90" y="56"/>
                    <a:pt x="90" y="59"/>
                  </a:cubicBezTo>
                  <a:cubicBezTo>
                    <a:pt x="90" y="62"/>
                    <a:pt x="87" y="64"/>
                    <a:pt x="85" y="64"/>
                  </a:cubicBezTo>
                  <a:cubicBezTo>
                    <a:pt x="82" y="64"/>
                    <a:pt x="79" y="62"/>
                    <a:pt x="79" y="59"/>
                  </a:cubicBezTo>
                  <a:cubicBezTo>
                    <a:pt x="79" y="56"/>
                    <a:pt x="82" y="53"/>
                    <a:pt x="85" y="53"/>
                  </a:cubicBezTo>
                  <a:close/>
                  <a:moveTo>
                    <a:pt x="42" y="29"/>
                  </a:moveTo>
                  <a:cubicBezTo>
                    <a:pt x="45" y="29"/>
                    <a:pt x="47" y="31"/>
                    <a:pt x="47" y="34"/>
                  </a:cubicBezTo>
                  <a:cubicBezTo>
                    <a:pt x="47" y="37"/>
                    <a:pt x="45" y="39"/>
                    <a:pt x="42" y="39"/>
                  </a:cubicBezTo>
                  <a:cubicBezTo>
                    <a:pt x="39" y="39"/>
                    <a:pt x="37" y="37"/>
                    <a:pt x="37" y="34"/>
                  </a:cubicBezTo>
                  <a:cubicBezTo>
                    <a:pt x="37" y="31"/>
                    <a:pt x="39" y="29"/>
                    <a:pt x="42" y="29"/>
                  </a:cubicBezTo>
                  <a:close/>
                  <a:moveTo>
                    <a:pt x="15" y="69"/>
                  </a:moveTo>
                  <a:cubicBezTo>
                    <a:pt x="15" y="66"/>
                    <a:pt x="18" y="64"/>
                    <a:pt x="21" y="64"/>
                  </a:cubicBezTo>
                  <a:cubicBezTo>
                    <a:pt x="24" y="64"/>
                    <a:pt x="26" y="66"/>
                    <a:pt x="26" y="69"/>
                  </a:cubicBezTo>
                  <a:cubicBezTo>
                    <a:pt x="26" y="72"/>
                    <a:pt x="24" y="75"/>
                    <a:pt x="21" y="75"/>
                  </a:cubicBezTo>
                  <a:cubicBezTo>
                    <a:pt x="18" y="75"/>
                    <a:pt x="15" y="72"/>
                    <a:pt x="15" y="69"/>
                  </a:cubicBezTo>
                  <a:close/>
                  <a:moveTo>
                    <a:pt x="28" y="96"/>
                  </a:moveTo>
                  <a:cubicBezTo>
                    <a:pt x="25" y="96"/>
                    <a:pt x="22" y="93"/>
                    <a:pt x="22" y="91"/>
                  </a:cubicBezTo>
                  <a:cubicBezTo>
                    <a:pt x="22" y="88"/>
                    <a:pt x="25" y="85"/>
                    <a:pt x="28" y="85"/>
                  </a:cubicBezTo>
                  <a:cubicBezTo>
                    <a:pt x="31" y="85"/>
                    <a:pt x="33" y="88"/>
                    <a:pt x="33" y="91"/>
                  </a:cubicBezTo>
                  <a:cubicBezTo>
                    <a:pt x="33" y="93"/>
                    <a:pt x="31" y="96"/>
                    <a:pt x="28" y="96"/>
                  </a:cubicBezTo>
                  <a:close/>
                  <a:moveTo>
                    <a:pt x="28" y="53"/>
                  </a:moveTo>
                  <a:cubicBezTo>
                    <a:pt x="25" y="53"/>
                    <a:pt x="22" y="51"/>
                    <a:pt x="22" y="48"/>
                  </a:cubicBezTo>
                  <a:cubicBezTo>
                    <a:pt x="22" y="45"/>
                    <a:pt x="25" y="43"/>
                    <a:pt x="28" y="43"/>
                  </a:cubicBezTo>
                  <a:cubicBezTo>
                    <a:pt x="31" y="43"/>
                    <a:pt x="33" y="45"/>
                    <a:pt x="33" y="48"/>
                  </a:cubicBezTo>
                  <a:cubicBezTo>
                    <a:pt x="33" y="51"/>
                    <a:pt x="31" y="53"/>
                    <a:pt x="28" y="53"/>
                  </a:cubicBezTo>
                  <a:close/>
                  <a:moveTo>
                    <a:pt x="42" y="110"/>
                  </a:moveTo>
                  <a:cubicBezTo>
                    <a:pt x="39" y="110"/>
                    <a:pt x="37" y="108"/>
                    <a:pt x="37" y="105"/>
                  </a:cubicBezTo>
                  <a:cubicBezTo>
                    <a:pt x="37" y="102"/>
                    <a:pt x="39" y="99"/>
                    <a:pt x="42" y="99"/>
                  </a:cubicBezTo>
                  <a:cubicBezTo>
                    <a:pt x="45" y="99"/>
                    <a:pt x="47" y="102"/>
                    <a:pt x="47" y="105"/>
                  </a:cubicBezTo>
                  <a:cubicBezTo>
                    <a:pt x="47" y="108"/>
                    <a:pt x="45" y="110"/>
                    <a:pt x="42" y="110"/>
                  </a:cubicBezTo>
                  <a:close/>
                  <a:moveTo>
                    <a:pt x="46" y="85"/>
                  </a:moveTo>
                  <a:cubicBezTo>
                    <a:pt x="43" y="85"/>
                    <a:pt x="40" y="83"/>
                    <a:pt x="40" y="80"/>
                  </a:cubicBezTo>
                  <a:cubicBezTo>
                    <a:pt x="40" y="77"/>
                    <a:pt x="43" y="75"/>
                    <a:pt x="46" y="75"/>
                  </a:cubicBezTo>
                  <a:cubicBezTo>
                    <a:pt x="48" y="75"/>
                    <a:pt x="51" y="77"/>
                    <a:pt x="51" y="80"/>
                  </a:cubicBezTo>
                  <a:cubicBezTo>
                    <a:pt x="51" y="83"/>
                    <a:pt x="48" y="85"/>
                    <a:pt x="46" y="85"/>
                  </a:cubicBezTo>
                  <a:close/>
                  <a:moveTo>
                    <a:pt x="46" y="64"/>
                  </a:moveTo>
                  <a:cubicBezTo>
                    <a:pt x="43" y="64"/>
                    <a:pt x="40" y="62"/>
                    <a:pt x="40" y="59"/>
                  </a:cubicBezTo>
                  <a:cubicBezTo>
                    <a:pt x="40" y="56"/>
                    <a:pt x="43" y="53"/>
                    <a:pt x="46" y="53"/>
                  </a:cubicBezTo>
                  <a:cubicBezTo>
                    <a:pt x="48" y="53"/>
                    <a:pt x="51" y="56"/>
                    <a:pt x="51" y="59"/>
                  </a:cubicBezTo>
                  <a:cubicBezTo>
                    <a:pt x="51" y="62"/>
                    <a:pt x="48" y="64"/>
                    <a:pt x="46" y="64"/>
                  </a:cubicBezTo>
                  <a:close/>
                  <a:moveTo>
                    <a:pt x="65" y="117"/>
                  </a:moveTo>
                  <a:cubicBezTo>
                    <a:pt x="62" y="117"/>
                    <a:pt x="60" y="115"/>
                    <a:pt x="60" y="112"/>
                  </a:cubicBezTo>
                  <a:cubicBezTo>
                    <a:pt x="60" y="109"/>
                    <a:pt x="62" y="106"/>
                    <a:pt x="65" y="106"/>
                  </a:cubicBezTo>
                  <a:cubicBezTo>
                    <a:pt x="68" y="106"/>
                    <a:pt x="70" y="109"/>
                    <a:pt x="70" y="112"/>
                  </a:cubicBezTo>
                  <a:cubicBezTo>
                    <a:pt x="70" y="115"/>
                    <a:pt x="68" y="117"/>
                    <a:pt x="65" y="117"/>
                  </a:cubicBezTo>
                  <a:close/>
                  <a:moveTo>
                    <a:pt x="65" y="96"/>
                  </a:moveTo>
                  <a:cubicBezTo>
                    <a:pt x="62" y="96"/>
                    <a:pt x="60" y="93"/>
                    <a:pt x="60" y="91"/>
                  </a:cubicBezTo>
                  <a:cubicBezTo>
                    <a:pt x="60" y="88"/>
                    <a:pt x="62" y="85"/>
                    <a:pt x="65" y="85"/>
                  </a:cubicBezTo>
                  <a:cubicBezTo>
                    <a:pt x="68" y="85"/>
                    <a:pt x="70" y="88"/>
                    <a:pt x="70" y="91"/>
                  </a:cubicBezTo>
                  <a:cubicBezTo>
                    <a:pt x="70" y="93"/>
                    <a:pt x="68" y="96"/>
                    <a:pt x="65" y="96"/>
                  </a:cubicBezTo>
                  <a:close/>
                  <a:moveTo>
                    <a:pt x="65" y="75"/>
                  </a:moveTo>
                  <a:cubicBezTo>
                    <a:pt x="62" y="75"/>
                    <a:pt x="60" y="72"/>
                    <a:pt x="60" y="69"/>
                  </a:cubicBezTo>
                  <a:cubicBezTo>
                    <a:pt x="60" y="66"/>
                    <a:pt x="62" y="64"/>
                    <a:pt x="65" y="64"/>
                  </a:cubicBezTo>
                  <a:cubicBezTo>
                    <a:pt x="68" y="64"/>
                    <a:pt x="70" y="66"/>
                    <a:pt x="70" y="69"/>
                  </a:cubicBezTo>
                  <a:cubicBezTo>
                    <a:pt x="70" y="72"/>
                    <a:pt x="68" y="75"/>
                    <a:pt x="65" y="75"/>
                  </a:cubicBezTo>
                  <a:close/>
                  <a:moveTo>
                    <a:pt x="65" y="53"/>
                  </a:moveTo>
                  <a:cubicBezTo>
                    <a:pt x="62" y="53"/>
                    <a:pt x="60" y="51"/>
                    <a:pt x="60" y="48"/>
                  </a:cubicBezTo>
                  <a:cubicBezTo>
                    <a:pt x="60" y="45"/>
                    <a:pt x="62" y="43"/>
                    <a:pt x="65" y="43"/>
                  </a:cubicBezTo>
                  <a:cubicBezTo>
                    <a:pt x="68" y="43"/>
                    <a:pt x="70" y="45"/>
                    <a:pt x="70" y="48"/>
                  </a:cubicBezTo>
                  <a:cubicBezTo>
                    <a:pt x="70" y="51"/>
                    <a:pt x="68" y="53"/>
                    <a:pt x="65" y="53"/>
                  </a:cubicBezTo>
                  <a:close/>
                  <a:moveTo>
                    <a:pt x="65" y="32"/>
                  </a:moveTo>
                  <a:cubicBezTo>
                    <a:pt x="62" y="32"/>
                    <a:pt x="60" y="30"/>
                    <a:pt x="60" y="27"/>
                  </a:cubicBezTo>
                  <a:cubicBezTo>
                    <a:pt x="60" y="24"/>
                    <a:pt x="62" y="21"/>
                    <a:pt x="65" y="21"/>
                  </a:cubicBezTo>
                  <a:cubicBezTo>
                    <a:pt x="68" y="21"/>
                    <a:pt x="70" y="24"/>
                    <a:pt x="70" y="27"/>
                  </a:cubicBezTo>
                  <a:cubicBezTo>
                    <a:pt x="70" y="30"/>
                    <a:pt x="68" y="32"/>
                    <a:pt x="65" y="32"/>
                  </a:cubicBezTo>
                  <a:close/>
                  <a:moveTo>
                    <a:pt x="79" y="80"/>
                  </a:moveTo>
                  <a:cubicBezTo>
                    <a:pt x="79" y="77"/>
                    <a:pt x="82" y="74"/>
                    <a:pt x="85" y="74"/>
                  </a:cubicBezTo>
                  <a:cubicBezTo>
                    <a:pt x="87" y="74"/>
                    <a:pt x="90" y="77"/>
                    <a:pt x="90" y="80"/>
                  </a:cubicBezTo>
                  <a:cubicBezTo>
                    <a:pt x="90" y="82"/>
                    <a:pt x="87" y="85"/>
                    <a:pt x="85" y="85"/>
                  </a:cubicBezTo>
                  <a:cubicBezTo>
                    <a:pt x="82" y="85"/>
                    <a:pt x="79" y="82"/>
                    <a:pt x="79" y="80"/>
                  </a:cubicBezTo>
                  <a:close/>
                  <a:moveTo>
                    <a:pt x="88" y="110"/>
                  </a:moveTo>
                  <a:cubicBezTo>
                    <a:pt x="85" y="110"/>
                    <a:pt x="83" y="108"/>
                    <a:pt x="83" y="105"/>
                  </a:cubicBezTo>
                  <a:cubicBezTo>
                    <a:pt x="83" y="102"/>
                    <a:pt x="85" y="99"/>
                    <a:pt x="88" y="99"/>
                  </a:cubicBezTo>
                  <a:cubicBezTo>
                    <a:pt x="91" y="99"/>
                    <a:pt x="94" y="102"/>
                    <a:pt x="94" y="105"/>
                  </a:cubicBezTo>
                  <a:cubicBezTo>
                    <a:pt x="94" y="108"/>
                    <a:pt x="91" y="110"/>
                    <a:pt x="88" y="110"/>
                  </a:cubicBezTo>
                  <a:close/>
                  <a:moveTo>
                    <a:pt x="102" y="96"/>
                  </a:moveTo>
                  <a:cubicBezTo>
                    <a:pt x="99" y="96"/>
                    <a:pt x="97" y="93"/>
                    <a:pt x="97" y="91"/>
                  </a:cubicBezTo>
                  <a:cubicBezTo>
                    <a:pt x="97" y="88"/>
                    <a:pt x="99" y="85"/>
                    <a:pt x="102" y="85"/>
                  </a:cubicBezTo>
                  <a:cubicBezTo>
                    <a:pt x="105" y="85"/>
                    <a:pt x="108" y="88"/>
                    <a:pt x="108" y="91"/>
                  </a:cubicBezTo>
                  <a:cubicBezTo>
                    <a:pt x="108" y="93"/>
                    <a:pt x="105" y="96"/>
                    <a:pt x="102" y="96"/>
                  </a:cubicBezTo>
                  <a:close/>
                  <a:moveTo>
                    <a:pt x="109" y="75"/>
                  </a:moveTo>
                  <a:cubicBezTo>
                    <a:pt x="106" y="75"/>
                    <a:pt x="104" y="72"/>
                    <a:pt x="104" y="69"/>
                  </a:cubicBezTo>
                  <a:cubicBezTo>
                    <a:pt x="104" y="66"/>
                    <a:pt x="106" y="64"/>
                    <a:pt x="109" y="64"/>
                  </a:cubicBezTo>
                  <a:cubicBezTo>
                    <a:pt x="112" y="64"/>
                    <a:pt x="115" y="66"/>
                    <a:pt x="115" y="69"/>
                  </a:cubicBezTo>
                  <a:cubicBezTo>
                    <a:pt x="115" y="72"/>
                    <a:pt x="112" y="75"/>
                    <a:pt x="109" y="75"/>
                  </a:cubicBezTo>
                  <a:close/>
                  <a:moveTo>
                    <a:pt x="174" y="113"/>
                  </a:moveTo>
                  <a:cubicBezTo>
                    <a:pt x="143" y="113"/>
                    <a:pt x="143" y="113"/>
                    <a:pt x="143" y="113"/>
                  </a:cubicBezTo>
                  <a:cubicBezTo>
                    <a:pt x="141" y="113"/>
                    <a:pt x="140" y="111"/>
                    <a:pt x="140" y="109"/>
                  </a:cubicBezTo>
                  <a:cubicBezTo>
                    <a:pt x="140" y="107"/>
                    <a:pt x="141" y="106"/>
                    <a:pt x="143" y="106"/>
                  </a:cubicBezTo>
                  <a:cubicBezTo>
                    <a:pt x="174" y="106"/>
                    <a:pt x="174" y="106"/>
                    <a:pt x="174" y="106"/>
                  </a:cubicBezTo>
                  <a:cubicBezTo>
                    <a:pt x="176" y="106"/>
                    <a:pt x="177" y="107"/>
                    <a:pt x="177" y="109"/>
                  </a:cubicBezTo>
                  <a:cubicBezTo>
                    <a:pt x="177" y="111"/>
                    <a:pt x="176" y="113"/>
                    <a:pt x="174" y="11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9" name="Freeform 261"/>
            <p:cNvSpPr/>
            <p:nvPr/>
          </p:nvSpPr>
          <p:spPr bwMode="auto">
            <a:xfrm>
              <a:off x="7348541" y="2485999"/>
              <a:ext cx="98357" cy="46628"/>
            </a:xfrm>
            <a:custGeom>
              <a:avLst/>
              <a:gdLst>
                <a:gd name="T0" fmla="*/ 4 w 114"/>
                <a:gd name="T1" fmla="*/ 1 h 54"/>
                <a:gd name="T2" fmla="*/ 1 w 114"/>
                <a:gd name="T3" fmla="*/ 5 h 54"/>
                <a:gd name="T4" fmla="*/ 102 w 114"/>
                <a:gd name="T5" fmla="*/ 54 h 54"/>
                <a:gd name="T6" fmla="*/ 114 w 114"/>
                <a:gd name="T7" fmla="*/ 54 h 54"/>
                <a:gd name="T8" fmla="*/ 4 w 114"/>
                <a:gd name="T9" fmla="*/ 1 h 54"/>
              </a:gdLst>
              <a:ahLst/>
              <a:cxnLst>
                <a:cxn ang="0">
                  <a:pos x="T0" y="T1"/>
                </a:cxn>
                <a:cxn ang="0">
                  <a:pos x="T2" y="T3"/>
                </a:cxn>
                <a:cxn ang="0">
                  <a:pos x="T4" y="T5"/>
                </a:cxn>
                <a:cxn ang="0">
                  <a:pos x="T6" y="T7"/>
                </a:cxn>
                <a:cxn ang="0">
                  <a:pos x="T8" y="T9"/>
                </a:cxn>
              </a:cxnLst>
              <a:rect l="0" t="0" r="r" b="b"/>
              <a:pathLst>
                <a:path w="114" h="54">
                  <a:moveTo>
                    <a:pt x="4" y="1"/>
                  </a:moveTo>
                  <a:cubicBezTo>
                    <a:pt x="4" y="0"/>
                    <a:pt x="0" y="6"/>
                    <a:pt x="1" y="5"/>
                  </a:cubicBezTo>
                  <a:cubicBezTo>
                    <a:pt x="102" y="54"/>
                    <a:pt x="102" y="54"/>
                    <a:pt x="102" y="54"/>
                  </a:cubicBezTo>
                  <a:cubicBezTo>
                    <a:pt x="114" y="54"/>
                    <a:pt x="114" y="54"/>
                    <a:pt x="114" y="54"/>
                  </a:cubicBezTo>
                  <a:lnTo>
                    <a:pt x="4" y="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0" name="Oval 262"/>
            <p:cNvSpPr>
              <a:spLocks noChangeArrowheads="1"/>
            </p:cNvSpPr>
            <p:nvPr/>
          </p:nvSpPr>
          <p:spPr bwMode="auto">
            <a:xfrm>
              <a:off x="7342713" y="2480170"/>
              <a:ext cx="13479" cy="1347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9" name="Freeform 281"/>
            <p:cNvSpPr/>
            <p:nvPr/>
          </p:nvSpPr>
          <p:spPr bwMode="auto">
            <a:xfrm>
              <a:off x="6188659" y="2538456"/>
              <a:ext cx="116207" cy="126771"/>
            </a:xfrm>
            <a:custGeom>
              <a:avLst/>
              <a:gdLst>
                <a:gd name="T0" fmla="*/ 135 w 135"/>
                <a:gd name="T1" fmla="*/ 38 h 147"/>
                <a:gd name="T2" fmla="*/ 135 w 135"/>
                <a:gd name="T3" fmla="*/ 10 h 147"/>
                <a:gd name="T4" fmla="*/ 125 w 135"/>
                <a:gd name="T5" fmla="*/ 0 h 147"/>
                <a:gd name="T6" fmla="*/ 115 w 135"/>
                <a:gd name="T7" fmla="*/ 10 h 147"/>
                <a:gd name="T8" fmla="*/ 115 w 135"/>
                <a:gd name="T9" fmla="*/ 38 h 147"/>
                <a:gd name="T10" fmla="*/ 68 w 135"/>
                <a:gd name="T11" fmla="*/ 77 h 147"/>
                <a:gd name="T12" fmla="*/ 20 w 135"/>
                <a:gd name="T13" fmla="*/ 38 h 147"/>
                <a:gd name="T14" fmla="*/ 20 w 135"/>
                <a:gd name="T15" fmla="*/ 10 h 147"/>
                <a:gd name="T16" fmla="*/ 10 w 135"/>
                <a:gd name="T17" fmla="*/ 0 h 147"/>
                <a:gd name="T18" fmla="*/ 0 w 135"/>
                <a:gd name="T19" fmla="*/ 10 h 147"/>
                <a:gd name="T20" fmla="*/ 0 w 135"/>
                <a:gd name="T21" fmla="*/ 38 h 147"/>
                <a:gd name="T22" fmla="*/ 58 w 135"/>
                <a:gd name="T23" fmla="*/ 96 h 147"/>
                <a:gd name="T24" fmla="*/ 58 w 135"/>
                <a:gd name="T25" fmla="*/ 127 h 147"/>
                <a:gd name="T26" fmla="*/ 18 w 135"/>
                <a:gd name="T27" fmla="*/ 127 h 147"/>
                <a:gd name="T28" fmla="*/ 8 w 135"/>
                <a:gd name="T29" fmla="*/ 137 h 147"/>
                <a:gd name="T30" fmla="*/ 18 w 135"/>
                <a:gd name="T31" fmla="*/ 147 h 147"/>
                <a:gd name="T32" fmla="*/ 118 w 135"/>
                <a:gd name="T33" fmla="*/ 147 h 147"/>
                <a:gd name="T34" fmla="*/ 128 w 135"/>
                <a:gd name="T35" fmla="*/ 137 h 147"/>
                <a:gd name="T36" fmla="*/ 118 w 135"/>
                <a:gd name="T37" fmla="*/ 127 h 147"/>
                <a:gd name="T38" fmla="*/ 78 w 135"/>
                <a:gd name="T39" fmla="*/ 127 h 147"/>
                <a:gd name="T40" fmla="*/ 78 w 135"/>
                <a:gd name="T41" fmla="*/ 96 h 147"/>
                <a:gd name="T42" fmla="*/ 135 w 135"/>
                <a:gd name="T43" fmla="*/ 38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5" h="147">
                  <a:moveTo>
                    <a:pt x="135" y="38"/>
                  </a:moveTo>
                  <a:cubicBezTo>
                    <a:pt x="135" y="10"/>
                    <a:pt x="135" y="10"/>
                    <a:pt x="135" y="10"/>
                  </a:cubicBezTo>
                  <a:cubicBezTo>
                    <a:pt x="135" y="4"/>
                    <a:pt x="131" y="0"/>
                    <a:pt x="125" y="0"/>
                  </a:cubicBezTo>
                  <a:cubicBezTo>
                    <a:pt x="120" y="0"/>
                    <a:pt x="115" y="4"/>
                    <a:pt x="115" y="10"/>
                  </a:cubicBezTo>
                  <a:cubicBezTo>
                    <a:pt x="115" y="38"/>
                    <a:pt x="115" y="38"/>
                    <a:pt x="115" y="38"/>
                  </a:cubicBezTo>
                  <a:cubicBezTo>
                    <a:pt x="115" y="42"/>
                    <a:pt x="106" y="77"/>
                    <a:pt x="68" y="77"/>
                  </a:cubicBezTo>
                  <a:cubicBezTo>
                    <a:pt x="28" y="77"/>
                    <a:pt x="20" y="39"/>
                    <a:pt x="20" y="38"/>
                  </a:cubicBezTo>
                  <a:cubicBezTo>
                    <a:pt x="20" y="10"/>
                    <a:pt x="20" y="10"/>
                    <a:pt x="20" y="10"/>
                  </a:cubicBezTo>
                  <a:cubicBezTo>
                    <a:pt x="20" y="4"/>
                    <a:pt x="16" y="0"/>
                    <a:pt x="10" y="0"/>
                  </a:cubicBezTo>
                  <a:cubicBezTo>
                    <a:pt x="5" y="0"/>
                    <a:pt x="0" y="4"/>
                    <a:pt x="0" y="10"/>
                  </a:cubicBezTo>
                  <a:cubicBezTo>
                    <a:pt x="0" y="38"/>
                    <a:pt x="0" y="38"/>
                    <a:pt x="0" y="38"/>
                  </a:cubicBezTo>
                  <a:cubicBezTo>
                    <a:pt x="0" y="57"/>
                    <a:pt x="19" y="91"/>
                    <a:pt x="58" y="96"/>
                  </a:cubicBezTo>
                  <a:cubicBezTo>
                    <a:pt x="58" y="127"/>
                    <a:pt x="58" y="127"/>
                    <a:pt x="58" y="127"/>
                  </a:cubicBezTo>
                  <a:cubicBezTo>
                    <a:pt x="18" y="127"/>
                    <a:pt x="18" y="127"/>
                    <a:pt x="18" y="127"/>
                  </a:cubicBezTo>
                  <a:cubicBezTo>
                    <a:pt x="12" y="127"/>
                    <a:pt x="8" y="131"/>
                    <a:pt x="8" y="137"/>
                  </a:cubicBezTo>
                  <a:cubicBezTo>
                    <a:pt x="8" y="142"/>
                    <a:pt x="12" y="147"/>
                    <a:pt x="18" y="147"/>
                  </a:cubicBezTo>
                  <a:cubicBezTo>
                    <a:pt x="118" y="147"/>
                    <a:pt x="118" y="147"/>
                    <a:pt x="118" y="147"/>
                  </a:cubicBezTo>
                  <a:cubicBezTo>
                    <a:pt x="123" y="147"/>
                    <a:pt x="128" y="142"/>
                    <a:pt x="128" y="137"/>
                  </a:cubicBezTo>
                  <a:cubicBezTo>
                    <a:pt x="128" y="131"/>
                    <a:pt x="123" y="127"/>
                    <a:pt x="118" y="127"/>
                  </a:cubicBezTo>
                  <a:cubicBezTo>
                    <a:pt x="78" y="127"/>
                    <a:pt x="78" y="127"/>
                    <a:pt x="78" y="127"/>
                  </a:cubicBezTo>
                  <a:cubicBezTo>
                    <a:pt x="78" y="96"/>
                    <a:pt x="78" y="96"/>
                    <a:pt x="78" y="96"/>
                  </a:cubicBezTo>
                  <a:cubicBezTo>
                    <a:pt x="117" y="91"/>
                    <a:pt x="135" y="57"/>
                    <a:pt x="135" y="3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0" name="Freeform 282"/>
            <p:cNvSpPr>
              <a:spLocks noEditPoints="1"/>
            </p:cNvSpPr>
            <p:nvPr/>
          </p:nvSpPr>
          <p:spPr bwMode="auto">
            <a:xfrm>
              <a:off x="6213431" y="2473249"/>
              <a:ext cx="67393" cy="123857"/>
            </a:xfrm>
            <a:custGeom>
              <a:avLst/>
              <a:gdLst>
                <a:gd name="T0" fmla="*/ 77 w 78"/>
                <a:gd name="T1" fmla="*/ 59 h 144"/>
                <a:gd name="T2" fmla="*/ 58 w 78"/>
                <a:gd name="T3" fmla="*/ 59 h 144"/>
                <a:gd name="T4" fmla="*/ 55 w 78"/>
                <a:gd name="T5" fmla="*/ 56 h 144"/>
                <a:gd name="T6" fmla="*/ 58 w 78"/>
                <a:gd name="T7" fmla="*/ 53 h 144"/>
                <a:gd name="T8" fmla="*/ 77 w 78"/>
                <a:gd name="T9" fmla="*/ 53 h 144"/>
                <a:gd name="T10" fmla="*/ 77 w 78"/>
                <a:gd name="T11" fmla="*/ 47 h 144"/>
                <a:gd name="T12" fmla="*/ 58 w 78"/>
                <a:gd name="T13" fmla="*/ 47 h 144"/>
                <a:gd name="T14" fmla="*/ 55 w 78"/>
                <a:gd name="T15" fmla="*/ 44 h 144"/>
                <a:gd name="T16" fmla="*/ 58 w 78"/>
                <a:gd name="T17" fmla="*/ 41 h 144"/>
                <a:gd name="T18" fmla="*/ 77 w 78"/>
                <a:gd name="T19" fmla="*/ 41 h 144"/>
                <a:gd name="T20" fmla="*/ 77 w 78"/>
                <a:gd name="T21" fmla="*/ 39 h 144"/>
                <a:gd name="T22" fmla="*/ 77 w 78"/>
                <a:gd name="T23" fmla="*/ 35 h 144"/>
                <a:gd name="T24" fmla="*/ 58 w 78"/>
                <a:gd name="T25" fmla="*/ 35 h 144"/>
                <a:gd name="T26" fmla="*/ 55 w 78"/>
                <a:gd name="T27" fmla="*/ 32 h 144"/>
                <a:gd name="T28" fmla="*/ 58 w 78"/>
                <a:gd name="T29" fmla="*/ 29 h 144"/>
                <a:gd name="T30" fmla="*/ 76 w 78"/>
                <a:gd name="T31" fmla="*/ 29 h 144"/>
                <a:gd name="T32" fmla="*/ 39 w 78"/>
                <a:gd name="T33" fmla="*/ 0 h 144"/>
                <a:gd name="T34" fmla="*/ 1 w 78"/>
                <a:gd name="T35" fmla="*/ 30 h 144"/>
                <a:gd name="T36" fmla="*/ 19 w 78"/>
                <a:gd name="T37" fmla="*/ 30 h 144"/>
                <a:gd name="T38" fmla="*/ 22 w 78"/>
                <a:gd name="T39" fmla="*/ 33 h 144"/>
                <a:gd name="T40" fmla="*/ 19 w 78"/>
                <a:gd name="T41" fmla="*/ 36 h 144"/>
                <a:gd name="T42" fmla="*/ 0 w 78"/>
                <a:gd name="T43" fmla="*/ 36 h 144"/>
                <a:gd name="T44" fmla="*/ 0 w 78"/>
                <a:gd name="T45" fmla="*/ 39 h 144"/>
                <a:gd name="T46" fmla="*/ 0 w 78"/>
                <a:gd name="T47" fmla="*/ 41 h 144"/>
                <a:gd name="T48" fmla="*/ 19 w 78"/>
                <a:gd name="T49" fmla="*/ 41 h 144"/>
                <a:gd name="T50" fmla="*/ 22 w 78"/>
                <a:gd name="T51" fmla="*/ 44 h 144"/>
                <a:gd name="T52" fmla="*/ 19 w 78"/>
                <a:gd name="T53" fmla="*/ 47 h 144"/>
                <a:gd name="T54" fmla="*/ 0 w 78"/>
                <a:gd name="T55" fmla="*/ 47 h 144"/>
                <a:gd name="T56" fmla="*/ 0 w 78"/>
                <a:gd name="T57" fmla="*/ 53 h 144"/>
                <a:gd name="T58" fmla="*/ 19 w 78"/>
                <a:gd name="T59" fmla="*/ 53 h 144"/>
                <a:gd name="T60" fmla="*/ 22 w 78"/>
                <a:gd name="T61" fmla="*/ 56 h 144"/>
                <a:gd name="T62" fmla="*/ 19 w 78"/>
                <a:gd name="T63" fmla="*/ 59 h 144"/>
                <a:gd name="T64" fmla="*/ 0 w 78"/>
                <a:gd name="T65" fmla="*/ 59 h 144"/>
                <a:gd name="T66" fmla="*/ 0 w 78"/>
                <a:gd name="T67" fmla="*/ 72 h 144"/>
                <a:gd name="T68" fmla="*/ 77 w 78"/>
                <a:gd name="T69" fmla="*/ 72 h 144"/>
                <a:gd name="T70" fmla="*/ 77 w 78"/>
                <a:gd name="T71" fmla="*/ 59 h 144"/>
                <a:gd name="T72" fmla="*/ 77 w 78"/>
                <a:gd name="T73" fmla="*/ 85 h 144"/>
                <a:gd name="T74" fmla="*/ 0 w 78"/>
                <a:gd name="T75" fmla="*/ 85 h 144"/>
                <a:gd name="T76" fmla="*/ 0 w 78"/>
                <a:gd name="T77" fmla="*/ 106 h 144"/>
                <a:gd name="T78" fmla="*/ 39 w 78"/>
                <a:gd name="T79" fmla="*/ 144 h 144"/>
                <a:gd name="T80" fmla="*/ 78 w 78"/>
                <a:gd name="T81" fmla="*/ 106 h 144"/>
                <a:gd name="T82" fmla="*/ 77 w 78"/>
                <a:gd name="T83" fmla="*/ 8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 h="144">
                  <a:moveTo>
                    <a:pt x="77" y="59"/>
                  </a:moveTo>
                  <a:cubicBezTo>
                    <a:pt x="58" y="59"/>
                    <a:pt x="58" y="59"/>
                    <a:pt x="58" y="59"/>
                  </a:cubicBezTo>
                  <a:cubicBezTo>
                    <a:pt x="56" y="59"/>
                    <a:pt x="55" y="58"/>
                    <a:pt x="55" y="56"/>
                  </a:cubicBezTo>
                  <a:cubicBezTo>
                    <a:pt x="55" y="54"/>
                    <a:pt x="56" y="53"/>
                    <a:pt x="58" y="53"/>
                  </a:cubicBezTo>
                  <a:cubicBezTo>
                    <a:pt x="77" y="53"/>
                    <a:pt x="77" y="53"/>
                    <a:pt x="77" y="53"/>
                  </a:cubicBezTo>
                  <a:cubicBezTo>
                    <a:pt x="77" y="47"/>
                    <a:pt x="77" y="47"/>
                    <a:pt x="77" y="47"/>
                  </a:cubicBezTo>
                  <a:cubicBezTo>
                    <a:pt x="58" y="47"/>
                    <a:pt x="58" y="47"/>
                    <a:pt x="58" y="47"/>
                  </a:cubicBezTo>
                  <a:cubicBezTo>
                    <a:pt x="56" y="47"/>
                    <a:pt x="55" y="46"/>
                    <a:pt x="55" y="44"/>
                  </a:cubicBezTo>
                  <a:cubicBezTo>
                    <a:pt x="55" y="42"/>
                    <a:pt x="56" y="41"/>
                    <a:pt x="58" y="41"/>
                  </a:cubicBezTo>
                  <a:cubicBezTo>
                    <a:pt x="77" y="41"/>
                    <a:pt x="77" y="41"/>
                    <a:pt x="77" y="41"/>
                  </a:cubicBezTo>
                  <a:cubicBezTo>
                    <a:pt x="77" y="39"/>
                    <a:pt x="77" y="39"/>
                    <a:pt x="77" y="39"/>
                  </a:cubicBezTo>
                  <a:cubicBezTo>
                    <a:pt x="77" y="38"/>
                    <a:pt x="77" y="37"/>
                    <a:pt x="77" y="35"/>
                  </a:cubicBezTo>
                  <a:cubicBezTo>
                    <a:pt x="58" y="35"/>
                    <a:pt x="58" y="35"/>
                    <a:pt x="58" y="35"/>
                  </a:cubicBezTo>
                  <a:cubicBezTo>
                    <a:pt x="56" y="35"/>
                    <a:pt x="55" y="34"/>
                    <a:pt x="55" y="32"/>
                  </a:cubicBezTo>
                  <a:cubicBezTo>
                    <a:pt x="55" y="31"/>
                    <a:pt x="56" y="29"/>
                    <a:pt x="58" y="29"/>
                  </a:cubicBezTo>
                  <a:cubicBezTo>
                    <a:pt x="76" y="29"/>
                    <a:pt x="76" y="29"/>
                    <a:pt x="76" y="29"/>
                  </a:cubicBezTo>
                  <a:cubicBezTo>
                    <a:pt x="72" y="13"/>
                    <a:pt x="57" y="0"/>
                    <a:pt x="39" y="0"/>
                  </a:cubicBezTo>
                  <a:cubicBezTo>
                    <a:pt x="21" y="0"/>
                    <a:pt x="5" y="13"/>
                    <a:pt x="1" y="30"/>
                  </a:cubicBezTo>
                  <a:cubicBezTo>
                    <a:pt x="19" y="30"/>
                    <a:pt x="19" y="30"/>
                    <a:pt x="19" y="30"/>
                  </a:cubicBezTo>
                  <a:cubicBezTo>
                    <a:pt x="21" y="30"/>
                    <a:pt x="22" y="31"/>
                    <a:pt x="22" y="33"/>
                  </a:cubicBezTo>
                  <a:cubicBezTo>
                    <a:pt x="22" y="34"/>
                    <a:pt x="21" y="36"/>
                    <a:pt x="19" y="36"/>
                  </a:cubicBezTo>
                  <a:cubicBezTo>
                    <a:pt x="0" y="36"/>
                    <a:pt x="0" y="36"/>
                    <a:pt x="0" y="36"/>
                  </a:cubicBezTo>
                  <a:cubicBezTo>
                    <a:pt x="0" y="37"/>
                    <a:pt x="0" y="38"/>
                    <a:pt x="0" y="39"/>
                  </a:cubicBezTo>
                  <a:cubicBezTo>
                    <a:pt x="0" y="41"/>
                    <a:pt x="0" y="41"/>
                    <a:pt x="0" y="41"/>
                  </a:cubicBezTo>
                  <a:cubicBezTo>
                    <a:pt x="19" y="41"/>
                    <a:pt x="19" y="41"/>
                    <a:pt x="19" y="41"/>
                  </a:cubicBezTo>
                  <a:cubicBezTo>
                    <a:pt x="21" y="41"/>
                    <a:pt x="22" y="43"/>
                    <a:pt x="22" y="44"/>
                  </a:cubicBezTo>
                  <a:cubicBezTo>
                    <a:pt x="22" y="46"/>
                    <a:pt x="21" y="47"/>
                    <a:pt x="19" y="47"/>
                  </a:cubicBezTo>
                  <a:cubicBezTo>
                    <a:pt x="0" y="47"/>
                    <a:pt x="0" y="47"/>
                    <a:pt x="0" y="47"/>
                  </a:cubicBezTo>
                  <a:cubicBezTo>
                    <a:pt x="0" y="53"/>
                    <a:pt x="0" y="53"/>
                    <a:pt x="0" y="53"/>
                  </a:cubicBezTo>
                  <a:cubicBezTo>
                    <a:pt x="19" y="53"/>
                    <a:pt x="19" y="53"/>
                    <a:pt x="19" y="53"/>
                  </a:cubicBezTo>
                  <a:cubicBezTo>
                    <a:pt x="21" y="53"/>
                    <a:pt x="22" y="54"/>
                    <a:pt x="22" y="56"/>
                  </a:cubicBezTo>
                  <a:cubicBezTo>
                    <a:pt x="22" y="58"/>
                    <a:pt x="21" y="59"/>
                    <a:pt x="19" y="59"/>
                  </a:cubicBezTo>
                  <a:cubicBezTo>
                    <a:pt x="0" y="59"/>
                    <a:pt x="0" y="59"/>
                    <a:pt x="0" y="59"/>
                  </a:cubicBezTo>
                  <a:cubicBezTo>
                    <a:pt x="0" y="72"/>
                    <a:pt x="0" y="72"/>
                    <a:pt x="0" y="72"/>
                  </a:cubicBezTo>
                  <a:cubicBezTo>
                    <a:pt x="77" y="72"/>
                    <a:pt x="77" y="72"/>
                    <a:pt x="77" y="72"/>
                  </a:cubicBezTo>
                  <a:lnTo>
                    <a:pt x="77" y="59"/>
                  </a:lnTo>
                  <a:close/>
                  <a:moveTo>
                    <a:pt x="77" y="85"/>
                  </a:moveTo>
                  <a:cubicBezTo>
                    <a:pt x="0" y="85"/>
                    <a:pt x="0" y="85"/>
                    <a:pt x="0" y="85"/>
                  </a:cubicBezTo>
                  <a:cubicBezTo>
                    <a:pt x="0" y="106"/>
                    <a:pt x="0" y="106"/>
                    <a:pt x="0" y="106"/>
                  </a:cubicBezTo>
                  <a:cubicBezTo>
                    <a:pt x="0" y="127"/>
                    <a:pt x="17" y="144"/>
                    <a:pt x="39" y="144"/>
                  </a:cubicBezTo>
                  <a:cubicBezTo>
                    <a:pt x="60" y="144"/>
                    <a:pt x="77" y="127"/>
                    <a:pt x="78" y="106"/>
                  </a:cubicBezTo>
                  <a:lnTo>
                    <a:pt x="77" y="8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1" name="Freeform 283"/>
            <p:cNvSpPr/>
            <p:nvPr/>
          </p:nvSpPr>
          <p:spPr bwMode="auto">
            <a:xfrm>
              <a:off x="5578847" y="2511134"/>
              <a:ext cx="127500" cy="154092"/>
            </a:xfrm>
            <a:custGeom>
              <a:avLst/>
              <a:gdLst>
                <a:gd name="T0" fmla="*/ 108 w 148"/>
                <a:gd name="T1" fmla="*/ 163 h 179"/>
                <a:gd name="T2" fmla="*/ 108 w 148"/>
                <a:gd name="T3" fmla="*/ 75 h 179"/>
                <a:gd name="T4" fmla="*/ 148 w 148"/>
                <a:gd name="T5" fmla="*/ 60 h 179"/>
                <a:gd name="T6" fmla="*/ 117 w 148"/>
                <a:gd name="T7" fmla="*/ 0 h 179"/>
                <a:gd name="T8" fmla="*/ 9 w 148"/>
                <a:gd name="T9" fmla="*/ 68 h 179"/>
                <a:gd name="T10" fmla="*/ 3 w 148"/>
                <a:gd name="T11" fmla="*/ 86 h 179"/>
                <a:gd name="T12" fmla="*/ 11 w 148"/>
                <a:gd name="T13" fmla="*/ 102 h 179"/>
                <a:gd name="T14" fmla="*/ 28 w 148"/>
                <a:gd name="T15" fmla="*/ 108 h 179"/>
                <a:gd name="T16" fmla="*/ 88 w 148"/>
                <a:gd name="T17" fmla="*/ 83 h 179"/>
                <a:gd name="T18" fmla="*/ 88 w 148"/>
                <a:gd name="T19" fmla="*/ 163 h 179"/>
                <a:gd name="T20" fmla="*/ 60 w 148"/>
                <a:gd name="T21" fmla="*/ 169 h 179"/>
                <a:gd name="T22" fmla="*/ 60 w 148"/>
                <a:gd name="T23" fmla="*/ 169 h 179"/>
                <a:gd name="T24" fmla="*/ 60 w 148"/>
                <a:gd name="T25" fmla="*/ 173 h 179"/>
                <a:gd name="T26" fmla="*/ 99 w 148"/>
                <a:gd name="T27" fmla="*/ 179 h 179"/>
                <a:gd name="T28" fmla="*/ 139 w 148"/>
                <a:gd name="T29" fmla="*/ 173 h 179"/>
                <a:gd name="T30" fmla="*/ 139 w 148"/>
                <a:gd name="T31" fmla="*/ 169 h 179"/>
                <a:gd name="T32" fmla="*/ 108 w 148"/>
                <a:gd name="T33" fmla="*/ 16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8" h="179">
                  <a:moveTo>
                    <a:pt x="108" y="163"/>
                  </a:moveTo>
                  <a:cubicBezTo>
                    <a:pt x="108" y="75"/>
                    <a:pt x="108" y="75"/>
                    <a:pt x="108" y="75"/>
                  </a:cubicBezTo>
                  <a:cubicBezTo>
                    <a:pt x="148" y="60"/>
                    <a:pt x="148" y="60"/>
                    <a:pt x="148" y="60"/>
                  </a:cubicBezTo>
                  <a:cubicBezTo>
                    <a:pt x="138" y="34"/>
                    <a:pt x="124" y="11"/>
                    <a:pt x="117" y="0"/>
                  </a:cubicBezTo>
                  <a:cubicBezTo>
                    <a:pt x="9" y="68"/>
                    <a:pt x="9" y="68"/>
                    <a:pt x="9" y="68"/>
                  </a:cubicBezTo>
                  <a:cubicBezTo>
                    <a:pt x="0" y="73"/>
                    <a:pt x="0" y="80"/>
                    <a:pt x="3" y="86"/>
                  </a:cubicBezTo>
                  <a:cubicBezTo>
                    <a:pt x="6" y="93"/>
                    <a:pt x="8" y="96"/>
                    <a:pt x="11" y="102"/>
                  </a:cubicBezTo>
                  <a:cubicBezTo>
                    <a:pt x="14" y="108"/>
                    <a:pt x="20" y="111"/>
                    <a:pt x="28" y="108"/>
                  </a:cubicBezTo>
                  <a:cubicBezTo>
                    <a:pt x="32" y="106"/>
                    <a:pt x="59" y="95"/>
                    <a:pt x="88" y="83"/>
                  </a:cubicBezTo>
                  <a:cubicBezTo>
                    <a:pt x="88" y="163"/>
                    <a:pt x="88" y="163"/>
                    <a:pt x="88" y="163"/>
                  </a:cubicBezTo>
                  <a:cubicBezTo>
                    <a:pt x="72" y="164"/>
                    <a:pt x="61" y="166"/>
                    <a:pt x="60" y="169"/>
                  </a:cubicBezTo>
                  <a:cubicBezTo>
                    <a:pt x="60" y="169"/>
                    <a:pt x="60" y="169"/>
                    <a:pt x="60" y="169"/>
                  </a:cubicBezTo>
                  <a:cubicBezTo>
                    <a:pt x="60" y="170"/>
                    <a:pt x="60" y="172"/>
                    <a:pt x="60" y="173"/>
                  </a:cubicBezTo>
                  <a:cubicBezTo>
                    <a:pt x="60" y="176"/>
                    <a:pt x="75" y="179"/>
                    <a:pt x="99" y="179"/>
                  </a:cubicBezTo>
                  <a:cubicBezTo>
                    <a:pt x="124" y="179"/>
                    <a:pt x="139" y="176"/>
                    <a:pt x="139" y="173"/>
                  </a:cubicBezTo>
                  <a:cubicBezTo>
                    <a:pt x="139" y="169"/>
                    <a:pt x="139" y="169"/>
                    <a:pt x="139" y="169"/>
                  </a:cubicBezTo>
                  <a:cubicBezTo>
                    <a:pt x="139" y="166"/>
                    <a:pt x="125" y="163"/>
                    <a:pt x="108" y="16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2" name="Freeform 284"/>
            <p:cNvSpPr>
              <a:spLocks noEditPoints="1"/>
            </p:cNvSpPr>
            <p:nvPr/>
          </p:nvSpPr>
          <p:spPr bwMode="auto">
            <a:xfrm>
              <a:off x="5681940" y="2480899"/>
              <a:ext cx="77593" cy="82693"/>
            </a:xfrm>
            <a:custGeom>
              <a:avLst/>
              <a:gdLst>
                <a:gd name="T0" fmla="*/ 22 w 90"/>
                <a:gd name="T1" fmla="*/ 6 h 96"/>
                <a:gd name="T2" fmla="*/ 0 w 90"/>
                <a:gd name="T3" fmla="*/ 32 h 96"/>
                <a:gd name="T4" fmla="*/ 32 w 90"/>
                <a:gd name="T5" fmla="*/ 94 h 96"/>
                <a:gd name="T6" fmla="*/ 44 w 90"/>
                <a:gd name="T7" fmla="*/ 96 h 96"/>
                <a:gd name="T8" fmla="*/ 65 w 90"/>
                <a:gd name="T9" fmla="*/ 90 h 96"/>
                <a:gd name="T10" fmla="*/ 22 w 90"/>
                <a:gd name="T11" fmla="*/ 6 h 96"/>
                <a:gd name="T12" fmla="*/ 44 w 90"/>
                <a:gd name="T13" fmla="*/ 0 h 96"/>
                <a:gd name="T14" fmla="*/ 30 w 90"/>
                <a:gd name="T15" fmla="*/ 2 h 96"/>
                <a:gd name="T16" fmla="*/ 72 w 90"/>
                <a:gd name="T17" fmla="*/ 85 h 96"/>
                <a:gd name="T18" fmla="*/ 90 w 90"/>
                <a:gd name="T19" fmla="*/ 48 h 96"/>
                <a:gd name="T20" fmla="*/ 44 w 90"/>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96">
                  <a:moveTo>
                    <a:pt x="22" y="6"/>
                  </a:moveTo>
                  <a:cubicBezTo>
                    <a:pt x="12" y="11"/>
                    <a:pt x="4" y="21"/>
                    <a:pt x="0" y="32"/>
                  </a:cubicBezTo>
                  <a:cubicBezTo>
                    <a:pt x="7" y="43"/>
                    <a:pt x="21" y="66"/>
                    <a:pt x="32" y="94"/>
                  </a:cubicBezTo>
                  <a:cubicBezTo>
                    <a:pt x="36" y="95"/>
                    <a:pt x="40" y="96"/>
                    <a:pt x="44" y="96"/>
                  </a:cubicBezTo>
                  <a:cubicBezTo>
                    <a:pt x="52" y="96"/>
                    <a:pt x="59" y="94"/>
                    <a:pt x="65" y="90"/>
                  </a:cubicBezTo>
                  <a:cubicBezTo>
                    <a:pt x="57" y="38"/>
                    <a:pt x="30" y="12"/>
                    <a:pt x="22" y="6"/>
                  </a:cubicBezTo>
                  <a:close/>
                  <a:moveTo>
                    <a:pt x="44" y="0"/>
                  </a:moveTo>
                  <a:cubicBezTo>
                    <a:pt x="39" y="0"/>
                    <a:pt x="34" y="1"/>
                    <a:pt x="30" y="2"/>
                  </a:cubicBezTo>
                  <a:cubicBezTo>
                    <a:pt x="41" y="12"/>
                    <a:pt x="64" y="38"/>
                    <a:pt x="72" y="85"/>
                  </a:cubicBezTo>
                  <a:cubicBezTo>
                    <a:pt x="83" y="77"/>
                    <a:pt x="90" y="63"/>
                    <a:pt x="90" y="48"/>
                  </a:cubicBezTo>
                  <a:cubicBezTo>
                    <a:pt x="90" y="22"/>
                    <a:pt x="69" y="0"/>
                    <a:pt x="4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3" name="Freeform 295"/>
            <p:cNvSpPr/>
            <p:nvPr/>
          </p:nvSpPr>
          <p:spPr bwMode="auto">
            <a:xfrm>
              <a:off x="7369305" y="1621916"/>
              <a:ext cx="122400" cy="175585"/>
            </a:xfrm>
            <a:custGeom>
              <a:avLst/>
              <a:gdLst>
                <a:gd name="T0" fmla="*/ 119 w 142"/>
                <a:gd name="T1" fmla="*/ 142 h 204"/>
                <a:gd name="T2" fmla="*/ 126 w 142"/>
                <a:gd name="T3" fmla="*/ 114 h 204"/>
                <a:gd name="T4" fmla="*/ 118 w 142"/>
                <a:gd name="T5" fmla="*/ 110 h 204"/>
                <a:gd name="T6" fmla="*/ 130 w 142"/>
                <a:gd name="T7" fmla="*/ 97 h 204"/>
                <a:gd name="T8" fmla="*/ 127 w 142"/>
                <a:gd name="T9" fmla="*/ 89 h 204"/>
                <a:gd name="T10" fmla="*/ 118 w 142"/>
                <a:gd name="T11" fmla="*/ 86 h 204"/>
                <a:gd name="T12" fmla="*/ 85 w 142"/>
                <a:gd name="T13" fmla="*/ 86 h 204"/>
                <a:gd name="T14" fmla="*/ 80 w 142"/>
                <a:gd name="T15" fmla="*/ 82 h 204"/>
                <a:gd name="T16" fmla="*/ 83 w 142"/>
                <a:gd name="T17" fmla="*/ 56 h 204"/>
                <a:gd name="T18" fmla="*/ 83 w 142"/>
                <a:gd name="T19" fmla="*/ 31 h 204"/>
                <a:gd name="T20" fmla="*/ 70 w 142"/>
                <a:gd name="T21" fmla="*/ 7 h 204"/>
                <a:gd name="T22" fmla="*/ 54 w 142"/>
                <a:gd name="T23" fmla="*/ 9 h 204"/>
                <a:gd name="T24" fmla="*/ 54 w 142"/>
                <a:gd name="T25" fmla="*/ 35 h 204"/>
                <a:gd name="T26" fmla="*/ 54 w 142"/>
                <a:gd name="T27" fmla="*/ 36 h 204"/>
                <a:gd name="T28" fmla="*/ 49 w 142"/>
                <a:gd name="T29" fmla="*/ 52 h 204"/>
                <a:gd name="T30" fmla="*/ 30 w 142"/>
                <a:gd name="T31" fmla="*/ 82 h 204"/>
                <a:gd name="T32" fmla="*/ 18 w 142"/>
                <a:gd name="T33" fmla="*/ 99 h 204"/>
                <a:gd name="T34" fmla="*/ 0 w 142"/>
                <a:gd name="T35" fmla="*/ 105 h 204"/>
                <a:gd name="T36" fmla="*/ 0 w 142"/>
                <a:gd name="T37" fmla="*/ 195 h 204"/>
                <a:gd name="T38" fmla="*/ 34 w 142"/>
                <a:gd name="T39" fmla="*/ 204 h 204"/>
                <a:gd name="T40" fmla="*/ 101 w 142"/>
                <a:gd name="T41" fmla="*/ 197 h 204"/>
                <a:gd name="T42" fmla="*/ 112 w 142"/>
                <a:gd name="T43" fmla="*/ 192 h 204"/>
                <a:gd name="T44" fmla="*/ 117 w 142"/>
                <a:gd name="T45" fmla="*/ 187 h 204"/>
                <a:gd name="T46" fmla="*/ 119 w 142"/>
                <a:gd name="T47" fmla="*/ 180 h 204"/>
                <a:gd name="T48" fmla="*/ 112 w 142"/>
                <a:gd name="T49" fmla="*/ 169 h 204"/>
                <a:gd name="T50" fmla="*/ 115 w 142"/>
                <a:gd name="T51" fmla="*/ 167 h 204"/>
                <a:gd name="T52" fmla="*/ 119 w 142"/>
                <a:gd name="T53" fmla="*/ 145 h 204"/>
                <a:gd name="T54" fmla="*/ 119 w 142"/>
                <a:gd name="T55" fmla="*/ 14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204">
                  <a:moveTo>
                    <a:pt x="119" y="142"/>
                  </a:moveTo>
                  <a:cubicBezTo>
                    <a:pt x="142" y="137"/>
                    <a:pt x="134" y="117"/>
                    <a:pt x="126" y="114"/>
                  </a:cubicBezTo>
                  <a:cubicBezTo>
                    <a:pt x="121" y="111"/>
                    <a:pt x="114" y="111"/>
                    <a:pt x="118" y="110"/>
                  </a:cubicBezTo>
                  <a:cubicBezTo>
                    <a:pt x="122" y="108"/>
                    <a:pt x="130" y="106"/>
                    <a:pt x="130" y="97"/>
                  </a:cubicBezTo>
                  <a:cubicBezTo>
                    <a:pt x="130" y="93"/>
                    <a:pt x="129" y="90"/>
                    <a:pt x="127" y="89"/>
                  </a:cubicBezTo>
                  <a:cubicBezTo>
                    <a:pt x="124" y="86"/>
                    <a:pt x="119" y="86"/>
                    <a:pt x="118" y="86"/>
                  </a:cubicBezTo>
                  <a:cubicBezTo>
                    <a:pt x="118" y="86"/>
                    <a:pt x="95" y="86"/>
                    <a:pt x="85" y="86"/>
                  </a:cubicBezTo>
                  <a:cubicBezTo>
                    <a:pt x="83" y="86"/>
                    <a:pt x="80" y="84"/>
                    <a:pt x="80" y="82"/>
                  </a:cubicBezTo>
                  <a:cubicBezTo>
                    <a:pt x="79" y="76"/>
                    <a:pt x="77" y="68"/>
                    <a:pt x="83" y="56"/>
                  </a:cubicBezTo>
                  <a:cubicBezTo>
                    <a:pt x="86" y="52"/>
                    <a:pt x="86" y="42"/>
                    <a:pt x="83" y="31"/>
                  </a:cubicBezTo>
                  <a:cubicBezTo>
                    <a:pt x="81" y="22"/>
                    <a:pt x="76" y="13"/>
                    <a:pt x="70" y="7"/>
                  </a:cubicBezTo>
                  <a:cubicBezTo>
                    <a:pt x="69" y="6"/>
                    <a:pt x="60" y="0"/>
                    <a:pt x="54" y="9"/>
                  </a:cubicBezTo>
                  <a:cubicBezTo>
                    <a:pt x="54" y="35"/>
                    <a:pt x="54" y="35"/>
                    <a:pt x="54" y="35"/>
                  </a:cubicBezTo>
                  <a:cubicBezTo>
                    <a:pt x="54" y="36"/>
                    <a:pt x="54" y="36"/>
                    <a:pt x="54" y="36"/>
                  </a:cubicBezTo>
                  <a:cubicBezTo>
                    <a:pt x="53" y="37"/>
                    <a:pt x="52" y="46"/>
                    <a:pt x="49" y="52"/>
                  </a:cubicBezTo>
                  <a:cubicBezTo>
                    <a:pt x="47" y="55"/>
                    <a:pt x="38" y="70"/>
                    <a:pt x="30" y="82"/>
                  </a:cubicBezTo>
                  <a:cubicBezTo>
                    <a:pt x="25" y="90"/>
                    <a:pt x="20" y="97"/>
                    <a:pt x="18" y="99"/>
                  </a:cubicBezTo>
                  <a:cubicBezTo>
                    <a:pt x="13" y="104"/>
                    <a:pt x="5" y="105"/>
                    <a:pt x="0" y="105"/>
                  </a:cubicBezTo>
                  <a:cubicBezTo>
                    <a:pt x="0" y="195"/>
                    <a:pt x="0" y="195"/>
                    <a:pt x="0" y="195"/>
                  </a:cubicBezTo>
                  <a:cubicBezTo>
                    <a:pt x="2" y="195"/>
                    <a:pt x="11" y="204"/>
                    <a:pt x="34" y="204"/>
                  </a:cubicBezTo>
                  <a:cubicBezTo>
                    <a:pt x="64" y="204"/>
                    <a:pt x="84" y="200"/>
                    <a:pt x="101" y="197"/>
                  </a:cubicBezTo>
                  <a:cubicBezTo>
                    <a:pt x="104" y="196"/>
                    <a:pt x="109" y="194"/>
                    <a:pt x="112" y="192"/>
                  </a:cubicBezTo>
                  <a:cubicBezTo>
                    <a:pt x="114" y="191"/>
                    <a:pt x="116" y="189"/>
                    <a:pt x="117" y="187"/>
                  </a:cubicBezTo>
                  <a:cubicBezTo>
                    <a:pt x="119" y="185"/>
                    <a:pt x="119" y="183"/>
                    <a:pt x="119" y="180"/>
                  </a:cubicBezTo>
                  <a:cubicBezTo>
                    <a:pt x="119" y="170"/>
                    <a:pt x="112" y="171"/>
                    <a:pt x="112" y="169"/>
                  </a:cubicBezTo>
                  <a:cubicBezTo>
                    <a:pt x="113" y="167"/>
                    <a:pt x="114" y="167"/>
                    <a:pt x="115" y="167"/>
                  </a:cubicBezTo>
                  <a:cubicBezTo>
                    <a:pt x="133" y="160"/>
                    <a:pt x="124" y="146"/>
                    <a:pt x="119" y="145"/>
                  </a:cubicBezTo>
                  <a:cubicBezTo>
                    <a:pt x="116" y="144"/>
                    <a:pt x="117" y="142"/>
                    <a:pt x="119" y="14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4" name="Freeform 296"/>
            <p:cNvSpPr/>
            <p:nvPr/>
          </p:nvSpPr>
          <p:spPr bwMode="auto">
            <a:xfrm>
              <a:off x="7308106" y="1699509"/>
              <a:ext cx="61200" cy="106735"/>
            </a:xfrm>
            <a:custGeom>
              <a:avLst/>
              <a:gdLst>
                <a:gd name="T0" fmla="*/ 59 w 71"/>
                <a:gd name="T1" fmla="*/ 2 h 124"/>
                <a:gd name="T2" fmla="*/ 16 w 71"/>
                <a:gd name="T3" fmla="*/ 2 h 124"/>
                <a:gd name="T4" fmla="*/ 1 w 71"/>
                <a:gd name="T5" fmla="*/ 18 h 124"/>
                <a:gd name="T6" fmla="*/ 7 w 71"/>
                <a:gd name="T7" fmla="*/ 105 h 124"/>
                <a:gd name="T8" fmla="*/ 25 w 71"/>
                <a:gd name="T9" fmla="*/ 123 h 124"/>
                <a:gd name="T10" fmla="*/ 61 w 71"/>
                <a:gd name="T11" fmla="*/ 123 h 124"/>
                <a:gd name="T12" fmla="*/ 68 w 71"/>
                <a:gd name="T13" fmla="*/ 115 h 124"/>
                <a:gd name="T14" fmla="*/ 68 w 71"/>
                <a:gd name="T15" fmla="*/ 107 h 124"/>
                <a:gd name="T16" fmla="*/ 68 w 71"/>
                <a:gd name="T17" fmla="*/ 13 h 124"/>
                <a:gd name="T18" fmla="*/ 59 w 71"/>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124">
                  <a:moveTo>
                    <a:pt x="59" y="2"/>
                  </a:moveTo>
                  <a:cubicBezTo>
                    <a:pt x="48" y="2"/>
                    <a:pt x="16" y="2"/>
                    <a:pt x="16" y="2"/>
                  </a:cubicBezTo>
                  <a:cubicBezTo>
                    <a:pt x="16" y="2"/>
                    <a:pt x="0" y="0"/>
                    <a:pt x="1" y="18"/>
                  </a:cubicBezTo>
                  <a:cubicBezTo>
                    <a:pt x="2" y="36"/>
                    <a:pt x="7" y="105"/>
                    <a:pt x="7" y="105"/>
                  </a:cubicBezTo>
                  <a:cubicBezTo>
                    <a:pt x="7" y="105"/>
                    <a:pt x="7" y="123"/>
                    <a:pt x="25" y="123"/>
                  </a:cubicBezTo>
                  <a:cubicBezTo>
                    <a:pt x="44" y="123"/>
                    <a:pt x="61" y="123"/>
                    <a:pt x="61" y="123"/>
                  </a:cubicBezTo>
                  <a:cubicBezTo>
                    <a:pt x="61" y="123"/>
                    <a:pt x="68" y="124"/>
                    <a:pt x="68" y="115"/>
                  </a:cubicBezTo>
                  <a:cubicBezTo>
                    <a:pt x="68" y="107"/>
                    <a:pt x="68" y="107"/>
                    <a:pt x="68" y="107"/>
                  </a:cubicBezTo>
                  <a:cubicBezTo>
                    <a:pt x="68" y="13"/>
                    <a:pt x="68" y="13"/>
                    <a:pt x="68" y="13"/>
                  </a:cubicBezTo>
                  <a:cubicBezTo>
                    <a:pt x="68" y="13"/>
                    <a:pt x="71" y="2"/>
                    <a:pt x="59" y="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5" name="Freeform 297"/>
            <p:cNvSpPr>
              <a:spLocks noEditPoints="1"/>
            </p:cNvSpPr>
            <p:nvPr/>
          </p:nvSpPr>
          <p:spPr bwMode="auto">
            <a:xfrm>
              <a:off x="6476080" y="-872340"/>
              <a:ext cx="150085" cy="200356"/>
            </a:xfrm>
            <a:custGeom>
              <a:avLst/>
              <a:gdLst>
                <a:gd name="T0" fmla="*/ 173 w 174"/>
                <a:gd name="T1" fmla="*/ 75 h 233"/>
                <a:gd name="T2" fmla="*/ 101 w 174"/>
                <a:gd name="T3" fmla="*/ 0 h 233"/>
                <a:gd name="T4" fmla="*/ 101 w 174"/>
                <a:gd name="T5" fmla="*/ 0 h 233"/>
                <a:gd name="T6" fmla="*/ 101 w 174"/>
                <a:gd name="T7" fmla="*/ 0 h 233"/>
                <a:gd name="T8" fmla="*/ 101 w 174"/>
                <a:gd name="T9" fmla="*/ 0 h 233"/>
                <a:gd name="T10" fmla="*/ 101 w 174"/>
                <a:gd name="T11" fmla="*/ 0 h 233"/>
                <a:gd name="T12" fmla="*/ 10 w 174"/>
                <a:gd name="T13" fmla="*/ 0 h 233"/>
                <a:gd name="T14" fmla="*/ 0 w 174"/>
                <a:gd name="T15" fmla="*/ 10 h 233"/>
                <a:gd name="T16" fmla="*/ 0 w 174"/>
                <a:gd name="T17" fmla="*/ 223 h 233"/>
                <a:gd name="T18" fmla="*/ 10 w 174"/>
                <a:gd name="T19" fmla="*/ 233 h 233"/>
                <a:gd name="T20" fmla="*/ 121 w 174"/>
                <a:gd name="T21" fmla="*/ 233 h 233"/>
                <a:gd name="T22" fmla="*/ 135 w 174"/>
                <a:gd name="T23" fmla="*/ 219 h 233"/>
                <a:gd name="T24" fmla="*/ 131 w 174"/>
                <a:gd name="T25" fmla="*/ 203 h 233"/>
                <a:gd name="T26" fmla="*/ 166 w 174"/>
                <a:gd name="T27" fmla="*/ 168 h 233"/>
                <a:gd name="T28" fmla="*/ 174 w 174"/>
                <a:gd name="T29" fmla="*/ 168 h 233"/>
                <a:gd name="T30" fmla="*/ 174 w 174"/>
                <a:gd name="T31" fmla="*/ 76 h 233"/>
                <a:gd name="T32" fmla="*/ 173 w 174"/>
                <a:gd name="T33" fmla="*/ 75 h 233"/>
                <a:gd name="T34" fmla="*/ 34 w 174"/>
                <a:gd name="T35" fmla="*/ 36 h 233"/>
                <a:gd name="T36" fmla="*/ 36 w 174"/>
                <a:gd name="T37" fmla="*/ 34 h 233"/>
                <a:gd name="T38" fmla="*/ 79 w 174"/>
                <a:gd name="T39" fmla="*/ 34 h 233"/>
                <a:gd name="T40" fmla="*/ 82 w 174"/>
                <a:gd name="T41" fmla="*/ 36 h 233"/>
                <a:gd name="T42" fmla="*/ 82 w 174"/>
                <a:gd name="T43" fmla="*/ 41 h 233"/>
                <a:gd name="T44" fmla="*/ 79 w 174"/>
                <a:gd name="T45" fmla="*/ 44 h 233"/>
                <a:gd name="T46" fmla="*/ 36 w 174"/>
                <a:gd name="T47" fmla="*/ 44 h 233"/>
                <a:gd name="T48" fmla="*/ 34 w 174"/>
                <a:gd name="T49" fmla="*/ 41 h 233"/>
                <a:gd name="T50" fmla="*/ 34 w 174"/>
                <a:gd name="T51" fmla="*/ 36 h 233"/>
                <a:gd name="T52" fmla="*/ 34 w 174"/>
                <a:gd name="T53" fmla="*/ 76 h 233"/>
                <a:gd name="T54" fmla="*/ 36 w 174"/>
                <a:gd name="T55" fmla="*/ 74 h 233"/>
                <a:gd name="T56" fmla="*/ 79 w 174"/>
                <a:gd name="T57" fmla="*/ 74 h 233"/>
                <a:gd name="T58" fmla="*/ 82 w 174"/>
                <a:gd name="T59" fmla="*/ 76 h 233"/>
                <a:gd name="T60" fmla="*/ 82 w 174"/>
                <a:gd name="T61" fmla="*/ 81 h 233"/>
                <a:gd name="T62" fmla="*/ 79 w 174"/>
                <a:gd name="T63" fmla="*/ 84 h 233"/>
                <a:gd name="T64" fmla="*/ 36 w 174"/>
                <a:gd name="T65" fmla="*/ 84 h 233"/>
                <a:gd name="T66" fmla="*/ 34 w 174"/>
                <a:gd name="T67" fmla="*/ 81 h 233"/>
                <a:gd name="T68" fmla="*/ 34 w 174"/>
                <a:gd name="T69" fmla="*/ 76 h 233"/>
                <a:gd name="T70" fmla="*/ 106 w 174"/>
                <a:gd name="T71" fmla="*/ 205 h 233"/>
                <a:gd name="T72" fmla="*/ 104 w 174"/>
                <a:gd name="T73" fmla="*/ 208 h 233"/>
                <a:gd name="T74" fmla="*/ 36 w 174"/>
                <a:gd name="T75" fmla="*/ 208 h 233"/>
                <a:gd name="T76" fmla="*/ 34 w 174"/>
                <a:gd name="T77" fmla="*/ 205 h 233"/>
                <a:gd name="T78" fmla="*/ 34 w 174"/>
                <a:gd name="T79" fmla="*/ 200 h 233"/>
                <a:gd name="T80" fmla="*/ 36 w 174"/>
                <a:gd name="T81" fmla="*/ 198 h 233"/>
                <a:gd name="T82" fmla="*/ 104 w 174"/>
                <a:gd name="T83" fmla="*/ 198 h 233"/>
                <a:gd name="T84" fmla="*/ 106 w 174"/>
                <a:gd name="T85" fmla="*/ 200 h 233"/>
                <a:gd name="T86" fmla="*/ 106 w 174"/>
                <a:gd name="T87" fmla="*/ 205 h 233"/>
                <a:gd name="T88" fmla="*/ 122 w 174"/>
                <a:gd name="T89" fmla="*/ 161 h 233"/>
                <a:gd name="T90" fmla="*/ 120 w 174"/>
                <a:gd name="T91" fmla="*/ 164 h 233"/>
                <a:gd name="T92" fmla="*/ 36 w 174"/>
                <a:gd name="T93" fmla="*/ 164 h 233"/>
                <a:gd name="T94" fmla="*/ 34 w 174"/>
                <a:gd name="T95" fmla="*/ 161 h 233"/>
                <a:gd name="T96" fmla="*/ 34 w 174"/>
                <a:gd name="T97" fmla="*/ 156 h 233"/>
                <a:gd name="T98" fmla="*/ 36 w 174"/>
                <a:gd name="T99" fmla="*/ 154 h 233"/>
                <a:gd name="T100" fmla="*/ 120 w 174"/>
                <a:gd name="T101" fmla="*/ 154 h 233"/>
                <a:gd name="T102" fmla="*/ 122 w 174"/>
                <a:gd name="T103" fmla="*/ 156 h 233"/>
                <a:gd name="T104" fmla="*/ 122 w 174"/>
                <a:gd name="T105" fmla="*/ 161 h 233"/>
                <a:gd name="T106" fmla="*/ 142 w 174"/>
                <a:gd name="T107" fmla="*/ 121 h 233"/>
                <a:gd name="T108" fmla="*/ 140 w 174"/>
                <a:gd name="T109" fmla="*/ 124 h 233"/>
                <a:gd name="T110" fmla="*/ 36 w 174"/>
                <a:gd name="T111" fmla="*/ 124 h 233"/>
                <a:gd name="T112" fmla="*/ 34 w 174"/>
                <a:gd name="T113" fmla="*/ 121 h 233"/>
                <a:gd name="T114" fmla="*/ 34 w 174"/>
                <a:gd name="T115" fmla="*/ 116 h 233"/>
                <a:gd name="T116" fmla="*/ 36 w 174"/>
                <a:gd name="T117" fmla="*/ 114 h 233"/>
                <a:gd name="T118" fmla="*/ 140 w 174"/>
                <a:gd name="T119" fmla="*/ 114 h 233"/>
                <a:gd name="T120" fmla="*/ 142 w 174"/>
                <a:gd name="T121" fmla="*/ 116 h 233"/>
                <a:gd name="T122" fmla="*/ 142 w 174"/>
                <a:gd name="T123" fmla="*/ 12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 h="233">
                  <a:moveTo>
                    <a:pt x="173" y="75"/>
                  </a:moveTo>
                  <a:cubicBezTo>
                    <a:pt x="101" y="0"/>
                    <a:pt x="101" y="0"/>
                    <a:pt x="101" y="0"/>
                  </a:cubicBezTo>
                  <a:cubicBezTo>
                    <a:pt x="101" y="0"/>
                    <a:pt x="101" y="0"/>
                    <a:pt x="101" y="0"/>
                  </a:cubicBezTo>
                  <a:cubicBezTo>
                    <a:pt x="101" y="0"/>
                    <a:pt x="101" y="0"/>
                    <a:pt x="101" y="0"/>
                  </a:cubicBezTo>
                  <a:cubicBezTo>
                    <a:pt x="101" y="0"/>
                    <a:pt x="101" y="0"/>
                    <a:pt x="101" y="0"/>
                  </a:cubicBezTo>
                  <a:cubicBezTo>
                    <a:pt x="101" y="0"/>
                    <a:pt x="101" y="0"/>
                    <a:pt x="101" y="0"/>
                  </a:cubicBezTo>
                  <a:cubicBezTo>
                    <a:pt x="10" y="0"/>
                    <a:pt x="10" y="0"/>
                    <a:pt x="10" y="0"/>
                  </a:cubicBezTo>
                  <a:cubicBezTo>
                    <a:pt x="4" y="0"/>
                    <a:pt x="0" y="4"/>
                    <a:pt x="0" y="10"/>
                  </a:cubicBezTo>
                  <a:cubicBezTo>
                    <a:pt x="0" y="223"/>
                    <a:pt x="0" y="223"/>
                    <a:pt x="0" y="223"/>
                  </a:cubicBezTo>
                  <a:cubicBezTo>
                    <a:pt x="0" y="229"/>
                    <a:pt x="4" y="233"/>
                    <a:pt x="10" y="233"/>
                  </a:cubicBezTo>
                  <a:cubicBezTo>
                    <a:pt x="121" y="233"/>
                    <a:pt x="121" y="233"/>
                    <a:pt x="121" y="233"/>
                  </a:cubicBezTo>
                  <a:cubicBezTo>
                    <a:pt x="135" y="219"/>
                    <a:pt x="135" y="219"/>
                    <a:pt x="135" y="219"/>
                  </a:cubicBezTo>
                  <a:cubicBezTo>
                    <a:pt x="133" y="214"/>
                    <a:pt x="131" y="209"/>
                    <a:pt x="131" y="203"/>
                  </a:cubicBezTo>
                  <a:cubicBezTo>
                    <a:pt x="131" y="183"/>
                    <a:pt x="147" y="168"/>
                    <a:pt x="166" y="168"/>
                  </a:cubicBezTo>
                  <a:cubicBezTo>
                    <a:pt x="169" y="168"/>
                    <a:pt x="171" y="168"/>
                    <a:pt x="174" y="168"/>
                  </a:cubicBezTo>
                  <a:cubicBezTo>
                    <a:pt x="174" y="127"/>
                    <a:pt x="174" y="77"/>
                    <a:pt x="174" y="76"/>
                  </a:cubicBezTo>
                  <a:lnTo>
                    <a:pt x="173" y="75"/>
                  </a:lnTo>
                  <a:close/>
                  <a:moveTo>
                    <a:pt x="34" y="36"/>
                  </a:moveTo>
                  <a:cubicBezTo>
                    <a:pt x="34" y="35"/>
                    <a:pt x="34" y="34"/>
                    <a:pt x="36" y="34"/>
                  </a:cubicBezTo>
                  <a:cubicBezTo>
                    <a:pt x="79" y="34"/>
                    <a:pt x="79" y="34"/>
                    <a:pt x="79" y="34"/>
                  </a:cubicBezTo>
                  <a:cubicBezTo>
                    <a:pt x="81" y="34"/>
                    <a:pt x="82" y="35"/>
                    <a:pt x="82" y="36"/>
                  </a:cubicBezTo>
                  <a:cubicBezTo>
                    <a:pt x="82" y="41"/>
                    <a:pt x="82" y="41"/>
                    <a:pt x="82" y="41"/>
                  </a:cubicBezTo>
                  <a:cubicBezTo>
                    <a:pt x="82" y="43"/>
                    <a:pt x="81" y="44"/>
                    <a:pt x="79" y="44"/>
                  </a:cubicBezTo>
                  <a:cubicBezTo>
                    <a:pt x="36" y="44"/>
                    <a:pt x="36" y="44"/>
                    <a:pt x="36" y="44"/>
                  </a:cubicBezTo>
                  <a:cubicBezTo>
                    <a:pt x="34" y="44"/>
                    <a:pt x="34" y="43"/>
                    <a:pt x="34" y="41"/>
                  </a:cubicBezTo>
                  <a:lnTo>
                    <a:pt x="34" y="36"/>
                  </a:lnTo>
                  <a:close/>
                  <a:moveTo>
                    <a:pt x="34" y="76"/>
                  </a:moveTo>
                  <a:cubicBezTo>
                    <a:pt x="34" y="75"/>
                    <a:pt x="34" y="74"/>
                    <a:pt x="36" y="74"/>
                  </a:cubicBezTo>
                  <a:cubicBezTo>
                    <a:pt x="79" y="74"/>
                    <a:pt x="79" y="74"/>
                    <a:pt x="79" y="74"/>
                  </a:cubicBezTo>
                  <a:cubicBezTo>
                    <a:pt x="81" y="74"/>
                    <a:pt x="82" y="75"/>
                    <a:pt x="82" y="76"/>
                  </a:cubicBezTo>
                  <a:cubicBezTo>
                    <a:pt x="82" y="81"/>
                    <a:pt x="82" y="81"/>
                    <a:pt x="82" y="81"/>
                  </a:cubicBezTo>
                  <a:cubicBezTo>
                    <a:pt x="82" y="83"/>
                    <a:pt x="81" y="84"/>
                    <a:pt x="79" y="84"/>
                  </a:cubicBezTo>
                  <a:cubicBezTo>
                    <a:pt x="36" y="84"/>
                    <a:pt x="36" y="84"/>
                    <a:pt x="36" y="84"/>
                  </a:cubicBezTo>
                  <a:cubicBezTo>
                    <a:pt x="34" y="84"/>
                    <a:pt x="34" y="83"/>
                    <a:pt x="34" y="81"/>
                  </a:cubicBezTo>
                  <a:lnTo>
                    <a:pt x="34" y="76"/>
                  </a:lnTo>
                  <a:close/>
                  <a:moveTo>
                    <a:pt x="106" y="205"/>
                  </a:moveTo>
                  <a:cubicBezTo>
                    <a:pt x="106" y="207"/>
                    <a:pt x="105" y="208"/>
                    <a:pt x="104" y="208"/>
                  </a:cubicBezTo>
                  <a:cubicBezTo>
                    <a:pt x="36" y="208"/>
                    <a:pt x="36" y="208"/>
                    <a:pt x="36" y="208"/>
                  </a:cubicBezTo>
                  <a:cubicBezTo>
                    <a:pt x="34" y="208"/>
                    <a:pt x="34" y="207"/>
                    <a:pt x="34" y="205"/>
                  </a:cubicBezTo>
                  <a:cubicBezTo>
                    <a:pt x="34" y="200"/>
                    <a:pt x="34" y="200"/>
                    <a:pt x="34" y="200"/>
                  </a:cubicBezTo>
                  <a:cubicBezTo>
                    <a:pt x="34" y="199"/>
                    <a:pt x="34" y="198"/>
                    <a:pt x="36" y="198"/>
                  </a:cubicBezTo>
                  <a:cubicBezTo>
                    <a:pt x="104" y="198"/>
                    <a:pt x="104" y="198"/>
                    <a:pt x="104" y="198"/>
                  </a:cubicBezTo>
                  <a:cubicBezTo>
                    <a:pt x="105" y="198"/>
                    <a:pt x="106" y="199"/>
                    <a:pt x="106" y="200"/>
                  </a:cubicBezTo>
                  <a:lnTo>
                    <a:pt x="106" y="205"/>
                  </a:lnTo>
                  <a:close/>
                  <a:moveTo>
                    <a:pt x="122" y="161"/>
                  </a:moveTo>
                  <a:cubicBezTo>
                    <a:pt x="122" y="163"/>
                    <a:pt x="121" y="164"/>
                    <a:pt x="120" y="164"/>
                  </a:cubicBezTo>
                  <a:cubicBezTo>
                    <a:pt x="36" y="164"/>
                    <a:pt x="36" y="164"/>
                    <a:pt x="36" y="164"/>
                  </a:cubicBezTo>
                  <a:cubicBezTo>
                    <a:pt x="34" y="164"/>
                    <a:pt x="34" y="163"/>
                    <a:pt x="34" y="161"/>
                  </a:cubicBezTo>
                  <a:cubicBezTo>
                    <a:pt x="34" y="156"/>
                    <a:pt x="34" y="156"/>
                    <a:pt x="34" y="156"/>
                  </a:cubicBezTo>
                  <a:cubicBezTo>
                    <a:pt x="34" y="155"/>
                    <a:pt x="34" y="154"/>
                    <a:pt x="36" y="154"/>
                  </a:cubicBezTo>
                  <a:cubicBezTo>
                    <a:pt x="120" y="154"/>
                    <a:pt x="120" y="154"/>
                    <a:pt x="120" y="154"/>
                  </a:cubicBezTo>
                  <a:cubicBezTo>
                    <a:pt x="121" y="154"/>
                    <a:pt x="122" y="155"/>
                    <a:pt x="122" y="156"/>
                  </a:cubicBezTo>
                  <a:lnTo>
                    <a:pt x="122" y="161"/>
                  </a:lnTo>
                  <a:close/>
                  <a:moveTo>
                    <a:pt x="142" y="121"/>
                  </a:moveTo>
                  <a:cubicBezTo>
                    <a:pt x="142" y="123"/>
                    <a:pt x="141" y="124"/>
                    <a:pt x="140" y="124"/>
                  </a:cubicBezTo>
                  <a:cubicBezTo>
                    <a:pt x="36" y="124"/>
                    <a:pt x="36" y="124"/>
                    <a:pt x="36" y="124"/>
                  </a:cubicBezTo>
                  <a:cubicBezTo>
                    <a:pt x="34" y="124"/>
                    <a:pt x="34" y="123"/>
                    <a:pt x="34" y="121"/>
                  </a:cubicBezTo>
                  <a:cubicBezTo>
                    <a:pt x="34" y="116"/>
                    <a:pt x="34" y="116"/>
                    <a:pt x="34" y="116"/>
                  </a:cubicBezTo>
                  <a:cubicBezTo>
                    <a:pt x="34" y="115"/>
                    <a:pt x="34" y="114"/>
                    <a:pt x="36" y="114"/>
                  </a:cubicBezTo>
                  <a:cubicBezTo>
                    <a:pt x="140" y="114"/>
                    <a:pt x="140" y="114"/>
                    <a:pt x="140" y="114"/>
                  </a:cubicBezTo>
                  <a:cubicBezTo>
                    <a:pt x="141" y="114"/>
                    <a:pt x="142" y="115"/>
                    <a:pt x="142" y="116"/>
                  </a:cubicBezTo>
                  <a:lnTo>
                    <a:pt x="142"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6" name="Freeform 298"/>
            <p:cNvSpPr/>
            <p:nvPr/>
          </p:nvSpPr>
          <p:spPr bwMode="auto">
            <a:xfrm>
              <a:off x="6566422" y="-863961"/>
              <a:ext cx="51000" cy="53550"/>
            </a:xfrm>
            <a:custGeom>
              <a:avLst/>
              <a:gdLst>
                <a:gd name="T0" fmla="*/ 0 w 59"/>
                <a:gd name="T1" fmla="*/ 0 h 62"/>
                <a:gd name="T2" fmla="*/ 59 w 59"/>
                <a:gd name="T3" fmla="*/ 62 h 62"/>
                <a:gd name="T4" fmla="*/ 22 w 59"/>
                <a:gd name="T5" fmla="*/ 62 h 62"/>
                <a:gd name="T6" fmla="*/ 0 w 59"/>
                <a:gd name="T7" fmla="*/ 44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2" y="62"/>
                    <a:pt x="22" y="62"/>
                    <a:pt x="22" y="62"/>
                  </a:cubicBezTo>
                  <a:cubicBezTo>
                    <a:pt x="11" y="62"/>
                    <a:pt x="0" y="54"/>
                    <a:pt x="0" y="44"/>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7" name="Freeform 299"/>
            <p:cNvSpPr>
              <a:spLocks noEditPoints="1"/>
            </p:cNvSpPr>
            <p:nvPr/>
          </p:nvSpPr>
          <p:spPr bwMode="auto">
            <a:xfrm>
              <a:off x="6577715" y="-722619"/>
              <a:ext cx="67393" cy="66300"/>
            </a:xfrm>
            <a:custGeom>
              <a:avLst/>
              <a:gdLst>
                <a:gd name="T0" fmla="*/ 2 w 78"/>
                <a:gd name="T1" fmla="*/ 69 h 77"/>
                <a:gd name="T2" fmla="*/ 25 w 78"/>
                <a:gd name="T3" fmla="*/ 46 h 77"/>
                <a:gd name="T4" fmla="*/ 19 w 78"/>
                <a:gd name="T5" fmla="*/ 29 h 77"/>
                <a:gd name="T6" fmla="*/ 48 w 78"/>
                <a:gd name="T7" fmla="*/ 0 h 77"/>
                <a:gd name="T8" fmla="*/ 78 w 78"/>
                <a:gd name="T9" fmla="*/ 29 h 77"/>
                <a:gd name="T10" fmla="*/ 48 w 78"/>
                <a:gd name="T11" fmla="*/ 58 h 77"/>
                <a:gd name="T12" fmla="*/ 32 w 78"/>
                <a:gd name="T13" fmla="*/ 53 h 77"/>
                <a:gd name="T14" fmla="*/ 9 w 78"/>
                <a:gd name="T15" fmla="*/ 75 h 77"/>
                <a:gd name="T16" fmla="*/ 6 w 78"/>
                <a:gd name="T17" fmla="*/ 77 h 77"/>
                <a:gd name="T18" fmla="*/ 2 w 78"/>
                <a:gd name="T19" fmla="*/ 75 h 77"/>
                <a:gd name="T20" fmla="*/ 2 w 78"/>
                <a:gd name="T21" fmla="*/ 69 h 77"/>
                <a:gd name="T22" fmla="*/ 48 w 78"/>
                <a:gd name="T23" fmla="*/ 49 h 77"/>
                <a:gd name="T24" fmla="*/ 68 w 78"/>
                <a:gd name="T25" fmla="*/ 29 h 77"/>
                <a:gd name="T26" fmla="*/ 48 w 78"/>
                <a:gd name="T27" fmla="*/ 9 h 77"/>
                <a:gd name="T28" fmla="*/ 29 w 78"/>
                <a:gd name="T29" fmla="*/ 29 h 77"/>
                <a:gd name="T30" fmla="*/ 48 w 78"/>
                <a:gd name="T31" fmla="*/ 4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77">
                  <a:moveTo>
                    <a:pt x="2" y="69"/>
                  </a:moveTo>
                  <a:cubicBezTo>
                    <a:pt x="25" y="46"/>
                    <a:pt x="25" y="46"/>
                    <a:pt x="25" y="46"/>
                  </a:cubicBezTo>
                  <a:cubicBezTo>
                    <a:pt x="21" y="41"/>
                    <a:pt x="19" y="35"/>
                    <a:pt x="19" y="29"/>
                  </a:cubicBezTo>
                  <a:cubicBezTo>
                    <a:pt x="19" y="13"/>
                    <a:pt x="32" y="0"/>
                    <a:pt x="48" y="0"/>
                  </a:cubicBezTo>
                  <a:cubicBezTo>
                    <a:pt x="65" y="0"/>
                    <a:pt x="78" y="13"/>
                    <a:pt x="78" y="29"/>
                  </a:cubicBezTo>
                  <a:cubicBezTo>
                    <a:pt x="78" y="45"/>
                    <a:pt x="65" y="58"/>
                    <a:pt x="48" y="58"/>
                  </a:cubicBezTo>
                  <a:cubicBezTo>
                    <a:pt x="42" y="58"/>
                    <a:pt x="36" y="56"/>
                    <a:pt x="32" y="53"/>
                  </a:cubicBezTo>
                  <a:cubicBezTo>
                    <a:pt x="9" y="75"/>
                    <a:pt x="9" y="75"/>
                    <a:pt x="9" y="75"/>
                  </a:cubicBezTo>
                  <a:cubicBezTo>
                    <a:pt x="8" y="76"/>
                    <a:pt x="7" y="77"/>
                    <a:pt x="6" y="77"/>
                  </a:cubicBezTo>
                  <a:cubicBezTo>
                    <a:pt x="4" y="77"/>
                    <a:pt x="3" y="76"/>
                    <a:pt x="2" y="75"/>
                  </a:cubicBezTo>
                  <a:cubicBezTo>
                    <a:pt x="0" y="74"/>
                    <a:pt x="0" y="71"/>
                    <a:pt x="2" y="69"/>
                  </a:cubicBezTo>
                  <a:close/>
                  <a:moveTo>
                    <a:pt x="48" y="49"/>
                  </a:moveTo>
                  <a:cubicBezTo>
                    <a:pt x="59" y="49"/>
                    <a:pt x="68" y="40"/>
                    <a:pt x="68" y="29"/>
                  </a:cubicBezTo>
                  <a:cubicBezTo>
                    <a:pt x="68" y="18"/>
                    <a:pt x="59" y="9"/>
                    <a:pt x="48" y="9"/>
                  </a:cubicBezTo>
                  <a:cubicBezTo>
                    <a:pt x="38" y="9"/>
                    <a:pt x="29" y="18"/>
                    <a:pt x="29" y="29"/>
                  </a:cubicBezTo>
                  <a:cubicBezTo>
                    <a:pt x="29" y="40"/>
                    <a:pt x="38" y="49"/>
                    <a:pt x="48" y="4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8" name="Freeform 300"/>
            <p:cNvSpPr>
              <a:spLocks noEditPoints="1"/>
            </p:cNvSpPr>
            <p:nvPr/>
          </p:nvSpPr>
          <p:spPr bwMode="auto">
            <a:xfrm>
              <a:off x="6576987" y="-724440"/>
              <a:ext cx="68850" cy="68850"/>
            </a:xfrm>
            <a:custGeom>
              <a:avLst/>
              <a:gdLst>
                <a:gd name="T0" fmla="*/ 7 w 80"/>
                <a:gd name="T1" fmla="*/ 80 h 80"/>
                <a:gd name="T2" fmla="*/ 2 w 80"/>
                <a:gd name="T3" fmla="*/ 79 h 80"/>
                <a:gd name="T4" fmla="*/ 0 w 80"/>
                <a:gd name="T5" fmla="*/ 74 h 80"/>
                <a:gd name="T6" fmla="*/ 2 w 80"/>
                <a:gd name="T7" fmla="*/ 70 h 80"/>
                <a:gd name="T8" fmla="*/ 24 w 80"/>
                <a:gd name="T9" fmla="*/ 48 h 80"/>
                <a:gd name="T10" fmla="*/ 19 w 80"/>
                <a:gd name="T11" fmla="*/ 31 h 80"/>
                <a:gd name="T12" fmla="*/ 49 w 80"/>
                <a:gd name="T13" fmla="*/ 0 h 80"/>
                <a:gd name="T14" fmla="*/ 80 w 80"/>
                <a:gd name="T15" fmla="*/ 31 h 80"/>
                <a:gd name="T16" fmla="*/ 49 w 80"/>
                <a:gd name="T17" fmla="*/ 62 h 80"/>
                <a:gd name="T18" fmla="*/ 33 w 80"/>
                <a:gd name="T19" fmla="*/ 57 h 80"/>
                <a:gd name="T20" fmla="*/ 11 w 80"/>
                <a:gd name="T21" fmla="*/ 79 h 80"/>
                <a:gd name="T22" fmla="*/ 7 w 80"/>
                <a:gd name="T23" fmla="*/ 80 h 80"/>
                <a:gd name="T24" fmla="*/ 49 w 80"/>
                <a:gd name="T25" fmla="*/ 3 h 80"/>
                <a:gd name="T26" fmla="*/ 22 w 80"/>
                <a:gd name="T27" fmla="*/ 31 h 80"/>
                <a:gd name="T28" fmla="*/ 27 w 80"/>
                <a:gd name="T29" fmla="*/ 47 h 80"/>
                <a:gd name="T30" fmla="*/ 28 w 80"/>
                <a:gd name="T31" fmla="*/ 48 h 80"/>
                <a:gd name="T32" fmla="*/ 4 w 80"/>
                <a:gd name="T33" fmla="*/ 72 h 80"/>
                <a:gd name="T34" fmla="*/ 3 w 80"/>
                <a:gd name="T35" fmla="*/ 74 h 80"/>
                <a:gd name="T36" fmla="*/ 4 w 80"/>
                <a:gd name="T37" fmla="*/ 76 h 80"/>
                <a:gd name="T38" fmla="*/ 9 w 80"/>
                <a:gd name="T39" fmla="*/ 76 h 80"/>
                <a:gd name="T40" fmla="*/ 32 w 80"/>
                <a:gd name="T41" fmla="*/ 53 h 80"/>
                <a:gd name="T42" fmla="*/ 34 w 80"/>
                <a:gd name="T43" fmla="*/ 54 h 80"/>
                <a:gd name="T44" fmla="*/ 49 w 80"/>
                <a:gd name="T45" fmla="*/ 59 h 80"/>
                <a:gd name="T46" fmla="*/ 77 w 80"/>
                <a:gd name="T47" fmla="*/ 31 h 80"/>
                <a:gd name="T48" fmla="*/ 49 w 80"/>
                <a:gd name="T49" fmla="*/ 3 h 80"/>
                <a:gd name="T50" fmla="*/ 49 w 80"/>
                <a:gd name="T51" fmla="*/ 52 h 80"/>
                <a:gd name="T52" fmla="*/ 28 w 80"/>
                <a:gd name="T53" fmla="*/ 31 h 80"/>
                <a:gd name="T54" fmla="*/ 49 w 80"/>
                <a:gd name="T55" fmla="*/ 10 h 80"/>
                <a:gd name="T56" fmla="*/ 71 w 80"/>
                <a:gd name="T57" fmla="*/ 31 h 80"/>
                <a:gd name="T58" fmla="*/ 49 w 80"/>
                <a:gd name="T59" fmla="*/ 52 h 80"/>
                <a:gd name="T60" fmla="*/ 49 w 80"/>
                <a:gd name="T61" fmla="*/ 13 h 80"/>
                <a:gd name="T62" fmla="*/ 31 w 80"/>
                <a:gd name="T63" fmla="*/ 31 h 80"/>
                <a:gd name="T64" fmla="*/ 49 w 80"/>
                <a:gd name="T65" fmla="*/ 49 h 80"/>
                <a:gd name="T66" fmla="*/ 68 w 80"/>
                <a:gd name="T67" fmla="*/ 31 h 80"/>
                <a:gd name="T68" fmla="*/ 49 w 80"/>
                <a:gd name="T69" fmla="*/ 1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 h="80">
                  <a:moveTo>
                    <a:pt x="7" y="80"/>
                  </a:moveTo>
                  <a:cubicBezTo>
                    <a:pt x="5" y="80"/>
                    <a:pt x="3" y="80"/>
                    <a:pt x="2" y="79"/>
                  </a:cubicBezTo>
                  <a:cubicBezTo>
                    <a:pt x="1" y="77"/>
                    <a:pt x="0" y="76"/>
                    <a:pt x="0" y="74"/>
                  </a:cubicBezTo>
                  <a:cubicBezTo>
                    <a:pt x="0" y="72"/>
                    <a:pt x="1" y="71"/>
                    <a:pt x="2" y="70"/>
                  </a:cubicBezTo>
                  <a:cubicBezTo>
                    <a:pt x="24" y="48"/>
                    <a:pt x="24" y="48"/>
                    <a:pt x="24" y="48"/>
                  </a:cubicBezTo>
                  <a:cubicBezTo>
                    <a:pt x="20" y="43"/>
                    <a:pt x="19" y="37"/>
                    <a:pt x="19" y="31"/>
                  </a:cubicBezTo>
                  <a:cubicBezTo>
                    <a:pt x="19" y="14"/>
                    <a:pt x="32" y="0"/>
                    <a:pt x="49" y="0"/>
                  </a:cubicBezTo>
                  <a:cubicBezTo>
                    <a:pt x="66" y="0"/>
                    <a:pt x="80" y="14"/>
                    <a:pt x="80" y="31"/>
                  </a:cubicBezTo>
                  <a:cubicBezTo>
                    <a:pt x="80" y="48"/>
                    <a:pt x="66" y="62"/>
                    <a:pt x="49" y="62"/>
                  </a:cubicBezTo>
                  <a:cubicBezTo>
                    <a:pt x="44" y="62"/>
                    <a:pt x="38" y="60"/>
                    <a:pt x="33" y="57"/>
                  </a:cubicBezTo>
                  <a:cubicBezTo>
                    <a:pt x="11" y="79"/>
                    <a:pt x="11" y="79"/>
                    <a:pt x="11" y="79"/>
                  </a:cubicBezTo>
                  <a:cubicBezTo>
                    <a:pt x="10" y="80"/>
                    <a:pt x="8" y="80"/>
                    <a:pt x="7" y="80"/>
                  </a:cubicBezTo>
                  <a:close/>
                  <a:moveTo>
                    <a:pt x="49" y="3"/>
                  </a:moveTo>
                  <a:cubicBezTo>
                    <a:pt x="34" y="3"/>
                    <a:pt x="22" y="16"/>
                    <a:pt x="22" y="31"/>
                  </a:cubicBezTo>
                  <a:cubicBezTo>
                    <a:pt x="22" y="37"/>
                    <a:pt x="24" y="43"/>
                    <a:pt x="27" y="47"/>
                  </a:cubicBezTo>
                  <a:cubicBezTo>
                    <a:pt x="28" y="48"/>
                    <a:pt x="28" y="48"/>
                    <a:pt x="28" y="48"/>
                  </a:cubicBezTo>
                  <a:cubicBezTo>
                    <a:pt x="4" y="72"/>
                    <a:pt x="4" y="72"/>
                    <a:pt x="4" y="72"/>
                  </a:cubicBezTo>
                  <a:cubicBezTo>
                    <a:pt x="4" y="72"/>
                    <a:pt x="3" y="73"/>
                    <a:pt x="3" y="74"/>
                  </a:cubicBezTo>
                  <a:cubicBezTo>
                    <a:pt x="3" y="75"/>
                    <a:pt x="4" y="76"/>
                    <a:pt x="4" y="76"/>
                  </a:cubicBezTo>
                  <a:cubicBezTo>
                    <a:pt x="6" y="78"/>
                    <a:pt x="8" y="78"/>
                    <a:pt x="9" y="76"/>
                  </a:cubicBezTo>
                  <a:cubicBezTo>
                    <a:pt x="32" y="53"/>
                    <a:pt x="32" y="53"/>
                    <a:pt x="32" y="53"/>
                  </a:cubicBezTo>
                  <a:cubicBezTo>
                    <a:pt x="34" y="54"/>
                    <a:pt x="34" y="54"/>
                    <a:pt x="34" y="54"/>
                  </a:cubicBezTo>
                  <a:cubicBezTo>
                    <a:pt x="38" y="57"/>
                    <a:pt x="44" y="59"/>
                    <a:pt x="49" y="59"/>
                  </a:cubicBezTo>
                  <a:cubicBezTo>
                    <a:pt x="65" y="59"/>
                    <a:pt x="77" y="46"/>
                    <a:pt x="77" y="31"/>
                  </a:cubicBezTo>
                  <a:cubicBezTo>
                    <a:pt x="77" y="16"/>
                    <a:pt x="65" y="3"/>
                    <a:pt x="49" y="3"/>
                  </a:cubicBezTo>
                  <a:close/>
                  <a:moveTo>
                    <a:pt x="49" y="52"/>
                  </a:moveTo>
                  <a:cubicBezTo>
                    <a:pt x="38" y="52"/>
                    <a:pt x="28" y="43"/>
                    <a:pt x="28" y="31"/>
                  </a:cubicBezTo>
                  <a:cubicBezTo>
                    <a:pt x="28" y="19"/>
                    <a:pt x="38" y="10"/>
                    <a:pt x="49" y="10"/>
                  </a:cubicBezTo>
                  <a:cubicBezTo>
                    <a:pt x="61" y="10"/>
                    <a:pt x="71" y="19"/>
                    <a:pt x="71" y="31"/>
                  </a:cubicBezTo>
                  <a:cubicBezTo>
                    <a:pt x="71" y="43"/>
                    <a:pt x="61" y="52"/>
                    <a:pt x="49" y="52"/>
                  </a:cubicBezTo>
                  <a:close/>
                  <a:moveTo>
                    <a:pt x="49" y="13"/>
                  </a:moveTo>
                  <a:cubicBezTo>
                    <a:pt x="39" y="13"/>
                    <a:pt x="31" y="21"/>
                    <a:pt x="31" y="31"/>
                  </a:cubicBezTo>
                  <a:cubicBezTo>
                    <a:pt x="31" y="41"/>
                    <a:pt x="39" y="49"/>
                    <a:pt x="49" y="49"/>
                  </a:cubicBezTo>
                  <a:cubicBezTo>
                    <a:pt x="60" y="49"/>
                    <a:pt x="68" y="41"/>
                    <a:pt x="68" y="31"/>
                  </a:cubicBezTo>
                  <a:cubicBezTo>
                    <a:pt x="68" y="21"/>
                    <a:pt x="60" y="13"/>
                    <a:pt x="49" y="1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9" name="Freeform 301"/>
            <p:cNvSpPr/>
            <p:nvPr/>
          </p:nvSpPr>
          <p:spPr bwMode="auto">
            <a:xfrm>
              <a:off x="6464058" y="-252692"/>
              <a:ext cx="146442" cy="121307"/>
            </a:xfrm>
            <a:custGeom>
              <a:avLst/>
              <a:gdLst>
                <a:gd name="T0" fmla="*/ 169 w 170"/>
                <a:gd name="T1" fmla="*/ 53 h 141"/>
                <a:gd name="T2" fmla="*/ 170 w 170"/>
                <a:gd name="T3" fmla="*/ 53 h 141"/>
                <a:gd name="T4" fmla="*/ 169 w 170"/>
                <a:gd name="T5" fmla="*/ 49 h 141"/>
                <a:gd name="T6" fmla="*/ 142 w 170"/>
                <a:gd name="T7" fmla="*/ 3 h 141"/>
                <a:gd name="T8" fmla="*/ 137 w 170"/>
                <a:gd name="T9" fmla="*/ 0 h 141"/>
                <a:gd name="T10" fmla="*/ 101 w 170"/>
                <a:gd name="T11" fmla="*/ 0 h 141"/>
                <a:gd name="T12" fmla="*/ 101 w 170"/>
                <a:gd name="T13" fmla="*/ 12 h 141"/>
                <a:gd name="T14" fmla="*/ 133 w 170"/>
                <a:gd name="T15" fmla="*/ 12 h 141"/>
                <a:gd name="T16" fmla="*/ 157 w 170"/>
                <a:gd name="T17" fmla="*/ 53 h 141"/>
                <a:gd name="T18" fmla="*/ 117 w 170"/>
                <a:gd name="T19" fmla="*/ 53 h 141"/>
                <a:gd name="T20" fmla="*/ 111 w 170"/>
                <a:gd name="T21" fmla="*/ 59 h 141"/>
                <a:gd name="T22" fmla="*/ 108 w 170"/>
                <a:gd name="T23" fmla="*/ 70 h 141"/>
                <a:gd name="T24" fmla="*/ 101 w 170"/>
                <a:gd name="T25" fmla="*/ 76 h 141"/>
                <a:gd name="T26" fmla="*/ 68 w 170"/>
                <a:gd name="T27" fmla="*/ 76 h 141"/>
                <a:gd name="T28" fmla="*/ 61 w 170"/>
                <a:gd name="T29" fmla="*/ 70 h 141"/>
                <a:gd name="T30" fmla="*/ 58 w 170"/>
                <a:gd name="T31" fmla="*/ 59 h 141"/>
                <a:gd name="T32" fmla="*/ 52 w 170"/>
                <a:gd name="T33" fmla="*/ 53 h 141"/>
                <a:gd name="T34" fmla="*/ 12 w 170"/>
                <a:gd name="T35" fmla="*/ 53 h 141"/>
                <a:gd name="T36" fmla="*/ 36 w 170"/>
                <a:gd name="T37" fmla="*/ 12 h 141"/>
                <a:gd name="T38" fmla="*/ 46 w 170"/>
                <a:gd name="T39" fmla="*/ 12 h 141"/>
                <a:gd name="T40" fmla="*/ 63 w 170"/>
                <a:gd name="T41" fmla="*/ 12 h 141"/>
                <a:gd name="T42" fmla="*/ 68 w 170"/>
                <a:gd name="T43" fmla="*/ 12 h 141"/>
                <a:gd name="T44" fmla="*/ 68 w 170"/>
                <a:gd name="T45" fmla="*/ 0 h 141"/>
                <a:gd name="T46" fmla="*/ 63 w 170"/>
                <a:gd name="T47" fmla="*/ 0 h 141"/>
                <a:gd name="T48" fmla="*/ 46 w 170"/>
                <a:gd name="T49" fmla="*/ 0 h 141"/>
                <a:gd name="T50" fmla="*/ 33 w 170"/>
                <a:gd name="T51" fmla="*/ 0 h 141"/>
                <a:gd name="T52" fmla="*/ 28 w 170"/>
                <a:gd name="T53" fmla="*/ 3 h 141"/>
                <a:gd name="T54" fmla="*/ 1 w 170"/>
                <a:gd name="T55" fmla="*/ 49 h 141"/>
                <a:gd name="T56" fmla="*/ 0 w 170"/>
                <a:gd name="T57" fmla="*/ 53 h 141"/>
                <a:gd name="T58" fmla="*/ 0 w 170"/>
                <a:gd name="T59" fmla="*/ 53 h 141"/>
                <a:gd name="T60" fmla="*/ 0 w 170"/>
                <a:gd name="T61" fmla="*/ 53 h 141"/>
                <a:gd name="T62" fmla="*/ 0 w 170"/>
                <a:gd name="T63" fmla="*/ 134 h 141"/>
                <a:gd name="T64" fmla="*/ 6 w 170"/>
                <a:gd name="T65" fmla="*/ 141 h 141"/>
                <a:gd name="T66" fmla="*/ 164 w 170"/>
                <a:gd name="T67" fmla="*/ 141 h 141"/>
                <a:gd name="T68" fmla="*/ 170 w 170"/>
                <a:gd name="T69" fmla="*/ 134 h 141"/>
                <a:gd name="T70" fmla="*/ 170 w 170"/>
                <a:gd name="T71" fmla="*/ 53 h 141"/>
                <a:gd name="T72" fmla="*/ 169 w 170"/>
                <a:gd name="T73" fmla="*/ 5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41">
                  <a:moveTo>
                    <a:pt x="169" y="53"/>
                  </a:moveTo>
                  <a:cubicBezTo>
                    <a:pt x="170" y="53"/>
                    <a:pt x="170" y="53"/>
                    <a:pt x="170" y="53"/>
                  </a:cubicBezTo>
                  <a:cubicBezTo>
                    <a:pt x="170" y="52"/>
                    <a:pt x="169" y="50"/>
                    <a:pt x="169" y="49"/>
                  </a:cubicBezTo>
                  <a:cubicBezTo>
                    <a:pt x="142" y="3"/>
                    <a:pt x="142" y="3"/>
                    <a:pt x="142" y="3"/>
                  </a:cubicBezTo>
                  <a:cubicBezTo>
                    <a:pt x="141" y="1"/>
                    <a:pt x="139" y="0"/>
                    <a:pt x="137" y="0"/>
                  </a:cubicBezTo>
                  <a:cubicBezTo>
                    <a:pt x="101" y="0"/>
                    <a:pt x="101" y="0"/>
                    <a:pt x="101" y="0"/>
                  </a:cubicBezTo>
                  <a:cubicBezTo>
                    <a:pt x="101" y="12"/>
                    <a:pt x="101" y="12"/>
                    <a:pt x="101" y="12"/>
                  </a:cubicBezTo>
                  <a:cubicBezTo>
                    <a:pt x="133" y="12"/>
                    <a:pt x="133" y="12"/>
                    <a:pt x="133" y="12"/>
                  </a:cubicBezTo>
                  <a:cubicBezTo>
                    <a:pt x="157" y="53"/>
                    <a:pt x="157" y="53"/>
                    <a:pt x="157" y="53"/>
                  </a:cubicBezTo>
                  <a:cubicBezTo>
                    <a:pt x="117" y="53"/>
                    <a:pt x="117" y="53"/>
                    <a:pt x="117" y="53"/>
                  </a:cubicBezTo>
                  <a:cubicBezTo>
                    <a:pt x="114" y="53"/>
                    <a:pt x="112" y="56"/>
                    <a:pt x="111" y="59"/>
                  </a:cubicBezTo>
                  <a:cubicBezTo>
                    <a:pt x="108" y="70"/>
                    <a:pt x="108" y="70"/>
                    <a:pt x="108" y="70"/>
                  </a:cubicBezTo>
                  <a:cubicBezTo>
                    <a:pt x="107" y="73"/>
                    <a:pt x="104" y="76"/>
                    <a:pt x="101" y="76"/>
                  </a:cubicBezTo>
                  <a:cubicBezTo>
                    <a:pt x="68" y="76"/>
                    <a:pt x="68" y="76"/>
                    <a:pt x="68" y="76"/>
                  </a:cubicBezTo>
                  <a:cubicBezTo>
                    <a:pt x="65" y="76"/>
                    <a:pt x="62" y="73"/>
                    <a:pt x="61" y="70"/>
                  </a:cubicBezTo>
                  <a:cubicBezTo>
                    <a:pt x="58" y="59"/>
                    <a:pt x="58" y="59"/>
                    <a:pt x="58" y="59"/>
                  </a:cubicBezTo>
                  <a:cubicBezTo>
                    <a:pt x="58" y="56"/>
                    <a:pt x="55" y="53"/>
                    <a:pt x="52" y="53"/>
                  </a:cubicBezTo>
                  <a:cubicBezTo>
                    <a:pt x="12" y="53"/>
                    <a:pt x="12" y="53"/>
                    <a:pt x="12" y="53"/>
                  </a:cubicBezTo>
                  <a:cubicBezTo>
                    <a:pt x="36" y="12"/>
                    <a:pt x="36" y="12"/>
                    <a:pt x="36" y="12"/>
                  </a:cubicBezTo>
                  <a:cubicBezTo>
                    <a:pt x="46" y="12"/>
                    <a:pt x="46" y="12"/>
                    <a:pt x="46" y="12"/>
                  </a:cubicBezTo>
                  <a:cubicBezTo>
                    <a:pt x="63" y="12"/>
                    <a:pt x="63" y="12"/>
                    <a:pt x="63" y="12"/>
                  </a:cubicBezTo>
                  <a:cubicBezTo>
                    <a:pt x="68" y="12"/>
                    <a:pt x="68" y="12"/>
                    <a:pt x="68" y="12"/>
                  </a:cubicBezTo>
                  <a:cubicBezTo>
                    <a:pt x="68" y="0"/>
                    <a:pt x="68" y="0"/>
                    <a:pt x="68" y="0"/>
                  </a:cubicBezTo>
                  <a:cubicBezTo>
                    <a:pt x="63" y="0"/>
                    <a:pt x="63" y="0"/>
                    <a:pt x="63" y="0"/>
                  </a:cubicBezTo>
                  <a:cubicBezTo>
                    <a:pt x="46" y="0"/>
                    <a:pt x="46" y="0"/>
                    <a:pt x="46" y="0"/>
                  </a:cubicBezTo>
                  <a:cubicBezTo>
                    <a:pt x="33" y="0"/>
                    <a:pt x="33" y="0"/>
                    <a:pt x="33" y="0"/>
                  </a:cubicBezTo>
                  <a:cubicBezTo>
                    <a:pt x="31" y="0"/>
                    <a:pt x="29" y="1"/>
                    <a:pt x="28" y="3"/>
                  </a:cubicBezTo>
                  <a:cubicBezTo>
                    <a:pt x="1" y="49"/>
                    <a:pt x="1" y="49"/>
                    <a:pt x="1" y="49"/>
                  </a:cubicBezTo>
                  <a:cubicBezTo>
                    <a:pt x="0" y="50"/>
                    <a:pt x="0" y="52"/>
                    <a:pt x="0" y="53"/>
                  </a:cubicBezTo>
                  <a:cubicBezTo>
                    <a:pt x="0" y="53"/>
                    <a:pt x="0" y="53"/>
                    <a:pt x="0" y="53"/>
                  </a:cubicBezTo>
                  <a:cubicBezTo>
                    <a:pt x="0" y="53"/>
                    <a:pt x="0" y="53"/>
                    <a:pt x="0" y="53"/>
                  </a:cubicBezTo>
                  <a:cubicBezTo>
                    <a:pt x="0" y="134"/>
                    <a:pt x="0" y="134"/>
                    <a:pt x="0" y="134"/>
                  </a:cubicBezTo>
                  <a:cubicBezTo>
                    <a:pt x="0" y="138"/>
                    <a:pt x="2" y="141"/>
                    <a:pt x="6" y="141"/>
                  </a:cubicBezTo>
                  <a:cubicBezTo>
                    <a:pt x="164" y="141"/>
                    <a:pt x="164" y="141"/>
                    <a:pt x="164" y="141"/>
                  </a:cubicBezTo>
                  <a:cubicBezTo>
                    <a:pt x="167" y="141"/>
                    <a:pt x="170" y="138"/>
                    <a:pt x="170" y="134"/>
                  </a:cubicBezTo>
                  <a:cubicBezTo>
                    <a:pt x="170" y="53"/>
                    <a:pt x="170" y="53"/>
                    <a:pt x="170" y="53"/>
                  </a:cubicBezTo>
                  <a:lnTo>
                    <a:pt x="169" y="5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0" name="Freeform 302"/>
            <p:cNvSpPr/>
            <p:nvPr/>
          </p:nvSpPr>
          <p:spPr bwMode="auto">
            <a:xfrm>
              <a:off x="6501944" y="-285478"/>
              <a:ext cx="72493" cy="89614"/>
            </a:xfrm>
            <a:custGeom>
              <a:avLst/>
              <a:gdLst>
                <a:gd name="T0" fmla="*/ 81 w 84"/>
                <a:gd name="T1" fmla="*/ 56 h 104"/>
                <a:gd name="T2" fmla="*/ 64 w 84"/>
                <a:gd name="T3" fmla="*/ 57 h 104"/>
                <a:gd name="T4" fmla="*/ 48 w 84"/>
                <a:gd name="T5" fmla="*/ 73 h 104"/>
                <a:gd name="T6" fmla="*/ 48 w 84"/>
                <a:gd name="T7" fmla="*/ 8 h 104"/>
                <a:gd name="T8" fmla="*/ 40 w 84"/>
                <a:gd name="T9" fmla="*/ 0 h 104"/>
                <a:gd name="T10" fmla="*/ 32 w 84"/>
                <a:gd name="T11" fmla="*/ 8 h 104"/>
                <a:gd name="T12" fmla="*/ 32 w 84"/>
                <a:gd name="T13" fmla="*/ 73 h 104"/>
                <a:gd name="T14" fmla="*/ 17 w 84"/>
                <a:gd name="T15" fmla="*/ 56 h 104"/>
                <a:gd name="T16" fmla="*/ 3 w 84"/>
                <a:gd name="T17" fmla="*/ 56 h 104"/>
                <a:gd name="T18" fmla="*/ 3 w 84"/>
                <a:gd name="T19" fmla="*/ 70 h 104"/>
                <a:gd name="T20" fmla="*/ 34 w 84"/>
                <a:gd name="T21" fmla="*/ 100 h 104"/>
                <a:gd name="T22" fmla="*/ 42 w 84"/>
                <a:gd name="T23" fmla="*/ 104 h 104"/>
                <a:gd name="T24" fmla="*/ 50 w 84"/>
                <a:gd name="T25" fmla="*/ 100 h 104"/>
                <a:gd name="T26" fmla="*/ 81 w 84"/>
                <a:gd name="T27" fmla="*/ 70 h 104"/>
                <a:gd name="T28" fmla="*/ 81 w 84"/>
                <a:gd name="T29" fmla="*/ 5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104">
                  <a:moveTo>
                    <a:pt x="81" y="56"/>
                  </a:moveTo>
                  <a:cubicBezTo>
                    <a:pt x="77" y="52"/>
                    <a:pt x="68" y="53"/>
                    <a:pt x="64" y="57"/>
                  </a:cubicBezTo>
                  <a:cubicBezTo>
                    <a:pt x="48" y="73"/>
                    <a:pt x="48" y="73"/>
                    <a:pt x="48" y="73"/>
                  </a:cubicBezTo>
                  <a:cubicBezTo>
                    <a:pt x="48" y="8"/>
                    <a:pt x="48" y="8"/>
                    <a:pt x="48" y="8"/>
                  </a:cubicBezTo>
                  <a:cubicBezTo>
                    <a:pt x="48" y="3"/>
                    <a:pt x="45" y="0"/>
                    <a:pt x="40" y="0"/>
                  </a:cubicBezTo>
                  <a:cubicBezTo>
                    <a:pt x="35" y="0"/>
                    <a:pt x="32" y="3"/>
                    <a:pt x="32" y="8"/>
                  </a:cubicBezTo>
                  <a:cubicBezTo>
                    <a:pt x="32" y="73"/>
                    <a:pt x="32" y="73"/>
                    <a:pt x="32" y="73"/>
                  </a:cubicBezTo>
                  <a:cubicBezTo>
                    <a:pt x="17" y="56"/>
                    <a:pt x="17" y="56"/>
                    <a:pt x="17" y="56"/>
                  </a:cubicBezTo>
                  <a:cubicBezTo>
                    <a:pt x="13" y="52"/>
                    <a:pt x="7" y="52"/>
                    <a:pt x="3" y="56"/>
                  </a:cubicBezTo>
                  <a:cubicBezTo>
                    <a:pt x="0" y="60"/>
                    <a:pt x="0" y="66"/>
                    <a:pt x="3" y="70"/>
                  </a:cubicBezTo>
                  <a:cubicBezTo>
                    <a:pt x="34" y="100"/>
                    <a:pt x="34" y="100"/>
                    <a:pt x="34" y="100"/>
                  </a:cubicBezTo>
                  <a:cubicBezTo>
                    <a:pt x="36" y="102"/>
                    <a:pt x="39" y="104"/>
                    <a:pt x="42" y="104"/>
                  </a:cubicBezTo>
                  <a:cubicBezTo>
                    <a:pt x="45" y="104"/>
                    <a:pt x="48" y="103"/>
                    <a:pt x="50" y="100"/>
                  </a:cubicBezTo>
                  <a:cubicBezTo>
                    <a:pt x="81" y="70"/>
                    <a:pt x="81" y="70"/>
                    <a:pt x="81" y="70"/>
                  </a:cubicBezTo>
                  <a:cubicBezTo>
                    <a:pt x="84" y="66"/>
                    <a:pt x="84" y="60"/>
                    <a:pt x="81" y="5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1" name="Freeform 303"/>
            <p:cNvSpPr/>
            <p:nvPr/>
          </p:nvSpPr>
          <p:spPr bwMode="auto">
            <a:xfrm>
              <a:off x="6762772" y="-252692"/>
              <a:ext cx="147535" cy="121307"/>
            </a:xfrm>
            <a:custGeom>
              <a:avLst/>
              <a:gdLst>
                <a:gd name="T0" fmla="*/ 170 w 171"/>
                <a:gd name="T1" fmla="*/ 53 h 141"/>
                <a:gd name="T2" fmla="*/ 171 w 171"/>
                <a:gd name="T3" fmla="*/ 53 h 141"/>
                <a:gd name="T4" fmla="*/ 170 w 171"/>
                <a:gd name="T5" fmla="*/ 49 h 141"/>
                <a:gd name="T6" fmla="*/ 143 w 171"/>
                <a:gd name="T7" fmla="*/ 3 h 141"/>
                <a:gd name="T8" fmla="*/ 138 w 171"/>
                <a:gd name="T9" fmla="*/ 0 h 141"/>
                <a:gd name="T10" fmla="*/ 101 w 171"/>
                <a:gd name="T11" fmla="*/ 0 h 141"/>
                <a:gd name="T12" fmla="*/ 101 w 171"/>
                <a:gd name="T13" fmla="*/ 12 h 141"/>
                <a:gd name="T14" fmla="*/ 134 w 171"/>
                <a:gd name="T15" fmla="*/ 12 h 141"/>
                <a:gd name="T16" fmla="*/ 158 w 171"/>
                <a:gd name="T17" fmla="*/ 53 h 141"/>
                <a:gd name="T18" fmla="*/ 118 w 171"/>
                <a:gd name="T19" fmla="*/ 53 h 141"/>
                <a:gd name="T20" fmla="*/ 112 w 171"/>
                <a:gd name="T21" fmla="*/ 59 h 141"/>
                <a:gd name="T22" fmla="*/ 109 w 171"/>
                <a:gd name="T23" fmla="*/ 70 h 141"/>
                <a:gd name="T24" fmla="*/ 102 w 171"/>
                <a:gd name="T25" fmla="*/ 76 h 141"/>
                <a:gd name="T26" fmla="*/ 69 w 171"/>
                <a:gd name="T27" fmla="*/ 76 h 141"/>
                <a:gd name="T28" fmla="*/ 62 w 171"/>
                <a:gd name="T29" fmla="*/ 70 h 141"/>
                <a:gd name="T30" fmla="*/ 59 w 171"/>
                <a:gd name="T31" fmla="*/ 59 h 141"/>
                <a:gd name="T32" fmla="*/ 53 w 171"/>
                <a:gd name="T33" fmla="*/ 53 h 141"/>
                <a:gd name="T34" fmla="*/ 13 w 171"/>
                <a:gd name="T35" fmla="*/ 53 h 141"/>
                <a:gd name="T36" fmla="*/ 37 w 171"/>
                <a:gd name="T37" fmla="*/ 12 h 141"/>
                <a:gd name="T38" fmla="*/ 47 w 171"/>
                <a:gd name="T39" fmla="*/ 12 h 141"/>
                <a:gd name="T40" fmla="*/ 64 w 171"/>
                <a:gd name="T41" fmla="*/ 12 h 141"/>
                <a:gd name="T42" fmla="*/ 70 w 171"/>
                <a:gd name="T43" fmla="*/ 12 h 141"/>
                <a:gd name="T44" fmla="*/ 70 w 171"/>
                <a:gd name="T45" fmla="*/ 0 h 141"/>
                <a:gd name="T46" fmla="*/ 64 w 171"/>
                <a:gd name="T47" fmla="*/ 0 h 141"/>
                <a:gd name="T48" fmla="*/ 47 w 171"/>
                <a:gd name="T49" fmla="*/ 0 h 141"/>
                <a:gd name="T50" fmla="*/ 34 w 171"/>
                <a:gd name="T51" fmla="*/ 0 h 141"/>
                <a:gd name="T52" fmla="*/ 29 w 171"/>
                <a:gd name="T53" fmla="*/ 3 h 141"/>
                <a:gd name="T54" fmla="*/ 1 w 171"/>
                <a:gd name="T55" fmla="*/ 49 h 141"/>
                <a:gd name="T56" fmla="*/ 1 w 171"/>
                <a:gd name="T57" fmla="*/ 53 h 141"/>
                <a:gd name="T58" fmla="*/ 1 w 171"/>
                <a:gd name="T59" fmla="*/ 53 h 141"/>
                <a:gd name="T60" fmla="*/ 0 w 171"/>
                <a:gd name="T61" fmla="*/ 53 h 141"/>
                <a:gd name="T62" fmla="*/ 1 w 171"/>
                <a:gd name="T63" fmla="*/ 134 h 141"/>
                <a:gd name="T64" fmla="*/ 6 w 171"/>
                <a:gd name="T65" fmla="*/ 141 h 141"/>
                <a:gd name="T66" fmla="*/ 165 w 171"/>
                <a:gd name="T67" fmla="*/ 141 h 141"/>
                <a:gd name="T68" fmla="*/ 171 w 171"/>
                <a:gd name="T69" fmla="*/ 134 h 141"/>
                <a:gd name="T70" fmla="*/ 171 w 171"/>
                <a:gd name="T71" fmla="*/ 53 h 141"/>
                <a:gd name="T72" fmla="*/ 170 w 171"/>
                <a:gd name="T73" fmla="*/ 5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1" h="141">
                  <a:moveTo>
                    <a:pt x="170" y="53"/>
                  </a:moveTo>
                  <a:cubicBezTo>
                    <a:pt x="171" y="53"/>
                    <a:pt x="171" y="53"/>
                    <a:pt x="171" y="53"/>
                  </a:cubicBezTo>
                  <a:cubicBezTo>
                    <a:pt x="171" y="52"/>
                    <a:pt x="170" y="50"/>
                    <a:pt x="170" y="49"/>
                  </a:cubicBezTo>
                  <a:cubicBezTo>
                    <a:pt x="143" y="3"/>
                    <a:pt x="143" y="3"/>
                    <a:pt x="143" y="3"/>
                  </a:cubicBezTo>
                  <a:cubicBezTo>
                    <a:pt x="141" y="1"/>
                    <a:pt x="140" y="0"/>
                    <a:pt x="138" y="0"/>
                  </a:cubicBezTo>
                  <a:cubicBezTo>
                    <a:pt x="101" y="0"/>
                    <a:pt x="101" y="0"/>
                    <a:pt x="101" y="0"/>
                  </a:cubicBezTo>
                  <a:cubicBezTo>
                    <a:pt x="101" y="12"/>
                    <a:pt x="101" y="12"/>
                    <a:pt x="101" y="12"/>
                  </a:cubicBezTo>
                  <a:cubicBezTo>
                    <a:pt x="134" y="12"/>
                    <a:pt x="134" y="12"/>
                    <a:pt x="134" y="12"/>
                  </a:cubicBezTo>
                  <a:cubicBezTo>
                    <a:pt x="158" y="53"/>
                    <a:pt x="158" y="53"/>
                    <a:pt x="158" y="53"/>
                  </a:cubicBezTo>
                  <a:cubicBezTo>
                    <a:pt x="118" y="53"/>
                    <a:pt x="118" y="53"/>
                    <a:pt x="118" y="53"/>
                  </a:cubicBezTo>
                  <a:cubicBezTo>
                    <a:pt x="115" y="53"/>
                    <a:pt x="113" y="56"/>
                    <a:pt x="112" y="59"/>
                  </a:cubicBezTo>
                  <a:cubicBezTo>
                    <a:pt x="109" y="70"/>
                    <a:pt x="109" y="70"/>
                    <a:pt x="109" y="70"/>
                  </a:cubicBezTo>
                  <a:cubicBezTo>
                    <a:pt x="108" y="73"/>
                    <a:pt x="105" y="76"/>
                    <a:pt x="102" y="76"/>
                  </a:cubicBezTo>
                  <a:cubicBezTo>
                    <a:pt x="69" y="76"/>
                    <a:pt x="69" y="76"/>
                    <a:pt x="69" y="76"/>
                  </a:cubicBezTo>
                  <a:cubicBezTo>
                    <a:pt x="66" y="76"/>
                    <a:pt x="63" y="73"/>
                    <a:pt x="62" y="70"/>
                  </a:cubicBezTo>
                  <a:cubicBezTo>
                    <a:pt x="59" y="59"/>
                    <a:pt x="59" y="59"/>
                    <a:pt x="59" y="59"/>
                  </a:cubicBezTo>
                  <a:cubicBezTo>
                    <a:pt x="58" y="56"/>
                    <a:pt x="56" y="53"/>
                    <a:pt x="53" y="53"/>
                  </a:cubicBezTo>
                  <a:cubicBezTo>
                    <a:pt x="13" y="53"/>
                    <a:pt x="13" y="53"/>
                    <a:pt x="13" y="53"/>
                  </a:cubicBezTo>
                  <a:cubicBezTo>
                    <a:pt x="37" y="12"/>
                    <a:pt x="37" y="12"/>
                    <a:pt x="37" y="12"/>
                  </a:cubicBezTo>
                  <a:cubicBezTo>
                    <a:pt x="47" y="12"/>
                    <a:pt x="47" y="12"/>
                    <a:pt x="47" y="12"/>
                  </a:cubicBezTo>
                  <a:cubicBezTo>
                    <a:pt x="64" y="12"/>
                    <a:pt x="64" y="12"/>
                    <a:pt x="64" y="12"/>
                  </a:cubicBezTo>
                  <a:cubicBezTo>
                    <a:pt x="70" y="12"/>
                    <a:pt x="70" y="12"/>
                    <a:pt x="70" y="12"/>
                  </a:cubicBezTo>
                  <a:cubicBezTo>
                    <a:pt x="70" y="0"/>
                    <a:pt x="70" y="0"/>
                    <a:pt x="70" y="0"/>
                  </a:cubicBezTo>
                  <a:cubicBezTo>
                    <a:pt x="64" y="0"/>
                    <a:pt x="64" y="0"/>
                    <a:pt x="64" y="0"/>
                  </a:cubicBezTo>
                  <a:cubicBezTo>
                    <a:pt x="47" y="0"/>
                    <a:pt x="47" y="0"/>
                    <a:pt x="47" y="0"/>
                  </a:cubicBezTo>
                  <a:cubicBezTo>
                    <a:pt x="34" y="0"/>
                    <a:pt x="34" y="0"/>
                    <a:pt x="34" y="0"/>
                  </a:cubicBezTo>
                  <a:cubicBezTo>
                    <a:pt x="32" y="0"/>
                    <a:pt x="30" y="1"/>
                    <a:pt x="29" y="3"/>
                  </a:cubicBezTo>
                  <a:cubicBezTo>
                    <a:pt x="1" y="49"/>
                    <a:pt x="1" y="49"/>
                    <a:pt x="1" y="49"/>
                  </a:cubicBezTo>
                  <a:cubicBezTo>
                    <a:pt x="1" y="50"/>
                    <a:pt x="1" y="52"/>
                    <a:pt x="1" y="53"/>
                  </a:cubicBezTo>
                  <a:cubicBezTo>
                    <a:pt x="1" y="53"/>
                    <a:pt x="1" y="53"/>
                    <a:pt x="1" y="53"/>
                  </a:cubicBezTo>
                  <a:cubicBezTo>
                    <a:pt x="0" y="53"/>
                    <a:pt x="0" y="53"/>
                    <a:pt x="0" y="53"/>
                  </a:cubicBezTo>
                  <a:cubicBezTo>
                    <a:pt x="1" y="134"/>
                    <a:pt x="1" y="134"/>
                    <a:pt x="1" y="134"/>
                  </a:cubicBezTo>
                  <a:cubicBezTo>
                    <a:pt x="1" y="138"/>
                    <a:pt x="3" y="141"/>
                    <a:pt x="6" y="141"/>
                  </a:cubicBezTo>
                  <a:cubicBezTo>
                    <a:pt x="165" y="141"/>
                    <a:pt x="165" y="141"/>
                    <a:pt x="165" y="141"/>
                  </a:cubicBezTo>
                  <a:cubicBezTo>
                    <a:pt x="168" y="141"/>
                    <a:pt x="171" y="138"/>
                    <a:pt x="171" y="134"/>
                  </a:cubicBezTo>
                  <a:cubicBezTo>
                    <a:pt x="171" y="53"/>
                    <a:pt x="171" y="53"/>
                    <a:pt x="171" y="53"/>
                  </a:cubicBezTo>
                  <a:lnTo>
                    <a:pt x="170" y="5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2" name="Freeform 304"/>
            <p:cNvSpPr/>
            <p:nvPr/>
          </p:nvSpPr>
          <p:spPr bwMode="auto">
            <a:xfrm>
              <a:off x="6798107" y="-303692"/>
              <a:ext cx="73221" cy="93257"/>
            </a:xfrm>
            <a:custGeom>
              <a:avLst/>
              <a:gdLst>
                <a:gd name="T0" fmla="*/ 4 w 85"/>
                <a:gd name="T1" fmla="*/ 48 h 108"/>
                <a:gd name="T2" fmla="*/ 21 w 85"/>
                <a:gd name="T3" fmla="*/ 48 h 108"/>
                <a:gd name="T4" fmla="*/ 36 w 85"/>
                <a:gd name="T5" fmla="*/ 32 h 108"/>
                <a:gd name="T6" fmla="*/ 36 w 85"/>
                <a:gd name="T7" fmla="*/ 100 h 108"/>
                <a:gd name="T8" fmla="*/ 44 w 85"/>
                <a:gd name="T9" fmla="*/ 108 h 108"/>
                <a:gd name="T10" fmla="*/ 52 w 85"/>
                <a:gd name="T11" fmla="*/ 100 h 108"/>
                <a:gd name="T12" fmla="*/ 52 w 85"/>
                <a:gd name="T13" fmla="*/ 32 h 108"/>
                <a:gd name="T14" fmla="*/ 67 w 85"/>
                <a:gd name="T15" fmla="*/ 49 h 108"/>
                <a:gd name="T16" fmla="*/ 81 w 85"/>
                <a:gd name="T17" fmla="*/ 48 h 108"/>
                <a:gd name="T18" fmla="*/ 81 w 85"/>
                <a:gd name="T19" fmla="*/ 35 h 108"/>
                <a:gd name="T20" fmla="*/ 50 w 85"/>
                <a:gd name="T21" fmla="*/ 5 h 108"/>
                <a:gd name="T22" fmla="*/ 42 w 85"/>
                <a:gd name="T23" fmla="*/ 0 h 108"/>
                <a:gd name="T24" fmla="*/ 34 w 85"/>
                <a:gd name="T25" fmla="*/ 5 h 108"/>
                <a:gd name="T26" fmla="*/ 4 w 85"/>
                <a:gd name="T27" fmla="*/ 35 h 108"/>
                <a:gd name="T28" fmla="*/ 4 w 85"/>
                <a:gd name="T29"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108">
                  <a:moveTo>
                    <a:pt x="4" y="48"/>
                  </a:moveTo>
                  <a:cubicBezTo>
                    <a:pt x="7" y="52"/>
                    <a:pt x="17" y="51"/>
                    <a:pt x="21" y="48"/>
                  </a:cubicBezTo>
                  <a:cubicBezTo>
                    <a:pt x="36" y="32"/>
                    <a:pt x="36" y="32"/>
                    <a:pt x="36" y="32"/>
                  </a:cubicBezTo>
                  <a:cubicBezTo>
                    <a:pt x="36" y="100"/>
                    <a:pt x="36" y="100"/>
                    <a:pt x="36" y="100"/>
                  </a:cubicBezTo>
                  <a:cubicBezTo>
                    <a:pt x="36" y="105"/>
                    <a:pt x="39" y="108"/>
                    <a:pt x="44" y="108"/>
                  </a:cubicBezTo>
                  <a:cubicBezTo>
                    <a:pt x="50" y="108"/>
                    <a:pt x="52" y="105"/>
                    <a:pt x="52" y="100"/>
                  </a:cubicBezTo>
                  <a:cubicBezTo>
                    <a:pt x="52" y="32"/>
                    <a:pt x="52" y="32"/>
                    <a:pt x="52" y="32"/>
                  </a:cubicBezTo>
                  <a:cubicBezTo>
                    <a:pt x="67" y="49"/>
                    <a:pt x="67" y="49"/>
                    <a:pt x="67" y="49"/>
                  </a:cubicBezTo>
                  <a:cubicBezTo>
                    <a:pt x="71" y="52"/>
                    <a:pt x="77" y="52"/>
                    <a:pt x="81" y="48"/>
                  </a:cubicBezTo>
                  <a:cubicBezTo>
                    <a:pt x="85" y="45"/>
                    <a:pt x="85" y="39"/>
                    <a:pt x="81" y="35"/>
                  </a:cubicBezTo>
                  <a:cubicBezTo>
                    <a:pt x="50" y="5"/>
                    <a:pt x="50" y="5"/>
                    <a:pt x="50" y="5"/>
                  </a:cubicBezTo>
                  <a:cubicBezTo>
                    <a:pt x="49" y="2"/>
                    <a:pt x="46" y="0"/>
                    <a:pt x="42" y="0"/>
                  </a:cubicBezTo>
                  <a:cubicBezTo>
                    <a:pt x="39" y="0"/>
                    <a:pt x="36" y="2"/>
                    <a:pt x="34" y="5"/>
                  </a:cubicBezTo>
                  <a:cubicBezTo>
                    <a:pt x="4" y="35"/>
                    <a:pt x="4" y="35"/>
                    <a:pt x="4" y="35"/>
                  </a:cubicBezTo>
                  <a:cubicBezTo>
                    <a:pt x="0" y="39"/>
                    <a:pt x="0" y="45"/>
                    <a:pt x="4" y="4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3" name="Freeform 305"/>
            <p:cNvSpPr/>
            <p:nvPr/>
          </p:nvSpPr>
          <p:spPr bwMode="auto">
            <a:xfrm>
              <a:off x="7032342" y="-209706"/>
              <a:ext cx="164657" cy="78321"/>
            </a:xfrm>
            <a:custGeom>
              <a:avLst/>
              <a:gdLst>
                <a:gd name="T0" fmla="*/ 181 w 191"/>
                <a:gd name="T1" fmla="*/ 0 h 91"/>
                <a:gd name="T2" fmla="*/ 171 w 191"/>
                <a:gd name="T3" fmla="*/ 10 h 91"/>
                <a:gd name="T4" fmla="*/ 171 w 191"/>
                <a:gd name="T5" fmla="*/ 18 h 91"/>
                <a:gd name="T6" fmla="*/ 20 w 191"/>
                <a:gd name="T7" fmla="*/ 18 h 91"/>
                <a:gd name="T8" fmla="*/ 20 w 191"/>
                <a:gd name="T9" fmla="*/ 10 h 91"/>
                <a:gd name="T10" fmla="*/ 10 w 191"/>
                <a:gd name="T11" fmla="*/ 0 h 91"/>
                <a:gd name="T12" fmla="*/ 0 w 191"/>
                <a:gd name="T13" fmla="*/ 10 h 91"/>
                <a:gd name="T14" fmla="*/ 0 w 191"/>
                <a:gd name="T15" fmla="*/ 81 h 91"/>
                <a:gd name="T16" fmla="*/ 10 w 191"/>
                <a:gd name="T17" fmla="*/ 91 h 91"/>
                <a:gd name="T18" fmla="*/ 181 w 191"/>
                <a:gd name="T19" fmla="*/ 91 h 91"/>
                <a:gd name="T20" fmla="*/ 191 w 191"/>
                <a:gd name="T21" fmla="*/ 81 h 91"/>
                <a:gd name="T22" fmla="*/ 191 w 191"/>
                <a:gd name="T23" fmla="*/ 10 h 91"/>
                <a:gd name="T24" fmla="*/ 181 w 191"/>
                <a:gd name="T2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91">
                  <a:moveTo>
                    <a:pt x="181" y="0"/>
                  </a:moveTo>
                  <a:cubicBezTo>
                    <a:pt x="175" y="0"/>
                    <a:pt x="171" y="4"/>
                    <a:pt x="171" y="10"/>
                  </a:cubicBezTo>
                  <a:cubicBezTo>
                    <a:pt x="171" y="18"/>
                    <a:pt x="171" y="18"/>
                    <a:pt x="171" y="18"/>
                  </a:cubicBezTo>
                  <a:cubicBezTo>
                    <a:pt x="20" y="18"/>
                    <a:pt x="20" y="18"/>
                    <a:pt x="20" y="18"/>
                  </a:cubicBezTo>
                  <a:cubicBezTo>
                    <a:pt x="20" y="10"/>
                    <a:pt x="20" y="10"/>
                    <a:pt x="20" y="10"/>
                  </a:cubicBezTo>
                  <a:cubicBezTo>
                    <a:pt x="20" y="5"/>
                    <a:pt x="16" y="0"/>
                    <a:pt x="10" y="0"/>
                  </a:cubicBezTo>
                  <a:cubicBezTo>
                    <a:pt x="5" y="0"/>
                    <a:pt x="0" y="4"/>
                    <a:pt x="0" y="10"/>
                  </a:cubicBezTo>
                  <a:cubicBezTo>
                    <a:pt x="0" y="81"/>
                    <a:pt x="0" y="81"/>
                    <a:pt x="0" y="81"/>
                  </a:cubicBezTo>
                  <a:cubicBezTo>
                    <a:pt x="0" y="86"/>
                    <a:pt x="5" y="91"/>
                    <a:pt x="10" y="91"/>
                  </a:cubicBezTo>
                  <a:cubicBezTo>
                    <a:pt x="181" y="91"/>
                    <a:pt x="181" y="91"/>
                    <a:pt x="181" y="91"/>
                  </a:cubicBezTo>
                  <a:cubicBezTo>
                    <a:pt x="187" y="91"/>
                    <a:pt x="191" y="86"/>
                    <a:pt x="191" y="81"/>
                  </a:cubicBezTo>
                  <a:cubicBezTo>
                    <a:pt x="191" y="10"/>
                    <a:pt x="191" y="10"/>
                    <a:pt x="191" y="10"/>
                  </a:cubicBezTo>
                  <a:cubicBezTo>
                    <a:pt x="191" y="4"/>
                    <a:pt x="187" y="0"/>
                    <a:pt x="18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4" name="Freeform 306"/>
            <p:cNvSpPr/>
            <p:nvPr/>
          </p:nvSpPr>
          <p:spPr bwMode="auto">
            <a:xfrm>
              <a:off x="7084071" y="-284749"/>
              <a:ext cx="61200" cy="76864"/>
            </a:xfrm>
            <a:custGeom>
              <a:avLst/>
              <a:gdLst>
                <a:gd name="T0" fmla="*/ 68 w 71"/>
                <a:gd name="T1" fmla="*/ 48 h 89"/>
                <a:gd name="T2" fmla="*/ 57 w 71"/>
                <a:gd name="T3" fmla="*/ 48 h 89"/>
                <a:gd name="T4" fmla="*/ 42 w 71"/>
                <a:gd name="T5" fmla="*/ 60 h 89"/>
                <a:gd name="T6" fmla="*/ 42 w 71"/>
                <a:gd name="T7" fmla="*/ 8 h 89"/>
                <a:gd name="T8" fmla="*/ 35 w 71"/>
                <a:gd name="T9" fmla="*/ 0 h 89"/>
                <a:gd name="T10" fmla="*/ 26 w 71"/>
                <a:gd name="T11" fmla="*/ 8 h 89"/>
                <a:gd name="T12" fmla="*/ 26 w 71"/>
                <a:gd name="T13" fmla="*/ 60 h 89"/>
                <a:gd name="T14" fmla="*/ 14 w 71"/>
                <a:gd name="T15" fmla="*/ 48 h 89"/>
                <a:gd name="T16" fmla="*/ 3 w 71"/>
                <a:gd name="T17" fmla="*/ 48 h 89"/>
                <a:gd name="T18" fmla="*/ 3 w 71"/>
                <a:gd name="T19" fmla="*/ 60 h 89"/>
                <a:gd name="T20" fmla="*/ 29 w 71"/>
                <a:gd name="T21" fmla="*/ 85 h 89"/>
                <a:gd name="T22" fmla="*/ 35 w 71"/>
                <a:gd name="T23" fmla="*/ 89 h 89"/>
                <a:gd name="T24" fmla="*/ 42 w 71"/>
                <a:gd name="T25" fmla="*/ 85 h 89"/>
                <a:gd name="T26" fmla="*/ 68 w 71"/>
                <a:gd name="T27" fmla="*/ 60 h 89"/>
                <a:gd name="T28" fmla="*/ 68 w 71"/>
                <a:gd name="T29" fmla="*/ 4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89">
                  <a:moveTo>
                    <a:pt x="68" y="48"/>
                  </a:moveTo>
                  <a:cubicBezTo>
                    <a:pt x="65" y="45"/>
                    <a:pt x="60" y="45"/>
                    <a:pt x="57" y="48"/>
                  </a:cubicBezTo>
                  <a:cubicBezTo>
                    <a:pt x="42" y="60"/>
                    <a:pt x="42" y="60"/>
                    <a:pt x="42" y="60"/>
                  </a:cubicBezTo>
                  <a:cubicBezTo>
                    <a:pt x="42" y="8"/>
                    <a:pt x="42" y="8"/>
                    <a:pt x="42" y="8"/>
                  </a:cubicBezTo>
                  <a:cubicBezTo>
                    <a:pt x="42" y="4"/>
                    <a:pt x="40" y="0"/>
                    <a:pt x="35" y="0"/>
                  </a:cubicBezTo>
                  <a:cubicBezTo>
                    <a:pt x="31" y="0"/>
                    <a:pt x="26" y="4"/>
                    <a:pt x="26" y="8"/>
                  </a:cubicBezTo>
                  <a:cubicBezTo>
                    <a:pt x="26" y="60"/>
                    <a:pt x="26" y="60"/>
                    <a:pt x="26" y="60"/>
                  </a:cubicBezTo>
                  <a:cubicBezTo>
                    <a:pt x="14" y="48"/>
                    <a:pt x="14" y="48"/>
                    <a:pt x="14" y="48"/>
                  </a:cubicBezTo>
                  <a:cubicBezTo>
                    <a:pt x="11" y="45"/>
                    <a:pt x="6" y="45"/>
                    <a:pt x="3" y="48"/>
                  </a:cubicBezTo>
                  <a:cubicBezTo>
                    <a:pt x="0" y="51"/>
                    <a:pt x="0" y="57"/>
                    <a:pt x="3" y="60"/>
                  </a:cubicBezTo>
                  <a:cubicBezTo>
                    <a:pt x="29" y="85"/>
                    <a:pt x="29" y="85"/>
                    <a:pt x="29" y="85"/>
                  </a:cubicBezTo>
                  <a:cubicBezTo>
                    <a:pt x="30" y="87"/>
                    <a:pt x="33" y="89"/>
                    <a:pt x="35" y="89"/>
                  </a:cubicBezTo>
                  <a:cubicBezTo>
                    <a:pt x="38" y="89"/>
                    <a:pt x="41" y="87"/>
                    <a:pt x="42" y="85"/>
                  </a:cubicBezTo>
                  <a:cubicBezTo>
                    <a:pt x="68" y="60"/>
                    <a:pt x="68" y="60"/>
                    <a:pt x="68" y="60"/>
                  </a:cubicBezTo>
                  <a:cubicBezTo>
                    <a:pt x="71" y="57"/>
                    <a:pt x="71" y="51"/>
                    <a:pt x="68" y="4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5" name="Freeform 307"/>
            <p:cNvSpPr/>
            <p:nvPr/>
          </p:nvSpPr>
          <p:spPr bwMode="auto">
            <a:xfrm>
              <a:off x="7315027" y="-209706"/>
              <a:ext cx="163564" cy="78321"/>
            </a:xfrm>
            <a:custGeom>
              <a:avLst/>
              <a:gdLst>
                <a:gd name="T0" fmla="*/ 180 w 190"/>
                <a:gd name="T1" fmla="*/ 0 h 91"/>
                <a:gd name="T2" fmla="*/ 170 w 190"/>
                <a:gd name="T3" fmla="*/ 10 h 91"/>
                <a:gd name="T4" fmla="*/ 170 w 190"/>
                <a:gd name="T5" fmla="*/ 18 h 91"/>
                <a:gd name="T6" fmla="*/ 19 w 190"/>
                <a:gd name="T7" fmla="*/ 18 h 91"/>
                <a:gd name="T8" fmla="*/ 19 w 190"/>
                <a:gd name="T9" fmla="*/ 10 h 91"/>
                <a:gd name="T10" fmla="*/ 10 w 190"/>
                <a:gd name="T11" fmla="*/ 0 h 91"/>
                <a:gd name="T12" fmla="*/ 0 w 190"/>
                <a:gd name="T13" fmla="*/ 10 h 91"/>
                <a:gd name="T14" fmla="*/ 0 w 190"/>
                <a:gd name="T15" fmla="*/ 81 h 91"/>
                <a:gd name="T16" fmla="*/ 10 w 190"/>
                <a:gd name="T17" fmla="*/ 91 h 91"/>
                <a:gd name="T18" fmla="*/ 180 w 190"/>
                <a:gd name="T19" fmla="*/ 91 h 91"/>
                <a:gd name="T20" fmla="*/ 190 w 190"/>
                <a:gd name="T21" fmla="*/ 81 h 91"/>
                <a:gd name="T22" fmla="*/ 190 w 190"/>
                <a:gd name="T23" fmla="*/ 10 h 91"/>
                <a:gd name="T24" fmla="*/ 180 w 190"/>
                <a:gd name="T2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91">
                  <a:moveTo>
                    <a:pt x="180" y="0"/>
                  </a:moveTo>
                  <a:cubicBezTo>
                    <a:pt x="175" y="0"/>
                    <a:pt x="170" y="4"/>
                    <a:pt x="170" y="10"/>
                  </a:cubicBezTo>
                  <a:cubicBezTo>
                    <a:pt x="170" y="18"/>
                    <a:pt x="170" y="18"/>
                    <a:pt x="170" y="18"/>
                  </a:cubicBezTo>
                  <a:cubicBezTo>
                    <a:pt x="19" y="18"/>
                    <a:pt x="19" y="18"/>
                    <a:pt x="19" y="18"/>
                  </a:cubicBezTo>
                  <a:cubicBezTo>
                    <a:pt x="19" y="10"/>
                    <a:pt x="19" y="10"/>
                    <a:pt x="19" y="10"/>
                  </a:cubicBezTo>
                  <a:cubicBezTo>
                    <a:pt x="19" y="5"/>
                    <a:pt x="15" y="0"/>
                    <a:pt x="10" y="0"/>
                  </a:cubicBezTo>
                  <a:cubicBezTo>
                    <a:pt x="4" y="0"/>
                    <a:pt x="0" y="4"/>
                    <a:pt x="0" y="10"/>
                  </a:cubicBezTo>
                  <a:cubicBezTo>
                    <a:pt x="0" y="81"/>
                    <a:pt x="0" y="81"/>
                    <a:pt x="0" y="81"/>
                  </a:cubicBezTo>
                  <a:cubicBezTo>
                    <a:pt x="0" y="86"/>
                    <a:pt x="4" y="91"/>
                    <a:pt x="10" y="91"/>
                  </a:cubicBezTo>
                  <a:cubicBezTo>
                    <a:pt x="180" y="91"/>
                    <a:pt x="180" y="91"/>
                    <a:pt x="180" y="91"/>
                  </a:cubicBezTo>
                  <a:cubicBezTo>
                    <a:pt x="186" y="91"/>
                    <a:pt x="190" y="86"/>
                    <a:pt x="190" y="81"/>
                  </a:cubicBezTo>
                  <a:cubicBezTo>
                    <a:pt x="190" y="10"/>
                    <a:pt x="190" y="10"/>
                    <a:pt x="190" y="10"/>
                  </a:cubicBezTo>
                  <a:cubicBezTo>
                    <a:pt x="190" y="4"/>
                    <a:pt x="186" y="0"/>
                    <a:pt x="18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6" name="Freeform 308"/>
            <p:cNvSpPr/>
            <p:nvPr/>
          </p:nvSpPr>
          <p:spPr bwMode="auto">
            <a:xfrm>
              <a:off x="7365663" y="-284749"/>
              <a:ext cx="62293" cy="76864"/>
            </a:xfrm>
            <a:custGeom>
              <a:avLst/>
              <a:gdLst>
                <a:gd name="T0" fmla="*/ 3 w 72"/>
                <a:gd name="T1" fmla="*/ 41 h 89"/>
                <a:gd name="T2" fmla="*/ 15 w 72"/>
                <a:gd name="T3" fmla="*/ 41 h 89"/>
                <a:gd name="T4" fmla="*/ 29 w 72"/>
                <a:gd name="T5" fmla="*/ 29 h 89"/>
                <a:gd name="T6" fmla="*/ 29 w 72"/>
                <a:gd name="T7" fmla="*/ 81 h 89"/>
                <a:gd name="T8" fmla="*/ 36 w 72"/>
                <a:gd name="T9" fmla="*/ 89 h 89"/>
                <a:gd name="T10" fmla="*/ 45 w 72"/>
                <a:gd name="T11" fmla="*/ 81 h 89"/>
                <a:gd name="T12" fmla="*/ 45 w 72"/>
                <a:gd name="T13" fmla="*/ 29 h 89"/>
                <a:gd name="T14" fmla="*/ 57 w 72"/>
                <a:gd name="T15" fmla="*/ 41 h 89"/>
                <a:gd name="T16" fmla="*/ 69 w 72"/>
                <a:gd name="T17" fmla="*/ 41 h 89"/>
                <a:gd name="T18" fmla="*/ 69 w 72"/>
                <a:gd name="T19" fmla="*/ 29 h 89"/>
                <a:gd name="T20" fmla="*/ 43 w 72"/>
                <a:gd name="T21" fmla="*/ 4 h 89"/>
                <a:gd name="T22" fmla="*/ 36 w 72"/>
                <a:gd name="T23" fmla="*/ 0 h 89"/>
                <a:gd name="T24" fmla="*/ 29 w 72"/>
                <a:gd name="T25" fmla="*/ 4 h 89"/>
                <a:gd name="T26" fmla="*/ 3 w 72"/>
                <a:gd name="T27" fmla="*/ 29 h 89"/>
                <a:gd name="T28" fmla="*/ 3 w 72"/>
                <a:gd name="T29" fmla="*/ 4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89">
                  <a:moveTo>
                    <a:pt x="3" y="41"/>
                  </a:moveTo>
                  <a:cubicBezTo>
                    <a:pt x="6" y="44"/>
                    <a:pt x="12" y="44"/>
                    <a:pt x="15" y="41"/>
                  </a:cubicBezTo>
                  <a:cubicBezTo>
                    <a:pt x="29" y="29"/>
                    <a:pt x="29" y="29"/>
                    <a:pt x="29" y="29"/>
                  </a:cubicBezTo>
                  <a:cubicBezTo>
                    <a:pt x="29" y="81"/>
                    <a:pt x="29" y="81"/>
                    <a:pt x="29" y="81"/>
                  </a:cubicBezTo>
                  <a:cubicBezTo>
                    <a:pt x="29" y="85"/>
                    <a:pt x="32" y="89"/>
                    <a:pt x="36" y="89"/>
                  </a:cubicBezTo>
                  <a:cubicBezTo>
                    <a:pt x="41" y="89"/>
                    <a:pt x="45" y="85"/>
                    <a:pt x="45" y="81"/>
                  </a:cubicBezTo>
                  <a:cubicBezTo>
                    <a:pt x="45" y="29"/>
                    <a:pt x="45" y="29"/>
                    <a:pt x="45" y="29"/>
                  </a:cubicBezTo>
                  <a:cubicBezTo>
                    <a:pt x="57" y="41"/>
                    <a:pt x="57" y="41"/>
                    <a:pt x="57" y="41"/>
                  </a:cubicBezTo>
                  <a:cubicBezTo>
                    <a:pt x="60" y="44"/>
                    <a:pt x="66" y="44"/>
                    <a:pt x="69" y="41"/>
                  </a:cubicBezTo>
                  <a:cubicBezTo>
                    <a:pt x="72" y="38"/>
                    <a:pt x="72" y="33"/>
                    <a:pt x="69" y="29"/>
                  </a:cubicBezTo>
                  <a:cubicBezTo>
                    <a:pt x="43" y="4"/>
                    <a:pt x="43" y="4"/>
                    <a:pt x="43" y="4"/>
                  </a:cubicBezTo>
                  <a:cubicBezTo>
                    <a:pt x="41" y="2"/>
                    <a:pt x="39" y="0"/>
                    <a:pt x="36" y="0"/>
                  </a:cubicBezTo>
                  <a:cubicBezTo>
                    <a:pt x="33" y="0"/>
                    <a:pt x="31" y="2"/>
                    <a:pt x="29" y="4"/>
                  </a:cubicBezTo>
                  <a:cubicBezTo>
                    <a:pt x="3" y="29"/>
                    <a:pt x="3" y="29"/>
                    <a:pt x="3" y="29"/>
                  </a:cubicBezTo>
                  <a:cubicBezTo>
                    <a:pt x="0" y="33"/>
                    <a:pt x="0" y="38"/>
                    <a:pt x="3" y="4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7" name="Freeform 309"/>
            <p:cNvSpPr/>
            <p:nvPr/>
          </p:nvSpPr>
          <p:spPr bwMode="auto">
            <a:xfrm>
              <a:off x="6015260" y="662026"/>
              <a:ext cx="33878" cy="33878"/>
            </a:xfrm>
            <a:custGeom>
              <a:avLst/>
              <a:gdLst>
                <a:gd name="T0" fmla="*/ 35 w 39"/>
                <a:gd name="T1" fmla="*/ 0 h 39"/>
                <a:gd name="T2" fmla="*/ 4 w 39"/>
                <a:gd name="T3" fmla="*/ 0 h 39"/>
                <a:gd name="T4" fmla="*/ 0 w 39"/>
                <a:gd name="T5" fmla="*/ 4 h 39"/>
                <a:gd name="T6" fmla="*/ 0 w 39"/>
                <a:gd name="T7" fmla="*/ 34 h 39"/>
                <a:gd name="T8" fmla="*/ 4 w 39"/>
                <a:gd name="T9" fmla="*/ 39 h 39"/>
                <a:gd name="T10" fmla="*/ 35 w 39"/>
                <a:gd name="T11" fmla="*/ 39 h 39"/>
                <a:gd name="T12" fmla="*/ 39 w 39"/>
                <a:gd name="T13" fmla="*/ 34 h 39"/>
                <a:gd name="T14" fmla="*/ 39 w 39"/>
                <a:gd name="T15" fmla="*/ 4 h 39"/>
                <a:gd name="T16" fmla="*/ 35 w 39"/>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9">
                  <a:moveTo>
                    <a:pt x="35" y="0"/>
                  </a:moveTo>
                  <a:cubicBezTo>
                    <a:pt x="4" y="0"/>
                    <a:pt x="4" y="0"/>
                    <a:pt x="4" y="0"/>
                  </a:cubicBezTo>
                  <a:cubicBezTo>
                    <a:pt x="2" y="0"/>
                    <a:pt x="0" y="1"/>
                    <a:pt x="0" y="4"/>
                  </a:cubicBezTo>
                  <a:cubicBezTo>
                    <a:pt x="0" y="34"/>
                    <a:pt x="0" y="34"/>
                    <a:pt x="0" y="34"/>
                  </a:cubicBezTo>
                  <a:cubicBezTo>
                    <a:pt x="0" y="37"/>
                    <a:pt x="2" y="39"/>
                    <a:pt x="4" y="39"/>
                  </a:cubicBezTo>
                  <a:cubicBezTo>
                    <a:pt x="35" y="39"/>
                    <a:pt x="35" y="39"/>
                    <a:pt x="35" y="39"/>
                  </a:cubicBezTo>
                  <a:cubicBezTo>
                    <a:pt x="37" y="39"/>
                    <a:pt x="39" y="37"/>
                    <a:pt x="39" y="34"/>
                  </a:cubicBezTo>
                  <a:cubicBezTo>
                    <a:pt x="39" y="4"/>
                    <a:pt x="39" y="4"/>
                    <a:pt x="39" y="4"/>
                  </a:cubicBezTo>
                  <a:cubicBezTo>
                    <a:pt x="39" y="1"/>
                    <a:pt x="37" y="0"/>
                    <a:pt x="3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8" name="Freeform 310"/>
            <p:cNvSpPr/>
            <p:nvPr/>
          </p:nvSpPr>
          <p:spPr bwMode="auto">
            <a:xfrm>
              <a:off x="5946410" y="662026"/>
              <a:ext cx="33514" cy="33878"/>
            </a:xfrm>
            <a:custGeom>
              <a:avLst/>
              <a:gdLst>
                <a:gd name="T0" fmla="*/ 35 w 39"/>
                <a:gd name="T1" fmla="*/ 0 h 39"/>
                <a:gd name="T2" fmla="*/ 4 w 39"/>
                <a:gd name="T3" fmla="*/ 0 h 39"/>
                <a:gd name="T4" fmla="*/ 0 w 39"/>
                <a:gd name="T5" fmla="*/ 4 h 39"/>
                <a:gd name="T6" fmla="*/ 0 w 39"/>
                <a:gd name="T7" fmla="*/ 34 h 39"/>
                <a:gd name="T8" fmla="*/ 4 w 39"/>
                <a:gd name="T9" fmla="*/ 39 h 39"/>
                <a:gd name="T10" fmla="*/ 35 w 39"/>
                <a:gd name="T11" fmla="*/ 39 h 39"/>
                <a:gd name="T12" fmla="*/ 39 w 39"/>
                <a:gd name="T13" fmla="*/ 34 h 39"/>
                <a:gd name="T14" fmla="*/ 39 w 39"/>
                <a:gd name="T15" fmla="*/ 4 h 39"/>
                <a:gd name="T16" fmla="*/ 35 w 39"/>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9">
                  <a:moveTo>
                    <a:pt x="35" y="0"/>
                  </a:moveTo>
                  <a:cubicBezTo>
                    <a:pt x="4" y="0"/>
                    <a:pt x="4" y="0"/>
                    <a:pt x="4" y="0"/>
                  </a:cubicBezTo>
                  <a:cubicBezTo>
                    <a:pt x="2" y="0"/>
                    <a:pt x="0" y="1"/>
                    <a:pt x="0" y="4"/>
                  </a:cubicBezTo>
                  <a:cubicBezTo>
                    <a:pt x="0" y="34"/>
                    <a:pt x="0" y="34"/>
                    <a:pt x="0" y="34"/>
                  </a:cubicBezTo>
                  <a:cubicBezTo>
                    <a:pt x="0" y="37"/>
                    <a:pt x="2" y="39"/>
                    <a:pt x="4" y="39"/>
                  </a:cubicBezTo>
                  <a:cubicBezTo>
                    <a:pt x="35" y="39"/>
                    <a:pt x="35" y="39"/>
                    <a:pt x="35" y="39"/>
                  </a:cubicBezTo>
                  <a:cubicBezTo>
                    <a:pt x="37" y="39"/>
                    <a:pt x="39" y="37"/>
                    <a:pt x="39" y="34"/>
                  </a:cubicBezTo>
                  <a:cubicBezTo>
                    <a:pt x="39" y="4"/>
                    <a:pt x="39" y="4"/>
                    <a:pt x="39" y="4"/>
                  </a:cubicBezTo>
                  <a:cubicBezTo>
                    <a:pt x="39" y="1"/>
                    <a:pt x="37" y="0"/>
                    <a:pt x="3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9" name="Freeform 311"/>
            <p:cNvSpPr/>
            <p:nvPr/>
          </p:nvSpPr>
          <p:spPr bwMode="auto">
            <a:xfrm>
              <a:off x="5877560" y="662026"/>
              <a:ext cx="33514" cy="33878"/>
            </a:xfrm>
            <a:custGeom>
              <a:avLst/>
              <a:gdLst>
                <a:gd name="T0" fmla="*/ 35 w 39"/>
                <a:gd name="T1" fmla="*/ 0 h 39"/>
                <a:gd name="T2" fmla="*/ 5 w 39"/>
                <a:gd name="T3" fmla="*/ 0 h 39"/>
                <a:gd name="T4" fmla="*/ 0 w 39"/>
                <a:gd name="T5" fmla="*/ 4 h 39"/>
                <a:gd name="T6" fmla="*/ 0 w 39"/>
                <a:gd name="T7" fmla="*/ 34 h 39"/>
                <a:gd name="T8" fmla="*/ 5 w 39"/>
                <a:gd name="T9" fmla="*/ 39 h 39"/>
                <a:gd name="T10" fmla="*/ 35 w 39"/>
                <a:gd name="T11" fmla="*/ 39 h 39"/>
                <a:gd name="T12" fmla="*/ 39 w 39"/>
                <a:gd name="T13" fmla="*/ 34 h 39"/>
                <a:gd name="T14" fmla="*/ 39 w 39"/>
                <a:gd name="T15" fmla="*/ 4 h 39"/>
                <a:gd name="T16" fmla="*/ 35 w 39"/>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39">
                  <a:moveTo>
                    <a:pt x="35" y="0"/>
                  </a:moveTo>
                  <a:cubicBezTo>
                    <a:pt x="5" y="0"/>
                    <a:pt x="5" y="0"/>
                    <a:pt x="5" y="0"/>
                  </a:cubicBezTo>
                  <a:cubicBezTo>
                    <a:pt x="2" y="0"/>
                    <a:pt x="0" y="1"/>
                    <a:pt x="0" y="4"/>
                  </a:cubicBezTo>
                  <a:cubicBezTo>
                    <a:pt x="0" y="34"/>
                    <a:pt x="0" y="34"/>
                    <a:pt x="0" y="34"/>
                  </a:cubicBezTo>
                  <a:cubicBezTo>
                    <a:pt x="0" y="37"/>
                    <a:pt x="2" y="39"/>
                    <a:pt x="5" y="39"/>
                  </a:cubicBezTo>
                  <a:cubicBezTo>
                    <a:pt x="35" y="39"/>
                    <a:pt x="35" y="39"/>
                    <a:pt x="35" y="39"/>
                  </a:cubicBezTo>
                  <a:cubicBezTo>
                    <a:pt x="38" y="39"/>
                    <a:pt x="39" y="37"/>
                    <a:pt x="39" y="34"/>
                  </a:cubicBezTo>
                  <a:cubicBezTo>
                    <a:pt x="39" y="4"/>
                    <a:pt x="39" y="4"/>
                    <a:pt x="39" y="4"/>
                  </a:cubicBezTo>
                  <a:cubicBezTo>
                    <a:pt x="39" y="1"/>
                    <a:pt x="38" y="0"/>
                    <a:pt x="3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0" name="Freeform 312"/>
            <p:cNvSpPr/>
            <p:nvPr/>
          </p:nvSpPr>
          <p:spPr bwMode="auto">
            <a:xfrm>
              <a:off x="5890675" y="589169"/>
              <a:ext cx="145350" cy="64478"/>
            </a:xfrm>
            <a:custGeom>
              <a:avLst/>
              <a:gdLst>
                <a:gd name="T0" fmla="*/ 164 w 169"/>
                <a:gd name="T1" fmla="*/ 35 h 75"/>
                <a:gd name="T2" fmla="*/ 90 w 169"/>
                <a:gd name="T3" fmla="*/ 35 h 75"/>
                <a:gd name="T4" fmla="*/ 90 w 169"/>
                <a:gd name="T5" fmla="*/ 5 h 75"/>
                <a:gd name="T6" fmla="*/ 85 w 169"/>
                <a:gd name="T7" fmla="*/ 0 h 75"/>
                <a:gd name="T8" fmla="*/ 80 w 169"/>
                <a:gd name="T9" fmla="*/ 5 h 75"/>
                <a:gd name="T10" fmla="*/ 80 w 169"/>
                <a:gd name="T11" fmla="*/ 35 h 75"/>
                <a:gd name="T12" fmla="*/ 5 w 169"/>
                <a:gd name="T13" fmla="*/ 35 h 75"/>
                <a:gd name="T14" fmla="*/ 0 w 169"/>
                <a:gd name="T15" fmla="*/ 40 h 75"/>
                <a:gd name="T16" fmla="*/ 0 w 169"/>
                <a:gd name="T17" fmla="*/ 70 h 75"/>
                <a:gd name="T18" fmla="*/ 5 w 169"/>
                <a:gd name="T19" fmla="*/ 75 h 75"/>
                <a:gd name="T20" fmla="*/ 10 w 169"/>
                <a:gd name="T21" fmla="*/ 70 h 75"/>
                <a:gd name="T22" fmla="*/ 10 w 169"/>
                <a:gd name="T23" fmla="*/ 45 h 75"/>
                <a:gd name="T24" fmla="*/ 80 w 169"/>
                <a:gd name="T25" fmla="*/ 45 h 75"/>
                <a:gd name="T26" fmla="*/ 80 w 169"/>
                <a:gd name="T27" fmla="*/ 70 h 75"/>
                <a:gd name="T28" fmla="*/ 85 w 169"/>
                <a:gd name="T29" fmla="*/ 75 h 75"/>
                <a:gd name="T30" fmla="*/ 90 w 169"/>
                <a:gd name="T31" fmla="*/ 70 h 75"/>
                <a:gd name="T32" fmla="*/ 90 w 169"/>
                <a:gd name="T33" fmla="*/ 45 h 75"/>
                <a:gd name="T34" fmla="*/ 159 w 169"/>
                <a:gd name="T35" fmla="*/ 45 h 75"/>
                <a:gd name="T36" fmla="*/ 159 w 169"/>
                <a:gd name="T37" fmla="*/ 70 h 75"/>
                <a:gd name="T38" fmla="*/ 164 w 169"/>
                <a:gd name="T39" fmla="*/ 75 h 75"/>
                <a:gd name="T40" fmla="*/ 169 w 169"/>
                <a:gd name="T41" fmla="*/ 70 h 75"/>
                <a:gd name="T42" fmla="*/ 169 w 169"/>
                <a:gd name="T43" fmla="*/ 40 h 75"/>
                <a:gd name="T44" fmla="*/ 164 w 169"/>
                <a:gd name="T45" fmla="*/ 3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9" h="75">
                  <a:moveTo>
                    <a:pt x="164" y="35"/>
                  </a:moveTo>
                  <a:cubicBezTo>
                    <a:pt x="90" y="35"/>
                    <a:pt x="90" y="35"/>
                    <a:pt x="90" y="35"/>
                  </a:cubicBezTo>
                  <a:cubicBezTo>
                    <a:pt x="90" y="5"/>
                    <a:pt x="90" y="5"/>
                    <a:pt x="90" y="5"/>
                  </a:cubicBezTo>
                  <a:cubicBezTo>
                    <a:pt x="90" y="3"/>
                    <a:pt x="88" y="0"/>
                    <a:pt x="85" y="0"/>
                  </a:cubicBezTo>
                  <a:cubicBezTo>
                    <a:pt x="82" y="0"/>
                    <a:pt x="80" y="3"/>
                    <a:pt x="80" y="5"/>
                  </a:cubicBezTo>
                  <a:cubicBezTo>
                    <a:pt x="80" y="35"/>
                    <a:pt x="80" y="35"/>
                    <a:pt x="80" y="35"/>
                  </a:cubicBezTo>
                  <a:cubicBezTo>
                    <a:pt x="5" y="35"/>
                    <a:pt x="5" y="35"/>
                    <a:pt x="5" y="35"/>
                  </a:cubicBezTo>
                  <a:cubicBezTo>
                    <a:pt x="3" y="35"/>
                    <a:pt x="0" y="38"/>
                    <a:pt x="0" y="40"/>
                  </a:cubicBezTo>
                  <a:cubicBezTo>
                    <a:pt x="0" y="70"/>
                    <a:pt x="0" y="70"/>
                    <a:pt x="0" y="70"/>
                  </a:cubicBezTo>
                  <a:cubicBezTo>
                    <a:pt x="0" y="73"/>
                    <a:pt x="3" y="75"/>
                    <a:pt x="5" y="75"/>
                  </a:cubicBezTo>
                  <a:cubicBezTo>
                    <a:pt x="8" y="75"/>
                    <a:pt x="10" y="73"/>
                    <a:pt x="10" y="70"/>
                  </a:cubicBezTo>
                  <a:cubicBezTo>
                    <a:pt x="10" y="45"/>
                    <a:pt x="10" y="45"/>
                    <a:pt x="10" y="45"/>
                  </a:cubicBezTo>
                  <a:cubicBezTo>
                    <a:pt x="80" y="45"/>
                    <a:pt x="80" y="45"/>
                    <a:pt x="80" y="45"/>
                  </a:cubicBezTo>
                  <a:cubicBezTo>
                    <a:pt x="80" y="70"/>
                    <a:pt x="80" y="70"/>
                    <a:pt x="80" y="70"/>
                  </a:cubicBezTo>
                  <a:cubicBezTo>
                    <a:pt x="80" y="73"/>
                    <a:pt x="82" y="75"/>
                    <a:pt x="85" y="75"/>
                  </a:cubicBezTo>
                  <a:cubicBezTo>
                    <a:pt x="88" y="75"/>
                    <a:pt x="90" y="73"/>
                    <a:pt x="90" y="70"/>
                  </a:cubicBezTo>
                  <a:cubicBezTo>
                    <a:pt x="90" y="45"/>
                    <a:pt x="90" y="45"/>
                    <a:pt x="90" y="45"/>
                  </a:cubicBezTo>
                  <a:cubicBezTo>
                    <a:pt x="159" y="45"/>
                    <a:pt x="159" y="45"/>
                    <a:pt x="159" y="45"/>
                  </a:cubicBezTo>
                  <a:cubicBezTo>
                    <a:pt x="159" y="70"/>
                    <a:pt x="159" y="70"/>
                    <a:pt x="159" y="70"/>
                  </a:cubicBezTo>
                  <a:cubicBezTo>
                    <a:pt x="159" y="73"/>
                    <a:pt x="161" y="75"/>
                    <a:pt x="164" y="75"/>
                  </a:cubicBezTo>
                  <a:cubicBezTo>
                    <a:pt x="167" y="75"/>
                    <a:pt x="169" y="73"/>
                    <a:pt x="169" y="70"/>
                  </a:cubicBezTo>
                  <a:cubicBezTo>
                    <a:pt x="169" y="40"/>
                    <a:pt x="169" y="40"/>
                    <a:pt x="169" y="40"/>
                  </a:cubicBezTo>
                  <a:cubicBezTo>
                    <a:pt x="169" y="38"/>
                    <a:pt x="167" y="35"/>
                    <a:pt x="164" y="3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1" name="Freeform 313"/>
            <p:cNvSpPr/>
            <p:nvPr/>
          </p:nvSpPr>
          <p:spPr bwMode="auto">
            <a:xfrm>
              <a:off x="5940582" y="534891"/>
              <a:ext cx="45536" cy="46264"/>
            </a:xfrm>
            <a:custGeom>
              <a:avLst/>
              <a:gdLst>
                <a:gd name="T0" fmla="*/ 4 w 53"/>
                <a:gd name="T1" fmla="*/ 54 h 54"/>
                <a:gd name="T2" fmla="*/ 49 w 53"/>
                <a:gd name="T3" fmla="*/ 54 h 54"/>
                <a:gd name="T4" fmla="*/ 53 w 53"/>
                <a:gd name="T5" fmla="*/ 50 h 54"/>
                <a:gd name="T6" fmla="*/ 53 w 53"/>
                <a:gd name="T7" fmla="*/ 4 h 54"/>
                <a:gd name="T8" fmla="*/ 49 w 53"/>
                <a:gd name="T9" fmla="*/ 0 h 54"/>
                <a:gd name="T10" fmla="*/ 4 w 53"/>
                <a:gd name="T11" fmla="*/ 0 h 54"/>
                <a:gd name="T12" fmla="*/ 0 w 53"/>
                <a:gd name="T13" fmla="*/ 4 h 54"/>
                <a:gd name="T14" fmla="*/ 0 w 53"/>
                <a:gd name="T15" fmla="*/ 50 h 54"/>
                <a:gd name="T16" fmla="*/ 4 w 53"/>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54">
                  <a:moveTo>
                    <a:pt x="4" y="54"/>
                  </a:moveTo>
                  <a:cubicBezTo>
                    <a:pt x="49" y="54"/>
                    <a:pt x="49" y="54"/>
                    <a:pt x="49" y="54"/>
                  </a:cubicBezTo>
                  <a:cubicBezTo>
                    <a:pt x="52" y="54"/>
                    <a:pt x="53" y="52"/>
                    <a:pt x="53" y="50"/>
                  </a:cubicBezTo>
                  <a:cubicBezTo>
                    <a:pt x="53" y="4"/>
                    <a:pt x="53" y="4"/>
                    <a:pt x="53" y="4"/>
                  </a:cubicBezTo>
                  <a:cubicBezTo>
                    <a:pt x="53" y="2"/>
                    <a:pt x="52" y="0"/>
                    <a:pt x="49" y="0"/>
                  </a:cubicBezTo>
                  <a:cubicBezTo>
                    <a:pt x="4" y="0"/>
                    <a:pt x="4" y="0"/>
                    <a:pt x="4" y="0"/>
                  </a:cubicBezTo>
                  <a:cubicBezTo>
                    <a:pt x="2" y="0"/>
                    <a:pt x="0" y="2"/>
                    <a:pt x="0" y="4"/>
                  </a:cubicBezTo>
                  <a:cubicBezTo>
                    <a:pt x="0" y="50"/>
                    <a:pt x="0" y="50"/>
                    <a:pt x="0" y="50"/>
                  </a:cubicBezTo>
                  <a:cubicBezTo>
                    <a:pt x="0" y="52"/>
                    <a:pt x="2" y="54"/>
                    <a:pt x="4" y="5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2" name="Freeform 314"/>
            <p:cNvSpPr/>
            <p:nvPr/>
          </p:nvSpPr>
          <p:spPr bwMode="auto">
            <a:xfrm>
              <a:off x="6279002" y="654376"/>
              <a:ext cx="41164" cy="41528"/>
            </a:xfrm>
            <a:custGeom>
              <a:avLst/>
              <a:gdLst>
                <a:gd name="T0" fmla="*/ 44 w 48"/>
                <a:gd name="T1" fmla="*/ 0 h 48"/>
                <a:gd name="T2" fmla="*/ 4 w 48"/>
                <a:gd name="T3" fmla="*/ 0 h 48"/>
                <a:gd name="T4" fmla="*/ 0 w 48"/>
                <a:gd name="T5" fmla="*/ 3 h 48"/>
                <a:gd name="T6" fmla="*/ 0 w 48"/>
                <a:gd name="T7" fmla="*/ 44 h 48"/>
                <a:gd name="T8" fmla="*/ 4 w 48"/>
                <a:gd name="T9" fmla="*/ 48 h 48"/>
                <a:gd name="T10" fmla="*/ 44 w 48"/>
                <a:gd name="T11" fmla="*/ 48 h 48"/>
                <a:gd name="T12" fmla="*/ 48 w 48"/>
                <a:gd name="T13" fmla="*/ 44 h 48"/>
                <a:gd name="T14" fmla="*/ 48 w 48"/>
                <a:gd name="T15" fmla="*/ 3 h 48"/>
                <a:gd name="T16" fmla="*/ 44 w 4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8">
                  <a:moveTo>
                    <a:pt x="44" y="0"/>
                  </a:moveTo>
                  <a:cubicBezTo>
                    <a:pt x="4" y="0"/>
                    <a:pt x="4" y="0"/>
                    <a:pt x="4" y="0"/>
                  </a:cubicBezTo>
                  <a:cubicBezTo>
                    <a:pt x="2" y="0"/>
                    <a:pt x="0" y="1"/>
                    <a:pt x="0" y="3"/>
                  </a:cubicBezTo>
                  <a:cubicBezTo>
                    <a:pt x="0" y="44"/>
                    <a:pt x="0" y="44"/>
                    <a:pt x="0" y="44"/>
                  </a:cubicBezTo>
                  <a:cubicBezTo>
                    <a:pt x="0" y="46"/>
                    <a:pt x="2" y="48"/>
                    <a:pt x="4" y="48"/>
                  </a:cubicBezTo>
                  <a:cubicBezTo>
                    <a:pt x="44" y="48"/>
                    <a:pt x="44" y="48"/>
                    <a:pt x="44" y="48"/>
                  </a:cubicBezTo>
                  <a:cubicBezTo>
                    <a:pt x="46" y="48"/>
                    <a:pt x="48" y="46"/>
                    <a:pt x="48" y="44"/>
                  </a:cubicBezTo>
                  <a:cubicBezTo>
                    <a:pt x="48" y="3"/>
                    <a:pt x="48" y="3"/>
                    <a:pt x="48" y="3"/>
                  </a:cubicBezTo>
                  <a:cubicBezTo>
                    <a:pt x="48" y="1"/>
                    <a:pt x="46" y="0"/>
                    <a:pt x="4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3" name="Freeform 315"/>
            <p:cNvSpPr/>
            <p:nvPr/>
          </p:nvSpPr>
          <p:spPr bwMode="auto">
            <a:xfrm>
              <a:off x="6173724" y="654376"/>
              <a:ext cx="40800" cy="41528"/>
            </a:xfrm>
            <a:custGeom>
              <a:avLst/>
              <a:gdLst>
                <a:gd name="T0" fmla="*/ 44 w 47"/>
                <a:gd name="T1" fmla="*/ 0 h 48"/>
                <a:gd name="T2" fmla="*/ 3 w 47"/>
                <a:gd name="T3" fmla="*/ 0 h 48"/>
                <a:gd name="T4" fmla="*/ 0 w 47"/>
                <a:gd name="T5" fmla="*/ 3 h 48"/>
                <a:gd name="T6" fmla="*/ 0 w 47"/>
                <a:gd name="T7" fmla="*/ 44 h 48"/>
                <a:gd name="T8" fmla="*/ 3 w 47"/>
                <a:gd name="T9" fmla="*/ 48 h 48"/>
                <a:gd name="T10" fmla="*/ 44 w 47"/>
                <a:gd name="T11" fmla="*/ 48 h 48"/>
                <a:gd name="T12" fmla="*/ 47 w 47"/>
                <a:gd name="T13" fmla="*/ 44 h 48"/>
                <a:gd name="T14" fmla="*/ 47 w 47"/>
                <a:gd name="T15" fmla="*/ 3 h 48"/>
                <a:gd name="T16" fmla="*/ 44 w 47"/>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44" y="0"/>
                  </a:moveTo>
                  <a:cubicBezTo>
                    <a:pt x="3" y="0"/>
                    <a:pt x="3" y="0"/>
                    <a:pt x="3" y="0"/>
                  </a:cubicBezTo>
                  <a:cubicBezTo>
                    <a:pt x="1" y="0"/>
                    <a:pt x="0" y="1"/>
                    <a:pt x="0" y="3"/>
                  </a:cubicBezTo>
                  <a:cubicBezTo>
                    <a:pt x="0" y="44"/>
                    <a:pt x="0" y="44"/>
                    <a:pt x="0" y="44"/>
                  </a:cubicBezTo>
                  <a:cubicBezTo>
                    <a:pt x="0" y="46"/>
                    <a:pt x="1" y="48"/>
                    <a:pt x="3" y="48"/>
                  </a:cubicBezTo>
                  <a:cubicBezTo>
                    <a:pt x="44" y="48"/>
                    <a:pt x="44" y="48"/>
                    <a:pt x="44" y="48"/>
                  </a:cubicBezTo>
                  <a:cubicBezTo>
                    <a:pt x="46" y="48"/>
                    <a:pt x="47" y="46"/>
                    <a:pt x="47" y="44"/>
                  </a:cubicBezTo>
                  <a:cubicBezTo>
                    <a:pt x="47" y="3"/>
                    <a:pt x="47" y="3"/>
                    <a:pt x="47" y="3"/>
                  </a:cubicBezTo>
                  <a:cubicBezTo>
                    <a:pt x="47" y="1"/>
                    <a:pt x="46" y="0"/>
                    <a:pt x="4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4" name="Freeform 316"/>
            <p:cNvSpPr/>
            <p:nvPr/>
          </p:nvSpPr>
          <p:spPr bwMode="auto">
            <a:xfrm>
              <a:off x="6190117" y="589898"/>
              <a:ext cx="112928" cy="56828"/>
            </a:xfrm>
            <a:custGeom>
              <a:avLst/>
              <a:gdLst>
                <a:gd name="T0" fmla="*/ 127 w 131"/>
                <a:gd name="T1" fmla="*/ 31 h 66"/>
                <a:gd name="T2" fmla="*/ 70 w 131"/>
                <a:gd name="T3" fmla="*/ 31 h 66"/>
                <a:gd name="T4" fmla="*/ 70 w 131"/>
                <a:gd name="T5" fmla="*/ 5 h 66"/>
                <a:gd name="T6" fmla="*/ 66 w 131"/>
                <a:gd name="T7" fmla="*/ 0 h 66"/>
                <a:gd name="T8" fmla="*/ 62 w 131"/>
                <a:gd name="T9" fmla="*/ 5 h 66"/>
                <a:gd name="T10" fmla="*/ 62 w 131"/>
                <a:gd name="T11" fmla="*/ 31 h 66"/>
                <a:gd name="T12" fmla="*/ 4 w 131"/>
                <a:gd name="T13" fmla="*/ 31 h 66"/>
                <a:gd name="T14" fmla="*/ 0 w 131"/>
                <a:gd name="T15" fmla="*/ 36 h 66"/>
                <a:gd name="T16" fmla="*/ 0 w 131"/>
                <a:gd name="T17" fmla="*/ 62 h 66"/>
                <a:gd name="T18" fmla="*/ 4 w 131"/>
                <a:gd name="T19" fmla="*/ 66 h 66"/>
                <a:gd name="T20" fmla="*/ 9 w 131"/>
                <a:gd name="T21" fmla="*/ 62 h 66"/>
                <a:gd name="T22" fmla="*/ 9 w 131"/>
                <a:gd name="T23" fmla="*/ 40 h 66"/>
                <a:gd name="T24" fmla="*/ 123 w 131"/>
                <a:gd name="T25" fmla="*/ 40 h 66"/>
                <a:gd name="T26" fmla="*/ 123 w 131"/>
                <a:gd name="T27" fmla="*/ 62 h 66"/>
                <a:gd name="T28" fmla="*/ 127 w 131"/>
                <a:gd name="T29" fmla="*/ 66 h 66"/>
                <a:gd name="T30" fmla="*/ 131 w 131"/>
                <a:gd name="T31" fmla="*/ 62 h 66"/>
                <a:gd name="T32" fmla="*/ 131 w 131"/>
                <a:gd name="T33" fmla="*/ 36 h 66"/>
                <a:gd name="T34" fmla="*/ 127 w 131"/>
                <a:gd name="T35" fmla="*/ 3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1" h="66">
                  <a:moveTo>
                    <a:pt x="127" y="31"/>
                  </a:moveTo>
                  <a:cubicBezTo>
                    <a:pt x="70" y="31"/>
                    <a:pt x="70" y="31"/>
                    <a:pt x="70" y="31"/>
                  </a:cubicBezTo>
                  <a:cubicBezTo>
                    <a:pt x="70" y="5"/>
                    <a:pt x="70" y="5"/>
                    <a:pt x="70" y="5"/>
                  </a:cubicBezTo>
                  <a:cubicBezTo>
                    <a:pt x="70" y="2"/>
                    <a:pt x="68" y="0"/>
                    <a:pt x="66" y="0"/>
                  </a:cubicBezTo>
                  <a:cubicBezTo>
                    <a:pt x="64" y="0"/>
                    <a:pt x="62" y="2"/>
                    <a:pt x="62" y="5"/>
                  </a:cubicBezTo>
                  <a:cubicBezTo>
                    <a:pt x="62" y="31"/>
                    <a:pt x="62" y="31"/>
                    <a:pt x="62" y="31"/>
                  </a:cubicBezTo>
                  <a:cubicBezTo>
                    <a:pt x="4" y="31"/>
                    <a:pt x="4" y="31"/>
                    <a:pt x="4" y="31"/>
                  </a:cubicBezTo>
                  <a:cubicBezTo>
                    <a:pt x="2" y="31"/>
                    <a:pt x="0" y="33"/>
                    <a:pt x="0" y="36"/>
                  </a:cubicBezTo>
                  <a:cubicBezTo>
                    <a:pt x="0" y="62"/>
                    <a:pt x="0" y="62"/>
                    <a:pt x="0" y="62"/>
                  </a:cubicBezTo>
                  <a:cubicBezTo>
                    <a:pt x="0" y="64"/>
                    <a:pt x="2" y="66"/>
                    <a:pt x="4" y="66"/>
                  </a:cubicBezTo>
                  <a:cubicBezTo>
                    <a:pt x="7" y="66"/>
                    <a:pt x="9" y="64"/>
                    <a:pt x="9" y="62"/>
                  </a:cubicBezTo>
                  <a:cubicBezTo>
                    <a:pt x="9" y="40"/>
                    <a:pt x="9" y="40"/>
                    <a:pt x="9" y="40"/>
                  </a:cubicBezTo>
                  <a:cubicBezTo>
                    <a:pt x="123" y="40"/>
                    <a:pt x="123" y="40"/>
                    <a:pt x="123" y="40"/>
                  </a:cubicBezTo>
                  <a:cubicBezTo>
                    <a:pt x="123" y="62"/>
                    <a:pt x="123" y="62"/>
                    <a:pt x="123" y="62"/>
                  </a:cubicBezTo>
                  <a:cubicBezTo>
                    <a:pt x="123" y="64"/>
                    <a:pt x="124" y="66"/>
                    <a:pt x="127" y="66"/>
                  </a:cubicBezTo>
                  <a:cubicBezTo>
                    <a:pt x="129" y="66"/>
                    <a:pt x="131" y="64"/>
                    <a:pt x="131" y="62"/>
                  </a:cubicBezTo>
                  <a:cubicBezTo>
                    <a:pt x="131" y="36"/>
                    <a:pt x="131" y="36"/>
                    <a:pt x="131" y="36"/>
                  </a:cubicBezTo>
                  <a:cubicBezTo>
                    <a:pt x="131" y="33"/>
                    <a:pt x="129" y="31"/>
                    <a:pt x="127" y="3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5" name="Freeform 317"/>
            <p:cNvSpPr/>
            <p:nvPr/>
          </p:nvSpPr>
          <p:spPr bwMode="auto">
            <a:xfrm>
              <a:off x="6226545" y="541812"/>
              <a:ext cx="40436" cy="41164"/>
            </a:xfrm>
            <a:custGeom>
              <a:avLst/>
              <a:gdLst>
                <a:gd name="T0" fmla="*/ 3 w 47"/>
                <a:gd name="T1" fmla="*/ 48 h 48"/>
                <a:gd name="T2" fmla="*/ 44 w 47"/>
                <a:gd name="T3" fmla="*/ 48 h 48"/>
                <a:gd name="T4" fmla="*/ 47 w 47"/>
                <a:gd name="T5" fmla="*/ 44 h 48"/>
                <a:gd name="T6" fmla="*/ 47 w 47"/>
                <a:gd name="T7" fmla="*/ 4 h 48"/>
                <a:gd name="T8" fmla="*/ 44 w 47"/>
                <a:gd name="T9" fmla="*/ 0 h 48"/>
                <a:gd name="T10" fmla="*/ 3 w 47"/>
                <a:gd name="T11" fmla="*/ 0 h 48"/>
                <a:gd name="T12" fmla="*/ 0 w 47"/>
                <a:gd name="T13" fmla="*/ 4 h 48"/>
                <a:gd name="T14" fmla="*/ 0 w 47"/>
                <a:gd name="T15" fmla="*/ 44 h 48"/>
                <a:gd name="T16" fmla="*/ 3 w 47"/>
                <a:gd name="T17"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3" y="48"/>
                  </a:moveTo>
                  <a:cubicBezTo>
                    <a:pt x="44" y="48"/>
                    <a:pt x="44" y="48"/>
                    <a:pt x="44" y="48"/>
                  </a:cubicBezTo>
                  <a:cubicBezTo>
                    <a:pt x="46" y="48"/>
                    <a:pt x="47" y="46"/>
                    <a:pt x="47" y="44"/>
                  </a:cubicBezTo>
                  <a:cubicBezTo>
                    <a:pt x="47" y="4"/>
                    <a:pt x="47" y="4"/>
                    <a:pt x="47" y="4"/>
                  </a:cubicBezTo>
                  <a:cubicBezTo>
                    <a:pt x="47" y="2"/>
                    <a:pt x="46" y="0"/>
                    <a:pt x="44" y="0"/>
                  </a:cubicBezTo>
                  <a:cubicBezTo>
                    <a:pt x="3" y="0"/>
                    <a:pt x="3" y="0"/>
                    <a:pt x="3" y="0"/>
                  </a:cubicBezTo>
                  <a:cubicBezTo>
                    <a:pt x="1" y="0"/>
                    <a:pt x="0" y="2"/>
                    <a:pt x="0" y="4"/>
                  </a:cubicBezTo>
                  <a:cubicBezTo>
                    <a:pt x="0" y="44"/>
                    <a:pt x="0" y="44"/>
                    <a:pt x="0" y="44"/>
                  </a:cubicBezTo>
                  <a:cubicBezTo>
                    <a:pt x="0" y="46"/>
                    <a:pt x="1" y="48"/>
                    <a:pt x="3" y="4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6" name="Freeform 318"/>
            <p:cNvSpPr>
              <a:spLocks noEditPoints="1"/>
            </p:cNvSpPr>
            <p:nvPr/>
          </p:nvSpPr>
          <p:spPr bwMode="auto">
            <a:xfrm>
              <a:off x="5885210" y="260949"/>
              <a:ext cx="155914" cy="154092"/>
            </a:xfrm>
            <a:custGeom>
              <a:avLst/>
              <a:gdLst>
                <a:gd name="T0" fmla="*/ 3 w 181"/>
                <a:gd name="T1" fmla="*/ 78 h 179"/>
                <a:gd name="T2" fmla="*/ 3 w 181"/>
                <a:gd name="T3" fmla="*/ 83 h 179"/>
                <a:gd name="T4" fmla="*/ 18 w 181"/>
                <a:gd name="T5" fmla="*/ 81 h 179"/>
                <a:gd name="T6" fmla="*/ 16 w 181"/>
                <a:gd name="T7" fmla="*/ 42 h 179"/>
                <a:gd name="T8" fmla="*/ 0 w 181"/>
                <a:gd name="T9" fmla="*/ 44 h 179"/>
                <a:gd name="T10" fmla="*/ 16 w 181"/>
                <a:gd name="T11" fmla="*/ 46 h 179"/>
                <a:gd name="T12" fmla="*/ 16 w 181"/>
                <a:gd name="T13" fmla="*/ 42 h 179"/>
                <a:gd name="T14" fmla="*/ 3 w 181"/>
                <a:gd name="T15" fmla="*/ 113 h 179"/>
                <a:gd name="T16" fmla="*/ 3 w 181"/>
                <a:gd name="T17" fmla="*/ 117 h 179"/>
                <a:gd name="T18" fmla="*/ 18 w 181"/>
                <a:gd name="T19" fmla="*/ 115 h 179"/>
                <a:gd name="T20" fmla="*/ 16 w 181"/>
                <a:gd name="T21" fmla="*/ 147 h 179"/>
                <a:gd name="T22" fmla="*/ 0 w 181"/>
                <a:gd name="T23" fmla="*/ 149 h 179"/>
                <a:gd name="T24" fmla="*/ 16 w 181"/>
                <a:gd name="T25" fmla="*/ 152 h 179"/>
                <a:gd name="T26" fmla="*/ 16 w 181"/>
                <a:gd name="T27" fmla="*/ 147 h 179"/>
                <a:gd name="T28" fmla="*/ 25 w 181"/>
                <a:gd name="T29" fmla="*/ 166 h 179"/>
                <a:gd name="T30" fmla="*/ 27 w 181"/>
                <a:gd name="T31" fmla="*/ 179 h 179"/>
                <a:gd name="T32" fmla="*/ 30 w 181"/>
                <a:gd name="T33" fmla="*/ 166 h 179"/>
                <a:gd name="T34" fmla="*/ 16 w 181"/>
                <a:gd name="T35" fmla="*/ 5 h 179"/>
                <a:gd name="T36" fmla="*/ 0 w 181"/>
                <a:gd name="T37" fmla="*/ 7 h 179"/>
                <a:gd name="T38" fmla="*/ 16 w 181"/>
                <a:gd name="T39" fmla="*/ 9 h 179"/>
                <a:gd name="T40" fmla="*/ 16 w 181"/>
                <a:gd name="T41" fmla="*/ 5 h 179"/>
                <a:gd name="T42" fmla="*/ 62 w 181"/>
                <a:gd name="T43" fmla="*/ 166 h 179"/>
                <a:gd name="T44" fmla="*/ 64 w 181"/>
                <a:gd name="T45" fmla="*/ 179 h 179"/>
                <a:gd name="T46" fmla="*/ 67 w 181"/>
                <a:gd name="T47" fmla="*/ 166 h 179"/>
                <a:gd name="T48" fmla="*/ 170 w 181"/>
                <a:gd name="T49" fmla="*/ 163 h 179"/>
                <a:gd name="T50" fmla="*/ 168 w 181"/>
                <a:gd name="T51" fmla="*/ 177 h 179"/>
                <a:gd name="T52" fmla="*/ 172 w 181"/>
                <a:gd name="T53" fmla="*/ 177 h 179"/>
                <a:gd name="T54" fmla="*/ 170 w 181"/>
                <a:gd name="T55" fmla="*/ 163 h 179"/>
                <a:gd name="T56" fmla="*/ 35 w 181"/>
                <a:gd name="T57" fmla="*/ 145 h 179"/>
                <a:gd name="T58" fmla="*/ 28 w 181"/>
                <a:gd name="T59" fmla="*/ 0 h 179"/>
                <a:gd name="T60" fmla="*/ 21 w 181"/>
                <a:gd name="T61" fmla="*/ 151 h 179"/>
                <a:gd name="T62" fmla="*/ 174 w 181"/>
                <a:gd name="T63" fmla="*/ 159 h 179"/>
                <a:gd name="T64" fmla="*/ 174 w 181"/>
                <a:gd name="T65" fmla="*/ 145 h 179"/>
                <a:gd name="T66" fmla="*/ 96 w 181"/>
                <a:gd name="T67" fmla="*/ 166 h 179"/>
                <a:gd name="T68" fmla="*/ 99 w 181"/>
                <a:gd name="T69" fmla="*/ 179 h 179"/>
                <a:gd name="T70" fmla="*/ 101 w 181"/>
                <a:gd name="T71" fmla="*/ 166 h 179"/>
                <a:gd name="T72" fmla="*/ 135 w 181"/>
                <a:gd name="T73" fmla="*/ 163 h 179"/>
                <a:gd name="T74" fmla="*/ 133 w 181"/>
                <a:gd name="T75" fmla="*/ 177 h 179"/>
                <a:gd name="T76" fmla="*/ 138 w 181"/>
                <a:gd name="T77" fmla="*/ 177 h 179"/>
                <a:gd name="T78" fmla="*/ 135 w 181"/>
                <a:gd name="T79" fmla="*/ 16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1" h="179">
                  <a:moveTo>
                    <a:pt x="16" y="78"/>
                  </a:moveTo>
                  <a:cubicBezTo>
                    <a:pt x="3" y="78"/>
                    <a:pt x="3" y="78"/>
                    <a:pt x="3" y="78"/>
                  </a:cubicBezTo>
                  <a:cubicBezTo>
                    <a:pt x="1" y="78"/>
                    <a:pt x="0" y="79"/>
                    <a:pt x="0" y="81"/>
                  </a:cubicBezTo>
                  <a:cubicBezTo>
                    <a:pt x="0" y="82"/>
                    <a:pt x="1" y="83"/>
                    <a:pt x="3" y="83"/>
                  </a:cubicBezTo>
                  <a:cubicBezTo>
                    <a:pt x="16" y="83"/>
                    <a:pt x="16" y="83"/>
                    <a:pt x="16" y="83"/>
                  </a:cubicBezTo>
                  <a:cubicBezTo>
                    <a:pt x="17" y="83"/>
                    <a:pt x="18" y="82"/>
                    <a:pt x="18" y="81"/>
                  </a:cubicBezTo>
                  <a:cubicBezTo>
                    <a:pt x="18" y="79"/>
                    <a:pt x="17" y="78"/>
                    <a:pt x="16" y="78"/>
                  </a:cubicBezTo>
                  <a:close/>
                  <a:moveTo>
                    <a:pt x="16" y="42"/>
                  </a:moveTo>
                  <a:cubicBezTo>
                    <a:pt x="3" y="42"/>
                    <a:pt x="3" y="42"/>
                    <a:pt x="3" y="42"/>
                  </a:cubicBezTo>
                  <a:cubicBezTo>
                    <a:pt x="1" y="42"/>
                    <a:pt x="0" y="43"/>
                    <a:pt x="0" y="44"/>
                  </a:cubicBezTo>
                  <a:cubicBezTo>
                    <a:pt x="0" y="45"/>
                    <a:pt x="1" y="46"/>
                    <a:pt x="3" y="46"/>
                  </a:cubicBezTo>
                  <a:cubicBezTo>
                    <a:pt x="16" y="46"/>
                    <a:pt x="16" y="46"/>
                    <a:pt x="16" y="46"/>
                  </a:cubicBezTo>
                  <a:cubicBezTo>
                    <a:pt x="17" y="46"/>
                    <a:pt x="18" y="45"/>
                    <a:pt x="18" y="44"/>
                  </a:cubicBezTo>
                  <a:cubicBezTo>
                    <a:pt x="18" y="43"/>
                    <a:pt x="17" y="42"/>
                    <a:pt x="16" y="42"/>
                  </a:cubicBezTo>
                  <a:close/>
                  <a:moveTo>
                    <a:pt x="16" y="113"/>
                  </a:moveTo>
                  <a:cubicBezTo>
                    <a:pt x="3" y="113"/>
                    <a:pt x="3" y="113"/>
                    <a:pt x="3" y="113"/>
                  </a:cubicBezTo>
                  <a:cubicBezTo>
                    <a:pt x="1" y="113"/>
                    <a:pt x="0" y="114"/>
                    <a:pt x="0" y="115"/>
                  </a:cubicBezTo>
                  <a:cubicBezTo>
                    <a:pt x="0" y="116"/>
                    <a:pt x="1" y="117"/>
                    <a:pt x="3" y="117"/>
                  </a:cubicBezTo>
                  <a:cubicBezTo>
                    <a:pt x="16" y="117"/>
                    <a:pt x="16" y="117"/>
                    <a:pt x="16" y="117"/>
                  </a:cubicBezTo>
                  <a:cubicBezTo>
                    <a:pt x="17" y="117"/>
                    <a:pt x="18" y="116"/>
                    <a:pt x="18" y="115"/>
                  </a:cubicBezTo>
                  <a:cubicBezTo>
                    <a:pt x="18" y="114"/>
                    <a:pt x="17" y="113"/>
                    <a:pt x="16" y="113"/>
                  </a:cubicBezTo>
                  <a:close/>
                  <a:moveTo>
                    <a:pt x="16" y="147"/>
                  </a:moveTo>
                  <a:cubicBezTo>
                    <a:pt x="3" y="147"/>
                    <a:pt x="3" y="147"/>
                    <a:pt x="3" y="147"/>
                  </a:cubicBezTo>
                  <a:cubicBezTo>
                    <a:pt x="1" y="147"/>
                    <a:pt x="0" y="148"/>
                    <a:pt x="0" y="149"/>
                  </a:cubicBezTo>
                  <a:cubicBezTo>
                    <a:pt x="0" y="151"/>
                    <a:pt x="1" y="152"/>
                    <a:pt x="3" y="152"/>
                  </a:cubicBezTo>
                  <a:cubicBezTo>
                    <a:pt x="16" y="152"/>
                    <a:pt x="16" y="152"/>
                    <a:pt x="16" y="152"/>
                  </a:cubicBezTo>
                  <a:cubicBezTo>
                    <a:pt x="17" y="152"/>
                    <a:pt x="18" y="151"/>
                    <a:pt x="18" y="149"/>
                  </a:cubicBezTo>
                  <a:cubicBezTo>
                    <a:pt x="18" y="148"/>
                    <a:pt x="17" y="147"/>
                    <a:pt x="16" y="147"/>
                  </a:cubicBezTo>
                  <a:close/>
                  <a:moveTo>
                    <a:pt x="27" y="163"/>
                  </a:moveTo>
                  <a:cubicBezTo>
                    <a:pt x="26" y="163"/>
                    <a:pt x="25" y="164"/>
                    <a:pt x="25" y="166"/>
                  </a:cubicBezTo>
                  <a:cubicBezTo>
                    <a:pt x="25" y="177"/>
                    <a:pt x="25" y="177"/>
                    <a:pt x="25" y="177"/>
                  </a:cubicBezTo>
                  <a:cubicBezTo>
                    <a:pt x="25" y="178"/>
                    <a:pt x="26" y="179"/>
                    <a:pt x="27" y="179"/>
                  </a:cubicBezTo>
                  <a:cubicBezTo>
                    <a:pt x="29" y="179"/>
                    <a:pt x="30" y="178"/>
                    <a:pt x="30" y="177"/>
                  </a:cubicBezTo>
                  <a:cubicBezTo>
                    <a:pt x="30" y="166"/>
                    <a:pt x="30" y="166"/>
                    <a:pt x="30" y="166"/>
                  </a:cubicBezTo>
                  <a:cubicBezTo>
                    <a:pt x="30" y="164"/>
                    <a:pt x="29" y="163"/>
                    <a:pt x="27" y="163"/>
                  </a:cubicBezTo>
                  <a:close/>
                  <a:moveTo>
                    <a:pt x="16" y="5"/>
                  </a:moveTo>
                  <a:cubicBezTo>
                    <a:pt x="3" y="5"/>
                    <a:pt x="3" y="5"/>
                    <a:pt x="3" y="5"/>
                  </a:cubicBezTo>
                  <a:cubicBezTo>
                    <a:pt x="1" y="5"/>
                    <a:pt x="0" y="6"/>
                    <a:pt x="0" y="7"/>
                  </a:cubicBezTo>
                  <a:cubicBezTo>
                    <a:pt x="0" y="8"/>
                    <a:pt x="1" y="9"/>
                    <a:pt x="3" y="9"/>
                  </a:cubicBezTo>
                  <a:cubicBezTo>
                    <a:pt x="16" y="9"/>
                    <a:pt x="16" y="9"/>
                    <a:pt x="16" y="9"/>
                  </a:cubicBezTo>
                  <a:cubicBezTo>
                    <a:pt x="17" y="9"/>
                    <a:pt x="18" y="8"/>
                    <a:pt x="18" y="7"/>
                  </a:cubicBezTo>
                  <a:cubicBezTo>
                    <a:pt x="18" y="6"/>
                    <a:pt x="17" y="5"/>
                    <a:pt x="16" y="5"/>
                  </a:cubicBezTo>
                  <a:close/>
                  <a:moveTo>
                    <a:pt x="64" y="163"/>
                  </a:moveTo>
                  <a:cubicBezTo>
                    <a:pt x="63" y="163"/>
                    <a:pt x="62" y="164"/>
                    <a:pt x="62" y="166"/>
                  </a:cubicBezTo>
                  <a:cubicBezTo>
                    <a:pt x="62" y="177"/>
                    <a:pt x="62" y="177"/>
                    <a:pt x="62" y="177"/>
                  </a:cubicBezTo>
                  <a:cubicBezTo>
                    <a:pt x="62" y="178"/>
                    <a:pt x="63" y="179"/>
                    <a:pt x="64" y="179"/>
                  </a:cubicBezTo>
                  <a:cubicBezTo>
                    <a:pt x="65" y="179"/>
                    <a:pt x="67" y="178"/>
                    <a:pt x="67" y="177"/>
                  </a:cubicBezTo>
                  <a:cubicBezTo>
                    <a:pt x="67" y="166"/>
                    <a:pt x="67" y="166"/>
                    <a:pt x="67" y="166"/>
                  </a:cubicBezTo>
                  <a:cubicBezTo>
                    <a:pt x="67" y="164"/>
                    <a:pt x="65" y="163"/>
                    <a:pt x="64" y="163"/>
                  </a:cubicBezTo>
                  <a:close/>
                  <a:moveTo>
                    <a:pt x="170" y="163"/>
                  </a:moveTo>
                  <a:cubicBezTo>
                    <a:pt x="169" y="163"/>
                    <a:pt x="168" y="164"/>
                    <a:pt x="168" y="166"/>
                  </a:cubicBezTo>
                  <a:cubicBezTo>
                    <a:pt x="168" y="177"/>
                    <a:pt x="168" y="177"/>
                    <a:pt x="168" y="177"/>
                  </a:cubicBezTo>
                  <a:cubicBezTo>
                    <a:pt x="168" y="178"/>
                    <a:pt x="169" y="179"/>
                    <a:pt x="170" y="179"/>
                  </a:cubicBezTo>
                  <a:cubicBezTo>
                    <a:pt x="171" y="179"/>
                    <a:pt x="172" y="178"/>
                    <a:pt x="172" y="177"/>
                  </a:cubicBezTo>
                  <a:cubicBezTo>
                    <a:pt x="172" y="166"/>
                    <a:pt x="172" y="166"/>
                    <a:pt x="172" y="166"/>
                  </a:cubicBezTo>
                  <a:cubicBezTo>
                    <a:pt x="172" y="164"/>
                    <a:pt x="171" y="163"/>
                    <a:pt x="170" y="163"/>
                  </a:cubicBezTo>
                  <a:close/>
                  <a:moveTo>
                    <a:pt x="174" y="145"/>
                  </a:moveTo>
                  <a:cubicBezTo>
                    <a:pt x="35" y="145"/>
                    <a:pt x="35" y="145"/>
                    <a:pt x="35" y="145"/>
                  </a:cubicBezTo>
                  <a:cubicBezTo>
                    <a:pt x="34" y="7"/>
                    <a:pt x="34" y="7"/>
                    <a:pt x="34" y="7"/>
                  </a:cubicBezTo>
                  <a:cubicBezTo>
                    <a:pt x="34" y="3"/>
                    <a:pt x="32" y="0"/>
                    <a:pt x="28" y="0"/>
                  </a:cubicBezTo>
                  <a:cubicBezTo>
                    <a:pt x="24" y="0"/>
                    <a:pt x="21" y="3"/>
                    <a:pt x="21" y="7"/>
                  </a:cubicBezTo>
                  <a:cubicBezTo>
                    <a:pt x="21" y="151"/>
                    <a:pt x="21" y="151"/>
                    <a:pt x="21" y="151"/>
                  </a:cubicBezTo>
                  <a:cubicBezTo>
                    <a:pt x="21" y="155"/>
                    <a:pt x="24" y="159"/>
                    <a:pt x="28" y="159"/>
                  </a:cubicBezTo>
                  <a:cubicBezTo>
                    <a:pt x="174" y="159"/>
                    <a:pt x="174" y="159"/>
                    <a:pt x="174" y="159"/>
                  </a:cubicBezTo>
                  <a:cubicBezTo>
                    <a:pt x="178" y="159"/>
                    <a:pt x="181" y="155"/>
                    <a:pt x="181" y="151"/>
                  </a:cubicBezTo>
                  <a:cubicBezTo>
                    <a:pt x="181" y="147"/>
                    <a:pt x="178" y="145"/>
                    <a:pt x="174" y="145"/>
                  </a:cubicBezTo>
                  <a:close/>
                  <a:moveTo>
                    <a:pt x="99" y="163"/>
                  </a:moveTo>
                  <a:cubicBezTo>
                    <a:pt x="97" y="163"/>
                    <a:pt x="96" y="164"/>
                    <a:pt x="96" y="166"/>
                  </a:cubicBezTo>
                  <a:cubicBezTo>
                    <a:pt x="96" y="177"/>
                    <a:pt x="96" y="177"/>
                    <a:pt x="96" y="177"/>
                  </a:cubicBezTo>
                  <a:cubicBezTo>
                    <a:pt x="96" y="178"/>
                    <a:pt x="97" y="179"/>
                    <a:pt x="99" y="179"/>
                  </a:cubicBezTo>
                  <a:cubicBezTo>
                    <a:pt x="100" y="179"/>
                    <a:pt x="101" y="178"/>
                    <a:pt x="101" y="177"/>
                  </a:cubicBezTo>
                  <a:cubicBezTo>
                    <a:pt x="101" y="166"/>
                    <a:pt x="101" y="166"/>
                    <a:pt x="101" y="166"/>
                  </a:cubicBezTo>
                  <a:cubicBezTo>
                    <a:pt x="101" y="164"/>
                    <a:pt x="100" y="163"/>
                    <a:pt x="99" y="163"/>
                  </a:cubicBezTo>
                  <a:close/>
                  <a:moveTo>
                    <a:pt x="135" y="163"/>
                  </a:moveTo>
                  <a:cubicBezTo>
                    <a:pt x="134" y="163"/>
                    <a:pt x="133" y="164"/>
                    <a:pt x="133" y="166"/>
                  </a:cubicBezTo>
                  <a:cubicBezTo>
                    <a:pt x="133" y="177"/>
                    <a:pt x="133" y="177"/>
                    <a:pt x="133" y="177"/>
                  </a:cubicBezTo>
                  <a:cubicBezTo>
                    <a:pt x="133" y="178"/>
                    <a:pt x="134" y="179"/>
                    <a:pt x="135" y="179"/>
                  </a:cubicBezTo>
                  <a:cubicBezTo>
                    <a:pt x="137" y="179"/>
                    <a:pt x="138" y="178"/>
                    <a:pt x="138" y="177"/>
                  </a:cubicBezTo>
                  <a:cubicBezTo>
                    <a:pt x="138" y="166"/>
                    <a:pt x="138" y="166"/>
                    <a:pt x="138" y="166"/>
                  </a:cubicBezTo>
                  <a:cubicBezTo>
                    <a:pt x="138" y="164"/>
                    <a:pt x="137" y="163"/>
                    <a:pt x="135" y="16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7" name="Freeform 319"/>
            <p:cNvSpPr/>
            <p:nvPr/>
          </p:nvSpPr>
          <p:spPr bwMode="auto">
            <a:xfrm>
              <a:off x="5928560" y="280985"/>
              <a:ext cx="109285" cy="91071"/>
            </a:xfrm>
            <a:custGeom>
              <a:avLst/>
              <a:gdLst>
                <a:gd name="T0" fmla="*/ 125 w 127"/>
                <a:gd name="T1" fmla="*/ 19 h 106"/>
                <a:gd name="T2" fmla="*/ 110 w 127"/>
                <a:gd name="T3" fmla="*/ 2 h 106"/>
                <a:gd name="T4" fmla="*/ 104 w 127"/>
                <a:gd name="T5" fmla="*/ 0 h 106"/>
                <a:gd name="T6" fmla="*/ 99 w 127"/>
                <a:gd name="T7" fmla="*/ 2 h 106"/>
                <a:gd name="T8" fmla="*/ 84 w 127"/>
                <a:gd name="T9" fmla="*/ 19 h 106"/>
                <a:gd name="T10" fmla="*/ 84 w 127"/>
                <a:gd name="T11" fmla="*/ 29 h 106"/>
                <a:gd name="T12" fmla="*/ 89 w 127"/>
                <a:gd name="T13" fmla="*/ 31 h 106"/>
                <a:gd name="T14" fmla="*/ 94 w 127"/>
                <a:gd name="T15" fmla="*/ 29 h 106"/>
                <a:gd name="T16" fmla="*/ 96 w 127"/>
                <a:gd name="T17" fmla="*/ 28 h 106"/>
                <a:gd name="T18" fmla="*/ 58 w 127"/>
                <a:gd name="T19" fmla="*/ 45 h 106"/>
                <a:gd name="T20" fmla="*/ 27 w 127"/>
                <a:gd name="T21" fmla="*/ 48 h 106"/>
                <a:gd name="T22" fmla="*/ 0 w 127"/>
                <a:gd name="T23" fmla="*/ 98 h 106"/>
                <a:gd name="T24" fmla="*/ 8 w 127"/>
                <a:gd name="T25" fmla="*/ 106 h 106"/>
                <a:gd name="T26" fmla="*/ 15 w 127"/>
                <a:gd name="T27" fmla="*/ 98 h 106"/>
                <a:gd name="T28" fmla="*/ 31 w 127"/>
                <a:gd name="T29" fmla="*/ 62 h 106"/>
                <a:gd name="T30" fmla="*/ 58 w 127"/>
                <a:gd name="T31" fmla="*/ 59 h 106"/>
                <a:gd name="T32" fmla="*/ 111 w 127"/>
                <a:gd name="T33" fmla="*/ 25 h 106"/>
                <a:gd name="T34" fmla="*/ 114 w 127"/>
                <a:gd name="T35" fmla="*/ 29 h 106"/>
                <a:gd name="T36" fmla="*/ 124 w 127"/>
                <a:gd name="T37" fmla="*/ 29 h 106"/>
                <a:gd name="T38" fmla="*/ 125 w 127"/>
                <a:gd name="T39" fmla="*/ 1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7" h="106">
                  <a:moveTo>
                    <a:pt x="125" y="19"/>
                  </a:moveTo>
                  <a:cubicBezTo>
                    <a:pt x="110" y="2"/>
                    <a:pt x="110" y="2"/>
                    <a:pt x="110" y="2"/>
                  </a:cubicBezTo>
                  <a:cubicBezTo>
                    <a:pt x="108" y="1"/>
                    <a:pt x="106" y="0"/>
                    <a:pt x="104" y="0"/>
                  </a:cubicBezTo>
                  <a:cubicBezTo>
                    <a:pt x="102" y="0"/>
                    <a:pt x="100" y="1"/>
                    <a:pt x="99" y="2"/>
                  </a:cubicBezTo>
                  <a:cubicBezTo>
                    <a:pt x="84" y="19"/>
                    <a:pt x="84" y="19"/>
                    <a:pt x="84" y="19"/>
                  </a:cubicBezTo>
                  <a:cubicBezTo>
                    <a:pt x="81" y="22"/>
                    <a:pt x="81" y="26"/>
                    <a:pt x="84" y="29"/>
                  </a:cubicBezTo>
                  <a:cubicBezTo>
                    <a:pt x="86" y="31"/>
                    <a:pt x="87" y="31"/>
                    <a:pt x="89" y="31"/>
                  </a:cubicBezTo>
                  <a:cubicBezTo>
                    <a:pt x="91" y="31"/>
                    <a:pt x="93" y="30"/>
                    <a:pt x="94" y="29"/>
                  </a:cubicBezTo>
                  <a:cubicBezTo>
                    <a:pt x="96" y="28"/>
                    <a:pt x="96" y="28"/>
                    <a:pt x="96" y="28"/>
                  </a:cubicBezTo>
                  <a:cubicBezTo>
                    <a:pt x="91" y="44"/>
                    <a:pt x="78" y="44"/>
                    <a:pt x="58" y="45"/>
                  </a:cubicBezTo>
                  <a:cubicBezTo>
                    <a:pt x="48" y="45"/>
                    <a:pt x="37" y="45"/>
                    <a:pt x="27" y="48"/>
                  </a:cubicBezTo>
                  <a:cubicBezTo>
                    <a:pt x="0" y="55"/>
                    <a:pt x="0" y="82"/>
                    <a:pt x="0" y="98"/>
                  </a:cubicBezTo>
                  <a:cubicBezTo>
                    <a:pt x="0" y="102"/>
                    <a:pt x="4" y="106"/>
                    <a:pt x="8" y="106"/>
                  </a:cubicBezTo>
                  <a:cubicBezTo>
                    <a:pt x="12" y="106"/>
                    <a:pt x="15" y="102"/>
                    <a:pt x="15" y="98"/>
                  </a:cubicBezTo>
                  <a:cubicBezTo>
                    <a:pt x="15" y="80"/>
                    <a:pt x="16" y="66"/>
                    <a:pt x="31" y="62"/>
                  </a:cubicBezTo>
                  <a:cubicBezTo>
                    <a:pt x="39" y="59"/>
                    <a:pt x="49" y="59"/>
                    <a:pt x="58" y="59"/>
                  </a:cubicBezTo>
                  <a:cubicBezTo>
                    <a:pt x="80" y="59"/>
                    <a:pt x="105" y="59"/>
                    <a:pt x="111" y="25"/>
                  </a:cubicBezTo>
                  <a:cubicBezTo>
                    <a:pt x="114" y="29"/>
                    <a:pt x="114" y="29"/>
                    <a:pt x="114" y="29"/>
                  </a:cubicBezTo>
                  <a:cubicBezTo>
                    <a:pt x="117" y="32"/>
                    <a:pt x="122" y="32"/>
                    <a:pt x="124" y="29"/>
                  </a:cubicBezTo>
                  <a:cubicBezTo>
                    <a:pt x="127" y="26"/>
                    <a:pt x="127" y="22"/>
                    <a:pt x="125" y="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8" name="Freeform 320"/>
            <p:cNvSpPr/>
            <p:nvPr/>
          </p:nvSpPr>
          <p:spPr bwMode="auto">
            <a:xfrm>
              <a:off x="6461508" y="260949"/>
              <a:ext cx="144621" cy="58650"/>
            </a:xfrm>
            <a:custGeom>
              <a:avLst/>
              <a:gdLst>
                <a:gd name="T0" fmla="*/ 162 w 168"/>
                <a:gd name="T1" fmla="*/ 30 h 68"/>
                <a:gd name="T2" fmla="*/ 157 w 168"/>
                <a:gd name="T3" fmla="*/ 25 h 68"/>
                <a:gd name="T4" fmla="*/ 157 w 168"/>
                <a:gd name="T5" fmla="*/ 20 h 68"/>
                <a:gd name="T6" fmla="*/ 115 w 168"/>
                <a:gd name="T7" fmla="*/ 66 h 68"/>
                <a:gd name="T8" fmla="*/ 111 w 168"/>
                <a:gd name="T9" fmla="*/ 68 h 68"/>
                <a:gd name="T10" fmla="*/ 107 w 168"/>
                <a:gd name="T11" fmla="*/ 66 h 68"/>
                <a:gd name="T12" fmla="*/ 58 w 168"/>
                <a:gd name="T13" fmla="*/ 18 h 68"/>
                <a:gd name="T14" fmla="*/ 10 w 168"/>
                <a:gd name="T15" fmla="*/ 63 h 68"/>
                <a:gd name="T16" fmla="*/ 2 w 168"/>
                <a:gd name="T17" fmla="*/ 62 h 68"/>
                <a:gd name="T18" fmla="*/ 3 w 168"/>
                <a:gd name="T19" fmla="*/ 54 h 68"/>
                <a:gd name="T20" fmla="*/ 55 w 168"/>
                <a:gd name="T21" fmla="*/ 7 h 68"/>
                <a:gd name="T22" fmla="*/ 62 w 168"/>
                <a:gd name="T23" fmla="*/ 7 h 68"/>
                <a:gd name="T24" fmla="*/ 111 w 168"/>
                <a:gd name="T25" fmla="*/ 54 h 68"/>
                <a:gd name="T26" fmla="*/ 148 w 168"/>
                <a:gd name="T27" fmla="*/ 13 h 68"/>
                <a:gd name="T28" fmla="*/ 144 w 168"/>
                <a:gd name="T29" fmla="*/ 13 h 68"/>
                <a:gd name="T30" fmla="*/ 138 w 168"/>
                <a:gd name="T31" fmla="*/ 8 h 68"/>
                <a:gd name="T32" fmla="*/ 143 w 168"/>
                <a:gd name="T33" fmla="*/ 2 h 68"/>
                <a:gd name="T34" fmla="*/ 162 w 168"/>
                <a:gd name="T35" fmla="*/ 1 h 68"/>
                <a:gd name="T36" fmla="*/ 162 w 168"/>
                <a:gd name="T37" fmla="*/ 0 h 68"/>
                <a:gd name="T38" fmla="*/ 166 w 168"/>
                <a:gd name="T39" fmla="*/ 2 h 68"/>
                <a:gd name="T40" fmla="*/ 168 w 168"/>
                <a:gd name="T41" fmla="*/ 6 h 68"/>
                <a:gd name="T42" fmla="*/ 168 w 168"/>
                <a:gd name="T43" fmla="*/ 25 h 68"/>
                <a:gd name="T44" fmla="*/ 162 w 168"/>
                <a:gd name="T45" fmla="*/ 3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8" h="68">
                  <a:moveTo>
                    <a:pt x="162" y="30"/>
                  </a:moveTo>
                  <a:cubicBezTo>
                    <a:pt x="159" y="31"/>
                    <a:pt x="157" y="28"/>
                    <a:pt x="157" y="25"/>
                  </a:cubicBezTo>
                  <a:cubicBezTo>
                    <a:pt x="157" y="20"/>
                    <a:pt x="157" y="20"/>
                    <a:pt x="157" y="20"/>
                  </a:cubicBezTo>
                  <a:cubicBezTo>
                    <a:pt x="115" y="66"/>
                    <a:pt x="115" y="66"/>
                    <a:pt x="115" y="66"/>
                  </a:cubicBezTo>
                  <a:cubicBezTo>
                    <a:pt x="114" y="67"/>
                    <a:pt x="113" y="68"/>
                    <a:pt x="111" y="68"/>
                  </a:cubicBezTo>
                  <a:cubicBezTo>
                    <a:pt x="110" y="68"/>
                    <a:pt x="108" y="67"/>
                    <a:pt x="107" y="66"/>
                  </a:cubicBezTo>
                  <a:cubicBezTo>
                    <a:pt x="58" y="18"/>
                    <a:pt x="58" y="18"/>
                    <a:pt x="58" y="18"/>
                  </a:cubicBezTo>
                  <a:cubicBezTo>
                    <a:pt x="10" y="63"/>
                    <a:pt x="10" y="63"/>
                    <a:pt x="10" y="63"/>
                  </a:cubicBezTo>
                  <a:cubicBezTo>
                    <a:pt x="8" y="65"/>
                    <a:pt x="4" y="65"/>
                    <a:pt x="2" y="62"/>
                  </a:cubicBezTo>
                  <a:cubicBezTo>
                    <a:pt x="0" y="60"/>
                    <a:pt x="0" y="56"/>
                    <a:pt x="3" y="54"/>
                  </a:cubicBezTo>
                  <a:cubicBezTo>
                    <a:pt x="55" y="7"/>
                    <a:pt x="55" y="7"/>
                    <a:pt x="55" y="7"/>
                  </a:cubicBezTo>
                  <a:cubicBezTo>
                    <a:pt x="57" y="5"/>
                    <a:pt x="60" y="5"/>
                    <a:pt x="62" y="7"/>
                  </a:cubicBezTo>
                  <a:cubicBezTo>
                    <a:pt x="111" y="54"/>
                    <a:pt x="111" y="54"/>
                    <a:pt x="111" y="54"/>
                  </a:cubicBezTo>
                  <a:cubicBezTo>
                    <a:pt x="148" y="13"/>
                    <a:pt x="148" y="13"/>
                    <a:pt x="148" y="13"/>
                  </a:cubicBezTo>
                  <a:cubicBezTo>
                    <a:pt x="144" y="13"/>
                    <a:pt x="144" y="13"/>
                    <a:pt x="144" y="13"/>
                  </a:cubicBezTo>
                  <a:cubicBezTo>
                    <a:pt x="141" y="13"/>
                    <a:pt x="138" y="11"/>
                    <a:pt x="138" y="8"/>
                  </a:cubicBezTo>
                  <a:cubicBezTo>
                    <a:pt x="138" y="5"/>
                    <a:pt x="140" y="2"/>
                    <a:pt x="143" y="2"/>
                  </a:cubicBezTo>
                  <a:cubicBezTo>
                    <a:pt x="162" y="1"/>
                    <a:pt x="162" y="1"/>
                    <a:pt x="162" y="1"/>
                  </a:cubicBezTo>
                  <a:cubicBezTo>
                    <a:pt x="162" y="0"/>
                    <a:pt x="162" y="0"/>
                    <a:pt x="162" y="0"/>
                  </a:cubicBezTo>
                  <a:cubicBezTo>
                    <a:pt x="163" y="0"/>
                    <a:pt x="165" y="1"/>
                    <a:pt x="166" y="2"/>
                  </a:cubicBezTo>
                  <a:cubicBezTo>
                    <a:pt x="167" y="3"/>
                    <a:pt x="167" y="4"/>
                    <a:pt x="168" y="6"/>
                  </a:cubicBezTo>
                  <a:cubicBezTo>
                    <a:pt x="168" y="25"/>
                    <a:pt x="168" y="25"/>
                    <a:pt x="168" y="25"/>
                  </a:cubicBezTo>
                  <a:cubicBezTo>
                    <a:pt x="168" y="28"/>
                    <a:pt x="165" y="30"/>
                    <a:pt x="162" y="3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9" name="Freeform 321"/>
            <p:cNvSpPr/>
            <p:nvPr/>
          </p:nvSpPr>
          <p:spPr bwMode="auto">
            <a:xfrm>
              <a:off x="6463330" y="339270"/>
              <a:ext cx="14571" cy="57921"/>
            </a:xfrm>
            <a:custGeom>
              <a:avLst/>
              <a:gdLst>
                <a:gd name="T0" fmla="*/ 17 w 17"/>
                <a:gd name="T1" fmla="*/ 64 h 67"/>
                <a:gd name="T2" fmla="*/ 15 w 17"/>
                <a:gd name="T3" fmla="*/ 67 h 67"/>
                <a:gd name="T4" fmla="*/ 3 w 17"/>
                <a:gd name="T5" fmla="*/ 67 h 67"/>
                <a:gd name="T6" fmla="*/ 0 w 17"/>
                <a:gd name="T7" fmla="*/ 64 h 67"/>
                <a:gd name="T8" fmla="*/ 0 w 17"/>
                <a:gd name="T9" fmla="*/ 2 h 67"/>
                <a:gd name="T10" fmla="*/ 3 w 17"/>
                <a:gd name="T11" fmla="*/ 0 h 67"/>
                <a:gd name="T12" fmla="*/ 15 w 17"/>
                <a:gd name="T13" fmla="*/ 0 h 67"/>
                <a:gd name="T14" fmla="*/ 17 w 17"/>
                <a:gd name="T15" fmla="*/ 2 h 67"/>
                <a:gd name="T16" fmla="*/ 17 w 17"/>
                <a:gd name="T17" fmla="*/ 6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67">
                  <a:moveTo>
                    <a:pt x="17" y="64"/>
                  </a:moveTo>
                  <a:cubicBezTo>
                    <a:pt x="17" y="65"/>
                    <a:pt x="16" y="67"/>
                    <a:pt x="15" y="67"/>
                  </a:cubicBezTo>
                  <a:cubicBezTo>
                    <a:pt x="3" y="67"/>
                    <a:pt x="3" y="67"/>
                    <a:pt x="3" y="67"/>
                  </a:cubicBezTo>
                  <a:cubicBezTo>
                    <a:pt x="1" y="67"/>
                    <a:pt x="0" y="65"/>
                    <a:pt x="0" y="64"/>
                  </a:cubicBezTo>
                  <a:cubicBezTo>
                    <a:pt x="0" y="2"/>
                    <a:pt x="0" y="2"/>
                    <a:pt x="0" y="2"/>
                  </a:cubicBezTo>
                  <a:cubicBezTo>
                    <a:pt x="0" y="1"/>
                    <a:pt x="1" y="0"/>
                    <a:pt x="3" y="0"/>
                  </a:cubicBezTo>
                  <a:cubicBezTo>
                    <a:pt x="15" y="0"/>
                    <a:pt x="15" y="0"/>
                    <a:pt x="15" y="0"/>
                  </a:cubicBezTo>
                  <a:cubicBezTo>
                    <a:pt x="16" y="0"/>
                    <a:pt x="17" y="1"/>
                    <a:pt x="17" y="2"/>
                  </a:cubicBezTo>
                  <a:lnTo>
                    <a:pt x="17" y="6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0" name="Freeform 322"/>
            <p:cNvSpPr/>
            <p:nvPr/>
          </p:nvSpPr>
          <p:spPr bwMode="auto">
            <a:xfrm>
              <a:off x="6485551" y="322149"/>
              <a:ext cx="14571" cy="75043"/>
            </a:xfrm>
            <a:custGeom>
              <a:avLst/>
              <a:gdLst>
                <a:gd name="T0" fmla="*/ 17 w 17"/>
                <a:gd name="T1" fmla="*/ 84 h 87"/>
                <a:gd name="T2" fmla="*/ 14 w 17"/>
                <a:gd name="T3" fmla="*/ 87 h 87"/>
                <a:gd name="T4" fmla="*/ 2 w 17"/>
                <a:gd name="T5" fmla="*/ 87 h 87"/>
                <a:gd name="T6" fmla="*/ 0 w 17"/>
                <a:gd name="T7" fmla="*/ 84 h 87"/>
                <a:gd name="T8" fmla="*/ 0 w 17"/>
                <a:gd name="T9" fmla="*/ 3 h 87"/>
                <a:gd name="T10" fmla="*/ 2 w 17"/>
                <a:gd name="T11" fmla="*/ 0 h 87"/>
                <a:gd name="T12" fmla="*/ 14 w 17"/>
                <a:gd name="T13" fmla="*/ 0 h 87"/>
                <a:gd name="T14" fmla="*/ 17 w 17"/>
                <a:gd name="T15" fmla="*/ 3 h 87"/>
                <a:gd name="T16" fmla="*/ 17 w 17"/>
                <a:gd name="T17" fmla="*/ 8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7">
                  <a:moveTo>
                    <a:pt x="17" y="84"/>
                  </a:moveTo>
                  <a:cubicBezTo>
                    <a:pt x="17" y="85"/>
                    <a:pt x="16" y="87"/>
                    <a:pt x="14" y="87"/>
                  </a:cubicBezTo>
                  <a:cubicBezTo>
                    <a:pt x="2" y="87"/>
                    <a:pt x="2" y="87"/>
                    <a:pt x="2" y="87"/>
                  </a:cubicBezTo>
                  <a:cubicBezTo>
                    <a:pt x="1" y="87"/>
                    <a:pt x="0" y="85"/>
                    <a:pt x="0" y="84"/>
                  </a:cubicBezTo>
                  <a:cubicBezTo>
                    <a:pt x="0" y="3"/>
                    <a:pt x="0" y="3"/>
                    <a:pt x="0" y="3"/>
                  </a:cubicBezTo>
                  <a:cubicBezTo>
                    <a:pt x="0" y="2"/>
                    <a:pt x="1" y="0"/>
                    <a:pt x="2" y="0"/>
                  </a:cubicBezTo>
                  <a:cubicBezTo>
                    <a:pt x="14" y="0"/>
                    <a:pt x="14" y="0"/>
                    <a:pt x="14" y="0"/>
                  </a:cubicBezTo>
                  <a:cubicBezTo>
                    <a:pt x="16" y="0"/>
                    <a:pt x="17" y="2"/>
                    <a:pt x="17" y="3"/>
                  </a:cubicBezTo>
                  <a:lnTo>
                    <a:pt x="17" y="8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1" name="Freeform 323"/>
            <p:cNvSpPr/>
            <p:nvPr/>
          </p:nvSpPr>
          <p:spPr bwMode="auto">
            <a:xfrm>
              <a:off x="6507044" y="302478"/>
              <a:ext cx="15664" cy="94714"/>
            </a:xfrm>
            <a:custGeom>
              <a:avLst/>
              <a:gdLst>
                <a:gd name="T0" fmla="*/ 18 w 18"/>
                <a:gd name="T1" fmla="*/ 107 h 110"/>
                <a:gd name="T2" fmla="*/ 15 w 18"/>
                <a:gd name="T3" fmla="*/ 110 h 110"/>
                <a:gd name="T4" fmla="*/ 3 w 18"/>
                <a:gd name="T5" fmla="*/ 110 h 110"/>
                <a:gd name="T6" fmla="*/ 0 w 18"/>
                <a:gd name="T7" fmla="*/ 107 h 110"/>
                <a:gd name="T8" fmla="*/ 0 w 18"/>
                <a:gd name="T9" fmla="*/ 3 h 110"/>
                <a:gd name="T10" fmla="*/ 3 w 18"/>
                <a:gd name="T11" fmla="*/ 0 h 110"/>
                <a:gd name="T12" fmla="*/ 15 w 18"/>
                <a:gd name="T13" fmla="*/ 0 h 110"/>
                <a:gd name="T14" fmla="*/ 18 w 18"/>
                <a:gd name="T15" fmla="*/ 3 h 110"/>
                <a:gd name="T16" fmla="*/ 18 w 18"/>
                <a:gd name="T17" fmla="*/ 10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10">
                  <a:moveTo>
                    <a:pt x="18" y="107"/>
                  </a:moveTo>
                  <a:cubicBezTo>
                    <a:pt x="18" y="108"/>
                    <a:pt x="17" y="110"/>
                    <a:pt x="15" y="110"/>
                  </a:cubicBezTo>
                  <a:cubicBezTo>
                    <a:pt x="3" y="110"/>
                    <a:pt x="3" y="110"/>
                    <a:pt x="3" y="110"/>
                  </a:cubicBezTo>
                  <a:cubicBezTo>
                    <a:pt x="2" y="110"/>
                    <a:pt x="0" y="108"/>
                    <a:pt x="0" y="107"/>
                  </a:cubicBezTo>
                  <a:cubicBezTo>
                    <a:pt x="0" y="3"/>
                    <a:pt x="0" y="3"/>
                    <a:pt x="0" y="3"/>
                  </a:cubicBezTo>
                  <a:cubicBezTo>
                    <a:pt x="0" y="1"/>
                    <a:pt x="2" y="0"/>
                    <a:pt x="3" y="0"/>
                  </a:cubicBezTo>
                  <a:cubicBezTo>
                    <a:pt x="15" y="0"/>
                    <a:pt x="15" y="0"/>
                    <a:pt x="15" y="0"/>
                  </a:cubicBezTo>
                  <a:cubicBezTo>
                    <a:pt x="17" y="0"/>
                    <a:pt x="18" y="1"/>
                    <a:pt x="18" y="3"/>
                  </a:cubicBezTo>
                  <a:lnTo>
                    <a:pt x="18" y="10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2" name="Freeform 324"/>
            <p:cNvSpPr/>
            <p:nvPr/>
          </p:nvSpPr>
          <p:spPr bwMode="auto">
            <a:xfrm>
              <a:off x="6529630" y="324699"/>
              <a:ext cx="15300" cy="72493"/>
            </a:xfrm>
            <a:custGeom>
              <a:avLst/>
              <a:gdLst>
                <a:gd name="T0" fmla="*/ 18 w 18"/>
                <a:gd name="T1" fmla="*/ 81 h 84"/>
                <a:gd name="T2" fmla="*/ 15 w 18"/>
                <a:gd name="T3" fmla="*/ 84 h 84"/>
                <a:gd name="T4" fmla="*/ 3 w 18"/>
                <a:gd name="T5" fmla="*/ 84 h 84"/>
                <a:gd name="T6" fmla="*/ 0 w 18"/>
                <a:gd name="T7" fmla="*/ 81 h 84"/>
                <a:gd name="T8" fmla="*/ 0 w 18"/>
                <a:gd name="T9" fmla="*/ 2 h 84"/>
                <a:gd name="T10" fmla="*/ 3 w 18"/>
                <a:gd name="T11" fmla="*/ 0 h 84"/>
                <a:gd name="T12" fmla="*/ 15 w 18"/>
                <a:gd name="T13" fmla="*/ 0 h 84"/>
                <a:gd name="T14" fmla="*/ 18 w 18"/>
                <a:gd name="T15" fmla="*/ 2 h 84"/>
                <a:gd name="T16" fmla="*/ 18 w 18"/>
                <a:gd name="T17" fmla="*/ 8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4">
                  <a:moveTo>
                    <a:pt x="18" y="81"/>
                  </a:moveTo>
                  <a:cubicBezTo>
                    <a:pt x="18" y="82"/>
                    <a:pt x="17" y="84"/>
                    <a:pt x="15" y="84"/>
                  </a:cubicBezTo>
                  <a:cubicBezTo>
                    <a:pt x="3" y="84"/>
                    <a:pt x="3" y="84"/>
                    <a:pt x="3" y="84"/>
                  </a:cubicBezTo>
                  <a:cubicBezTo>
                    <a:pt x="1" y="84"/>
                    <a:pt x="0" y="82"/>
                    <a:pt x="0" y="81"/>
                  </a:cubicBezTo>
                  <a:cubicBezTo>
                    <a:pt x="0" y="2"/>
                    <a:pt x="0" y="2"/>
                    <a:pt x="0" y="2"/>
                  </a:cubicBezTo>
                  <a:cubicBezTo>
                    <a:pt x="0" y="1"/>
                    <a:pt x="1" y="0"/>
                    <a:pt x="3" y="0"/>
                  </a:cubicBezTo>
                  <a:cubicBezTo>
                    <a:pt x="15" y="0"/>
                    <a:pt x="15" y="0"/>
                    <a:pt x="15" y="0"/>
                  </a:cubicBezTo>
                  <a:cubicBezTo>
                    <a:pt x="17" y="0"/>
                    <a:pt x="18" y="1"/>
                    <a:pt x="18" y="2"/>
                  </a:cubicBezTo>
                  <a:lnTo>
                    <a:pt x="18" y="8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3" name="Freeform 325"/>
            <p:cNvSpPr/>
            <p:nvPr/>
          </p:nvSpPr>
          <p:spPr bwMode="auto">
            <a:xfrm>
              <a:off x="6551851" y="339270"/>
              <a:ext cx="15664" cy="57921"/>
            </a:xfrm>
            <a:custGeom>
              <a:avLst/>
              <a:gdLst>
                <a:gd name="T0" fmla="*/ 18 w 18"/>
                <a:gd name="T1" fmla="*/ 64 h 67"/>
                <a:gd name="T2" fmla="*/ 15 w 18"/>
                <a:gd name="T3" fmla="*/ 67 h 67"/>
                <a:gd name="T4" fmla="*/ 3 w 18"/>
                <a:gd name="T5" fmla="*/ 67 h 67"/>
                <a:gd name="T6" fmla="*/ 0 w 18"/>
                <a:gd name="T7" fmla="*/ 64 h 67"/>
                <a:gd name="T8" fmla="*/ 0 w 18"/>
                <a:gd name="T9" fmla="*/ 2 h 67"/>
                <a:gd name="T10" fmla="*/ 3 w 18"/>
                <a:gd name="T11" fmla="*/ 0 h 67"/>
                <a:gd name="T12" fmla="*/ 15 w 18"/>
                <a:gd name="T13" fmla="*/ 0 h 67"/>
                <a:gd name="T14" fmla="*/ 18 w 18"/>
                <a:gd name="T15" fmla="*/ 2 h 67"/>
                <a:gd name="T16" fmla="*/ 18 w 18"/>
                <a:gd name="T17" fmla="*/ 6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67">
                  <a:moveTo>
                    <a:pt x="18" y="64"/>
                  </a:moveTo>
                  <a:cubicBezTo>
                    <a:pt x="18" y="65"/>
                    <a:pt x="16" y="67"/>
                    <a:pt x="15" y="67"/>
                  </a:cubicBezTo>
                  <a:cubicBezTo>
                    <a:pt x="3" y="67"/>
                    <a:pt x="3" y="67"/>
                    <a:pt x="3" y="67"/>
                  </a:cubicBezTo>
                  <a:cubicBezTo>
                    <a:pt x="1" y="67"/>
                    <a:pt x="0" y="65"/>
                    <a:pt x="0" y="64"/>
                  </a:cubicBezTo>
                  <a:cubicBezTo>
                    <a:pt x="0" y="2"/>
                    <a:pt x="0" y="2"/>
                    <a:pt x="0" y="2"/>
                  </a:cubicBezTo>
                  <a:cubicBezTo>
                    <a:pt x="0" y="1"/>
                    <a:pt x="1" y="0"/>
                    <a:pt x="3" y="0"/>
                  </a:cubicBezTo>
                  <a:cubicBezTo>
                    <a:pt x="15" y="0"/>
                    <a:pt x="15" y="0"/>
                    <a:pt x="15" y="0"/>
                  </a:cubicBezTo>
                  <a:cubicBezTo>
                    <a:pt x="16" y="0"/>
                    <a:pt x="18" y="1"/>
                    <a:pt x="18" y="2"/>
                  </a:cubicBezTo>
                  <a:lnTo>
                    <a:pt x="18" y="6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4" name="Freeform 326"/>
            <p:cNvSpPr/>
            <p:nvPr/>
          </p:nvSpPr>
          <p:spPr bwMode="auto">
            <a:xfrm>
              <a:off x="6574437" y="322149"/>
              <a:ext cx="15300" cy="75043"/>
            </a:xfrm>
            <a:custGeom>
              <a:avLst/>
              <a:gdLst>
                <a:gd name="T0" fmla="*/ 18 w 18"/>
                <a:gd name="T1" fmla="*/ 84 h 87"/>
                <a:gd name="T2" fmla="*/ 15 w 18"/>
                <a:gd name="T3" fmla="*/ 87 h 87"/>
                <a:gd name="T4" fmla="*/ 3 w 18"/>
                <a:gd name="T5" fmla="*/ 87 h 87"/>
                <a:gd name="T6" fmla="*/ 0 w 18"/>
                <a:gd name="T7" fmla="*/ 84 h 87"/>
                <a:gd name="T8" fmla="*/ 0 w 18"/>
                <a:gd name="T9" fmla="*/ 2 h 87"/>
                <a:gd name="T10" fmla="*/ 3 w 18"/>
                <a:gd name="T11" fmla="*/ 0 h 87"/>
                <a:gd name="T12" fmla="*/ 15 w 18"/>
                <a:gd name="T13" fmla="*/ 0 h 87"/>
                <a:gd name="T14" fmla="*/ 18 w 18"/>
                <a:gd name="T15" fmla="*/ 2 h 87"/>
                <a:gd name="T16" fmla="*/ 18 w 18"/>
                <a:gd name="T17" fmla="*/ 8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7">
                  <a:moveTo>
                    <a:pt x="18" y="84"/>
                  </a:moveTo>
                  <a:cubicBezTo>
                    <a:pt x="18" y="85"/>
                    <a:pt x="16" y="87"/>
                    <a:pt x="15" y="87"/>
                  </a:cubicBezTo>
                  <a:cubicBezTo>
                    <a:pt x="3" y="87"/>
                    <a:pt x="3" y="87"/>
                    <a:pt x="3" y="87"/>
                  </a:cubicBezTo>
                  <a:cubicBezTo>
                    <a:pt x="1" y="87"/>
                    <a:pt x="0" y="85"/>
                    <a:pt x="0" y="84"/>
                  </a:cubicBezTo>
                  <a:cubicBezTo>
                    <a:pt x="0" y="2"/>
                    <a:pt x="0" y="2"/>
                    <a:pt x="0" y="2"/>
                  </a:cubicBezTo>
                  <a:cubicBezTo>
                    <a:pt x="0" y="1"/>
                    <a:pt x="1" y="0"/>
                    <a:pt x="3" y="0"/>
                  </a:cubicBezTo>
                  <a:cubicBezTo>
                    <a:pt x="15" y="0"/>
                    <a:pt x="15" y="0"/>
                    <a:pt x="15" y="0"/>
                  </a:cubicBezTo>
                  <a:cubicBezTo>
                    <a:pt x="16" y="0"/>
                    <a:pt x="18" y="1"/>
                    <a:pt x="18" y="2"/>
                  </a:cubicBezTo>
                  <a:lnTo>
                    <a:pt x="18" y="8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5" name="Freeform 327"/>
            <p:cNvSpPr/>
            <p:nvPr/>
          </p:nvSpPr>
          <p:spPr bwMode="auto">
            <a:xfrm>
              <a:off x="6596658" y="309399"/>
              <a:ext cx="14571" cy="87793"/>
            </a:xfrm>
            <a:custGeom>
              <a:avLst/>
              <a:gdLst>
                <a:gd name="T0" fmla="*/ 17 w 17"/>
                <a:gd name="T1" fmla="*/ 99 h 102"/>
                <a:gd name="T2" fmla="*/ 15 w 17"/>
                <a:gd name="T3" fmla="*/ 102 h 102"/>
                <a:gd name="T4" fmla="*/ 2 w 17"/>
                <a:gd name="T5" fmla="*/ 102 h 102"/>
                <a:gd name="T6" fmla="*/ 0 w 17"/>
                <a:gd name="T7" fmla="*/ 99 h 102"/>
                <a:gd name="T8" fmla="*/ 0 w 17"/>
                <a:gd name="T9" fmla="*/ 3 h 102"/>
                <a:gd name="T10" fmla="*/ 2 w 17"/>
                <a:gd name="T11" fmla="*/ 0 h 102"/>
                <a:gd name="T12" fmla="*/ 15 w 17"/>
                <a:gd name="T13" fmla="*/ 0 h 102"/>
                <a:gd name="T14" fmla="*/ 17 w 17"/>
                <a:gd name="T15" fmla="*/ 3 h 102"/>
                <a:gd name="T16" fmla="*/ 17 w 17"/>
                <a:gd name="T17" fmla="*/ 9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2">
                  <a:moveTo>
                    <a:pt x="17" y="99"/>
                  </a:moveTo>
                  <a:cubicBezTo>
                    <a:pt x="17" y="100"/>
                    <a:pt x="16" y="102"/>
                    <a:pt x="15" y="102"/>
                  </a:cubicBezTo>
                  <a:cubicBezTo>
                    <a:pt x="2" y="102"/>
                    <a:pt x="2" y="102"/>
                    <a:pt x="2" y="102"/>
                  </a:cubicBezTo>
                  <a:cubicBezTo>
                    <a:pt x="1" y="102"/>
                    <a:pt x="0" y="100"/>
                    <a:pt x="0" y="99"/>
                  </a:cubicBezTo>
                  <a:cubicBezTo>
                    <a:pt x="0" y="3"/>
                    <a:pt x="0" y="3"/>
                    <a:pt x="0" y="3"/>
                  </a:cubicBezTo>
                  <a:cubicBezTo>
                    <a:pt x="0" y="1"/>
                    <a:pt x="1" y="0"/>
                    <a:pt x="2" y="0"/>
                  </a:cubicBezTo>
                  <a:cubicBezTo>
                    <a:pt x="15" y="0"/>
                    <a:pt x="15" y="0"/>
                    <a:pt x="15" y="0"/>
                  </a:cubicBezTo>
                  <a:cubicBezTo>
                    <a:pt x="16" y="0"/>
                    <a:pt x="17" y="1"/>
                    <a:pt x="17" y="3"/>
                  </a:cubicBezTo>
                  <a:lnTo>
                    <a:pt x="17" y="9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6" name="Freeform 328"/>
            <p:cNvSpPr/>
            <p:nvPr/>
          </p:nvSpPr>
          <p:spPr bwMode="auto">
            <a:xfrm>
              <a:off x="6196309" y="291913"/>
              <a:ext cx="102364" cy="41528"/>
            </a:xfrm>
            <a:custGeom>
              <a:avLst/>
              <a:gdLst>
                <a:gd name="T0" fmla="*/ 115 w 119"/>
                <a:gd name="T1" fmla="*/ 21 h 48"/>
                <a:gd name="T2" fmla="*/ 111 w 119"/>
                <a:gd name="T3" fmla="*/ 17 h 48"/>
                <a:gd name="T4" fmla="*/ 111 w 119"/>
                <a:gd name="T5" fmla="*/ 14 h 48"/>
                <a:gd name="T6" fmla="*/ 82 w 119"/>
                <a:gd name="T7" fmla="*/ 46 h 48"/>
                <a:gd name="T8" fmla="*/ 79 w 119"/>
                <a:gd name="T9" fmla="*/ 48 h 48"/>
                <a:gd name="T10" fmla="*/ 76 w 119"/>
                <a:gd name="T11" fmla="*/ 46 h 48"/>
                <a:gd name="T12" fmla="*/ 42 w 119"/>
                <a:gd name="T13" fmla="*/ 12 h 48"/>
                <a:gd name="T14" fmla="*/ 7 w 119"/>
                <a:gd name="T15" fmla="*/ 44 h 48"/>
                <a:gd name="T16" fmla="*/ 2 w 119"/>
                <a:gd name="T17" fmla="*/ 43 h 48"/>
                <a:gd name="T18" fmla="*/ 2 w 119"/>
                <a:gd name="T19" fmla="*/ 38 h 48"/>
                <a:gd name="T20" fmla="*/ 39 w 119"/>
                <a:gd name="T21" fmla="*/ 4 h 48"/>
                <a:gd name="T22" fmla="*/ 44 w 119"/>
                <a:gd name="T23" fmla="*/ 4 h 48"/>
                <a:gd name="T24" fmla="*/ 79 w 119"/>
                <a:gd name="T25" fmla="*/ 38 h 48"/>
                <a:gd name="T26" fmla="*/ 105 w 119"/>
                <a:gd name="T27" fmla="*/ 8 h 48"/>
                <a:gd name="T28" fmla="*/ 102 w 119"/>
                <a:gd name="T29" fmla="*/ 9 h 48"/>
                <a:gd name="T30" fmla="*/ 98 w 119"/>
                <a:gd name="T31" fmla="*/ 5 h 48"/>
                <a:gd name="T32" fmla="*/ 102 w 119"/>
                <a:gd name="T33" fmla="*/ 1 h 48"/>
                <a:gd name="T34" fmla="*/ 115 w 119"/>
                <a:gd name="T35" fmla="*/ 0 h 48"/>
                <a:gd name="T36" fmla="*/ 115 w 119"/>
                <a:gd name="T37" fmla="*/ 0 h 48"/>
                <a:gd name="T38" fmla="*/ 118 w 119"/>
                <a:gd name="T39" fmla="*/ 1 h 48"/>
                <a:gd name="T40" fmla="*/ 119 w 119"/>
                <a:gd name="T41" fmla="*/ 4 h 48"/>
                <a:gd name="T42" fmla="*/ 119 w 119"/>
                <a:gd name="T43" fmla="*/ 17 h 48"/>
                <a:gd name="T44" fmla="*/ 115 w 119"/>
                <a:gd name="T45" fmla="*/ 2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9" h="48">
                  <a:moveTo>
                    <a:pt x="115" y="21"/>
                  </a:moveTo>
                  <a:cubicBezTo>
                    <a:pt x="113" y="21"/>
                    <a:pt x="111" y="19"/>
                    <a:pt x="111" y="17"/>
                  </a:cubicBezTo>
                  <a:cubicBezTo>
                    <a:pt x="111" y="14"/>
                    <a:pt x="111" y="14"/>
                    <a:pt x="111" y="14"/>
                  </a:cubicBezTo>
                  <a:cubicBezTo>
                    <a:pt x="82" y="46"/>
                    <a:pt x="82" y="46"/>
                    <a:pt x="82" y="46"/>
                  </a:cubicBezTo>
                  <a:cubicBezTo>
                    <a:pt x="81" y="47"/>
                    <a:pt x="80" y="47"/>
                    <a:pt x="79" y="48"/>
                  </a:cubicBezTo>
                  <a:cubicBezTo>
                    <a:pt x="78" y="48"/>
                    <a:pt x="77" y="47"/>
                    <a:pt x="76" y="46"/>
                  </a:cubicBezTo>
                  <a:cubicBezTo>
                    <a:pt x="42" y="12"/>
                    <a:pt x="42" y="12"/>
                    <a:pt x="42" y="12"/>
                  </a:cubicBezTo>
                  <a:cubicBezTo>
                    <a:pt x="7" y="44"/>
                    <a:pt x="7" y="44"/>
                    <a:pt x="7" y="44"/>
                  </a:cubicBezTo>
                  <a:cubicBezTo>
                    <a:pt x="6" y="45"/>
                    <a:pt x="3" y="45"/>
                    <a:pt x="2" y="43"/>
                  </a:cubicBezTo>
                  <a:cubicBezTo>
                    <a:pt x="0" y="42"/>
                    <a:pt x="1" y="39"/>
                    <a:pt x="2" y="38"/>
                  </a:cubicBezTo>
                  <a:cubicBezTo>
                    <a:pt x="39" y="4"/>
                    <a:pt x="39" y="4"/>
                    <a:pt x="39" y="4"/>
                  </a:cubicBezTo>
                  <a:cubicBezTo>
                    <a:pt x="41" y="3"/>
                    <a:pt x="43" y="3"/>
                    <a:pt x="44" y="4"/>
                  </a:cubicBezTo>
                  <a:cubicBezTo>
                    <a:pt x="79" y="38"/>
                    <a:pt x="79" y="38"/>
                    <a:pt x="79" y="38"/>
                  </a:cubicBezTo>
                  <a:cubicBezTo>
                    <a:pt x="105" y="8"/>
                    <a:pt x="105" y="8"/>
                    <a:pt x="105" y="8"/>
                  </a:cubicBezTo>
                  <a:cubicBezTo>
                    <a:pt x="102" y="9"/>
                    <a:pt x="102" y="9"/>
                    <a:pt x="102" y="9"/>
                  </a:cubicBezTo>
                  <a:cubicBezTo>
                    <a:pt x="100" y="9"/>
                    <a:pt x="98" y="7"/>
                    <a:pt x="98" y="5"/>
                  </a:cubicBezTo>
                  <a:cubicBezTo>
                    <a:pt x="98" y="3"/>
                    <a:pt x="99" y="1"/>
                    <a:pt x="102" y="1"/>
                  </a:cubicBezTo>
                  <a:cubicBezTo>
                    <a:pt x="115" y="0"/>
                    <a:pt x="115" y="0"/>
                    <a:pt x="115" y="0"/>
                  </a:cubicBezTo>
                  <a:cubicBezTo>
                    <a:pt x="115" y="0"/>
                    <a:pt x="115" y="0"/>
                    <a:pt x="115" y="0"/>
                  </a:cubicBezTo>
                  <a:cubicBezTo>
                    <a:pt x="116" y="0"/>
                    <a:pt x="117" y="0"/>
                    <a:pt x="118" y="1"/>
                  </a:cubicBezTo>
                  <a:cubicBezTo>
                    <a:pt x="118" y="1"/>
                    <a:pt x="119" y="3"/>
                    <a:pt x="119" y="4"/>
                  </a:cubicBezTo>
                  <a:cubicBezTo>
                    <a:pt x="119" y="17"/>
                    <a:pt x="119" y="17"/>
                    <a:pt x="119" y="17"/>
                  </a:cubicBezTo>
                  <a:cubicBezTo>
                    <a:pt x="119" y="19"/>
                    <a:pt x="117" y="21"/>
                    <a:pt x="115"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7" name="Freeform 329"/>
            <p:cNvSpPr/>
            <p:nvPr/>
          </p:nvSpPr>
          <p:spPr bwMode="auto">
            <a:xfrm>
              <a:off x="6198131" y="348742"/>
              <a:ext cx="10200" cy="44078"/>
            </a:xfrm>
            <a:custGeom>
              <a:avLst/>
              <a:gdLst>
                <a:gd name="T0" fmla="*/ 12 w 12"/>
                <a:gd name="T1" fmla="*/ 49 h 51"/>
                <a:gd name="T2" fmla="*/ 10 w 12"/>
                <a:gd name="T3" fmla="*/ 51 h 51"/>
                <a:gd name="T4" fmla="*/ 2 w 12"/>
                <a:gd name="T5" fmla="*/ 51 h 51"/>
                <a:gd name="T6" fmla="*/ 0 w 12"/>
                <a:gd name="T7" fmla="*/ 49 h 51"/>
                <a:gd name="T8" fmla="*/ 0 w 12"/>
                <a:gd name="T9" fmla="*/ 2 h 51"/>
                <a:gd name="T10" fmla="*/ 2 w 12"/>
                <a:gd name="T11" fmla="*/ 0 h 51"/>
                <a:gd name="T12" fmla="*/ 10 w 12"/>
                <a:gd name="T13" fmla="*/ 0 h 51"/>
                <a:gd name="T14" fmla="*/ 12 w 12"/>
                <a:gd name="T15" fmla="*/ 2 h 51"/>
                <a:gd name="T16" fmla="*/ 12 w 12"/>
                <a:gd name="T17"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51">
                  <a:moveTo>
                    <a:pt x="12" y="49"/>
                  </a:moveTo>
                  <a:cubicBezTo>
                    <a:pt x="12" y="50"/>
                    <a:pt x="11" y="51"/>
                    <a:pt x="10" y="51"/>
                  </a:cubicBezTo>
                  <a:cubicBezTo>
                    <a:pt x="2" y="51"/>
                    <a:pt x="2" y="51"/>
                    <a:pt x="2" y="51"/>
                  </a:cubicBezTo>
                  <a:cubicBezTo>
                    <a:pt x="0" y="51"/>
                    <a:pt x="0" y="50"/>
                    <a:pt x="0" y="49"/>
                  </a:cubicBezTo>
                  <a:cubicBezTo>
                    <a:pt x="0" y="2"/>
                    <a:pt x="0" y="2"/>
                    <a:pt x="0" y="2"/>
                  </a:cubicBezTo>
                  <a:cubicBezTo>
                    <a:pt x="0" y="1"/>
                    <a:pt x="0" y="0"/>
                    <a:pt x="2" y="0"/>
                  </a:cubicBezTo>
                  <a:cubicBezTo>
                    <a:pt x="10" y="0"/>
                    <a:pt x="10" y="0"/>
                    <a:pt x="10" y="0"/>
                  </a:cubicBezTo>
                  <a:cubicBezTo>
                    <a:pt x="11" y="0"/>
                    <a:pt x="12" y="1"/>
                    <a:pt x="12" y="2"/>
                  </a:cubicBezTo>
                  <a:lnTo>
                    <a:pt x="12" y="4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8" name="Freeform 330"/>
            <p:cNvSpPr/>
            <p:nvPr/>
          </p:nvSpPr>
          <p:spPr bwMode="auto">
            <a:xfrm>
              <a:off x="6213431" y="337813"/>
              <a:ext cx="10564" cy="55007"/>
            </a:xfrm>
            <a:custGeom>
              <a:avLst/>
              <a:gdLst>
                <a:gd name="T0" fmla="*/ 12 w 12"/>
                <a:gd name="T1" fmla="*/ 62 h 64"/>
                <a:gd name="T2" fmla="*/ 10 w 12"/>
                <a:gd name="T3" fmla="*/ 64 h 64"/>
                <a:gd name="T4" fmla="*/ 2 w 12"/>
                <a:gd name="T5" fmla="*/ 64 h 64"/>
                <a:gd name="T6" fmla="*/ 0 w 12"/>
                <a:gd name="T7" fmla="*/ 62 h 64"/>
                <a:gd name="T8" fmla="*/ 0 w 12"/>
                <a:gd name="T9" fmla="*/ 2 h 64"/>
                <a:gd name="T10" fmla="*/ 2 w 12"/>
                <a:gd name="T11" fmla="*/ 0 h 64"/>
                <a:gd name="T12" fmla="*/ 10 w 12"/>
                <a:gd name="T13" fmla="*/ 0 h 64"/>
                <a:gd name="T14" fmla="*/ 12 w 12"/>
                <a:gd name="T15" fmla="*/ 2 h 64"/>
                <a:gd name="T16" fmla="*/ 12 w 12"/>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64">
                  <a:moveTo>
                    <a:pt x="12" y="62"/>
                  </a:moveTo>
                  <a:cubicBezTo>
                    <a:pt x="12" y="63"/>
                    <a:pt x="11" y="64"/>
                    <a:pt x="10" y="64"/>
                  </a:cubicBezTo>
                  <a:cubicBezTo>
                    <a:pt x="2" y="64"/>
                    <a:pt x="2" y="64"/>
                    <a:pt x="2" y="64"/>
                  </a:cubicBezTo>
                  <a:cubicBezTo>
                    <a:pt x="1" y="64"/>
                    <a:pt x="0" y="63"/>
                    <a:pt x="0" y="62"/>
                  </a:cubicBezTo>
                  <a:cubicBezTo>
                    <a:pt x="0" y="2"/>
                    <a:pt x="0" y="2"/>
                    <a:pt x="0" y="2"/>
                  </a:cubicBezTo>
                  <a:cubicBezTo>
                    <a:pt x="0" y="1"/>
                    <a:pt x="1" y="0"/>
                    <a:pt x="2" y="0"/>
                  </a:cubicBezTo>
                  <a:cubicBezTo>
                    <a:pt x="10" y="0"/>
                    <a:pt x="10" y="0"/>
                    <a:pt x="10" y="0"/>
                  </a:cubicBezTo>
                  <a:cubicBezTo>
                    <a:pt x="11" y="0"/>
                    <a:pt x="12" y="1"/>
                    <a:pt x="12" y="2"/>
                  </a:cubicBezTo>
                  <a:lnTo>
                    <a:pt x="12" y="6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9" name="Freeform 331"/>
            <p:cNvSpPr/>
            <p:nvPr/>
          </p:nvSpPr>
          <p:spPr bwMode="auto">
            <a:xfrm>
              <a:off x="6229095" y="322877"/>
              <a:ext cx="10929" cy="69943"/>
            </a:xfrm>
            <a:custGeom>
              <a:avLst/>
              <a:gdLst>
                <a:gd name="T0" fmla="*/ 13 w 13"/>
                <a:gd name="T1" fmla="*/ 79 h 81"/>
                <a:gd name="T2" fmla="*/ 11 w 13"/>
                <a:gd name="T3" fmla="*/ 81 h 81"/>
                <a:gd name="T4" fmla="*/ 2 w 13"/>
                <a:gd name="T5" fmla="*/ 81 h 81"/>
                <a:gd name="T6" fmla="*/ 0 w 13"/>
                <a:gd name="T7" fmla="*/ 79 h 81"/>
                <a:gd name="T8" fmla="*/ 0 w 13"/>
                <a:gd name="T9" fmla="*/ 2 h 81"/>
                <a:gd name="T10" fmla="*/ 2 w 13"/>
                <a:gd name="T11" fmla="*/ 0 h 81"/>
                <a:gd name="T12" fmla="*/ 11 w 13"/>
                <a:gd name="T13" fmla="*/ 0 h 81"/>
                <a:gd name="T14" fmla="*/ 13 w 13"/>
                <a:gd name="T15" fmla="*/ 2 h 81"/>
                <a:gd name="T16" fmla="*/ 13 w 13"/>
                <a:gd name="T17" fmla="*/ 7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81">
                  <a:moveTo>
                    <a:pt x="13" y="79"/>
                  </a:moveTo>
                  <a:cubicBezTo>
                    <a:pt x="13" y="80"/>
                    <a:pt x="12" y="81"/>
                    <a:pt x="11" y="81"/>
                  </a:cubicBezTo>
                  <a:cubicBezTo>
                    <a:pt x="2" y="81"/>
                    <a:pt x="2" y="81"/>
                    <a:pt x="2" y="81"/>
                  </a:cubicBezTo>
                  <a:cubicBezTo>
                    <a:pt x="1" y="81"/>
                    <a:pt x="0" y="80"/>
                    <a:pt x="0" y="79"/>
                  </a:cubicBezTo>
                  <a:cubicBezTo>
                    <a:pt x="0" y="2"/>
                    <a:pt x="0" y="2"/>
                    <a:pt x="0" y="2"/>
                  </a:cubicBezTo>
                  <a:cubicBezTo>
                    <a:pt x="0" y="1"/>
                    <a:pt x="1" y="0"/>
                    <a:pt x="2" y="0"/>
                  </a:cubicBezTo>
                  <a:cubicBezTo>
                    <a:pt x="11" y="0"/>
                    <a:pt x="11" y="0"/>
                    <a:pt x="11" y="0"/>
                  </a:cubicBezTo>
                  <a:cubicBezTo>
                    <a:pt x="12" y="0"/>
                    <a:pt x="13" y="1"/>
                    <a:pt x="13" y="2"/>
                  </a:cubicBezTo>
                  <a:lnTo>
                    <a:pt x="13" y="7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0" name="Freeform 332"/>
            <p:cNvSpPr/>
            <p:nvPr/>
          </p:nvSpPr>
          <p:spPr bwMode="auto">
            <a:xfrm>
              <a:off x="6244395" y="338542"/>
              <a:ext cx="11293" cy="54278"/>
            </a:xfrm>
            <a:custGeom>
              <a:avLst/>
              <a:gdLst>
                <a:gd name="T0" fmla="*/ 13 w 13"/>
                <a:gd name="T1" fmla="*/ 61 h 63"/>
                <a:gd name="T2" fmla="*/ 11 w 13"/>
                <a:gd name="T3" fmla="*/ 63 h 63"/>
                <a:gd name="T4" fmla="*/ 2 w 13"/>
                <a:gd name="T5" fmla="*/ 63 h 63"/>
                <a:gd name="T6" fmla="*/ 0 w 13"/>
                <a:gd name="T7" fmla="*/ 61 h 63"/>
                <a:gd name="T8" fmla="*/ 0 w 13"/>
                <a:gd name="T9" fmla="*/ 2 h 63"/>
                <a:gd name="T10" fmla="*/ 2 w 13"/>
                <a:gd name="T11" fmla="*/ 0 h 63"/>
                <a:gd name="T12" fmla="*/ 11 w 13"/>
                <a:gd name="T13" fmla="*/ 0 h 63"/>
                <a:gd name="T14" fmla="*/ 13 w 13"/>
                <a:gd name="T15" fmla="*/ 2 h 63"/>
                <a:gd name="T16" fmla="*/ 13 w 13"/>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3">
                  <a:moveTo>
                    <a:pt x="13" y="61"/>
                  </a:moveTo>
                  <a:cubicBezTo>
                    <a:pt x="13" y="62"/>
                    <a:pt x="12" y="63"/>
                    <a:pt x="11" y="63"/>
                  </a:cubicBezTo>
                  <a:cubicBezTo>
                    <a:pt x="2" y="63"/>
                    <a:pt x="2" y="63"/>
                    <a:pt x="2" y="63"/>
                  </a:cubicBezTo>
                  <a:cubicBezTo>
                    <a:pt x="1" y="63"/>
                    <a:pt x="0" y="62"/>
                    <a:pt x="0" y="61"/>
                  </a:cubicBezTo>
                  <a:cubicBezTo>
                    <a:pt x="0" y="2"/>
                    <a:pt x="0" y="2"/>
                    <a:pt x="0" y="2"/>
                  </a:cubicBezTo>
                  <a:cubicBezTo>
                    <a:pt x="0" y="1"/>
                    <a:pt x="1" y="0"/>
                    <a:pt x="2" y="0"/>
                  </a:cubicBezTo>
                  <a:cubicBezTo>
                    <a:pt x="11" y="0"/>
                    <a:pt x="11" y="0"/>
                    <a:pt x="11" y="0"/>
                  </a:cubicBezTo>
                  <a:cubicBezTo>
                    <a:pt x="12" y="0"/>
                    <a:pt x="13" y="1"/>
                    <a:pt x="13" y="2"/>
                  </a:cubicBezTo>
                  <a:lnTo>
                    <a:pt x="13" y="6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1" name="Freeform 333"/>
            <p:cNvSpPr/>
            <p:nvPr/>
          </p:nvSpPr>
          <p:spPr bwMode="auto">
            <a:xfrm>
              <a:off x="6260788" y="348742"/>
              <a:ext cx="10564" cy="44078"/>
            </a:xfrm>
            <a:custGeom>
              <a:avLst/>
              <a:gdLst>
                <a:gd name="T0" fmla="*/ 12 w 12"/>
                <a:gd name="T1" fmla="*/ 49 h 51"/>
                <a:gd name="T2" fmla="*/ 10 w 12"/>
                <a:gd name="T3" fmla="*/ 51 h 51"/>
                <a:gd name="T4" fmla="*/ 2 w 12"/>
                <a:gd name="T5" fmla="*/ 51 h 51"/>
                <a:gd name="T6" fmla="*/ 0 w 12"/>
                <a:gd name="T7" fmla="*/ 49 h 51"/>
                <a:gd name="T8" fmla="*/ 0 w 12"/>
                <a:gd name="T9" fmla="*/ 2 h 51"/>
                <a:gd name="T10" fmla="*/ 2 w 12"/>
                <a:gd name="T11" fmla="*/ 0 h 51"/>
                <a:gd name="T12" fmla="*/ 10 w 12"/>
                <a:gd name="T13" fmla="*/ 0 h 51"/>
                <a:gd name="T14" fmla="*/ 12 w 12"/>
                <a:gd name="T15" fmla="*/ 2 h 51"/>
                <a:gd name="T16" fmla="*/ 12 w 12"/>
                <a:gd name="T17"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51">
                  <a:moveTo>
                    <a:pt x="12" y="49"/>
                  </a:moveTo>
                  <a:cubicBezTo>
                    <a:pt x="12" y="50"/>
                    <a:pt x="11" y="51"/>
                    <a:pt x="10" y="51"/>
                  </a:cubicBezTo>
                  <a:cubicBezTo>
                    <a:pt x="2" y="51"/>
                    <a:pt x="2" y="51"/>
                    <a:pt x="2" y="51"/>
                  </a:cubicBezTo>
                  <a:cubicBezTo>
                    <a:pt x="1" y="51"/>
                    <a:pt x="0" y="50"/>
                    <a:pt x="0" y="49"/>
                  </a:cubicBezTo>
                  <a:cubicBezTo>
                    <a:pt x="0" y="2"/>
                    <a:pt x="0" y="2"/>
                    <a:pt x="0" y="2"/>
                  </a:cubicBezTo>
                  <a:cubicBezTo>
                    <a:pt x="0" y="1"/>
                    <a:pt x="1" y="0"/>
                    <a:pt x="2" y="0"/>
                  </a:cubicBezTo>
                  <a:cubicBezTo>
                    <a:pt x="10" y="0"/>
                    <a:pt x="10" y="0"/>
                    <a:pt x="10" y="0"/>
                  </a:cubicBezTo>
                  <a:cubicBezTo>
                    <a:pt x="11" y="0"/>
                    <a:pt x="12" y="1"/>
                    <a:pt x="12" y="2"/>
                  </a:cubicBezTo>
                  <a:lnTo>
                    <a:pt x="12" y="4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2" name="Freeform 334"/>
            <p:cNvSpPr/>
            <p:nvPr/>
          </p:nvSpPr>
          <p:spPr bwMode="auto">
            <a:xfrm>
              <a:off x="6276452" y="336720"/>
              <a:ext cx="10200" cy="56100"/>
            </a:xfrm>
            <a:custGeom>
              <a:avLst/>
              <a:gdLst>
                <a:gd name="T0" fmla="*/ 12 w 12"/>
                <a:gd name="T1" fmla="*/ 63 h 65"/>
                <a:gd name="T2" fmla="*/ 10 w 12"/>
                <a:gd name="T3" fmla="*/ 65 h 65"/>
                <a:gd name="T4" fmla="*/ 2 w 12"/>
                <a:gd name="T5" fmla="*/ 65 h 65"/>
                <a:gd name="T6" fmla="*/ 0 w 12"/>
                <a:gd name="T7" fmla="*/ 63 h 65"/>
                <a:gd name="T8" fmla="*/ 0 w 12"/>
                <a:gd name="T9" fmla="*/ 2 h 65"/>
                <a:gd name="T10" fmla="*/ 2 w 12"/>
                <a:gd name="T11" fmla="*/ 0 h 65"/>
                <a:gd name="T12" fmla="*/ 10 w 12"/>
                <a:gd name="T13" fmla="*/ 0 h 65"/>
                <a:gd name="T14" fmla="*/ 12 w 12"/>
                <a:gd name="T15" fmla="*/ 2 h 65"/>
                <a:gd name="T16" fmla="*/ 12 w 12"/>
                <a:gd name="T17" fmla="*/ 6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65">
                  <a:moveTo>
                    <a:pt x="12" y="63"/>
                  </a:moveTo>
                  <a:cubicBezTo>
                    <a:pt x="12" y="64"/>
                    <a:pt x="12" y="65"/>
                    <a:pt x="10" y="65"/>
                  </a:cubicBezTo>
                  <a:cubicBezTo>
                    <a:pt x="2" y="65"/>
                    <a:pt x="2" y="65"/>
                    <a:pt x="2" y="65"/>
                  </a:cubicBezTo>
                  <a:cubicBezTo>
                    <a:pt x="1" y="65"/>
                    <a:pt x="0" y="64"/>
                    <a:pt x="0" y="63"/>
                  </a:cubicBezTo>
                  <a:cubicBezTo>
                    <a:pt x="0" y="2"/>
                    <a:pt x="0" y="2"/>
                    <a:pt x="0" y="2"/>
                  </a:cubicBezTo>
                  <a:cubicBezTo>
                    <a:pt x="0" y="1"/>
                    <a:pt x="1" y="0"/>
                    <a:pt x="2" y="0"/>
                  </a:cubicBezTo>
                  <a:cubicBezTo>
                    <a:pt x="10" y="0"/>
                    <a:pt x="10" y="0"/>
                    <a:pt x="10" y="0"/>
                  </a:cubicBezTo>
                  <a:cubicBezTo>
                    <a:pt x="12" y="0"/>
                    <a:pt x="12" y="1"/>
                    <a:pt x="12" y="2"/>
                  </a:cubicBezTo>
                  <a:lnTo>
                    <a:pt x="12" y="6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3" name="Freeform 335"/>
            <p:cNvSpPr/>
            <p:nvPr/>
          </p:nvSpPr>
          <p:spPr bwMode="auto">
            <a:xfrm>
              <a:off x="6291752" y="328342"/>
              <a:ext cx="11293" cy="64478"/>
            </a:xfrm>
            <a:custGeom>
              <a:avLst/>
              <a:gdLst>
                <a:gd name="T0" fmla="*/ 13 w 13"/>
                <a:gd name="T1" fmla="*/ 73 h 75"/>
                <a:gd name="T2" fmla="*/ 11 w 13"/>
                <a:gd name="T3" fmla="*/ 75 h 75"/>
                <a:gd name="T4" fmla="*/ 2 w 13"/>
                <a:gd name="T5" fmla="*/ 75 h 75"/>
                <a:gd name="T6" fmla="*/ 0 w 13"/>
                <a:gd name="T7" fmla="*/ 73 h 75"/>
                <a:gd name="T8" fmla="*/ 0 w 13"/>
                <a:gd name="T9" fmla="*/ 2 h 75"/>
                <a:gd name="T10" fmla="*/ 2 w 13"/>
                <a:gd name="T11" fmla="*/ 0 h 75"/>
                <a:gd name="T12" fmla="*/ 11 w 13"/>
                <a:gd name="T13" fmla="*/ 0 h 75"/>
                <a:gd name="T14" fmla="*/ 13 w 13"/>
                <a:gd name="T15" fmla="*/ 2 h 75"/>
                <a:gd name="T16" fmla="*/ 13 w 13"/>
                <a:gd name="T17" fmla="*/ 7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5">
                  <a:moveTo>
                    <a:pt x="13" y="73"/>
                  </a:moveTo>
                  <a:cubicBezTo>
                    <a:pt x="13" y="74"/>
                    <a:pt x="12" y="75"/>
                    <a:pt x="11" y="75"/>
                  </a:cubicBezTo>
                  <a:cubicBezTo>
                    <a:pt x="2" y="75"/>
                    <a:pt x="2" y="75"/>
                    <a:pt x="2" y="75"/>
                  </a:cubicBezTo>
                  <a:cubicBezTo>
                    <a:pt x="1" y="75"/>
                    <a:pt x="0" y="74"/>
                    <a:pt x="0" y="73"/>
                  </a:cubicBezTo>
                  <a:cubicBezTo>
                    <a:pt x="0" y="2"/>
                    <a:pt x="0" y="2"/>
                    <a:pt x="0" y="2"/>
                  </a:cubicBezTo>
                  <a:cubicBezTo>
                    <a:pt x="0" y="1"/>
                    <a:pt x="1" y="0"/>
                    <a:pt x="2" y="0"/>
                  </a:cubicBezTo>
                  <a:cubicBezTo>
                    <a:pt x="11" y="0"/>
                    <a:pt x="11" y="0"/>
                    <a:pt x="11" y="0"/>
                  </a:cubicBezTo>
                  <a:cubicBezTo>
                    <a:pt x="12" y="0"/>
                    <a:pt x="13" y="1"/>
                    <a:pt x="13" y="2"/>
                  </a:cubicBezTo>
                  <a:lnTo>
                    <a:pt x="13" y="7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4" name="Freeform 336"/>
            <p:cNvSpPr/>
            <p:nvPr/>
          </p:nvSpPr>
          <p:spPr bwMode="auto">
            <a:xfrm>
              <a:off x="6168624" y="269692"/>
              <a:ext cx="155914" cy="131507"/>
            </a:xfrm>
            <a:custGeom>
              <a:avLst/>
              <a:gdLst>
                <a:gd name="T0" fmla="*/ 12 w 181"/>
                <a:gd name="T1" fmla="*/ 141 h 153"/>
                <a:gd name="T2" fmla="*/ 12 w 181"/>
                <a:gd name="T3" fmla="*/ 6 h 153"/>
                <a:gd name="T4" fmla="*/ 6 w 181"/>
                <a:gd name="T5" fmla="*/ 0 h 153"/>
                <a:gd name="T6" fmla="*/ 0 w 181"/>
                <a:gd name="T7" fmla="*/ 6 h 153"/>
                <a:gd name="T8" fmla="*/ 0 w 181"/>
                <a:gd name="T9" fmla="*/ 147 h 153"/>
                <a:gd name="T10" fmla="*/ 6 w 181"/>
                <a:gd name="T11" fmla="*/ 153 h 153"/>
                <a:gd name="T12" fmla="*/ 175 w 181"/>
                <a:gd name="T13" fmla="*/ 153 h 153"/>
                <a:gd name="T14" fmla="*/ 181 w 181"/>
                <a:gd name="T15" fmla="*/ 147 h 153"/>
                <a:gd name="T16" fmla="*/ 175 w 181"/>
                <a:gd name="T17" fmla="*/ 141 h 153"/>
                <a:gd name="T18" fmla="*/ 12 w 181"/>
                <a:gd name="T19" fmla="*/ 1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1" h="153">
                  <a:moveTo>
                    <a:pt x="12" y="141"/>
                  </a:moveTo>
                  <a:cubicBezTo>
                    <a:pt x="12" y="6"/>
                    <a:pt x="12" y="6"/>
                    <a:pt x="12" y="6"/>
                  </a:cubicBezTo>
                  <a:cubicBezTo>
                    <a:pt x="12" y="3"/>
                    <a:pt x="10" y="0"/>
                    <a:pt x="6" y="0"/>
                  </a:cubicBezTo>
                  <a:cubicBezTo>
                    <a:pt x="3" y="0"/>
                    <a:pt x="0" y="3"/>
                    <a:pt x="0" y="6"/>
                  </a:cubicBezTo>
                  <a:cubicBezTo>
                    <a:pt x="0" y="147"/>
                    <a:pt x="0" y="147"/>
                    <a:pt x="0" y="147"/>
                  </a:cubicBezTo>
                  <a:cubicBezTo>
                    <a:pt x="0" y="150"/>
                    <a:pt x="3" y="153"/>
                    <a:pt x="6" y="153"/>
                  </a:cubicBezTo>
                  <a:cubicBezTo>
                    <a:pt x="175" y="153"/>
                    <a:pt x="175" y="153"/>
                    <a:pt x="175" y="153"/>
                  </a:cubicBezTo>
                  <a:cubicBezTo>
                    <a:pt x="179" y="153"/>
                    <a:pt x="181" y="150"/>
                    <a:pt x="181" y="147"/>
                  </a:cubicBezTo>
                  <a:cubicBezTo>
                    <a:pt x="181" y="144"/>
                    <a:pt x="179" y="141"/>
                    <a:pt x="175" y="141"/>
                  </a:cubicBezTo>
                  <a:lnTo>
                    <a:pt x="12" y="14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5" name="Freeform 337"/>
            <p:cNvSpPr/>
            <p:nvPr/>
          </p:nvSpPr>
          <p:spPr bwMode="auto">
            <a:xfrm>
              <a:off x="6760222" y="259492"/>
              <a:ext cx="148992" cy="59378"/>
            </a:xfrm>
            <a:custGeom>
              <a:avLst/>
              <a:gdLst>
                <a:gd name="T0" fmla="*/ 167 w 173"/>
                <a:gd name="T1" fmla="*/ 39 h 69"/>
                <a:gd name="T2" fmla="*/ 161 w 173"/>
                <a:gd name="T3" fmla="*/ 44 h 69"/>
                <a:gd name="T4" fmla="*/ 161 w 173"/>
                <a:gd name="T5" fmla="*/ 49 h 69"/>
                <a:gd name="T6" fmla="*/ 119 w 173"/>
                <a:gd name="T7" fmla="*/ 2 h 69"/>
                <a:gd name="T8" fmla="*/ 114 w 173"/>
                <a:gd name="T9" fmla="*/ 0 h 69"/>
                <a:gd name="T10" fmla="*/ 110 w 173"/>
                <a:gd name="T11" fmla="*/ 1 h 69"/>
                <a:gd name="T12" fmla="*/ 60 w 173"/>
                <a:gd name="T13" fmla="*/ 51 h 69"/>
                <a:gd name="T14" fmla="*/ 10 w 173"/>
                <a:gd name="T15" fmla="*/ 5 h 69"/>
                <a:gd name="T16" fmla="*/ 2 w 173"/>
                <a:gd name="T17" fmla="*/ 6 h 69"/>
                <a:gd name="T18" fmla="*/ 3 w 173"/>
                <a:gd name="T19" fmla="*/ 14 h 69"/>
                <a:gd name="T20" fmla="*/ 56 w 173"/>
                <a:gd name="T21" fmla="*/ 63 h 69"/>
                <a:gd name="T22" fmla="*/ 64 w 173"/>
                <a:gd name="T23" fmla="*/ 63 h 69"/>
                <a:gd name="T24" fmla="*/ 114 w 173"/>
                <a:gd name="T25" fmla="*/ 14 h 69"/>
                <a:gd name="T26" fmla="*/ 153 w 173"/>
                <a:gd name="T27" fmla="*/ 57 h 69"/>
                <a:gd name="T28" fmla="*/ 148 w 173"/>
                <a:gd name="T29" fmla="*/ 56 h 69"/>
                <a:gd name="T30" fmla="*/ 142 w 173"/>
                <a:gd name="T31" fmla="*/ 61 h 69"/>
                <a:gd name="T32" fmla="*/ 147 w 173"/>
                <a:gd name="T33" fmla="*/ 68 h 69"/>
                <a:gd name="T34" fmla="*/ 166 w 173"/>
                <a:gd name="T35" fmla="*/ 69 h 69"/>
                <a:gd name="T36" fmla="*/ 167 w 173"/>
                <a:gd name="T37" fmla="*/ 69 h 69"/>
                <a:gd name="T38" fmla="*/ 171 w 173"/>
                <a:gd name="T39" fmla="*/ 68 h 69"/>
                <a:gd name="T40" fmla="*/ 173 w 173"/>
                <a:gd name="T41" fmla="*/ 64 h 69"/>
                <a:gd name="T42" fmla="*/ 173 w 173"/>
                <a:gd name="T43" fmla="*/ 44 h 69"/>
                <a:gd name="T44" fmla="*/ 167 w 173"/>
                <a:gd name="T45"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3" h="69">
                  <a:moveTo>
                    <a:pt x="167" y="39"/>
                  </a:moveTo>
                  <a:cubicBezTo>
                    <a:pt x="164" y="38"/>
                    <a:pt x="161" y="41"/>
                    <a:pt x="161" y="44"/>
                  </a:cubicBezTo>
                  <a:cubicBezTo>
                    <a:pt x="161" y="49"/>
                    <a:pt x="161" y="49"/>
                    <a:pt x="161" y="49"/>
                  </a:cubicBezTo>
                  <a:cubicBezTo>
                    <a:pt x="119" y="2"/>
                    <a:pt x="119" y="2"/>
                    <a:pt x="119" y="2"/>
                  </a:cubicBezTo>
                  <a:cubicBezTo>
                    <a:pt x="118" y="0"/>
                    <a:pt x="116" y="0"/>
                    <a:pt x="114" y="0"/>
                  </a:cubicBezTo>
                  <a:cubicBezTo>
                    <a:pt x="113" y="0"/>
                    <a:pt x="111" y="0"/>
                    <a:pt x="110" y="1"/>
                  </a:cubicBezTo>
                  <a:cubicBezTo>
                    <a:pt x="60" y="51"/>
                    <a:pt x="60" y="51"/>
                    <a:pt x="60" y="51"/>
                  </a:cubicBezTo>
                  <a:cubicBezTo>
                    <a:pt x="10" y="5"/>
                    <a:pt x="10" y="5"/>
                    <a:pt x="10" y="5"/>
                  </a:cubicBezTo>
                  <a:cubicBezTo>
                    <a:pt x="8" y="3"/>
                    <a:pt x="4" y="3"/>
                    <a:pt x="2" y="6"/>
                  </a:cubicBezTo>
                  <a:cubicBezTo>
                    <a:pt x="0" y="8"/>
                    <a:pt x="0" y="12"/>
                    <a:pt x="3" y="14"/>
                  </a:cubicBezTo>
                  <a:cubicBezTo>
                    <a:pt x="56" y="63"/>
                    <a:pt x="56" y="63"/>
                    <a:pt x="56" y="63"/>
                  </a:cubicBezTo>
                  <a:cubicBezTo>
                    <a:pt x="59" y="65"/>
                    <a:pt x="62" y="65"/>
                    <a:pt x="64" y="63"/>
                  </a:cubicBezTo>
                  <a:cubicBezTo>
                    <a:pt x="114" y="14"/>
                    <a:pt x="114" y="14"/>
                    <a:pt x="114" y="14"/>
                  </a:cubicBezTo>
                  <a:cubicBezTo>
                    <a:pt x="153" y="57"/>
                    <a:pt x="153" y="57"/>
                    <a:pt x="153" y="57"/>
                  </a:cubicBezTo>
                  <a:cubicBezTo>
                    <a:pt x="148" y="56"/>
                    <a:pt x="148" y="56"/>
                    <a:pt x="148" y="56"/>
                  </a:cubicBezTo>
                  <a:cubicBezTo>
                    <a:pt x="145" y="56"/>
                    <a:pt x="142" y="58"/>
                    <a:pt x="142" y="61"/>
                  </a:cubicBezTo>
                  <a:cubicBezTo>
                    <a:pt x="142" y="65"/>
                    <a:pt x="144" y="67"/>
                    <a:pt x="147" y="68"/>
                  </a:cubicBezTo>
                  <a:cubicBezTo>
                    <a:pt x="166" y="69"/>
                    <a:pt x="166" y="69"/>
                    <a:pt x="166" y="69"/>
                  </a:cubicBezTo>
                  <a:cubicBezTo>
                    <a:pt x="167" y="69"/>
                    <a:pt x="167" y="69"/>
                    <a:pt x="167" y="69"/>
                  </a:cubicBezTo>
                  <a:cubicBezTo>
                    <a:pt x="168" y="69"/>
                    <a:pt x="170" y="69"/>
                    <a:pt x="171" y="68"/>
                  </a:cubicBezTo>
                  <a:cubicBezTo>
                    <a:pt x="172" y="67"/>
                    <a:pt x="173" y="65"/>
                    <a:pt x="173" y="64"/>
                  </a:cubicBezTo>
                  <a:cubicBezTo>
                    <a:pt x="173" y="44"/>
                    <a:pt x="173" y="44"/>
                    <a:pt x="173" y="44"/>
                  </a:cubicBezTo>
                  <a:cubicBezTo>
                    <a:pt x="173" y="41"/>
                    <a:pt x="170" y="39"/>
                    <a:pt x="167"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6" name="Freeform 338"/>
            <p:cNvSpPr/>
            <p:nvPr/>
          </p:nvSpPr>
          <p:spPr bwMode="auto">
            <a:xfrm>
              <a:off x="6806850" y="334170"/>
              <a:ext cx="15664" cy="61200"/>
            </a:xfrm>
            <a:custGeom>
              <a:avLst/>
              <a:gdLst>
                <a:gd name="T0" fmla="*/ 18 w 18"/>
                <a:gd name="T1" fmla="*/ 68 h 71"/>
                <a:gd name="T2" fmla="*/ 15 w 18"/>
                <a:gd name="T3" fmla="*/ 71 h 71"/>
                <a:gd name="T4" fmla="*/ 3 w 18"/>
                <a:gd name="T5" fmla="*/ 71 h 71"/>
                <a:gd name="T6" fmla="*/ 0 w 18"/>
                <a:gd name="T7" fmla="*/ 68 h 71"/>
                <a:gd name="T8" fmla="*/ 0 w 18"/>
                <a:gd name="T9" fmla="*/ 3 h 71"/>
                <a:gd name="T10" fmla="*/ 3 w 18"/>
                <a:gd name="T11" fmla="*/ 0 h 71"/>
                <a:gd name="T12" fmla="*/ 15 w 18"/>
                <a:gd name="T13" fmla="*/ 0 h 71"/>
                <a:gd name="T14" fmla="*/ 18 w 18"/>
                <a:gd name="T15" fmla="*/ 3 h 71"/>
                <a:gd name="T16" fmla="*/ 18 w 18"/>
                <a:gd name="T17" fmla="*/ 6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71">
                  <a:moveTo>
                    <a:pt x="18" y="68"/>
                  </a:moveTo>
                  <a:cubicBezTo>
                    <a:pt x="18" y="69"/>
                    <a:pt x="17" y="71"/>
                    <a:pt x="15" y="71"/>
                  </a:cubicBezTo>
                  <a:cubicBezTo>
                    <a:pt x="3" y="71"/>
                    <a:pt x="3" y="71"/>
                    <a:pt x="3" y="71"/>
                  </a:cubicBezTo>
                  <a:cubicBezTo>
                    <a:pt x="1" y="71"/>
                    <a:pt x="0" y="69"/>
                    <a:pt x="0" y="68"/>
                  </a:cubicBezTo>
                  <a:cubicBezTo>
                    <a:pt x="0" y="3"/>
                    <a:pt x="0" y="3"/>
                    <a:pt x="0" y="3"/>
                  </a:cubicBezTo>
                  <a:cubicBezTo>
                    <a:pt x="0" y="1"/>
                    <a:pt x="1" y="0"/>
                    <a:pt x="3" y="0"/>
                  </a:cubicBezTo>
                  <a:cubicBezTo>
                    <a:pt x="15" y="0"/>
                    <a:pt x="15" y="0"/>
                    <a:pt x="15" y="0"/>
                  </a:cubicBezTo>
                  <a:cubicBezTo>
                    <a:pt x="17" y="0"/>
                    <a:pt x="18" y="1"/>
                    <a:pt x="18" y="3"/>
                  </a:cubicBezTo>
                  <a:lnTo>
                    <a:pt x="18" y="6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7" name="Freeform 339"/>
            <p:cNvSpPr/>
            <p:nvPr/>
          </p:nvSpPr>
          <p:spPr bwMode="auto">
            <a:xfrm>
              <a:off x="6849836" y="299928"/>
              <a:ext cx="16393" cy="95443"/>
            </a:xfrm>
            <a:custGeom>
              <a:avLst/>
              <a:gdLst>
                <a:gd name="T0" fmla="*/ 19 w 19"/>
                <a:gd name="T1" fmla="*/ 108 h 111"/>
                <a:gd name="T2" fmla="*/ 16 w 19"/>
                <a:gd name="T3" fmla="*/ 111 h 111"/>
                <a:gd name="T4" fmla="*/ 3 w 19"/>
                <a:gd name="T5" fmla="*/ 111 h 111"/>
                <a:gd name="T6" fmla="*/ 0 w 19"/>
                <a:gd name="T7" fmla="*/ 108 h 111"/>
                <a:gd name="T8" fmla="*/ 0 w 19"/>
                <a:gd name="T9" fmla="*/ 3 h 111"/>
                <a:gd name="T10" fmla="*/ 3 w 19"/>
                <a:gd name="T11" fmla="*/ 0 h 111"/>
                <a:gd name="T12" fmla="*/ 16 w 19"/>
                <a:gd name="T13" fmla="*/ 0 h 111"/>
                <a:gd name="T14" fmla="*/ 19 w 19"/>
                <a:gd name="T15" fmla="*/ 3 h 111"/>
                <a:gd name="T16" fmla="*/ 19 w 19"/>
                <a:gd name="T17" fmla="*/ 10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11">
                  <a:moveTo>
                    <a:pt x="19" y="108"/>
                  </a:moveTo>
                  <a:cubicBezTo>
                    <a:pt x="19" y="109"/>
                    <a:pt x="17" y="111"/>
                    <a:pt x="16" y="111"/>
                  </a:cubicBezTo>
                  <a:cubicBezTo>
                    <a:pt x="3" y="111"/>
                    <a:pt x="3" y="111"/>
                    <a:pt x="3" y="111"/>
                  </a:cubicBezTo>
                  <a:cubicBezTo>
                    <a:pt x="2" y="111"/>
                    <a:pt x="0" y="109"/>
                    <a:pt x="0" y="108"/>
                  </a:cubicBezTo>
                  <a:cubicBezTo>
                    <a:pt x="0" y="3"/>
                    <a:pt x="0" y="3"/>
                    <a:pt x="0" y="3"/>
                  </a:cubicBezTo>
                  <a:cubicBezTo>
                    <a:pt x="0" y="2"/>
                    <a:pt x="2" y="0"/>
                    <a:pt x="3" y="0"/>
                  </a:cubicBezTo>
                  <a:cubicBezTo>
                    <a:pt x="16" y="0"/>
                    <a:pt x="16" y="0"/>
                    <a:pt x="16" y="0"/>
                  </a:cubicBezTo>
                  <a:cubicBezTo>
                    <a:pt x="17" y="0"/>
                    <a:pt x="19" y="2"/>
                    <a:pt x="19" y="3"/>
                  </a:cubicBezTo>
                  <a:lnTo>
                    <a:pt x="19" y="10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8" name="Freeform 340"/>
            <p:cNvSpPr/>
            <p:nvPr/>
          </p:nvSpPr>
          <p:spPr bwMode="auto">
            <a:xfrm>
              <a:off x="6762772" y="303935"/>
              <a:ext cx="16393" cy="91435"/>
            </a:xfrm>
            <a:custGeom>
              <a:avLst/>
              <a:gdLst>
                <a:gd name="T0" fmla="*/ 19 w 19"/>
                <a:gd name="T1" fmla="*/ 103 h 106"/>
                <a:gd name="T2" fmla="*/ 16 w 19"/>
                <a:gd name="T3" fmla="*/ 106 h 106"/>
                <a:gd name="T4" fmla="*/ 3 w 19"/>
                <a:gd name="T5" fmla="*/ 106 h 106"/>
                <a:gd name="T6" fmla="*/ 0 w 19"/>
                <a:gd name="T7" fmla="*/ 103 h 106"/>
                <a:gd name="T8" fmla="*/ 0 w 19"/>
                <a:gd name="T9" fmla="*/ 3 h 106"/>
                <a:gd name="T10" fmla="*/ 3 w 19"/>
                <a:gd name="T11" fmla="*/ 0 h 106"/>
                <a:gd name="T12" fmla="*/ 16 w 19"/>
                <a:gd name="T13" fmla="*/ 0 h 106"/>
                <a:gd name="T14" fmla="*/ 19 w 19"/>
                <a:gd name="T15" fmla="*/ 3 h 106"/>
                <a:gd name="T16" fmla="*/ 19 w 19"/>
                <a:gd name="T17"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6">
                  <a:moveTo>
                    <a:pt x="19" y="103"/>
                  </a:moveTo>
                  <a:cubicBezTo>
                    <a:pt x="19" y="104"/>
                    <a:pt x="17" y="106"/>
                    <a:pt x="16" y="106"/>
                  </a:cubicBezTo>
                  <a:cubicBezTo>
                    <a:pt x="3" y="106"/>
                    <a:pt x="3" y="106"/>
                    <a:pt x="3" y="106"/>
                  </a:cubicBezTo>
                  <a:cubicBezTo>
                    <a:pt x="2" y="106"/>
                    <a:pt x="0" y="104"/>
                    <a:pt x="0" y="103"/>
                  </a:cubicBezTo>
                  <a:cubicBezTo>
                    <a:pt x="0" y="3"/>
                    <a:pt x="0" y="3"/>
                    <a:pt x="0" y="3"/>
                  </a:cubicBezTo>
                  <a:cubicBezTo>
                    <a:pt x="0" y="2"/>
                    <a:pt x="2" y="0"/>
                    <a:pt x="3" y="0"/>
                  </a:cubicBezTo>
                  <a:cubicBezTo>
                    <a:pt x="16" y="0"/>
                    <a:pt x="16" y="0"/>
                    <a:pt x="16" y="0"/>
                  </a:cubicBezTo>
                  <a:cubicBezTo>
                    <a:pt x="17" y="0"/>
                    <a:pt x="19" y="2"/>
                    <a:pt x="19" y="3"/>
                  </a:cubicBezTo>
                  <a:lnTo>
                    <a:pt x="19" y="10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9" name="Freeform 341"/>
            <p:cNvSpPr/>
            <p:nvPr/>
          </p:nvSpPr>
          <p:spPr bwMode="auto">
            <a:xfrm>
              <a:off x="6893914" y="339270"/>
              <a:ext cx="15300" cy="56100"/>
            </a:xfrm>
            <a:custGeom>
              <a:avLst/>
              <a:gdLst>
                <a:gd name="T0" fmla="*/ 18 w 18"/>
                <a:gd name="T1" fmla="*/ 62 h 65"/>
                <a:gd name="T2" fmla="*/ 15 w 18"/>
                <a:gd name="T3" fmla="*/ 65 h 65"/>
                <a:gd name="T4" fmla="*/ 3 w 18"/>
                <a:gd name="T5" fmla="*/ 65 h 65"/>
                <a:gd name="T6" fmla="*/ 0 w 18"/>
                <a:gd name="T7" fmla="*/ 62 h 65"/>
                <a:gd name="T8" fmla="*/ 0 w 18"/>
                <a:gd name="T9" fmla="*/ 3 h 65"/>
                <a:gd name="T10" fmla="*/ 3 w 18"/>
                <a:gd name="T11" fmla="*/ 0 h 65"/>
                <a:gd name="T12" fmla="*/ 15 w 18"/>
                <a:gd name="T13" fmla="*/ 0 h 65"/>
                <a:gd name="T14" fmla="*/ 18 w 18"/>
                <a:gd name="T15" fmla="*/ 3 h 65"/>
                <a:gd name="T16" fmla="*/ 18 w 18"/>
                <a:gd name="T17"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65">
                  <a:moveTo>
                    <a:pt x="18" y="62"/>
                  </a:moveTo>
                  <a:cubicBezTo>
                    <a:pt x="18" y="63"/>
                    <a:pt x="17" y="65"/>
                    <a:pt x="15" y="65"/>
                  </a:cubicBezTo>
                  <a:cubicBezTo>
                    <a:pt x="3" y="65"/>
                    <a:pt x="3" y="65"/>
                    <a:pt x="3" y="65"/>
                  </a:cubicBezTo>
                  <a:cubicBezTo>
                    <a:pt x="1" y="65"/>
                    <a:pt x="0" y="63"/>
                    <a:pt x="0" y="62"/>
                  </a:cubicBezTo>
                  <a:cubicBezTo>
                    <a:pt x="0" y="3"/>
                    <a:pt x="0" y="3"/>
                    <a:pt x="0" y="3"/>
                  </a:cubicBezTo>
                  <a:cubicBezTo>
                    <a:pt x="0" y="2"/>
                    <a:pt x="1" y="0"/>
                    <a:pt x="3" y="0"/>
                  </a:cubicBezTo>
                  <a:cubicBezTo>
                    <a:pt x="15" y="0"/>
                    <a:pt x="15" y="0"/>
                    <a:pt x="15" y="0"/>
                  </a:cubicBezTo>
                  <a:cubicBezTo>
                    <a:pt x="17" y="0"/>
                    <a:pt x="18" y="2"/>
                    <a:pt x="18" y="3"/>
                  </a:cubicBezTo>
                  <a:lnTo>
                    <a:pt x="18" y="6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0" name="Freeform 342"/>
            <p:cNvSpPr/>
            <p:nvPr/>
          </p:nvSpPr>
          <p:spPr bwMode="auto">
            <a:xfrm>
              <a:off x="6872421" y="334170"/>
              <a:ext cx="15300" cy="61200"/>
            </a:xfrm>
            <a:custGeom>
              <a:avLst/>
              <a:gdLst>
                <a:gd name="T0" fmla="*/ 18 w 18"/>
                <a:gd name="T1" fmla="*/ 68 h 71"/>
                <a:gd name="T2" fmla="*/ 15 w 18"/>
                <a:gd name="T3" fmla="*/ 71 h 71"/>
                <a:gd name="T4" fmla="*/ 3 w 18"/>
                <a:gd name="T5" fmla="*/ 71 h 71"/>
                <a:gd name="T6" fmla="*/ 0 w 18"/>
                <a:gd name="T7" fmla="*/ 68 h 71"/>
                <a:gd name="T8" fmla="*/ 0 w 18"/>
                <a:gd name="T9" fmla="*/ 3 h 71"/>
                <a:gd name="T10" fmla="*/ 3 w 18"/>
                <a:gd name="T11" fmla="*/ 0 h 71"/>
                <a:gd name="T12" fmla="*/ 15 w 18"/>
                <a:gd name="T13" fmla="*/ 0 h 71"/>
                <a:gd name="T14" fmla="*/ 18 w 18"/>
                <a:gd name="T15" fmla="*/ 3 h 71"/>
                <a:gd name="T16" fmla="*/ 18 w 18"/>
                <a:gd name="T17" fmla="*/ 6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71">
                  <a:moveTo>
                    <a:pt x="18" y="68"/>
                  </a:moveTo>
                  <a:cubicBezTo>
                    <a:pt x="18" y="69"/>
                    <a:pt x="17" y="71"/>
                    <a:pt x="15" y="71"/>
                  </a:cubicBezTo>
                  <a:cubicBezTo>
                    <a:pt x="3" y="71"/>
                    <a:pt x="3" y="71"/>
                    <a:pt x="3" y="71"/>
                  </a:cubicBezTo>
                  <a:cubicBezTo>
                    <a:pt x="1" y="71"/>
                    <a:pt x="0" y="69"/>
                    <a:pt x="0" y="68"/>
                  </a:cubicBezTo>
                  <a:cubicBezTo>
                    <a:pt x="0" y="3"/>
                    <a:pt x="0" y="3"/>
                    <a:pt x="0" y="3"/>
                  </a:cubicBezTo>
                  <a:cubicBezTo>
                    <a:pt x="0" y="2"/>
                    <a:pt x="1" y="0"/>
                    <a:pt x="3" y="0"/>
                  </a:cubicBezTo>
                  <a:cubicBezTo>
                    <a:pt x="15" y="0"/>
                    <a:pt x="15" y="0"/>
                    <a:pt x="15" y="0"/>
                  </a:cubicBezTo>
                  <a:cubicBezTo>
                    <a:pt x="17" y="0"/>
                    <a:pt x="18" y="2"/>
                    <a:pt x="18" y="3"/>
                  </a:cubicBezTo>
                  <a:lnTo>
                    <a:pt x="18" y="6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1" name="Freeform 343"/>
            <p:cNvSpPr/>
            <p:nvPr/>
          </p:nvSpPr>
          <p:spPr bwMode="auto">
            <a:xfrm>
              <a:off x="6785357" y="324699"/>
              <a:ext cx="15664" cy="70671"/>
            </a:xfrm>
            <a:custGeom>
              <a:avLst/>
              <a:gdLst>
                <a:gd name="T0" fmla="*/ 18 w 18"/>
                <a:gd name="T1" fmla="*/ 79 h 82"/>
                <a:gd name="T2" fmla="*/ 15 w 18"/>
                <a:gd name="T3" fmla="*/ 82 h 82"/>
                <a:gd name="T4" fmla="*/ 3 w 18"/>
                <a:gd name="T5" fmla="*/ 82 h 82"/>
                <a:gd name="T6" fmla="*/ 0 w 18"/>
                <a:gd name="T7" fmla="*/ 79 h 82"/>
                <a:gd name="T8" fmla="*/ 0 w 18"/>
                <a:gd name="T9" fmla="*/ 3 h 82"/>
                <a:gd name="T10" fmla="*/ 3 w 18"/>
                <a:gd name="T11" fmla="*/ 0 h 82"/>
                <a:gd name="T12" fmla="*/ 15 w 18"/>
                <a:gd name="T13" fmla="*/ 0 h 82"/>
                <a:gd name="T14" fmla="*/ 18 w 18"/>
                <a:gd name="T15" fmla="*/ 3 h 82"/>
                <a:gd name="T16" fmla="*/ 18 w 18"/>
                <a:gd name="T17" fmla="*/ 7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2">
                  <a:moveTo>
                    <a:pt x="18" y="79"/>
                  </a:moveTo>
                  <a:cubicBezTo>
                    <a:pt x="18" y="80"/>
                    <a:pt x="17" y="82"/>
                    <a:pt x="15" y="82"/>
                  </a:cubicBezTo>
                  <a:cubicBezTo>
                    <a:pt x="3" y="82"/>
                    <a:pt x="3" y="82"/>
                    <a:pt x="3" y="82"/>
                  </a:cubicBezTo>
                  <a:cubicBezTo>
                    <a:pt x="1" y="82"/>
                    <a:pt x="0" y="80"/>
                    <a:pt x="0" y="79"/>
                  </a:cubicBezTo>
                  <a:cubicBezTo>
                    <a:pt x="0" y="3"/>
                    <a:pt x="0" y="3"/>
                    <a:pt x="0" y="3"/>
                  </a:cubicBezTo>
                  <a:cubicBezTo>
                    <a:pt x="0" y="1"/>
                    <a:pt x="1" y="0"/>
                    <a:pt x="3" y="0"/>
                  </a:cubicBezTo>
                  <a:cubicBezTo>
                    <a:pt x="15" y="0"/>
                    <a:pt x="15" y="0"/>
                    <a:pt x="15" y="0"/>
                  </a:cubicBezTo>
                  <a:cubicBezTo>
                    <a:pt x="17" y="0"/>
                    <a:pt x="18" y="1"/>
                    <a:pt x="18" y="3"/>
                  </a:cubicBezTo>
                  <a:lnTo>
                    <a:pt x="18" y="7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2" name="Freeform 344"/>
            <p:cNvSpPr/>
            <p:nvPr/>
          </p:nvSpPr>
          <p:spPr bwMode="auto">
            <a:xfrm>
              <a:off x="6828343" y="319599"/>
              <a:ext cx="15664" cy="75771"/>
            </a:xfrm>
            <a:custGeom>
              <a:avLst/>
              <a:gdLst>
                <a:gd name="T0" fmla="*/ 18 w 18"/>
                <a:gd name="T1" fmla="*/ 85 h 88"/>
                <a:gd name="T2" fmla="*/ 15 w 18"/>
                <a:gd name="T3" fmla="*/ 88 h 88"/>
                <a:gd name="T4" fmla="*/ 3 w 18"/>
                <a:gd name="T5" fmla="*/ 88 h 88"/>
                <a:gd name="T6" fmla="*/ 0 w 18"/>
                <a:gd name="T7" fmla="*/ 85 h 88"/>
                <a:gd name="T8" fmla="*/ 0 w 18"/>
                <a:gd name="T9" fmla="*/ 3 h 88"/>
                <a:gd name="T10" fmla="*/ 3 w 18"/>
                <a:gd name="T11" fmla="*/ 0 h 88"/>
                <a:gd name="T12" fmla="*/ 15 w 18"/>
                <a:gd name="T13" fmla="*/ 0 h 88"/>
                <a:gd name="T14" fmla="*/ 18 w 18"/>
                <a:gd name="T15" fmla="*/ 3 h 88"/>
                <a:gd name="T16" fmla="*/ 18 w 18"/>
                <a:gd name="T17" fmla="*/ 8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5"/>
                  </a:moveTo>
                  <a:cubicBezTo>
                    <a:pt x="18" y="86"/>
                    <a:pt x="17" y="88"/>
                    <a:pt x="15" y="88"/>
                  </a:cubicBezTo>
                  <a:cubicBezTo>
                    <a:pt x="3" y="88"/>
                    <a:pt x="3" y="88"/>
                    <a:pt x="3" y="88"/>
                  </a:cubicBezTo>
                  <a:cubicBezTo>
                    <a:pt x="1" y="88"/>
                    <a:pt x="0" y="86"/>
                    <a:pt x="0" y="85"/>
                  </a:cubicBezTo>
                  <a:cubicBezTo>
                    <a:pt x="0" y="3"/>
                    <a:pt x="0" y="3"/>
                    <a:pt x="0" y="3"/>
                  </a:cubicBezTo>
                  <a:cubicBezTo>
                    <a:pt x="0" y="1"/>
                    <a:pt x="1" y="0"/>
                    <a:pt x="3" y="0"/>
                  </a:cubicBezTo>
                  <a:cubicBezTo>
                    <a:pt x="15" y="0"/>
                    <a:pt x="15" y="0"/>
                    <a:pt x="15" y="0"/>
                  </a:cubicBezTo>
                  <a:cubicBezTo>
                    <a:pt x="17" y="0"/>
                    <a:pt x="18" y="1"/>
                    <a:pt x="18" y="3"/>
                  </a:cubicBezTo>
                  <a:lnTo>
                    <a:pt x="18" y="8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3" name="Freeform 345"/>
            <p:cNvSpPr>
              <a:spLocks noEditPoints="1"/>
            </p:cNvSpPr>
            <p:nvPr/>
          </p:nvSpPr>
          <p:spPr bwMode="auto">
            <a:xfrm>
              <a:off x="5009470" y="281713"/>
              <a:ext cx="153364" cy="104914"/>
            </a:xfrm>
            <a:custGeom>
              <a:avLst/>
              <a:gdLst>
                <a:gd name="T0" fmla="*/ 404 w 421"/>
                <a:gd name="T1" fmla="*/ 0 h 288"/>
                <a:gd name="T2" fmla="*/ 17 w 421"/>
                <a:gd name="T3" fmla="*/ 0 h 288"/>
                <a:gd name="T4" fmla="*/ 0 w 421"/>
                <a:gd name="T5" fmla="*/ 0 h 288"/>
                <a:gd name="T6" fmla="*/ 0 w 421"/>
                <a:gd name="T7" fmla="*/ 19 h 288"/>
                <a:gd name="T8" fmla="*/ 0 w 421"/>
                <a:gd name="T9" fmla="*/ 272 h 288"/>
                <a:gd name="T10" fmla="*/ 0 w 421"/>
                <a:gd name="T11" fmla="*/ 288 h 288"/>
                <a:gd name="T12" fmla="*/ 17 w 421"/>
                <a:gd name="T13" fmla="*/ 288 h 288"/>
                <a:gd name="T14" fmla="*/ 404 w 421"/>
                <a:gd name="T15" fmla="*/ 288 h 288"/>
                <a:gd name="T16" fmla="*/ 421 w 421"/>
                <a:gd name="T17" fmla="*/ 288 h 288"/>
                <a:gd name="T18" fmla="*/ 421 w 421"/>
                <a:gd name="T19" fmla="*/ 272 h 288"/>
                <a:gd name="T20" fmla="*/ 421 w 421"/>
                <a:gd name="T21" fmla="*/ 19 h 288"/>
                <a:gd name="T22" fmla="*/ 421 w 421"/>
                <a:gd name="T23" fmla="*/ 0 h 288"/>
                <a:gd name="T24" fmla="*/ 404 w 421"/>
                <a:gd name="T25" fmla="*/ 0 h 288"/>
                <a:gd name="T26" fmla="*/ 404 w 421"/>
                <a:gd name="T27" fmla="*/ 272 h 288"/>
                <a:gd name="T28" fmla="*/ 17 w 421"/>
                <a:gd name="T29" fmla="*/ 272 h 288"/>
                <a:gd name="T30" fmla="*/ 17 w 421"/>
                <a:gd name="T31" fmla="*/ 19 h 288"/>
                <a:gd name="T32" fmla="*/ 404 w 421"/>
                <a:gd name="T33" fmla="*/ 19 h 288"/>
                <a:gd name="T34" fmla="*/ 404 w 421"/>
                <a:gd name="T35" fmla="*/ 2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1" h="288">
                  <a:moveTo>
                    <a:pt x="404" y="0"/>
                  </a:moveTo>
                  <a:lnTo>
                    <a:pt x="17" y="0"/>
                  </a:lnTo>
                  <a:lnTo>
                    <a:pt x="0" y="0"/>
                  </a:lnTo>
                  <a:lnTo>
                    <a:pt x="0" y="19"/>
                  </a:lnTo>
                  <a:lnTo>
                    <a:pt x="0" y="272"/>
                  </a:lnTo>
                  <a:lnTo>
                    <a:pt x="0" y="288"/>
                  </a:lnTo>
                  <a:lnTo>
                    <a:pt x="17" y="288"/>
                  </a:lnTo>
                  <a:lnTo>
                    <a:pt x="404" y="288"/>
                  </a:lnTo>
                  <a:lnTo>
                    <a:pt x="421" y="288"/>
                  </a:lnTo>
                  <a:lnTo>
                    <a:pt x="421" y="272"/>
                  </a:lnTo>
                  <a:lnTo>
                    <a:pt x="421" y="19"/>
                  </a:lnTo>
                  <a:lnTo>
                    <a:pt x="421" y="0"/>
                  </a:lnTo>
                  <a:lnTo>
                    <a:pt x="404" y="0"/>
                  </a:lnTo>
                  <a:close/>
                  <a:moveTo>
                    <a:pt x="404" y="272"/>
                  </a:moveTo>
                  <a:lnTo>
                    <a:pt x="17" y="272"/>
                  </a:lnTo>
                  <a:lnTo>
                    <a:pt x="17" y="19"/>
                  </a:lnTo>
                  <a:lnTo>
                    <a:pt x="404" y="19"/>
                  </a:lnTo>
                  <a:lnTo>
                    <a:pt x="404" y="27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4" name="Freeform 346"/>
            <p:cNvSpPr>
              <a:spLocks noEditPoints="1"/>
            </p:cNvSpPr>
            <p:nvPr/>
          </p:nvSpPr>
          <p:spPr bwMode="auto">
            <a:xfrm>
              <a:off x="4993078" y="278435"/>
              <a:ext cx="186149" cy="114385"/>
            </a:xfrm>
            <a:custGeom>
              <a:avLst/>
              <a:gdLst>
                <a:gd name="T0" fmla="*/ 7 w 216"/>
                <a:gd name="T1" fmla="*/ 14 h 133"/>
                <a:gd name="T2" fmla="*/ 209 w 216"/>
                <a:gd name="T3" fmla="*/ 14 h 133"/>
                <a:gd name="T4" fmla="*/ 216 w 216"/>
                <a:gd name="T5" fmla="*/ 7 h 133"/>
                <a:gd name="T6" fmla="*/ 209 w 216"/>
                <a:gd name="T7" fmla="*/ 0 h 133"/>
                <a:gd name="T8" fmla="*/ 7 w 216"/>
                <a:gd name="T9" fmla="*/ 0 h 133"/>
                <a:gd name="T10" fmla="*/ 0 w 216"/>
                <a:gd name="T11" fmla="*/ 7 h 133"/>
                <a:gd name="T12" fmla="*/ 7 w 216"/>
                <a:gd name="T13" fmla="*/ 14 h 133"/>
                <a:gd name="T14" fmla="*/ 209 w 216"/>
                <a:gd name="T15" fmla="*/ 119 h 133"/>
                <a:gd name="T16" fmla="*/ 7 w 216"/>
                <a:gd name="T17" fmla="*/ 119 h 133"/>
                <a:gd name="T18" fmla="*/ 0 w 216"/>
                <a:gd name="T19" fmla="*/ 126 h 133"/>
                <a:gd name="T20" fmla="*/ 7 w 216"/>
                <a:gd name="T21" fmla="*/ 133 h 133"/>
                <a:gd name="T22" fmla="*/ 209 w 216"/>
                <a:gd name="T23" fmla="*/ 133 h 133"/>
                <a:gd name="T24" fmla="*/ 216 w 216"/>
                <a:gd name="T25" fmla="*/ 126 h 133"/>
                <a:gd name="T26" fmla="*/ 209 w 216"/>
                <a:gd name="T27" fmla="*/ 11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133">
                  <a:moveTo>
                    <a:pt x="7" y="14"/>
                  </a:moveTo>
                  <a:cubicBezTo>
                    <a:pt x="209" y="14"/>
                    <a:pt x="209" y="14"/>
                    <a:pt x="209" y="14"/>
                  </a:cubicBezTo>
                  <a:cubicBezTo>
                    <a:pt x="213" y="14"/>
                    <a:pt x="216" y="11"/>
                    <a:pt x="216" y="7"/>
                  </a:cubicBezTo>
                  <a:cubicBezTo>
                    <a:pt x="216" y="3"/>
                    <a:pt x="213" y="0"/>
                    <a:pt x="209" y="0"/>
                  </a:cubicBezTo>
                  <a:cubicBezTo>
                    <a:pt x="7" y="0"/>
                    <a:pt x="7" y="0"/>
                    <a:pt x="7" y="0"/>
                  </a:cubicBezTo>
                  <a:cubicBezTo>
                    <a:pt x="3" y="0"/>
                    <a:pt x="0" y="3"/>
                    <a:pt x="0" y="7"/>
                  </a:cubicBezTo>
                  <a:cubicBezTo>
                    <a:pt x="0" y="11"/>
                    <a:pt x="3" y="14"/>
                    <a:pt x="7" y="14"/>
                  </a:cubicBezTo>
                  <a:close/>
                  <a:moveTo>
                    <a:pt x="209" y="119"/>
                  </a:moveTo>
                  <a:cubicBezTo>
                    <a:pt x="7" y="119"/>
                    <a:pt x="7" y="119"/>
                    <a:pt x="7" y="119"/>
                  </a:cubicBezTo>
                  <a:cubicBezTo>
                    <a:pt x="3" y="119"/>
                    <a:pt x="0" y="122"/>
                    <a:pt x="0" y="126"/>
                  </a:cubicBezTo>
                  <a:cubicBezTo>
                    <a:pt x="0" y="130"/>
                    <a:pt x="3" y="133"/>
                    <a:pt x="7" y="133"/>
                  </a:cubicBezTo>
                  <a:cubicBezTo>
                    <a:pt x="209" y="133"/>
                    <a:pt x="209" y="133"/>
                    <a:pt x="209" y="133"/>
                  </a:cubicBezTo>
                  <a:cubicBezTo>
                    <a:pt x="213" y="133"/>
                    <a:pt x="216" y="130"/>
                    <a:pt x="216" y="126"/>
                  </a:cubicBezTo>
                  <a:cubicBezTo>
                    <a:pt x="216" y="122"/>
                    <a:pt x="213" y="119"/>
                    <a:pt x="209" y="1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5" name="Freeform 347"/>
            <p:cNvSpPr/>
            <p:nvPr/>
          </p:nvSpPr>
          <p:spPr bwMode="auto">
            <a:xfrm>
              <a:off x="5030235" y="397920"/>
              <a:ext cx="42986" cy="41164"/>
            </a:xfrm>
            <a:custGeom>
              <a:avLst/>
              <a:gdLst>
                <a:gd name="T0" fmla="*/ 38 w 50"/>
                <a:gd name="T1" fmla="*/ 2 h 48"/>
                <a:gd name="T2" fmla="*/ 3 w 50"/>
                <a:gd name="T3" fmla="*/ 37 h 48"/>
                <a:gd name="T4" fmla="*/ 3 w 50"/>
                <a:gd name="T5" fmla="*/ 46 h 48"/>
                <a:gd name="T6" fmla="*/ 8 w 50"/>
                <a:gd name="T7" fmla="*/ 48 h 48"/>
                <a:gd name="T8" fmla="*/ 12 w 50"/>
                <a:gd name="T9" fmla="*/ 46 h 48"/>
                <a:gd name="T10" fmla="*/ 47 w 50"/>
                <a:gd name="T11" fmla="*/ 12 h 48"/>
                <a:gd name="T12" fmla="*/ 47 w 50"/>
                <a:gd name="T13" fmla="*/ 2 h 48"/>
                <a:gd name="T14" fmla="*/ 38 w 50"/>
                <a:gd name="T15" fmla="*/ 2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8">
                  <a:moveTo>
                    <a:pt x="38" y="2"/>
                  </a:moveTo>
                  <a:cubicBezTo>
                    <a:pt x="3" y="37"/>
                    <a:pt x="3" y="37"/>
                    <a:pt x="3" y="37"/>
                  </a:cubicBezTo>
                  <a:cubicBezTo>
                    <a:pt x="0" y="40"/>
                    <a:pt x="0" y="44"/>
                    <a:pt x="3" y="46"/>
                  </a:cubicBezTo>
                  <a:cubicBezTo>
                    <a:pt x="4" y="48"/>
                    <a:pt x="6" y="48"/>
                    <a:pt x="8" y="48"/>
                  </a:cubicBezTo>
                  <a:cubicBezTo>
                    <a:pt x="9" y="48"/>
                    <a:pt x="11" y="48"/>
                    <a:pt x="12" y="46"/>
                  </a:cubicBezTo>
                  <a:cubicBezTo>
                    <a:pt x="47" y="12"/>
                    <a:pt x="47" y="12"/>
                    <a:pt x="47" y="12"/>
                  </a:cubicBezTo>
                  <a:cubicBezTo>
                    <a:pt x="50" y="9"/>
                    <a:pt x="50" y="5"/>
                    <a:pt x="47" y="2"/>
                  </a:cubicBezTo>
                  <a:cubicBezTo>
                    <a:pt x="45" y="0"/>
                    <a:pt x="40" y="0"/>
                    <a:pt x="38" y="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6" name="Freeform 348"/>
            <p:cNvSpPr/>
            <p:nvPr/>
          </p:nvSpPr>
          <p:spPr bwMode="auto">
            <a:xfrm>
              <a:off x="5099084" y="397920"/>
              <a:ext cx="42986" cy="41164"/>
            </a:xfrm>
            <a:custGeom>
              <a:avLst/>
              <a:gdLst>
                <a:gd name="T0" fmla="*/ 12 w 50"/>
                <a:gd name="T1" fmla="*/ 2 h 48"/>
                <a:gd name="T2" fmla="*/ 3 w 50"/>
                <a:gd name="T3" fmla="*/ 2 h 48"/>
                <a:gd name="T4" fmla="*/ 3 w 50"/>
                <a:gd name="T5" fmla="*/ 12 h 48"/>
                <a:gd name="T6" fmla="*/ 38 w 50"/>
                <a:gd name="T7" fmla="*/ 46 h 48"/>
                <a:gd name="T8" fmla="*/ 42 w 50"/>
                <a:gd name="T9" fmla="*/ 48 h 48"/>
                <a:gd name="T10" fmla="*/ 47 w 50"/>
                <a:gd name="T11" fmla="*/ 46 h 48"/>
                <a:gd name="T12" fmla="*/ 47 w 50"/>
                <a:gd name="T13" fmla="*/ 37 h 48"/>
                <a:gd name="T14" fmla="*/ 12 w 50"/>
                <a:gd name="T15" fmla="*/ 2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8">
                  <a:moveTo>
                    <a:pt x="12" y="2"/>
                  </a:moveTo>
                  <a:cubicBezTo>
                    <a:pt x="10" y="0"/>
                    <a:pt x="5" y="0"/>
                    <a:pt x="3" y="2"/>
                  </a:cubicBezTo>
                  <a:cubicBezTo>
                    <a:pt x="0" y="5"/>
                    <a:pt x="0" y="9"/>
                    <a:pt x="3" y="12"/>
                  </a:cubicBezTo>
                  <a:cubicBezTo>
                    <a:pt x="38" y="46"/>
                    <a:pt x="38" y="46"/>
                    <a:pt x="38" y="46"/>
                  </a:cubicBezTo>
                  <a:cubicBezTo>
                    <a:pt x="39" y="48"/>
                    <a:pt x="41" y="48"/>
                    <a:pt x="42" y="48"/>
                  </a:cubicBezTo>
                  <a:cubicBezTo>
                    <a:pt x="44" y="48"/>
                    <a:pt x="46" y="48"/>
                    <a:pt x="47" y="46"/>
                  </a:cubicBezTo>
                  <a:cubicBezTo>
                    <a:pt x="50" y="44"/>
                    <a:pt x="50" y="40"/>
                    <a:pt x="47" y="37"/>
                  </a:cubicBezTo>
                  <a:lnTo>
                    <a:pt x="12" y="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7" name="Freeform 349"/>
            <p:cNvSpPr/>
            <p:nvPr/>
          </p:nvSpPr>
          <p:spPr bwMode="auto">
            <a:xfrm>
              <a:off x="5028413" y="305756"/>
              <a:ext cx="110378" cy="60471"/>
            </a:xfrm>
            <a:custGeom>
              <a:avLst/>
              <a:gdLst>
                <a:gd name="T0" fmla="*/ 4 w 128"/>
                <a:gd name="T1" fmla="*/ 70 h 70"/>
                <a:gd name="T2" fmla="*/ 0 w 128"/>
                <a:gd name="T3" fmla="*/ 66 h 70"/>
                <a:gd name="T4" fmla="*/ 40 w 128"/>
                <a:gd name="T5" fmla="*/ 22 h 70"/>
                <a:gd name="T6" fmla="*/ 42 w 128"/>
                <a:gd name="T7" fmla="*/ 21 h 70"/>
                <a:gd name="T8" fmla="*/ 82 w 128"/>
                <a:gd name="T9" fmla="*/ 29 h 70"/>
                <a:gd name="T10" fmla="*/ 125 w 128"/>
                <a:gd name="T11" fmla="*/ 0 h 70"/>
                <a:gd name="T12" fmla="*/ 128 w 128"/>
                <a:gd name="T13" fmla="*/ 4 h 70"/>
                <a:gd name="T14" fmla="*/ 84 w 128"/>
                <a:gd name="T15" fmla="*/ 34 h 70"/>
                <a:gd name="T16" fmla="*/ 82 w 128"/>
                <a:gd name="T17" fmla="*/ 34 h 70"/>
                <a:gd name="T18" fmla="*/ 43 w 128"/>
                <a:gd name="T19" fmla="*/ 27 h 70"/>
                <a:gd name="T20" fmla="*/ 4 w 128"/>
                <a:gd name="T21"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70">
                  <a:moveTo>
                    <a:pt x="4" y="70"/>
                  </a:moveTo>
                  <a:cubicBezTo>
                    <a:pt x="0" y="66"/>
                    <a:pt x="0" y="66"/>
                    <a:pt x="0" y="66"/>
                  </a:cubicBezTo>
                  <a:cubicBezTo>
                    <a:pt x="40" y="22"/>
                    <a:pt x="40" y="22"/>
                    <a:pt x="40" y="22"/>
                  </a:cubicBezTo>
                  <a:cubicBezTo>
                    <a:pt x="40" y="21"/>
                    <a:pt x="41" y="21"/>
                    <a:pt x="42" y="21"/>
                  </a:cubicBezTo>
                  <a:cubicBezTo>
                    <a:pt x="82" y="29"/>
                    <a:pt x="82" y="29"/>
                    <a:pt x="82" y="29"/>
                  </a:cubicBezTo>
                  <a:cubicBezTo>
                    <a:pt x="125" y="0"/>
                    <a:pt x="125" y="0"/>
                    <a:pt x="125" y="0"/>
                  </a:cubicBezTo>
                  <a:cubicBezTo>
                    <a:pt x="128" y="4"/>
                    <a:pt x="128" y="4"/>
                    <a:pt x="128" y="4"/>
                  </a:cubicBezTo>
                  <a:cubicBezTo>
                    <a:pt x="84" y="34"/>
                    <a:pt x="84" y="34"/>
                    <a:pt x="84" y="34"/>
                  </a:cubicBezTo>
                  <a:cubicBezTo>
                    <a:pt x="83" y="34"/>
                    <a:pt x="83" y="34"/>
                    <a:pt x="82" y="34"/>
                  </a:cubicBezTo>
                  <a:cubicBezTo>
                    <a:pt x="43" y="27"/>
                    <a:pt x="43" y="27"/>
                    <a:pt x="43" y="27"/>
                  </a:cubicBezTo>
                  <a:lnTo>
                    <a:pt x="4" y="7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8" name="Oval 350"/>
            <p:cNvSpPr>
              <a:spLocks noChangeArrowheads="1"/>
            </p:cNvSpPr>
            <p:nvPr/>
          </p:nvSpPr>
          <p:spPr bwMode="auto">
            <a:xfrm>
              <a:off x="5023313" y="357484"/>
              <a:ext cx="13843" cy="12750"/>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9" name="Oval 351"/>
            <p:cNvSpPr>
              <a:spLocks noChangeArrowheads="1"/>
            </p:cNvSpPr>
            <p:nvPr/>
          </p:nvSpPr>
          <p:spPr bwMode="auto">
            <a:xfrm>
              <a:off x="5057556" y="319599"/>
              <a:ext cx="13843" cy="138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0" name="Oval 352"/>
            <p:cNvSpPr>
              <a:spLocks noChangeArrowheads="1"/>
            </p:cNvSpPr>
            <p:nvPr/>
          </p:nvSpPr>
          <p:spPr bwMode="auto">
            <a:xfrm>
              <a:off x="5094713" y="323970"/>
              <a:ext cx="13114" cy="138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1" name="Oval 353"/>
            <p:cNvSpPr>
              <a:spLocks noChangeArrowheads="1"/>
            </p:cNvSpPr>
            <p:nvPr/>
          </p:nvSpPr>
          <p:spPr bwMode="auto">
            <a:xfrm>
              <a:off x="5130777" y="301385"/>
              <a:ext cx="13114" cy="13114"/>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2" name="Freeform 354"/>
            <p:cNvSpPr>
              <a:spLocks noEditPoints="1"/>
            </p:cNvSpPr>
            <p:nvPr/>
          </p:nvSpPr>
          <p:spPr bwMode="auto">
            <a:xfrm>
              <a:off x="5308184" y="281713"/>
              <a:ext cx="153364" cy="104914"/>
            </a:xfrm>
            <a:custGeom>
              <a:avLst/>
              <a:gdLst>
                <a:gd name="T0" fmla="*/ 405 w 421"/>
                <a:gd name="T1" fmla="*/ 0 h 288"/>
                <a:gd name="T2" fmla="*/ 17 w 421"/>
                <a:gd name="T3" fmla="*/ 0 h 288"/>
                <a:gd name="T4" fmla="*/ 0 w 421"/>
                <a:gd name="T5" fmla="*/ 0 h 288"/>
                <a:gd name="T6" fmla="*/ 0 w 421"/>
                <a:gd name="T7" fmla="*/ 19 h 288"/>
                <a:gd name="T8" fmla="*/ 0 w 421"/>
                <a:gd name="T9" fmla="*/ 272 h 288"/>
                <a:gd name="T10" fmla="*/ 0 w 421"/>
                <a:gd name="T11" fmla="*/ 288 h 288"/>
                <a:gd name="T12" fmla="*/ 17 w 421"/>
                <a:gd name="T13" fmla="*/ 288 h 288"/>
                <a:gd name="T14" fmla="*/ 405 w 421"/>
                <a:gd name="T15" fmla="*/ 288 h 288"/>
                <a:gd name="T16" fmla="*/ 421 w 421"/>
                <a:gd name="T17" fmla="*/ 288 h 288"/>
                <a:gd name="T18" fmla="*/ 421 w 421"/>
                <a:gd name="T19" fmla="*/ 272 h 288"/>
                <a:gd name="T20" fmla="*/ 421 w 421"/>
                <a:gd name="T21" fmla="*/ 19 h 288"/>
                <a:gd name="T22" fmla="*/ 421 w 421"/>
                <a:gd name="T23" fmla="*/ 0 h 288"/>
                <a:gd name="T24" fmla="*/ 405 w 421"/>
                <a:gd name="T25" fmla="*/ 0 h 288"/>
                <a:gd name="T26" fmla="*/ 405 w 421"/>
                <a:gd name="T27" fmla="*/ 272 h 288"/>
                <a:gd name="T28" fmla="*/ 17 w 421"/>
                <a:gd name="T29" fmla="*/ 272 h 288"/>
                <a:gd name="T30" fmla="*/ 17 w 421"/>
                <a:gd name="T31" fmla="*/ 19 h 288"/>
                <a:gd name="T32" fmla="*/ 405 w 421"/>
                <a:gd name="T33" fmla="*/ 19 h 288"/>
                <a:gd name="T34" fmla="*/ 405 w 421"/>
                <a:gd name="T35" fmla="*/ 2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1" h="288">
                  <a:moveTo>
                    <a:pt x="405" y="0"/>
                  </a:moveTo>
                  <a:lnTo>
                    <a:pt x="17" y="0"/>
                  </a:lnTo>
                  <a:lnTo>
                    <a:pt x="0" y="0"/>
                  </a:lnTo>
                  <a:lnTo>
                    <a:pt x="0" y="19"/>
                  </a:lnTo>
                  <a:lnTo>
                    <a:pt x="0" y="272"/>
                  </a:lnTo>
                  <a:lnTo>
                    <a:pt x="0" y="288"/>
                  </a:lnTo>
                  <a:lnTo>
                    <a:pt x="17" y="288"/>
                  </a:lnTo>
                  <a:lnTo>
                    <a:pt x="405" y="288"/>
                  </a:lnTo>
                  <a:lnTo>
                    <a:pt x="421" y="288"/>
                  </a:lnTo>
                  <a:lnTo>
                    <a:pt x="421" y="272"/>
                  </a:lnTo>
                  <a:lnTo>
                    <a:pt x="421" y="19"/>
                  </a:lnTo>
                  <a:lnTo>
                    <a:pt x="421" y="0"/>
                  </a:lnTo>
                  <a:lnTo>
                    <a:pt x="405" y="0"/>
                  </a:lnTo>
                  <a:close/>
                  <a:moveTo>
                    <a:pt x="405" y="272"/>
                  </a:moveTo>
                  <a:lnTo>
                    <a:pt x="17" y="272"/>
                  </a:lnTo>
                  <a:lnTo>
                    <a:pt x="17" y="19"/>
                  </a:lnTo>
                  <a:lnTo>
                    <a:pt x="405" y="19"/>
                  </a:lnTo>
                  <a:lnTo>
                    <a:pt x="405" y="27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3" name="Freeform 355"/>
            <p:cNvSpPr>
              <a:spLocks noEditPoints="1"/>
            </p:cNvSpPr>
            <p:nvPr/>
          </p:nvSpPr>
          <p:spPr bwMode="auto">
            <a:xfrm>
              <a:off x="5292155" y="278435"/>
              <a:ext cx="185785" cy="114385"/>
            </a:xfrm>
            <a:custGeom>
              <a:avLst/>
              <a:gdLst>
                <a:gd name="T0" fmla="*/ 7 w 216"/>
                <a:gd name="T1" fmla="*/ 14 h 133"/>
                <a:gd name="T2" fmla="*/ 209 w 216"/>
                <a:gd name="T3" fmla="*/ 14 h 133"/>
                <a:gd name="T4" fmla="*/ 216 w 216"/>
                <a:gd name="T5" fmla="*/ 7 h 133"/>
                <a:gd name="T6" fmla="*/ 209 w 216"/>
                <a:gd name="T7" fmla="*/ 0 h 133"/>
                <a:gd name="T8" fmla="*/ 7 w 216"/>
                <a:gd name="T9" fmla="*/ 0 h 133"/>
                <a:gd name="T10" fmla="*/ 0 w 216"/>
                <a:gd name="T11" fmla="*/ 7 h 133"/>
                <a:gd name="T12" fmla="*/ 7 w 216"/>
                <a:gd name="T13" fmla="*/ 14 h 133"/>
                <a:gd name="T14" fmla="*/ 209 w 216"/>
                <a:gd name="T15" fmla="*/ 119 h 133"/>
                <a:gd name="T16" fmla="*/ 7 w 216"/>
                <a:gd name="T17" fmla="*/ 119 h 133"/>
                <a:gd name="T18" fmla="*/ 0 w 216"/>
                <a:gd name="T19" fmla="*/ 126 h 133"/>
                <a:gd name="T20" fmla="*/ 7 w 216"/>
                <a:gd name="T21" fmla="*/ 133 h 133"/>
                <a:gd name="T22" fmla="*/ 209 w 216"/>
                <a:gd name="T23" fmla="*/ 133 h 133"/>
                <a:gd name="T24" fmla="*/ 216 w 216"/>
                <a:gd name="T25" fmla="*/ 126 h 133"/>
                <a:gd name="T26" fmla="*/ 209 w 216"/>
                <a:gd name="T27" fmla="*/ 11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6" h="133">
                  <a:moveTo>
                    <a:pt x="7" y="14"/>
                  </a:moveTo>
                  <a:cubicBezTo>
                    <a:pt x="209" y="14"/>
                    <a:pt x="209" y="14"/>
                    <a:pt x="209" y="14"/>
                  </a:cubicBezTo>
                  <a:cubicBezTo>
                    <a:pt x="213" y="14"/>
                    <a:pt x="216" y="11"/>
                    <a:pt x="216" y="7"/>
                  </a:cubicBezTo>
                  <a:cubicBezTo>
                    <a:pt x="216" y="3"/>
                    <a:pt x="213" y="0"/>
                    <a:pt x="209" y="0"/>
                  </a:cubicBezTo>
                  <a:cubicBezTo>
                    <a:pt x="7" y="0"/>
                    <a:pt x="7" y="0"/>
                    <a:pt x="7" y="0"/>
                  </a:cubicBezTo>
                  <a:cubicBezTo>
                    <a:pt x="3" y="0"/>
                    <a:pt x="0" y="3"/>
                    <a:pt x="0" y="7"/>
                  </a:cubicBezTo>
                  <a:cubicBezTo>
                    <a:pt x="0" y="11"/>
                    <a:pt x="3" y="14"/>
                    <a:pt x="7" y="14"/>
                  </a:cubicBezTo>
                  <a:close/>
                  <a:moveTo>
                    <a:pt x="209" y="119"/>
                  </a:moveTo>
                  <a:cubicBezTo>
                    <a:pt x="7" y="119"/>
                    <a:pt x="7" y="119"/>
                    <a:pt x="7" y="119"/>
                  </a:cubicBezTo>
                  <a:cubicBezTo>
                    <a:pt x="3" y="119"/>
                    <a:pt x="0" y="122"/>
                    <a:pt x="0" y="126"/>
                  </a:cubicBezTo>
                  <a:cubicBezTo>
                    <a:pt x="0" y="130"/>
                    <a:pt x="3" y="133"/>
                    <a:pt x="7" y="133"/>
                  </a:cubicBezTo>
                  <a:cubicBezTo>
                    <a:pt x="209" y="133"/>
                    <a:pt x="209" y="133"/>
                    <a:pt x="209" y="133"/>
                  </a:cubicBezTo>
                  <a:cubicBezTo>
                    <a:pt x="213" y="133"/>
                    <a:pt x="216" y="130"/>
                    <a:pt x="216" y="126"/>
                  </a:cubicBezTo>
                  <a:cubicBezTo>
                    <a:pt x="216" y="122"/>
                    <a:pt x="213" y="119"/>
                    <a:pt x="209" y="1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4" name="Freeform 356"/>
            <p:cNvSpPr/>
            <p:nvPr/>
          </p:nvSpPr>
          <p:spPr bwMode="auto">
            <a:xfrm>
              <a:off x="5328948" y="397920"/>
              <a:ext cx="42986" cy="41164"/>
            </a:xfrm>
            <a:custGeom>
              <a:avLst/>
              <a:gdLst>
                <a:gd name="T0" fmla="*/ 38 w 50"/>
                <a:gd name="T1" fmla="*/ 2 h 48"/>
                <a:gd name="T2" fmla="*/ 3 w 50"/>
                <a:gd name="T3" fmla="*/ 37 h 48"/>
                <a:gd name="T4" fmla="*/ 3 w 50"/>
                <a:gd name="T5" fmla="*/ 46 h 48"/>
                <a:gd name="T6" fmla="*/ 8 w 50"/>
                <a:gd name="T7" fmla="*/ 48 h 48"/>
                <a:gd name="T8" fmla="*/ 12 w 50"/>
                <a:gd name="T9" fmla="*/ 46 h 48"/>
                <a:gd name="T10" fmla="*/ 47 w 50"/>
                <a:gd name="T11" fmla="*/ 12 h 48"/>
                <a:gd name="T12" fmla="*/ 47 w 50"/>
                <a:gd name="T13" fmla="*/ 2 h 48"/>
                <a:gd name="T14" fmla="*/ 38 w 50"/>
                <a:gd name="T15" fmla="*/ 2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8">
                  <a:moveTo>
                    <a:pt x="38" y="2"/>
                  </a:moveTo>
                  <a:cubicBezTo>
                    <a:pt x="3" y="37"/>
                    <a:pt x="3" y="37"/>
                    <a:pt x="3" y="37"/>
                  </a:cubicBezTo>
                  <a:cubicBezTo>
                    <a:pt x="0" y="40"/>
                    <a:pt x="0" y="44"/>
                    <a:pt x="3" y="46"/>
                  </a:cubicBezTo>
                  <a:cubicBezTo>
                    <a:pt x="4" y="48"/>
                    <a:pt x="6" y="48"/>
                    <a:pt x="8" y="48"/>
                  </a:cubicBezTo>
                  <a:cubicBezTo>
                    <a:pt x="9" y="48"/>
                    <a:pt x="11" y="48"/>
                    <a:pt x="12" y="46"/>
                  </a:cubicBezTo>
                  <a:cubicBezTo>
                    <a:pt x="47" y="12"/>
                    <a:pt x="47" y="12"/>
                    <a:pt x="47" y="12"/>
                  </a:cubicBezTo>
                  <a:cubicBezTo>
                    <a:pt x="50" y="9"/>
                    <a:pt x="50" y="5"/>
                    <a:pt x="47" y="2"/>
                  </a:cubicBezTo>
                  <a:cubicBezTo>
                    <a:pt x="45" y="0"/>
                    <a:pt x="40" y="0"/>
                    <a:pt x="38" y="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5" name="Freeform 357"/>
            <p:cNvSpPr/>
            <p:nvPr/>
          </p:nvSpPr>
          <p:spPr bwMode="auto">
            <a:xfrm>
              <a:off x="5397069" y="397920"/>
              <a:ext cx="42986" cy="41164"/>
            </a:xfrm>
            <a:custGeom>
              <a:avLst/>
              <a:gdLst>
                <a:gd name="T0" fmla="*/ 12 w 50"/>
                <a:gd name="T1" fmla="*/ 2 h 48"/>
                <a:gd name="T2" fmla="*/ 47 w 50"/>
                <a:gd name="T3" fmla="*/ 37 h 48"/>
                <a:gd name="T4" fmla="*/ 47 w 50"/>
                <a:gd name="T5" fmla="*/ 46 h 48"/>
                <a:gd name="T6" fmla="*/ 42 w 50"/>
                <a:gd name="T7" fmla="*/ 48 h 48"/>
                <a:gd name="T8" fmla="*/ 38 w 50"/>
                <a:gd name="T9" fmla="*/ 46 h 48"/>
                <a:gd name="T10" fmla="*/ 3 w 50"/>
                <a:gd name="T11" fmla="*/ 12 h 48"/>
                <a:gd name="T12" fmla="*/ 3 w 50"/>
                <a:gd name="T13" fmla="*/ 2 h 48"/>
                <a:gd name="T14" fmla="*/ 12 w 50"/>
                <a:gd name="T15" fmla="*/ 2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8">
                  <a:moveTo>
                    <a:pt x="12" y="2"/>
                  </a:moveTo>
                  <a:cubicBezTo>
                    <a:pt x="47" y="37"/>
                    <a:pt x="47" y="37"/>
                    <a:pt x="47" y="37"/>
                  </a:cubicBezTo>
                  <a:cubicBezTo>
                    <a:pt x="50" y="40"/>
                    <a:pt x="50" y="44"/>
                    <a:pt x="47" y="46"/>
                  </a:cubicBezTo>
                  <a:cubicBezTo>
                    <a:pt x="46" y="48"/>
                    <a:pt x="44" y="48"/>
                    <a:pt x="42" y="48"/>
                  </a:cubicBezTo>
                  <a:cubicBezTo>
                    <a:pt x="41" y="48"/>
                    <a:pt x="39" y="48"/>
                    <a:pt x="38" y="46"/>
                  </a:cubicBezTo>
                  <a:cubicBezTo>
                    <a:pt x="3" y="12"/>
                    <a:pt x="3" y="12"/>
                    <a:pt x="3" y="12"/>
                  </a:cubicBezTo>
                  <a:cubicBezTo>
                    <a:pt x="0" y="9"/>
                    <a:pt x="0" y="5"/>
                    <a:pt x="3" y="2"/>
                  </a:cubicBezTo>
                  <a:cubicBezTo>
                    <a:pt x="5" y="0"/>
                    <a:pt x="10"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6" name="Freeform 358"/>
            <p:cNvSpPr/>
            <p:nvPr/>
          </p:nvSpPr>
          <p:spPr bwMode="auto">
            <a:xfrm>
              <a:off x="5335869" y="299928"/>
              <a:ext cx="85243" cy="34243"/>
            </a:xfrm>
            <a:custGeom>
              <a:avLst/>
              <a:gdLst>
                <a:gd name="T0" fmla="*/ 96 w 99"/>
                <a:gd name="T1" fmla="*/ 18 h 40"/>
                <a:gd name="T2" fmla="*/ 93 w 99"/>
                <a:gd name="T3" fmla="*/ 15 h 40"/>
                <a:gd name="T4" fmla="*/ 93 w 99"/>
                <a:gd name="T5" fmla="*/ 12 h 40"/>
                <a:gd name="T6" fmla="*/ 68 w 99"/>
                <a:gd name="T7" fmla="*/ 39 h 40"/>
                <a:gd name="T8" fmla="*/ 66 w 99"/>
                <a:gd name="T9" fmla="*/ 40 h 40"/>
                <a:gd name="T10" fmla="*/ 63 w 99"/>
                <a:gd name="T11" fmla="*/ 39 h 40"/>
                <a:gd name="T12" fmla="*/ 34 w 99"/>
                <a:gd name="T13" fmla="*/ 11 h 40"/>
                <a:gd name="T14" fmla="*/ 6 w 99"/>
                <a:gd name="T15" fmla="*/ 37 h 40"/>
                <a:gd name="T16" fmla="*/ 1 w 99"/>
                <a:gd name="T17" fmla="*/ 37 h 40"/>
                <a:gd name="T18" fmla="*/ 1 w 99"/>
                <a:gd name="T19" fmla="*/ 32 h 40"/>
                <a:gd name="T20" fmla="*/ 32 w 99"/>
                <a:gd name="T21" fmla="*/ 4 h 40"/>
                <a:gd name="T22" fmla="*/ 37 w 99"/>
                <a:gd name="T23" fmla="*/ 4 h 40"/>
                <a:gd name="T24" fmla="*/ 65 w 99"/>
                <a:gd name="T25" fmla="*/ 32 h 40"/>
                <a:gd name="T26" fmla="*/ 88 w 99"/>
                <a:gd name="T27" fmla="*/ 8 h 40"/>
                <a:gd name="T28" fmla="*/ 85 w 99"/>
                <a:gd name="T29" fmla="*/ 8 h 40"/>
                <a:gd name="T30" fmla="*/ 82 w 99"/>
                <a:gd name="T31" fmla="*/ 5 h 40"/>
                <a:gd name="T32" fmla="*/ 85 w 99"/>
                <a:gd name="T33" fmla="*/ 1 h 40"/>
                <a:gd name="T34" fmla="*/ 96 w 99"/>
                <a:gd name="T35" fmla="*/ 0 h 40"/>
                <a:gd name="T36" fmla="*/ 96 w 99"/>
                <a:gd name="T37" fmla="*/ 0 h 40"/>
                <a:gd name="T38" fmla="*/ 98 w 99"/>
                <a:gd name="T39" fmla="*/ 1 h 40"/>
                <a:gd name="T40" fmla="*/ 99 w 99"/>
                <a:gd name="T41" fmla="*/ 3 h 40"/>
                <a:gd name="T42" fmla="*/ 99 w 99"/>
                <a:gd name="T43" fmla="*/ 15 h 40"/>
                <a:gd name="T44" fmla="*/ 96 w 99"/>
                <a:gd name="T45" fmla="*/ 1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9" h="40">
                  <a:moveTo>
                    <a:pt x="96" y="18"/>
                  </a:moveTo>
                  <a:cubicBezTo>
                    <a:pt x="94" y="18"/>
                    <a:pt x="93" y="16"/>
                    <a:pt x="93" y="15"/>
                  </a:cubicBezTo>
                  <a:cubicBezTo>
                    <a:pt x="93" y="12"/>
                    <a:pt x="93" y="12"/>
                    <a:pt x="93" y="12"/>
                  </a:cubicBezTo>
                  <a:cubicBezTo>
                    <a:pt x="68" y="39"/>
                    <a:pt x="68" y="39"/>
                    <a:pt x="68" y="39"/>
                  </a:cubicBezTo>
                  <a:cubicBezTo>
                    <a:pt x="67" y="40"/>
                    <a:pt x="67" y="40"/>
                    <a:pt x="66" y="40"/>
                  </a:cubicBezTo>
                  <a:cubicBezTo>
                    <a:pt x="65" y="40"/>
                    <a:pt x="64" y="40"/>
                    <a:pt x="63" y="39"/>
                  </a:cubicBezTo>
                  <a:cubicBezTo>
                    <a:pt x="34" y="11"/>
                    <a:pt x="34" y="11"/>
                    <a:pt x="34" y="11"/>
                  </a:cubicBezTo>
                  <a:cubicBezTo>
                    <a:pt x="6" y="37"/>
                    <a:pt x="6" y="37"/>
                    <a:pt x="6" y="37"/>
                  </a:cubicBezTo>
                  <a:cubicBezTo>
                    <a:pt x="4" y="38"/>
                    <a:pt x="2" y="38"/>
                    <a:pt x="1" y="37"/>
                  </a:cubicBezTo>
                  <a:cubicBezTo>
                    <a:pt x="0" y="35"/>
                    <a:pt x="0" y="33"/>
                    <a:pt x="1" y="32"/>
                  </a:cubicBezTo>
                  <a:cubicBezTo>
                    <a:pt x="32" y="4"/>
                    <a:pt x="32" y="4"/>
                    <a:pt x="32" y="4"/>
                  </a:cubicBezTo>
                  <a:cubicBezTo>
                    <a:pt x="33" y="3"/>
                    <a:pt x="35" y="3"/>
                    <a:pt x="37" y="4"/>
                  </a:cubicBezTo>
                  <a:cubicBezTo>
                    <a:pt x="65" y="32"/>
                    <a:pt x="65" y="32"/>
                    <a:pt x="65" y="32"/>
                  </a:cubicBezTo>
                  <a:cubicBezTo>
                    <a:pt x="88" y="8"/>
                    <a:pt x="88" y="8"/>
                    <a:pt x="88" y="8"/>
                  </a:cubicBezTo>
                  <a:cubicBezTo>
                    <a:pt x="85" y="8"/>
                    <a:pt x="85" y="8"/>
                    <a:pt x="85" y="8"/>
                  </a:cubicBezTo>
                  <a:cubicBezTo>
                    <a:pt x="83" y="8"/>
                    <a:pt x="82" y="7"/>
                    <a:pt x="82" y="5"/>
                  </a:cubicBezTo>
                  <a:cubicBezTo>
                    <a:pt x="81" y="3"/>
                    <a:pt x="83" y="1"/>
                    <a:pt x="85" y="1"/>
                  </a:cubicBezTo>
                  <a:cubicBezTo>
                    <a:pt x="96" y="0"/>
                    <a:pt x="96" y="0"/>
                    <a:pt x="96" y="0"/>
                  </a:cubicBezTo>
                  <a:cubicBezTo>
                    <a:pt x="96" y="0"/>
                    <a:pt x="96" y="0"/>
                    <a:pt x="96" y="0"/>
                  </a:cubicBezTo>
                  <a:cubicBezTo>
                    <a:pt x="97" y="0"/>
                    <a:pt x="97" y="1"/>
                    <a:pt x="98" y="1"/>
                  </a:cubicBezTo>
                  <a:cubicBezTo>
                    <a:pt x="99" y="2"/>
                    <a:pt x="99" y="3"/>
                    <a:pt x="99" y="3"/>
                  </a:cubicBezTo>
                  <a:cubicBezTo>
                    <a:pt x="99" y="15"/>
                    <a:pt x="99" y="15"/>
                    <a:pt x="99" y="15"/>
                  </a:cubicBezTo>
                  <a:cubicBezTo>
                    <a:pt x="99" y="16"/>
                    <a:pt x="98" y="18"/>
                    <a:pt x="96" y="1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7" name="Freeform 359"/>
            <p:cNvSpPr/>
            <p:nvPr/>
          </p:nvSpPr>
          <p:spPr bwMode="auto">
            <a:xfrm>
              <a:off x="5336598" y="348013"/>
              <a:ext cx="8743" cy="23314"/>
            </a:xfrm>
            <a:custGeom>
              <a:avLst/>
              <a:gdLst>
                <a:gd name="T0" fmla="*/ 10 w 10"/>
                <a:gd name="T1" fmla="*/ 25 h 27"/>
                <a:gd name="T2" fmla="*/ 9 w 10"/>
                <a:gd name="T3" fmla="*/ 27 h 27"/>
                <a:gd name="T4" fmla="*/ 1 w 10"/>
                <a:gd name="T5" fmla="*/ 27 h 27"/>
                <a:gd name="T6" fmla="*/ 0 w 10"/>
                <a:gd name="T7" fmla="*/ 25 h 27"/>
                <a:gd name="T8" fmla="*/ 0 w 10"/>
                <a:gd name="T9" fmla="*/ 2 h 27"/>
                <a:gd name="T10" fmla="*/ 1 w 10"/>
                <a:gd name="T11" fmla="*/ 0 h 27"/>
                <a:gd name="T12" fmla="*/ 9 w 10"/>
                <a:gd name="T13" fmla="*/ 0 h 27"/>
                <a:gd name="T14" fmla="*/ 10 w 10"/>
                <a:gd name="T15" fmla="*/ 2 h 27"/>
                <a:gd name="T16" fmla="*/ 10 w 10"/>
                <a:gd name="T1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7">
                  <a:moveTo>
                    <a:pt x="10" y="25"/>
                  </a:moveTo>
                  <a:cubicBezTo>
                    <a:pt x="10" y="26"/>
                    <a:pt x="10" y="27"/>
                    <a:pt x="9" y="27"/>
                  </a:cubicBezTo>
                  <a:cubicBezTo>
                    <a:pt x="1" y="27"/>
                    <a:pt x="1" y="27"/>
                    <a:pt x="1" y="27"/>
                  </a:cubicBezTo>
                  <a:cubicBezTo>
                    <a:pt x="1" y="27"/>
                    <a:pt x="0" y="26"/>
                    <a:pt x="0" y="25"/>
                  </a:cubicBezTo>
                  <a:cubicBezTo>
                    <a:pt x="0" y="2"/>
                    <a:pt x="0" y="2"/>
                    <a:pt x="0" y="2"/>
                  </a:cubicBezTo>
                  <a:cubicBezTo>
                    <a:pt x="0" y="1"/>
                    <a:pt x="1" y="0"/>
                    <a:pt x="1" y="0"/>
                  </a:cubicBezTo>
                  <a:cubicBezTo>
                    <a:pt x="9" y="0"/>
                    <a:pt x="9" y="0"/>
                    <a:pt x="9" y="0"/>
                  </a:cubicBezTo>
                  <a:cubicBezTo>
                    <a:pt x="10" y="0"/>
                    <a:pt x="10" y="1"/>
                    <a:pt x="10" y="2"/>
                  </a:cubicBezTo>
                  <a:lnTo>
                    <a:pt x="10" y="2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8" name="Freeform 360"/>
            <p:cNvSpPr/>
            <p:nvPr/>
          </p:nvSpPr>
          <p:spPr bwMode="auto">
            <a:xfrm>
              <a:off x="5349712" y="338542"/>
              <a:ext cx="9471" cy="32786"/>
            </a:xfrm>
            <a:custGeom>
              <a:avLst/>
              <a:gdLst>
                <a:gd name="T0" fmla="*/ 11 w 11"/>
                <a:gd name="T1" fmla="*/ 36 h 38"/>
                <a:gd name="T2" fmla="*/ 9 w 11"/>
                <a:gd name="T3" fmla="*/ 38 h 38"/>
                <a:gd name="T4" fmla="*/ 2 w 11"/>
                <a:gd name="T5" fmla="*/ 38 h 38"/>
                <a:gd name="T6" fmla="*/ 0 w 11"/>
                <a:gd name="T7" fmla="*/ 36 h 38"/>
                <a:gd name="T8" fmla="*/ 0 w 11"/>
                <a:gd name="T9" fmla="*/ 1 h 38"/>
                <a:gd name="T10" fmla="*/ 2 w 11"/>
                <a:gd name="T11" fmla="*/ 0 h 38"/>
                <a:gd name="T12" fmla="*/ 9 w 11"/>
                <a:gd name="T13" fmla="*/ 0 h 38"/>
                <a:gd name="T14" fmla="*/ 11 w 11"/>
                <a:gd name="T15" fmla="*/ 1 h 38"/>
                <a:gd name="T16" fmla="*/ 11 w 11"/>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38">
                  <a:moveTo>
                    <a:pt x="11" y="36"/>
                  </a:moveTo>
                  <a:cubicBezTo>
                    <a:pt x="11" y="37"/>
                    <a:pt x="10" y="38"/>
                    <a:pt x="9" y="38"/>
                  </a:cubicBezTo>
                  <a:cubicBezTo>
                    <a:pt x="2" y="38"/>
                    <a:pt x="2" y="38"/>
                    <a:pt x="2" y="38"/>
                  </a:cubicBezTo>
                  <a:cubicBezTo>
                    <a:pt x="1" y="38"/>
                    <a:pt x="0" y="37"/>
                    <a:pt x="0" y="36"/>
                  </a:cubicBezTo>
                  <a:cubicBezTo>
                    <a:pt x="0" y="1"/>
                    <a:pt x="0" y="1"/>
                    <a:pt x="0" y="1"/>
                  </a:cubicBezTo>
                  <a:cubicBezTo>
                    <a:pt x="0" y="0"/>
                    <a:pt x="1" y="0"/>
                    <a:pt x="2" y="0"/>
                  </a:cubicBezTo>
                  <a:cubicBezTo>
                    <a:pt x="9" y="0"/>
                    <a:pt x="9" y="0"/>
                    <a:pt x="9" y="0"/>
                  </a:cubicBezTo>
                  <a:cubicBezTo>
                    <a:pt x="10" y="0"/>
                    <a:pt x="11" y="0"/>
                    <a:pt x="11" y="1"/>
                  </a:cubicBezTo>
                  <a:lnTo>
                    <a:pt x="11" y="3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9" name="Freeform 361"/>
            <p:cNvSpPr/>
            <p:nvPr/>
          </p:nvSpPr>
          <p:spPr bwMode="auto">
            <a:xfrm>
              <a:off x="5362462" y="326520"/>
              <a:ext cx="9471" cy="44807"/>
            </a:xfrm>
            <a:custGeom>
              <a:avLst/>
              <a:gdLst>
                <a:gd name="T0" fmla="*/ 11 w 11"/>
                <a:gd name="T1" fmla="*/ 50 h 52"/>
                <a:gd name="T2" fmla="*/ 9 w 11"/>
                <a:gd name="T3" fmla="*/ 52 h 52"/>
                <a:gd name="T4" fmla="*/ 2 w 11"/>
                <a:gd name="T5" fmla="*/ 52 h 52"/>
                <a:gd name="T6" fmla="*/ 0 w 11"/>
                <a:gd name="T7" fmla="*/ 50 h 52"/>
                <a:gd name="T8" fmla="*/ 0 w 11"/>
                <a:gd name="T9" fmla="*/ 1 h 52"/>
                <a:gd name="T10" fmla="*/ 2 w 11"/>
                <a:gd name="T11" fmla="*/ 0 h 52"/>
                <a:gd name="T12" fmla="*/ 9 w 11"/>
                <a:gd name="T13" fmla="*/ 0 h 52"/>
                <a:gd name="T14" fmla="*/ 11 w 11"/>
                <a:gd name="T15" fmla="*/ 1 h 52"/>
                <a:gd name="T16" fmla="*/ 11 w 11"/>
                <a:gd name="T1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2">
                  <a:moveTo>
                    <a:pt x="11" y="50"/>
                  </a:moveTo>
                  <a:cubicBezTo>
                    <a:pt x="11" y="51"/>
                    <a:pt x="10" y="52"/>
                    <a:pt x="9" y="52"/>
                  </a:cubicBezTo>
                  <a:cubicBezTo>
                    <a:pt x="2" y="52"/>
                    <a:pt x="2" y="52"/>
                    <a:pt x="2" y="52"/>
                  </a:cubicBezTo>
                  <a:cubicBezTo>
                    <a:pt x="1" y="52"/>
                    <a:pt x="0" y="51"/>
                    <a:pt x="0" y="50"/>
                  </a:cubicBezTo>
                  <a:cubicBezTo>
                    <a:pt x="0" y="1"/>
                    <a:pt x="0" y="1"/>
                    <a:pt x="0" y="1"/>
                  </a:cubicBezTo>
                  <a:cubicBezTo>
                    <a:pt x="0" y="0"/>
                    <a:pt x="1" y="0"/>
                    <a:pt x="2" y="0"/>
                  </a:cubicBezTo>
                  <a:cubicBezTo>
                    <a:pt x="9" y="0"/>
                    <a:pt x="9" y="0"/>
                    <a:pt x="9" y="0"/>
                  </a:cubicBezTo>
                  <a:cubicBezTo>
                    <a:pt x="10" y="0"/>
                    <a:pt x="11" y="0"/>
                    <a:pt x="11" y="1"/>
                  </a:cubicBezTo>
                  <a:lnTo>
                    <a:pt x="11" y="5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0" name="Freeform 362"/>
            <p:cNvSpPr/>
            <p:nvPr/>
          </p:nvSpPr>
          <p:spPr bwMode="auto">
            <a:xfrm>
              <a:off x="5376305" y="339270"/>
              <a:ext cx="8743" cy="32057"/>
            </a:xfrm>
            <a:custGeom>
              <a:avLst/>
              <a:gdLst>
                <a:gd name="T0" fmla="*/ 10 w 10"/>
                <a:gd name="T1" fmla="*/ 35 h 37"/>
                <a:gd name="T2" fmla="*/ 9 w 10"/>
                <a:gd name="T3" fmla="*/ 37 h 37"/>
                <a:gd name="T4" fmla="*/ 1 w 10"/>
                <a:gd name="T5" fmla="*/ 37 h 37"/>
                <a:gd name="T6" fmla="*/ 0 w 10"/>
                <a:gd name="T7" fmla="*/ 35 h 37"/>
                <a:gd name="T8" fmla="*/ 0 w 10"/>
                <a:gd name="T9" fmla="*/ 2 h 37"/>
                <a:gd name="T10" fmla="*/ 1 w 10"/>
                <a:gd name="T11" fmla="*/ 0 h 37"/>
                <a:gd name="T12" fmla="*/ 9 w 10"/>
                <a:gd name="T13" fmla="*/ 0 h 37"/>
                <a:gd name="T14" fmla="*/ 10 w 10"/>
                <a:gd name="T15" fmla="*/ 2 h 37"/>
                <a:gd name="T16" fmla="*/ 10 w 10"/>
                <a:gd name="T1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37">
                  <a:moveTo>
                    <a:pt x="10" y="35"/>
                  </a:moveTo>
                  <a:cubicBezTo>
                    <a:pt x="10" y="36"/>
                    <a:pt x="9" y="37"/>
                    <a:pt x="9" y="37"/>
                  </a:cubicBezTo>
                  <a:cubicBezTo>
                    <a:pt x="1" y="37"/>
                    <a:pt x="1" y="37"/>
                    <a:pt x="1" y="37"/>
                  </a:cubicBezTo>
                  <a:cubicBezTo>
                    <a:pt x="0" y="37"/>
                    <a:pt x="0" y="36"/>
                    <a:pt x="0" y="35"/>
                  </a:cubicBezTo>
                  <a:cubicBezTo>
                    <a:pt x="0" y="2"/>
                    <a:pt x="0" y="2"/>
                    <a:pt x="0" y="2"/>
                  </a:cubicBezTo>
                  <a:cubicBezTo>
                    <a:pt x="0" y="1"/>
                    <a:pt x="0" y="0"/>
                    <a:pt x="1" y="0"/>
                  </a:cubicBezTo>
                  <a:cubicBezTo>
                    <a:pt x="9" y="0"/>
                    <a:pt x="9" y="0"/>
                    <a:pt x="9" y="0"/>
                  </a:cubicBezTo>
                  <a:cubicBezTo>
                    <a:pt x="9" y="0"/>
                    <a:pt x="10" y="1"/>
                    <a:pt x="10" y="2"/>
                  </a:cubicBezTo>
                  <a:lnTo>
                    <a:pt x="10" y="3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1" name="Freeform 363"/>
            <p:cNvSpPr/>
            <p:nvPr/>
          </p:nvSpPr>
          <p:spPr bwMode="auto">
            <a:xfrm>
              <a:off x="5389419" y="348013"/>
              <a:ext cx="9471" cy="23314"/>
            </a:xfrm>
            <a:custGeom>
              <a:avLst/>
              <a:gdLst>
                <a:gd name="T0" fmla="*/ 11 w 11"/>
                <a:gd name="T1" fmla="*/ 25 h 27"/>
                <a:gd name="T2" fmla="*/ 9 w 11"/>
                <a:gd name="T3" fmla="*/ 27 h 27"/>
                <a:gd name="T4" fmla="*/ 2 w 11"/>
                <a:gd name="T5" fmla="*/ 27 h 27"/>
                <a:gd name="T6" fmla="*/ 0 w 11"/>
                <a:gd name="T7" fmla="*/ 25 h 27"/>
                <a:gd name="T8" fmla="*/ 0 w 11"/>
                <a:gd name="T9" fmla="*/ 2 h 27"/>
                <a:gd name="T10" fmla="*/ 2 w 11"/>
                <a:gd name="T11" fmla="*/ 0 h 27"/>
                <a:gd name="T12" fmla="*/ 9 w 11"/>
                <a:gd name="T13" fmla="*/ 0 h 27"/>
                <a:gd name="T14" fmla="*/ 11 w 11"/>
                <a:gd name="T15" fmla="*/ 2 h 27"/>
                <a:gd name="T16" fmla="*/ 11 w 11"/>
                <a:gd name="T1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7">
                  <a:moveTo>
                    <a:pt x="11" y="25"/>
                  </a:moveTo>
                  <a:cubicBezTo>
                    <a:pt x="11" y="26"/>
                    <a:pt x="10" y="27"/>
                    <a:pt x="9" y="27"/>
                  </a:cubicBezTo>
                  <a:cubicBezTo>
                    <a:pt x="2" y="27"/>
                    <a:pt x="2" y="27"/>
                    <a:pt x="2" y="27"/>
                  </a:cubicBezTo>
                  <a:cubicBezTo>
                    <a:pt x="1" y="27"/>
                    <a:pt x="0" y="26"/>
                    <a:pt x="0" y="25"/>
                  </a:cubicBezTo>
                  <a:cubicBezTo>
                    <a:pt x="0" y="2"/>
                    <a:pt x="0" y="2"/>
                    <a:pt x="0" y="2"/>
                  </a:cubicBezTo>
                  <a:cubicBezTo>
                    <a:pt x="0" y="1"/>
                    <a:pt x="1" y="0"/>
                    <a:pt x="2" y="0"/>
                  </a:cubicBezTo>
                  <a:cubicBezTo>
                    <a:pt x="9" y="0"/>
                    <a:pt x="9" y="0"/>
                    <a:pt x="9" y="0"/>
                  </a:cubicBezTo>
                  <a:cubicBezTo>
                    <a:pt x="10" y="0"/>
                    <a:pt x="11" y="1"/>
                    <a:pt x="11" y="2"/>
                  </a:cubicBezTo>
                  <a:lnTo>
                    <a:pt x="11" y="2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2" name="Freeform 364"/>
            <p:cNvSpPr/>
            <p:nvPr/>
          </p:nvSpPr>
          <p:spPr bwMode="auto">
            <a:xfrm>
              <a:off x="5402169" y="337813"/>
              <a:ext cx="9471" cy="33514"/>
            </a:xfrm>
            <a:custGeom>
              <a:avLst/>
              <a:gdLst>
                <a:gd name="T0" fmla="*/ 11 w 11"/>
                <a:gd name="T1" fmla="*/ 37 h 39"/>
                <a:gd name="T2" fmla="*/ 9 w 11"/>
                <a:gd name="T3" fmla="*/ 39 h 39"/>
                <a:gd name="T4" fmla="*/ 2 w 11"/>
                <a:gd name="T5" fmla="*/ 39 h 39"/>
                <a:gd name="T6" fmla="*/ 0 w 11"/>
                <a:gd name="T7" fmla="*/ 37 h 39"/>
                <a:gd name="T8" fmla="*/ 0 w 11"/>
                <a:gd name="T9" fmla="*/ 2 h 39"/>
                <a:gd name="T10" fmla="*/ 2 w 11"/>
                <a:gd name="T11" fmla="*/ 0 h 39"/>
                <a:gd name="T12" fmla="*/ 9 w 11"/>
                <a:gd name="T13" fmla="*/ 0 h 39"/>
                <a:gd name="T14" fmla="*/ 11 w 11"/>
                <a:gd name="T15" fmla="*/ 2 h 39"/>
                <a:gd name="T16" fmla="*/ 11 w 11"/>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39">
                  <a:moveTo>
                    <a:pt x="11" y="37"/>
                  </a:moveTo>
                  <a:cubicBezTo>
                    <a:pt x="11" y="38"/>
                    <a:pt x="10" y="39"/>
                    <a:pt x="9" y="39"/>
                  </a:cubicBezTo>
                  <a:cubicBezTo>
                    <a:pt x="2" y="39"/>
                    <a:pt x="2" y="39"/>
                    <a:pt x="2" y="39"/>
                  </a:cubicBezTo>
                  <a:cubicBezTo>
                    <a:pt x="1" y="39"/>
                    <a:pt x="0" y="38"/>
                    <a:pt x="0" y="37"/>
                  </a:cubicBezTo>
                  <a:cubicBezTo>
                    <a:pt x="0" y="2"/>
                    <a:pt x="0" y="2"/>
                    <a:pt x="0" y="2"/>
                  </a:cubicBezTo>
                  <a:cubicBezTo>
                    <a:pt x="0" y="1"/>
                    <a:pt x="1" y="0"/>
                    <a:pt x="2" y="0"/>
                  </a:cubicBezTo>
                  <a:cubicBezTo>
                    <a:pt x="9" y="0"/>
                    <a:pt x="9" y="0"/>
                    <a:pt x="9" y="0"/>
                  </a:cubicBezTo>
                  <a:cubicBezTo>
                    <a:pt x="10" y="0"/>
                    <a:pt x="11" y="1"/>
                    <a:pt x="11" y="2"/>
                  </a:cubicBezTo>
                  <a:lnTo>
                    <a:pt x="11" y="3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3" name="Freeform 365"/>
            <p:cNvSpPr/>
            <p:nvPr/>
          </p:nvSpPr>
          <p:spPr bwMode="auto">
            <a:xfrm>
              <a:off x="5416012" y="329799"/>
              <a:ext cx="8743" cy="41528"/>
            </a:xfrm>
            <a:custGeom>
              <a:avLst/>
              <a:gdLst>
                <a:gd name="T0" fmla="*/ 10 w 10"/>
                <a:gd name="T1" fmla="*/ 46 h 48"/>
                <a:gd name="T2" fmla="*/ 8 w 10"/>
                <a:gd name="T3" fmla="*/ 48 h 48"/>
                <a:gd name="T4" fmla="*/ 1 w 10"/>
                <a:gd name="T5" fmla="*/ 48 h 48"/>
                <a:gd name="T6" fmla="*/ 0 w 10"/>
                <a:gd name="T7" fmla="*/ 46 h 48"/>
                <a:gd name="T8" fmla="*/ 0 w 10"/>
                <a:gd name="T9" fmla="*/ 2 h 48"/>
                <a:gd name="T10" fmla="*/ 1 w 10"/>
                <a:gd name="T11" fmla="*/ 0 h 48"/>
                <a:gd name="T12" fmla="*/ 8 w 10"/>
                <a:gd name="T13" fmla="*/ 0 h 48"/>
                <a:gd name="T14" fmla="*/ 10 w 10"/>
                <a:gd name="T15" fmla="*/ 2 h 48"/>
                <a:gd name="T16" fmla="*/ 10 w 10"/>
                <a:gd name="T17" fmla="*/ 4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8">
                  <a:moveTo>
                    <a:pt x="10" y="46"/>
                  </a:moveTo>
                  <a:cubicBezTo>
                    <a:pt x="10" y="47"/>
                    <a:pt x="9" y="48"/>
                    <a:pt x="8" y="48"/>
                  </a:cubicBezTo>
                  <a:cubicBezTo>
                    <a:pt x="1" y="48"/>
                    <a:pt x="1" y="48"/>
                    <a:pt x="1" y="48"/>
                  </a:cubicBezTo>
                  <a:cubicBezTo>
                    <a:pt x="0" y="48"/>
                    <a:pt x="0" y="47"/>
                    <a:pt x="0" y="46"/>
                  </a:cubicBezTo>
                  <a:cubicBezTo>
                    <a:pt x="0" y="2"/>
                    <a:pt x="0" y="2"/>
                    <a:pt x="0" y="2"/>
                  </a:cubicBezTo>
                  <a:cubicBezTo>
                    <a:pt x="0" y="1"/>
                    <a:pt x="0" y="0"/>
                    <a:pt x="1" y="0"/>
                  </a:cubicBezTo>
                  <a:cubicBezTo>
                    <a:pt x="8" y="0"/>
                    <a:pt x="8" y="0"/>
                    <a:pt x="8" y="0"/>
                  </a:cubicBezTo>
                  <a:cubicBezTo>
                    <a:pt x="9" y="0"/>
                    <a:pt x="10" y="1"/>
                    <a:pt x="10" y="2"/>
                  </a:cubicBezTo>
                  <a:lnTo>
                    <a:pt x="10" y="4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4" name="Freeform 366"/>
            <p:cNvSpPr>
              <a:spLocks noEditPoints="1"/>
            </p:cNvSpPr>
            <p:nvPr/>
          </p:nvSpPr>
          <p:spPr bwMode="auto">
            <a:xfrm>
              <a:off x="5591597" y="262042"/>
              <a:ext cx="155914" cy="154092"/>
            </a:xfrm>
            <a:custGeom>
              <a:avLst/>
              <a:gdLst>
                <a:gd name="T0" fmla="*/ 3 w 181"/>
                <a:gd name="T1" fmla="*/ 42 h 179"/>
                <a:gd name="T2" fmla="*/ 3 w 181"/>
                <a:gd name="T3" fmla="*/ 46 h 179"/>
                <a:gd name="T4" fmla="*/ 18 w 181"/>
                <a:gd name="T5" fmla="*/ 44 h 179"/>
                <a:gd name="T6" fmla="*/ 16 w 181"/>
                <a:gd name="T7" fmla="*/ 78 h 179"/>
                <a:gd name="T8" fmla="*/ 0 w 181"/>
                <a:gd name="T9" fmla="*/ 81 h 179"/>
                <a:gd name="T10" fmla="*/ 16 w 181"/>
                <a:gd name="T11" fmla="*/ 83 h 179"/>
                <a:gd name="T12" fmla="*/ 16 w 181"/>
                <a:gd name="T13" fmla="*/ 78 h 179"/>
                <a:gd name="T14" fmla="*/ 3 w 181"/>
                <a:gd name="T15" fmla="*/ 113 h 179"/>
                <a:gd name="T16" fmla="*/ 3 w 181"/>
                <a:gd name="T17" fmla="*/ 117 h 179"/>
                <a:gd name="T18" fmla="*/ 18 w 181"/>
                <a:gd name="T19" fmla="*/ 115 h 179"/>
                <a:gd name="T20" fmla="*/ 16 w 181"/>
                <a:gd name="T21" fmla="*/ 5 h 179"/>
                <a:gd name="T22" fmla="*/ 0 w 181"/>
                <a:gd name="T23" fmla="*/ 7 h 179"/>
                <a:gd name="T24" fmla="*/ 16 w 181"/>
                <a:gd name="T25" fmla="*/ 9 h 179"/>
                <a:gd name="T26" fmla="*/ 16 w 181"/>
                <a:gd name="T27" fmla="*/ 5 h 179"/>
                <a:gd name="T28" fmla="*/ 3 w 181"/>
                <a:gd name="T29" fmla="*/ 147 h 179"/>
                <a:gd name="T30" fmla="*/ 3 w 181"/>
                <a:gd name="T31" fmla="*/ 152 h 179"/>
                <a:gd name="T32" fmla="*/ 18 w 181"/>
                <a:gd name="T33" fmla="*/ 150 h 179"/>
                <a:gd name="T34" fmla="*/ 170 w 181"/>
                <a:gd name="T35" fmla="*/ 163 h 179"/>
                <a:gd name="T36" fmla="*/ 168 w 181"/>
                <a:gd name="T37" fmla="*/ 177 h 179"/>
                <a:gd name="T38" fmla="*/ 172 w 181"/>
                <a:gd name="T39" fmla="*/ 177 h 179"/>
                <a:gd name="T40" fmla="*/ 170 w 181"/>
                <a:gd name="T41" fmla="*/ 163 h 179"/>
                <a:gd name="T42" fmla="*/ 25 w 181"/>
                <a:gd name="T43" fmla="*/ 166 h 179"/>
                <a:gd name="T44" fmla="*/ 27 w 181"/>
                <a:gd name="T45" fmla="*/ 179 h 179"/>
                <a:gd name="T46" fmla="*/ 30 w 181"/>
                <a:gd name="T47" fmla="*/ 166 h 179"/>
                <a:gd name="T48" fmla="*/ 174 w 181"/>
                <a:gd name="T49" fmla="*/ 145 h 179"/>
                <a:gd name="T50" fmla="*/ 34 w 181"/>
                <a:gd name="T51" fmla="*/ 7 h 179"/>
                <a:gd name="T52" fmla="*/ 21 w 181"/>
                <a:gd name="T53" fmla="*/ 7 h 179"/>
                <a:gd name="T54" fmla="*/ 28 w 181"/>
                <a:gd name="T55" fmla="*/ 159 h 179"/>
                <a:gd name="T56" fmla="*/ 181 w 181"/>
                <a:gd name="T57" fmla="*/ 151 h 179"/>
                <a:gd name="T58" fmla="*/ 135 w 181"/>
                <a:gd name="T59" fmla="*/ 163 h 179"/>
                <a:gd name="T60" fmla="*/ 133 w 181"/>
                <a:gd name="T61" fmla="*/ 177 h 179"/>
                <a:gd name="T62" fmla="*/ 138 w 181"/>
                <a:gd name="T63" fmla="*/ 177 h 179"/>
                <a:gd name="T64" fmla="*/ 135 w 181"/>
                <a:gd name="T65" fmla="*/ 163 h 179"/>
                <a:gd name="T66" fmla="*/ 96 w 181"/>
                <a:gd name="T67" fmla="*/ 166 h 179"/>
                <a:gd name="T68" fmla="*/ 99 w 181"/>
                <a:gd name="T69" fmla="*/ 179 h 179"/>
                <a:gd name="T70" fmla="*/ 101 w 181"/>
                <a:gd name="T71" fmla="*/ 166 h 179"/>
                <a:gd name="T72" fmla="*/ 64 w 181"/>
                <a:gd name="T73" fmla="*/ 163 h 179"/>
                <a:gd name="T74" fmla="*/ 62 w 181"/>
                <a:gd name="T75" fmla="*/ 177 h 179"/>
                <a:gd name="T76" fmla="*/ 67 w 181"/>
                <a:gd name="T77" fmla="*/ 177 h 179"/>
                <a:gd name="T78" fmla="*/ 64 w 181"/>
                <a:gd name="T79" fmla="*/ 16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1" h="179">
                  <a:moveTo>
                    <a:pt x="16" y="42"/>
                  </a:moveTo>
                  <a:cubicBezTo>
                    <a:pt x="3" y="42"/>
                    <a:pt x="3" y="42"/>
                    <a:pt x="3" y="42"/>
                  </a:cubicBezTo>
                  <a:cubicBezTo>
                    <a:pt x="1" y="42"/>
                    <a:pt x="0" y="43"/>
                    <a:pt x="0" y="44"/>
                  </a:cubicBezTo>
                  <a:cubicBezTo>
                    <a:pt x="0" y="45"/>
                    <a:pt x="1" y="46"/>
                    <a:pt x="3" y="46"/>
                  </a:cubicBezTo>
                  <a:cubicBezTo>
                    <a:pt x="16" y="46"/>
                    <a:pt x="16" y="46"/>
                    <a:pt x="16" y="46"/>
                  </a:cubicBezTo>
                  <a:cubicBezTo>
                    <a:pt x="17" y="46"/>
                    <a:pt x="18" y="45"/>
                    <a:pt x="18" y="44"/>
                  </a:cubicBezTo>
                  <a:cubicBezTo>
                    <a:pt x="18" y="43"/>
                    <a:pt x="17" y="42"/>
                    <a:pt x="16" y="42"/>
                  </a:cubicBezTo>
                  <a:close/>
                  <a:moveTo>
                    <a:pt x="16" y="78"/>
                  </a:moveTo>
                  <a:cubicBezTo>
                    <a:pt x="3" y="78"/>
                    <a:pt x="3" y="78"/>
                    <a:pt x="3" y="78"/>
                  </a:cubicBezTo>
                  <a:cubicBezTo>
                    <a:pt x="1" y="78"/>
                    <a:pt x="0" y="79"/>
                    <a:pt x="0" y="81"/>
                  </a:cubicBezTo>
                  <a:cubicBezTo>
                    <a:pt x="0" y="82"/>
                    <a:pt x="1" y="83"/>
                    <a:pt x="3" y="83"/>
                  </a:cubicBezTo>
                  <a:cubicBezTo>
                    <a:pt x="16" y="83"/>
                    <a:pt x="16" y="83"/>
                    <a:pt x="16" y="83"/>
                  </a:cubicBezTo>
                  <a:cubicBezTo>
                    <a:pt x="17" y="83"/>
                    <a:pt x="18" y="82"/>
                    <a:pt x="18" y="81"/>
                  </a:cubicBezTo>
                  <a:cubicBezTo>
                    <a:pt x="18" y="79"/>
                    <a:pt x="17" y="78"/>
                    <a:pt x="16" y="78"/>
                  </a:cubicBezTo>
                  <a:close/>
                  <a:moveTo>
                    <a:pt x="16" y="113"/>
                  </a:moveTo>
                  <a:cubicBezTo>
                    <a:pt x="3" y="113"/>
                    <a:pt x="3" y="113"/>
                    <a:pt x="3" y="113"/>
                  </a:cubicBezTo>
                  <a:cubicBezTo>
                    <a:pt x="1" y="113"/>
                    <a:pt x="0" y="114"/>
                    <a:pt x="0" y="115"/>
                  </a:cubicBezTo>
                  <a:cubicBezTo>
                    <a:pt x="0" y="116"/>
                    <a:pt x="1" y="117"/>
                    <a:pt x="3" y="117"/>
                  </a:cubicBezTo>
                  <a:cubicBezTo>
                    <a:pt x="16" y="117"/>
                    <a:pt x="16" y="117"/>
                    <a:pt x="16" y="117"/>
                  </a:cubicBezTo>
                  <a:cubicBezTo>
                    <a:pt x="17" y="117"/>
                    <a:pt x="18" y="116"/>
                    <a:pt x="18" y="115"/>
                  </a:cubicBezTo>
                  <a:cubicBezTo>
                    <a:pt x="18" y="114"/>
                    <a:pt x="17" y="113"/>
                    <a:pt x="16" y="113"/>
                  </a:cubicBezTo>
                  <a:close/>
                  <a:moveTo>
                    <a:pt x="16" y="5"/>
                  </a:moveTo>
                  <a:cubicBezTo>
                    <a:pt x="3" y="5"/>
                    <a:pt x="3" y="5"/>
                    <a:pt x="3" y="5"/>
                  </a:cubicBezTo>
                  <a:cubicBezTo>
                    <a:pt x="1" y="5"/>
                    <a:pt x="0" y="6"/>
                    <a:pt x="0" y="7"/>
                  </a:cubicBezTo>
                  <a:cubicBezTo>
                    <a:pt x="0" y="8"/>
                    <a:pt x="1" y="9"/>
                    <a:pt x="3" y="9"/>
                  </a:cubicBezTo>
                  <a:cubicBezTo>
                    <a:pt x="16" y="9"/>
                    <a:pt x="16" y="9"/>
                    <a:pt x="16" y="9"/>
                  </a:cubicBezTo>
                  <a:cubicBezTo>
                    <a:pt x="17" y="9"/>
                    <a:pt x="18" y="8"/>
                    <a:pt x="18" y="7"/>
                  </a:cubicBezTo>
                  <a:cubicBezTo>
                    <a:pt x="18" y="6"/>
                    <a:pt x="17" y="5"/>
                    <a:pt x="16" y="5"/>
                  </a:cubicBezTo>
                  <a:close/>
                  <a:moveTo>
                    <a:pt x="16" y="147"/>
                  </a:moveTo>
                  <a:cubicBezTo>
                    <a:pt x="3" y="147"/>
                    <a:pt x="3" y="147"/>
                    <a:pt x="3" y="147"/>
                  </a:cubicBezTo>
                  <a:cubicBezTo>
                    <a:pt x="1" y="147"/>
                    <a:pt x="0" y="148"/>
                    <a:pt x="0" y="150"/>
                  </a:cubicBezTo>
                  <a:cubicBezTo>
                    <a:pt x="0" y="151"/>
                    <a:pt x="1" y="152"/>
                    <a:pt x="3" y="152"/>
                  </a:cubicBezTo>
                  <a:cubicBezTo>
                    <a:pt x="16" y="152"/>
                    <a:pt x="16" y="152"/>
                    <a:pt x="16" y="152"/>
                  </a:cubicBezTo>
                  <a:cubicBezTo>
                    <a:pt x="17" y="152"/>
                    <a:pt x="18" y="151"/>
                    <a:pt x="18" y="150"/>
                  </a:cubicBezTo>
                  <a:cubicBezTo>
                    <a:pt x="18" y="148"/>
                    <a:pt x="17" y="147"/>
                    <a:pt x="16" y="147"/>
                  </a:cubicBezTo>
                  <a:close/>
                  <a:moveTo>
                    <a:pt x="170" y="163"/>
                  </a:moveTo>
                  <a:cubicBezTo>
                    <a:pt x="169" y="163"/>
                    <a:pt x="168" y="164"/>
                    <a:pt x="168" y="166"/>
                  </a:cubicBezTo>
                  <a:cubicBezTo>
                    <a:pt x="168" y="177"/>
                    <a:pt x="168" y="177"/>
                    <a:pt x="168" y="177"/>
                  </a:cubicBezTo>
                  <a:cubicBezTo>
                    <a:pt x="168" y="178"/>
                    <a:pt x="169" y="179"/>
                    <a:pt x="170" y="179"/>
                  </a:cubicBezTo>
                  <a:cubicBezTo>
                    <a:pt x="171" y="179"/>
                    <a:pt x="172" y="178"/>
                    <a:pt x="172" y="177"/>
                  </a:cubicBezTo>
                  <a:cubicBezTo>
                    <a:pt x="172" y="166"/>
                    <a:pt x="172" y="166"/>
                    <a:pt x="172" y="166"/>
                  </a:cubicBezTo>
                  <a:cubicBezTo>
                    <a:pt x="172" y="164"/>
                    <a:pt x="171" y="163"/>
                    <a:pt x="170" y="163"/>
                  </a:cubicBezTo>
                  <a:close/>
                  <a:moveTo>
                    <a:pt x="27" y="163"/>
                  </a:moveTo>
                  <a:cubicBezTo>
                    <a:pt x="26" y="163"/>
                    <a:pt x="25" y="164"/>
                    <a:pt x="25" y="166"/>
                  </a:cubicBezTo>
                  <a:cubicBezTo>
                    <a:pt x="25" y="177"/>
                    <a:pt x="25" y="177"/>
                    <a:pt x="25" y="177"/>
                  </a:cubicBezTo>
                  <a:cubicBezTo>
                    <a:pt x="25" y="178"/>
                    <a:pt x="26" y="179"/>
                    <a:pt x="27" y="179"/>
                  </a:cubicBezTo>
                  <a:cubicBezTo>
                    <a:pt x="29" y="179"/>
                    <a:pt x="30" y="178"/>
                    <a:pt x="30" y="177"/>
                  </a:cubicBezTo>
                  <a:cubicBezTo>
                    <a:pt x="30" y="166"/>
                    <a:pt x="30" y="166"/>
                    <a:pt x="30" y="166"/>
                  </a:cubicBezTo>
                  <a:cubicBezTo>
                    <a:pt x="30" y="164"/>
                    <a:pt x="29" y="163"/>
                    <a:pt x="27" y="163"/>
                  </a:cubicBezTo>
                  <a:close/>
                  <a:moveTo>
                    <a:pt x="174" y="145"/>
                  </a:moveTo>
                  <a:cubicBezTo>
                    <a:pt x="35" y="145"/>
                    <a:pt x="35" y="145"/>
                    <a:pt x="35" y="145"/>
                  </a:cubicBezTo>
                  <a:cubicBezTo>
                    <a:pt x="34" y="7"/>
                    <a:pt x="34" y="7"/>
                    <a:pt x="34" y="7"/>
                  </a:cubicBezTo>
                  <a:cubicBezTo>
                    <a:pt x="34" y="3"/>
                    <a:pt x="32" y="0"/>
                    <a:pt x="28" y="0"/>
                  </a:cubicBezTo>
                  <a:cubicBezTo>
                    <a:pt x="24" y="0"/>
                    <a:pt x="21" y="3"/>
                    <a:pt x="21" y="7"/>
                  </a:cubicBezTo>
                  <a:cubicBezTo>
                    <a:pt x="21" y="151"/>
                    <a:pt x="21" y="151"/>
                    <a:pt x="21" y="151"/>
                  </a:cubicBezTo>
                  <a:cubicBezTo>
                    <a:pt x="21" y="155"/>
                    <a:pt x="24" y="159"/>
                    <a:pt x="28" y="159"/>
                  </a:cubicBezTo>
                  <a:cubicBezTo>
                    <a:pt x="174" y="159"/>
                    <a:pt x="174" y="159"/>
                    <a:pt x="174" y="159"/>
                  </a:cubicBezTo>
                  <a:cubicBezTo>
                    <a:pt x="178" y="159"/>
                    <a:pt x="181" y="155"/>
                    <a:pt x="181" y="151"/>
                  </a:cubicBezTo>
                  <a:cubicBezTo>
                    <a:pt x="181" y="147"/>
                    <a:pt x="178" y="145"/>
                    <a:pt x="174" y="145"/>
                  </a:cubicBezTo>
                  <a:close/>
                  <a:moveTo>
                    <a:pt x="135" y="163"/>
                  </a:moveTo>
                  <a:cubicBezTo>
                    <a:pt x="134" y="163"/>
                    <a:pt x="133" y="164"/>
                    <a:pt x="133" y="166"/>
                  </a:cubicBezTo>
                  <a:cubicBezTo>
                    <a:pt x="133" y="177"/>
                    <a:pt x="133" y="177"/>
                    <a:pt x="133" y="177"/>
                  </a:cubicBezTo>
                  <a:cubicBezTo>
                    <a:pt x="133" y="178"/>
                    <a:pt x="134" y="179"/>
                    <a:pt x="135" y="179"/>
                  </a:cubicBezTo>
                  <a:cubicBezTo>
                    <a:pt x="137" y="179"/>
                    <a:pt x="138" y="178"/>
                    <a:pt x="138" y="177"/>
                  </a:cubicBezTo>
                  <a:cubicBezTo>
                    <a:pt x="138" y="166"/>
                    <a:pt x="138" y="166"/>
                    <a:pt x="138" y="166"/>
                  </a:cubicBezTo>
                  <a:cubicBezTo>
                    <a:pt x="138" y="164"/>
                    <a:pt x="137" y="163"/>
                    <a:pt x="135" y="163"/>
                  </a:cubicBezTo>
                  <a:close/>
                  <a:moveTo>
                    <a:pt x="99" y="163"/>
                  </a:moveTo>
                  <a:cubicBezTo>
                    <a:pt x="97" y="163"/>
                    <a:pt x="96" y="164"/>
                    <a:pt x="96" y="166"/>
                  </a:cubicBezTo>
                  <a:cubicBezTo>
                    <a:pt x="96" y="177"/>
                    <a:pt x="96" y="177"/>
                    <a:pt x="96" y="177"/>
                  </a:cubicBezTo>
                  <a:cubicBezTo>
                    <a:pt x="96" y="178"/>
                    <a:pt x="97" y="179"/>
                    <a:pt x="99" y="179"/>
                  </a:cubicBezTo>
                  <a:cubicBezTo>
                    <a:pt x="100" y="179"/>
                    <a:pt x="101" y="178"/>
                    <a:pt x="101" y="177"/>
                  </a:cubicBezTo>
                  <a:cubicBezTo>
                    <a:pt x="101" y="166"/>
                    <a:pt x="101" y="166"/>
                    <a:pt x="101" y="166"/>
                  </a:cubicBezTo>
                  <a:cubicBezTo>
                    <a:pt x="101" y="164"/>
                    <a:pt x="100" y="163"/>
                    <a:pt x="99" y="163"/>
                  </a:cubicBezTo>
                  <a:close/>
                  <a:moveTo>
                    <a:pt x="64" y="163"/>
                  </a:moveTo>
                  <a:cubicBezTo>
                    <a:pt x="63" y="163"/>
                    <a:pt x="62" y="164"/>
                    <a:pt x="62" y="166"/>
                  </a:cubicBezTo>
                  <a:cubicBezTo>
                    <a:pt x="62" y="177"/>
                    <a:pt x="62" y="177"/>
                    <a:pt x="62" y="177"/>
                  </a:cubicBezTo>
                  <a:cubicBezTo>
                    <a:pt x="62" y="178"/>
                    <a:pt x="63" y="179"/>
                    <a:pt x="64" y="179"/>
                  </a:cubicBezTo>
                  <a:cubicBezTo>
                    <a:pt x="65" y="179"/>
                    <a:pt x="67" y="178"/>
                    <a:pt x="67" y="177"/>
                  </a:cubicBezTo>
                  <a:cubicBezTo>
                    <a:pt x="67" y="166"/>
                    <a:pt x="67" y="166"/>
                    <a:pt x="67" y="166"/>
                  </a:cubicBezTo>
                  <a:cubicBezTo>
                    <a:pt x="67" y="164"/>
                    <a:pt x="65" y="163"/>
                    <a:pt x="64" y="16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5" name="Freeform 367"/>
            <p:cNvSpPr/>
            <p:nvPr/>
          </p:nvSpPr>
          <p:spPr bwMode="auto">
            <a:xfrm>
              <a:off x="5638225" y="272970"/>
              <a:ext cx="101635" cy="94714"/>
            </a:xfrm>
            <a:custGeom>
              <a:avLst/>
              <a:gdLst>
                <a:gd name="T0" fmla="*/ 19 w 279"/>
                <a:gd name="T1" fmla="*/ 260 h 260"/>
                <a:gd name="T2" fmla="*/ 0 w 279"/>
                <a:gd name="T3" fmla="*/ 244 h 260"/>
                <a:gd name="T4" fmla="*/ 99 w 279"/>
                <a:gd name="T5" fmla="*/ 137 h 260"/>
                <a:gd name="T6" fmla="*/ 220 w 279"/>
                <a:gd name="T7" fmla="*/ 133 h 260"/>
                <a:gd name="T8" fmla="*/ 255 w 279"/>
                <a:gd name="T9" fmla="*/ 0 h 260"/>
                <a:gd name="T10" fmla="*/ 279 w 279"/>
                <a:gd name="T11" fmla="*/ 8 h 260"/>
                <a:gd name="T12" fmla="*/ 241 w 279"/>
                <a:gd name="T13" fmla="*/ 159 h 260"/>
                <a:gd name="T14" fmla="*/ 111 w 279"/>
                <a:gd name="T15" fmla="*/ 161 h 260"/>
                <a:gd name="T16" fmla="*/ 19 w 279"/>
                <a:gd name="T17"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9" h="260">
                  <a:moveTo>
                    <a:pt x="19" y="260"/>
                  </a:moveTo>
                  <a:lnTo>
                    <a:pt x="0" y="244"/>
                  </a:lnTo>
                  <a:lnTo>
                    <a:pt x="99" y="137"/>
                  </a:lnTo>
                  <a:lnTo>
                    <a:pt x="220" y="133"/>
                  </a:lnTo>
                  <a:lnTo>
                    <a:pt x="255" y="0"/>
                  </a:lnTo>
                  <a:lnTo>
                    <a:pt x="279" y="8"/>
                  </a:lnTo>
                  <a:lnTo>
                    <a:pt x="241" y="159"/>
                  </a:lnTo>
                  <a:lnTo>
                    <a:pt x="111" y="161"/>
                  </a:lnTo>
                  <a:lnTo>
                    <a:pt x="19" y="26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6" name="Freeform 368"/>
            <p:cNvSpPr/>
            <p:nvPr/>
          </p:nvSpPr>
          <p:spPr bwMode="auto">
            <a:xfrm>
              <a:off x="5629483" y="354206"/>
              <a:ext cx="23314" cy="22950"/>
            </a:xfrm>
            <a:custGeom>
              <a:avLst/>
              <a:gdLst>
                <a:gd name="T0" fmla="*/ 25 w 27"/>
                <a:gd name="T1" fmla="*/ 10 h 27"/>
                <a:gd name="T2" fmla="*/ 17 w 27"/>
                <a:gd name="T3" fmla="*/ 25 h 27"/>
                <a:gd name="T4" fmla="*/ 2 w 27"/>
                <a:gd name="T5" fmla="*/ 16 h 27"/>
                <a:gd name="T6" fmla="*/ 10 w 27"/>
                <a:gd name="T7" fmla="*/ 1 h 27"/>
                <a:gd name="T8" fmla="*/ 25 w 27"/>
                <a:gd name="T9" fmla="*/ 10 h 27"/>
              </a:gdLst>
              <a:ahLst/>
              <a:cxnLst>
                <a:cxn ang="0">
                  <a:pos x="T0" y="T1"/>
                </a:cxn>
                <a:cxn ang="0">
                  <a:pos x="T2" y="T3"/>
                </a:cxn>
                <a:cxn ang="0">
                  <a:pos x="T4" y="T5"/>
                </a:cxn>
                <a:cxn ang="0">
                  <a:pos x="T6" y="T7"/>
                </a:cxn>
                <a:cxn ang="0">
                  <a:pos x="T8" y="T9"/>
                </a:cxn>
              </a:cxnLst>
              <a:rect l="0" t="0" r="r" b="b"/>
              <a:pathLst>
                <a:path w="27" h="27">
                  <a:moveTo>
                    <a:pt x="25" y="10"/>
                  </a:moveTo>
                  <a:cubicBezTo>
                    <a:pt x="27" y="16"/>
                    <a:pt x="23" y="23"/>
                    <a:pt x="17" y="25"/>
                  </a:cubicBezTo>
                  <a:cubicBezTo>
                    <a:pt x="10" y="27"/>
                    <a:pt x="4" y="23"/>
                    <a:pt x="2" y="16"/>
                  </a:cubicBezTo>
                  <a:cubicBezTo>
                    <a:pt x="0" y="10"/>
                    <a:pt x="4" y="3"/>
                    <a:pt x="10" y="1"/>
                  </a:cubicBezTo>
                  <a:cubicBezTo>
                    <a:pt x="17" y="0"/>
                    <a:pt x="23" y="3"/>
                    <a:pt x="25" y="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7" name="Freeform 369"/>
            <p:cNvSpPr/>
            <p:nvPr/>
          </p:nvSpPr>
          <p:spPr bwMode="auto">
            <a:xfrm>
              <a:off x="5664818" y="316320"/>
              <a:ext cx="23314" cy="22950"/>
            </a:xfrm>
            <a:custGeom>
              <a:avLst/>
              <a:gdLst>
                <a:gd name="T0" fmla="*/ 25 w 27"/>
                <a:gd name="T1" fmla="*/ 10 h 27"/>
                <a:gd name="T2" fmla="*/ 17 w 27"/>
                <a:gd name="T3" fmla="*/ 25 h 27"/>
                <a:gd name="T4" fmla="*/ 2 w 27"/>
                <a:gd name="T5" fmla="*/ 17 h 27"/>
                <a:gd name="T6" fmla="*/ 10 w 27"/>
                <a:gd name="T7" fmla="*/ 2 h 27"/>
                <a:gd name="T8" fmla="*/ 25 w 27"/>
                <a:gd name="T9" fmla="*/ 10 h 27"/>
              </a:gdLst>
              <a:ahLst/>
              <a:cxnLst>
                <a:cxn ang="0">
                  <a:pos x="T0" y="T1"/>
                </a:cxn>
                <a:cxn ang="0">
                  <a:pos x="T2" y="T3"/>
                </a:cxn>
                <a:cxn ang="0">
                  <a:pos x="T4" y="T5"/>
                </a:cxn>
                <a:cxn ang="0">
                  <a:pos x="T6" y="T7"/>
                </a:cxn>
                <a:cxn ang="0">
                  <a:pos x="T8" y="T9"/>
                </a:cxn>
              </a:cxnLst>
              <a:rect l="0" t="0" r="r" b="b"/>
              <a:pathLst>
                <a:path w="27" h="27">
                  <a:moveTo>
                    <a:pt x="25" y="10"/>
                  </a:moveTo>
                  <a:cubicBezTo>
                    <a:pt x="27" y="16"/>
                    <a:pt x="23" y="23"/>
                    <a:pt x="17" y="25"/>
                  </a:cubicBezTo>
                  <a:cubicBezTo>
                    <a:pt x="11" y="27"/>
                    <a:pt x="4" y="23"/>
                    <a:pt x="2" y="17"/>
                  </a:cubicBezTo>
                  <a:cubicBezTo>
                    <a:pt x="0" y="10"/>
                    <a:pt x="4" y="3"/>
                    <a:pt x="10" y="2"/>
                  </a:cubicBezTo>
                  <a:cubicBezTo>
                    <a:pt x="17" y="0"/>
                    <a:pt x="23" y="4"/>
                    <a:pt x="25" y="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8" name="Freeform 370"/>
            <p:cNvSpPr/>
            <p:nvPr/>
          </p:nvSpPr>
          <p:spPr bwMode="auto">
            <a:xfrm>
              <a:off x="5710354" y="313406"/>
              <a:ext cx="23314" cy="23314"/>
            </a:xfrm>
            <a:custGeom>
              <a:avLst/>
              <a:gdLst>
                <a:gd name="T0" fmla="*/ 25 w 27"/>
                <a:gd name="T1" fmla="*/ 11 h 27"/>
                <a:gd name="T2" fmla="*/ 16 w 27"/>
                <a:gd name="T3" fmla="*/ 26 h 27"/>
                <a:gd name="T4" fmla="*/ 1 w 27"/>
                <a:gd name="T5" fmla="*/ 17 h 27"/>
                <a:gd name="T6" fmla="*/ 10 w 27"/>
                <a:gd name="T7" fmla="*/ 2 h 27"/>
                <a:gd name="T8" fmla="*/ 25 w 27"/>
                <a:gd name="T9" fmla="*/ 11 h 27"/>
              </a:gdLst>
              <a:ahLst/>
              <a:cxnLst>
                <a:cxn ang="0">
                  <a:pos x="T0" y="T1"/>
                </a:cxn>
                <a:cxn ang="0">
                  <a:pos x="T2" y="T3"/>
                </a:cxn>
                <a:cxn ang="0">
                  <a:pos x="T4" y="T5"/>
                </a:cxn>
                <a:cxn ang="0">
                  <a:pos x="T6" y="T7"/>
                </a:cxn>
                <a:cxn ang="0">
                  <a:pos x="T8" y="T9"/>
                </a:cxn>
              </a:cxnLst>
              <a:rect l="0" t="0" r="r" b="b"/>
              <a:pathLst>
                <a:path w="27" h="27">
                  <a:moveTo>
                    <a:pt x="25" y="11"/>
                  </a:moveTo>
                  <a:cubicBezTo>
                    <a:pt x="27" y="17"/>
                    <a:pt x="23" y="24"/>
                    <a:pt x="16" y="26"/>
                  </a:cubicBezTo>
                  <a:cubicBezTo>
                    <a:pt x="10" y="27"/>
                    <a:pt x="3" y="24"/>
                    <a:pt x="1" y="17"/>
                  </a:cubicBezTo>
                  <a:cubicBezTo>
                    <a:pt x="0" y="11"/>
                    <a:pt x="3" y="4"/>
                    <a:pt x="10" y="2"/>
                  </a:cubicBezTo>
                  <a:cubicBezTo>
                    <a:pt x="16" y="0"/>
                    <a:pt x="23" y="4"/>
                    <a:pt x="25" y="1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9" name="Freeform 371"/>
            <p:cNvSpPr/>
            <p:nvPr/>
          </p:nvSpPr>
          <p:spPr bwMode="auto">
            <a:xfrm>
              <a:off x="5724197" y="262771"/>
              <a:ext cx="23314" cy="23314"/>
            </a:xfrm>
            <a:custGeom>
              <a:avLst/>
              <a:gdLst>
                <a:gd name="T0" fmla="*/ 25 w 27"/>
                <a:gd name="T1" fmla="*/ 10 h 27"/>
                <a:gd name="T2" fmla="*/ 17 w 27"/>
                <a:gd name="T3" fmla="*/ 25 h 27"/>
                <a:gd name="T4" fmla="*/ 2 w 27"/>
                <a:gd name="T5" fmla="*/ 17 h 27"/>
                <a:gd name="T6" fmla="*/ 10 w 27"/>
                <a:gd name="T7" fmla="*/ 2 h 27"/>
                <a:gd name="T8" fmla="*/ 25 w 27"/>
                <a:gd name="T9" fmla="*/ 10 h 27"/>
              </a:gdLst>
              <a:ahLst/>
              <a:cxnLst>
                <a:cxn ang="0">
                  <a:pos x="T0" y="T1"/>
                </a:cxn>
                <a:cxn ang="0">
                  <a:pos x="T2" y="T3"/>
                </a:cxn>
                <a:cxn ang="0">
                  <a:pos x="T4" y="T5"/>
                </a:cxn>
                <a:cxn ang="0">
                  <a:pos x="T6" y="T7"/>
                </a:cxn>
                <a:cxn ang="0">
                  <a:pos x="T8" y="T9"/>
                </a:cxn>
              </a:cxnLst>
              <a:rect l="0" t="0" r="r" b="b"/>
              <a:pathLst>
                <a:path w="27" h="27">
                  <a:moveTo>
                    <a:pt x="25" y="10"/>
                  </a:moveTo>
                  <a:cubicBezTo>
                    <a:pt x="27" y="16"/>
                    <a:pt x="23" y="23"/>
                    <a:pt x="17" y="25"/>
                  </a:cubicBezTo>
                  <a:cubicBezTo>
                    <a:pt x="10" y="27"/>
                    <a:pt x="4" y="23"/>
                    <a:pt x="2" y="17"/>
                  </a:cubicBezTo>
                  <a:cubicBezTo>
                    <a:pt x="0" y="10"/>
                    <a:pt x="4" y="4"/>
                    <a:pt x="10" y="2"/>
                  </a:cubicBezTo>
                  <a:cubicBezTo>
                    <a:pt x="16" y="0"/>
                    <a:pt x="23" y="4"/>
                    <a:pt x="25" y="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0" name="Freeform 372"/>
            <p:cNvSpPr/>
            <p:nvPr/>
          </p:nvSpPr>
          <p:spPr bwMode="auto">
            <a:xfrm>
              <a:off x="5679390" y="908283"/>
              <a:ext cx="62293" cy="61200"/>
            </a:xfrm>
            <a:custGeom>
              <a:avLst/>
              <a:gdLst>
                <a:gd name="T0" fmla="*/ 65 w 72"/>
                <a:gd name="T1" fmla="*/ 41 h 71"/>
                <a:gd name="T2" fmla="*/ 26 w 72"/>
                <a:gd name="T3" fmla="*/ 0 h 71"/>
                <a:gd name="T4" fmla="*/ 0 w 72"/>
                <a:gd name="T5" fmla="*/ 25 h 71"/>
                <a:gd name="T6" fmla="*/ 39 w 72"/>
                <a:gd name="T7" fmla="*/ 66 h 71"/>
                <a:gd name="T8" fmla="*/ 52 w 72"/>
                <a:gd name="T9" fmla="*/ 71 h 71"/>
                <a:gd name="T10" fmla="*/ 65 w 72"/>
                <a:gd name="T11" fmla="*/ 66 h 71"/>
                <a:gd name="T12" fmla="*/ 65 w 72"/>
                <a:gd name="T13" fmla="*/ 41 h 71"/>
              </a:gdLst>
              <a:ahLst/>
              <a:cxnLst>
                <a:cxn ang="0">
                  <a:pos x="T0" y="T1"/>
                </a:cxn>
                <a:cxn ang="0">
                  <a:pos x="T2" y="T3"/>
                </a:cxn>
                <a:cxn ang="0">
                  <a:pos x="T4" y="T5"/>
                </a:cxn>
                <a:cxn ang="0">
                  <a:pos x="T6" y="T7"/>
                </a:cxn>
                <a:cxn ang="0">
                  <a:pos x="T8" y="T9"/>
                </a:cxn>
                <a:cxn ang="0">
                  <a:pos x="T10" y="T11"/>
                </a:cxn>
                <a:cxn ang="0">
                  <a:pos x="T12" y="T13"/>
                </a:cxn>
              </a:cxnLst>
              <a:rect l="0" t="0" r="r" b="b"/>
              <a:pathLst>
                <a:path w="72" h="71">
                  <a:moveTo>
                    <a:pt x="65" y="41"/>
                  </a:moveTo>
                  <a:cubicBezTo>
                    <a:pt x="26" y="0"/>
                    <a:pt x="26" y="0"/>
                    <a:pt x="26" y="0"/>
                  </a:cubicBezTo>
                  <a:cubicBezTo>
                    <a:pt x="19" y="10"/>
                    <a:pt x="10" y="19"/>
                    <a:pt x="0" y="25"/>
                  </a:cubicBezTo>
                  <a:cubicBezTo>
                    <a:pt x="39" y="66"/>
                    <a:pt x="39" y="66"/>
                    <a:pt x="39" y="66"/>
                  </a:cubicBezTo>
                  <a:cubicBezTo>
                    <a:pt x="43" y="70"/>
                    <a:pt x="48" y="71"/>
                    <a:pt x="52" y="71"/>
                  </a:cubicBezTo>
                  <a:cubicBezTo>
                    <a:pt x="57" y="71"/>
                    <a:pt x="61" y="70"/>
                    <a:pt x="65" y="66"/>
                  </a:cubicBezTo>
                  <a:cubicBezTo>
                    <a:pt x="72" y="60"/>
                    <a:pt x="72" y="48"/>
                    <a:pt x="65" y="4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1" name="Freeform 373"/>
            <p:cNvSpPr>
              <a:spLocks noEditPoints="1"/>
            </p:cNvSpPr>
            <p:nvPr/>
          </p:nvSpPr>
          <p:spPr bwMode="auto">
            <a:xfrm>
              <a:off x="5593419" y="820490"/>
              <a:ext cx="109285" cy="110378"/>
            </a:xfrm>
            <a:custGeom>
              <a:avLst/>
              <a:gdLst>
                <a:gd name="T0" fmla="*/ 64 w 127"/>
                <a:gd name="T1" fmla="*/ 128 h 128"/>
                <a:gd name="T2" fmla="*/ 0 w 127"/>
                <a:gd name="T3" fmla="*/ 64 h 128"/>
                <a:gd name="T4" fmla="*/ 64 w 127"/>
                <a:gd name="T5" fmla="*/ 0 h 128"/>
                <a:gd name="T6" fmla="*/ 127 w 127"/>
                <a:gd name="T7" fmla="*/ 64 h 128"/>
                <a:gd name="T8" fmla="*/ 64 w 127"/>
                <a:gd name="T9" fmla="*/ 128 h 128"/>
                <a:gd name="T10" fmla="*/ 64 w 127"/>
                <a:gd name="T11" fmla="*/ 14 h 128"/>
                <a:gd name="T12" fmla="*/ 14 w 127"/>
                <a:gd name="T13" fmla="*/ 64 h 128"/>
                <a:gd name="T14" fmla="*/ 64 w 127"/>
                <a:gd name="T15" fmla="*/ 113 h 128"/>
                <a:gd name="T16" fmla="*/ 113 w 127"/>
                <a:gd name="T17" fmla="*/ 64 h 128"/>
                <a:gd name="T18" fmla="*/ 64 w 127"/>
                <a:gd name="T19" fmla="*/ 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8">
                  <a:moveTo>
                    <a:pt x="64" y="128"/>
                  </a:moveTo>
                  <a:cubicBezTo>
                    <a:pt x="28" y="128"/>
                    <a:pt x="0" y="99"/>
                    <a:pt x="0" y="64"/>
                  </a:cubicBezTo>
                  <a:cubicBezTo>
                    <a:pt x="0" y="29"/>
                    <a:pt x="28" y="0"/>
                    <a:pt x="64" y="0"/>
                  </a:cubicBezTo>
                  <a:cubicBezTo>
                    <a:pt x="99" y="0"/>
                    <a:pt x="127" y="29"/>
                    <a:pt x="127" y="64"/>
                  </a:cubicBezTo>
                  <a:cubicBezTo>
                    <a:pt x="127" y="99"/>
                    <a:pt x="99" y="128"/>
                    <a:pt x="64" y="128"/>
                  </a:cubicBezTo>
                  <a:close/>
                  <a:moveTo>
                    <a:pt x="64" y="14"/>
                  </a:moveTo>
                  <a:cubicBezTo>
                    <a:pt x="36" y="14"/>
                    <a:pt x="14" y="36"/>
                    <a:pt x="14" y="64"/>
                  </a:cubicBezTo>
                  <a:cubicBezTo>
                    <a:pt x="14" y="91"/>
                    <a:pt x="36" y="113"/>
                    <a:pt x="64" y="113"/>
                  </a:cubicBezTo>
                  <a:cubicBezTo>
                    <a:pt x="91" y="113"/>
                    <a:pt x="113" y="91"/>
                    <a:pt x="113" y="64"/>
                  </a:cubicBezTo>
                  <a:cubicBezTo>
                    <a:pt x="113" y="36"/>
                    <a:pt x="91" y="14"/>
                    <a:pt x="64" y="1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2" name="Freeform 374"/>
            <p:cNvSpPr/>
            <p:nvPr/>
          </p:nvSpPr>
          <p:spPr bwMode="auto">
            <a:xfrm>
              <a:off x="5623654" y="850726"/>
              <a:ext cx="48814" cy="49178"/>
            </a:xfrm>
            <a:custGeom>
              <a:avLst/>
              <a:gdLst>
                <a:gd name="T0" fmla="*/ 52 w 57"/>
                <a:gd name="T1" fmla="*/ 24 h 57"/>
                <a:gd name="T2" fmla="*/ 33 w 57"/>
                <a:gd name="T3" fmla="*/ 24 h 57"/>
                <a:gd name="T4" fmla="*/ 33 w 57"/>
                <a:gd name="T5" fmla="*/ 5 h 57"/>
                <a:gd name="T6" fmla="*/ 29 w 57"/>
                <a:gd name="T7" fmla="*/ 0 h 57"/>
                <a:gd name="T8" fmla="*/ 24 w 57"/>
                <a:gd name="T9" fmla="*/ 5 h 57"/>
                <a:gd name="T10" fmla="*/ 24 w 57"/>
                <a:gd name="T11" fmla="*/ 24 h 57"/>
                <a:gd name="T12" fmla="*/ 5 w 57"/>
                <a:gd name="T13" fmla="*/ 24 h 57"/>
                <a:gd name="T14" fmla="*/ 0 w 57"/>
                <a:gd name="T15" fmla="*/ 29 h 57"/>
                <a:gd name="T16" fmla="*/ 5 w 57"/>
                <a:gd name="T17" fmla="*/ 34 h 57"/>
                <a:gd name="T18" fmla="*/ 24 w 57"/>
                <a:gd name="T19" fmla="*/ 34 h 57"/>
                <a:gd name="T20" fmla="*/ 24 w 57"/>
                <a:gd name="T21" fmla="*/ 52 h 57"/>
                <a:gd name="T22" fmla="*/ 29 w 57"/>
                <a:gd name="T23" fmla="*/ 57 h 57"/>
                <a:gd name="T24" fmla="*/ 33 w 57"/>
                <a:gd name="T25" fmla="*/ 52 h 57"/>
                <a:gd name="T26" fmla="*/ 33 w 57"/>
                <a:gd name="T27" fmla="*/ 34 h 57"/>
                <a:gd name="T28" fmla="*/ 52 w 57"/>
                <a:gd name="T29" fmla="*/ 34 h 57"/>
                <a:gd name="T30" fmla="*/ 57 w 57"/>
                <a:gd name="T31" fmla="*/ 29 h 57"/>
                <a:gd name="T32" fmla="*/ 52 w 57"/>
                <a:gd name="T33"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57">
                  <a:moveTo>
                    <a:pt x="52" y="24"/>
                  </a:moveTo>
                  <a:cubicBezTo>
                    <a:pt x="33" y="24"/>
                    <a:pt x="33" y="24"/>
                    <a:pt x="33" y="24"/>
                  </a:cubicBezTo>
                  <a:cubicBezTo>
                    <a:pt x="33" y="5"/>
                    <a:pt x="33" y="5"/>
                    <a:pt x="33" y="5"/>
                  </a:cubicBezTo>
                  <a:cubicBezTo>
                    <a:pt x="33" y="3"/>
                    <a:pt x="31" y="0"/>
                    <a:pt x="29" y="0"/>
                  </a:cubicBezTo>
                  <a:cubicBezTo>
                    <a:pt x="26" y="0"/>
                    <a:pt x="24" y="3"/>
                    <a:pt x="24" y="5"/>
                  </a:cubicBezTo>
                  <a:cubicBezTo>
                    <a:pt x="24" y="24"/>
                    <a:pt x="24" y="24"/>
                    <a:pt x="24" y="24"/>
                  </a:cubicBezTo>
                  <a:cubicBezTo>
                    <a:pt x="5" y="24"/>
                    <a:pt x="5" y="24"/>
                    <a:pt x="5" y="24"/>
                  </a:cubicBezTo>
                  <a:cubicBezTo>
                    <a:pt x="2" y="24"/>
                    <a:pt x="0" y="26"/>
                    <a:pt x="0" y="29"/>
                  </a:cubicBezTo>
                  <a:cubicBezTo>
                    <a:pt x="0" y="31"/>
                    <a:pt x="2" y="34"/>
                    <a:pt x="5" y="34"/>
                  </a:cubicBezTo>
                  <a:cubicBezTo>
                    <a:pt x="24" y="34"/>
                    <a:pt x="24" y="34"/>
                    <a:pt x="24" y="34"/>
                  </a:cubicBezTo>
                  <a:cubicBezTo>
                    <a:pt x="24" y="52"/>
                    <a:pt x="24" y="52"/>
                    <a:pt x="24" y="52"/>
                  </a:cubicBezTo>
                  <a:cubicBezTo>
                    <a:pt x="24" y="55"/>
                    <a:pt x="26" y="57"/>
                    <a:pt x="29" y="57"/>
                  </a:cubicBezTo>
                  <a:cubicBezTo>
                    <a:pt x="31" y="57"/>
                    <a:pt x="33" y="55"/>
                    <a:pt x="33" y="52"/>
                  </a:cubicBezTo>
                  <a:cubicBezTo>
                    <a:pt x="33" y="34"/>
                    <a:pt x="33" y="34"/>
                    <a:pt x="33" y="34"/>
                  </a:cubicBezTo>
                  <a:cubicBezTo>
                    <a:pt x="52" y="34"/>
                    <a:pt x="52" y="34"/>
                    <a:pt x="52" y="34"/>
                  </a:cubicBezTo>
                  <a:cubicBezTo>
                    <a:pt x="55" y="34"/>
                    <a:pt x="57" y="31"/>
                    <a:pt x="57" y="29"/>
                  </a:cubicBezTo>
                  <a:cubicBezTo>
                    <a:pt x="57" y="26"/>
                    <a:pt x="55" y="24"/>
                    <a:pt x="52" y="2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3" name="Freeform 375"/>
            <p:cNvSpPr/>
            <p:nvPr/>
          </p:nvSpPr>
          <p:spPr bwMode="auto">
            <a:xfrm>
              <a:off x="5973367" y="908283"/>
              <a:ext cx="61928" cy="61200"/>
            </a:xfrm>
            <a:custGeom>
              <a:avLst/>
              <a:gdLst>
                <a:gd name="T0" fmla="*/ 65 w 72"/>
                <a:gd name="T1" fmla="*/ 41 h 71"/>
                <a:gd name="T2" fmla="*/ 25 w 72"/>
                <a:gd name="T3" fmla="*/ 0 h 71"/>
                <a:gd name="T4" fmla="*/ 0 w 72"/>
                <a:gd name="T5" fmla="*/ 25 h 71"/>
                <a:gd name="T6" fmla="*/ 39 w 72"/>
                <a:gd name="T7" fmla="*/ 66 h 71"/>
                <a:gd name="T8" fmla="*/ 52 w 72"/>
                <a:gd name="T9" fmla="*/ 71 h 71"/>
                <a:gd name="T10" fmla="*/ 65 w 72"/>
                <a:gd name="T11" fmla="*/ 66 h 71"/>
                <a:gd name="T12" fmla="*/ 65 w 72"/>
                <a:gd name="T13" fmla="*/ 41 h 71"/>
              </a:gdLst>
              <a:ahLst/>
              <a:cxnLst>
                <a:cxn ang="0">
                  <a:pos x="T0" y="T1"/>
                </a:cxn>
                <a:cxn ang="0">
                  <a:pos x="T2" y="T3"/>
                </a:cxn>
                <a:cxn ang="0">
                  <a:pos x="T4" y="T5"/>
                </a:cxn>
                <a:cxn ang="0">
                  <a:pos x="T6" y="T7"/>
                </a:cxn>
                <a:cxn ang="0">
                  <a:pos x="T8" y="T9"/>
                </a:cxn>
                <a:cxn ang="0">
                  <a:pos x="T10" y="T11"/>
                </a:cxn>
                <a:cxn ang="0">
                  <a:pos x="T12" y="T13"/>
                </a:cxn>
              </a:cxnLst>
              <a:rect l="0" t="0" r="r" b="b"/>
              <a:pathLst>
                <a:path w="72" h="71">
                  <a:moveTo>
                    <a:pt x="65" y="41"/>
                  </a:moveTo>
                  <a:cubicBezTo>
                    <a:pt x="25" y="0"/>
                    <a:pt x="25" y="0"/>
                    <a:pt x="25" y="0"/>
                  </a:cubicBezTo>
                  <a:cubicBezTo>
                    <a:pt x="19" y="10"/>
                    <a:pt x="10" y="19"/>
                    <a:pt x="0" y="25"/>
                  </a:cubicBezTo>
                  <a:cubicBezTo>
                    <a:pt x="39" y="66"/>
                    <a:pt x="39" y="66"/>
                    <a:pt x="39" y="66"/>
                  </a:cubicBezTo>
                  <a:cubicBezTo>
                    <a:pt x="43" y="70"/>
                    <a:pt x="48" y="71"/>
                    <a:pt x="52" y="71"/>
                  </a:cubicBezTo>
                  <a:cubicBezTo>
                    <a:pt x="57" y="71"/>
                    <a:pt x="61" y="70"/>
                    <a:pt x="65" y="66"/>
                  </a:cubicBezTo>
                  <a:cubicBezTo>
                    <a:pt x="72" y="60"/>
                    <a:pt x="72" y="48"/>
                    <a:pt x="65" y="4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4" name="Freeform 376"/>
            <p:cNvSpPr>
              <a:spLocks noEditPoints="1"/>
            </p:cNvSpPr>
            <p:nvPr/>
          </p:nvSpPr>
          <p:spPr bwMode="auto">
            <a:xfrm>
              <a:off x="5887032" y="820490"/>
              <a:ext cx="109285" cy="110378"/>
            </a:xfrm>
            <a:custGeom>
              <a:avLst/>
              <a:gdLst>
                <a:gd name="T0" fmla="*/ 64 w 127"/>
                <a:gd name="T1" fmla="*/ 128 h 128"/>
                <a:gd name="T2" fmla="*/ 0 w 127"/>
                <a:gd name="T3" fmla="*/ 64 h 128"/>
                <a:gd name="T4" fmla="*/ 64 w 127"/>
                <a:gd name="T5" fmla="*/ 0 h 128"/>
                <a:gd name="T6" fmla="*/ 127 w 127"/>
                <a:gd name="T7" fmla="*/ 64 h 128"/>
                <a:gd name="T8" fmla="*/ 64 w 127"/>
                <a:gd name="T9" fmla="*/ 128 h 128"/>
                <a:gd name="T10" fmla="*/ 64 w 127"/>
                <a:gd name="T11" fmla="*/ 14 h 128"/>
                <a:gd name="T12" fmla="*/ 14 w 127"/>
                <a:gd name="T13" fmla="*/ 64 h 128"/>
                <a:gd name="T14" fmla="*/ 64 w 127"/>
                <a:gd name="T15" fmla="*/ 113 h 128"/>
                <a:gd name="T16" fmla="*/ 113 w 127"/>
                <a:gd name="T17" fmla="*/ 64 h 128"/>
                <a:gd name="T18" fmla="*/ 64 w 127"/>
                <a:gd name="T19" fmla="*/ 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8">
                  <a:moveTo>
                    <a:pt x="64" y="128"/>
                  </a:moveTo>
                  <a:cubicBezTo>
                    <a:pt x="28" y="128"/>
                    <a:pt x="0" y="99"/>
                    <a:pt x="0" y="64"/>
                  </a:cubicBezTo>
                  <a:cubicBezTo>
                    <a:pt x="0" y="29"/>
                    <a:pt x="28" y="0"/>
                    <a:pt x="64" y="0"/>
                  </a:cubicBezTo>
                  <a:cubicBezTo>
                    <a:pt x="99" y="0"/>
                    <a:pt x="127" y="29"/>
                    <a:pt x="127" y="64"/>
                  </a:cubicBezTo>
                  <a:cubicBezTo>
                    <a:pt x="127" y="99"/>
                    <a:pt x="99" y="128"/>
                    <a:pt x="64" y="128"/>
                  </a:cubicBezTo>
                  <a:close/>
                  <a:moveTo>
                    <a:pt x="64" y="14"/>
                  </a:moveTo>
                  <a:cubicBezTo>
                    <a:pt x="36" y="14"/>
                    <a:pt x="14" y="36"/>
                    <a:pt x="14" y="64"/>
                  </a:cubicBezTo>
                  <a:cubicBezTo>
                    <a:pt x="14" y="91"/>
                    <a:pt x="36" y="113"/>
                    <a:pt x="64" y="113"/>
                  </a:cubicBezTo>
                  <a:cubicBezTo>
                    <a:pt x="91" y="113"/>
                    <a:pt x="113" y="91"/>
                    <a:pt x="113" y="64"/>
                  </a:cubicBezTo>
                  <a:cubicBezTo>
                    <a:pt x="113" y="36"/>
                    <a:pt x="91" y="14"/>
                    <a:pt x="64" y="1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5" name="Freeform 377"/>
            <p:cNvSpPr/>
            <p:nvPr/>
          </p:nvSpPr>
          <p:spPr bwMode="auto">
            <a:xfrm>
              <a:off x="5917267" y="871490"/>
              <a:ext cx="49178" cy="8379"/>
            </a:xfrm>
            <a:custGeom>
              <a:avLst/>
              <a:gdLst>
                <a:gd name="T0" fmla="*/ 5 w 57"/>
                <a:gd name="T1" fmla="*/ 0 h 10"/>
                <a:gd name="T2" fmla="*/ 0 w 57"/>
                <a:gd name="T3" fmla="*/ 5 h 10"/>
                <a:gd name="T4" fmla="*/ 5 w 57"/>
                <a:gd name="T5" fmla="*/ 10 h 10"/>
                <a:gd name="T6" fmla="*/ 52 w 57"/>
                <a:gd name="T7" fmla="*/ 10 h 10"/>
                <a:gd name="T8" fmla="*/ 57 w 57"/>
                <a:gd name="T9" fmla="*/ 5 h 10"/>
                <a:gd name="T10" fmla="*/ 52 w 57"/>
                <a:gd name="T11" fmla="*/ 0 h 10"/>
                <a:gd name="T12" fmla="*/ 5 w 5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57" h="10">
                  <a:moveTo>
                    <a:pt x="5" y="0"/>
                  </a:moveTo>
                  <a:cubicBezTo>
                    <a:pt x="2" y="0"/>
                    <a:pt x="0" y="2"/>
                    <a:pt x="0" y="5"/>
                  </a:cubicBezTo>
                  <a:cubicBezTo>
                    <a:pt x="0" y="7"/>
                    <a:pt x="2" y="10"/>
                    <a:pt x="5" y="10"/>
                  </a:cubicBezTo>
                  <a:cubicBezTo>
                    <a:pt x="52" y="10"/>
                    <a:pt x="52" y="10"/>
                    <a:pt x="52" y="10"/>
                  </a:cubicBezTo>
                  <a:cubicBezTo>
                    <a:pt x="55" y="10"/>
                    <a:pt x="57" y="7"/>
                    <a:pt x="57" y="5"/>
                  </a:cubicBezTo>
                  <a:cubicBezTo>
                    <a:pt x="57" y="2"/>
                    <a:pt x="55" y="0"/>
                    <a:pt x="52" y="0"/>
                  </a:cubicBezTo>
                  <a:lnTo>
                    <a:pt x="5"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6" name="Freeform 378"/>
            <p:cNvSpPr/>
            <p:nvPr/>
          </p:nvSpPr>
          <p:spPr bwMode="auto">
            <a:xfrm>
              <a:off x="5030235" y="1468552"/>
              <a:ext cx="38614" cy="39707"/>
            </a:xfrm>
            <a:custGeom>
              <a:avLst/>
              <a:gdLst>
                <a:gd name="T0" fmla="*/ 31 w 106"/>
                <a:gd name="T1" fmla="*/ 0 h 109"/>
                <a:gd name="T2" fmla="*/ 0 w 106"/>
                <a:gd name="T3" fmla="*/ 33 h 109"/>
                <a:gd name="T4" fmla="*/ 75 w 106"/>
                <a:gd name="T5" fmla="*/ 109 h 109"/>
                <a:gd name="T6" fmla="*/ 106 w 106"/>
                <a:gd name="T7" fmla="*/ 78 h 109"/>
                <a:gd name="T8" fmla="*/ 31 w 106"/>
                <a:gd name="T9" fmla="*/ 0 h 109"/>
              </a:gdLst>
              <a:ahLst/>
              <a:cxnLst>
                <a:cxn ang="0">
                  <a:pos x="T0" y="T1"/>
                </a:cxn>
                <a:cxn ang="0">
                  <a:pos x="T2" y="T3"/>
                </a:cxn>
                <a:cxn ang="0">
                  <a:pos x="T4" y="T5"/>
                </a:cxn>
                <a:cxn ang="0">
                  <a:pos x="T6" y="T7"/>
                </a:cxn>
                <a:cxn ang="0">
                  <a:pos x="T8" y="T9"/>
                </a:cxn>
              </a:cxnLst>
              <a:rect l="0" t="0" r="r" b="b"/>
              <a:pathLst>
                <a:path w="106" h="109">
                  <a:moveTo>
                    <a:pt x="31" y="0"/>
                  </a:moveTo>
                  <a:lnTo>
                    <a:pt x="0" y="33"/>
                  </a:lnTo>
                  <a:lnTo>
                    <a:pt x="75" y="109"/>
                  </a:lnTo>
                  <a:lnTo>
                    <a:pt x="106" y="78"/>
                  </a:lnTo>
                  <a:lnTo>
                    <a:pt x="31"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7" name="Freeform 379"/>
            <p:cNvSpPr/>
            <p:nvPr/>
          </p:nvSpPr>
          <p:spPr bwMode="auto">
            <a:xfrm>
              <a:off x="5053549" y="1378210"/>
              <a:ext cx="105643" cy="106007"/>
            </a:xfrm>
            <a:custGeom>
              <a:avLst/>
              <a:gdLst>
                <a:gd name="T0" fmla="*/ 269 w 290"/>
                <a:gd name="T1" fmla="*/ 0 h 291"/>
                <a:gd name="T2" fmla="*/ 212 w 290"/>
                <a:gd name="T3" fmla="*/ 52 h 291"/>
                <a:gd name="T4" fmla="*/ 222 w 290"/>
                <a:gd name="T5" fmla="*/ 62 h 291"/>
                <a:gd name="T6" fmla="*/ 0 w 290"/>
                <a:gd name="T7" fmla="*/ 284 h 291"/>
                <a:gd name="T8" fmla="*/ 9 w 290"/>
                <a:gd name="T9" fmla="*/ 291 h 291"/>
                <a:gd name="T10" fmla="*/ 231 w 290"/>
                <a:gd name="T11" fmla="*/ 69 h 291"/>
                <a:gd name="T12" fmla="*/ 241 w 290"/>
                <a:gd name="T13" fmla="*/ 78 h 291"/>
                <a:gd name="T14" fmla="*/ 290 w 290"/>
                <a:gd name="T15" fmla="*/ 24 h 291"/>
                <a:gd name="T16" fmla="*/ 269 w 290"/>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0" h="291">
                  <a:moveTo>
                    <a:pt x="269" y="0"/>
                  </a:moveTo>
                  <a:lnTo>
                    <a:pt x="212" y="52"/>
                  </a:lnTo>
                  <a:lnTo>
                    <a:pt x="222" y="62"/>
                  </a:lnTo>
                  <a:lnTo>
                    <a:pt x="0" y="284"/>
                  </a:lnTo>
                  <a:lnTo>
                    <a:pt x="9" y="291"/>
                  </a:lnTo>
                  <a:lnTo>
                    <a:pt x="231" y="69"/>
                  </a:lnTo>
                  <a:lnTo>
                    <a:pt x="241" y="78"/>
                  </a:lnTo>
                  <a:lnTo>
                    <a:pt x="290" y="24"/>
                  </a:lnTo>
                  <a:lnTo>
                    <a:pt x="269"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8" name="Freeform 380"/>
            <p:cNvSpPr/>
            <p:nvPr/>
          </p:nvSpPr>
          <p:spPr bwMode="auto">
            <a:xfrm>
              <a:off x="4999999" y="1366188"/>
              <a:ext cx="87793" cy="87064"/>
            </a:xfrm>
            <a:custGeom>
              <a:avLst/>
              <a:gdLst>
                <a:gd name="T0" fmla="*/ 74 w 102"/>
                <a:gd name="T1" fmla="*/ 51 h 101"/>
                <a:gd name="T2" fmla="*/ 68 w 102"/>
                <a:gd name="T3" fmla="*/ 12 h 101"/>
                <a:gd name="T4" fmla="*/ 29 w 102"/>
                <a:gd name="T5" fmla="*/ 6 h 101"/>
                <a:gd name="T6" fmla="*/ 51 w 102"/>
                <a:gd name="T7" fmla="*/ 28 h 101"/>
                <a:gd name="T8" fmla="*/ 45 w 102"/>
                <a:gd name="T9" fmla="*/ 45 h 101"/>
                <a:gd name="T10" fmla="*/ 28 w 102"/>
                <a:gd name="T11" fmla="*/ 51 h 101"/>
                <a:gd name="T12" fmla="*/ 6 w 102"/>
                <a:gd name="T13" fmla="*/ 29 h 101"/>
                <a:gd name="T14" fmla="*/ 12 w 102"/>
                <a:gd name="T15" fmla="*/ 68 h 101"/>
                <a:gd name="T16" fmla="*/ 52 w 102"/>
                <a:gd name="T17" fmla="*/ 74 h 101"/>
                <a:gd name="T18" fmla="*/ 79 w 102"/>
                <a:gd name="T19" fmla="*/ 101 h 101"/>
                <a:gd name="T20" fmla="*/ 102 w 102"/>
                <a:gd name="T21" fmla="*/ 79 h 101"/>
                <a:gd name="T22" fmla="*/ 74 w 102"/>
                <a:gd name="T23" fmla="*/ 5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01">
                  <a:moveTo>
                    <a:pt x="74" y="51"/>
                  </a:moveTo>
                  <a:cubicBezTo>
                    <a:pt x="80" y="38"/>
                    <a:pt x="78" y="22"/>
                    <a:pt x="68" y="12"/>
                  </a:cubicBezTo>
                  <a:cubicBezTo>
                    <a:pt x="58" y="2"/>
                    <a:pt x="43" y="0"/>
                    <a:pt x="29" y="6"/>
                  </a:cubicBezTo>
                  <a:cubicBezTo>
                    <a:pt x="51" y="28"/>
                    <a:pt x="51" y="28"/>
                    <a:pt x="51" y="28"/>
                  </a:cubicBezTo>
                  <a:cubicBezTo>
                    <a:pt x="45" y="45"/>
                    <a:pt x="45" y="45"/>
                    <a:pt x="45" y="45"/>
                  </a:cubicBezTo>
                  <a:cubicBezTo>
                    <a:pt x="28" y="51"/>
                    <a:pt x="28" y="51"/>
                    <a:pt x="28" y="51"/>
                  </a:cubicBezTo>
                  <a:cubicBezTo>
                    <a:pt x="6" y="29"/>
                    <a:pt x="6" y="29"/>
                    <a:pt x="6" y="29"/>
                  </a:cubicBezTo>
                  <a:cubicBezTo>
                    <a:pt x="0" y="42"/>
                    <a:pt x="2" y="58"/>
                    <a:pt x="12" y="68"/>
                  </a:cubicBezTo>
                  <a:cubicBezTo>
                    <a:pt x="22" y="78"/>
                    <a:pt x="38" y="80"/>
                    <a:pt x="52" y="74"/>
                  </a:cubicBezTo>
                  <a:cubicBezTo>
                    <a:pt x="79" y="101"/>
                    <a:pt x="79" y="101"/>
                    <a:pt x="79" y="101"/>
                  </a:cubicBezTo>
                  <a:cubicBezTo>
                    <a:pt x="102" y="79"/>
                    <a:pt x="102" y="79"/>
                    <a:pt x="102" y="79"/>
                  </a:cubicBezTo>
                  <a:lnTo>
                    <a:pt x="74" y="5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9" name="Freeform 381"/>
            <p:cNvSpPr/>
            <p:nvPr/>
          </p:nvSpPr>
          <p:spPr bwMode="auto">
            <a:xfrm>
              <a:off x="5084513" y="1450702"/>
              <a:ext cx="92893" cy="92164"/>
            </a:xfrm>
            <a:custGeom>
              <a:avLst/>
              <a:gdLst>
                <a:gd name="T0" fmla="*/ 96 w 108"/>
                <a:gd name="T1" fmla="*/ 39 h 107"/>
                <a:gd name="T2" fmla="*/ 57 w 108"/>
                <a:gd name="T3" fmla="*/ 33 h 107"/>
                <a:gd name="T4" fmla="*/ 23 w 108"/>
                <a:gd name="T5" fmla="*/ 0 h 107"/>
                <a:gd name="T6" fmla="*/ 0 w 108"/>
                <a:gd name="T7" fmla="*/ 22 h 107"/>
                <a:gd name="T8" fmla="*/ 34 w 108"/>
                <a:gd name="T9" fmla="*/ 56 h 107"/>
                <a:gd name="T10" fmla="*/ 40 w 108"/>
                <a:gd name="T11" fmla="*/ 95 h 107"/>
                <a:gd name="T12" fmla="*/ 79 w 108"/>
                <a:gd name="T13" fmla="*/ 101 h 107"/>
                <a:gd name="T14" fmla="*/ 57 w 108"/>
                <a:gd name="T15" fmla="*/ 79 h 107"/>
                <a:gd name="T16" fmla="*/ 63 w 108"/>
                <a:gd name="T17" fmla="*/ 62 h 107"/>
                <a:gd name="T18" fmla="*/ 80 w 108"/>
                <a:gd name="T19" fmla="*/ 56 h 107"/>
                <a:gd name="T20" fmla="*/ 102 w 108"/>
                <a:gd name="T21" fmla="*/ 78 h 107"/>
                <a:gd name="T22" fmla="*/ 96 w 108"/>
                <a:gd name="T23" fmla="*/ 3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107">
                  <a:moveTo>
                    <a:pt x="96" y="39"/>
                  </a:moveTo>
                  <a:cubicBezTo>
                    <a:pt x="86" y="29"/>
                    <a:pt x="70" y="27"/>
                    <a:pt x="57" y="33"/>
                  </a:cubicBezTo>
                  <a:cubicBezTo>
                    <a:pt x="23" y="0"/>
                    <a:pt x="23" y="0"/>
                    <a:pt x="23" y="0"/>
                  </a:cubicBezTo>
                  <a:cubicBezTo>
                    <a:pt x="0" y="22"/>
                    <a:pt x="0" y="22"/>
                    <a:pt x="0" y="22"/>
                  </a:cubicBezTo>
                  <a:cubicBezTo>
                    <a:pt x="34" y="56"/>
                    <a:pt x="34" y="56"/>
                    <a:pt x="34" y="56"/>
                  </a:cubicBezTo>
                  <a:cubicBezTo>
                    <a:pt x="28" y="69"/>
                    <a:pt x="30" y="85"/>
                    <a:pt x="40" y="95"/>
                  </a:cubicBezTo>
                  <a:cubicBezTo>
                    <a:pt x="50" y="105"/>
                    <a:pt x="65" y="107"/>
                    <a:pt x="79" y="101"/>
                  </a:cubicBezTo>
                  <a:cubicBezTo>
                    <a:pt x="57" y="79"/>
                    <a:pt x="57" y="79"/>
                    <a:pt x="57" y="79"/>
                  </a:cubicBezTo>
                  <a:cubicBezTo>
                    <a:pt x="63" y="62"/>
                    <a:pt x="63" y="62"/>
                    <a:pt x="63" y="62"/>
                  </a:cubicBezTo>
                  <a:cubicBezTo>
                    <a:pt x="80" y="56"/>
                    <a:pt x="80" y="56"/>
                    <a:pt x="80" y="56"/>
                  </a:cubicBezTo>
                  <a:cubicBezTo>
                    <a:pt x="102" y="78"/>
                    <a:pt x="102" y="78"/>
                    <a:pt x="102" y="78"/>
                  </a:cubicBezTo>
                  <a:cubicBezTo>
                    <a:pt x="108" y="65"/>
                    <a:pt x="106" y="49"/>
                    <a:pt x="96"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0" name="Freeform 382"/>
            <p:cNvSpPr/>
            <p:nvPr/>
          </p:nvSpPr>
          <p:spPr bwMode="auto">
            <a:xfrm>
              <a:off x="4995628" y="1482395"/>
              <a:ext cx="59378" cy="59378"/>
            </a:xfrm>
            <a:custGeom>
              <a:avLst/>
              <a:gdLst>
                <a:gd name="T0" fmla="*/ 7 w 69"/>
                <a:gd name="T1" fmla="*/ 30 h 69"/>
                <a:gd name="T2" fmla="*/ 7 w 69"/>
                <a:gd name="T3" fmla="*/ 54 h 69"/>
                <a:gd name="T4" fmla="*/ 15 w 69"/>
                <a:gd name="T5" fmla="*/ 63 h 69"/>
                <a:gd name="T6" fmla="*/ 39 w 69"/>
                <a:gd name="T7" fmla="*/ 63 h 69"/>
                <a:gd name="T8" fmla="*/ 69 w 69"/>
                <a:gd name="T9" fmla="*/ 33 h 69"/>
                <a:gd name="T10" fmla="*/ 37 w 69"/>
                <a:gd name="T11" fmla="*/ 0 h 69"/>
                <a:gd name="T12" fmla="*/ 7 w 69"/>
                <a:gd name="T13" fmla="*/ 30 h 69"/>
              </a:gdLst>
              <a:ahLst/>
              <a:cxnLst>
                <a:cxn ang="0">
                  <a:pos x="T0" y="T1"/>
                </a:cxn>
                <a:cxn ang="0">
                  <a:pos x="T2" y="T3"/>
                </a:cxn>
                <a:cxn ang="0">
                  <a:pos x="T4" y="T5"/>
                </a:cxn>
                <a:cxn ang="0">
                  <a:pos x="T6" y="T7"/>
                </a:cxn>
                <a:cxn ang="0">
                  <a:pos x="T8" y="T9"/>
                </a:cxn>
                <a:cxn ang="0">
                  <a:pos x="T10" y="T11"/>
                </a:cxn>
                <a:cxn ang="0">
                  <a:pos x="T12" y="T13"/>
                </a:cxn>
              </a:cxnLst>
              <a:rect l="0" t="0" r="r" b="b"/>
              <a:pathLst>
                <a:path w="69" h="69">
                  <a:moveTo>
                    <a:pt x="7" y="30"/>
                  </a:moveTo>
                  <a:cubicBezTo>
                    <a:pt x="0" y="37"/>
                    <a:pt x="0" y="48"/>
                    <a:pt x="7" y="54"/>
                  </a:cubicBezTo>
                  <a:cubicBezTo>
                    <a:pt x="15" y="63"/>
                    <a:pt x="15" y="63"/>
                    <a:pt x="15" y="63"/>
                  </a:cubicBezTo>
                  <a:cubicBezTo>
                    <a:pt x="22" y="69"/>
                    <a:pt x="33" y="69"/>
                    <a:pt x="39" y="63"/>
                  </a:cubicBezTo>
                  <a:cubicBezTo>
                    <a:pt x="69" y="33"/>
                    <a:pt x="69" y="33"/>
                    <a:pt x="69" y="33"/>
                  </a:cubicBezTo>
                  <a:cubicBezTo>
                    <a:pt x="37" y="0"/>
                    <a:pt x="37" y="0"/>
                    <a:pt x="37" y="0"/>
                  </a:cubicBezTo>
                  <a:lnTo>
                    <a:pt x="7" y="3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1" name="Freeform 383"/>
            <p:cNvSpPr/>
            <p:nvPr/>
          </p:nvSpPr>
          <p:spPr bwMode="auto">
            <a:xfrm>
              <a:off x="5005099" y="1496966"/>
              <a:ext cx="49907" cy="44807"/>
            </a:xfrm>
            <a:custGeom>
              <a:avLst/>
              <a:gdLst>
                <a:gd name="T0" fmla="*/ 42 w 58"/>
                <a:gd name="T1" fmla="*/ 0 h 52"/>
                <a:gd name="T2" fmla="*/ 0 w 58"/>
                <a:gd name="T3" fmla="*/ 42 h 52"/>
                <a:gd name="T4" fmla="*/ 4 w 58"/>
                <a:gd name="T5" fmla="*/ 46 h 52"/>
                <a:gd name="T6" fmla="*/ 28 w 58"/>
                <a:gd name="T7" fmla="*/ 46 h 52"/>
                <a:gd name="T8" fmla="*/ 58 w 58"/>
                <a:gd name="T9" fmla="*/ 16 h 52"/>
                <a:gd name="T10" fmla="*/ 42 w 58"/>
                <a:gd name="T11" fmla="*/ 0 h 52"/>
              </a:gdLst>
              <a:ahLst/>
              <a:cxnLst>
                <a:cxn ang="0">
                  <a:pos x="T0" y="T1"/>
                </a:cxn>
                <a:cxn ang="0">
                  <a:pos x="T2" y="T3"/>
                </a:cxn>
                <a:cxn ang="0">
                  <a:pos x="T4" y="T5"/>
                </a:cxn>
                <a:cxn ang="0">
                  <a:pos x="T6" y="T7"/>
                </a:cxn>
                <a:cxn ang="0">
                  <a:pos x="T8" y="T9"/>
                </a:cxn>
                <a:cxn ang="0">
                  <a:pos x="T10" y="T11"/>
                </a:cxn>
              </a:cxnLst>
              <a:rect l="0" t="0" r="r" b="b"/>
              <a:pathLst>
                <a:path w="58" h="52">
                  <a:moveTo>
                    <a:pt x="42" y="0"/>
                  </a:moveTo>
                  <a:cubicBezTo>
                    <a:pt x="0" y="42"/>
                    <a:pt x="0" y="42"/>
                    <a:pt x="0" y="42"/>
                  </a:cubicBezTo>
                  <a:cubicBezTo>
                    <a:pt x="4" y="46"/>
                    <a:pt x="4" y="46"/>
                    <a:pt x="4" y="46"/>
                  </a:cubicBezTo>
                  <a:cubicBezTo>
                    <a:pt x="11" y="52"/>
                    <a:pt x="22" y="52"/>
                    <a:pt x="28" y="46"/>
                  </a:cubicBezTo>
                  <a:cubicBezTo>
                    <a:pt x="58" y="16"/>
                    <a:pt x="58" y="16"/>
                    <a:pt x="58" y="16"/>
                  </a:cubicBezTo>
                  <a:lnTo>
                    <a:pt x="4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2" name="Oval 384"/>
            <p:cNvSpPr>
              <a:spLocks noChangeArrowheads="1"/>
            </p:cNvSpPr>
            <p:nvPr/>
          </p:nvSpPr>
          <p:spPr bwMode="auto">
            <a:xfrm>
              <a:off x="5620011" y="2072172"/>
              <a:ext cx="38978" cy="316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3" name="Freeform 385"/>
            <p:cNvSpPr>
              <a:spLocks noEditPoints="1"/>
            </p:cNvSpPr>
            <p:nvPr/>
          </p:nvSpPr>
          <p:spPr bwMode="auto">
            <a:xfrm>
              <a:off x="5596697" y="1951593"/>
              <a:ext cx="148264" cy="119485"/>
            </a:xfrm>
            <a:custGeom>
              <a:avLst/>
              <a:gdLst>
                <a:gd name="T0" fmla="*/ 86 w 172"/>
                <a:gd name="T1" fmla="*/ 0 h 139"/>
                <a:gd name="T2" fmla="*/ 0 w 172"/>
                <a:gd name="T3" fmla="*/ 70 h 139"/>
                <a:gd name="T4" fmla="*/ 86 w 172"/>
                <a:gd name="T5" fmla="*/ 139 h 139"/>
                <a:gd name="T6" fmla="*/ 172 w 172"/>
                <a:gd name="T7" fmla="*/ 70 h 139"/>
                <a:gd name="T8" fmla="*/ 86 w 172"/>
                <a:gd name="T9" fmla="*/ 0 h 139"/>
                <a:gd name="T10" fmla="*/ 47 w 172"/>
                <a:gd name="T11" fmla="*/ 85 h 139"/>
                <a:gd name="T12" fmla="*/ 34 w 172"/>
                <a:gd name="T13" fmla="*/ 72 h 139"/>
                <a:gd name="T14" fmla="*/ 47 w 172"/>
                <a:gd name="T15" fmla="*/ 59 h 139"/>
                <a:gd name="T16" fmla="*/ 60 w 172"/>
                <a:gd name="T17" fmla="*/ 72 h 139"/>
                <a:gd name="T18" fmla="*/ 47 w 172"/>
                <a:gd name="T19" fmla="*/ 85 h 139"/>
                <a:gd name="T20" fmla="*/ 89 w 172"/>
                <a:gd name="T21" fmla="*/ 85 h 139"/>
                <a:gd name="T22" fmla="*/ 76 w 172"/>
                <a:gd name="T23" fmla="*/ 72 h 139"/>
                <a:gd name="T24" fmla="*/ 89 w 172"/>
                <a:gd name="T25" fmla="*/ 59 h 139"/>
                <a:gd name="T26" fmla="*/ 101 w 172"/>
                <a:gd name="T27" fmla="*/ 72 h 139"/>
                <a:gd name="T28" fmla="*/ 89 w 172"/>
                <a:gd name="T29" fmla="*/ 85 h 139"/>
                <a:gd name="T30" fmla="*/ 130 w 172"/>
                <a:gd name="T31" fmla="*/ 85 h 139"/>
                <a:gd name="T32" fmla="*/ 118 w 172"/>
                <a:gd name="T33" fmla="*/ 72 h 139"/>
                <a:gd name="T34" fmla="*/ 130 w 172"/>
                <a:gd name="T35" fmla="*/ 59 h 139"/>
                <a:gd name="T36" fmla="*/ 143 w 172"/>
                <a:gd name="T37" fmla="*/ 72 h 139"/>
                <a:gd name="T38" fmla="*/ 130 w 172"/>
                <a:gd name="T39" fmla="*/ 8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2" h="139">
                  <a:moveTo>
                    <a:pt x="86" y="0"/>
                  </a:moveTo>
                  <a:cubicBezTo>
                    <a:pt x="38" y="0"/>
                    <a:pt x="0" y="31"/>
                    <a:pt x="0" y="70"/>
                  </a:cubicBezTo>
                  <a:cubicBezTo>
                    <a:pt x="0" y="108"/>
                    <a:pt x="38" y="139"/>
                    <a:pt x="86" y="139"/>
                  </a:cubicBezTo>
                  <a:cubicBezTo>
                    <a:pt x="133" y="139"/>
                    <a:pt x="172" y="108"/>
                    <a:pt x="172" y="70"/>
                  </a:cubicBezTo>
                  <a:cubicBezTo>
                    <a:pt x="172" y="31"/>
                    <a:pt x="133" y="0"/>
                    <a:pt x="86" y="0"/>
                  </a:cubicBezTo>
                  <a:close/>
                  <a:moveTo>
                    <a:pt x="47" y="85"/>
                  </a:moveTo>
                  <a:cubicBezTo>
                    <a:pt x="40" y="85"/>
                    <a:pt x="34" y="79"/>
                    <a:pt x="34" y="72"/>
                  </a:cubicBezTo>
                  <a:cubicBezTo>
                    <a:pt x="34" y="65"/>
                    <a:pt x="40" y="59"/>
                    <a:pt x="47" y="59"/>
                  </a:cubicBezTo>
                  <a:cubicBezTo>
                    <a:pt x="54" y="59"/>
                    <a:pt x="60" y="65"/>
                    <a:pt x="60" y="72"/>
                  </a:cubicBezTo>
                  <a:cubicBezTo>
                    <a:pt x="60" y="79"/>
                    <a:pt x="54" y="85"/>
                    <a:pt x="47" y="85"/>
                  </a:cubicBezTo>
                  <a:close/>
                  <a:moveTo>
                    <a:pt x="89" y="85"/>
                  </a:moveTo>
                  <a:cubicBezTo>
                    <a:pt x="82" y="85"/>
                    <a:pt x="76" y="79"/>
                    <a:pt x="76" y="72"/>
                  </a:cubicBezTo>
                  <a:cubicBezTo>
                    <a:pt x="76" y="65"/>
                    <a:pt x="82" y="59"/>
                    <a:pt x="89" y="59"/>
                  </a:cubicBezTo>
                  <a:cubicBezTo>
                    <a:pt x="96" y="59"/>
                    <a:pt x="101" y="65"/>
                    <a:pt x="101" y="72"/>
                  </a:cubicBezTo>
                  <a:cubicBezTo>
                    <a:pt x="101" y="79"/>
                    <a:pt x="96" y="85"/>
                    <a:pt x="89" y="85"/>
                  </a:cubicBezTo>
                  <a:close/>
                  <a:moveTo>
                    <a:pt x="130" y="85"/>
                  </a:moveTo>
                  <a:cubicBezTo>
                    <a:pt x="123" y="85"/>
                    <a:pt x="118" y="79"/>
                    <a:pt x="118" y="72"/>
                  </a:cubicBezTo>
                  <a:cubicBezTo>
                    <a:pt x="118" y="65"/>
                    <a:pt x="123" y="59"/>
                    <a:pt x="130" y="59"/>
                  </a:cubicBezTo>
                  <a:cubicBezTo>
                    <a:pt x="137" y="59"/>
                    <a:pt x="143" y="65"/>
                    <a:pt x="143" y="72"/>
                  </a:cubicBezTo>
                  <a:cubicBezTo>
                    <a:pt x="143" y="79"/>
                    <a:pt x="137" y="85"/>
                    <a:pt x="130"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4" name="Oval 386"/>
            <p:cNvSpPr>
              <a:spLocks noChangeArrowheads="1"/>
            </p:cNvSpPr>
            <p:nvPr/>
          </p:nvSpPr>
          <p:spPr bwMode="auto">
            <a:xfrm>
              <a:off x="5595240" y="2103864"/>
              <a:ext cx="21493" cy="171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4" name="Freeform 396"/>
            <p:cNvSpPr/>
            <p:nvPr/>
          </p:nvSpPr>
          <p:spPr bwMode="auto">
            <a:xfrm>
              <a:off x="6790457" y="2220800"/>
              <a:ext cx="89614" cy="148264"/>
            </a:xfrm>
            <a:custGeom>
              <a:avLst/>
              <a:gdLst>
                <a:gd name="T0" fmla="*/ 89 w 104"/>
                <a:gd name="T1" fmla="*/ 7 h 172"/>
                <a:gd name="T2" fmla="*/ 49 w 104"/>
                <a:gd name="T3" fmla="*/ 43 h 172"/>
                <a:gd name="T4" fmla="*/ 43 w 104"/>
                <a:gd name="T5" fmla="*/ 50 h 172"/>
                <a:gd name="T6" fmla="*/ 12 w 104"/>
                <a:gd name="T7" fmla="*/ 50 h 172"/>
                <a:gd name="T8" fmla="*/ 0 w 104"/>
                <a:gd name="T9" fmla="*/ 62 h 172"/>
                <a:gd name="T10" fmla="*/ 0 w 104"/>
                <a:gd name="T11" fmla="*/ 110 h 172"/>
                <a:gd name="T12" fmla="*/ 12 w 104"/>
                <a:gd name="T13" fmla="*/ 122 h 172"/>
                <a:gd name="T14" fmla="*/ 43 w 104"/>
                <a:gd name="T15" fmla="*/ 122 h 172"/>
                <a:gd name="T16" fmla="*/ 49 w 104"/>
                <a:gd name="T17" fmla="*/ 129 h 172"/>
                <a:gd name="T18" fmla="*/ 89 w 104"/>
                <a:gd name="T19" fmla="*/ 165 h 172"/>
                <a:gd name="T20" fmla="*/ 104 w 104"/>
                <a:gd name="T21" fmla="*/ 158 h 172"/>
                <a:gd name="T22" fmla="*/ 104 w 104"/>
                <a:gd name="T23" fmla="*/ 14 h 172"/>
                <a:gd name="T24" fmla="*/ 89 w 104"/>
                <a:gd name="T25" fmla="*/ 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72">
                  <a:moveTo>
                    <a:pt x="89" y="7"/>
                  </a:moveTo>
                  <a:cubicBezTo>
                    <a:pt x="49" y="43"/>
                    <a:pt x="49" y="43"/>
                    <a:pt x="49" y="43"/>
                  </a:cubicBezTo>
                  <a:cubicBezTo>
                    <a:pt x="47" y="45"/>
                    <a:pt x="45" y="48"/>
                    <a:pt x="43" y="50"/>
                  </a:cubicBezTo>
                  <a:cubicBezTo>
                    <a:pt x="12" y="50"/>
                    <a:pt x="12" y="50"/>
                    <a:pt x="12" y="50"/>
                  </a:cubicBezTo>
                  <a:cubicBezTo>
                    <a:pt x="6" y="50"/>
                    <a:pt x="0" y="56"/>
                    <a:pt x="0" y="62"/>
                  </a:cubicBezTo>
                  <a:cubicBezTo>
                    <a:pt x="0" y="110"/>
                    <a:pt x="0" y="110"/>
                    <a:pt x="0" y="110"/>
                  </a:cubicBezTo>
                  <a:cubicBezTo>
                    <a:pt x="0" y="116"/>
                    <a:pt x="6" y="122"/>
                    <a:pt x="12" y="122"/>
                  </a:cubicBezTo>
                  <a:cubicBezTo>
                    <a:pt x="43" y="122"/>
                    <a:pt x="43" y="122"/>
                    <a:pt x="43" y="122"/>
                  </a:cubicBezTo>
                  <a:cubicBezTo>
                    <a:pt x="45" y="125"/>
                    <a:pt x="47" y="127"/>
                    <a:pt x="49" y="129"/>
                  </a:cubicBezTo>
                  <a:cubicBezTo>
                    <a:pt x="89" y="165"/>
                    <a:pt x="89" y="165"/>
                    <a:pt x="89" y="165"/>
                  </a:cubicBezTo>
                  <a:cubicBezTo>
                    <a:pt x="97" y="172"/>
                    <a:pt x="104" y="169"/>
                    <a:pt x="104" y="158"/>
                  </a:cubicBezTo>
                  <a:cubicBezTo>
                    <a:pt x="104" y="14"/>
                    <a:pt x="104" y="14"/>
                    <a:pt x="104" y="14"/>
                  </a:cubicBezTo>
                  <a:cubicBezTo>
                    <a:pt x="104" y="3"/>
                    <a:pt x="97" y="0"/>
                    <a:pt x="89"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5" name="Oval 397"/>
            <p:cNvSpPr>
              <a:spLocks noChangeArrowheads="1"/>
            </p:cNvSpPr>
            <p:nvPr/>
          </p:nvSpPr>
          <p:spPr bwMode="auto">
            <a:xfrm>
              <a:off x="5936939" y="2652113"/>
              <a:ext cx="75043" cy="13114"/>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6" name="Freeform 398"/>
            <p:cNvSpPr/>
            <p:nvPr/>
          </p:nvSpPr>
          <p:spPr bwMode="auto">
            <a:xfrm>
              <a:off x="5966446" y="2561041"/>
              <a:ext cx="13479" cy="97993"/>
            </a:xfrm>
            <a:custGeom>
              <a:avLst/>
              <a:gdLst>
                <a:gd name="T0" fmla="*/ 0 w 16"/>
                <a:gd name="T1" fmla="*/ 112 h 114"/>
                <a:gd name="T2" fmla="*/ 16 w 16"/>
                <a:gd name="T3" fmla="*/ 112 h 114"/>
                <a:gd name="T4" fmla="*/ 16 w 16"/>
                <a:gd name="T5" fmla="*/ 0 h 114"/>
                <a:gd name="T6" fmla="*/ 0 w 16"/>
                <a:gd name="T7" fmla="*/ 0 h 114"/>
                <a:gd name="T8" fmla="*/ 0 w 16"/>
                <a:gd name="T9" fmla="*/ 112 h 114"/>
              </a:gdLst>
              <a:ahLst/>
              <a:cxnLst>
                <a:cxn ang="0">
                  <a:pos x="T0" y="T1"/>
                </a:cxn>
                <a:cxn ang="0">
                  <a:pos x="T2" y="T3"/>
                </a:cxn>
                <a:cxn ang="0">
                  <a:pos x="T4" y="T5"/>
                </a:cxn>
                <a:cxn ang="0">
                  <a:pos x="T6" y="T7"/>
                </a:cxn>
                <a:cxn ang="0">
                  <a:pos x="T8" y="T9"/>
                </a:cxn>
              </a:cxnLst>
              <a:rect l="0" t="0" r="r" b="b"/>
              <a:pathLst>
                <a:path w="16" h="114">
                  <a:moveTo>
                    <a:pt x="0" y="112"/>
                  </a:moveTo>
                  <a:cubicBezTo>
                    <a:pt x="0" y="114"/>
                    <a:pt x="16" y="114"/>
                    <a:pt x="16" y="112"/>
                  </a:cubicBezTo>
                  <a:cubicBezTo>
                    <a:pt x="16" y="108"/>
                    <a:pt x="16" y="0"/>
                    <a:pt x="16" y="0"/>
                  </a:cubicBezTo>
                  <a:cubicBezTo>
                    <a:pt x="0" y="0"/>
                    <a:pt x="0" y="0"/>
                    <a:pt x="0" y="0"/>
                  </a:cubicBezTo>
                  <a:cubicBezTo>
                    <a:pt x="0" y="0"/>
                    <a:pt x="0" y="109"/>
                    <a:pt x="0" y="1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7" name="Freeform 399"/>
            <p:cNvSpPr/>
            <p:nvPr/>
          </p:nvSpPr>
          <p:spPr bwMode="auto">
            <a:xfrm>
              <a:off x="5910346" y="2506763"/>
              <a:ext cx="99085" cy="97993"/>
            </a:xfrm>
            <a:custGeom>
              <a:avLst/>
              <a:gdLst>
                <a:gd name="T0" fmla="*/ 5 w 115"/>
                <a:gd name="T1" fmla="*/ 83 h 114"/>
                <a:gd name="T2" fmla="*/ 5 w 115"/>
                <a:gd name="T3" fmla="*/ 99 h 114"/>
                <a:gd name="T4" fmla="*/ 16 w 115"/>
                <a:gd name="T5" fmla="*/ 109 h 114"/>
                <a:gd name="T6" fmla="*/ 31 w 115"/>
                <a:gd name="T7" fmla="*/ 109 h 114"/>
                <a:gd name="T8" fmla="*/ 115 w 115"/>
                <a:gd name="T9" fmla="*/ 38 h 114"/>
                <a:gd name="T10" fmla="*/ 78 w 115"/>
                <a:gd name="T11" fmla="*/ 0 h 114"/>
                <a:gd name="T12" fmla="*/ 5 w 115"/>
                <a:gd name="T13" fmla="*/ 83 h 114"/>
              </a:gdLst>
              <a:ahLst/>
              <a:cxnLst>
                <a:cxn ang="0">
                  <a:pos x="T0" y="T1"/>
                </a:cxn>
                <a:cxn ang="0">
                  <a:pos x="T2" y="T3"/>
                </a:cxn>
                <a:cxn ang="0">
                  <a:pos x="T4" y="T5"/>
                </a:cxn>
                <a:cxn ang="0">
                  <a:pos x="T6" y="T7"/>
                </a:cxn>
                <a:cxn ang="0">
                  <a:pos x="T8" y="T9"/>
                </a:cxn>
                <a:cxn ang="0">
                  <a:pos x="T10" y="T11"/>
                </a:cxn>
                <a:cxn ang="0">
                  <a:pos x="T12" y="T13"/>
                </a:cxn>
              </a:cxnLst>
              <a:rect l="0" t="0" r="r" b="b"/>
              <a:pathLst>
                <a:path w="115" h="114">
                  <a:moveTo>
                    <a:pt x="5" y="83"/>
                  </a:moveTo>
                  <a:cubicBezTo>
                    <a:pt x="0" y="89"/>
                    <a:pt x="2" y="95"/>
                    <a:pt x="5" y="99"/>
                  </a:cubicBezTo>
                  <a:cubicBezTo>
                    <a:pt x="10" y="103"/>
                    <a:pt x="12" y="106"/>
                    <a:pt x="16" y="109"/>
                  </a:cubicBezTo>
                  <a:cubicBezTo>
                    <a:pt x="20" y="113"/>
                    <a:pt x="25" y="114"/>
                    <a:pt x="31" y="109"/>
                  </a:cubicBezTo>
                  <a:cubicBezTo>
                    <a:pt x="36" y="105"/>
                    <a:pt x="115" y="38"/>
                    <a:pt x="115" y="38"/>
                  </a:cubicBezTo>
                  <a:cubicBezTo>
                    <a:pt x="78" y="0"/>
                    <a:pt x="78" y="0"/>
                    <a:pt x="78" y="0"/>
                  </a:cubicBezTo>
                  <a:cubicBezTo>
                    <a:pt x="78" y="0"/>
                    <a:pt x="11" y="77"/>
                    <a:pt x="5" y="8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8" name="Freeform 400"/>
            <p:cNvSpPr/>
            <p:nvPr/>
          </p:nvSpPr>
          <p:spPr bwMode="auto">
            <a:xfrm>
              <a:off x="5990489" y="2473249"/>
              <a:ext cx="53186" cy="50636"/>
            </a:xfrm>
            <a:custGeom>
              <a:avLst/>
              <a:gdLst>
                <a:gd name="T0" fmla="*/ 23 w 62"/>
                <a:gd name="T1" fmla="*/ 37 h 59"/>
                <a:gd name="T2" fmla="*/ 56 w 62"/>
                <a:gd name="T3" fmla="*/ 59 h 59"/>
                <a:gd name="T4" fmla="*/ 56 w 62"/>
                <a:gd name="T5" fmla="*/ 59 h 59"/>
                <a:gd name="T6" fmla="*/ 62 w 62"/>
                <a:gd name="T7" fmla="*/ 39 h 59"/>
                <a:gd name="T8" fmla="*/ 23 w 62"/>
                <a:gd name="T9" fmla="*/ 0 h 59"/>
                <a:gd name="T10" fmla="*/ 0 w 62"/>
                <a:gd name="T11" fmla="*/ 6 h 59"/>
                <a:gd name="T12" fmla="*/ 23 w 62"/>
                <a:gd name="T13" fmla="*/ 37 h 59"/>
              </a:gdLst>
              <a:ahLst/>
              <a:cxnLst>
                <a:cxn ang="0">
                  <a:pos x="T0" y="T1"/>
                </a:cxn>
                <a:cxn ang="0">
                  <a:pos x="T2" y="T3"/>
                </a:cxn>
                <a:cxn ang="0">
                  <a:pos x="T4" y="T5"/>
                </a:cxn>
                <a:cxn ang="0">
                  <a:pos x="T6" y="T7"/>
                </a:cxn>
                <a:cxn ang="0">
                  <a:pos x="T8" y="T9"/>
                </a:cxn>
                <a:cxn ang="0">
                  <a:pos x="T10" y="T11"/>
                </a:cxn>
                <a:cxn ang="0">
                  <a:pos x="T12" y="T13"/>
                </a:cxn>
              </a:cxnLst>
              <a:rect l="0" t="0" r="r" b="b"/>
              <a:pathLst>
                <a:path w="62" h="59">
                  <a:moveTo>
                    <a:pt x="23" y="37"/>
                  </a:moveTo>
                  <a:cubicBezTo>
                    <a:pt x="32" y="46"/>
                    <a:pt x="49" y="58"/>
                    <a:pt x="56" y="59"/>
                  </a:cubicBezTo>
                  <a:cubicBezTo>
                    <a:pt x="56" y="59"/>
                    <a:pt x="56" y="59"/>
                    <a:pt x="56" y="59"/>
                  </a:cubicBezTo>
                  <a:cubicBezTo>
                    <a:pt x="59" y="53"/>
                    <a:pt x="62" y="46"/>
                    <a:pt x="62" y="39"/>
                  </a:cubicBezTo>
                  <a:cubicBezTo>
                    <a:pt x="62" y="17"/>
                    <a:pt x="44" y="0"/>
                    <a:pt x="23" y="0"/>
                  </a:cubicBezTo>
                  <a:cubicBezTo>
                    <a:pt x="14" y="0"/>
                    <a:pt x="7" y="2"/>
                    <a:pt x="0" y="6"/>
                  </a:cubicBezTo>
                  <a:cubicBezTo>
                    <a:pt x="7" y="20"/>
                    <a:pt x="14" y="29"/>
                    <a:pt x="23" y="3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9" name="Freeform 401"/>
            <p:cNvSpPr/>
            <p:nvPr/>
          </p:nvSpPr>
          <p:spPr bwMode="auto">
            <a:xfrm>
              <a:off x="5976646" y="2483449"/>
              <a:ext cx="56828" cy="56828"/>
            </a:xfrm>
            <a:custGeom>
              <a:avLst/>
              <a:gdLst>
                <a:gd name="T0" fmla="*/ 33 w 66"/>
                <a:gd name="T1" fmla="*/ 32 h 66"/>
                <a:gd name="T2" fmla="*/ 10 w 66"/>
                <a:gd name="T3" fmla="*/ 0 h 66"/>
                <a:gd name="T4" fmla="*/ 10 w 66"/>
                <a:gd name="T5" fmla="*/ 0 h 66"/>
                <a:gd name="T6" fmla="*/ 0 w 66"/>
                <a:gd name="T7" fmla="*/ 27 h 66"/>
                <a:gd name="T8" fmla="*/ 39 w 66"/>
                <a:gd name="T9" fmla="*/ 66 h 66"/>
                <a:gd name="T10" fmla="*/ 66 w 66"/>
                <a:gd name="T11" fmla="*/ 54 h 66"/>
                <a:gd name="T12" fmla="*/ 33 w 66"/>
                <a:gd name="T13" fmla="*/ 32 h 66"/>
              </a:gdLst>
              <a:ahLst/>
              <a:cxnLst>
                <a:cxn ang="0">
                  <a:pos x="T0" y="T1"/>
                </a:cxn>
                <a:cxn ang="0">
                  <a:pos x="T2" y="T3"/>
                </a:cxn>
                <a:cxn ang="0">
                  <a:pos x="T4" y="T5"/>
                </a:cxn>
                <a:cxn ang="0">
                  <a:pos x="T6" y="T7"/>
                </a:cxn>
                <a:cxn ang="0">
                  <a:pos x="T8" y="T9"/>
                </a:cxn>
                <a:cxn ang="0">
                  <a:pos x="T10" y="T11"/>
                </a:cxn>
                <a:cxn ang="0">
                  <a:pos x="T12" y="T13"/>
                </a:cxn>
              </a:cxnLst>
              <a:rect l="0" t="0" r="r" b="b"/>
              <a:pathLst>
                <a:path w="66" h="66">
                  <a:moveTo>
                    <a:pt x="33" y="32"/>
                  </a:moveTo>
                  <a:cubicBezTo>
                    <a:pt x="23" y="21"/>
                    <a:pt x="12" y="8"/>
                    <a:pt x="10" y="0"/>
                  </a:cubicBezTo>
                  <a:cubicBezTo>
                    <a:pt x="10" y="0"/>
                    <a:pt x="10" y="0"/>
                    <a:pt x="10" y="0"/>
                  </a:cubicBezTo>
                  <a:cubicBezTo>
                    <a:pt x="4" y="7"/>
                    <a:pt x="0" y="16"/>
                    <a:pt x="0" y="27"/>
                  </a:cubicBezTo>
                  <a:cubicBezTo>
                    <a:pt x="0" y="48"/>
                    <a:pt x="17" y="66"/>
                    <a:pt x="39" y="66"/>
                  </a:cubicBezTo>
                  <a:cubicBezTo>
                    <a:pt x="49" y="66"/>
                    <a:pt x="59" y="61"/>
                    <a:pt x="66" y="54"/>
                  </a:cubicBezTo>
                  <a:cubicBezTo>
                    <a:pt x="57" y="51"/>
                    <a:pt x="42" y="41"/>
                    <a:pt x="33" y="3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0" name="Freeform 402"/>
            <p:cNvSpPr/>
            <p:nvPr/>
          </p:nvSpPr>
          <p:spPr bwMode="auto">
            <a:xfrm>
              <a:off x="5968996" y="2505670"/>
              <a:ext cx="42257" cy="42257"/>
            </a:xfrm>
            <a:custGeom>
              <a:avLst/>
              <a:gdLst>
                <a:gd name="T0" fmla="*/ 1 w 49"/>
                <a:gd name="T1" fmla="*/ 7 h 49"/>
                <a:gd name="T2" fmla="*/ 0 w 49"/>
                <a:gd name="T3" fmla="*/ 10 h 49"/>
                <a:gd name="T4" fmla="*/ 38 w 49"/>
                <a:gd name="T5" fmla="*/ 48 h 49"/>
                <a:gd name="T6" fmla="*/ 41 w 49"/>
                <a:gd name="T7" fmla="*/ 47 h 49"/>
                <a:gd name="T8" fmla="*/ 49 w 49"/>
                <a:gd name="T9" fmla="*/ 40 h 49"/>
                <a:gd name="T10" fmla="*/ 9 w 49"/>
                <a:gd name="T11" fmla="*/ 0 h 49"/>
                <a:gd name="T12" fmla="*/ 1 w 49"/>
                <a:gd name="T13" fmla="*/ 7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1" y="7"/>
                  </a:moveTo>
                  <a:cubicBezTo>
                    <a:pt x="0" y="8"/>
                    <a:pt x="0" y="9"/>
                    <a:pt x="0" y="10"/>
                  </a:cubicBezTo>
                  <a:cubicBezTo>
                    <a:pt x="5" y="22"/>
                    <a:pt x="22" y="41"/>
                    <a:pt x="38" y="48"/>
                  </a:cubicBezTo>
                  <a:cubicBezTo>
                    <a:pt x="39" y="49"/>
                    <a:pt x="40" y="49"/>
                    <a:pt x="41" y="47"/>
                  </a:cubicBezTo>
                  <a:cubicBezTo>
                    <a:pt x="43" y="46"/>
                    <a:pt x="45" y="43"/>
                    <a:pt x="49" y="40"/>
                  </a:cubicBezTo>
                  <a:cubicBezTo>
                    <a:pt x="32" y="32"/>
                    <a:pt x="14" y="14"/>
                    <a:pt x="9" y="0"/>
                  </a:cubicBezTo>
                  <a:cubicBezTo>
                    <a:pt x="6" y="2"/>
                    <a:pt x="3" y="5"/>
                    <a:pt x="1"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1" name="Freeform 403"/>
            <p:cNvSpPr/>
            <p:nvPr/>
          </p:nvSpPr>
          <p:spPr bwMode="auto">
            <a:xfrm>
              <a:off x="5883753" y="2593463"/>
              <a:ext cx="44807" cy="64843"/>
            </a:xfrm>
            <a:custGeom>
              <a:avLst/>
              <a:gdLst>
                <a:gd name="T0" fmla="*/ 47 w 52"/>
                <a:gd name="T1" fmla="*/ 71 h 75"/>
                <a:gd name="T2" fmla="*/ 52 w 52"/>
                <a:gd name="T3" fmla="*/ 60 h 75"/>
                <a:gd name="T4" fmla="*/ 46 w 52"/>
                <a:gd name="T5" fmla="*/ 46 h 75"/>
                <a:gd name="T6" fmla="*/ 36 w 52"/>
                <a:gd name="T7" fmla="*/ 36 h 75"/>
                <a:gd name="T8" fmla="*/ 30 w 52"/>
                <a:gd name="T9" fmla="*/ 24 h 75"/>
                <a:gd name="T10" fmla="*/ 35 w 52"/>
                <a:gd name="T11" fmla="*/ 13 h 75"/>
                <a:gd name="T12" fmla="*/ 43 w 52"/>
                <a:gd name="T13" fmla="*/ 5 h 75"/>
                <a:gd name="T14" fmla="*/ 43 w 52"/>
                <a:gd name="T15" fmla="*/ 1 h 75"/>
                <a:gd name="T16" fmla="*/ 39 w 52"/>
                <a:gd name="T17" fmla="*/ 1 h 75"/>
                <a:gd name="T18" fmla="*/ 31 w 52"/>
                <a:gd name="T19" fmla="*/ 10 h 75"/>
                <a:gd name="T20" fmla="*/ 25 w 52"/>
                <a:gd name="T21" fmla="*/ 24 h 75"/>
                <a:gd name="T22" fmla="*/ 32 w 52"/>
                <a:gd name="T23" fmla="*/ 39 h 75"/>
                <a:gd name="T24" fmla="*/ 43 w 52"/>
                <a:gd name="T25" fmla="*/ 50 h 75"/>
                <a:gd name="T26" fmla="*/ 47 w 52"/>
                <a:gd name="T27" fmla="*/ 60 h 75"/>
                <a:gd name="T28" fmla="*/ 44 w 52"/>
                <a:gd name="T29" fmla="*/ 67 h 75"/>
                <a:gd name="T30" fmla="*/ 34 w 52"/>
                <a:gd name="T31" fmla="*/ 70 h 75"/>
                <a:gd name="T32" fmla="*/ 34 w 52"/>
                <a:gd name="T33" fmla="*/ 70 h 75"/>
                <a:gd name="T34" fmla="*/ 21 w 52"/>
                <a:gd name="T35" fmla="*/ 70 h 75"/>
                <a:gd name="T36" fmla="*/ 2 w 52"/>
                <a:gd name="T37" fmla="*/ 70 h 75"/>
                <a:gd name="T38" fmla="*/ 0 w 52"/>
                <a:gd name="T39" fmla="*/ 73 h 75"/>
                <a:gd name="T40" fmla="*/ 2 w 52"/>
                <a:gd name="T41" fmla="*/ 75 h 75"/>
                <a:gd name="T42" fmla="*/ 21 w 52"/>
                <a:gd name="T43" fmla="*/ 75 h 75"/>
                <a:gd name="T44" fmla="*/ 33 w 52"/>
                <a:gd name="T45" fmla="*/ 75 h 75"/>
                <a:gd name="T46" fmla="*/ 34 w 52"/>
                <a:gd name="T47" fmla="*/ 75 h 75"/>
                <a:gd name="T48" fmla="*/ 47 w 52"/>
                <a:gd name="T49" fmla="*/ 7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75">
                  <a:moveTo>
                    <a:pt x="47" y="71"/>
                  </a:moveTo>
                  <a:cubicBezTo>
                    <a:pt x="51" y="68"/>
                    <a:pt x="52" y="64"/>
                    <a:pt x="52" y="60"/>
                  </a:cubicBezTo>
                  <a:cubicBezTo>
                    <a:pt x="52" y="55"/>
                    <a:pt x="50" y="51"/>
                    <a:pt x="46" y="46"/>
                  </a:cubicBezTo>
                  <a:cubicBezTo>
                    <a:pt x="42" y="42"/>
                    <a:pt x="40" y="41"/>
                    <a:pt x="36" y="36"/>
                  </a:cubicBezTo>
                  <a:cubicBezTo>
                    <a:pt x="33" y="32"/>
                    <a:pt x="30" y="28"/>
                    <a:pt x="30" y="24"/>
                  </a:cubicBezTo>
                  <a:cubicBezTo>
                    <a:pt x="30" y="20"/>
                    <a:pt x="32" y="17"/>
                    <a:pt x="35" y="13"/>
                  </a:cubicBezTo>
                  <a:cubicBezTo>
                    <a:pt x="38" y="10"/>
                    <a:pt x="40" y="8"/>
                    <a:pt x="43" y="5"/>
                  </a:cubicBezTo>
                  <a:cubicBezTo>
                    <a:pt x="44" y="4"/>
                    <a:pt x="44" y="2"/>
                    <a:pt x="43" y="1"/>
                  </a:cubicBezTo>
                  <a:cubicBezTo>
                    <a:pt x="42" y="0"/>
                    <a:pt x="40" y="0"/>
                    <a:pt x="39" y="1"/>
                  </a:cubicBezTo>
                  <a:cubicBezTo>
                    <a:pt x="36" y="4"/>
                    <a:pt x="34" y="7"/>
                    <a:pt x="31" y="10"/>
                  </a:cubicBezTo>
                  <a:cubicBezTo>
                    <a:pt x="27" y="14"/>
                    <a:pt x="25" y="19"/>
                    <a:pt x="25" y="24"/>
                  </a:cubicBezTo>
                  <a:cubicBezTo>
                    <a:pt x="26" y="30"/>
                    <a:pt x="29" y="35"/>
                    <a:pt x="32" y="39"/>
                  </a:cubicBezTo>
                  <a:cubicBezTo>
                    <a:pt x="37" y="44"/>
                    <a:pt x="39" y="46"/>
                    <a:pt x="43" y="50"/>
                  </a:cubicBezTo>
                  <a:cubicBezTo>
                    <a:pt x="46" y="54"/>
                    <a:pt x="47" y="57"/>
                    <a:pt x="47" y="60"/>
                  </a:cubicBezTo>
                  <a:cubicBezTo>
                    <a:pt x="47" y="63"/>
                    <a:pt x="46" y="65"/>
                    <a:pt x="44" y="67"/>
                  </a:cubicBezTo>
                  <a:cubicBezTo>
                    <a:pt x="42" y="69"/>
                    <a:pt x="38" y="70"/>
                    <a:pt x="34" y="70"/>
                  </a:cubicBezTo>
                  <a:cubicBezTo>
                    <a:pt x="34" y="70"/>
                    <a:pt x="34" y="70"/>
                    <a:pt x="34" y="70"/>
                  </a:cubicBezTo>
                  <a:cubicBezTo>
                    <a:pt x="29" y="70"/>
                    <a:pt x="24" y="70"/>
                    <a:pt x="21" y="70"/>
                  </a:cubicBezTo>
                  <a:cubicBezTo>
                    <a:pt x="13" y="70"/>
                    <a:pt x="6" y="70"/>
                    <a:pt x="2" y="70"/>
                  </a:cubicBezTo>
                  <a:cubicBezTo>
                    <a:pt x="1" y="70"/>
                    <a:pt x="0" y="71"/>
                    <a:pt x="0" y="73"/>
                  </a:cubicBezTo>
                  <a:cubicBezTo>
                    <a:pt x="0" y="74"/>
                    <a:pt x="1" y="75"/>
                    <a:pt x="2" y="75"/>
                  </a:cubicBezTo>
                  <a:cubicBezTo>
                    <a:pt x="6" y="75"/>
                    <a:pt x="13" y="75"/>
                    <a:pt x="21" y="75"/>
                  </a:cubicBezTo>
                  <a:cubicBezTo>
                    <a:pt x="24" y="75"/>
                    <a:pt x="29" y="75"/>
                    <a:pt x="33" y="75"/>
                  </a:cubicBezTo>
                  <a:cubicBezTo>
                    <a:pt x="34" y="75"/>
                    <a:pt x="34" y="75"/>
                    <a:pt x="34" y="75"/>
                  </a:cubicBezTo>
                  <a:cubicBezTo>
                    <a:pt x="39" y="75"/>
                    <a:pt x="44" y="74"/>
                    <a:pt x="47" y="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2" name="Freeform 404"/>
            <p:cNvSpPr/>
            <p:nvPr/>
          </p:nvSpPr>
          <p:spPr bwMode="auto">
            <a:xfrm>
              <a:off x="6763865" y="2486727"/>
              <a:ext cx="142800" cy="87793"/>
            </a:xfrm>
            <a:custGeom>
              <a:avLst/>
              <a:gdLst>
                <a:gd name="T0" fmla="*/ 166 w 166"/>
                <a:gd name="T1" fmla="*/ 71 h 102"/>
                <a:gd name="T2" fmla="*/ 165 w 166"/>
                <a:gd name="T3" fmla="*/ 67 h 102"/>
                <a:gd name="T4" fmla="*/ 83 w 166"/>
                <a:gd name="T5" fmla="*/ 0 h 102"/>
                <a:gd name="T6" fmla="*/ 1 w 166"/>
                <a:gd name="T7" fmla="*/ 93 h 102"/>
                <a:gd name="T8" fmla="*/ 1 w 166"/>
                <a:gd name="T9" fmla="*/ 94 h 102"/>
                <a:gd name="T10" fmla="*/ 2 w 166"/>
                <a:gd name="T11" fmla="*/ 102 h 102"/>
                <a:gd name="T12" fmla="*/ 5 w 166"/>
                <a:gd name="T13" fmla="*/ 92 h 102"/>
                <a:gd name="T14" fmla="*/ 5 w 166"/>
                <a:gd name="T15" fmla="*/ 85 h 102"/>
                <a:gd name="T16" fmla="*/ 83 w 166"/>
                <a:gd name="T17" fmla="*/ 11 h 102"/>
                <a:gd name="T18" fmla="*/ 88 w 166"/>
                <a:gd name="T19" fmla="*/ 11 h 102"/>
                <a:gd name="T20" fmla="*/ 92 w 166"/>
                <a:gd name="T21" fmla="*/ 11 h 102"/>
                <a:gd name="T22" fmla="*/ 96 w 166"/>
                <a:gd name="T23" fmla="*/ 12 h 102"/>
                <a:gd name="T24" fmla="*/ 100 w 166"/>
                <a:gd name="T25" fmla="*/ 12 h 102"/>
                <a:gd name="T26" fmla="*/ 103 w 166"/>
                <a:gd name="T27" fmla="*/ 13 h 102"/>
                <a:gd name="T28" fmla="*/ 107 w 166"/>
                <a:gd name="T29" fmla="*/ 14 h 102"/>
                <a:gd name="T30" fmla="*/ 110 w 166"/>
                <a:gd name="T31" fmla="*/ 15 h 102"/>
                <a:gd name="T32" fmla="*/ 114 w 166"/>
                <a:gd name="T33" fmla="*/ 16 h 102"/>
                <a:gd name="T34" fmla="*/ 117 w 166"/>
                <a:gd name="T35" fmla="*/ 17 h 102"/>
                <a:gd name="T36" fmla="*/ 120 w 166"/>
                <a:gd name="T37" fmla="*/ 19 h 102"/>
                <a:gd name="T38" fmla="*/ 123 w 166"/>
                <a:gd name="T39" fmla="*/ 20 h 102"/>
                <a:gd name="T40" fmla="*/ 127 w 166"/>
                <a:gd name="T41" fmla="*/ 22 h 102"/>
                <a:gd name="T42" fmla="*/ 129 w 166"/>
                <a:gd name="T43" fmla="*/ 24 h 102"/>
                <a:gd name="T44" fmla="*/ 134 w 166"/>
                <a:gd name="T45" fmla="*/ 27 h 102"/>
                <a:gd name="T46" fmla="*/ 136 w 166"/>
                <a:gd name="T47" fmla="*/ 29 h 102"/>
                <a:gd name="T48" fmla="*/ 139 w 166"/>
                <a:gd name="T49" fmla="*/ 31 h 102"/>
                <a:gd name="T50" fmla="*/ 141 w 166"/>
                <a:gd name="T51" fmla="*/ 33 h 102"/>
                <a:gd name="T52" fmla="*/ 144 w 166"/>
                <a:gd name="T53" fmla="*/ 35 h 102"/>
                <a:gd name="T54" fmla="*/ 146 w 166"/>
                <a:gd name="T55" fmla="*/ 38 h 102"/>
                <a:gd name="T56" fmla="*/ 148 w 166"/>
                <a:gd name="T57" fmla="*/ 40 h 102"/>
                <a:gd name="T58" fmla="*/ 150 w 166"/>
                <a:gd name="T59" fmla="*/ 43 h 102"/>
                <a:gd name="T60" fmla="*/ 152 w 166"/>
                <a:gd name="T61" fmla="*/ 46 h 102"/>
                <a:gd name="T62" fmla="*/ 153 w 166"/>
                <a:gd name="T63" fmla="*/ 49 h 102"/>
                <a:gd name="T64" fmla="*/ 155 w 166"/>
                <a:gd name="T65" fmla="*/ 52 h 102"/>
                <a:gd name="T66" fmla="*/ 156 w 166"/>
                <a:gd name="T67" fmla="*/ 55 h 102"/>
                <a:gd name="T68" fmla="*/ 160 w 166"/>
                <a:gd name="T69" fmla="*/ 66 h 102"/>
                <a:gd name="T70" fmla="*/ 160 w 166"/>
                <a:gd name="T71" fmla="*/ 69 h 102"/>
                <a:gd name="T72" fmla="*/ 159 w 166"/>
                <a:gd name="T73" fmla="*/ 102 h 102"/>
                <a:gd name="T74" fmla="*/ 166 w 166"/>
                <a:gd name="T75"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 h="102">
                  <a:moveTo>
                    <a:pt x="166" y="72"/>
                  </a:moveTo>
                  <a:cubicBezTo>
                    <a:pt x="166" y="71"/>
                    <a:pt x="166" y="71"/>
                    <a:pt x="166" y="71"/>
                  </a:cubicBezTo>
                  <a:cubicBezTo>
                    <a:pt x="166" y="70"/>
                    <a:pt x="165" y="69"/>
                    <a:pt x="165" y="68"/>
                  </a:cubicBezTo>
                  <a:cubicBezTo>
                    <a:pt x="165" y="67"/>
                    <a:pt x="165" y="67"/>
                    <a:pt x="165" y="67"/>
                  </a:cubicBezTo>
                  <a:cubicBezTo>
                    <a:pt x="165" y="68"/>
                    <a:pt x="165" y="68"/>
                    <a:pt x="165" y="68"/>
                  </a:cubicBezTo>
                  <a:cubicBezTo>
                    <a:pt x="161" y="29"/>
                    <a:pt x="125" y="0"/>
                    <a:pt x="83" y="0"/>
                  </a:cubicBezTo>
                  <a:cubicBezTo>
                    <a:pt x="37" y="0"/>
                    <a:pt x="0" y="34"/>
                    <a:pt x="0" y="76"/>
                  </a:cubicBezTo>
                  <a:cubicBezTo>
                    <a:pt x="0" y="82"/>
                    <a:pt x="0" y="88"/>
                    <a:pt x="1" y="93"/>
                  </a:cubicBezTo>
                  <a:cubicBezTo>
                    <a:pt x="0" y="93"/>
                    <a:pt x="0" y="92"/>
                    <a:pt x="0" y="92"/>
                  </a:cubicBezTo>
                  <a:cubicBezTo>
                    <a:pt x="0" y="93"/>
                    <a:pt x="1" y="94"/>
                    <a:pt x="1" y="94"/>
                  </a:cubicBezTo>
                  <a:cubicBezTo>
                    <a:pt x="1" y="95"/>
                    <a:pt x="1" y="96"/>
                    <a:pt x="1" y="96"/>
                  </a:cubicBezTo>
                  <a:cubicBezTo>
                    <a:pt x="1" y="98"/>
                    <a:pt x="2" y="100"/>
                    <a:pt x="2" y="102"/>
                  </a:cubicBezTo>
                  <a:cubicBezTo>
                    <a:pt x="7" y="102"/>
                    <a:pt x="7" y="102"/>
                    <a:pt x="7" y="102"/>
                  </a:cubicBezTo>
                  <a:cubicBezTo>
                    <a:pt x="6" y="99"/>
                    <a:pt x="6" y="95"/>
                    <a:pt x="5" y="92"/>
                  </a:cubicBezTo>
                  <a:cubicBezTo>
                    <a:pt x="5" y="90"/>
                    <a:pt x="5" y="88"/>
                    <a:pt x="5" y="87"/>
                  </a:cubicBezTo>
                  <a:cubicBezTo>
                    <a:pt x="5" y="86"/>
                    <a:pt x="5" y="85"/>
                    <a:pt x="5" y="85"/>
                  </a:cubicBezTo>
                  <a:cubicBezTo>
                    <a:pt x="5" y="82"/>
                    <a:pt x="5" y="80"/>
                    <a:pt x="5" y="78"/>
                  </a:cubicBezTo>
                  <a:cubicBezTo>
                    <a:pt x="5" y="39"/>
                    <a:pt x="40" y="11"/>
                    <a:pt x="83" y="11"/>
                  </a:cubicBezTo>
                  <a:cubicBezTo>
                    <a:pt x="84" y="11"/>
                    <a:pt x="85" y="11"/>
                    <a:pt x="87" y="11"/>
                  </a:cubicBezTo>
                  <a:cubicBezTo>
                    <a:pt x="87" y="11"/>
                    <a:pt x="87" y="11"/>
                    <a:pt x="88" y="11"/>
                  </a:cubicBezTo>
                  <a:cubicBezTo>
                    <a:pt x="89" y="11"/>
                    <a:pt x="90" y="11"/>
                    <a:pt x="90" y="11"/>
                  </a:cubicBezTo>
                  <a:cubicBezTo>
                    <a:pt x="91" y="11"/>
                    <a:pt x="91" y="11"/>
                    <a:pt x="92" y="11"/>
                  </a:cubicBezTo>
                  <a:cubicBezTo>
                    <a:pt x="93" y="11"/>
                    <a:pt x="93" y="11"/>
                    <a:pt x="94" y="11"/>
                  </a:cubicBezTo>
                  <a:cubicBezTo>
                    <a:pt x="95" y="11"/>
                    <a:pt x="95" y="11"/>
                    <a:pt x="96" y="12"/>
                  </a:cubicBezTo>
                  <a:cubicBezTo>
                    <a:pt x="97" y="12"/>
                    <a:pt x="97" y="12"/>
                    <a:pt x="98" y="12"/>
                  </a:cubicBezTo>
                  <a:cubicBezTo>
                    <a:pt x="98" y="12"/>
                    <a:pt x="99" y="12"/>
                    <a:pt x="100" y="12"/>
                  </a:cubicBezTo>
                  <a:cubicBezTo>
                    <a:pt x="100" y="12"/>
                    <a:pt x="101" y="12"/>
                    <a:pt x="102" y="13"/>
                  </a:cubicBezTo>
                  <a:cubicBezTo>
                    <a:pt x="102" y="13"/>
                    <a:pt x="103" y="13"/>
                    <a:pt x="103" y="13"/>
                  </a:cubicBezTo>
                  <a:cubicBezTo>
                    <a:pt x="104" y="13"/>
                    <a:pt x="105" y="13"/>
                    <a:pt x="105" y="13"/>
                  </a:cubicBezTo>
                  <a:cubicBezTo>
                    <a:pt x="106" y="13"/>
                    <a:pt x="106" y="14"/>
                    <a:pt x="107" y="14"/>
                  </a:cubicBezTo>
                  <a:cubicBezTo>
                    <a:pt x="107" y="14"/>
                    <a:pt x="108" y="14"/>
                    <a:pt x="109" y="14"/>
                  </a:cubicBezTo>
                  <a:cubicBezTo>
                    <a:pt x="109" y="14"/>
                    <a:pt x="110" y="15"/>
                    <a:pt x="110" y="15"/>
                  </a:cubicBezTo>
                  <a:cubicBezTo>
                    <a:pt x="111" y="15"/>
                    <a:pt x="112" y="15"/>
                    <a:pt x="112" y="15"/>
                  </a:cubicBezTo>
                  <a:cubicBezTo>
                    <a:pt x="113" y="16"/>
                    <a:pt x="113" y="16"/>
                    <a:pt x="114" y="16"/>
                  </a:cubicBezTo>
                  <a:cubicBezTo>
                    <a:pt x="114" y="16"/>
                    <a:pt x="115" y="16"/>
                    <a:pt x="115" y="17"/>
                  </a:cubicBezTo>
                  <a:cubicBezTo>
                    <a:pt x="116" y="17"/>
                    <a:pt x="117" y="17"/>
                    <a:pt x="117" y="17"/>
                  </a:cubicBezTo>
                  <a:cubicBezTo>
                    <a:pt x="118" y="17"/>
                    <a:pt x="118" y="18"/>
                    <a:pt x="119" y="18"/>
                  </a:cubicBezTo>
                  <a:cubicBezTo>
                    <a:pt x="119" y="18"/>
                    <a:pt x="120" y="18"/>
                    <a:pt x="120" y="19"/>
                  </a:cubicBezTo>
                  <a:cubicBezTo>
                    <a:pt x="121" y="19"/>
                    <a:pt x="121" y="19"/>
                    <a:pt x="122" y="19"/>
                  </a:cubicBezTo>
                  <a:cubicBezTo>
                    <a:pt x="122" y="20"/>
                    <a:pt x="123" y="20"/>
                    <a:pt x="123" y="20"/>
                  </a:cubicBezTo>
                  <a:cubicBezTo>
                    <a:pt x="124" y="20"/>
                    <a:pt x="125" y="21"/>
                    <a:pt x="125" y="21"/>
                  </a:cubicBezTo>
                  <a:cubicBezTo>
                    <a:pt x="126" y="21"/>
                    <a:pt x="126" y="22"/>
                    <a:pt x="127" y="22"/>
                  </a:cubicBezTo>
                  <a:cubicBezTo>
                    <a:pt x="127" y="22"/>
                    <a:pt x="128" y="22"/>
                    <a:pt x="128" y="23"/>
                  </a:cubicBezTo>
                  <a:cubicBezTo>
                    <a:pt x="128" y="23"/>
                    <a:pt x="129" y="23"/>
                    <a:pt x="129" y="24"/>
                  </a:cubicBezTo>
                  <a:cubicBezTo>
                    <a:pt x="130" y="24"/>
                    <a:pt x="130" y="24"/>
                    <a:pt x="131" y="24"/>
                  </a:cubicBezTo>
                  <a:cubicBezTo>
                    <a:pt x="132" y="25"/>
                    <a:pt x="133" y="26"/>
                    <a:pt x="134" y="27"/>
                  </a:cubicBezTo>
                  <a:cubicBezTo>
                    <a:pt x="134" y="27"/>
                    <a:pt x="135" y="27"/>
                    <a:pt x="135" y="27"/>
                  </a:cubicBezTo>
                  <a:cubicBezTo>
                    <a:pt x="135" y="28"/>
                    <a:pt x="136" y="28"/>
                    <a:pt x="136" y="29"/>
                  </a:cubicBezTo>
                  <a:cubicBezTo>
                    <a:pt x="137" y="29"/>
                    <a:pt x="137" y="29"/>
                    <a:pt x="138" y="30"/>
                  </a:cubicBezTo>
                  <a:cubicBezTo>
                    <a:pt x="138" y="30"/>
                    <a:pt x="138" y="30"/>
                    <a:pt x="139" y="31"/>
                  </a:cubicBezTo>
                  <a:cubicBezTo>
                    <a:pt x="140" y="32"/>
                    <a:pt x="140" y="32"/>
                    <a:pt x="140" y="32"/>
                  </a:cubicBezTo>
                  <a:cubicBezTo>
                    <a:pt x="140" y="32"/>
                    <a:pt x="141" y="33"/>
                    <a:pt x="141" y="33"/>
                  </a:cubicBezTo>
                  <a:cubicBezTo>
                    <a:pt x="142" y="34"/>
                    <a:pt x="142" y="34"/>
                    <a:pt x="142" y="34"/>
                  </a:cubicBezTo>
                  <a:cubicBezTo>
                    <a:pt x="143" y="35"/>
                    <a:pt x="143" y="35"/>
                    <a:pt x="144" y="35"/>
                  </a:cubicBezTo>
                  <a:cubicBezTo>
                    <a:pt x="145" y="36"/>
                    <a:pt x="145" y="36"/>
                    <a:pt x="145" y="36"/>
                  </a:cubicBezTo>
                  <a:cubicBezTo>
                    <a:pt x="145" y="37"/>
                    <a:pt x="145" y="37"/>
                    <a:pt x="146" y="38"/>
                  </a:cubicBezTo>
                  <a:cubicBezTo>
                    <a:pt x="146" y="38"/>
                    <a:pt x="146" y="39"/>
                    <a:pt x="147" y="39"/>
                  </a:cubicBezTo>
                  <a:cubicBezTo>
                    <a:pt x="147" y="39"/>
                    <a:pt x="148" y="40"/>
                    <a:pt x="148" y="40"/>
                  </a:cubicBezTo>
                  <a:cubicBezTo>
                    <a:pt x="148" y="41"/>
                    <a:pt x="148" y="41"/>
                    <a:pt x="149" y="42"/>
                  </a:cubicBezTo>
                  <a:cubicBezTo>
                    <a:pt x="149" y="42"/>
                    <a:pt x="150" y="43"/>
                    <a:pt x="150" y="43"/>
                  </a:cubicBezTo>
                  <a:cubicBezTo>
                    <a:pt x="150" y="43"/>
                    <a:pt x="150" y="44"/>
                    <a:pt x="151" y="44"/>
                  </a:cubicBezTo>
                  <a:cubicBezTo>
                    <a:pt x="151" y="45"/>
                    <a:pt x="151" y="45"/>
                    <a:pt x="152" y="46"/>
                  </a:cubicBezTo>
                  <a:cubicBezTo>
                    <a:pt x="152" y="46"/>
                    <a:pt x="152" y="47"/>
                    <a:pt x="152" y="47"/>
                  </a:cubicBezTo>
                  <a:cubicBezTo>
                    <a:pt x="153" y="48"/>
                    <a:pt x="153" y="48"/>
                    <a:pt x="153" y="49"/>
                  </a:cubicBezTo>
                  <a:cubicBezTo>
                    <a:pt x="154" y="50"/>
                    <a:pt x="154" y="50"/>
                    <a:pt x="154" y="50"/>
                  </a:cubicBezTo>
                  <a:cubicBezTo>
                    <a:pt x="154" y="50"/>
                    <a:pt x="154" y="51"/>
                    <a:pt x="155" y="52"/>
                  </a:cubicBezTo>
                  <a:cubicBezTo>
                    <a:pt x="155" y="53"/>
                    <a:pt x="155" y="53"/>
                    <a:pt x="155" y="53"/>
                  </a:cubicBezTo>
                  <a:cubicBezTo>
                    <a:pt x="155" y="53"/>
                    <a:pt x="156" y="54"/>
                    <a:pt x="156" y="55"/>
                  </a:cubicBezTo>
                  <a:cubicBezTo>
                    <a:pt x="156" y="55"/>
                    <a:pt x="156" y="55"/>
                    <a:pt x="156" y="55"/>
                  </a:cubicBezTo>
                  <a:cubicBezTo>
                    <a:pt x="158" y="59"/>
                    <a:pt x="159" y="63"/>
                    <a:pt x="160" y="66"/>
                  </a:cubicBezTo>
                  <a:cubicBezTo>
                    <a:pt x="160" y="67"/>
                    <a:pt x="160" y="67"/>
                    <a:pt x="160" y="67"/>
                  </a:cubicBezTo>
                  <a:cubicBezTo>
                    <a:pt x="160" y="68"/>
                    <a:pt x="160" y="68"/>
                    <a:pt x="160" y="69"/>
                  </a:cubicBezTo>
                  <a:cubicBezTo>
                    <a:pt x="160" y="72"/>
                    <a:pt x="161" y="75"/>
                    <a:pt x="161" y="78"/>
                  </a:cubicBezTo>
                  <a:cubicBezTo>
                    <a:pt x="161" y="86"/>
                    <a:pt x="160" y="95"/>
                    <a:pt x="159" y="102"/>
                  </a:cubicBezTo>
                  <a:cubicBezTo>
                    <a:pt x="164" y="102"/>
                    <a:pt x="164" y="102"/>
                    <a:pt x="164" y="102"/>
                  </a:cubicBezTo>
                  <a:cubicBezTo>
                    <a:pt x="165" y="94"/>
                    <a:pt x="166" y="85"/>
                    <a:pt x="166" y="76"/>
                  </a:cubicBezTo>
                  <a:cubicBezTo>
                    <a:pt x="166" y="75"/>
                    <a:pt x="166" y="73"/>
                    <a:pt x="166" y="7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3" name="Freeform 405"/>
            <p:cNvSpPr/>
            <p:nvPr/>
          </p:nvSpPr>
          <p:spPr bwMode="auto">
            <a:xfrm>
              <a:off x="6762043" y="2553027"/>
              <a:ext cx="7650" cy="13843"/>
            </a:xfrm>
            <a:custGeom>
              <a:avLst/>
              <a:gdLst>
                <a:gd name="T0" fmla="*/ 1 w 9"/>
                <a:gd name="T1" fmla="*/ 16 h 16"/>
                <a:gd name="T2" fmla="*/ 0 w 9"/>
                <a:gd name="T3" fmla="*/ 4 h 16"/>
                <a:gd name="T4" fmla="*/ 3 w 9"/>
                <a:gd name="T5" fmla="*/ 1 h 16"/>
                <a:gd name="T6" fmla="*/ 7 w 9"/>
                <a:gd name="T7" fmla="*/ 0 h 16"/>
                <a:gd name="T8" fmla="*/ 9 w 9"/>
                <a:gd name="T9" fmla="*/ 3 h 16"/>
                <a:gd name="T10" fmla="*/ 9 w 9"/>
                <a:gd name="T11" fmla="*/ 15 h 16"/>
                <a:gd name="T12" fmla="*/ 1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1" y="16"/>
                  </a:moveTo>
                  <a:cubicBezTo>
                    <a:pt x="1" y="14"/>
                    <a:pt x="0" y="8"/>
                    <a:pt x="0" y="4"/>
                  </a:cubicBezTo>
                  <a:cubicBezTo>
                    <a:pt x="0" y="2"/>
                    <a:pt x="2" y="1"/>
                    <a:pt x="3" y="1"/>
                  </a:cubicBezTo>
                  <a:cubicBezTo>
                    <a:pt x="4" y="1"/>
                    <a:pt x="6" y="1"/>
                    <a:pt x="7" y="0"/>
                  </a:cubicBezTo>
                  <a:cubicBezTo>
                    <a:pt x="9" y="0"/>
                    <a:pt x="9" y="2"/>
                    <a:pt x="9" y="3"/>
                  </a:cubicBezTo>
                  <a:cubicBezTo>
                    <a:pt x="8" y="6"/>
                    <a:pt x="8" y="11"/>
                    <a:pt x="9" y="15"/>
                  </a:cubicBezTo>
                  <a:lnTo>
                    <a:pt x="1" y="1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4" name="Freeform 407"/>
            <p:cNvSpPr/>
            <p:nvPr/>
          </p:nvSpPr>
          <p:spPr bwMode="auto">
            <a:xfrm>
              <a:off x="6899742" y="2553027"/>
              <a:ext cx="8014" cy="13843"/>
            </a:xfrm>
            <a:custGeom>
              <a:avLst/>
              <a:gdLst>
                <a:gd name="T0" fmla="*/ 8 w 9"/>
                <a:gd name="T1" fmla="*/ 16 h 16"/>
                <a:gd name="T2" fmla="*/ 9 w 9"/>
                <a:gd name="T3" fmla="*/ 4 h 16"/>
                <a:gd name="T4" fmla="*/ 6 w 9"/>
                <a:gd name="T5" fmla="*/ 1 h 16"/>
                <a:gd name="T6" fmla="*/ 2 w 9"/>
                <a:gd name="T7" fmla="*/ 0 h 16"/>
                <a:gd name="T8" fmla="*/ 0 w 9"/>
                <a:gd name="T9" fmla="*/ 3 h 16"/>
                <a:gd name="T10" fmla="*/ 0 w 9"/>
                <a:gd name="T11" fmla="*/ 15 h 16"/>
                <a:gd name="T12" fmla="*/ 8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8" y="16"/>
                  </a:moveTo>
                  <a:cubicBezTo>
                    <a:pt x="8" y="14"/>
                    <a:pt x="9" y="8"/>
                    <a:pt x="9" y="4"/>
                  </a:cubicBezTo>
                  <a:cubicBezTo>
                    <a:pt x="9" y="2"/>
                    <a:pt x="7" y="1"/>
                    <a:pt x="6" y="1"/>
                  </a:cubicBezTo>
                  <a:cubicBezTo>
                    <a:pt x="5" y="1"/>
                    <a:pt x="3" y="1"/>
                    <a:pt x="2" y="0"/>
                  </a:cubicBezTo>
                  <a:cubicBezTo>
                    <a:pt x="0" y="0"/>
                    <a:pt x="0" y="2"/>
                    <a:pt x="0" y="3"/>
                  </a:cubicBezTo>
                  <a:cubicBezTo>
                    <a:pt x="1" y="6"/>
                    <a:pt x="1" y="11"/>
                    <a:pt x="0" y="15"/>
                  </a:cubicBezTo>
                  <a:lnTo>
                    <a:pt x="8" y="1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5" name="Freeform 408"/>
            <p:cNvSpPr/>
            <p:nvPr/>
          </p:nvSpPr>
          <p:spPr bwMode="auto">
            <a:xfrm>
              <a:off x="6866228" y="2566869"/>
              <a:ext cx="32786" cy="78321"/>
            </a:xfrm>
            <a:custGeom>
              <a:avLst/>
              <a:gdLst>
                <a:gd name="T0" fmla="*/ 15 w 38"/>
                <a:gd name="T1" fmla="*/ 8 h 91"/>
                <a:gd name="T2" fmla="*/ 1 w 38"/>
                <a:gd name="T3" fmla="*/ 79 h 91"/>
                <a:gd name="T4" fmla="*/ 11 w 38"/>
                <a:gd name="T5" fmla="*/ 91 h 91"/>
                <a:gd name="T6" fmla="*/ 22 w 38"/>
                <a:gd name="T7" fmla="*/ 91 h 91"/>
                <a:gd name="T8" fmla="*/ 38 w 38"/>
                <a:gd name="T9" fmla="*/ 7 h 91"/>
                <a:gd name="T10" fmla="*/ 27 w 38"/>
                <a:gd name="T11" fmla="*/ 2 h 91"/>
                <a:gd name="T12" fmla="*/ 15 w 38"/>
                <a:gd name="T13" fmla="*/ 8 h 91"/>
              </a:gdLst>
              <a:ahLst/>
              <a:cxnLst>
                <a:cxn ang="0">
                  <a:pos x="T0" y="T1"/>
                </a:cxn>
                <a:cxn ang="0">
                  <a:pos x="T2" y="T3"/>
                </a:cxn>
                <a:cxn ang="0">
                  <a:pos x="T4" y="T5"/>
                </a:cxn>
                <a:cxn ang="0">
                  <a:pos x="T6" y="T7"/>
                </a:cxn>
                <a:cxn ang="0">
                  <a:pos x="T8" y="T9"/>
                </a:cxn>
                <a:cxn ang="0">
                  <a:pos x="T10" y="T11"/>
                </a:cxn>
                <a:cxn ang="0">
                  <a:pos x="T12" y="T13"/>
                </a:cxn>
              </a:cxnLst>
              <a:rect l="0" t="0" r="r" b="b"/>
              <a:pathLst>
                <a:path w="38" h="91">
                  <a:moveTo>
                    <a:pt x="15" y="8"/>
                  </a:moveTo>
                  <a:cubicBezTo>
                    <a:pt x="14" y="15"/>
                    <a:pt x="5" y="57"/>
                    <a:pt x="1" y="79"/>
                  </a:cubicBezTo>
                  <a:cubicBezTo>
                    <a:pt x="0" y="86"/>
                    <a:pt x="4" y="91"/>
                    <a:pt x="11" y="91"/>
                  </a:cubicBezTo>
                  <a:cubicBezTo>
                    <a:pt x="17" y="91"/>
                    <a:pt x="22" y="91"/>
                    <a:pt x="22" y="91"/>
                  </a:cubicBezTo>
                  <a:cubicBezTo>
                    <a:pt x="38" y="7"/>
                    <a:pt x="38" y="7"/>
                    <a:pt x="38" y="7"/>
                  </a:cubicBezTo>
                  <a:cubicBezTo>
                    <a:pt x="38" y="7"/>
                    <a:pt x="33" y="5"/>
                    <a:pt x="27" y="2"/>
                  </a:cubicBezTo>
                  <a:cubicBezTo>
                    <a:pt x="20" y="0"/>
                    <a:pt x="16" y="2"/>
                    <a:pt x="15"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6" name="Freeform 409"/>
            <p:cNvSpPr/>
            <p:nvPr/>
          </p:nvSpPr>
          <p:spPr bwMode="auto">
            <a:xfrm>
              <a:off x="6884443" y="2569419"/>
              <a:ext cx="29143" cy="80871"/>
            </a:xfrm>
            <a:custGeom>
              <a:avLst/>
              <a:gdLst>
                <a:gd name="T0" fmla="*/ 33 w 34"/>
                <a:gd name="T1" fmla="*/ 22 h 94"/>
                <a:gd name="T2" fmla="*/ 27 w 34"/>
                <a:gd name="T3" fmla="*/ 1 h 94"/>
                <a:gd name="T4" fmla="*/ 27 w 34"/>
                <a:gd name="T5" fmla="*/ 1 h 94"/>
                <a:gd name="T6" fmla="*/ 21 w 34"/>
                <a:gd name="T7" fmla="*/ 0 h 94"/>
                <a:gd name="T8" fmla="*/ 17 w 34"/>
                <a:gd name="T9" fmla="*/ 2 h 94"/>
                <a:gd name="T10" fmla="*/ 0 w 34"/>
                <a:gd name="T11" fmla="*/ 89 h 94"/>
                <a:gd name="T12" fmla="*/ 3 w 34"/>
                <a:gd name="T13" fmla="*/ 93 h 94"/>
                <a:gd name="T14" fmla="*/ 8 w 34"/>
                <a:gd name="T15" fmla="*/ 94 h 94"/>
                <a:gd name="T16" fmla="*/ 8 w 34"/>
                <a:gd name="T17" fmla="*/ 94 h 94"/>
                <a:gd name="T18" fmla="*/ 22 w 34"/>
                <a:gd name="T19" fmla="*/ 77 h 94"/>
                <a:gd name="T20" fmla="*/ 30 w 34"/>
                <a:gd name="T21" fmla="*/ 58 h 94"/>
                <a:gd name="T22" fmla="*/ 30 w 34"/>
                <a:gd name="T23" fmla="*/ 58 h 94"/>
                <a:gd name="T24" fmla="*/ 30 w 34"/>
                <a:gd name="T25" fmla="*/ 58 h 94"/>
                <a:gd name="T26" fmla="*/ 30 w 34"/>
                <a:gd name="T27" fmla="*/ 57 h 94"/>
                <a:gd name="T28" fmla="*/ 31 w 34"/>
                <a:gd name="T29" fmla="*/ 54 h 94"/>
                <a:gd name="T30" fmla="*/ 31 w 34"/>
                <a:gd name="T31" fmla="*/ 54 h 94"/>
                <a:gd name="T32" fmla="*/ 32 w 34"/>
                <a:gd name="T33" fmla="*/ 51 h 94"/>
                <a:gd name="T34" fmla="*/ 33 w 34"/>
                <a:gd name="T35"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94">
                  <a:moveTo>
                    <a:pt x="33" y="22"/>
                  </a:moveTo>
                  <a:cubicBezTo>
                    <a:pt x="32" y="14"/>
                    <a:pt x="30" y="7"/>
                    <a:pt x="27" y="1"/>
                  </a:cubicBezTo>
                  <a:cubicBezTo>
                    <a:pt x="27" y="1"/>
                    <a:pt x="27" y="1"/>
                    <a:pt x="27" y="1"/>
                  </a:cubicBezTo>
                  <a:cubicBezTo>
                    <a:pt x="27" y="1"/>
                    <a:pt x="22" y="0"/>
                    <a:pt x="21" y="0"/>
                  </a:cubicBezTo>
                  <a:cubicBezTo>
                    <a:pt x="20" y="0"/>
                    <a:pt x="18" y="0"/>
                    <a:pt x="17" y="2"/>
                  </a:cubicBezTo>
                  <a:cubicBezTo>
                    <a:pt x="17" y="4"/>
                    <a:pt x="1" y="87"/>
                    <a:pt x="0" y="89"/>
                  </a:cubicBezTo>
                  <a:cubicBezTo>
                    <a:pt x="0" y="91"/>
                    <a:pt x="1" y="93"/>
                    <a:pt x="3" y="93"/>
                  </a:cubicBezTo>
                  <a:cubicBezTo>
                    <a:pt x="5" y="94"/>
                    <a:pt x="8" y="94"/>
                    <a:pt x="8" y="94"/>
                  </a:cubicBezTo>
                  <a:cubicBezTo>
                    <a:pt x="8" y="94"/>
                    <a:pt x="8" y="94"/>
                    <a:pt x="8" y="94"/>
                  </a:cubicBezTo>
                  <a:cubicBezTo>
                    <a:pt x="14" y="90"/>
                    <a:pt x="18" y="84"/>
                    <a:pt x="22" y="77"/>
                  </a:cubicBezTo>
                  <a:cubicBezTo>
                    <a:pt x="25" y="71"/>
                    <a:pt x="28" y="65"/>
                    <a:pt x="30" y="58"/>
                  </a:cubicBezTo>
                  <a:cubicBezTo>
                    <a:pt x="30" y="58"/>
                    <a:pt x="30" y="58"/>
                    <a:pt x="30" y="58"/>
                  </a:cubicBezTo>
                  <a:cubicBezTo>
                    <a:pt x="30" y="58"/>
                    <a:pt x="30" y="58"/>
                    <a:pt x="30" y="58"/>
                  </a:cubicBezTo>
                  <a:cubicBezTo>
                    <a:pt x="30" y="57"/>
                    <a:pt x="30" y="57"/>
                    <a:pt x="30" y="57"/>
                  </a:cubicBezTo>
                  <a:cubicBezTo>
                    <a:pt x="31" y="56"/>
                    <a:pt x="31" y="55"/>
                    <a:pt x="31" y="54"/>
                  </a:cubicBezTo>
                  <a:cubicBezTo>
                    <a:pt x="31" y="54"/>
                    <a:pt x="31" y="54"/>
                    <a:pt x="31" y="54"/>
                  </a:cubicBezTo>
                  <a:cubicBezTo>
                    <a:pt x="31" y="53"/>
                    <a:pt x="32" y="52"/>
                    <a:pt x="32" y="51"/>
                  </a:cubicBezTo>
                  <a:cubicBezTo>
                    <a:pt x="34" y="41"/>
                    <a:pt x="34" y="31"/>
                    <a:pt x="33" y="2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7" name="Freeform 410"/>
            <p:cNvSpPr/>
            <p:nvPr/>
          </p:nvSpPr>
          <p:spPr bwMode="auto">
            <a:xfrm>
              <a:off x="6771514" y="2566869"/>
              <a:ext cx="32786" cy="78321"/>
            </a:xfrm>
            <a:custGeom>
              <a:avLst/>
              <a:gdLst>
                <a:gd name="T0" fmla="*/ 23 w 38"/>
                <a:gd name="T1" fmla="*/ 8 h 91"/>
                <a:gd name="T2" fmla="*/ 37 w 38"/>
                <a:gd name="T3" fmla="*/ 79 h 91"/>
                <a:gd name="T4" fmla="*/ 27 w 38"/>
                <a:gd name="T5" fmla="*/ 91 h 91"/>
                <a:gd name="T6" fmla="*/ 16 w 38"/>
                <a:gd name="T7" fmla="*/ 91 h 91"/>
                <a:gd name="T8" fmla="*/ 0 w 38"/>
                <a:gd name="T9" fmla="*/ 7 h 91"/>
                <a:gd name="T10" fmla="*/ 11 w 38"/>
                <a:gd name="T11" fmla="*/ 2 h 91"/>
                <a:gd name="T12" fmla="*/ 23 w 38"/>
                <a:gd name="T13" fmla="*/ 8 h 91"/>
              </a:gdLst>
              <a:ahLst/>
              <a:cxnLst>
                <a:cxn ang="0">
                  <a:pos x="T0" y="T1"/>
                </a:cxn>
                <a:cxn ang="0">
                  <a:pos x="T2" y="T3"/>
                </a:cxn>
                <a:cxn ang="0">
                  <a:pos x="T4" y="T5"/>
                </a:cxn>
                <a:cxn ang="0">
                  <a:pos x="T6" y="T7"/>
                </a:cxn>
                <a:cxn ang="0">
                  <a:pos x="T8" y="T9"/>
                </a:cxn>
                <a:cxn ang="0">
                  <a:pos x="T10" y="T11"/>
                </a:cxn>
                <a:cxn ang="0">
                  <a:pos x="T12" y="T13"/>
                </a:cxn>
              </a:cxnLst>
              <a:rect l="0" t="0" r="r" b="b"/>
              <a:pathLst>
                <a:path w="38" h="91">
                  <a:moveTo>
                    <a:pt x="23" y="8"/>
                  </a:moveTo>
                  <a:cubicBezTo>
                    <a:pt x="24" y="15"/>
                    <a:pt x="33" y="57"/>
                    <a:pt x="37" y="79"/>
                  </a:cubicBezTo>
                  <a:cubicBezTo>
                    <a:pt x="38" y="86"/>
                    <a:pt x="34" y="91"/>
                    <a:pt x="27" y="91"/>
                  </a:cubicBezTo>
                  <a:cubicBezTo>
                    <a:pt x="21" y="91"/>
                    <a:pt x="16" y="91"/>
                    <a:pt x="16" y="91"/>
                  </a:cubicBezTo>
                  <a:cubicBezTo>
                    <a:pt x="0" y="7"/>
                    <a:pt x="0" y="7"/>
                    <a:pt x="0" y="7"/>
                  </a:cubicBezTo>
                  <a:cubicBezTo>
                    <a:pt x="0" y="7"/>
                    <a:pt x="5" y="5"/>
                    <a:pt x="11" y="2"/>
                  </a:cubicBezTo>
                  <a:cubicBezTo>
                    <a:pt x="18" y="0"/>
                    <a:pt x="22" y="2"/>
                    <a:pt x="23"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8" name="Freeform 411"/>
            <p:cNvSpPr/>
            <p:nvPr/>
          </p:nvSpPr>
          <p:spPr bwMode="auto">
            <a:xfrm>
              <a:off x="6756943" y="2569419"/>
              <a:ext cx="29143" cy="80871"/>
            </a:xfrm>
            <a:custGeom>
              <a:avLst/>
              <a:gdLst>
                <a:gd name="T0" fmla="*/ 1 w 34"/>
                <a:gd name="T1" fmla="*/ 22 h 94"/>
                <a:gd name="T2" fmla="*/ 7 w 34"/>
                <a:gd name="T3" fmla="*/ 1 h 94"/>
                <a:gd name="T4" fmla="*/ 7 w 34"/>
                <a:gd name="T5" fmla="*/ 1 h 94"/>
                <a:gd name="T6" fmla="*/ 13 w 34"/>
                <a:gd name="T7" fmla="*/ 0 h 94"/>
                <a:gd name="T8" fmla="*/ 17 w 34"/>
                <a:gd name="T9" fmla="*/ 2 h 94"/>
                <a:gd name="T10" fmla="*/ 34 w 34"/>
                <a:gd name="T11" fmla="*/ 89 h 94"/>
                <a:gd name="T12" fmla="*/ 31 w 34"/>
                <a:gd name="T13" fmla="*/ 93 h 94"/>
                <a:gd name="T14" fmla="*/ 26 w 34"/>
                <a:gd name="T15" fmla="*/ 94 h 94"/>
                <a:gd name="T16" fmla="*/ 25 w 34"/>
                <a:gd name="T17" fmla="*/ 94 h 94"/>
                <a:gd name="T18" fmla="*/ 12 w 34"/>
                <a:gd name="T19" fmla="*/ 77 h 94"/>
                <a:gd name="T20" fmla="*/ 4 w 34"/>
                <a:gd name="T21" fmla="*/ 58 h 94"/>
                <a:gd name="T22" fmla="*/ 4 w 34"/>
                <a:gd name="T23" fmla="*/ 58 h 94"/>
                <a:gd name="T24" fmla="*/ 4 w 34"/>
                <a:gd name="T25" fmla="*/ 58 h 94"/>
                <a:gd name="T26" fmla="*/ 4 w 34"/>
                <a:gd name="T27" fmla="*/ 57 h 94"/>
                <a:gd name="T28" fmla="*/ 3 w 34"/>
                <a:gd name="T29" fmla="*/ 54 h 94"/>
                <a:gd name="T30" fmla="*/ 3 w 34"/>
                <a:gd name="T31" fmla="*/ 54 h 94"/>
                <a:gd name="T32" fmla="*/ 2 w 34"/>
                <a:gd name="T33" fmla="*/ 51 h 94"/>
                <a:gd name="T34" fmla="*/ 1 w 34"/>
                <a:gd name="T35"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94">
                  <a:moveTo>
                    <a:pt x="1" y="22"/>
                  </a:moveTo>
                  <a:cubicBezTo>
                    <a:pt x="2" y="14"/>
                    <a:pt x="4" y="7"/>
                    <a:pt x="7" y="1"/>
                  </a:cubicBezTo>
                  <a:cubicBezTo>
                    <a:pt x="7" y="1"/>
                    <a:pt x="7" y="1"/>
                    <a:pt x="7" y="1"/>
                  </a:cubicBezTo>
                  <a:cubicBezTo>
                    <a:pt x="7" y="1"/>
                    <a:pt x="12" y="0"/>
                    <a:pt x="13" y="0"/>
                  </a:cubicBezTo>
                  <a:cubicBezTo>
                    <a:pt x="14" y="0"/>
                    <a:pt x="16" y="0"/>
                    <a:pt x="17" y="2"/>
                  </a:cubicBezTo>
                  <a:cubicBezTo>
                    <a:pt x="17" y="4"/>
                    <a:pt x="33" y="87"/>
                    <a:pt x="34" y="89"/>
                  </a:cubicBezTo>
                  <a:cubicBezTo>
                    <a:pt x="34" y="91"/>
                    <a:pt x="33" y="93"/>
                    <a:pt x="31" y="93"/>
                  </a:cubicBezTo>
                  <a:cubicBezTo>
                    <a:pt x="29" y="94"/>
                    <a:pt x="26" y="94"/>
                    <a:pt x="26" y="94"/>
                  </a:cubicBezTo>
                  <a:cubicBezTo>
                    <a:pt x="25" y="94"/>
                    <a:pt x="25" y="94"/>
                    <a:pt x="25" y="94"/>
                  </a:cubicBezTo>
                  <a:cubicBezTo>
                    <a:pt x="20" y="90"/>
                    <a:pt x="16" y="84"/>
                    <a:pt x="12" y="77"/>
                  </a:cubicBezTo>
                  <a:cubicBezTo>
                    <a:pt x="8" y="71"/>
                    <a:pt x="6" y="65"/>
                    <a:pt x="4" y="58"/>
                  </a:cubicBezTo>
                  <a:cubicBezTo>
                    <a:pt x="4" y="58"/>
                    <a:pt x="4" y="58"/>
                    <a:pt x="4" y="58"/>
                  </a:cubicBezTo>
                  <a:cubicBezTo>
                    <a:pt x="4" y="58"/>
                    <a:pt x="4" y="58"/>
                    <a:pt x="4" y="58"/>
                  </a:cubicBezTo>
                  <a:cubicBezTo>
                    <a:pt x="4" y="57"/>
                    <a:pt x="4" y="57"/>
                    <a:pt x="4" y="57"/>
                  </a:cubicBezTo>
                  <a:cubicBezTo>
                    <a:pt x="3" y="56"/>
                    <a:pt x="3" y="55"/>
                    <a:pt x="3" y="54"/>
                  </a:cubicBezTo>
                  <a:cubicBezTo>
                    <a:pt x="3" y="54"/>
                    <a:pt x="3" y="54"/>
                    <a:pt x="3" y="54"/>
                  </a:cubicBezTo>
                  <a:cubicBezTo>
                    <a:pt x="3" y="53"/>
                    <a:pt x="2" y="52"/>
                    <a:pt x="2" y="51"/>
                  </a:cubicBezTo>
                  <a:cubicBezTo>
                    <a:pt x="0" y="41"/>
                    <a:pt x="0" y="31"/>
                    <a:pt x="1" y="2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9" name="Freeform 412"/>
            <p:cNvSpPr>
              <a:spLocks noEditPoints="1"/>
            </p:cNvSpPr>
            <p:nvPr/>
          </p:nvSpPr>
          <p:spPr bwMode="auto">
            <a:xfrm>
              <a:off x="7056749" y="2544648"/>
              <a:ext cx="84150" cy="84150"/>
            </a:xfrm>
            <a:custGeom>
              <a:avLst/>
              <a:gdLst>
                <a:gd name="T0" fmla="*/ 95 w 98"/>
                <a:gd name="T1" fmla="*/ 44 h 98"/>
                <a:gd name="T2" fmla="*/ 44 w 98"/>
                <a:gd name="T3" fmla="*/ 3 h 98"/>
                <a:gd name="T4" fmla="*/ 3 w 98"/>
                <a:gd name="T5" fmla="*/ 54 h 98"/>
                <a:gd name="T6" fmla="*/ 54 w 98"/>
                <a:gd name="T7" fmla="*/ 95 h 98"/>
                <a:gd name="T8" fmla="*/ 95 w 98"/>
                <a:gd name="T9" fmla="*/ 44 h 98"/>
                <a:gd name="T10" fmla="*/ 51 w 98"/>
                <a:gd name="T11" fmla="*/ 66 h 98"/>
                <a:gd name="T12" fmla="*/ 31 w 98"/>
                <a:gd name="T13" fmla="*/ 51 h 98"/>
                <a:gd name="T14" fmla="*/ 47 w 98"/>
                <a:gd name="T15" fmla="*/ 31 h 98"/>
                <a:gd name="T16" fmla="*/ 66 w 98"/>
                <a:gd name="T17" fmla="*/ 47 h 98"/>
                <a:gd name="T18" fmla="*/ 51 w 98"/>
                <a:gd name="T19"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98">
                  <a:moveTo>
                    <a:pt x="95" y="44"/>
                  </a:moveTo>
                  <a:cubicBezTo>
                    <a:pt x="92" y="18"/>
                    <a:pt x="69" y="0"/>
                    <a:pt x="44" y="3"/>
                  </a:cubicBezTo>
                  <a:cubicBezTo>
                    <a:pt x="18" y="5"/>
                    <a:pt x="0" y="28"/>
                    <a:pt x="3" y="54"/>
                  </a:cubicBezTo>
                  <a:cubicBezTo>
                    <a:pt x="5" y="80"/>
                    <a:pt x="28" y="98"/>
                    <a:pt x="54" y="95"/>
                  </a:cubicBezTo>
                  <a:cubicBezTo>
                    <a:pt x="80" y="92"/>
                    <a:pt x="98" y="69"/>
                    <a:pt x="95" y="44"/>
                  </a:cubicBezTo>
                  <a:close/>
                  <a:moveTo>
                    <a:pt x="51" y="66"/>
                  </a:moveTo>
                  <a:cubicBezTo>
                    <a:pt x="41" y="67"/>
                    <a:pt x="32" y="60"/>
                    <a:pt x="31" y="51"/>
                  </a:cubicBezTo>
                  <a:cubicBezTo>
                    <a:pt x="30" y="41"/>
                    <a:pt x="37" y="32"/>
                    <a:pt x="47" y="31"/>
                  </a:cubicBezTo>
                  <a:cubicBezTo>
                    <a:pt x="57" y="30"/>
                    <a:pt x="65" y="37"/>
                    <a:pt x="66" y="47"/>
                  </a:cubicBezTo>
                  <a:cubicBezTo>
                    <a:pt x="67" y="57"/>
                    <a:pt x="60" y="65"/>
                    <a:pt x="51" y="6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0" name="Freeform 413"/>
            <p:cNvSpPr>
              <a:spLocks noEditPoints="1"/>
            </p:cNvSpPr>
            <p:nvPr/>
          </p:nvSpPr>
          <p:spPr bwMode="auto">
            <a:xfrm>
              <a:off x="7031613" y="2528255"/>
              <a:ext cx="166114" cy="114385"/>
            </a:xfrm>
            <a:custGeom>
              <a:avLst/>
              <a:gdLst>
                <a:gd name="T0" fmla="*/ 181 w 193"/>
                <a:gd name="T1" fmla="*/ 0 h 133"/>
                <a:gd name="T2" fmla="*/ 12 w 193"/>
                <a:gd name="T3" fmla="*/ 0 h 133"/>
                <a:gd name="T4" fmla="*/ 0 w 193"/>
                <a:gd name="T5" fmla="*/ 12 h 133"/>
                <a:gd name="T6" fmla="*/ 0 w 193"/>
                <a:gd name="T7" fmla="*/ 121 h 133"/>
                <a:gd name="T8" fmla="*/ 12 w 193"/>
                <a:gd name="T9" fmla="*/ 133 h 133"/>
                <a:gd name="T10" fmla="*/ 181 w 193"/>
                <a:gd name="T11" fmla="*/ 133 h 133"/>
                <a:gd name="T12" fmla="*/ 193 w 193"/>
                <a:gd name="T13" fmla="*/ 121 h 133"/>
                <a:gd name="T14" fmla="*/ 193 w 193"/>
                <a:gd name="T15" fmla="*/ 12 h 133"/>
                <a:gd name="T16" fmla="*/ 181 w 193"/>
                <a:gd name="T17" fmla="*/ 0 h 133"/>
                <a:gd name="T18" fmla="*/ 78 w 193"/>
                <a:gd name="T19" fmla="*/ 120 h 133"/>
                <a:gd name="T20" fmla="*/ 26 w 193"/>
                <a:gd name="T21" fmla="*/ 68 h 133"/>
                <a:gd name="T22" fmla="*/ 78 w 193"/>
                <a:gd name="T23" fmla="*/ 16 h 133"/>
                <a:gd name="T24" fmla="*/ 130 w 193"/>
                <a:gd name="T25" fmla="*/ 68 h 133"/>
                <a:gd name="T26" fmla="*/ 78 w 193"/>
                <a:gd name="T27" fmla="*/ 120 h 133"/>
                <a:gd name="T28" fmla="*/ 158 w 193"/>
                <a:gd name="T29" fmla="*/ 124 h 133"/>
                <a:gd name="T30" fmla="*/ 156 w 193"/>
                <a:gd name="T31" fmla="*/ 124 h 133"/>
                <a:gd name="T32" fmla="*/ 156 w 193"/>
                <a:gd name="T33" fmla="*/ 11 h 133"/>
                <a:gd name="T34" fmla="*/ 158 w 193"/>
                <a:gd name="T35" fmla="*/ 11 h 133"/>
                <a:gd name="T36" fmla="*/ 158 w 193"/>
                <a:gd name="T37" fmla="*/ 124 h 133"/>
                <a:gd name="T38" fmla="*/ 176 w 193"/>
                <a:gd name="T39" fmla="*/ 113 h 133"/>
                <a:gd name="T40" fmla="*/ 171 w 193"/>
                <a:gd name="T41" fmla="*/ 109 h 133"/>
                <a:gd name="T42" fmla="*/ 176 w 193"/>
                <a:gd name="T43" fmla="*/ 104 h 133"/>
                <a:gd name="T44" fmla="*/ 180 w 193"/>
                <a:gd name="T45" fmla="*/ 109 h 133"/>
                <a:gd name="T46" fmla="*/ 176 w 193"/>
                <a:gd name="T47" fmla="*/ 113 h 133"/>
                <a:gd name="T48" fmla="*/ 176 w 193"/>
                <a:gd name="T49" fmla="*/ 96 h 133"/>
                <a:gd name="T50" fmla="*/ 171 w 193"/>
                <a:gd name="T51" fmla="*/ 92 h 133"/>
                <a:gd name="T52" fmla="*/ 176 w 193"/>
                <a:gd name="T53" fmla="*/ 87 h 133"/>
                <a:gd name="T54" fmla="*/ 180 w 193"/>
                <a:gd name="T55" fmla="*/ 92 h 133"/>
                <a:gd name="T56" fmla="*/ 176 w 193"/>
                <a:gd name="T57" fmla="*/ 96 h 133"/>
                <a:gd name="T58" fmla="*/ 176 w 193"/>
                <a:gd name="T59" fmla="*/ 35 h 133"/>
                <a:gd name="T60" fmla="*/ 168 w 193"/>
                <a:gd name="T61" fmla="*/ 27 h 133"/>
                <a:gd name="T62" fmla="*/ 176 w 193"/>
                <a:gd name="T63" fmla="*/ 19 h 133"/>
                <a:gd name="T64" fmla="*/ 184 w 193"/>
                <a:gd name="T65" fmla="*/ 27 h 133"/>
                <a:gd name="T66" fmla="*/ 176 w 193"/>
                <a:gd name="T67" fmla="*/ 3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3" h="133">
                  <a:moveTo>
                    <a:pt x="181" y="0"/>
                  </a:moveTo>
                  <a:cubicBezTo>
                    <a:pt x="12" y="0"/>
                    <a:pt x="12" y="0"/>
                    <a:pt x="12" y="0"/>
                  </a:cubicBezTo>
                  <a:cubicBezTo>
                    <a:pt x="5" y="0"/>
                    <a:pt x="0" y="6"/>
                    <a:pt x="0" y="12"/>
                  </a:cubicBezTo>
                  <a:cubicBezTo>
                    <a:pt x="0" y="121"/>
                    <a:pt x="0" y="121"/>
                    <a:pt x="0" y="121"/>
                  </a:cubicBezTo>
                  <a:cubicBezTo>
                    <a:pt x="0" y="128"/>
                    <a:pt x="5" y="133"/>
                    <a:pt x="12" y="133"/>
                  </a:cubicBezTo>
                  <a:cubicBezTo>
                    <a:pt x="181" y="133"/>
                    <a:pt x="181" y="133"/>
                    <a:pt x="181" y="133"/>
                  </a:cubicBezTo>
                  <a:cubicBezTo>
                    <a:pt x="188" y="133"/>
                    <a:pt x="193" y="128"/>
                    <a:pt x="193" y="121"/>
                  </a:cubicBezTo>
                  <a:cubicBezTo>
                    <a:pt x="193" y="12"/>
                    <a:pt x="193" y="12"/>
                    <a:pt x="193" y="12"/>
                  </a:cubicBezTo>
                  <a:cubicBezTo>
                    <a:pt x="193" y="6"/>
                    <a:pt x="188" y="0"/>
                    <a:pt x="181" y="0"/>
                  </a:cubicBezTo>
                  <a:close/>
                  <a:moveTo>
                    <a:pt x="78" y="120"/>
                  </a:moveTo>
                  <a:cubicBezTo>
                    <a:pt x="49" y="120"/>
                    <a:pt x="26" y="97"/>
                    <a:pt x="26" y="68"/>
                  </a:cubicBezTo>
                  <a:cubicBezTo>
                    <a:pt x="26" y="39"/>
                    <a:pt x="49" y="16"/>
                    <a:pt x="78" y="16"/>
                  </a:cubicBezTo>
                  <a:cubicBezTo>
                    <a:pt x="107" y="16"/>
                    <a:pt x="130" y="39"/>
                    <a:pt x="130" y="68"/>
                  </a:cubicBezTo>
                  <a:cubicBezTo>
                    <a:pt x="130" y="97"/>
                    <a:pt x="107" y="120"/>
                    <a:pt x="78" y="120"/>
                  </a:cubicBezTo>
                  <a:close/>
                  <a:moveTo>
                    <a:pt x="158" y="124"/>
                  </a:moveTo>
                  <a:cubicBezTo>
                    <a:pt x="156" y="124"/>
                    <a:pt x="156" y="124"/>
                    <a:pt x="156" y="124"/>
                  </a:cubicBezTo>
                  <a:cubicBezTo>
                    <a:pt x="156" y="11"/>
                    <a:pt x="156" y="11"/>
                    <a:pt x="156" y="11"/>
                  </a:cubicBezTo>
                  <a:cubicBezTo>
                    <a:pt x="158" y="11"/>
                    <a:pt x="158" y="11"/>
                    <a:pt x="158" y="11"/>
                  </a:cubicBezTo>
                  <a:lnTo>
                    <a:pt x="158" y="124"/>
                  </a:lnTo>
                  <a:close/>
                  <a:moveTo>
                    <a:pt x="176" y="113"/>
                  </a:moveTo>
                  <a:cubicBezTo>
                    <a:pt x="173" y="113"/>
                    <a:pt x="171" y="111"/>
                    <a:pt x="171" y="109"/>
                  </a:cubicBezTo>
                  <a:cubicBezTo>
                    <a:pt x="171" y="106"/>
                    <a:pt x="173" y="104"/>
                    <a:pt x="176" y="104"/>
                  </a:cubicBezTo>
                  <a:cubicBezTo>
                    <a:pt x="178" y="104"/>
                    <a:pt x="180" y="106"/>
                    <a:pt x="180" y="109"/>
                  </a:cubicBezTo>
                  <a:cubicBezTo>
                    <a:pt x="180" y="111"/>
                    <a:pt x="178" y="113"/>
                    <a:pt x="176" y="113"/>
                  </a:cubicBezTo>
                  <a:close/>
                  <a:moveTo>
                    <a:pt x="176" y="96"/>
                  </a:moveTo>
                  <a:cubicBezTo>
                    <a:pt x="173" y="96"/>
                    <a:pt x="171" y="94"/>
                    <a:pt x="171" y="92"/>
                  </a:cubicBezTo>
                  <a:cubicBezTo>
                    <a:pt x="171" y="89"/>
                    <a:pt x="173" y="87"/>
                    <a:pt x="176" y="87"/>
                  </a:cubicBezTo>
                  <a:cubicBezTo>
                    <a:pt x="178" y="87"/>
                    <a:pt x="180" y="89"/>
                    <a:pt x="180" y="92"/>
                  </a:cubicBezTo>
                  <a:cubicBezTo>
                    <a:pt x="180" y="94"/>
                    <a:pt x="178" y="96"/>
                    <a:pt x="176" y="96"/>
                  </a:cubicBezTo>
                  <a:close/>
                  <a:moveTo>
                    <a:pt x="176" y="35"/>
                  </a:moveTo>
                  <a:cubicBezTo>
                    <a:pt x="171" y="35"/>
                    <a:pt x="168" y="31"/>
                    <a:pt x="168" y="27"/>
                  </a:cubicBezTo>
                  <a:cubicBezTo>
                    <a:pt x="168" y="22"/>
                    <a:pt x="171" y="19"/>
                    <a:pt x="176" y="19"/>
                  </a:cubicBezTo>
                  <a:cubicBezTo>
                    <a:pt x="180" y="19"/>
                    <a:pt x="184" y="22"/>
                    <a:pt x="184" y="27"/>
                  </a:cubicBezTo>
                  <a:cubicBezTo>
                    <a:pt x="184" y="31"/>
                    <a:pt x="180" y="35"/>
                    <a:pt x="176" y="3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1" name="Freeform 414"/>
            <p:cNvSpPr/>
            <p:nvPr/>
          </p:nvSpPr>
          <p:spPr bwMode="auto">
            <a:xfrm>
              <a:off x="7085892" y="2573791"/>
              <a:ext cx="25136" cy="25136"/>
            </a:xfrm>
            <a:custGeom>
              <a:avLst/>
              <a:gdLst>
                <a:gd name="T0" fmla="*/ 29 w 29"/>
                <a:gd name="T1" fmla="*/ 13 h 29"/>
                <a:gd name="T2" fmla="*/ 16 w 29"/>
                <a:gd name="T3" fmla="*/ 29 h 29"/>
                <a:gd name="T4" fmla="*/ 1 w 29"/>
                <a:gd name="T5" fmla="*/ 16 h 29"/>
                <a:gd name="T6" fmla="*/ 13 w 29"/>
                <a:gd name="T7" fmla="*/ 1 h 29"/>
                <a:gd name="T8" fmla="*/ 29 w 29"/>
                <a:gd name="T9" fmla="*/ 13 h 29"/>
              </a:gdLst>
              <a:ahLst/>
              <a:cxnLst>
                <a:cxn ang="0">
                  <a:pos x="T0" y="T1"/>
                </a:cxn>
                <a:cxn ang="0">
                  <a:pos x="T2" y="T3"/>
                </a:cxn>
                <a:cxn ang="0">
                  <a:pos x="T4" y="T5"/>
                </a:cxn>
                <a:cxn ang="0">
                  <a:pos x="T6" y="T7"/>
                </a:cxn>
                <a:cxn ang="0">
                  <a:pos x="T8" y="T9"/>
                </a:cxn>
              </a:cxnLst>
              <a:rect l="0" t="0" r="r" b="b"/>
              <a:pathLst>
                <a:path w="29" h="29">
                  <a:moveTo>
                    <a:pt x="29" y="13"/>
                  </a:moveTo>
                  <a:cubicBezTo>
                    <a:pt x="29" y="21"/>
                    <a:pt x="24" y="28"/>
                    <a:pt x="16" y="29"/>
                  </a:cubicBezTo>
                  <a:cubicBezTo>
                    <a:pt x="9" y="29"/>
                    <a:pt x="2" y="24"/>
                    <a:pt x="1" y="16"/>
                  </a:cubicBezTo>
                  <a:cubicBezTo>
                    <a:pt x="0" y="9"/>
                    <a:pt x="6" y="2"/>
                    <a:pt x="13" y="1"/>
                  </a:cubicBezTo>
                  <a:cubicBezTo>
                    <a:pt x="21" y="0"/>
                    <a:pt x="28" y="6"/>
                    <a:pt x="29" y="1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2" name="Oval 415"/>
            <p:cNvSpPr>
              <a:spLocks noChangeArrowheads="1"/>
            </p:cNvSpPr>
            <p:nvPr/>
          </p:nvSpPr>
          <p:spPr bwMode="auto">
            <a:xfrm>
              <a:off x="7135799" y="2542098"/>
              <a:ext cx="16393" cy="1712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3" name="Freeform 416"/>
            <p:cNvSpPr/>
            <p:nvPr/>
          </p:nvSpPr>
          <p:spPr bwMode="auto">
            <a:xfrm>
              <a:off x="7099735" y="2534084"/>
              <a:ext cx="54278" cy="81964"/>
            </a:xfrm>
            <a:custGeom>
              <a:avLst/>
              <a:gdLst>
                <a:gd name="T0" fmla="*/ 26 w 63"/>
                <a:gd name="T1" fmla="*/ 78 h 95"/>
                <a:gd name="T2" fmla="*/ 28 w 63"/>
                <a:gd name="T3" fmla="*/ 75 h 95"/>
                <a:gd name="T4" fmla="*/ 63 w 63"/>
                <a:gd name="T5" fmla="*/ 5 h 95"/>
                <a:gd name="T6" fmla="*/ 63 w 63"/>
                <a:gd name="T7" fmla="*/ 3 h 95"/>
                <a:gd name="T8" fmla="*/ 58 w 63"/>
                <a:gd name="T9" fmla="*/ 1 h 95"/>
                <a:gd name="T10" fmla="*/ 56 w 63"/>
                <a:gd name="T11" fmla="*/ 1 h 95"/>
                <a:gd name="T12" fmla="*/ 21 w 63"/>
                <a:gd name="T13" fmla="*/ 72 h 95"/>
                <a:gd name="T14" fmla="*/ 1 w 63"/>
                <a:gd name="T15" fmla="*/ 89 h 95"/>
                <a:gd name="T16" fmla="*/ 0 w 63"/>
                <a:gd name="T17" fmla="*/ 91 h 95"/>
                <a:gd name="T18" fmla="*/ 4 w 63"/>
                <a:gd name="T19" fmla="*/ 95 h 95"/>
                <a:gd name="T20" fmla="*/ 5 w 63"/>
                <a:gd name="T21" fmla="*/ 95 h 95"/>
                <a:gd name="T22" fmla="*/ 26 w 63"/>
                <a:gd name="T23" fmla="*/ 7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95">
                  <a:moveTo>
                    <a:pt x="26" y="78"/>
                  </a:moveTo>
                  <a:cubicBezTo>
                    <a:pt x="27" y="77"/>
                    <a:pt x="28" y="76"/>
                    <a:pt x="28" y="75"/>
                  </a:cubicBezTo>
                  <a:cubicBezTo>
                    <a:pt x="63" y="5"/>
                    <a:pt x="63" y="5"/>
                    <a:pt x="63" y="5"/>
                  </a:cubicBezTo>
                  <a:cubicBezTo>
                    <a:pt x="63" y="4"/>
                    <a:pt x="63" y="3"/>
                    <a:pt x="63" y="3"/>
                  </a:cubicBezTo>
                  <a:cubicBezTo>
                    <a:pt x="58" y="1"/>
                    <a:pt x="58" y="1"/>
                    <a:pt x="58" y="1"/>
                  </a:cubicBezTo>
                  <a:cubicBezTo>
                    <a:pt x="57" y="0"/>
                    <a:pt x="57" y="1"/>
                    <a:pt x="56" y="1"/>
                  </a:cubicBezTo>
                  <a:cubicBezTo>
                    <a:pt x="21" y="72"/>
                    <a:pt x="21" y="72"/>
                    <a:pt x="21" y="72"/>
                  </a:cubicBezTo>
                  <a:cubicBezTo>
                    <a:pt x="1" y="89"/>
                    <a:pt x="1" y="89"/>
                    <a:pt x="1" y="89"/>
                  </a:cubicBezTo>
                  <a:cubicBezTo>
                    <a:pt x="0" y="89"/>
                    <a:pt x="0" y="90"/>
                    <a:pt x="0" y="91"/>
                  </a:cubicBezTo>
                  <a:cubicBezTo>
                    <a:pt x="4" y="95"/>
                    <a:pt x="4" y="95"/>
                    <a:pt x="4" y="95"/>
                  </a:cubicBezTo>
                  <a:cubicBezTo>
                    <a:pt x="4" y="95"/>
                    <a:pt x="5" y="95"/>
                    <a:pt x="5" y="95"/>
                  </a:cubicBezTo>
                  <a:lnTo>
                    <a:pt x="26" y="7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4" name="Freeform 417"/>
            <p:cNvSpPr/>
            <p:nvPr/>
          </p:nvSpPr>
          <p:spPr bwMode="auto">
            <a:xfrm>
              <a:off x="5462640" y="2470698"/>
              <a:ext cx="5829" cy="5100"/>
            </a:xfrm>
            <a:custGeom>
              <a:avLst/>
              <a:gdLst>
                <a:gd name="T0" fmla="*/ 4 w 16"/>
                <a:gd name="T1" fmla="*/ 14 h 14"/>
                <a:gd name="T2" fmla="*/ 0 w 16"/>
                <a:gd name="T3" fmla="*/ 4 h 14"/>
                <a:gd name="T4" fmla="*/ 11 w 16"/>
                <a:gd name="T5" fmla="*/ 0 h 14"/>
                <a:gd name="T6" fmla="*/ 16 w 16"/>
                <a:gd name="T7" fmla="*/ 9 h 14"/>
                <a:gd name="T8" fmla="*/ 4 w 16"/>
                <a:gd name="T9" fmla="*/ 14 h 14"/>
              </a:gdLst>
              <a:ahLst/>
              <a:cxnLst>
                <a:cxn ang="0">
                  <a:pos x="T0" y="T1"/>
                </a:cxn>
                <a:cxn ang="0">
                  <a:pos x="T2" y="T3"/>
                </a:cxn>
                <a:cxn ang="0">
                  <a:pos x="T4" y="T5"/>
                </a:cxn>
                <a:cxn ang="0">
                  <a:pos x="T6" y="T7"/>
                </a:cxn>
                <a:cxn ang="0">
                  <a:pos x="T8" y="T9"/>
                </a:cxn>
              </a:cxnLst>
              <a:rect l="0" t="0" r="r" b="b"/>
              <a:pathLst>
                <a:path w="16" h="14">
                  <a:moveTo>
                    <a:pt x="4" y="14"/>
                  </a:moveTo>
                  <a:lnTo>
                    <a:pt x="0" y="4"/>
                  </a:lnTo>
                  <a:lnTo>
                    <a:pt x="11" y="0"/>
                  </a:lnTo>
                  <a:lnTo>
                    <a:pt x="16" y="9"/>
                  </a:lnTo>
                  <a:lnTo>
                    <a:pt x="4" y="1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5" name="Freeform 418"/>
            <p:cNvSpPr/>
            <p:nvPr/>
          </p:nvSpPr>
          <p:spPr bwMode="auto">
            <a:xfrm>
              <a:off x="5457176" y="2462684"/>
              <a:ext cx="12386" cy="10564"/>
            </a:xfrm>
            <a:custGeom>
              <a:avLst/>
              <a:gdLst>
                <a:gd name="T0" fmla="*/ 5 w 14"/>
                <a:gd name="T1" fmla="*/ 12 h 12"/>
                <a:gd name="T2" fmla="*/ 2 w 14"/>
                <a:gd name="T3" fmla="*/ 10 h 12"/>
                <a:gd name="T4" fmla="*/ 1 w 14"/>
                <a:gd name="T5" fmla="*/ 7 h 12"/>
                <a:gd name="T6" fmla="*/ 1 w 14"/>
                <a:gd name="T7" fmla="*/ 4 h 12"/>
                <a:gd name="T8" fmla="*/ 10 w 14"/>
                <a:gd name="T9" fmla="*/ 0 h 12"/>
                <a:gd name="T10" fmla="*/ 12 w 14"/>
                <a:gd name="T11" fmla="*/ 1 h 12"/>
                <a:gd name="T12" fmla="*/ 14 w 14"/>
                <a:gd name="T13" fmla="*/ 5 h 12"/>
                <a:gd name="T14" fmla="*/ 13 w 14"/>
                <a:gd name="T15" fmla="*/ 8 h 12"/>
                <a:gd name="T16" fmla="*/ 5 w 14"/>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5" y="12"/>
                  </a:moveTo>
                  <a:cubicBezTo>
                    <a:pt x="4" y="12"/>
                    <a:pt x="3" y="11"/>
                    <a:pt x="2" y="10"/>
                  </a:cubicBezTo>
                  <a:cubicBezTo>
                    <a:pt x="1" y="7"/>
                    <a:pt x="1" y="7"/>
                    <a:pt x="1" y="7"/>
                  </a:cubicBezTo>
                  <a:cubicBezTo>
                    <a:pt x="0" y="6"/>
                    <a:pt x="0" y="5"/>
                    <a:pt x="1" y="4"/>
                  </a:cubicBezTo>
                  <a:cubicBezTo>
                    <a:pt x="10" y="0"/>
                    <a:pt x="10" y="0"/>
                    <a:pt x="10" y="0"/>
                  </a:cubicBezTo>
                  <a:cubicBezTo>
                    <a:pt x="11" y="0"/>
                    <a:pt x="12" y="1"/>
                    <a:pt x="12" y="1"/>
                  </a:cubicBezTo>
                  <a:cubicBezTo>
                    <a:pt x="14" y="5"/>
                    <a:pt x="14" y="5"/>
                    <a:pt x="14" y="5"/>
                  </a:cubicBezTo>
                  <a:cubicBezTo>
                    <a:pt x="14" y="6"/>
                    <a:pt x="14" y="7"/>
                    <a:pt x="13" y="8"/>
                  </a:cubicBezTo>
                  <a:lnTo>
                    <a:pt x="5" y="1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6" name="Freeform 419"/>
            <p:cNvSpPr/>
            <p:nvPr/>
          </p:nvSpPr>
          <p:spPr bwMode="auto">
            <a:xfrm>
              <a:off x="5446248" y="2478348"/>
              <a:ext cx="5100" cy="5100"/>
            </a:xfrm>
            <a:custGeom>
              <a:avLst/>
              <a:gdLst>
                <a:gd name="T0" fmla="*/ 4 w 14"/>
                <a:gd name="T1" fmla="*/ 14 h 14"/>
                <a:gd name="T2" fmla="*/ 0 w 14"/>
                <a:gd name="T3" fmla="*/ 5 h 14"/>
                <a:gd name="T4" fmla="*/ 12 w 14"/>
                <a:gd name="T5" fmla="*/ 0 h 14"/>
                <a:gd name="T6" fmla="*/ 14 w 14"/>
                <a:gd name="T7" fmla="*/ 9 h 14"/>
                <a:gd name="T8" fmla="*/ 4 w 14"/>
                <a:gd name="T9" fmla="*/ 14 h 14"/>
              </a:gdLst>
              <a:ahLst/>
              <a:cxnLst>
                <a:cxn ang="0">
                  <a:pos x="T0" y="T1"/>
                </a:cxn>
                <a:cxn ang="0">
                  <a:pos x="T2" y="T3"/>
                </a:cxn>
                <a:cxn ang="0">
                  <a:pos x="T4" y="T5"/>
                </a:cxn>
                <a:cxn ang="0">
                  <a:pos x="T6" y="T7"/>
                </a:cxn>
                <a:cxn ang="0">
                  <a:pos x="T8" y="T9"/>
                </a:cxn>
              </a:cxnLst>
              <a:rect l="0" t="0" r="r" b="b"/>
              <a:pathLst>
                <a:path w="14" h="14">
                  <a:moveTo>
                    <a:pt x="4" y="14"/>
                  </a:moveTo>
                  <a:lnTo>
                    <a:pt x="0" y="5"/>
                  </a:lnTo>
                  <a:lnTo>
                    <a:pt x="12" y="0"/>
                  </a:lnTo>
                  <a:lnTo>
                    <a:pt x="14" y="9"/>
                  </a:lnTo>
                  <a:lnTo>
                    <a:pt x="4" y="1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7" name="Freeform 420"/>
            <p:cNvSpPr/>
            <p:nvPr/>
          </p:nvSpPr>
          <p:spPr bwMode="auto">
            <a:xfrm>
              <a:off x="5441148" y="2470698"/>
              <a:ext cx="12021" cy="10200"/>
            </a:xfrm>
            <a:custGeom>
              <a:avLst/>
              <a:gdLst>
                <a:gd name="T0" fmla="*/ 4 w 14"/>
                <a:gd name="T1" fmla="*/ 12 h 12"/>
                <a:gd name="T2" fmla="*/ 2 w 14"/>
                <a:gd name="T3" fmla="*/ 11 h 12"/>
                <a:gd name="T4" fmla="*/ 0 w 14"/>
                <a:gd name="T5" fmla="*/ 7 h 12"/>
                <a:gd name="T6" fmla="*/ 1 w 14"/>
                <a:gd name="T7" fmla="*/ 5 h 12"/>
                <a:gd name="T8" fmla="*/ 9 w 14"/>
                <a:gd name="T9" fmla="*/ 1 h 12"/>
                <a:gd name="T10" fmla="*/ 12 w 14"/>
                <a:gd name="T11" fmla="*/ 2 h 12"/>
                <a:gd name="T12" fmla="*/ 13 w 14"/>
                <a:gd name="T13" fmla="*/ 5 h 12"/>
                <a:gd name="T14" fmla="*/ 13 w 14"/>
                <a:gd name="T15" fmla="*/ 8 h 12"/>
                <a:gd name="T16" fmla="*/ 4 w 14"/>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4" y="12"/>
                  </a:moveTo>
                  <a:cubicBezTo>
                    <a:pt x="3" y="12"/>
                    <a:pt x="2" y="12"/>
                    <a:pt x="2" y="11"/>
                  </a:cubicBezTo>
                  <a:cubicBezTo>
                    <a:pt x="0" y="7"/>
                    <a:pt x="0" y="7"/>
                    <a:pt x="0" y="7"/>
                  </a:cubicBezTo>
                  <a:cubicBezTo>
                    <a:pt x="0" y="6"/>
                    <a:pt x="0" y="5"/>
                    <a:pt x="1" y="5"/>
                  </a:cubicBezTo>
                  <a:cubicBezTo>
                    <a:pt x="9" y="1"/>
                    <a:pt x="9" y="1"/>
                    <a:pt x="9" y="1"/>
                  </a:cubicBezTo>
                  <a:cubicBezTo>
                    <a:pt x="10" y="0"/>
                    <a:pt x="11" y="1"/>
                    <a:pt x="12" y="2"/>
                  </a:cubicBezTo>
                  <a:cubicBezTo>
                    <a:pt x="13" y="5"/>
                    <a:pt x="13" y="5"/>
                    <a:pt x="13" y="5"/>
                  </a:cubicBezTo>
                  <a:cubicBezTo>
                    <a:pt x="14" y="6"/>
                    <a:pt x="14" y="7"/>
                    <a:pt x="13" y="8"/>
                  </a:cubicBezTo>
                  <a:lnTo>
                    <a:pt x="4" y="1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8" name="Freeform 421"/>
            <p:cNvSpPr/>
            <p:nvPr/>
          </p:nvSpPr>
          <p:spPr bwMode="auto">
            <a:xfrm>
              <a:off x="5479762" y="2461956"/>
              <a:ext cx="5100" cy="5829"/>
            </a:xfrm>
            <a:custGeom>
              <a:avLst/>
              <a:gdLst>
                <a:gd name="T0" fmla="*/ 5 w 14"/>
                <a:gd name="T1" fmla="*/ 16 h 16"/>
                <a:gd name="T2" fmla="*/ 0 w 14"/>
                <a:gd name="T3" fmla="*/ 5 h 16"/>
                <a:gd name="T4" fmla="*/ 12 w 14"/>
                <a:gd name="T5" fmla="*/ 0 h 16"/>
                <a:gd name="T6" fmla="*/ 14 w 14"/>
                <a:gd name="T7" fmla="*/ 12 h 16"/>
                <a:gd name="T8" fmla="*/ 5 w 14"/>
                <a:gd name="T9" fmla="*/ 16 h 16"/>
              </a:gdLst>
              <a:ahLst/>
              <a:cxnLst>
                <a:cxn ang="0">
                  <a:pos x="T0" y="T1"/>
                </a:cxn>
                <a:cxn ang="0">
                  <a:pos x="T2" y="T3"/>
                </a:cxn>
                <a:cxn ang="0">
                  <a:pos x="T4" y="T5"/>
                </a:cxn>
                <a:cxn ang="0">
                  <a:pos x="T6" y="T7"/>
                </a:cxn>
                <a:cxn ang="0">
                  <a:pos x="T8" y="T9"/>
                </a:cxn>
              </a:cxnLst>
              <a:rect l="0" t="0" r="r" b="b"/>
              <a:pathLst>
                <a:path w="14" h="16">
                  <a:moveTo>
                    <a:pt x="5" y="16"/>
                  </a:moveTo>
                  <a:lnTo>
                    <a:pt x="0" y="5"/>
                  </a:lnTo>
                  <a:lnTo>
                    <a:pt x="12" y="0"/>
                  </a:lnTo>
                  <a:lnTo>
                    <a:pt x="14" y="12"/>
                  </a:lnTo>
                  <a:lnTo>
                    <a:pt x="5" y="1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49" name="Freeform 422"/>
            <p:cNvSpPr/>
            <p:nvPr/>
          </p:nvSpPr>
          <p:spPr bwMode="auto">
            <a:xfrm>
              <a:off x="5262648" y="2525705"/>
              <a:ext cx="146442" cy="159921"/>
            </a:xfrm>
            <a:custGeom>
              <a:avLst/>
              <a:gdLst>
                <a:gd name="T0" fmla="*/ 136 w 170"/>
                <a:gd name="T1" fmla="*/ 65 h 186"/>
                <a:gd name="T2" fmla="*/ 137 w 170"/>
                <a:gd name="T3" fmla="*/ 86 h 186"/>
                <a:gd name="T4" fmla="*/ 153 w 170"/>
                <a:gd name="T5" fmla="*/ 87 h 186"/>
                <a:gd name="T6" fmla="*/ 167 w 170"/>
                <a:gd name="T7" fmla="*/ 84 h 186"/>
                <a:gd name="T8" fmla="*/ 166 w 170"/>
                <a:gd name="T9" fmla="*/ 97 h 186"/>
                <a:gd name="T10" fmla="*/ 146 w 170"/>
                <a:gd name="T11" fmla="*/ 108 h 186"/>
                <a:gd name="T12" fmla="*/ 128 w 170"/>
                <a:gd name="T13" fmla="*/ 118 h 186"/>
                <a:gd name="T14" fmla="*/ 106 w 170"/>
                <a:gd name="T15" fmla="*/ 169 h 186"/>
                <a:gd name="T16" fmla="*/ 29 w 170"/>
                <a:gd name="T17" fmla="*/ 161 h 186"/>
                <a:gd name="T18" fmla="*/ 20 w 170"/>
                <a:gd name="T19" fmla="*/ 83 h 186"/>
                <a:gd name="T20" fmla="*/ 52 w 170"/>
                <a:gd name="T21" fmla="*/ 65 h 186"/>
                <a:gd name="T22" fmla="*/ 79 w 170"/>
                <a:gd name="T23" fmla="*/ 49 h 186"/>
                <a:gd name="T24" fmla="*/ 104 w 170"/>
                <a:gd name="T25" fmla="*/ 5 h 186"/>
                <a:gd name="T26" fmla="*/ 120 w 170"/>
                <a:gd name="T27" fmla="*/ 5 h 186"/>
                <a:gd name="T28" fmla="*/ 120 w 170"/>
                <a:gd name="T29" fmla="*/ 18 h 186"/>
                <a:gd name="T30" fmla="*/ 114 w 170"/>
                <a:gd name="T31" fmla="*/ 29 h 186"/>
                <a:gd name="T32" fmla="*/ 124 w 170"/>
                <a:gd name="T33" fmla="*/ 48 h 186"/>
                <a:gd name="T34" fmla="*/ 136 w 170"/>
                <a:gd name="T35" fmla="*/ 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0" h="186">
                  <a:moveTo>
                    <a:pt x="136" y="65"/>
                  </a:moveTo>
                  <a:cubicBezTo>
                    <a:pt x="133" y="70"/>
                    <a:pt x="131" y="81"/>
                    <a:pt x="137" y="86"/>
                  </a:cubicBezTo>
                  <a:cubicBezTo>
                    <a:pt x="142" y="91"/>
                    <a:pt x="148" y="91"/>
                    <a:pt x="153" y="87"/>
                  </a:cubicBezTo>
                  <a:cubicBezTo>
                    <a:pt x="158" y="81"/>
                    <a:pt x="163" y="80"/>
                    <a:pt x="167" y="84"/>
                  </a:cubicBezTo>
                  <a:cubicBezTo>
                    <a:pt x="170" y="87"/>
                    <a:pt x="170" y="93"/>
                    <a:pt x="166" y="97"/>
                  </a:cubicBezTo>
                  <a:cubicBezTo>
                    <a:pt x="161" y="102"/>
                    <a:pt x="152" y="106"/>
                    <a:pt x="146" y="108"/>
                  </a:cubicBezTo>
                  <a:cubicBezTo>
                    <a:pt x="139" y="110"/>
                    <a:pt x="132" y="114"/>
                    <a:pt x="128" y="118"/>
                  </a:cubicBezTo>
                  <a:cubicBezTo>
                    <a:pt x="115" y="133"/>
                    <a:pt x="127" y="149"/>
                    <a:pt x="106" y="169"/>
                  </a:cubicBezTo>
                  <a:cubicBezTo>
                    <a:pt x="88" y="186"/>
                    <a:pt x="54" y="186"/>
                    <a:pt x="29" y="161"/>
                  </a:cubicBezTo>
                  <a:cubicBezTo>
                    <a:pt x="4" y="135"/>
                    <a:pt x="0" y="104"/>
                    <a:pt x="20" y="83"/>
                  </a:cubicBezTo>
                  <a:cubicBezTo>
                    <a:pt x="32" y="70"/>
                    <a:pt x="45" y="67"/>
                    <a:pt x="52" y="65"/>
                  </a:cubicBezTo>
                  <a:cubicBezTo>
                    <a:pt x="58" y="62"/>
                    <a:pt x="70" y="60"/>
                    <a:pt x="79" y="49"/>
                  </a:cubicBezTo>
                  <a:cubicBezTo>
                    <a:pt x="91" y="37"/>
                    <a:pt x="92" y="17"/>
                    <a:pt x="104" y="5"/>
                  </a:cubicBezTo>
                  <a:cubicBezTo>
                    <a:pt x="110" y="0"/>
                    <a:pt x="115" y="1"/>
                    <a:pt x="120" y="5"/>
                  </a:cubicBezTo>
                  <a:cubicBezTo>
                    <a:pt x="124" y="9"/>
                    <a:pt x="123" y="14"/>
                    <a:pt x="120" y="18"/>
                  </a:cubicBezTo>
                  <a:cubicBezTo>
                    <a:pt x="118" y="21"/>
                    <a:pt x="116" y="23"/>
                    <a:pt x="114" y="29"/>
                  </a:cubicBezTo>
                  <a:cubicBezTo>
                    <a:pt x="112" y="35"/>
                    <a:pt x="115" y="44"/>
                    <a:pt x="124" y="48"/>
                  </a:cubicBezTo>
                  <a:cubicBezTo>
                    <a:pt x="131" y="51"/>
                    <a:pt x="136" y="65"/>
                    <a:pt x="136" y="6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0" name="Freeform 423"/>
            <p:cNvSpPr/>
            <p:nvPr/>
          </p:nvSpPr>
          <p:spPr bwMode="auto">
            <a:xfrm>
              <a:off x="5345341" y="2499841"/>
              <a:ext cx="106007" cy="106735"/>
            </a:xfrm>
            <a:custGeom>
              <a:avLst/>
              <a:gdLst>
                <a:gd name="T0" fmla="*/ 258 w 291"/>
                <a:gd name="T1" fmla="*/ 0 h 293"/>
                <a:gd name="T2" fmla="*/ 0 w 291"/>
                <a:gd name="T3" fmla="*/ 246 h 293"/>
                <a:gd name="T4" fmla="*/ 47 w 291"/>
                <a:gd name="T5" fmla="*/ 293 h 293"/>
                <a:gd name="T6" fmla="*/ 291 w 291"/>
                <a:gd name="T7" fmla="*/ 33 h 293"/>
                <a:gd name="T8" fmla="*/ 258 w 291"/>
                <a:gd name="T9" fmla="*/ 0 h 293"/>
              </a:gdLst>
              <a:ahLst/>
              <a:cxnLst>
                <a:cxn ang="0">
                  <a:pos x="T0" y="T1"/>
                </a:cxn>
                <a:cxn ang="0">
                  <a:pos x="T2" y="T3"/>
                </a:cxn>
                <a:cxn ang="0">
                  <a:pos x="T4" y="T5"/>
                </a:cxn>
                <a:cxn ang="0">
                  <a:pos x="T6" y="T7"/>
                </a:cxn>
                <a:cxn ang="0">
                  <a:pos x="T8" y="T9"/>
                </a:cxn>
              </a:cxnLst>
              <a:rect l="0" t="0" r="r" b="b"/>
              <a:pathLst>
                <a:path w="291" h="293">
                  <a:moveTo>
                    <a:pt x="258" y="0"/>
                  </a:moveTo>
                  <a:lnTo>
                    <a:pt x="0" y="246"/>
                  </a:lnTo>
                  <a:lnTo>
                    <a:pt x="47" y="293"/>
                  </a:lnTo>
                  <a:lnTo>
                    <a:pt x="291" y="33"/>
                  </a:lnTo>
                  <a:lnTo>
                    <a:pt x="258"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1" name="Freeform 424"/>
            <p:cNvSpPr/>
            <p:nvPr/>
          </p:nvSpPr>
          <p:spPr bwMode="auto">
            <a:xfrm>
              <a:off x="5309277" y="2564319"/>
              <a:ext cx="73950" cy="109285"/>
            </a:xfrm>
            <a:custGeom>
              <a:avLst/>
              <a:gdLst>
                <a:gd name="T0" fmla="*/ 47 w 86"/>
                <a:gd name="T1" fmla="*/ 7 h 127"/>
                <a:gd name="T2" fmla="*/ 16 w 86"/>
                <a:gd name="T3" fmla="*/ 33 h 127"/>
                <a:gd name="T4" fmla="*/ 6 w 86"/>
                <a:gd name="T5" fmla="*/ 54 h 127"/>
                <a:gd name="T6" fmla="*/ 27 w 86"/>
                <a:gd name="T7" fmla="*/ 83 h 127"/>
                <a:gd name="T8" fmla="*/ 24 w 86"/>
                <a:gd name="T9" fmla="*/ 102 h 127"/>
                <a:gd name="T10" fmla="*/ 27 w 86"/>
                <a:gd name="T11" fmla="*/ 122 h 127"/>
                <a:gd name="T12" fmla="*/ 44 w 86"/>
                <a:gd name="T13" fmla="*/ 120 h 127"/>
                <a:gd name="T14" fmla="*/ 58 w 86"/>
                <a:gd name="T15" fmla="*/ 79 h 127"/>
                <a:gd name="T16" fmla="*/ 79 w 86"/>
                <a:gd name="T17" fmla="*/ 58 h 127"/>
                <a:gd name="T18" fmla="*/ 79 w 86"/>
                <a:gd name="T19" fmla="*/ 49 h 127"/>
                <a:gd name="T20" fmla="*/ 57 w 86"/>
                <a:gd name="T21" fmla="*/ 8 h 127"/>
                <a:gd name="T22" fmla="*/ 47 w 86"/>
                <a:gd name="T2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27">
                  <a:moveTo>
                    <a:pt x="47" y="7"/>
                  </a:moveTo>
                  <a:cubicBezTo>
                    <a:pt x="42" y="16"/>
                    <a:pt x="31" y="28"/>
                    <a:pt x="16" y="33"/>
                  </a:cubicBezTo>
                  <a:cubicBezTo>
                    <a:pt x="3" y="37"/>
                    <a:pt x="0" y="48"/>
                    <a:pt x="6" y="54"/>
                  </a:cubicBezTo>
                  <a:cubicBezTo>
                    <a:pt x="13" y="60"/>
                    <a:pt x="25" y="71"/>
                    <a:pt x="27" y="83"/>
                  </a:cubicBezTo>
                  <a:cubicBezTo>
                    <a:pt x="30" y="93"/>
                    <a:pt x="28" y="97"/>
                    <a:pt x="24" y="102"/>
                  </a:cubicBezTo>
                  <a:cubicBezTo>
                    <a:pt x="18" y="110"/>
                    <a:pt x="20" y="118"/>
                    <a:pt x="27" y="122"/>
                  </a:cubicBezTo>
                  <a:cubicBezTo>
                    <a:pt x="35" y="127"/>
                    <a:pt x="41" y="123"/>
                    <a:pt x="44" y="120"/>
                  </a:cubicBezTo>
                  <a:cubicBezTo>
                    <a:pt x="56" y="106"/>
                    <a:pt x="52" y="92"/>
                    <a:pt x="58" y="79"/>
                  </a:cubicBezTo>
                  <a:cubicBezTo>
                    <a:pt x="63" y="69"/>
                    <a:pt x="68" y="62"/>
                    <a:pt x="79" y="58"/>
                  </a:cubicBezTo>
                  <a:cubicBezTo>
                    <a:pt x="85" y="56"/>
                    <a:pt x="86" y="50"/>
                    <a:pt x="79" y="49"/>
                  </a:cubicBezTo>
                  <a:cubicBezTo>
                    <a:pt x="63" y="45"/>
                    <a:pt x="58" y="15"/>
                    <a:pt x="57" y="8"/>
                  </a:cubicBezTo>
                  <a:cubicBezTo>
                    <a:pt x="57" y="2"/>
                    <a:pt x="50" y="0"/>
                    <a:pt x="4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2" name="Freeform 425"/>
            <p:cNvSpPr/>
            <p:nvPr/>
          </p:nvSpPr>
          <p:spPr bwMode="auto">
            <a:xfrm>
              <a:off x="5340969" y="2640091"/>
              <a:ext cx="8743" cy="8743"/>
            </a:xfrm>
            <a:custGeom>
              <a:avLst/>
              <a:gdLst>
                <a:gd name="T0" fmla="*/ 8 w 10"/>
                <a:gd name="T1" fmla="*/ 8 h 10"/>
                <a:gd name="T2" fmla="*/ 2 w 10"/>
                <a:gd name="T3" fmla="*/ 8 h 10"/>
                <a:gd name="T4" fmla="*/ 2 w 10"/>
                <a:gd name="T5" fmla="*/ 2 h 10"/>
                <a:gd name="T6" fmla="*/ 8 w 10"/>
                <a:gd name="T7" fmla="*/ 2 h 10"/>
                <a:gd name="T8" fmla="*/ 8 w 10"/>
                <a:gd name="T9" fmla="*/ 8 h 10"/>
              </a:gdLst>
              <a:ahLst/>
              <a:cxnLst>
                <a:cxn ang="0">
                  <a:pos x="T0" y="T1"/>
                </a:cxn>
                <a:cxn ang="0">
                  <a:pos x="T2" y="T3"/>
                </a:cxn>
                <a:cxn ang="0">
                  <a:pos x="T4" y="T5"/>
                </a:cxn>
                <a:cxn ang="0">
                  <a:pos x="T6" y="T7"/>
                </a:cxn>
                <a:cxn ang="0">
                  <a:pos x="T8" y="T9"/>
                </a:cxn>
              </a:cxnLst>
              <a:rect l="0" t="0" r="r" b="b"/>
              <a:pathLst>
                <a:path w="10" h="10">
                  <a:moveTo>
                    <a:pt x="8" y="8"/>
                  </a:moveTo>
                  <a:cubicBezTo>
                    <a:pt x="6" y="10"/>
                    <a:pt x="3" y="10"/>
                    <a:pt x="2" y="8"/>
                  </a:cubicBezTo>
                  <a:cubicBezTo>
                    <a:pt x="0" y="6"/>
                    <a:pt x="0" y="4"/>
                    <a:pt x="2" y="2"/>
                  </a:cubicBezTo>
                  <a:cubicBezTo>
                    <a:pt x="3" y="0"/>
                    <a:pt x="6" y="0"/>
                    <a:pt x="8" y="2"/>
                  </a:cubicBezTo>
                  <a:cubicBezTo>
                    <a:pt x="10" y="4"/>
                    <a:pt x="10" y="6"/>
                    <a:pt x="8"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3" name="Freeform 426"/>
            <p:cNvSpPr/>
            <p:nvPr/>
          </p:nvSpPr>
          <p:spPr bwMode="auto">
            <a:xfrm>
              <a:off x="5333319" y="2654662"/>
              <a:ext cx="11293" cy="12021"/>
            </a:xfrm>
            <a:custGeom>
              <a:avLst/>
              <a:gdLst>
                <a:gd name="T0" fmla="*/ 11 w 13"/>
                <a:gd name="T1" fmla="*/ 11 h 14"/>
                <a:gd name="T2" fmla="*/ 2 w 13"/>
                <a:gd name="T3" fmla="*/ 11 h 14"/>
                <a:gd name="T4" fmla="*/ 2 w 13"/>
                <a:gd name="T5" fmla="*/ 3 h 14"/>
                <a:gd name="T6" fmla="*/ 11 w 13"/>
                <a:gd name="T7" fmla="*/ 3 h 14"/>
                <a:gd name="T8" fmla="*/ 11 w 13"/>
                <a:gd name="T9" fmla="*/ 11 h 14"/>
              </a:gdLst>
              <a:ahLst/>
              <a:cxnLst>
                <a:cxn ang="0">
                  <a:pos x="T0" y="T1"/>
                </a:cxn>
                <a:cxn ang="0">
                  <a:pos x="T2" y="T3"/>
                </a:cxn>
                <a:cxn ang="0">
                  <a:pos x="T4" y="T5"/>
                </a:cxn>
                <a:cxn ang="0">
                  <a:pos x="T6" y="T7"/>
                </a:cxn>
                <a:cxn ang="0">
                  <a:pos x="T8" y="T9"/>
                </a:cxn>
              </a:cxnLst>
              <a:rect l="0" t="0" r="r" b="b"/>
              <a:pathLst>
                <a:path w="13" h="14">
                  <a:moveTo>
                    <a:pt x="11" y="11"/>
                  </a:moveTo>
                  <a:cubicBezTo>
                    <a:pt x="8" y="14"/>
                    <a:pt x="4" y="14"/>
                    <a:pt x="2" y="11"/>
                  </a:cubicBezTo>
                  <a:cubicBezTo>
                    <a:pt x="0" y="9"/>
                    <a:pt x="0" y="5"/>
                    <a:pt x="2" y="3"/>
                  </a:cubicBezTo>
                  <a:cubicBezTo>
                    <a:pt x="4" y="0"/>
                    <a:pt x="8" y="0"/>
                    <a:pt x="11" y="3"/>
                  </a:cubicBezTo>
                  <a:cubicBezTo>
                    <a:pt x="13" y="5"/>
                    <a:pt x="13" y="9"/>
                    <a:pt x="11" y="1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4" name="Freeform 427"/>
            <p:cNvSpPr/>
            <p:nvPr/>
          </p:nvSpPr>
          <p:spPr bwMode="auto">
            <a:xfrm>
              <a:off x="5439326" y="2462684"/>
              <a:ext cx="62657" cy="49178"/>
            </a:xfrm>
            <a:custGeom>
              <a:avLst/>
              <a:gdLst>
                <a:gd name="T0" fmla="*/ 0 w 73"/>
                <a:gd name="T1" fmla="*/ 43 h 57"/>
                <a:gd name="T2" fmla="*/ 4 w 73"/>
                <a:gd name="T3" fmla="*/ 31 h 57"/>
                <a:gd name="T4" fmla="*/ 10 w 73"/>
                <a:gd name="T5" fmla="*/ 24 h 57"/>
                <a:gd name="T6" fmla="*/ 56 w 73"/>
                <a:gd name="T7" fmla="*/ 2 h 57"/>
                <a:gd name="T8" fmla="*/ 71 w 73"/>
                <a:gd name="T9" fmla="*/ 9 h 57"/>
                <a:gd name="T10" fmla="*/ 65 w 73"/>
                <a:gd name="T11" fmla="*/ 25 h 57"/>
                <a:gd name="T12" fmla="*/ 50 w 73"/>
                <a:gd name="T13" fmla="*/ 30 h 57"/>
                <a:gd name="T14" fmla="*/ 37 w 73"/>
                <a:gd name="T15" fmla="*/ 50 h 57"/>
                <a:gd name="T16" fmla="*/ 14 w 73"/>
                <a:gd name="T17" fmla="*/ 57 h 57"/>
                <a:gd name="T18" fmla="*/ 0 w 73"/>
                <a:gd name="T19" fmla="*/ 4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57">
                  <a:moveTo>
                    <a:pt x="0" y="43"/>
                  </a:moveTo>
                  <a:cubicBezTo>
                    <a:pt x="0" y="43"/>
                    <a:pt x="3" y="34"/>
                    <a:pt x="4" y="31"/>
                  </a:cubicBezTo>
                  <a:cubicBezTo>
                    <a:pt x="4" y="28"/>
                    <a:pt x="5" y="26"/>
                    <a:pt x="10" y="24"/>
                  </a:cubicBezTo>
                  <a:cubicBezTo>
                    <a:pt x="14" y="21"/>
                    <a:pt x="52" y="4"/>
                    <a:pt x="56" y="2"/>
                  </a:cubicBezTo>
                  <a:cubicBezTo>
                    <a:pt x="62" y="0"/>
                    <a:pt x="68" y="3"/>
                    <a:pt x="71" y="9"/>
                  </a:cubicBezTo>
                  <a:cubicBezTo>
                    <a:pt x="73" y="14"/>
                    <a:pt x="73" y="20"/>
                    <a:pt x="65" y="25"/>
                  </a:cubicBezTo>
                  <a:cubicBezTo>
                    <a:pt x="59" y="29"/>
                    <a:pt x="53" y="27"/>
                    <a:pt x="50" y="30"/>
                  </a:cubicBezTo>
                  <a:cubicBezTo>
                    <a:pt x="44" y="35"/>
                    <a:pt x="48" y="45"/>
                    <a:pt x="37" y="50"/>
                  </a:cubicBezTo>
                  <a:cubicBezTo>
                    <a:pt x="27" y="54"/>
                    <a:pt x="23" y="49"/>
                    <a:pt x="14" y="57"/>
                  </a:cubicBezTo>
                  <a:lnTo>
                    <a:pt x="0" y="4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5" name="Freeform 428"/>
            <p:cNvSpPr/>
            <p:nvPr/>
          </p:nvSpPr>
          <p:spPr bwMode="auto">
            <a:xfrm>
              <a:off x="5482312" y="2467784"/>
              <a:ext cx="7650" cy="8014"/>
            </a:xfrm>
            <a:custGeom>
              <a:avLst/>
              <a:gdLst>
                <a:gd name="T0" fmla="*/ 7 w 9"/>
                <a:gd name="T1" fmla="*/ 8 h 9"/>
                <a:gd name="T2" fmla="*/ 1 w 9"/>
                <a:gd name="T3" fmla="*/ 8 h 9"/>
                <a:gd name="T4" fmla="*/ 1 w 9"/>
                <a:gd name="T5" fmla="*/ 2 h 9"/>
                <a:gd name="T6" fmla="*/ 7 w 9"/>
                <a:gd name="T7" fmla="*/ 2 h 9"/>
                <a:gd name="T8" fmla="*/ 7 w 9"/>
                <a:gd name="T9" fmla="*/ 8 h 9"/>
              </a:gdLst>
              <a:ahLst/>
              <a:cxnLst>
                <a:cxn ang="0">
                  <a:pos x="T0" y="T1"/>
                </a:cxn>
                <a:cxn ang="0">
                  <a:pos x="T2" y="T3"/>
                </a:cxn>
                <a:cxn ang="0">
                  <a:pos x="T4" y="T5"/>
                </a:cxn>
                <a:cxn ang="0">
                  <a:pos x="T6" y="T7"/>
                </a:cxn>
                <a:cxn ang="0">
                  <a:pos x="T8" y="T9"/>
                </a:cxn>
              </a:cxnLst>
              <a:rect l="0" t="0" r="r" b="b"/>
              <a:pathLst>
                <a:path w="9" h="9">
                  <a:moveTo>
                    <a:pt x="7" y="8"/>
                  </a:moveTo>
                  <a:cubicBezTo>
                    <a:pt x="6" y="9"/>
                    <a:pt x="3" y="9"/>
                    <a:pt x="1" y="8"/>
                  </a:cubicBezTo>
                  <a:cubicBezTo>
                    <a:pt x="0" y="6"/>
                    <a:pt x="0" y="3"/>
                    <a:pt x="1" y="2"/>
                  </a:cubicBezTo>
                  <a:cubicBezTo>
                    <a:pt x="3" y="0"/>
                    <a:pt x="6" y="0"/>
                    <a:pt x="7" y="2"/>
                  </a:cubicBezTo>
                  <a:cubicBezTo>
                    <a:pt x="9" y="3"/>
                    <a:pt x="9" y="6"/>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6" name="Freeform 429"/>
            <p:cNvSpPr/>
            <p:nvPr/>
          </p:nvSpPr>
          <p:spPr bwMode="auto">
            <a:xfrm>
              <a:off x="5465190" y="2476527"/>
              <a:ext cx="8379" cy="7650"/>
            </a:xfrm>
            <a:custGeom>
              <a:avLst/>
              <a:gdLst>
                <a:gd name="T0" fmla="*/ 8 w 10"/>
                <a:gd name="T1" fmla="*/ 8 h 9"/>
                <a:gd name="T2" fmla="*/ 2 w 10"/>
                <a:gd name="T3" fmla="*/ 8 h 9"/>
                <a:gd name="T4" fmla="*/ 2 w 10"/>
                <a:gd name="T5" fmla="*/ 1 h 9"/>
                <a:gd name="T6" fmla="*/ 8 w 10"/>
                <a:gd name="T7" fmla="*/ 1 h 9"/>
                <a:gd name="T8" fmla="*/ 8 w 10"/>
                <a:gd name="T9" fmla="*/ 8 h 9"/>
              </a:gdLst>
              <a:ahLst/>
              <a:cxnLst>
                <a:cxn ang="0">
                  <a:pos x="T0" y="T1"/>
                </a:cxn>
                <a:cxn ang="0">
                  <a:pos x="T2" y="T3"/>
                </a:cxn>
                <a:cxn ang="0">
                  <a:pos x="T4" y="T5"/>
                </a:cxn>
                <a:cxn ang="0">
                  <a:pos x="T6" y="T7"/>
                </a:cxn>
                <a:cxn ang="0">
                  <a:pos x="T8" y="T9"/>
                </a:cxn>
              </a:cxnLst>
              <a:rect l="0" t="0" r="r" b="b"/>
              <a:pathLst>
                <a:path w="10" h="9">
                  <a:moveTo>
                    <a:pt x="8" y="8"/>
                  </a:moveTo>
                  <a:cubicBezTo>
                    <a:pt x="6" y="9"/>
                    <a:pt x="4" y="9"/>
                    <a:pt x="2" y="8"/>
                  </a:cubicBezTo>
                  <a:cubicBezTo>
                    <a:pt x="0" y="6"/>
                    <a:pt x="0" y="3"/>
                    <a:pt x="2" y="1"/>
                  </a:cubicBezTo>
                  <a:cubicBezTo>
                    <a:pt x="4" y="0"/>
                    <a:pt x="6" y="0"/>
                    <a:pt x="8" y="1"/>
                  </a:cubicBezTo>
                  <a:cubicBezTo>
                    <a:pt x="10" y="3"/>
                    <a:pt x="10" y="6"/>
                    <a:pt x="8"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7" name="Freeform 430"/>
            <p:cNvSpPr/>
            <p:nvPr/>
          </p:nvSpPr>
          <p:spPr bwMode="auto">
            <a:xfrm>
              <a:off x="5449526" y="2483448"/>
              <a:ext cx="7650" cy="8743"/>
            </a:xfrm>
            <a:custGeom>
              <a:avLst/>
              <a:gdLst>
                <a:gd name="T0" fmla="*/ 8 w 9"/>
                <a:gd name="T1" fmla="*/ 8 h 10"/>
                <a:gd name="T2" fmla="*/ 2 w 9"/>
                <a:gd name="T3" fmla="*/ 8 h 10"/>
                <a:gd name="T4" fmla="*/ 2 w 9"/>
                <a:gd name="T5" fmla="*/ 2 h 10"/>
                <a:gd name="T6" fmla="*/ 8 w 9"/>
                <a:gd name="T7" fmla="*/ 2 h 10"/>
                <a:gd name="T8" fmla="*/ 8 w 9"/>
                <a:gd name="T9" fmla="*/ 8 h 10"/>
              </a:gdLst>
              <a:ahLst/>
              <a:cxnLst>
                <a:cxn ang="0">
                  <a:pos x="T0" y="T1"/>
                </a:cxn>
                <a:cxn ang="0">
                  <a:pos x="T2" y="T3"/>
                </a:cxn>
                <a:cxn ang="0">
                  <a:pos x="T4" y="T5"/>
                </a:cxn>
                <a:cxn ang="0">
                  <a:pos x="T6" y="T7"/>
                </a:cxn>
                <a:cxn ang="0">
                  <a:pos x="T8" y="T9"/>
                </a:cxn>
              </a:cxnLst>
              <a:rect l="0" t="0" r="r" b="b"/>
              <a:pathLst>
                <a:path w="9" h="10">
                  <a:moveTo>
                    <a:pt x="8" y="8"/>
                  </a:moveTo>
                  <a:cubicBezTo>
                    <a:pt x="6" y="10"/>
                    <a:pt x="3" y="10"/>
                    <a:pt x="2" y="8"/>
                  </a:cubicBezTo>
                  <a:cubicBezTo>
                    <a:pt x="0" y="6"/>
                    <a:pt x="0" y="3"/>
                    <a:pt x="2" y="2"/>
                  </a:cubicBezTo>
                  <a:cubicBezTo>
                    <a:pt x="3" y="0"/>
                    <a:pt x="6" y="0"/>
                    <a:pt x="8" y="2"/>
                  </a:cubicBezTo>
                  <a:cubicBezTo>
                    <a:pt x="9" y="3"/>
                    <a:pt x="9" y="6"/>
                    <a:pt x="8"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8" name="Freeform 431"/>
            <p:cNvSpPr/>
            <p:nvPr/>
          </p:nvSpPr>
          <p:spPr bwMode="auto">
            <a:xfrm>
              <a:off x="5304177" y="2620419"/>
              <a:ext cx="25864" cy="28414"/>
            </a:xfrm>
            <a:custGeom>
              <a:avLst/>
              <a:gdLst>
                <a:gd name="T0" fmla="*/ 29 w 30"/>
                <a:gd name="T1" fmla="*/ 26 h 33"/>
                <a:gd name="T2" fmla="*/ 28 w 30"/>
                <a:gd name="T3" fmla="*/ 23 h 33"/>
                <a:gd name="T4" fmla="*/ 13 w 30"/>
                <a:gd name="T5" fmla="*/ 1 h 33"/>
                <a:gd name="T6" fmla="*/ 10 w 30"/>
                <a:gd name="T7" fmla="*/ 1 h 33"/>
                <a:gd name="T8" fmla="*/ 1 w 30"/>
                <a:gd name="T9" fmla="*/ 10 h 33"/>
                <a:gd name="T10" fmla="*/ 2 w 30"/>
                <a:gd name="T11" fmla="*/ 13 h 33"/>
                <a:gd name="T12" fmla="*/ 20 w 30"/>
                <a:gd name="T13" fmla="*/ 31 h 33"/>
                <a:gd name="T14" fmla="*/ 23 w 30"/>
                <a:gd name="T15" fmla="*/ 32 h 33"/>
                <a:gd name="T16" fmla="*/ 29 w 3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3">
                  <a:moveTo>
                    <a:pt x="29" y="26"/>
                  </a:moveTo>
                  <a:cubicBezTo>
                    <a:pt x="30" y="25"/>
                    <a:pt x="30" y="24"/>
                    <a:pt x="28" y="23"/>
                  </a:cubicBezTo>
                  <a:cubicBezTo>
                    <a:pt x="13" y="1"/>
                    <a:pt x="13" y="1"/>
                    <a:pt x="13" y="1"/>
                  </a:cubicBezTo>
                  <a:cubicBezTo>
                    <a:pt x="12" y="0"/>
                    <a:pt x="11" y="0"/>
                    <a:pt x="10" y="1"/>
                  </a:cubicBezTo>
                  <a:cubicBezTo>
                    <a:pt x="1" y="10"/>
                    <a:pt x="1" y="10"/>
                    <a:pt x="1" y="10"/>
                  </a:cubicBezTo>
                  <a:cubicBezTo>
                    <a:pt x="0" y="11"/>
                    <a:pt x="1" y="12"/>
                    <a:pt x="2" y="13"/>
                  </a:cubicBezTo>
                  <a:cubicBezTo>
                    <a:pt x="20" y="31"/>
                    <a:pt x="20" y="31"/>
                    <a:pt x="20" y="31"/>
                  </a:cubicBezTo>
                  <a:cubicBezTo>
                    <a:pt x="21" y="32"/>
                    <a:pt x="23" y="33"/>
                    <a:pt x="23" y="32"/>
                  </a:cubicBezTo>
                  <a:lnTo>
                    <a:pt x="29"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9" name="Freeform 432"/>
            <p:cNvSpPr/>
            <p:nvPr/>
          </p:nvSpPr>
          <p:spPr bwMode="auto">
            <a:xfrm>
              <a:off x="5474662" y="2455034"/>
              <a:ext cx="12021" cy="10200"/>
            </a:xfrm>
            <a:custGeom>
              <a:avLst/>
              <a:gdLst>
                <a:gd name="T0" fmla="*/ 4 w 14"/>
                <a:gd name="T1" fmla="*/ 11 h 12"/>
                <a:gd name="T2" fmla="*/ 2 w 14"/>
                <a:gd name="T3" fmla="*/ 10 h 12"/>
                <a:gd name="T4" fmla="*/ 0 w 14"/>
                <a:gd name="T5" fmla="*/ 7 h 12"/>
                <a:gd name="T6" fmla="*/ 1 w 14"/>
                <a:gd name="T7" fmla="*/ 4 h 12"/>
                <a:gd name="T8" fmla="*/ 9 w 14"/>
                <a:gd name="T9" fmla="*/ 0 h 12"/>
                <a:gd name="T10" fmla="*/ 12 w 14"/>
                <a:gd name="T11" fmla="*/ 1 h 12"/>
                <a:gd name="T12" fmla="*/ 13 w 14"/>
                <a:gd name="T13" fmla="*/ 5 h 12"/>
                <a:gd name="T14" fmla="*/ 13 w 14"/>
                <a:gd name="T15" fmla="*/ 7 h 12"/>
                <a:gd name="T16" fmla="*/ 4 w 14"/>
                <a:gd name="T17"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4" y="11"/>
                  </a:moveTo>
                  <a:cubicBezTo>
                    <a:pt x="3" y="12"/>
                    <a:pt x="2" y="11"/>
                    <a:pt x="2" y="10"/>
                  </a:cubicBezTo>
                  <a:cubicBezTo>
                    <a:pt x="0" y="7"/>
                    <a:pt x="0" y="7"/>
                    <a:pt x="0" y="7"/>
                  </a:cubicBezTo>
                  <a:cubicBezTo>
                    <a:pt x="0" y="6"/>
                    <a:pt x="0" y="5"/>
                    <a:pt x="1" y="4"/>
                  </a:cubicBezTo>
                  <a:cubicBezTo>
                    <a:pt x="9" y="0"/>
                    <a:pt x="9" y="0"/>
                    <a:pt x="9" y="0"/>
                  </a:cubicBezTo>
                  <a:cubicBezTo>
                    <a:pt x="10" y="0"/>
                    <a:pt x="11" y="0"/>
                    <a:pt x="12" y="1"/>
                  </a:cubicBezTo>
                  <a:cubicBezTo>
                    <a:pt x="13" y="5"/>
                    <a:pt x="13" y="5"/>
                    <a:pt x="13" y="5"/>
                  </a:cubicBezTo>
                  <a:cubicBezTo>
                    <a:pt x="14" y="6"/>
                    <a:pt x="14" y="7"/>
                    <a:pt x="13" y="7"/>
                  </a:cubicBezTo>
                  <a:lnTo>
                    <a:pt x="4" y="1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0" name="Freeform 433"/>
            <p:cNvSpPr>
              <a:spLocks noEditPoints="1"/>
            </p:cNvSpPr>
            <p:nvPr/>
          </p:nvSpPr>
          <p:spPr bwMode="auto">
            <a:xfrm>
              <a:off x="5309277" y="2501663"/>
              <a:ext cx="140250" cy="140978"/>
            </a:xfrm>
            <a:custGeom>
              <a:avLst/>
              <a:gdLst>
                <a:gd name="T0" fmla="*/ 364 w 385"/>
                <a:gd name="T1" fmla="*/ 2 h 387"/>
                <a:gd name="T2" fmla="*/ 2 w 385"/>
                <a:gd name="T3" fmla="*/ 352 h 387"/>
                <a:gd name="T4" fmla="*/ 0 w 385"/>
                <a:gd name="T5" fmla="*/ 349 h 387"/>
                <a:gd name="T6" fmla="*/ 362 w 385"/>
                <a:gd name="T7" fmla="*/ 0 h 387"/>
                <a:gd name="T8" fmla="*/ 364 w 385"/>
                <a:gd name="T9" fmla="*/ 2 h 387"/>
                <a:gd name="T10" fmla="*/ 369 w 385"/>
                <a:gd name="T11" fmla="*/ 7 h 387"/>
                <a:gd name="T12" fmla="*/ 12 w 385"/>
                <a:gd name="T13" fmla="*/ 361 h 387"/>
                <a:gd name="T14" fmla="*/ 14 w 385"/>
                <a:gd name="T15" fmla="*/ 364 h 387"/>
                <a:gd name="T16" fmla="*/ 371 w 385"/>
                <a:gd name="T17" fmla="*/ 9 h 387"/>
                <a:gd name="T18" fmla="*/ 369 w 385"/>
                <a:gd name="T19" fmla="*/ 7 h 387"/>
                <a:gd name="T20" fmla="*/ 376 w 385"/>
                <a:gd name="T21" fmla="*/ 14 h 387"/>
                <a:gd name="T22" fmla="*/ 23 w 385"/>
                <a:gd name="T23" fmla="*/ 373 h 387"/>
                <a:gd name="T24" fmla="*/ 26 w 385"/>
                <a:gd name="T25" fmla="*/ 375 h 387"/>
                <a:gd name="T26" fmla="*/ 378 w 385"/>
                <a:gd name="T27" fmla="*/ 16 h 387"/>
                <a:gd name="T28" fmla="*/ 376 w 385"/>
                <a:gd name="T29" fmla="*/ 14 h 387"/>
                <a:gd name="T30" fmla="*/ 383 w 385"/>
                <a:gd name="T31" fmla="*/ 21 h 387"/>
                <a:gd name="T32" fmla="*/ 35 w 385"/>
                <a:gd name="T33" fmla="*/ 385 h 387"/>
                <a:gd name="T34" fmla="*/ 38 w 385"/>
                <a:gd name="T35" fmla="*/ 387 h 387"/>
                <a:gd name="T36" fmla="*/ 385 w 385"/>
                <a:gd name="T37" fmla="*/ 23 h 387"/>
                <a:gd name="T38" fmla="*/ 383 w 385"/>
                <a:gd name="T39" fmla="*/ 21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5" h="387">
                  <a:moveTo>
                    <a:pt x="364" y="2"/>
                  </a:moveTo>
                  <a:lnTo>
                    <a:pt x="2" y="352"/>
                  </a:lnTo>
                  <a:lnTo>
                    <a:pt x="0" y="349"/>
                  </a:lnTo>
                  <a:lnTo>
                    <a:pt x="362" y="0"/>
                  </a:lnTo>
                  <a:lnTo>
                    <a:pt x="364" y="2"/>
                  </a:lnTo>
                  <a:close/>
                  <a:moveTo>
                    <a:pt x="369" y="7"/>
                  </a:moveTo>
                  <a:lnTo>
                    <a:pt x="12" y="361"/>
                  </a:lnTo>
                  <a:lnTo>
                    <a:pt x="14" y="364"/>
                  </a:lnTo>
                  <a:lnTo>
                    <a:pt x="371" y="9"/>
                  </a:lnTo>
                  <a:lnTo>
                    <a:pt x="369" y="7"/>
                  </a:lnTo>
                  <a:close/>
                  <a:moveTo>
                    <a:pt x="376" y="14"/>
                  </a:moveTo>
                  <a:lnTo>
                    <a:pt x="23" y="373"/>
                  </a:lnTo>
                  <a:lnTo>
                    <a:pt x="26" y="375"/>
                  </a:lnTo>
                  <a:lnTo>
                    <a:pt x="378" y="16"/>
                  </a:lnTo>
                  <a:lnTo>
                    <a:pt x="376" y="14"/>
                  </a:lnTo>
                  <a:close/>
                  <a:moveTo>
                    <a:pt x="383" y="21"/>
                  </a:moveTo>
                  <a:lnTo>
                    <a:pt x="35" y="385"/>
                  </a:lnTo>
                  <a:lnTo>
                    <a:pt x="38" y="387"/>
                  </a:lnTo>
                  <a:lnTo>
                    <a:pt x="385" y="23"/>
                  </a:lnTo>
                  <a:lnTo>
                    <a:pt x="383" y="2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1" name="Freeform 434"/>
            <p:cNvSpPr/>
            <p:nvPr/>
          </p:nvSpPr>
          <p:spPr bwMode="auto">
            <a:xfrm>
              <a:off x="5307455" y="2627341"/>
              <a:ext cx="18214" cy="17850"/>
            </a:xfrm>
            <a:custGeom>
              <a:avLst/>
              <a:gdLst>
                <a:gd name="T0" fmla="*/ 20 w 21"/>
                <a:gd name="T1" fmla="*/ 20 h 21"/>
                <a:gd name="T2" fmla="*/ 17 w 21"/>
                <a:gd name="T3" fmla="*/ 20 h 21"/>
                <a:gd name="T4" fmla="*/ 1 w 21"/>
                <a:gd name="T5" fmla="*/ 4 h 21"/>
                <a:gd name="T6" fmla="*/ 1 w 21"/>
                <a:gd name="T7" fmla="*/ 1 h 21"/>
                <a:gd name="T8" fmla="*/ 4 w 21"/>
                <a:gd name="T9" fmla="*/ 1 h 21"/>
                <a:gd name="T10" fmla="*/ 20 w 21"/>
                <a:gd name="T11" fmla="*/ 17 h 21"/>
                <a:gd name="T12" fmla="*/ 20 w 21"/>
                <a:gd name="T13" fmla="*/ 20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20" y="20"/>
                  </a:moveTo>
                  <a:cubicBezTo>
                    <a:pt x="19" y="21"/>
                    <a:pt x="18" y="21"/>
                    <a:pt x="17" y="20"/>
                  </a:cubicBezTo>
                  <a:cubicBezTo>
                    <a:pt x="1" y="4"/>
                    <a:pt x="1" y="4"/>
                    <a:pt x="1" y="4"/>
                  </a:cubicBezTo>
                  <a:cubicBezTo>
                    <a:pt x="0" y="3"/>
                    <a:pt x="0" y="1"/>
                    <a:pt x="1" y="1"/>
                  </a:cubicBezTo>
                  <a:cubicBezTo>
                    <a:pt x="1" y="0"/>
                    <a:pt x="3" y="0"/>
                    <a:pt x="4" y="1"/>
                  </a:cubicBezTo>
                  <a:cubicBezTo>
                    <a:pt x="20" y="17"/>
                    <a:pt x="20" y="17"/>
                    <a:pt x="20" y="17"/>
                  </a:cubicBezTo>
                  <a:cubicBezTo>
                    <a:pt x="21" y="18"/>
                    <a:pt x="21" y="19"/>
                    <a:pt x="20" y="2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2" name="Freeform 435"/>
            <p:cNvSpPr/>
            <p:nvPr/>
          </p:nvSpPr>
          <p:spPr bwMode="auto">
            <a:xfrm>
              <a:off x="4692543" y="2541005"/>
              <a:ext cx="176678" cy="129321"/>
            </a:xfrm>
            <a:custGeom>
              <a:avLst/>
              <a:gdLst>
                <a:gd name="T0" fmla="*/ 205 w 205"/>
                <a:gd name="T1" fmla="*/ 136 h 150"/>
                <a:gd name="T2" fmla="*/ 191 w 205"/>
                <a:gd name="T3" fmla="*/ 150 h 150"/>
                <a:gd name="T4" fmla="*/ 14 w 205"/>
                <a:gd name="T5" fmla="*/ 150 h 150"/>
                <a:gd name="T6" fmla="*/ 0 w 205"/>
                <a:gd name="T7" fmla="*/ 136 h 150"/>
                <a:gd name="T8" fmla="*/ 0 w 205"/>
                <a:gd name="T9" fmla="*/ 14 h 150"/>
                <a:gd name="T10" fmla="*/ 14 w 205"/>
                <a:gd name="T11" fmla="*/ 0 h 150"/>
                <a:gd name="T12" fmla="*/ 191 w 205"/>
                <a:gd name="T13" fmla="*/ 0 h 150"/>
                <a:gd name="T14" fmla="*/ 205 w 205"/>
                <a:gd name="T15" fmla="*/ 14 h 150"/>
                <a:gd name="T16" fmla="*/ 205 w 205"/>
                <a:gd name="T17" fmla="*/ 13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150">
                  <a:moveTo>
                    <a:pt x="205" y="136"/>
                  </a:moveTo>
                  <a:cubicBezTo>
                    <a:pt x="205" y="144"/>
                    <a:pt x="199" y="150"/>
                    <a:pt x="191" y="150"/>
                  </a:cubicBezTo>
                  <a:cubicBezTo>
                    <a:pt x="14" y="150"/>
                    <a:pt x="14" y="150"/>
                    <a:pt x="14" y="150"/>
                  </a:cubicBezTo>
                  <a:cubicBezTo>
                    <a:pt x="7" y="150"/>
                    <a:pt x="0" y="144"/>
                    <a:pt x="0" y="136"/>
                  </a:cubicBezTo>
                  <a:cubicBezTo>
                    <a:pt x="0" y="14"/>
                    <a:pt x="0" y="14"/>
                    <a:pt x="0" y="14"/>
                  </a:cubicBezTo>
                  <a:cubicBezTo>
                    <a:pt x="0" y="6"/>
                    <a:pt x="7" y="0"/>
                    <a:pt x="14" y="0"/>
                  </a:cubicBezTo>
                  <a:cubicBezTo>
                    <a:pt x="191" y="0"/>
                    <a:pt x="191" y="0"/>
                    <a:pt x="191" y="0"/>
                  </a:cubicBezTo>
                  <a:cubicBezTo>
                    <a:pt x="199" y="0"/>
                    <a:pt x="205" y="6"/>
                    <a:pt x="205" y="14"/>
                  </a:cubicBezTo>
                  <a:lnTo>
                    <a:pt x="205" y="13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3" name="Freeform 436"/>
            <p:cNvSpPr/>
            <p:nvPr/>
          </p:nvSpPr>
          <p:spPr bwMode="auto">
            <a:xfrm>
              <a:off x="4706386" y="2554120"/>
              <a:ext cx="31693" cy="103093"/>
            </a:xfrm>
            <a:custGeom>
              <a:avLst/>
              <a:gdLst>
                <a:gd name="T0" fmla="*/ 37 w 37"/>
                <a:gd name="T1" fmla="*/ 120 h 120"/>
                <a:gd name="T2" fmla="*/ 6 w 37"/>
                <a:gd name="T3" fmla="*/ 120 h 120"/>
                <a:gd name="T4" fmla="*/ 0 w 37"/>
                <a:gd name="T5" fmla="*/ 114 h 120"/>
                <a:gd name="T6" fmla="*/ 0 w 37"/>
                <a:gd name="T7" fmla="*/ 7 h 120"/>
                <a:gd name="T8" fmla="*/ 6 w 37"/>
                <a:gd name="T9" fmla="*/ 0 h 120"/>
                <a:gd name="T10" fmla="*/ 37 w 37"/>
                <a:gd name="T11" fmla="*/ 0 h 120"/>
                <a:gd name="T12" fmla="*/ 37 w 37"/>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37" h="120">
                  <a:moveTo>
                    <a:pt x="37" y="120"/>
                  </a:moveTo>
                  <a:cubicBezTo>
                    <a:pt x="6" y="120"/>
                    <a:pt x="6" y="120"/>
                    <a:pt x="6" y="120"/>
                  </a:cubicBezTo>
                  <a:cubicBezTo>
                    <a:pt x="3" y="120"/>
                    <a:pt x="0" y="117"/>
                    <a:pt x="0" y="114"/>
                  </a:cubicBezTo>
                  <a:cubicBezTo>
                    <a:pt x="0" y="7"/>
                    <a:pt x="0" y="7"/>
                    <a:pt x="0" y="7"/>
                  </a:cubicBezTo>
                  <a:cubicBezTo>
                    <a:pt x="0" y="3"/>
                    <a:pt x="3" y="0"/>
                    <a:pt x="6" y="0"/>
                  </a:cubicBezTo>
                  <a:cubicBezTo>
                    <a:pt x="37" y="0"/>
                    <a:pt x="37" y="0"/>
                    <a:pt x="37" y="0"/>
                  </a:cubicBezTo>
                  <a:lnTo>
                    <a:pt x="37" y="1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4" name="Rectangle 437"/>
            <p:cNvSpPr>
              <a:spLocks noChangeArrowheads="1"/>
            </p:cNvSpPr>
            <p:nvPr/>
          </p:nvSpPr>
          <p:spPr bwMode="auto">
            <a:xfrm>
              <a:off x="4745000" y="2554120"/>
              <a:ext cx="32786" cy="1030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665" name="Rectangle 438"/>
            <p:cNvSpPr>
              <a:spLocks noChangeArrowheads="1"/>
            </p:cNvSpPr>
            <p:nvPr/>
          </p:nvSpPr>
          <p:spPr bwMode="auto">
            <a:xfrm>
              <a:off x="4784707" y="2554120"/>
              <a:ext cx="31693" cy="1030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666" name="Freeform 439"/>
            <p:cNvSpPr/>
            <p:nvPr/>
          </p:nvSpPr>
          <p:spPr bwMode="auto">
            <a:xfrm>
              <a:off x="4823321" y="2554120"/>
              <a:ext cx="32786" cy="103093"/>
            </a:xfrm>
            <a:custGeom>
              <a:avLst/>
              <a:gdLst>
                <a:gd name="T0" fmla="*/ 0 w 38"/>
                <a:gd name="T1" fmla="*/ 0 h 120"/>
                <a:gd name="T2" fmla="*/ 31 w 38"/>
                <a:gd name="T3" fmla="*/ 0 h 120"/>
                <a:gd name="T4" fmla="*/ 38 w 38"/>
                <a:gd name="T5" fmla="*/ 7 h 120"/>
                <a:gd name="T6" fmla="*/ 38 w 38"/>
                <a:gd name="T7" fmla="*/ 114 h 120"/>
                <a:gd name="T8" fmla="*/ 31 w 38"/>
                <a:gd name="T9" fmla="*/ 120 h 120"/>
                <a:gd name="T10" fmla="*/ 0 w 38"/>
                <a:gd name="T11" fmla="*/ 120 h 120"/>
                <a:gd name="T12" fmla="*/ 0 w 38"/>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38" h="120">
                  <a:moveTo>
                    <a:pt x="0" y="0"/>
                  </a:moveTo>
                  <a:cubicBezTo>
                    <a:pt x="31" y="0"/>
                    <a:pt x="31" y="0"/>
                    <a:pt x="31" y="0"/>
                  </a:cubicBezTo>
                  <a:cubicBezTo>
                    <a:pt x="35" y="0"/>
                    <a:pt x="38" y="3"/>
                    <a:pt x="38" y="7"/>
                  </a:cubicBezTo>
                  <a:cubicBezTo>
                    <a:pt x="38" y="114"/>
                    <a:pt x="38" y="114"/>
                    <a:pt x="38" y="114"/>
                  </a:cubicBezTo>
                  <a:cubicBezTo>
                    <a:pt x="38" y="117"/>
                    <a:pt x="35" y="120"/>
                    <a:pt x="31" y="120"/>
                  </a:cubicBezTo>
                  <a:cubicBezTo>
                    <a:pt x="0" y="120"/>
                    <a:pt x="0" y="120"/>
                    <a:pt x="0" y="12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7" name="Freeform 440"/>
            <p:cNvSpPr/>
            <p:nvPr/>
          </p:nvSpPr>
          <p:spPr bwMode="auto">
            <a:xfrm>
              <a:off x="4731157" y="2554120"/>
              <a:ext cx="20764" cy="69578"/>
            </a:xfrm>
            <a:custGeom>
              <a:avLst/>
              <a:gdLst>
                <a:gd name="T0" fmla="*/ 24 w 24"/>
                <a:gd name="T1" fmla="*/ 0 h 81"/>
                <a:gd name="T2" fmla="*/ 24 w 24"/>
                <a:gd name="T3" fmla="*/ 74 h 81"/>
                <a:gd name="T4" fmla="*/ 18 w 24"/>
                <a:gd name="T5" fmla="*/ 81 h 81"/>
                <a:gd name="T6" fmla="*/ 7 w 24"/>
                <a:gd name="T7" fmla="*/ 81 h 81"/>
                <a:gd name="T8" fmla="*/ 0 w 24"/>
                <a:gd name="T9" fmla="*/ 74 h 81"/>
                <a:gd name="T10" fmla="*/ 0 w 24"/>
                <a:gd name="T11" fmla="*/ 0 h 81"/>
                <a:gd name="T12" fmla="*/ 24 w 24"/>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4" h="81">
                  <a:moveTo>
                    <a:pt x="24" y="0"/>
                  </a:moveTo>
                  <a:cubicBezTo>
                    <a:pt x="24" y="74"/>
                    <a:pt x="24" y="74"/>
                    <a:pt x="24" y="74"/>
                  </a:cubicBezTo>
                  <a:cubicBezTo>
                    <a:pt x="24" y="78"/>
                    <a:pt x="21" y="81"/>
                    <a:pt x="18" y="81"/>
                  </a:cubicBezTo>
                  <a:cubicBezTo>
                    <a:pt x="7" y="81"/>
                    <a:pt x="7" y="81"/>
                    <a:pt x="7" y="81"/>
                  </a:cubicBezTo>
                  <a:cubicBezTo>
                    <a:pt x="3" y="81"/>
                    <a:pt x="0" y="78"/>
                    <a:pt x="0" y="74"/>
                  </a:cubicBezTo>
                  <a:cubicBezTo>
                    <a:pt x="0" y="0"/>
                    <a:pt x="0" y="0"/>
                    <a:pt x="0" y="0"/>
                  </a:cubicBezTo>
                  <a:lnTo>
                    <a:pt x="24"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8" name="Freeform 441"/>
            <p:cNvSpPr/>
            <p:nvPr/>
          </p:nvSpPr>
          <p:spPr bwMode="auto">
            <a:xfrm>
              <a:off x="4770136" y="2554120"/>
              <a:ext cx="21493" cy="69578"/>
            </a:xfrm>
            <a:custGeom>
              <a:avLst/>
              <a:gdLst>
                <a:gd name="T0" fmla="*/ 25 w 25"/>
                <a:gd name="T1" fmla="*/ 0 h 81"/>
                <a:gd name="T2" fmla="*/ 25 w 25"/>
                <a:gd name="T3" fmla="*/ 74 h 81"/>
                <a:gd name="T4" fmla="*/ 18 w 25"/>
                <a:gd name="T5" fmla="*/ 81 h 81"/>
                <a:gd name="T6" fmla="*/ 7 w 25"/>
                <a:gd name="T7" fmla="*/ 81 h 81"/>
                <a:gd name="T8" fmla="*/ 0 w 25"/>
                <a:gd name="T9" fmla="*/ 74 h 81"/>
                <a:gd name="T10" fmla="*/ 0 w 25"/>
                <a:gd name="T11" fmla="*/ 0 h 81"/>
                <a:gd name="T12" fmla="*/ 25 w 25"/>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5" h="81">
                  <a:moveTo>
                    <a:pt x="25" y="0"/>
                  </a:moveTo>
                  <a:cubicBezTo>
                    <a:pt x="25" y="74"/>
                    <a:pt x="25" y="74"/>
                    <a:pt x="25" y="74"/>
                  </a:cubicBezTo>
                  <a:cubicBezTo>
                    <a:pt x="25" y="78"/>
                    <a:pt x="22" y="81"/>
                    <a:pt x="18" y="81"/>
                  </a:cubicBezTo>
                  <a:cubicBezTo>
                    <a:pt x="7" y="81"/>
                    <a:pt x="7" y="81"/>
                    <a:pt x="7" y="81"/>
                  </a:cubicBezTo>
                  <a:cubicBezTo>
                    <a:pt x="4" y="81"/>
                    <a:pt x="0" y="78"/>
                    <a:pt x="0" y="74"/>
                  </a:cubicBezTo>
                  <a:cubicBezTo>
                    <a:pt x="0" y="0"/>
                    <a:pt x="0" y="0"/>
                    <a:pt x="0" y="0"/>
                  </a:cubicBezTo>
                  <a:lnTo>
                    <a:pt x="25"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69" name="Freeform 442"/>
            <p:cNvSpPr/>
            <p:nvPr/>
          </p:nvSpPr>
          <p:spPr bwMode="auto">
            <a:xfrm>
              <a:off x="4809843" y="2554120"/>
              <a:ext cx="20400" cy="69578"/>
            </a:xfrm>
            <a:custGeom>
              <a:avLst/>
              <a:gdLst>
                <a:gd name="T0" fmla="*/ 24 w 24"/>
                <a:gd name="T1" fmla="*/ 0 h 81"/>
                <a:gd name="T2" fmla="*/ 24 w 24"/>
                <a:gd name="T3" fmla="*/ 74 h 81"/>
                <a:gd name="T4" fmla="*/ 18 w 24"/>
                <a:gd name="T5" fmla="*/ 81 h 81"/>
                <a:gd name="T6" fmla="*/ 7 w 24"/>
                <a:gd name="T7" fmla="*/ 81 h 81"/>
                <a:gd name="T8" fmla="*/ 0 w 24"/>
                <a:gd name="T9" fmla="*/ 74 h 81"/>
                <a:gd name="T10" fmla="*/ 0 w 24"/>
                <a:gd name="T11" fmla="*/ 0 h 81"/>
                <a:gd name="T12" fmla="*/ 24 w 24"/>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4" h="81">
                  <a:moveTo>
                    <a:pt x="24" y="0"/>
                  </a:moveTo>
                  <a:cubicBezTo>
                    <a:pt x="24" y="74"/>
                    <a:pt x="24" y="74"/>
                    <a:pt x="24" y="74"/>
                  </a:cubicBezTo>
                  <a:cubicBezTo>
                    <a:pt x="24" y="78"/>
                    <a:pt x="21" y="81"/>
                    <a:pt x="18" y="81"/>
                  </a:cubicBezTo>
                  <a:cubicBezTo>
                    <a:pt x="7" y="81"/>
                    <a:pt x="7" y="81"/>
                    <a:pt x="7" y="81"/>
                  </a:cubicBezTo>
                  <a:cubicBezTo>
                    <a:pt x="3" y="81"/>
                    <a:pt x="0" y="78"/>
                    <a:pt x="0" y="74"/>
                  </a:cubicBezTo>
                  <a:cubicBezTo>
                    <a:pt x="0" y="0"/>
                    <a:pt x="0" y="0"/>
                    <a:pt x="0" y="0"/>
                  </a:cubicBezTo>
                  <a:lnTo>
                    <a:pt x="24"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0" name="Freeform 443"/>
            <p:cNvSpPr>
              <a:spLocks noEditPoints="1"/>
            </p:cNvSpPr>
            <p:nvPr/>
          </p:nvSpPr>
          <p:spPr bwMode="auto">
            <a:xfrm>
              <a:off x="5021492" y="2496198"/>
              <a:ext cx="129321" cy="174128"/>
            </a:xfrm>
            <a:custGeom>
              <a:avLst/>
              <a:gdLst>
                <a:gd name="T0" fmla="*/ 136 w 150"/>
                <a:gd name="T1" fmla="*/ 0 h 202"/>
                <a:gd name="T2" fmla="*/ 14 w 150"/>
                <a:gd name="T3" fmla="*/ 0 h 202"/>
                <a:gd name="T4" fmla="*/ 0 w 150"/>
                <a:gd name="T5" fmla="*/ 15 h 202"/>
                <a:gd name="T6" fmla="*/ 0 w 150"/>
                <a:gd name="T7" fmla="*/ 187 h 202"/>
                <a:gd name="T8" fmla="*/ 14 w 150"/>
                <a:gd name="T9" fmla="*/ 202 h 202"/>
                <a:gd name="T10" fmla="*/ 136 w 150"/>
                <a:gd name="T11" fmla="*/ 202 h 202"/>
                <a:gd name="T12" fmla="*/ 150 w 150"/>
                <a:gd name="T13" fmla="*/ 187 h 202"/>
                <a:gd name="T14" fmla="*/ 150 w 150"/>
                <a:gd name="T15" fmla="*/ 15 h 202"/>
                <a:gd name="T16" fmla="*/ 136 w 150"/>
                <a:gd name="T17" fmla="*/ 0 h 202"/>
                <a:gd name="T18" fmla="*/ 75 w 150"/>
                <a:gd name="T19" fmla="*/ 18 h 202"/>
                <a:gd name="T20" fmla="*/ 96 w 150"/>
                <a:gd name="T21" fmla="*/ 40 h 202"/>
                <a:gd name="T22" fmla="*/ 75 w 150"/>
                <a:gd name="T23" fmla="*/ 61 h 202"/>
                <a:gd name="T24" fmla="*/ 54 w 150"/>
                <a:gd name="T25" fmla="*/ 40 h 202"/>
                <a:gd name="T26" fmla="*/ 75 w 150"/>
                <a:gd name="T27" fmla="*/ 18 h 202"/>
                <a:gd name="T28" fmla="*/ 75 w 150"/>
                <a:gd name="T29" fmla="*/ 185 h 202"/>
                <a:gd name="T30" fmla="*/ 20 w 150"/>
                <a:gd name="T31" fmla="*/ 131 h 202"/>
                <a:gd name="T32" fmla="*/ 75 w 150"/>
                <a:gd name="T33" fmla="*/ 76 h 202"/>
                <a:gd name="T34" fmla="*/ 130 w 150"/>
                <a:gd name="T35" fmla="*/ 131 h 202"/>
                <a:gd name="T36" fmla="*/ 75 w 150"/>
                <a:gd name="T37" fmla="*/ 18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 h="202">
                  <a:moveTo>
                    <a:pt x="136" y="0"/>
                  </a:moveTo>
                  <a:cubicBezTo>
                    <a:pt x="14" y="0"/>
                    <a:pt x="14" y="0"/>
                    <a:pt x="14" y="0"/>
                  </a:cubicBezTo>
                  <a:cubicBezTo>
                    <a:pt x="6" y="0"/>
                    <a:pt x="0" y="7"/>
                    <a:pt x="0" y="15"/>
                  </a:cubicBezTo>
                  <a:cubicBezTo>
                    <a:pt x="0" y="187"/>
                    <a:pt x="0" y="187"/>
                    <a:pt x="0" y="187"/>
                  </a:cubicBezTo>
                  <a:cubicBezTo>
                    <a:pt x="0" y="195"/>
                    <a:pt x="6" y="202"/>
                    <a:pt x="14" y="202"/>
                  </a:cubicBezTo>
                  <a:cubicBezTo>
                    <a:pt x="136" y="202"/>
                    <a:pt x="136" y="202"/>
                    <a:pt x="136" y="202"/>
                  </a:cubicBezTo>
                  <a:cubicBezTo>
                    <a:pt x="144" y="202"/>
                    <a:pt x="150" y="195"/>
                    <a:pt x="150" y="187"/>
                  </a:cubicBezTo>
                  <a:cubicBezTo>
                    <a:pt x="150" y="15"/>
                    <a:pt x="150" y="15"/>
                    <a:pt x="150" y="15"/>
                  </a:cubicBezTo>
                  <a:cubicBezTo>
                    <a:pt x="150" y="7"/>
                    <a:pt x="144" y="0"/>
                    <a:pt x="136" y="0"/>
                  </a:cubicBezTo>
                  <a:close/>
                  <a:moveTo>
                    <a:pt x="75" y="18"/>
                  </a:moveTo>
                  <a:cubicBezTo>
                    <a:pt x="87" y="18"/>
                    <a:pt x="96" y="28"/>
                    <a:pt x="96" y="40"/>
                  </a:cubicBezTo>
                  <a:cubicBezTo>
                    <a:pt x="96" y="51"/>
                    <a:pt x="87" y="61"/>
                    <a:pt x="75" y="61"/>
                  </a:cubicBezTo>
                  <a:cubicBezTo>
                    <a:pt x="63" y="61"/>
                    <a:pt x="54" y="51"/>
                    <a:pt x="54" y="40"/>
                  </a:cubicBezTo>
                  <a:cubicBezTo>
                    <a:pt x="54" y="28"/>
                    <a:pt x="63" y="18"/>
                    <a:pt x="75" y="18"/>
                  </a:cubicBezTo>
                  <a:close/>
                  <a:moveTo>
                    <a:pt x="75" y="185"/>
                  </a:moveTo>
                  <a:cubicBezTo>
                    <a:pt x="45" y="185"/>
                    <a:pt x="20" y="161"/>
                    <a:pt x="20" y="131"/>
                  </a:cubicBezTo>
                  <a:cubicBezTo>
                    <a:pt x="20" y="100"/>
                    <a:pt x="45" y="76"/>
                    <a:pt x="75" y="76"/>
                  </a:cubicBezTo>
                  <a:cubicBezTo>
                    <a:pt x="105" y="76"/>
                    <a:pt x="130" y="100"/>
                    <a:pt x="130" y="131"/>
                  </a:cubicBezTo>
                  <a:cubicBezTo>
                    <a:pt x="130" y="161"/>
                    <a:pt x="105" y="185"/>
                    <a:pt x="75" y="1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1" name="Oval 444"/>
            <p:cNvSpPr>
              <a:spLocks noChangeArrowheads="1"/>
            </p:cNvSpPr>
            <p:nvPr/>
          </p:nvSpPr>
          <p:spPr bwMode="auto">
            <a:xfrm>
              <a:off x="5073949" y="2518055"/>
              <a:ext cx="24407" cy="2477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2" name="Freeform 445"/>
            <p:cNvSpPr>
              <a:spLocks noEditPoints="1"/>
            </p:cNvSpPr>
            <p:nvPr/>
          </p:nvSpPr>
          <p:spPr bwMode="auto">
            <a:xfrm>
              <a:off x="5048085" y="2571241"/>
              <a:ext cx="75771" cy="75043"/>
            </a:xfrm>
            <a:custGeom>
              <a:avLst/>
              <a:gdLst>
                <a:gd name="T0" fmla="*/ 44 w 88"/>
                <a:gd name="T1" fmla="*/ 0 h 87"/>
                <a:gd name="T2" fmla="*/ 0 w 88"/>
                <a:gd name="T3" fmla="*/ 44 h 87"/>
                <a:gd name="T4" fmla="*/ 44 w 88"/>
                <a:gd name="T5" fmla="*/ 87 h 87"/>
                <a:gd name="T6" fmla="*/ 88 w 88"/>
                <a:gd name="T7" fmla="*/ 44 h 87"/>
                <a:gd name="T8" fmla="*/ 44 w 88"/>
                <a:gd name="T9" fmla="*/ 0 h 87"/>
                <a:gd name="T10" fmla="*/ 44 w 88"/>
                <a:gd name="T11" fmla="*/ 63 h 87"/>
                <a:gd name="T12" fmla="*/ 24 w 88"/>
                <a:gd name="T13" fmla="*/ 44 h 87"/>
                <a:gd name="T14" fmla="*/ 44 w 88"/>
                <a:gd name="T15" fmla="*/ 24 h 87"/>
                <a:gd name="T16" fmla="*/ 64 w 88"/>
                <a:gd name="T17" fmla="*/ 44 h 87"/>
                <a:gd name="T18" fmla="*/ 44 w 88"/>
                <a:gd name="T19" fmla="*/ 6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87">
                  <a:moveTo>
                    <a:pt x="44" y="0"/>
                  </a:moveTo>
                  <a:cubicBezTo>
                    <a:pt x="20" y="0"/>
                    <a:pt x="0" y="20"/>
                    <a:pt x="0" y="44"/>
                  </a:cubicBezTo>
                  <a:cubicBezTo>
                    <a:pt x="0" y="68"/>
                    <a:pt x="20" y="87"/>
                    <a:pt x="44" y="87"/>
                  </a:cubicBezTo>
                  <a:cubicBezTo>
                    <a:pt x="68" y="87"/>
                    <a:pt x="88" y="68"/>
                    <a:pt x="88" y="44"/>
                  </a:cubicBezTo>
                  <a:cubicBezTo>
                    <a:pt x="88" y="20"/>
                    <a:pt x="68" y="0"/>
                    <a:pt x="44" y="0"/>
                  </a:cubicBezTo>
                  <a:close/>
                  <a:moveTo>
                    <a:pt x="44" y="63"/>
                  </a:moveTo>
                  <a:cubicBezTo>
                    <a:pt x="33" y="63"/>
                    <a:pt x="24" y="54"/>
                    <a:pt x="24" y="44"/>
                  </a:cubicBezTo>
                  <a:cubicBezTo>
                    <a:pt x="24" y="33"/>
                    <a:pt x="33" y="24"/>
                    <a:pt x="44" y="24"/>
                  </a:cubicBezTo>
                  <a:cubicBezTo>
                    <a:pt x="55" y="24"/>
                    <a:pt x="64" y="33"/>
                    <a:pt x="64" y="44"/>
                  </a:cubicBezTo>
                  <a:cubicBezTo>
                    <a:pt x="64" y="54"/>
                    <a:pt x="55" y="63"/>
                    <a:pt x="44" y="6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2" name="Freeform 555"/>
            <p:cNvSpPr>
              <a:spLocks noEditPoints="1"/>
            </p:cNvSpPr>
            <p:nvPr/>
          </p:nvSpPr>
          <p:spPr bwMode="auto">
            <a:xfrm>
              <a:off x="5614911" y="1352345"/>
              <a:ext cx="110378" cy="187607"/>
            </a:xfrm>
            <a:custGeom>
              <a:avLst/>
              <a:gdLst>
                <a:gd name="T0" fmla="*/ 106 w 128"/>
                <a:gd name="T1" fmla="*/ 22 h 218"/>
                <a:gd name="T2" fmla="*/ 23 w 128"/>
                <a:gd name="T3" fmla="*/ 22 h 218"/>
                <a:gd name="T4" fmla="*/ 23 w 128"/>
                <a:gd name="T5" fmla="*/ 105 h 218"/>
                <a:gd name="T6" fmla="*/ 31 w 128"/>
                <a:gd name="T7" fmla="*/ 111 h 218"/>
                <a:gd name="T8" fmla="*/ 33 w 128"/>
                <a:gd name="T9" fmla="*/ 113 h 218"/>
                <a:gd name="T10" fmla="*/ 43 w 128"/>
                <a:gd name="T11" fmla="*/ 133 h 218"/>
                <a:gd name="T12" fmla="*/ 43 w 128"/>
                <a:gd name="T13" fmla="*/ 197 h 218"/>
                <a:gd name="T14" fmla="*/ 64 w 128"/>
                <a:gd name="T15" fmla="*/ 218 h 218"/>
                <a:gd name="T16" fmla="*/ 78 w 128"/>
                <a:gd name="T17" fmla="*/ 213 h 218"/>
                <a:gd name="T18" fmla="*/ 79 w 128"/>
                <a:gd name="T19" fmla="*/ 212 h 218"/>
                <a:gd name="T20" fmla="*/ 85 w 128"/>
                <a:gd name="T21" fmla="*/ 197 h 218"/>
                <a:gd name="T22" fmla="*/ 85 w 128"/>
                <a:gd name="T23" fmla="*/ 196 h 218"/>
                <a:gd name="T24" fmla="*/ 89 w 128"/>
                <a:gd name="T25" fmla="*/ 191 h 218"/>
                <a:gd name="T26" fmla="*/ 90 w 128"/>
                <a:gd name="T27" fmla="*/ 188 h 218"/>
                <a:gd name="T28" fmla="*/ 90 w 128"/>
                <a:gd name="T29" fmla="*/ 185 h 218"/>
                <a:gd name="T30" fmla="*/ 89 w 128"/>
                <a:gd name="T31" fmla="*/ 182 h 218"/>
                <a:gd name="T32" fmla="*/ 85 w 128"/>
                <a:gd name="T33" fmla="*/ 178 h 218"/>
                <a:gd name="T34" fmla="*/ 85 w 128"/>
                <a:gd name="T35" fmla="*/ 176 h 218"/>
                <a:gd name="T36" fmla="*/ 92 w 128"/>
                <a:gd name="T37" fmla="*/ 171 h 218"/>
                <a:gd name="T38" fmla="*/ 93 w 128"/>
                <a:gd name="T39" fmla="*/ 168 h 218"/>
                <a:gd name="T40" fmla="*/ 93 w 128"/>
                <a:gd name="T41" fmla="*/ 165 h 218"/>
                <a:gd name="T42" fmla="*/ 92 w 128"/>
                <a:gd name="T43" fmla="*/ 162 h 218"/>
                <a:gd name="T44" fmla="*/ 85 w 128"/>
                <a:gd name="T45" fmla="*/ 157 h 218"/>
                <a:gd name="T46" fmla="*/ 85 w 128"/>
                <a:gd name="T47" fmla="*/ 156 h 218"/>
                <a:gd name="T48" fmla="*/ 89 w 128"/>
                <a:gd name="T49" fmla="*/ 151 h 218"/>
                <a:gd name="T50" fmla="*/ 90 w 128"/>
                <a:gd name="T51" fmla="*/ 148 h 218"/>
                <a:gd name="T52" fmla="*/ 90 w 128"/>
                <a:gd name="T53" fmla="*/ 145 h 218"/>
                <a:gd name="T54" fmla="*/ 89 w 128"/>
                <a:gd name="T55" fmla="*/ 142 h 218"/>
                <a:gd name="T56" fmla="*/ 85 w 128"/>
                <a:gd name="T57" fmla="*/ 138 h 218"/>
                <a:gd name="T58" fmla="*/ 85 w 128"/>
                <a:gd name="T59" fmla="*/ 133 h 218"/>
                <a:gd name="T60" fmla="*/ 95 w 128"/>
                <a:gd name="T61" fmla="*/ 113 h 218"/>
                <a:gd name="T62" fmla="*/ 98 w 128"/>
                <a:gd name="T63" fmla="*/ 111 h 218"/>
                <a:gd name="T64" fmla="*/ 106 w 128"/>
                <a:gd name="T65" fmla="*/ 105 h 218"/>
                <a:gd name="T66" fmla="*/ 106 w 128"/>
                <a:gd name="T67" fmla="*/ 22 h 218"/>
                <a:gd name="T68" fmla="*/ 78 w 128"/>
                <a:gd name="T69" fmla="*/ 57 h 218"/>
                <a:gd name="T70" fmla="*/ 64 w 128"/>
                <a:gd name="T71" fmla="*/ 63 h 218"/>
                <a:gd name="T72" fmla="*/ 50 w 128"/>
                <a:gd name="T73" fmla="*/ 57 h 218"/>
                <a:gd name="T74" fmla="*/ 50 w 128"/>
                <a:gd name="T75" fmla="*/ 29 h 218"/>
                <a:gd name="T76" fmla="*/ 78 w 128"/>
                <a:gd name="T77" fmla="*/ 29 h 218"/>
                <a:gd name="T78" fmla="*/ 78 w 128"/>
                <a:gd name="T79" fmla="*/ 5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218">
                  <a:moveTo>
                    <a:pt x="106" y="22"/>
                  </a:moveTo>
                  <a:cubicBezTo>
                    <a:pt x="83" y="0"/>
                    <a:pt x="46" y="0"/>
                    <a:pt x="23" y="22"/>
                  </a:cubicBezTo>
                  <a:cubicBezTo>
                    <a:pt x="0" y="45"/>
                    <a:pt x="0" y="82"/>
                    <a:pt x="23" y="105"/>
                  </a:cubicBezTo>
                  <a:cubicBezTo>
                    <a:pt x="25" y="107"/>
                    <a:pt x="28" y="109"/>
                    <a:pt x="31" y="111"/>
                  </a:cubicBezTo>
                  <a:cubicBezTo>
                    <a:pt x="32" y="112"/>
                    <a:pt x="33" y="112"/>
                    <a:pt x="33" y="113"/>
                  </a:cubicBezTo>
                  <a:cubicBezTo>
                    <a:pt x="40" y="118"/>
                    <a:pt x="43" y="125"/>
                    <a:pt x="43" y="133"/>
                  </a:cubicBezTo>
                  <a:cubicBezTo>
                    <a:pt x="43" y="197"/>
                    <a:pt x="43" y="197"/>
                    <a:pt x="43" y="197"/>
                  </a:cubicBezTo>
                  <a:cubicBezTo>
                    <a:pt x="43" y="208"/>
                    <a:pt x="53" y="218"/>
                    <a:pt x="64" y="218"/>
                  </a:cubicBezTo>
                  <a:cubicBezTo>
                    <a:pt x="70" y="218"/>
                    <a:pt x="75" y="216"/>
                    <a:pt x="78" y="213"/>
                  </a:cubicBezTo>
                  <a:cubicBezTo>
                    <a:pt x="79" y="212"/>
                    <a:pt x="79" y="212"/>
                    <a:pt x="79" y="212"/>
                  </a:cubicBezTo>
                  <a:cubicBezTo>
                    <a:pt x="83" y="208"/>
                    <a:pt x="85" y="202"/>
                    <a:pt x="85" y="197"/>
                  </a:cubicBezTo>
                  <a:cubicBezTo>
                    <a:pt x="85" y="196"/>
                    <a:pt x="85" y="196"/>
                    <a:pt x="85" y="196"/>
                  </a:cubicBezTo>
                  <a:cubicBezTo>
                    <a:pt x="89" y="191"/>
                    <a:pt x="89" y="191"/>
                    <a:pt x="89" y="191"/>
                  </a:cubicBezTo>
                  <a:cubicBezTo>
                    <a:pt x="89" y="191"/>
                    <a:pt x="90" y="190"/>
                    <a:pt x="90" y="188"/>
                  </a:cubicBezTo>
                  <a:cubicBezTo>
                    <a:pt x="90" y="185"/>
                    <a:pt x="90" y="185"/>
                    <a:pt x="90" y="185"/>
                  </a:cubicBezTo>
                  <a:cubicBezTo>
                    <a:pt x="90" y="184"/>
                    <a:pt x="89" y="183"/>
                    <a:pt x="89" y="182"/>
                  </a:cubicBezTo>
                  <a:cubicBezTo>
                    <a:pt x="85" y="178"/>
                    <a:pt x="85" y="178"/>
                    <a:pt x="85" y="178"/>
                  </a:cubicBezTo>
                  <a:cubicBezTo>
                    <a:pt x="85" y="176"/>
                    <a:pt x="85" y="176"/>
                    <a:pt x="85" y="176"/>
                  </a:cubicBezTo>
                  <a:cubicBezTo>
                    <a:pt x="92" y="171"/>
                    <a:pt x="92" y="171"/>
                    <a:pt x="92" y="171"/>
                  </a:cubicBezTo>
                  <a:cubicBezTo>
                    <a:pt x="93" y="171"/>
                    <a:pt x="93" y="169"/>
                    <a:pt x="93" y="168"/>
                  </a:cubicBezTo>
                  <a:cubicBezTo>
                    <a:pt x="93" y="165"/>
                    <a:pt x="93" y="165"/>
                    <a:pt x="93" y="165"/>
                  </a:cubicBezTo>
                  <a:cubicBezTo>
                    <a:pt x="93" y="164"/>
                    <a:pt x="93" y="162"/>
                    <a:pt x="92" y="162"/>
                  </a:cubicBezTo>
                  <a:cubicBezTo>
                    <a:pt x="85" y="157"/>
                    <a:pt x="85" y="157"/>
                    <a:pt x="85" y="157"/>
                  </a:cubicBezTo>
                  <a:cubicBezTo>
                    <a:pt x="85" y="156"/>
                    <a:pt x="85" y="156"/>
                    <a:pt x="85" y="156"/>
                  </a:cubicBezTo>
                  <a:cubicBezTo>
                    <a:pt x="89" y="151"/>
                    <a:pt x="89" y="151"/>
                    <a:pt x="89" y="151"/>
                  </a:cubicBezTo>
                  <a:cubicBezTo>
                    <a:pt x="90" y="151"/>
                    <a:pt x="90" y="149"/>
                    <a:pt x="90" y="148"/>
                  </a:cubicBezTo>
                  <a:cubicBezTo>
                    <a:pt x="90" y="145"/>
                    <a:pt x="90" y="145"/>
                    <a:pt x="90" y="145"/>
                  </a:cubicBezTo>
                  <a:cubicBezTo>
                    <a:pt x="90" y="144"/>
                    <a:pt x="90" y="143"/>
                    <a:pt x="89" y="142"/>
                  </a:cubicBezTo>
                  <a:cubicBezTo>
                    <a:pt x="85" y="138"/>
                    <a:pt x="85" y="138"/>
                    <a:pt x="85" y="138"/>
                  </a:cubicBezTo>
                  <a:cubicBezTo>
                    <a:pt x="85" y="133"/>
                    <a:pt x="85" y="133"/>
                    <a:pt x="85" y="133"/>
                  </a:cubicBezTo>
                  <a:cubicBezTo>
                    <a:pt x="85" y="125"/>
                    <a:pt x="89" y="117"/>
                    <a:pt x="95" y="113"/>
                  </a:cubicBezTo>
                  <a:cubicBezTo>
                    <a:pt x="96" y="112"/>
                    <a:pt x="97" y="112"/>
                    <a:pt x="98" y="111"/>
                  </a:cubicBezTo>
                  <a:cubicBezTo>
                    <a:pt x="101" y="109"/>
                    <a:pt x="103" y="107"/>
                    <a:pt x="106" y="105"/>
                  </a:cubicBezTo>
                  <a:cubicBezTo>
                    <a:pt x="128" y="82"/>
                    <a:pt x="128" y="45"/>
                    <a:pt x="106" y="22"/>
                  </a:cubicBezTo>
                  <a:close/>
                  <a:moveTo>
                    <a:pt x="78" y="57"/>
                  </a:moveTo>
                  <a:cubicBezTo>
                    <a:pt x="75" y="61"/>
                    <a:pt x="70" y="63"/>
                    <a:pt x="64" y="63"/>
                  </a:cubicBezTo>
                  <a:cubicBezTo>
                    <a:pt x="59" y="63"/>
                    <a:pt x="54" y="61"/>
                    <a:pt x="50" y="57"/>
                  </a:cubicBezTo>
                  <a:cubicBezTo>
                    <a:pt x="43" y="49"/>
                    <a:pt x="43" y="37"/>
                    <a:pt x="50" y="29"/>
                  </a:cubicBezTo>
                  <a:cubicBezTo>
                    <a:pt x="58" y="21"/>
                    <a:pt x="71" y="21"/>
                    <a:pt x="78" y="29"/>
                  </a:cubicBezTo>
                  <a:cubicBezTo>
                    <a:pt x="86" y="37"/>
                    <a:pt x="86" y="49"/>
                    <a:pt x="78" y="5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6" name="Rectangle 690"/>
            <p:cNvSpPr>
              <a:spLocks noChangeArrowheads="1"/>
            </p:cNvSpPr>
            <p:nvPr/>
          </p:nvSpPr>
          <p:spPr bwMode="auto">
            <a:xfrm>
              <a:off x="4719136" y="1107910"/>
              <a:ext cx="55371" cy="5537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17" name="Rectangle 691"/>
            <p:cNvSpPr>
              <a:spLocks noChangeArrowheads="1"/>
            </p:cNvSpPr>
            <p:nvPr/>
          </p:nvSpPr>
          <p:spPr bwMode="auto">
            <a:xfrm>
              <a:off x="4719136" y="1176031"/>
              <a:ext cx="55371" cy="5500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18" name="Rectangle 692"/>
            <p:cNvSpPr>
              <a:spLocks noChangeArrowheads="1"/>
            </p:cNvSpPr>
            <p:nvPr/>
          </p:nvSpPr>
          <p:spPr bwMode="auto">
            <a:xfrm>
              <a:off x="4787257" y="1107910"/>
              <a:ext cx="55007" cy="5537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19" name="Rectangle 693"/>
            <p:cNvSpPr>
              <a:spLocks noChangeArrowheads="1"/>
            </p:cNvSpPr>
            <p:nvPr/>
          </p:nvSpPr>
          <p:spPr bwMode="auto">
            <a:xfrm>
              <a:off x="4787257" y="1176031"/>
              <a:ext cx="55007" cy="5500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0" name="Rectangle 694"/>
            <p:cNvSpPr>
              <a:spLocks noChangeArrowheads="1"/>
            </p:cNvSpPr>
            <p:nvPr/>
          </p:nvSpPr>
          <p:spPr bwMode="auto">
            <a:xfrm>
              <a:off x="5024042" y="1107910"/>
              <a:ext cx="364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1" name="Rectangle 695"/>
            <p:cNvSpPr>
              <a:spLocks noChangeArrowheads="1"/>
            </p:cNvSpPr>
            <p:nvPr/>
          </p:nvSpPr>
          <p:spPr bwMode="auto">
            <a:xfrm>
              <a:off x="5024042" y="1151988"/>
              <a:ext cx="364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2" name="Rectangle 696"/>
            <p:cNvSpPr>
              <a:spLocks noChangeArrowheads="1"/>
            </p:cNvSpPr>
            <p:nvPr/>
          </p:nvSpPr>
          <p:spPr bwMode="auto">
            <a:xfrm>
              <a:off x="5068120" y="1107910"/>
              <a:ext cx="36064"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3" name="Rectangle 697"/>
            <p:cNvSpPr>
              <a:spLocks noChangeArrowheads="1"/>
            </p:cNvSpPr>
            <p:nvPr/>
          </p:nvSpPr>
          <p:spPr bwMode="auto">
            <a:xfrm>
              <a:off x="5068120" y="1151988"/>
              <a:ext cx="36064"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4" name="Rectangle 698"/>
            <p:cNvSpPr>
              <a:spLocks noChangeArrowheads="1"/>
            </p:cNvSpPr>
            <p:nvPr/>
          </p:nvSpPr>
          <p:spPr bwMode="auto">
            <a:xfrm>
              <a:off x="5111834" y="1107910"/>
              <a:ext cx="364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5" name="Rectangle 699"/>
            <p:cNvSpPr>
              <a:spLocks noChangeArrowheads="1"/>
            </p:cNvSpPr>
            <p:nvPr/>
          </p:nvSpPr>
          <p:spPr bwMode="auto">
            <a:xfrm>
              <a:off x="5111834" y="1151988"/>
              <a:ext cx="364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6" name="Rectangle 700"/>
            <p:cNvSpPr>
              <a:spLocks noChangeArrowheads="1"/>
            </p:cNvSpPr>
            <p:nvPr/>
          </p:nvSpPr>
          <p:spPr bwMode="auto">
            <a:xfrm>
              <a:off x="5024042" y="1195703"/>
              <a:ext cx="364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7" name="Rectangle 701"/>
            <p:cNvSpPr>
              <a:spLocks noChangeArrowheads="1"/>
            </p:cNvSpPr>
            <p:nvPr/>
          </p:nvSpPr>
          <p:spPr bwMode="auto">
            <a:xfrm>
              <a:off x="5068120" y="1195703"/>
              <a:ext cx="36064"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8" name="Rectangle 702"/>
            <p:cNvSpPr>
              <a:spLocks noChangeArrowheads="1"/>
            </p:cNvSpPr>
            <p:nvPr/>
          </p:nvSpPr>
          <p:spPr bwMode="auto">
            <a:xfrm>
              <a:off x="5111834" y="1195703"/>
              <a:ext cx="364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29" name="Rectangle 703"/>
            <p:cNvSpPr>
              <a:spLocks noChangeArrowheads="1"/>
            </p:cNvSpPr>
            <p:nvPr/>
          </p:nvSpPr>
          <p:spPr bwMode="auto">
            <a:xfrm>
              <a:off x="5306726" y="1107910"/>
              <a:ext cx="36064"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0" name="Rectangle 704"/>
            <p:cNvSpPr>
              <a:spLocks noChangeArrowheads="1"/>
            </p:cNvSpPr>
            <p:nvPr/>
          </p:nvSpPr>
          <p:spPr bwMode="auto">
            <a:xfrm>
              <a:off x="5306726" y="1151988"/>
              <a:ext cx="36064"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1" name="Rectangle 705"/>
            <p:cNvSpPr>
              <a:spLocks noChangeArrowheads="1"/>
            </p:cNvSpPr>
            <p:nvPr/>
          </p:nvSpPr>
          <p:spPr bwMode="auto">
            <a:xfrm>
              <a:off x="5350441" y="1107910"/>
              <a:ext cx="1129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2" name="Rectangle 706"/>
            <p:cNvSpPr>
              <a:spLocks noChangeArrowheads="1"/>
            </p:cNvSpPr>
            <p:nvPr/>
          </p:nvSpPr>
          <p:spPr bwMode="auto">
            <a:xfrm>
              <a:off x="5350441" y="1151988"/>
              <a:ext cx="1129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3" name="Rectangle 707"/>
            <p:cNvSpPr>
              <a:spLocks noChangeArrowheads="1"/>
            </p:cNvSpPr>
            <p:nvPr/>
          </p:nvSpPr>
          <p:spPr bwMode="auto">
            <a:xfrm>
              <a:off x="5306726" y="1195703"/>
              <a:ext cx="36064"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4" name="Rectangle 708"/>
            <p:cNvSpPr>
              <a:spLocks noChangeArrowheads="1"/>
            </p:cNvSpPr>
            <p:nvPr/>
          </p:nvSpPr>
          <p:spPr bwMode="auto">
            <a:xfrm>
              <a:off x="5350441" y="1195703"/>
              <a:ext cx="112928" cy="353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5" name="Rectangle 709"/>
            <p:cNvSpPr>
              <a:spLocks noChangeArrowheads="1"/>
            </p:cNvSpPr>
            <p:nvPr/>
          </p:nvSpPr>
          <p:spPr bwMode="auto">
            <a:xfrm>
              <a:off x="5591597" y="1107910"/>
              <a:ext cx="133692"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6" name="Rectangle 710"/>
            <p:cNvSpPr>
              <a:spLocks noChangeArrowheads="1"/>
            </p:cNvSpPr>
            <p:nvPr/>
          </p:nvSpPr>
          <p:spPr bwMode="auto">
            <a:xfrm>
              <a:off x="5591597" y="1139967"/>
              <a:ext cx="83785"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7" name="Rectangle 711"/>
            <p:cNvSpPr>
              <a:spLocks noChangeArrowheads="1"/>
            </p:cNvSpPr>
            <p:nvPr/>
          </p:nvSpPr>
          <p:spPr bwMode="auto">
            <a:xfrm>
              <a:off x="5591597" y="1172753"/>
              <a:ext cx="114750"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8" name="Rectangle 712"/>
            <p:cNvSpPr>
              <a:spLocks noChangeArrowheads="1"/>
            </p:cNvSpPr>
            <p:nvPr/>
          </p:nvSpPr>
          <p:spPr bwMode="auto">
            <a:xfrm>
              <a:off x="5591597" y="1204445"/>
              <a:ext cx="155914"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39" name="Rectangle 713"/>
            <p:cNvSpPr>
              <a:spLocks noChangeArrowheads="1"/>
            </p:cNvSpPr>
            <p:nvPr/>
          </p:nvSpPr>
          <p:spPr bwMode="auto">
            <a:xfrm>
              <a:off x="6473530" y="1107910"/>
              <a:ext cx="127500"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0" name="Rectangle 714"/>
            <p:cNvSpPr>
              <a:spLocks noChangeArrowheads="1"/>
            </p:cNvSpPr>
            <p:nvPr/>
          </p:nvSpPr>
          <p:spPr bwMode="auto">
            <a:xfrm>
              <a:off x="6473530" y="1139967"/>
              <a:ext cx="127500"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1" name="Rectangle 715"/>
            <p:cNvSpPr>
              <a:spLocks noChangeArrowheads="1"/>
            </p:cNvSpPr>
            <p:nvPr/>
          </p:nvSpPr>
          <p:spPr bwMode="auto">
            <a:xfrm>
              <a:off x="6473530" y="1172753"/>
              <a:ext cx="127500"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2" name="Rectangle 716"/>
            <p:cNvSpPr>
              <a:spLocks noChangeArrowheads="1"/>
            </p:cNvSpPr>
            <p:nvPr/>
          </p:nvSpPr>
          <p:spPr bwMode="auto">
            <a:xfrm>
              <a:off x="6473530" y="1204445"/>
              <a:ext cx="127500"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3" name="Rectangle 717"/>
            <p:cNvSpPr>
              <a:spLocks noChangeArrowheads="1"/>
            </p:cNvSpPr>
            <p:nvPr/>
          </p:nvSpPr>
          <p:spPr bwMode="auto">
            <a:xfrm>
              <a:off x="6191938" y="1107910"/>
              <a:ext cx="132600"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4" name="Rectangle 718"/>
            <p:cNvSpPr>
              <a:spLocks noChangeArrowheads="1"/>
            </p:cNvSpPr>
            <p:nvPr/>
          </p:nvSpPr>
          <p:spPr bwMode="auto">
            <a:xfrm>
              <a:off x="6241116" y="1139967"/>
              <a:ext cx="8342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5" name="Rectangle 719"/>
            <p:cNvSpPr>
              <a:spLocks noChangeArrowheads="1"/>
            </p:cNvSpPr>
            <p:nvPr/>
          </p:nvSpPr>
          <p:spPr bwMode="auto">
            <a:xfrm>
              <a:off x="6210152" y="1172753"/>
              <a:ext cx="114385"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6" name="Rectangle 720"/>
            <p:cNvSpPr>
              <a:spLocks noChangeArrowheads="1"/>
            </p:cNvSpPr>
            <p:nvPr/>
          </p:nvSpPr>
          <p:spPr bwMode="auto">
            <a:xfrm>
              <a:off x="6168624" y="1204445"/>
              <a:ext cx="155914"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7" name="Rectangle 721"/>
            <p:cNvSpPr>
              <a:spLocks noChangeArrowheads="1"/>
            </p:cNvSpPr>
            <p:nvPr/>
          </p:nvSpPr>
          <p:spPr bwMode="auto">
            <a:xfrm>
              <a:off x="5919817" y="1107910"/>
              <a:ext cx="94714"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8" name="Rectangle 722"/>
            <p:cNvSpPr>
              <a:spLocks noChangeArrowheads="1"/>
            </p:cNvSpPr>
            <p:nvPr/>
          </p:nvSpPr>
          <p:spPr bwMode="auto">
            <a:xfrm>
              <a:off x="5899053" y="1139967"/>
              <a:ext cx="128228"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49" name="Rectangle 723"/>
            <p:cNvSpPr>
              <a:spLocks noChangeArrowheads="1"/>
            </p:cNvSpPr>
            <p:nvPr/>
          </p:nvSpPr>
          <p:spPr bwMode="auto">
            <a:xfrm>
              <a:off x="5926010" y="1172753"/>
              <a:ext cx="88521" cy="214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50" name="Rectangle 724"/>
            <p:cNvSpPr>
              <a:spLocks noChangeArrowheads="1"/>
            </p:cNvSpPr>
            <p:nvPr/>
          </p:nvSpPr>
          <p:spPr bwMode="auto">
            <a:xfrm>
              <a:off x="5909617" y="1204445"/>
              <a:ext cx="114385"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51" name="Freeform 725"/>
            <p:cNvSpPr>
              <a:spLocks noEditPoints="1"/>
            </p:cNvSpPr>
            <p:nvPr/>
          </p:nvSpPr>
          <p:spPr bwMode="auto">
            <a:xfrm>
              <a:off x="7318305" y="1097710"/>
              <a:ext cx="157007" cy="93621"/>
            </a:xfrm>
            <a:custGeom>
              <a:avLst/>
              <a:gdLst>
                <a:gd name="T0" fmla="*/ 173 w 182"/>
                <a:gd name="T1" fmla="*/ 25 h 109"/>
                <a:gd name="T2" fmla="*/ 162 w 182"/>
                <a:gd name="T3" fmla="*/ 25 h 109"/>
                <a:gd name="T4" fmla="*/ 162 w 182"/>
                <a:gd name="T5" fmla="*/ 17 h 109"/>
                <a:gd name="T6" fmla="*/ 145 w 182"/>
                <a:gd name="T7" fmla="*/ 0 h 109"/>
                <a:gd name="T8" fmla="*/ 18 w 182"/>
                <a:gd name="T9" fmla="*/ 0 h 109"/>
                <a:gd name="T10" fmla="*/ 0 w 182"/>
                <a:gd name="T11" fmla="*/ 17 h 109"/>
                <a:gd name="T12" fmla="*/ 0 w 182"/>
                <a:gd name="T13" fmla="*/ 92 h 109"/>
                <a:gd name="T14" fmla="*/ 18 w 182"/>
                <a:gd name="T15" fmla="*/ 109 h 109"/>
                <a:gd name="T16" fmla="*/ 145 w 182"/>
                <a:gd name="T17" fmla="*/ 109 h 109"/>
                <a:gd name="T18" fmla="*/ 162 w 182"/>
                <a:gd name="T19" fmla="*/ 92 h 109"/>
                <a:gd name="T20" fmla="*/ 162 w 182"/>
                <a:gd name="T21" fmla="*/ 84 h 109"/>
                <a:gd name="T22" fmla="*/ 173 w 182"/>
                <a:gd name="T23" fmla="*/ 84 h 109"/>
                <a:gd name="T24" fmla="*/ 182 w 182"/>
                <a:gd name="T25" fmla="*/ 76 h 109"/>
                <a:gd name="T26" fmla="*/ 182 w 182"/>
                <a:gd name="T27" fmla="*/ 34 h 109"/>
                <a:gd name="T28" fmla="*/ 173 w 182"/>
                <a:gd name="T29" fmla="*/ 25 h 109"/>
                <a:gd name="T30" fmla="*/ 143 w 182"/>
                <a:gd name="T31" fmla="*/ 87 h 109"/>
                <a:gd name="T32" fmla="*/ 134 w 182"/>
                <a:gd name="T33" fmla="*/ 96 h 109"/>
                <a:gd name="T34" fmla="*/ 24 w 182"/>
                <a:gd name="T35" fmla="*/ 96 h 109"/>
                <a:gd name="T36" fmla="*/ 15 w 182"/>
                <a:gd name="T37" fmla="*/ 87 h 109"/>
                <a:gd name="T38" fmla="*/ 15 w 182"/>
                <a:gd name="T39" fmla="*/ 22 h 109"/>
                <a:gd name="T40" fmla="*/ 24 w 182"/>
                <a:gd name="T41" fmla="*/ 13 h 109"/>
                <a:gd name="T42" fmla="*/ 134 w 182"/>
                <a:gd name="T43" fmla="*/ 13 h 109"/>
                <a:gd name="T44" fmla="*/ 143 w 182"/>
                <a:gd name="T45" fmla="*/ 22 h 109"/>
                <a:gd name="T46" fmla="*/ 143 w 182"/>
                <a:gd name="T47" fmla="*/ 8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2" h="109">
                  <a:moveTo>
                    <a:pt x="173" y="25"/>
                  </a:moveTo>
                  <a:cubicBezTo>
                    <a:pt x="162" y="25"/>
                    <a:pt x="162" y="25"/>
                    <a:pt x="162" y="25"/>
                  </a:cubicBezTo>
                  <a:cubicBezTo>
                    <a:pt x="162" y="17"/>
                    <a:pt x="162" y="17"/>
                    <a:pt x="162" y="17"/>
                  </a:cubicBezTo>
                  <a:cubicBezTo>
                    <a:pt x="162" y="7"/>
                    <a:pt x="154" y="0"/>
                    <a:pt x="145" y="0"/>
                  </a:cubicBezTo>
                  <a:cubicBezTo>
                    <a:pt x="18" y="0"/>
                    <a:pt x="18" y="0"/>
                    <a:pt x="18" y="0"/>
                  </a:cubicBezTo>
                  <a:cubicBezTo>
                    <a:pt x="8" y="0"/>
                    <a:pt x="0" y="7"/>
                    <a:pt x="0" y="17"/>
                  </a:cubicBezTo>
                  <a:cubicBezTo>
                    <a:pt x="0" y="92"/>
                    <a:pt x="0" y="92"/>
                    <a:pt x="0" y="92"/>
                  </a:cubicBezTo>
                  <a:cubicBezTo>
                    <a:pt x="0" y="102"/>
                    <a:pt x="8" y="109"/>
                    <a:pt x="18" y="109"/>
                  </a:cubicBezTo>
                  <a:cubicBezTo>
                    <a:pt x="145" y="109"/>
                    <a:pt x="145" y="109"/>
                    <a:pt x="145" y="109"/>
                  </a:cubicBezTo>
                  <a:cubicBezTo>
                    <a:pt x="154" y="109"/>
                    <a:pt x="162" y="102"/>
                    <a:pt x="162" y="92"/>
                  </a:cubicBezTo>
                  <a:cubicBezTo>
                    <a:pt x="162" y="84"/>
                    <a:pt x="162" y="84"/>
                    <a:pt x="162" y="84"/>
                  </a:cubicBezTo>
                  <a:cubicBezTo>
                    <a:pt x="173" y="84"/>
                    <a:pt x="173" y="84"/>
                    <a:pt x="173" y="84"/>
                  </a:cubicBezTo>
                  <a:cubicBezTo>
                    <a:pt x="178" y="84"/>
                    <a:pt x="182" y="80"/>
                    <a:pt x="182" y="76"/>
                  </a:cubicBezTo>
                  <a:cubicBezTo>
                    <a:pt x="182" y="34"/>
                    <a:pt x="182" y="34"/>
                    <a:pt x="182" y="34"/>
                  </a:cubicBezTo>
                  <a:cubicBezTo>
                    <a:pt x="182" y="29"/>
                    <a:pt x="178" y="25"/>
                    <a:pt x="173" y="25"/>
                  </a:cubicBezTo>
                  <a:close/>
                  <a:moveTo>
                    <a:pt x="143" y="87"/>
                  </a:moveTo>
                  <a:cubicBezTo>
                    <a:pt x="143" y="92"/>
                    <a:pt x="139" y="96"/>
                    <a:pt x="134" y="96"/>
                  </a:cubicBezTo>
                  <a:cubicBezTo>
                    <a:pt x="24" y="96"/>
                    <a:pt x="24" y="96"/>
                    <a:pt x="24" y="96"/>
                  </a:cubicBezTo>
                  <a:cubicBezTo>
                    <a:pt x="19" y="96"/>
                    <a:pt x="15" y="92"/>
                    <a:pt x="15" y="87"/>
                  </a:cubicBezTo>
                  <a:cubicBezTo>
                    <a:pt x="15" y="22"/>
                    <a:pt x="15" y="22"/>
                    <a:pt x="15" y="22"/>
                  </a:cubicBezTo>
                  <a:cubicBezTo>
                    <a:pt x="15" y="17"/>
                    <a:pt x="19" y="13"/>
                    <a:pt x="24" y="13"/>
                  </a:cubicBezTo>
                  <a:cubicBezTo>
                    <a:pt x="134" y="13"/>
                    <a:pt x="134" y="13"/>
                    <a:pt x="134" y="13"/>
                  </a:cubicBezTo>
                  <a:cubicBezTo>
                    <a:pt x="139" y="13"/>
                    <a:pt x="143" y="17"/>
                    <a:pt x="143" y="22"/>
                  </a:cubicBezTo>
                  <a:lnTo>
                    <a:pt x="143" y="8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2" name="Freeform 726"/>
            <p:cNvSpPr/>
            <p:nvPr/>
          </p:nvSpPr>
          <p:spPr bwMode="auto">
            <a:xfrm>
              <a:off x="7368212" y="1121753"/>
              <a:ext cx="22586" cy="45536"/>
            </a:xfrm>
            <a:custGeom>
              <a:avLst/>
              <a:gdLst>
                <a:gd name="T0" fmla="*/ 21 w 26"/>
                <a:gd name="T1" fmla="*/ 0 h 53"/>
                <a:gd name="T2" fmla="*/ 6 w 26"/>
                <a:gd name="T3" fmla="*/ 0 h 53"/>
                <a:gd name="T4" fmla="*/ 0 w 26"/>
                <a:gd name="T5" fmla="*/ 5 h 53"/>
                <a:gd name="T6" fmla="*/ 0 w 26"/>
                <a:gd name="T7" fmla="*/ 48 h 53"/>
                <a:gd name="T8" fmla="*/ 6 w 26"/>
                <a:gd name="T9" fmla="*/ 53 h 53"/>
                <a:gd name="T10" fmla="*/ 21 w 26"/>
                <a:gd name="T11" fmla="*/ 53 h 53"/>
                <a:gd name="T12" fmla="*/ 26 w 26"/>
                <a:gd name="T13" fmla="*/ 48 h 53"/>
                <a:gd name="T14" fmla="*/ 26 w 26"/>
                <a:gd name="T15" fmla="*/ 5 h 53"/>
                <a:gd name="T16" fmla="*/ 21 w 26"/>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3">
                  <a:moveTo>
                    <a:pt x="21" y="0"/>
                  </a:moveTo>
                  <a:cubicBezTo>
                    <a:pt x="6" y="0"/>
                    <a:pt x="6" y="0"/>
                    <a:pt x="6" y="0"/>
                  </a:cubicBezTo>
                  <a:cubicBezTo>
                    <a:pt x="3" y="0"/>
                    <a:pt x="0" y="2"/>
                    <a:pt x="0" y="5"/>
                  </a:cubicBezTo>
                  <a:cubicBezTo>
                    <a:pt x="0" y="48"/>
                    <a:pt x="0" y="48"/>
                    <a:pt x="0" y="48"/>
                  </a:cubicBezTo>
                  <a:cubicBezTo>
                    <a:pt x="0" y="51"/>
                    <a:pt x="3" y="53"/>
                    <a:pt x="6" y="53"/>
                  </a:cubicBezTo>
                  <a:cubicBezTo>
                    <a:pt x="21" y="53"/>
                    <a:pt x="21" y="53"/>
                    <a:pt x="21" y="53"/>
                  </a:cubicBezTo>
                  <a:cubicBezTo>
                    <a:pt x="24" y="53"/>
                    <a:pt x="26" y="51"/>
                    <a:pt x="26" y="48"/>
                  </a:cubicBezTo>
                  <a:cubicBezTo>
                    <a:pt x="26" y="5"/>
                    <a:pt x="26" y="5"/>
                    <a:pt x="26" y="5"/>
                  </a:cubicBezTo>
                  <a:cubicBezTo>
                    <a:pt x="26" y="2"/>
                    <a:pt x="24" y="0"/>
                    <a:pt x="2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3" name="Freeform 727"/>
            <p:cNvSpPr/>
            <p:nvPr/>
          </p:nvSpPr>
          <p:spPr bwMode="auto">
            <a:xfrm>
              <a:off x="7395898" y="1121753"/>
              <a:ext cx="21493" cy="45536"/>
            </a:xfrm>
            <a:custGeom>
              <a:avLst/>
              <a:gdLst>
                <a:gd name="T0" fmla="*/ 20 w 25"/>
                <a:gd name="T1" fmla="*/ 0 h 53"/>
                <a:gd name="T2" fmla="*/ 5 w 25"/>
                <a:gd name="T3" fmla="*/ 0 h 53"/>
                <a:gd name="T4" fmla="*/ 0 w 25"/>
                <a:gd name="T5" fmla="*/ 5 h 53"/>
                <a:gd name="T6" fmla="*/ 0 w 25"/>
                <a:gd name="T7" fmla="*/ 48 h 53"/>
                <a:gd name="T8" fmla="*/ 5 w 25"/>
                <a:gd name="T9" fmla="*/ 53 h 53"/>
                <a:gd name="T10" fmla="*/ 20 w 25"/>
                <a:gd name="T11" fmla="*/ 53 h 53"/>
                <a:gd name="T12" fmla="*/ 25 w 25"/>
                <a:gd name="T13" fmla="*/ 48 h 53"/>
                <a:gd name="T14" fmla="*/ 25 w 25"/>
                <a:gd name="T15" fmla="*/ 5 h 53"/>
                <a:gd name="T16" fmla="*/ 20 w 25"/>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53">
                  <a:moveTo>
                    <a:pt x="20" y="0"/>
                  </a:moveTo>
                  <a:cubicBezTo>
                    <a:pt x="5" y="0"/>
                    <a:pt x="5" y="0"/>
                    <a:pt x="5" y="0"/>
                  </a:cubicBezTo>
                  <a:cubicBezTo>
                    <a:pt x="2" y="0"/>
                    <a:pt x="0" y="2"/>
                    <a:pt x="0" y="5"/>
                  </a:cubicBezTo>
                  <a:cubicBezTo>
                    <a:pt x="0" y="48"/>
                    <a:pt x="0" y="48"/>
                    <a:pt x="0" y="48"/>
                  </a:cubicBezTo>
                  <a:cubicBezTo>
                    <a:pt x="0" y="51"/>
                    <a:pt x="2" y="53"/>
                    <a:pt x="5" y="53"/>
                  </a:cubicBezTo>
                  <a:cubicBezTo>
                    <a:pt x="20" y="53"/>
                    <a:pt x="20" y="53"/>
                    <a:pt x="20" y="53"/>
                  </a:cubicBezTo>
                  <a:cubicBezTo>
                    <a:pt x="23" y="53"/>
                    <a:pt x="25" y="51"/>
                    <a:pt x="25" y="48"/>
                  </a:cubicBezTo>
                  <a:cubicBezTo>
                    <a:pt x="25" y="5"/>
                    <a:pt x="25" y="5"/>
                    <a:pt x="25" y="5"/>
                  </a:cubicBezTo>
                  <a:cubicBezTo>
                    <a:pt x="25" y="2"/>
                    <a:pt x="23" y="0"/>
                    <a:pt x="2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4" name="Freeform 728"/>
            <p:cNvSpPr/>
            <p:nvPr/>
          </p:nvSpPr>
          <p:spPr bwMode="auto">
            <a:xfrm>
              <a:off x="7341620" y="1121753"/>
              <a:ext cx="22586" cy="45536"/>
            </a:xfrm>
            <a:custGeom>
              <a:avLst/>
              <a:gdLst>
                <a:gd name="T0" fmla="*/ 21 w 26"/>
                <a:gd name="T1" fmla="*/ 0 h 53"/>
                <a:gd name="T2" fmla="*/ 6 w 26"/>
                <a:gd name="T3" fmla="*/ 0 h 53"/>
                <a:gd name="T4" fmla="*/ 0 w 26"/>
                <a:gd name="T5" fmla="*/ 5 h 53"/>
                <a:gd name="T6" fmla="*/ 0 w 26"/>
                <a:gd name="T7" fmla="*/ 48 h 53"/>
                <a:gd name="T8" fmla="*/ 6 w 26"/>
                <a:gd name="T9" fmla="*/ 53 h 53"/>
                <a:gd name="T10" fmla="*/ 21 w 26"/>
                <a:gd name="T11" fmla="*/ 53 h 53"/>
                <a:gd name="T12" fmla="*/ 26 w 26"/>
                <a:gd name="T13" fmla="*/ 48 h 53"/>
                <a:gd name="T14" fmla="*/ 26 w 26"/>
                <a:gd name="T15" fmla="*/ 5 h 53"/>
                <a:gd name="T16" fmla="*/ 21 w 26"/>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3">
                  <a:moveTo>
                    <a:pt x="21" y="0"/>
                  </a:moveTo>
                  <a:cubicBezTo>
                    <a:pt x="6" y="0"/>
                    <a:pt x="6" y="0"/>
                    <a:pt x="6" y="0"/>
                  </a:cubicBezTo>
                  <a:cubicBezTo>
                    <a:pt x="3" y="0"/>
                    <a:pt x="0" y="2"/>
                    <a:pt x="0" y="5"/>
                  </a:cubicBezTo>
                  <a:cubicBezTo>
                    <a:pt x="0" y="48"/>
                    <a:pt x="0" y="48"/>
                    <a:pt x="0" y="48"/>
                  </a:cubicBezTo>
                  <a:cubicBezTo>
                    <a:pt x="0" y="51"/>
                    <a:pt x="3" y="53"/>
                    <a:pt x="6" y="53"/>
                  </a:cubicBezTo>
                  <a:cubicBezTo>
                    <a:pt x="21" y="53"/>
                    <a:pt x="21" y="53"/>
                    <a:pt x="21" y="53"/>
                  </a:cubicBezTo>
                  <a:cubicBezTo>
                    <a:pt x="23" y="53"/>
                    <a:pt x="26" y="51"/>
                    <a:pt x="26" y="48"/>
                  </a:cubicBezTo>
                  <a:cubicBezTo>
                    <a:pt x="26" y="5"/>
                    <a:pt x="26" y="5"/>
                    <a:pt x="26" y="5"/>
                  </a:cubicBezTo>
                  <a:cubicBezTo>
                    <a:pt x="26" y="2"/>
                    <a:pt x="23" y="0"/>
                    <a:pt x="2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 name="Freeform 1055"/>
            <p:cNvSpPr/>
            <p:nvPr/>
          </p:nvSpPr>
          <p:spPr bwMode="auto">
            <a:xfrm>
              <a:off x="4766493" y="-25379"/>
              <a:ext cx="92164" cy="103821"/>
            </a:xfrm>
            <a:custGeom>
              <a:avLst/>
              <a:gdLst>
                <a:gd name="T0" fmla="*/ 83 w 107"/>
                <a:gd name="T1" fmla="*/ 11 h 121"/>
                <a:gd name="T2" fmla="*/ 50 w 107"/>
                <a:gd name="T3" fmla="*/ 1 h 121"/>
                <a:gd name="T4" fmla="*/ 0 w 107"/>
                <a:gd name="T5" fmla="*/ 89 h 121"/>
                <a:gd name="T6" fmla="*/ 57 w 107"/>
                <a:gd name="T7" fmla="*/ 121 h 121"/>
                <a:gd name="T8" fmla="*/ 107 w 107"/>
                <a:gd name="T9" fmla="*/ 34 h 121"/>
                <a:gd name="T10" fmla="*/ 83 w 107"/>
                <a:gd name="T11" fmla="*/ 11 h 121"/>
              </a:gdLst>
              <a:ahLst/>
              <a:cxnLst>
                <a:cxn ang="0">
                  <a:pos x="T0" y="T1"/>
                </a:cxn>
                <a:cxn ang="0">
                  <a:pos x="T2" y="T3"/>
                </a:cxn>
                <a:cxn ang="0">
                  <a:pos x="T4" y="T5"/>
                </a:cxn>
                <a:cxn ang="0">
                  <a:pos x="T6" y="T7"/>
                </a:cxn>
                <a:cxn ang="0">
                  <a:pos x="T8" y="T9"/>
                </a:cxn>
                <a:cxn ang="0">
                  <a:pos x="T10" y="T11"/>
                </a:cxn>
              </a:cxnLst>
              <a:rect l="0" t="0" r="r" b="b"/>
              <a:pathLst>
                <a:path w="107" h="121">
                  <a:moveTo>
                    <a:pt x="83" y="11"/>
                  </a:moveTo>
                  <a:cubicBezTo>
                    <a:pt x="70" y="4"/>
                    <a:pt x="58" y="0"/>
                    <a:pt x="50" y="1"/>
                  </a:cubicBezTo>
                  <a:cubicBezTo>
                    <a:pt x="0" y="89"/>
                    <a:pt x="0" y="89"/>
                    <a:pt x="0" y="89"/>
                  </a:cubicBezTo>
                  <a:cubicBezTo>
                    <a:pt x="57" y="121"/>
                    <a:pt x="57" y="121"/>
                    <a:pt x="57" y="121"/>
                  </a:cubicBezTo>
                  <a:cubicBezTo>
                    <a:pt x="107" y="34"/>
                    <a:pt x="107" y="34"/>
                    <a:pt x="107" y="34"/>
                  </a:cubicBezTo>
                  <a:cubicBezTo>
                    <a:pt x="104" y="27"/>
                    <a:pt x="95" y="19"/>
                    <a:pt x="83" y="11"/>
                  </a:cubicBezTo>
                  <a:close/>
                </a:path>
              </a:pathLst>
            </a:custGeom>
            <a:solidFill>
              <a:srgbClr val="A0A0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 name="Freeform 1056"/>
            <p:cNvSpPr/>
            <p:nvPr/>
          </p:nvSpPr>
          <p:spPr bwMode="auto">
            <a:xfrm>
              <a:off x="4775964" y="-22100"/>
              <a:ext cx="69943" cy="95443"/>
            </a:xfrm>
            <a:custGeom>
              <a:avLst/>
              <a:gdLst>
                <a:gd name="T0" fmla="*/ 74 w 81"/>
                <a:gd name="T1" fmla="*/ 9 h 111"/>
                <a:gd name="T2" fmla="*/ 55 w 81"/>
                <a:gd name="T3" fmla="*/ 0 h 111"/>
                <a:gd name="T4" fmla="*/ 0 w 81"/>
                <a:gd name="T5" fmla="*/ 97 h 111"/>
                <a:gd name="T6" fmla="*/ 25 w 81"/>
                <a:gd name="T7" fmla="*/ 111 h 111"/>
                <a:gd name="T8" fmla="*/ 81 w 81"/>
                <a:gd name="T9" fmla="*/ 13 h 111"/>
                <a:gd name="T10" fmla="*/ 74 w 81"/>
                <a:gd name="T11" fmla="*/ 9 h 111"/>
              </a:gdLst>
              <a:ahLst/>
              <a:cxnLst>
                <a:cxn ang="0">
                  <a:pos x="T0" y="T1"/>
                </a:cxn>
                <a:cxn ang="0">
                  <a:pos x="T2" y="T3"/>
                </a:cxn>
                <a:cxn ang="0">
                  <a:pos x="T4" y="T5"/>
                </a:cxn>
                <a:cxn ang="0">
                  <a:pos x="T6" y="T7"/>
                </a:cxn>
                <a:cxn ang="0">
                  <a:pos x="T8" y="T9"/>
                </a:cxn>
                <a:cxn ang="0">
                  <a:pos x="T10" y="T11"/>
                </a:cxn>
              </a:cxnLst>
              <a:rect l="0" t="0" r="r" b="b"/>
              <a:pathLst>
                <a:path w="81" h="111">
                  <a:moveTo>
                    <a:pt x="74" y="9"/>
                  </a:moveTo>
                  <a:cubicBezTo>
                    <a:pt x="67" y="5"/>
                    <a:pt x="61" y="2"/>
                    <a:pt x="55" y="0"/>
                  </a:cubicBezTo>
                  <a:cubicBezTo>
                    <a:pt x="0" y="97"/>
                    <a:pt x="0" y="97"/>
                    <a:pt x="0" y="97"/>
                  </a:cubicBezTo>
                  <a:cubicBezTo>
                    <a:pt x="25" y="111"/>
                    <a:pt x="25" y="111"/>
                    <a:pt x="25" y="111"/>
                  </a:cubicBezTo>
                  <a:cubicBezTo>
                    <a:pt x="81" y="13"/>
                    <a:pt x="81" y="13"/>
                    <a:pt x="81" y="13"/>
                  </a:cubicBezTo>
                  <a:cubicBezTo>
                    <a:pt x="79" y="12"/>
                    <a:pt x="76" y="10"/>
                    <a:pt x="74" y="9"/>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 name="Freeform 1057"/>
            <p:cNvSpPr/>
            <p:nvPr/>
          </p:nvSpPr>
          <p:spPr bwMode="auto">
            <a:xfrm>
              <a:off x="4766493" y="-24650"/>
              <a:ext cx="63021" cy="85971"/>
            </a:xfrm>
            <a:custGeom>
              <a:avLst/>
              <a:gdLst>
                <a:gd name="T0" fmla="*/ 50 w 73"/>
                <a:gd name="T1" fmla="*/ 0 h 100"/>
                <a:gd name="T2" fmla="*/ 0 w 73"/>
                <a:gd name="T3" fmla="*/ 87 h 100"/>
                <a:gd name="T4" fmla="*/ 5 w 73"/>
                <a:gd name="T5" fmla="*/ 89 h 100"/>
                <a:gd name="T6" fmla="*/ 19 w 73"/>
                <a:gd name="T7" fmla="*/ 100 h 100"/>
                <a:gd name="T8" fmla="*/ 73 w 73"/>
                <a:gd name="T9" fmla="*/ 5 h 100"/>
                <a:gd name="T10" fmla="*/ 50 w 73"/>
                <a:gd name="T11" fmla="*/ 0 h 100"/>
              </a:gdLst>
              <a:ahLst/>
              <a:cxnLst>
                <a:cxn ang="0">
                  <a:pos x="T0" y="T1"/>
                </a:cxn>
                <a:cxn ang="0">
                  <a:pos x="T2" y="T3"/>
                </a:cxn>
                <a:cxn ang="0">
                  <a:pos x="T4" y="T5"/>
                </a:cxn>
                <a:cxn ang="0">
                  <a:pos x="T6" y="T7"/>
                </a:cxn>
                <a:cxn ang="0">
                  <a:pos x="T8" y="T9"/>
                </a:cxn>
                <a:cxn ang="0">
                  <a:pos x="T10" y="T11"/>
                </a:cxn>
              </a:cxnLst>
              <a:rect l="0" t="0" r="r" b="b"/>
              <a:pathLst>
                <a:path w="73" h="100">
                  <a:moveTo>
                    <a:pt x="50" y="0"/>
                  </a:moveTo>
                  <a:cubicBezTo>
                    <a:pt x="0" y="87"/>
                    <a:pt x="0" y="87"/>
                    <a:pt x="0" y="87"/>
                  </a:cubicBezTo>
                  <a:cubicBezTo>
                    <a:pt x="5" y="89"/>
                    <a:pt x="5" y="89"/>
                    <a:pt x="5" y="89"/>
                  </a:cubicBezTo>
                  <a:cubicBezTo>
                    <a:pt x="19" y="100"/>
                    <a:pt x="19" y="100"/>
                    <a:pt x="19" y="100"/>
                  </a:cubicBezTo>
                  <a:cubicBezTo>
                    <a:pt x="73" y="5"/>
                    <a:pt x="73" y="5"/>
                    <a:pt x="73" y="5"/>
                  </a:cubicBezTo>
                  <a:cubicBezTo>
                    <a:pt x="64" y="2"/>
                    <a:pt x="56" y="0"/>
                    <a:pt x="50" y="0"/>
                  </a:cubicBezTo>
                  <a:close/>
                </a:path>
              </a:pathLst>
            </a:custGeom>
            <a:solidFill>
              <a:srgbClr val="BB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 name="Freeform 1058"/>
            <p:cNvSpPr/>
            <p:nvPr/>
          </p:nvSpPr>
          <p:spPr bwMode="auto">
            <a:xfrm>
              <a:off x="4765764" y="48571"/>
              <a:ext cx="49907" cy="55007"/>
            </a:xfrm>
            <a:custGeom>
              <a:avLst/>
              <a:gdLst>
                <a:gd name="T0" fmla="*/ 39 w 58"/>
                <a:gd name="T1" fmla="*/ 25 h 64"/>
                <a:gd name="T2" fmla="*/ 20 w 58"/>
                <a:gd name="T3" fmla="*/ 13 h 64"/>
                <a:gd name="T4" fmla="*/ 1 w 58"/>
                <a:gd name="T5" fmla="*/ 2 h 64"/>
                <a:gd name="T6" fmla="*/ 1 w 58"/>
                <a:gd name="T7" fmla="*/ 64 h 64"/>
                <a:gd name="T8" fmla="*/ 58 w 58"/>
                <a:gd name="T9" fmla="*/ 35 h 64"/>
                <a:gd name="T10" fmla="*/ 39 w 58"/>
                <a:gd name="T11" fmla="*/ 25 h 64"/>
              </a:gdLst>
              <a:ahLst/>
              <a:cxnLst>
                <a:cxn ang="0">
                  <a:pos x="T0" y="T1"/>
                </a:cxn>
                <a:cxn ang="0">
                  <a:pos x="T2" y="T3"/>
                </a:cxn>
                <a:cxn ang="0">
                  <a:pos x="T4" y="T5"/>
                </a:cxn>
                <a:cxn ang="0">
                  <a:pos x="T6" y="T7"/>
                </a:cxn>
                <a:cxn ang="0">
                  <a:pos x="T8" y="T9"/>
                </a:cxn>
                <a:cxn ang="0">
                  <a:pos x="T10" y="T11"/>
                </a:cxn>
              </a:cxnLst>
              <a:rect l="0" t="0" r="r" b="b"/>
              <a:pathLst>
                <a:path w="58" h="64">
                  <a:moveTo>
                    <a:pt x="39" y="25"/>
                  </a:moveTo>
                  <a:cubicBezTo>
                    <a:pt x="34" y="13"/>
                    <a:pt x="20" y="13"/>
                    <a:pt x="20" y="13"/>
                  </a:cubicBezTo>
                  <a:cubicBezTo>
                    <a:pt x="17" y="5"/>
                    <a:pt x="9" y="0"/>
                    <a:pt x="1" y="2"/>
                  </a:cubicBezTo>
                  <a:cubicBezTo>
                    <a:pt x="1" y="3"/>
                    <a:pt x="0" y="63"/>
                    <a:pt x="1" y="64"/>
                  </a:cubicBezTo>
                  <a:cubicBezTo>
                    <a:pt x="58" y="35"/>
                    <a:pt x="58" y="35"/>
                    <a:pt x="58" y="35"/>
                  </a:cubicBezTo>
                  <a:cubicBezTo>
                    <a:pt x="49" y="22"/>
                    <a:pt x="39" y="25"/>
                    <a:pt x="39" y="25"/>
                  </a:cubicBezTo>
                  <a:close/>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 name="Freeform 1059"/>
            <p:cNvSpPr/>
            <p:nvPr/>
          </p:nvSpPr>
          <p:spPr bwMode="auto">
            <a:xfrm>
              <a:off x="4766493" y="90828"/>
              <a:ext cx="12021" cy="12750"/>
            </a:xfrm>
            <a:custGeom>
              <a:avLst/>
              <a:gdLst>
                <a:gd name="T0" fmla="*/ 0 w 14"/>
                <a:gd name="T1" fmla="*/ 15 h 15"/>
                <a:gd name="T2" fmla="*/ 14 w 14"/>
                <a:gd name="T3" fmla="*/ 8 h 15"/>
                <a:gd name="T4" fmla="*/ 0 w 14"/>
                <a:gd name="T5" fmla="*/ 0 h 15"/>
                <a:gd name="T6" fmla="*/ 0 w 14"/>
                <a:gd name="T7" fmla="*/ 15 h 15"/>
              </a:gdLst>
              <a:ahLst/>
              <a:cxnLst>
                <a:cxn ang="0">
                  <a:pos x="T0" y="T1"/>
                </a:cxn>
                <a:cxn ang="0">
                  <a:pos x="T2" y="T3"/>
                </a:cxn>
                <a:cxn ang="0">
                  <a:pos x="T4" y="T5"/>
                </a:cxn>
                <a:cxn ang="0">
                  <a:pos x="T6" y="T7"/>
                </a:cxn>
              </a:cxnLst>
              <a:rect l="0" t="0" r="r" b="b"/>
              <a:pathLst>
                <a:path w="14" h="15">
                  <a:moveTo>
                    <a:pt x="0" y="15"/>
                  </a:moveTo>
                  <a:cubicBezTo>
                    <a:pt x="14" y="8"/>
                    <a:pt x="14" y="8"/>
                    <a:pt x="14" y="8"/>
                  </a:cubicBezTo>
                  <a:cubicBezTo>
                    <a:pt x="11" y="5"/>
                    <a:pt x="6" y="1"/>
                    <a:pt x="0" y="0"/>
                  </a:cubicBezTo>
                  <a:cubicBezTo>
                    <a:pt x="0" y="8"/>
                    <a:pt x="0" y="15"/>
                    <a:pt x="0" y="15"/>
                  </a:cubicBezTo>
                  <a:close/>
                </a:path>
              </a:pathLst>
            </a:custGeom>
            <a:solidFill>
              <a:srgbClr val="4242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4" name="Freeform 1060"/>
            <p:cNvSpPr/>
            <p:nvPr/>
          </p:nvSpPr>
          <p:spPr bwMode="auto">
            <a:xfrm>
              <a:off x="4811300" y="-42865"/>
              <a:ext cx="58650" cy="44807"/>
            </a:xfrm>
            <a:custGeom>
              <a:avLst/>
              <a:gdLst>
                <a:gd name="T0" fmla="*/ 41 w 68"/>
                <a:gd name="T1" fmla="*/ 12 h 52"/>
                <a:gd name="T2" fmla="*/ 5 w 68"/>
                <a:gd name="T3" fmla="*/ 10 h 52"/>
                <a:gd name="T4" fmla="*/ 0 w 68"/>
                <a:gd name="T5" fmla="*/ 19 h 52"/>
                <a:gd name="T6" fmla="*/ 32 w 68"/>
                <a:gd name="T7" fmla="*/ 29 h 52"/>
                <a:gd name="T8" fmla="*/ 57 w 68"/>
                <a:gd name="T9" fmla="*/ 52 h 52"/>
                <a:gd name="T10" fmla="*/ 62 w 68"/>
                <a:gd name="T11" fmla="*/ 43 h 52"/>
                <a:gd name="T12" fmla="*/ 41 w 68"/>
                <a:gd name="T13" fmla="*/ 12 h 52"/>
              </a:gdLst>
              <a:ahLst/>
              <a:cxnLst>
                <a:cxn ang="0">
                  <a:pos x="T0" y="T1"/>
                </a:cxn>
                <a:cxn ang="0">
                  <a:pos x="T2" y="T3"/>
                </a:cxn>
                <a:cxn ang="0">
                  <a:pos x="T4" y="T5"/>
                </a:cxn>
                <a:cxn ang="0">
                  <a:pos x="T6" y="T7"/>
                </a:cxn>
                <a:cxn ang="0">
                  <a:pos x="T8" y="T9"/>
                </a:cxn>
                <a:cxn ang="0">
                  <a:pos x="T10" y="T11"/>
                </a:cxn>
                <a:cxn ang="0">
                  <a:pos x="T12" y="T13"/>
                </a:cxn>
              </a:cxnLst>
              <a:rect l="0" t="0" r="r" b="b"/>
              <a:pathLst>
                <a:path w="68" h="52">
                  <a:moveTo>
                    <a:pt x="41" y="12"/>
                  </a:moveTo>
                  <a:cubicBezTo>
                    <a:pt x="22" y="1"/>
                    <a:pt x="11" y="0"/>
                    <a:pt x="5" y="10"/>
                  </a:cubicBezTo>
                  <a:cubicBezTo>
                    <a:pt x="5" y="11"/>
                    <a:pt x="2" y="15"/>
                    <a:pt x="0" y="19"/>
                  </a:cubicBezTo>
                  <a:cubicBezTo>
                    <a:pt x="7" y="19"/>
                    <a:pt x="19" y="22"/>
                    <a:pt x="32" y="29"/>
                  </a:cubicBezTo>
                  <a:cubicBezTo>
                    <a:pt x="44" y="37"/>
                    <a:pt x="53" y="45"/>
                    <a:pt x="57" y="52"/>
                  </a:cubicBezTo>
                  <a:cubicBezTo>
                    <a:pt x="60" y="47"/>
                    <a:pt x="62" y="44"/>
                    <a:pt x="62" y="43"/>
                  </a:cubicBezTo>
                  <a:cubicBezTo>
                    <a:pt x="68" y="32"/>
                    <a:pt x="62" y="24"/>
                    <a:pt x="41" y="12"/>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5" name="Freeform 1061"/>
            <p:cNvSpPr/>
            <p:nvPr/>
          </p:nvSpPr>
          <p:spPr bwMode="auto">
            <a:xfrm>
              <a:off x="4695093" y="-15907"/>
              <a:ext cx="158464" cy="159921"/>
            </a:xfrm>
            <a:custGeom>
              <a:avLst/>
              <a:gdLst>
                <a:gd name="T0" fmla="*/ 173 w 184"/>
                <a:gd name="T1" fmla="*/ 87 h 186"/>
                <a:gd name="T2" fmla="*/ 162 w 184"/>
                <a:gd name="T3" fmla="*/ 98 h 186"/>
                <a:gd name="T4" fmla="*/ 162 w 184"/>
                <a:gd name="T5" fmla="*/ 163 h 186"/>
                <a:gd name="T6" fmla="*/ 23 w 184"/>
                <a:gd name="T7" fmla="*/ 163 h 186"/>
                <a:gd name="T8" fmla="*/ 23 w 184"/>
                <a:gd name="T9" fmla="*/ 23 h 186"/>
                <a:gd name="T10" fmla="*/ 96 w 184"/>
                <a:gd name="T11" fmla="*/ 23 h 186"/>
                <a:gd name="T12" fmla="*/ 107 w 184"/>
                <a:gd name="T13" fmla="*/ 12 h 186"/>
                <a:gd name="T14" fmla="*/ 96 w 184"/>
                <a:gd name="T15" fmla="*/ 0 h 186"/>
                <a:gd name="T16" fmla="*/ 11 w 184"/>
                <a:gd name="T17" fmla="*/ 0 h 186"/>
                <a:gd name="T18" fmla="*/ 0 w 184"/>
                <a:gd name="T19" fmla="*/ 12 h 186"/>
                <a:gd name="T20" fmla="*/ 0 w 184"/>
                <a:gd name="T21" fmla="*/ 174 h 186"/>
                <a:gd name="T22" fmla="*/ 11 w 184"/>
                <a:gd name="T23" fmla="*/ 186 h 186"/>
                <a:gd name="T24" fmla="*/ 173 w 184"/>
                <a:gd name="T25" fmla="*/ 186 h 186"/>
                <a:gd name="T26" fmla="*/ 184 w 184"/>
                <a:gd name="T27" fmla="*/ 174 h 186"/>
                <a:gd name="T28" fmla="*/ 184 w 184"/>
                <a:gd name="T29" fmla="*/ 98 h 186"/>
                <a:gd name="T30" fmla="*/ 173 w 184"/>
                <a:gd name="T31" fmla="*/ 8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86">
                  <a:moveTo>
                    <a:pt x="173" y="87"/>
                  </a:moveTo>
                  <a:cubicBezTo>
                    <a:pt x="167" y="87"/>
                    <a:pt x="162" y="92"/>
                    <a:pt x="162" y="98"/>
                  </a:cubicBezTo>
                  <a:cubicBezTo>
                    <a:pt x="162" y="163"/>
                    <a:pt x="162" y="163"/>
                    <a:pt x="162" y="163"/>
                  </a:cubicBezTo>
                  <a:cubicBezTo>
                    <a:pt x="23" y="163"/>
                    <a:pt x="23" y="163"/>
                    <a:pt x="23" y="163"/>
                  </a:cubicBezTo>
                  <a:cubicBezTo>
                    <a:pt x="23" y="23"/>
                    <a:pt x="23" y="23"/>
                    <a:pt x="23" y="23"/>
                  </a:cubicBezTo>
                  <a:cubicBezTo>
                    <a:pt x="96" y="23"/>
                    <a:pt x="96" y="23"/>
                    <a:pt x="96" y="23"/>
                  </a:cubicBezTo>
                  <a:cubicBezTo>
                    <a:pt x="102" y="23"/>
                    <a:pt x="107" y="18"/>
                    <a:pt x="107" y="12"/>
                  </a:cubicBezTo>
                  <a:cubicBezTo>
                    <a:pt x="107" y="6"/>
                    <a:pt x="102" y="0"/>
                    <a:pt x="96" y="0"/>
                  </a:cubicBezTo>
                  <a:cubicBezTo>
                    <a:pt x="11" y="0"/>
                    <a:pt x="11" y="0"/>
                    <a:pt x="11" y="0"/>
                  </a:cubicBezTo>
                  <a:cubicBezTo>
                    <a:pt x="5" y="0"/>
                    <a:pt x="0" y="6"/>
                    <a:pt x="0" y="12"/>
                  </a:cubicBezTo>
                  <a:cubicBezTo>
                    <a:pt x="0" y="174"/>
                    <a:pt x="0" y="174"/>
                    <a:pt x="0" y="174"/>
                  </a:cubicBezTo>
                  <a:cubicBezTo>
                    <a:pt x="0" y="180"/>
                    <a:pt x="5" y="186"/>
                    <a:pt x="11" y="186"/>
                  </a:cubicBezTo>
                  <a:cubicBezTo>
                    <a:pt x="173" y="186"/>
                    <a:pt x="173" y="186"/>
                    <a:pt x="173" y="186"/>
                  </a:cubicBezTo>
                  <a:cubicBezTo>
                    <a:pt x="179" y="186"/>
                    <a:pt x="184" y="180"/>
                    <a:pt x="184" y="174"/>
                  </a:cubicBezTo>
                  <a:cubicBezTo>
                    <a:pt x="184" y="98"/>
                    <a:pt x="184" y="98"/>
                    <a:pt x="184" y="98"/>
                  </a:cubicBezTo>
                  <a:cubicBezTo>
                    <a:pt x="184" y="92"/>
                    <a:pt x="179" y="87"/>
                    <a:pt x="173" y="87"/>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8" name="Freeform 1114"/>
            <p:cNvSpPr/>
            <p:nvPr/>
          </p:nvSpPr>
          <p:spPr bwMode="auto">
            <a:xfrm>
              <a:off x="5324577" y="2585812"/>
              <a:ext cx="37157" cy="37157"/>
            </a:xfrm>
            <a:custGeom>
              <a:avLst/>
              <a:gdLst>
                <a:gd name="T0" fmla="*/ 43 w 43"/>
                <a:gd name="T1" fmla="*/ 1 h 43"/>
                <a:gd name="T2" fmla="*/ 43 w 43"/>
                <a:gd name="T3" fmla="*/ 0 h 43"/>
                <a:gd name="T4" fmla="*/ 0 w 43"/>
                <a:gd name="T5" fmla="*/ 42 h 43"/>
                <a:gd name="T6" fmla="*/ 1 w 43"/>
                <a:gd name="T7" fmla="*/ 43 h 43"/>
                <a:gd name="T8" fmla="*/ 43 w 43"/>
                <a:gd name="T9" fmla="*/ 1 h 43"/>
              </a:gdLst>
              <a:ahLst/>
              <a:cxnLst>
                <a:cxn ang="0">
                  <a:pos x="T0" y="T1"/>
                </a:cxn>
                <a:cxn ang="0">
                  <a:pos x="T2" y="T3"/>
                </a:cxn>
                <a:cxn ang="0">
                  <a:pos x="T4" y="T5"/>
                </a:cxn>
                <a:cxn ang="0">
                  <a:pos x="T6" y="T7"/>
                </a:cxn>
                <a:cxn ang="0">
                  <a:pos x="T8" y="T9"/>
                </a:cxn>
              </a:cxnLst>
              <a:rect l="0" t="0" r="r" b="b"/>
              <a:pathLst>
                <a:path w="43" h="43">
                  <a:moveTo>
                    <a:pt x="43" y="1"/>
                  </a:moveTo>
                  <a:cubicBezTo>
                    <a:pt x="43" y="1"/>
                    <a:pt x="43" y="0"/>
                    <a:pt x="43" y="0"/>
                  </a:cubicBezTo>
                  <a:cubicBezTo>
                    <a:pt x="0" y="42"/>
                    <a:pt x="0" y="42"/>
                    <a:pt x="0" y="42"/>
                  </a:cubicBezTo>
                  <a:cubicBezTo>
                    <a:pt x="1" y="42"/>
                    <a:pt x="1" y="42"/>
                    <a:pt x="1" y="43"/>
                  </a:cubicBezTo>
                  <a:lnTo>
                    <a:pt x="43" y="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9" name="Freeform 1115"/>
            <p:cNvSpPr/>
            <p:nvPr/>
          </p:nvSpPr>
          <p:spPr bwMode="auto">
            <a:xfrm>
              <a:off x="5331498" y="2596377"/>
              <a:ext cx="35336" cy="36793"/>
            </a:xfrm>
            <a:custGeom>
              <a:avLst/>
              <a:gdLst>
                <a:gd name="T0" fmla="*/ 40 w 41"/>
                <a:gd name="T1" fmla="*/ 0 h 43"/>
                <a:gd name="T2" fmla="*/ 0 w 41"/>
                <a:gd name="T3" fmla="*/ 42 h 43"/>
                <a:gd name="T4" fmla="*/ 1 w 41"/>
                <a:gd name="T5" fmla="*/ 43 h 43"/>
                <a:gd name="T6" fmla="*/ 41 w 41"/>
                <a:gd name="T7" fmla="*/ 1 h 43"/>
                <a:gd name="T8" fmla="*/ 40 w 41"/>
                <a:gd name="T9" fmla="*/ 0 h 43"/>
              </a:gdLst>
              <a:ahLst/>
              <a:cxnLst>
                <a:cxn ang="0">
                  <a:pos x="T0" y="T1"/>
                </a:cxn>
                <a:cxn ang="0">
                  <a:pos x="T2" y="T3"/>
                </a:cxn>
                <a:cxn ang="0">
                  <a:pos x="T4" y="T5"/>
                </a:cxn>
                <a:cxn ang="0">
                  <a:pos x="T6" y="T7"/>
                </a:cxn>
                <a:cxn ang="0">
                  <a:pos x="T8" y="T9"/>
                </a:cxn>
              </a:cxnLst>
              <a:rect l="0" t="0" r="r" b="b"/>
              <a:pathLst>
                <a:path w="41" h="43">
                  <a:moveTo>
                    <a:pt x="40" y="0"/>
                  </a:moveTo>
                  <a:cubicBezTo>
                    <a:pt x="0" y="42"/>
                    <a:pt x="0" y="42"/>
                    <a:pt x="0" y="42"/>
                  </a:cubicBezTo>
                  <a:cubicBezTo>
                    <a:pt x="0" y="42"/>
                    <a:pt x="0" y="43"/>
                    <a:pt x="1" y="43"/>
                  </a:cubicBezTo>
                  <a:cubicBezTo>
                    <a:pt x="41" y="1"/>
                    <a:pt x="41" y="1"/>
                    <a:pt x="41" y="1"/>
                  </a:cubicBezTo>
                  <a:cubicBezTo>
                    <a:pt x="40" y="1"/>
                    <a:pt x="40" y="0"/>
                    <a:pt x="4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0" name="Freeform 1116"/>
            <p:cNvSpPr/>
            <p:nvPr/>
          </p:nvSpPr>
          <p:spPr bwMode="auto">
            <a:xfrm>
              <a:off x="5328948" y="2590912"/>
              <a:ext cx="35336" cy="37157"/>
            </a:xfrm>
            <a:custGeom>
              <a:avLst/>
              <a:gdLst>
                <a:gd name="T0" fmla="*/ 41 w 41"/>
                <a:gd name="T1" fmla="*/ 1 h 43"/>
                <a:gd name="T2" fmla="*/ 40 w 41"/>
                <a:gd name="T3" fmla="*/ 0 h 43"/>
                <a:gd name="T4" fmla="*/ 0 w 41"/>
                <a:gd name="T5" fmla="*/ 41 h 43"/>
                <a:gd name="T6" fmla="*/ 0 w 41"/>
                <a:gd name="T7" fmla="*/ 43 h 43"/>
                <a:gd name="T8" fmla="*/ 41 w 41"/>
                <a:gd name="T9" fmla="*/ 1 h 43"/>
              </a:gdLst>
              <a:ahLst/>
              <a:cxnLst>
                <a:cxn ang="0">
                  <a:pos x="T0" y="T1"/>
                </a:cxn>
                <a:cxn ang="0">
                  <a:pos x="T2" y="T3"/>
                </a:cxn>
                <a:cxn ang="0">
                  <a:pos x="T4" y="T5"/>
                </a:cxn>
                <a:cxn ang="0">
                  <a:pos x="T6" y="T7"/>
                </a:cxn>
                <a:cxn ang="0">
                  <a:pos x="T8" y="T9"/>
                </a:cxn>
              </a:cxnLst>
              <a:rect l="0" t="0" r="r" b="b"/>
              <a:pathLst>
                <a:path w="41" h="43">
                  <a:moveTo>
                    <a:pt x="41" y="1"/>
                  </a:moveTo>
                  <a:cubicBezTo>
                    <a:pt x="40" y="1"/>
                    <a:pt x="40" y="0"/>
                    <a:pt x="40" y="0"/>
                  </a:cubicBezTo>
                  <a:cubicBezTo>
                    <a:pt x="0" y="41"/>
                    <a:pt x="0" y="41"/>
                    <a:pt x="0" y="41"/>
                  </a:cubicBezTo>
                  <a:cubicBezTo>
                    <a:pt x="0" y="42"/>
                    <a:pt x="0" y="42"/>
                    <a:pt x="0" y="43"/>
                  </a:cubicBezTo>
                  <a:lnTo>
                    <a:pt x="41" y="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1" name="Freeform 1117"/>
            <p:cNvSpPr/>
            <p:nvPr/>
          </p:nvSpPr>
          <p:spPr bwMode="auto">
            <a:xfrm>
              <a:off x="5321298" y="2579984"/>
              <a:ext cx="38614" cy="38614"/>
            </a:xfrm>
            <a:custGeom>
              <a:avLst/>
              <a:gdLst>
                <a:gd name="T0" fmla="*/ 0 w 45"/>
                <a:gd name="T1" fmla="*/ 44 h 45"/>
                <a:gd name="T2" fmla="*/ 1 w 45"/>
                <a:gd name="T3" fmla="*/ 45 h 45"/>
                <a:gd name="T4" fmla="*/ 45 w 45"/>
                <a:gd name="T5" fmla="*/ 2 h 45"/>
                <a:gd name="T6" fmla="*/ 45 w 45"/>
                <a:gd name="T7" fmla="*/ 0 h 45"/>
                <a:gd name="T8" fmla="*/ 0 w 45"/>
                <a:gd name="T9" fmla="*/ 44 h 45"/>
              </a:gdLst>
              <a:ahLst/>
              <a:cxnLst>
                <a:cxn ang="0">
                  <a:pos x="T0" y="T1"/>
                </a:cxn>
                <a:cxn ang="0">
                  <a:pos x="T2" y="T3"/>
                </a:cxn>
                <a:cxn ang="0">
                  <a:pos x="T4" y="T5"/>
                </a:cxn>
                <a:cxn ang="0">
                  <a:pos x="T6" y="T7"/>
                </a:cxn>
                <a:cxn ang="0">
                  <a:pos x="T8" y="T9"/>
                </a:cxn>
              </a:cxnLst>
              <a:rect l="0" t="0" r="r" b="b"/>
              <a:pathLst>
                <a:path w="45" h="45">
                  <a:moveTo>
                    <a:pt x="0" y="44"/>
                  </a:moveTo>
                  <a:cubicBezTo>
                    <a:pt x="0" y="44"/>
                    <a:pt x="1" y="44"/>
                    <a:pt x="1" y="45"/>
                  </a:cubicBezTo>
                  <a:cubicBezTo>
                    <a:pt x="45" y="2"/>
                    <a:pt x="45" y="2"/>
                    <a:pt x="45" y="2"/>
                  </a:cubicBezTo>
                  <a:cubicBezTo>
                    <a:pt x="45" y="1"/>
                    <a:pt x="45" y="1"/>
                    <a:pt x="45" y="0"/>
                  </a:cubicBezTo>
                  <a:lnTo>
                    <a:pt x="0" y="4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2" name="Freeform 1138"/>
            <p:cNvSpPr/>
            <p:nvPr/>
          </p:nvSpPr>
          <p:spPr bwMode="auto">
            <a:xfrm>
              <a:off x="4705657" y="-1214039"/>
              <a:ext cx="150449" cy="202906"/>
            </a:xfrm>
            <a:custGeom>
              <a:avLst/>
              <a:gdLst>
                <a:gd name="T0" fmla="*/ 175 w 175"/>
                <a:gd name="T1" fmla="*/ 72 h 236"/>
                <a:gd name="T2" fmla="*/ 107 w 175"/>
                <a:gd name="T3" fmla="*/ 1 h 236"/>
                <a:gd name="T4" fmla="*/ 107 w 175"/>
                <a:gd name="T5" fmla="*/ 1 h 236"/>
                <a:gd name="T6" fmla="*/ 107 w 175"/>
                <a:gd name="T7" fmla="*/ 1 h 236"/>
                <a:gd name="T8" fmla="*/ 107 w 175"/>
                <a:gd name="T9" fmla="*/ 1 h 236"/>
                <a:gd name="T10" fmla="*/ 107 w 175"/>
                <a:gd name="T11" fmla="*/ 1 h 236"/>
                <a:gd name="T12" fmla="*/ 102 w 175"/>
                <a:gd name="T13" fmla="*/ 0 h 236"/>
                <a:gd name="T14" fmla="*/ 10 w 175"/>
                <a:gd name="T15" fmla="*/ 0 h 236"/>
                <a:gd name="T16" fmla="*/ 0 w 175"/>
                <a:gd name="T17" fmla="*/ 10 h 236"/>
                <a:gd name="T18" fmla="*/ 0 w 175"/>
                <a:gd name="T19" fmla="*/ 226 h 236"/>
                <a:gd name="T20" fmla="*/ 10 w 175"/>
                <a:gd name="T21" fmla="*/ 236 h 236"/>
                <a:gd name="T22" fmla="*/ 165 w 175"/>
                <a:gd name="T23" fmla="*/ 236 h 236"/>
                <a:gd name="T24" fmla="*/ 175 w 175"/>
                <a:gd name="T25" fmla="*/ 226 h 236"/>
                <a:gd name="T26" fmla="*/ 175 w 175"/>
                <a:gd name="T27" fmla="*/ 73 h 236"/>
                <a:gd name="T28" fmla="*/ 175 w 175"/>
                <a:gd name="T29" fmla="*/ 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5" h="236">
                  <a:moveTo>
                    <a:pt x="175" y="72"/>
                  </a:moveTo>
                  <a:cubicBezTo>
                    <a:pt x="107" y="1"/>
                    <a:pt x="107" y="1"/>
                    <a:pt x="107" y="1"/>
                  </a:cubicBezTo>
                  <a:cubicBezTo>
                    <a:pt x="107" y="1"/>
                    <a:pt x="107" y="1"/>
                    <a:pt x="107" y="1"/>
                  </a:cubicBezTo>
                  <a:cubicBezTo>
                    <a:pt x="107" y="1"/>
                    <a:pt x="107" y="1"/>
                    <a:pt x="107" y="1"/>
                  </a:cubicBezTo>
                  <a:cubicBezTo>
                    <a:pt x="107" y="1"/>
                    <a:pt x="107" y="1"/>
                    <a:pt x="107" y="1"/>
                  </a:cubicBezTo>
                  <a:cubicBezTo>
                    <a:pt x="107" y="1"/>
                    <a:pt x="107" y="1"/>
                    <a:pt x="107" y="1"/>
                  </a:cubicBezTo>
                  <a:cubicBezTo>
                    <a:pt x="102" y="0"/>
                    <a:pt x="102" y="0"/>
                    <a:pt x="102" y="0"/>
                  </a:cubicBezTo>
                  <a:cubicBezTo>
                    <a:pt x="10" y="0"/>
                    <a:pt x="10" y="0"/>
                    <a:pt x="10" y="0"/>
                  </a:cubicBezTo>
                  <a:cubicBezTo>
                    <a:pt x="4" y="0"/>
                    <a:pt x="0" y="5"/>
                    <a:pt x="0" y="10"/>
                  </a:cubicBezTo>
                  <a:cubicBezTo>
                    <a:pt x="0" y="226"/>
                    <a:pt x="0" y="226"/>
                    <a:pt x="0" y="226"/>
                  </a:cubicBezTo>
                  <a:cubicBezTo>
                    <a:pt x="0" y="232"/>
                    <a:pt x="4" y="236"/>
                    <a:pt x="10" y="236"/>
                  </a:cubicBezTo>
                  <a:cubicBezTo>
                    <a:pt x="165" y="236"/>
                    <a:pt x="165" y="236"/>
                    <a:pt x="165" y="236"/>
                  </a:cubicBezTo>
                  <a:cubicBezTo>
                    <a:pt x="171" y="236"/>
                    <a:pt x="175" y="232"/>
                    <a:pt x="175" y="226"/>
                  </a:cubicBezTo>
                  <a:cubicBezTo>
                    <a:pt x="175" y="226"/>
                    <a:pt x="175" y="74"/>
                    <a:pt x="175" y="73"/>
                  </a:cubicBezTo>
                  <a:cubicBezTo>
                    <a:pt x="175" y="72"/>
                    <a:pt x="175" y="72"/>
                    <a:pt x="175" y="7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3" name="Freeform 1139"/>
            <p:cNvSpPr/>
            <p:nvPr/>
          </p:nvSpPr>
          <p:spPr bwMode="auto">
            <a:xfrm>
              <a:off x="4801100" y="-1204568"/>
              <a:ext cx="47357" cy="48814"/>
            </a:xfrm>
            <a:custGeom>
              <a:avLst/>
              <a:gdLst>
                <a:gd name="T0" fmla="*/ 0 w 55"/>
                <a:gd name="T1" fmla="*/ 0 h 57"/>
                <a:gd name="T2" fmla="*/ 55 w 55"/>
                <a:gd name="T3" fmla="*/ 57 h 57"/>
                <a:gd name="T4" fmla="*/ 20 w 55"/>
                <a:gd name="T5" fmla="*/ 57 h 57"/>
                <a:gd name="T6" fmla="*/ 0 w 55"/>
                <a:gd name="T7" fmla="*/ 41 h 57"/>
                <a:gd name="T8" fmla="*/ 0 w 55"/>
                <a:gd name="T9" fmla="*/ 0 h 57"/>
              </a:gdLst>
              <a:ahLst/>
              <a:cxnLst>
                <a:cxn ang="0">
                  <a:pos x="T0" y="T1"/>
                </a:cxn>
                <a:cxn ang="0">
                  <a:pos x="T2" y="T3"/>
                </a:cxn>
                <a:cxn ang="0">
                  <a:pos x="T4" y="T5"/>
                </a:cxn>
                <a:cxn ang="0">
                  <a:pos x="T6" y="T7"/>
                </a:cxn>
                <a:cxn ang="0">
                  <a:pos x="T8" y="T9"/>
                </a:cxn>
              </a:cxnLst>
              <a:rect l="0" t="0" r="r" b="b"/>
              <a:pathLst>
                <a:path w="55" h="57">
                  <a:moveTo>
                    <a:pt x="0" y="0"/>
                  </a:moveTo>
                  <a:cubicBezTo>
                    <a:pt x="55" y="57"/>
                    <a:pt x="55" y="57"/>
                    <a:pt x="55" y="57"/>
                  </a:cubicBezTo>
                  <a:cubicBezTo>
                    <a:pt x="20" y="57"/>
                    <a:pt x="20" y="57"/>
                    <a:pt x="20" y="57"/>
                  </a:cubicBezTo>
                  <a:cubicBezTo>
                    <a:pt x="11" y="57"/>
                    <a:pt x="0" y="51"/>
                    <a:pt x="0" y="41"/>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4" name="Freeform 1140"/>
            <p:cNvSpPr/>
            <p:nvPr/>
          </p:nvSpPr>
          <p:spPr bwMode="auto">
            <a:xfrm>
              <a:off x="5210920" y="-1210761"/>
              <a:ext cx="150085" cy="201449"/>
            </a:xfrm>
            <a:custGeom>
              <a:avLst/>
              <a:gdLst>
                <a:gd name="T0" fmla="*/ 174 w 174"/>
                <a:gd name="T1" fmla="*/ 76 h 234"/>
                <a:gd name="T2" fmla="*/ 102 w 174"/>
                <a:gd name="T3" fmla="*/ 1 h 234"/>
                <a:gd name="T4" fmla="*/ 102 w 174"/>
                <a:gd name="T5" fmla="*/ 1 h 234"/>
                <a:gd name="T6" fmla="*/ 102 w 174"/>
                <a:gd name="T7" fmla="*/ 1 h 234"/>
                <a:gd name="T8" fmla="*/ 102 w 174"/>
                <a:gd name="T9" fmla="*/ 1 h 234"/>
                <a:gd name="T10" fmla="*/ 102 w 174"/>
                <a:gd name="T11" fmla="*/ 1 h 234"/>
                <a:gd name="T12" fmla="*/ 10 w 174"/>
                <a:gd name="T13" fmla="*/ 0 h 234"/>
                <a:gd name="T14" fmla="*/ 0 w 174"/>
                <a:gd name="T15" fmla="*/ 10 h 234"/>
                <a:gd name="T16" fmla="*/ 0 w 174"/>
                <a:gd name="T17" fmla="*/ 224 h 234"/>
                <a:gd name="T18" fmla="*/ 10 w 174"/>
                <a:gd name="T19" fmla="*/ 234 h 234"/>
                <a:gd name="T20" fmla="*/ 135 w 174"/>
                <a:gd name="T21" fmla="*/ 234 h 234"/>
                <a:gd name="T22" fmla="*/ 121 w 174"/>
                <a:gd name="T23" fmla="*/ 203 h 234"/>
                <a:gd name="T24" fmla="*/ 166 w 174"/>
                <a:gd name="T25" fmla="*/ 158 h 234"/>
                <a:gd name="T26" fmla="*/ 174 w 174"/>
                <a:gd name="T27" fmla="*/ 159 h 234"/>
                <a:gd name="T28" fmla="*/ 174 w 174"/>
                <a:gd name="T29" fmla="*/ 77 h 234"/>
                <a:gd name="T30" fmla="*/ 174 w 174"/>
                <a:gd name="T31" fmla="*/ 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4" h="234">
                  <a:moveTo>
                    <a:pt x="174" y="76"/>
                  </a:moveTo>
                  <a:cubicBezTo>
                    <a:pt x="102" y="1"/>
                    <a:pt x="102" y="1"/>
                    <a:pt x="102" y="1"/>
                  </a:cubicBezTo>
                  <a:cubicBezTo>
                    <a:pt x="102" y="1"/>
                    <a:pt x="102" y="1"/>
                    <a:pt x="102" y="1"/>
                  </a:cubicBezTo>
                  <a:cubicBezTo>
                    <a:pt x="102" y="1"/>
                    <a:pt x="102" y="1"/>
                    <a:pt x="102" y="1"/>
                  </a:cubicBezTo>
                  <a:cubicBezTo>
                    <a:pt x="102" y="1"/>
                    <a:pt x="102" y="1"/>
                    <a:pt x="102" y="1"/>
                  </a:cubicBezTo>
                  <a:cubicBezTo>
                    <a:pt x="102" y="1"/>
                    <a:pt x="102" y="1"/>
                    <a:pt x="102" y="1"/>
                  </a:cubicBezTo>
                  <a:cubicBezTo>
                    <a:pt x="10" y="0"/>
                    <a:pt x="10" y="0"/>
                    <a:pt x="10" y="0"/>
                  </a:cubicBezTo>
                  <a:cubicBezTo>
                    <a:pt x="5" y="0"/>
                    <a:pt x="0" y="5"/>
                    <a:pt x="0" y="10"/>
                  </a:cubicBezTo>
                  <a:cubicBezTo>
                    <a:pt x="0" y="224"/>
                    <a:pt x="0" y="224"/>
                    <a:pt x="0" y="224"/>
                  </a:cubicBezTo>
                  <a:cubicBezTo>
                    <a:pt x="0" y="230"/>
                    <a:pt x="5" y="234"/>
                    <a:pt x="10" y="234"/>
                  </a:cubicBezTo>
                  <a:cubicBezTo>
                    <a:pt x="135" y="234"/>
                    <a:pt x="135" y="234"/>
                    <a:pt x="135" y="234"/>
                  </a:cubicBezTo>
                  <a:cubicBezTo>
                    <a:pt x="126" y="226"/>
                    <a:pt x="121" y="215"/>
                    <a:pt x="121" y="203"/>
                  </a:cubicBezTo>
                  <a:cubicBezTo>
                    <a:pt x="121" y="178"/>
                    <a:pt x="141" y="158"/>
                    <a:pt x="166" y="158"/>
                  </a:cubicBezTo>
                  <a:cubicBezTo>
                    <a:pt x="169" y="158"/>
                    <a:pt x="172" y="158"/>
                    <a:pt x="174" y="159"/>
                  </a:cubicBezTo>
                  <a:cubicBezTo>
                    <a:pt x="174" y="120"/>
                    <a:pt x="174" y="78"/>
                    <a:pt x="174" y="77"/>
                  </a:cubicBezTo>
                  <a:lnTo>
                    <a:pt x="174" y="7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5" name="Freeform 1141"/>
            <p:cNvSpPr>
              <a:spLocks noEditPoints="1"/>
            </p:cNvSpPr>
            <p:nvPr/>
          </p:nvSpPr>
          <p:spPr bwMode="auto">
            <a:xfrm>
              <a:off x="5322027" y="-1068690"/>
              <a:ext cx="63750" cy="64478"/>
            </a:xfrm>
            <a:custGeom>
              <a:avLst/>
              <a:gdLst>
                <a:gd name="T0" fmla="*/ 37 w 74"/>
                <a:gd name="T1" fmla="*/ 0 h 75"/>
                <a:gd name="T2" fmla="*/ 0 w 74"/>
                <a:gd name="T3" fmla="*/ 38 h 75"/>
                <a:gd name="T4" fmla="*/ 37 w 74"/>
                <a:gd name="T5" fmla="*/ 75 h 75"/>
                <a:gd name="T6" fmla="*/ 74 w 74"/>
                <a:gd name="T7" fmla="*/ 38 h 75"/>
                <a:gd name="T8" fmla="*/ 37 w 74"/>
                <a:gd name="T9" fmla="*/ 0 h 75"/>
                <a:gd name="T10" fmla="*/ 56 w 74"/>
                <a:gd name="T11" fmla="*/ 41 h 75"/>
                <a:gd name="T12" fmla="*/ 15 w 74"/>
                <a:gd name="T13" fmla="*/ 41 h 75"/>
                <a:gd name="T14" fmla="*/ 11 w 74"/>
                <a:gd name="T15" fmla="*/ 37 h 75"/>
                <a:gd name="T16" fmla="*/ 15 w 74"/>
                <a:gd name="T17" fmla="*/ 34 h 75"/>
                <a:gd name="T18" fmla="*/ 56 w 74"/>
                <a:gd name="T19" fmla="*/ 34 h 75"/>
                <a:gd name="T20" fmla="*/ 60 w 74"/>
                <a:gd name="T21" fmla="*/ 37 h 75"/>
                <a:gd name="T22" fmla="*/ 56 w 74"/>
                <a:gd name="T23" fmla="*/ 4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5">
                  <a:moveTo>
                    <a:pt x="37" y="0"/>
                  </a:moveTo>
                  <a:cubicBezTo>
                    <a:pt x="17" y="0"/>
                    <a:pt x="0" y="17"/>
                    <a:pt x="0" y="38"/>
                  </a:cubicBezTo>
                  <a:cubicBezTo>
                    <a:pt x="0" y="58"/>
                    <a:pt x="17" y="75"/>
                    <a:pt x="37" y="75"/>
                  </a:cubicBezTo>
                  <a:cubicBezTo>
                    <a:pt x="58" y="75"/>
                    <a:pt x="74" y="58"/>
                    <a:pt x="74" y="38"/>
                  </a:cubicBezTo>
                  <a:cubicBezTo>
                    <a:pt x="74" y="17"/>
                    <a:pt x="58" y="0"/>
                    <a:pt x="37" y="0"/>
                  </a:cubicBezTo>
                  <a:close/>
                  <a:moveTo>
                    <a:pt x="56" y="41"/>
                  </a:moveTo>
                  <a:cubicBezTo>
                    <a:pt x="15" y="41"/>
                    <a:pt x="15" y="41"/>
                    <a:pt x="15" y="41"/>
                  </a:cubicBezTo>
                  <a:cubicBezTo>
                    <a:pt x="13" y="41"/>
                    <a:pt x="11" y="39"/>
                    <a:pt x="11" y="37"/>
                  </a:cubicBezTo>
                  <a:cubicBezTo>
                    <a:pt x="11" y="35"/>
                    <a:pt x="13" y="34"/>
                    <a:pt x="15" y="34"/>
                  </a:cubicBezTo>
                  <a:cubicBezTo>
                    <a:pt x="56" y="34"/>
                    <a:pt x="56" y="34"/>
                    <a:pt x="56" y="34"/>
                  </a:cubicBezTo>
                  <a:cubicBezTo>
                    <a:pt x="58" y="34"/>
                    <a:pt x="60" y="35"/>
                    <a:pt x="60" y="37"/>
                  </a:cubicBezTo>
                  <a:cubicBezTo>
                    <a:pt x="60" y="39"/>
                    <a:pt x="58" y="41"/>
                    <a:pt x="56" y="4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6" name="Freeform 1142"/>
            <p:cNvSpPr/>
            <p:nvPr/>
          </p:nvSpPr>
          <p:spPr bwMode="auto">
            <a:xfrm>
              <a:off x="5302355" y="-1202018"/>
              <a:ext cx="50636" cy="53186"/>
            </a:xfrm>
            <a:custGeom>
              <a:avLst/>
              <a:gdLst>
                <a:gd name="T0" fmla="*/ 0 w 59"/>
                <a:gd name="T1" fmla="*/ 0 h 62"/>
                <a:gd name="T2" fmla="*/ 59 w 59"/>
                <a:gd name="T3" fmla="*/ 62 h 62"/>
                <a:gd name="T4" fmla="*/ 21 w 59"/>
                <a:gd name="T5" fmla="*/ 62 h 62"/>
                <a:gd name="T6" fmla="*/ 0 w 59"/>
                <a:gd name="T7" fmla="*/ 45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5"/>
                    <a:pt x="0" y="45"/>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7" name="Freeform 1143"/>
            <p:cNvSpPr/>
            <p:nvPr/>
          </p:nvSpPr>
          <p:spPr bwMode="auto">
            <a:xfrm>
              <a:off x="5463369" y="-1210761"/>
              <a:ext cx="149721" cy="201449"/>
            </a:xfrm>
            <a:custGeom>
              <a:avLst/>
              <a:gdLst>
                <a:gd name="T0" fmla="*/ 174 w 174"/>
                <a:gd name="T1" fmla="*/ 76 h 234"/>
                <a:gd name="T2" fmla="*/ 102 w 174"/>
                <a:gd name="T3" fmla="*/ 1 h 234"/>
                <a:gd name="T4" fmla="*/ 102 w 174"/>
                <a:gd name="T5" fmla="*/ 1 h 234"/>
                <a:gd name="T6" fmla="*/ 102 w 174"/>
                <a:gd name="T7" fmla="*/ 1 h 234"/>
                <a:gd name="T8" fmla="*/ 102 w 174"/>
                <a:gd name="T9" fmla="*/ 1 h 234"/>
                <a:gd name="T10" fmla="*/ 102 w 174"/>
                <a:gd name="T11" fmla="*/ 1 h 234"/>
                <a:gd name="T12" fmla="*/ 10 w 174"/>
                <a:gd name="T13" fmla="*/ 0 h 234"/>
                <a:gd name="T14" fmla="*/ 0 w 174"/>
                <a:gd name="T15" fmla="*/ 10 h 234"/>
                <a:gd name="T16" fmla="*/ 0 w 174"/>
                <a:gd name="T17" fmla="*/ 224 h 234"/>
                <a:gd name="T18" fmla="*/ 10 w 174"/>
                <a:gd name="T19" fmla="*/ 234 h 234"/>
                <a:gd name="T20" fmla="*/ 135 w 174"/>
                <a:gd name="T21" fmla="*/ 234 h 234"/>
                <a:gd name="T22" fmla="*/ 121 w 174"/>
                <a:gd name="T23" fmla="*/ 203 h 234"/>
                <a:gd name="T24" fmla="*/ 166 w 174"/>
                <a:gd name="T25" fmla="*/ 158 h 234"/>
                <a:gd name="T26" fmla="*/ 174 w 174"/>
                <a:gd name="T27" fmla="*/ 159 h 234"/>
                <a:gd name="T28" fmla="*/ 174 w 174"/>
                <a:gd name="T29" fmla="*/ 77 h 234"/>
                <a:gd name="T30" fmla="*/ 174 w 174"/>
                <a:gd name="T31" fmla="*/ 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4" h="234">
                  <a:moveTo>
                    <a:pt x="174" y="76"/>
                  </a:moveTo>
                  <a:cubicBezTo>
                    <a:pt x="102" y="1"/>
                    <a:pt x="102" y="1"/>
                    <a:pt x="102" y="1"/>
                  </a:cubicBezTo>
                  <a:cubicBezTo>
                    <a:pt x="102" y="1"/>
                    <a:pt x="102" y="1"/>
                    <a:pt x="102" y="1"/>
                  </a:cubicBezTo>
                  <a:cubicBezTo>
                    <a:pt x="102" y="1"/>
                    <a:pt x="102" y="1"/>
                    <a:pt x="102" y="1"/>
                  </a:cubicBezTo>
                  <a:cubicBezTo>
                    <a:pt x="102" y="1"/>
                    <a:pt x="102" y="1"/>
                    <a:pt x="102" y="1"/>
                  </a:cubicBezTo>
                  <a:cubicBezTo>
                    <a:pt x="102" y="1"/>
                    <a:pt x="102" y="1"/>
                    <a:pt x="102" y="1"/>
                  </a:cubicBezTo>
                  <a:cubicBezTo>
                    <a:pt x="10" y="0"/>
                    <a:pt x="10" y="0"/>
                    <a:pt x="10" y="0"/>
                  </a:cubicBezTo>
                  <a:cubicBezTo>
                    <a:pt x="5" y="0"/>
                    <a:pt x="0" y="5"/>
                    <a:pt x="0" y="10"/>
                  </a:cubicBezTo>
                  <a:cubicBezTo>
                    <a:pt x="0" y="224"/>
                    <a:pt x="0" y="224"/>
                    <a:pt x="0" y="224"/>
                  </a:cubicBezTo>
                  <a:cubicBezTo>
                    <a:pt x="0" y="230"/>
                    <a:pt x="5" y="234"/>
                    <a:pt x="10" y="234"/>
                  </a:cubicBezTo>
                  <a:cubicBezTo>
                    <a:pt x="135" y="234"/>
                    <a:pt x="135" y="234"/>
                    <a:pt x="135" y="234"/>
                  </a:cubicBezTo>
                  <a:cubicBezTo>
                    <a:pt x="126" y="226"/>
                    <a:pt x="121" y="215"/>
                    <a:pt x="121" y="203"/>
                  </a:cubicBezTo>
                  <a:cubicBezTo>
                    <a:pt x="121" y="178"/>
                    <a:pt x="141" y="158"/>
                    <a:pt x="166" y="158"/>
                  </a:cubicBezTo>
                  <a:cubicBezTo>
                    <a:pt x="169" y="158"/>
                    <a:pt x="172" y="158"/>
                    <a:pt x="174" y="159"/>
                  </a:cubicBezTo>
                  <a:cubicBezTo>
                    <a:pt x="174" y="120"/>
                    <a:pt x="174" y="78"/>
                    <a:pt x="174" y="77"/>
                  </a:cubicBezTo>
                  <a:lnTo>
                    <a:pt x="174" y="7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8" name="Freeform 1144"/>
            <p:cNvSpPr>
              <a:spLocks noEditPoints="1"/>
            </p:cNvSpPr>
            <p:nvPr/>
          </p:nvSpPr>
          <p:spPr bwMode="auto">
            <a:xfrm>
              <a:off x="5574476" y="-1068690"/>
              <a:ext cx="63750" cy="64478"/>
            </a:xfrm>
            <a:custGeom>
              <a:avLst/>
              <a:gdLst>
                <a:gd name="T0" fmla="*/ 37 w 74"/>
                <a:gd name="T1" fmla="*/ 0 h 75"/>
                <a:gd name="T2" fmla="*/ 0 w 74"/>
                <a:gd name="T3" fmla="*/ 38 h 75"/>
                <a:gd name="T4" fmla="*/ 37 w 74"/>
                <a:gd name="T5" fmla="*/ 75 h 75"/>
                <a:gd name="T6" fmla="*/ 74 w 74"/>
                <a:gd name="T7" fmla="*/ 38 h 75"/>
                <a:gd name="T8" fmla="*/ 37 w 74"/>
                <a:gd name="T9" fmla="*/ 0 h 75"/>
                <a:gd name="T10" fmla="*/ 54 w 74"/>
                <a:gd name="T11" fmla="*/ 43 h 75"/>
                <a:gd name="T12" fmla="*/ 39 w 74"/>
                <a:gd name="T13" fmla="*/ 57 h 75"/>
                <a:gd name="T14" fmla="*/ 35 w 74"/>
                <a:gd name="T15" fmla="*/ 57 h 75"/>
                <a:gd name="T16" fmla="*/ 21 w 74"/>
                <a:gd name="T17" fmla="*/ 43 h 75"/>
                <a:gd name="T18" fmla="*/ 21 w 74"/>
                <a:gd name="T19" fmla="*/ 38 h 75"/>
                <a:gd name="T20" fmla="*/ 23 w 74"/>
                <a:gd name="T21" fmla="*/ 37 h 75"/>
                <a:gd name="T22" fmla="*/ 25 w 74"/>
                <a:gd name="T23" fmla="*/ 38 h 75"/>
                <a:gd name="T24" fmla="*/ 34 w 74"/>
                <a:gd name="T25" fmla="*/ 48 h 75"/>
                <a:gd name="T26" fmla="*/ 34 w 74"/>
                <a:gd name="T27" fmla="*/ 20 h 75"/>
                <a:gd name="T28" fmla="*/ 37 w 74"/>
                <a:gd name="T29" fmla="*/ 17 h 75"/>
                <a:gd name="T30" fmla="*/ 40 w 74"/>
                <a:gd name="T31" fmla="*/ 20 h 75"/>
                <a:gd name="T32" fmla="*/ 40 w 74"/>
                <a:gd name="T33" fmla="*/ 48 h 75"/>
                <a:gd name="T34" fmla="*/ 49 w 74"/>
                <a:gd name="T35" fmla="*/ 38 h 75"/>
                <a:gd name="T36" fmla="*/ 54 w 74"/>
                <a:gd name="T37" fmla="*/ 38 h 75"/>
                <a:gd name="T38" fmla="*/ 54 w 74"/>
                <a:gd name="T39"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75">
                  <a:moveTo>
                    <a:pt x="37" y="0"/>
                  </a:moveTo>
                  <a:cubicBezTo>
                    <a:pt x="17" y="0"/>
                    <a:pt x="0" y="17"/>
                    <a:pt x="0" y="38"/>
                  </a:cubicBezTo>
                  <a:cubicBezTo>
                    <a:pt x="0" y="58"/>
                    <a:pt x="17" y="75"/>
                    <a:pt x="37" y="75"/>
                  </a:cubicBezTo>
                  <a:cubicBezTo>
                    <a:pt x="58" y="75"/>
                    <a:pt x="74" y="58"/>
                    <a:pt x="74" y="38"/>
                  </a:cubicBezTo>
                  <a:cubicBezTo>
                    <a:pt x="74" y="17"/>
                    <a:pt x="58" y="0"/>
                    <a:pt x="37" y="0"/>
                  </a:cubicBezTo>
                  <a:close/>
                  <a:moveTo>
                    <a:pt x="54" y="43"/>
                  </a:moveTo>
                  <a:cubicBezTo>
                    <a:pt x="39" y="57"/>
                    <a:pt x="39" y="57"/>
                    <a:pt x="39" y="57"/>
                  </a:cubicBezTo>
                  <a:cubicBezTo>
                    <a:pt x="38" y="59"/>
                    <a:pt x="36" y="59"/>
                    <a:pt x="35" y="57"/>
                  </a:cubicBezTo>
                  <a:cubicBezTo>
                    <a:pt x="21" y="43"/>
                    <a:pt x="21" y="43"/>
                    <a:pt x="21" y="43"/>
                  </a:cubicBezTo>
                  <a:cubicBezTo>
                    <a:pt x="19" y="41"/>
                    <a:pt x="19" y="39"/>
                    <a:pt x="21" y="38"/>
                  </a:cubicBezTo>
                  <a:cubicBezTo>
                    <a:pt x="21" y="38"/>
                    <a:pt x="22" y="37"/>
                    <a:pt x="23" y="37"/>
                  </a:cubicBezTo>
                  <a:cubicBezTo>
                    <a:pt x="23" y="37"/>
                    <a:pt x="24" y="38"/>
                    <a:pt x="25" y="38"/>
                  </a:cubicBezTo>
                  <a:cubicBezTo>
                    <a:pt x="34" y="48"/>
                    <a:pt x="34" y="48"/>
                    <a:pt x="34" y="48"/>
                  </a:cubicBezTo>
                  <a:cubicBezTo>
                    <a:pt x="34" y="20"/>
                    <a:pt x="34" y="20"/>
                    <a:pt x="34" y="20"/>
                  </a:cubicBezTo>
                  <a:cubicBezTo>
                    <a:pt x="34" y="18"/>
                    <a:pt x="35" y="17"/>
                    <a:pt x="37" y="17"/>
                  </a:cubicBezTo>
                  <a:cubicBezTo>
                    <a:pt x="39" y="17"/>
                    <a:pt x="40" y="18"/>
                    <a:pt x="40" y="20"/>
                  </a:cubicBezTo>
                  <a:cubicBezTo>
                    <a:pt x="40" y="48"/>
                    <a:pt x="40" y="48"/>
                    <a:pt x="40" y="48"/>
                  </a:cubicBezTo>
                  <a:cubicBezTo>
                    <a:pt x="49" y="38"/>
                    <a:pt x="49" y="38"/>
                    <a:pt x="49" y="38"/>
                  </a:cubicBezTo>
                  <a:cubicBezTo>
                    <a:pt x="50" y="37"/>
                    <a:pt x="52" y="37"/>
                    <a:pt x="54" y="38"/>
                  </a:cubicBezTo>
                  <a:cubicBezTo>
                    <a:pt x="55" y="39"/>
                    <a:pt x="55" y="41"/>
                    <a:pt x="54" y="4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9" name="Freeform 1145"/>
            <p:cNvSpPr/>
            <p:nvPr/>
          </p:nvSpPr>
          <p:spPr bwMode="auto">
            <a:xfrm>
              <a:off x="5554804" y="-1202018"/>
              <a:ext cx="50636" cy="53186"/>
            </a:xfrm>
            <a:custGeom>
              <a:avLst/>
              <a:gdLst>
                <a:gd name="T0" fmla="*/ 0 w 59"/>
                <a:gd name="T1" fmla="*/ 0 h 62"/>
                <a:gd name="T2" fmla="*/ 59 w 59"/>
                <a:gd name="T3" fmla="*/ 62 h 62"/>
                <a:gd name="T4" fmla="*/ 21 w 59"/>
                <a:gd name="T5" fmla="*/ 62 h 62"/>
                <a:gd name="T6" fmla="*/ 0 w 59"/>
                <a:gd name="T7" fmla="*/ 45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5"/>
                    <a:pt x="0" y="45"/>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0" name="Freeform 1146"/>
            <p:cNvSpPr/>
            <p:nvPr/>
          </p:nvSpPr>
          <p:spPr bwMode="auto">
            <a:xfrm>
              <a:off x="5715818" y="-1210761"/>
              <a:ext cx="149721" cy="201449"/>
            </a:xfrm>
            <a:custGeom>
              <a:avLst/>
              <a:gdLst>
                <a:gd name="T0" fmla="*/ 174 w 174"/>
                <a:gd name="T1" fmla="*/ 76 h 234"/>
                <a:gd name="T2" fmla="*/ 102 w 174"/>
                <a:gd name="T3" fmla="*/ 1 h 234"/>
                <a:gd name="T4" fmla="*/ 102 w 174"/>
                <a:gd name="T5" fmla="*/ 1 h 234"/>
                <a:gd name="T6" fmla="*/ 102 w 174"/>
                <a:gd name="T7" fmla="*/ 1 h 234"/>
                <a:gd name="T8" fmla="*/ 102 w 174"/>
                <a:gd name="T9" fmla="*/ 1 h 234"/>
                <a:gd name="T10" fmla="*/ 102 w 174"/>
                <a:gd name="T11" fmla="*/ 1 h 234"/>
                <a:gd name="T12" fmla="*/ 10 w 174"/>
                <a:gd name="T13" fmla="*/ 0 h 234"/>
                <a:gd name="T14" fmla="*/ 0 w 174"/>
                <a:gd name="T15" fmla="*/ 10 h 234"/>
                <a:gd name="T16" fmla="*/ 0 w 174"/>
                <a:gd name="T17" fmla="*/ 224 h 234"/>
                <a:gd name="T18" fmla="*/ 10 w 174"/>
                <a:gd name="T19" fmla="*/ 234 h 234"/>
                <a:gd name="T20" fmla="*/ 134 w 174"/>
                <a:gd name="T21" fmla="*/ 234 h 234"/>
                <a:gd name="T22" fmla="*/ 121 w 174"/>
                <a:gd name="T23" fmla="*/ 203 h 234"/>
                <a:gd name="T24" fmla="*/ 166 w 174"/>
                <a:gd name="T25" fmla="*/ 158 h 234"/>
                <a:gd name="T26" fmla="*/ 174 w 174"/>
                <a:gd name="T27" fmla="*/ 159 h 234"/>
                <a:gd name="T28" fmla="*/ 174 w 174"/>
                <a:gd name="T29" fmla="*/ 77 h 234"/>
                <a:gd name="T30" fmla="*/ 174 w 174"/>
                <a:gd name="T31" fmla="*/ 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4" h="234">
                  <a:moveTo>
                    <a:pt x="174" y="76"/>
                  </a:moveTo>
                  <a:cubicBezTo>
                    <a:pt x="102" y="1"/>
                    <a:pt x="102" y="1"/>
                    <a:pt x="102" y="1"/>
                  </a:cubicBezTo>
                  <a:cubicBezTo>
                    <a:pt x="102" y="1"/>
                    <a:pt x="102" y="1"/>
                    <a:pt x="102" y="1"/>
                  </a:cubicBezTo>
                  <a:cubicBezTo>
                    <a:pt x="102" y="1"/>
                    <a:pt x="102" y="1"/>
                    <a:pt x="102" y="1"/>
                  </a:cubicBezTo>
                  <a:cubicBezTo>
                    <a:pt x="102" y="1"/>
                    <a:pt x="102" y="1"/>
                    <a:pt x="102" y="1"/>
                  </a:cubicBezTo>
                  <a:cubicBezTo>
                    <a:pt x="102" y="1"/>
                    <a:pt x="102" y="1"/>
                    <a:pt x="102" y="1"/>
                  </a:cubicBezTo>
                  <a:cubicBezTo>
                    <a:pt x="10" y="0"/>
                    <a:pt x="10" y="0"/>
                    <a:pt x="10" y="0"/>
                  </a:cubicBezTo>
                  <a:cubicBezTo>
                    <a:pt x="5" y="0"/>
                    <a:pt x="0" y="5"/>
                    <a:pt x="0" y="10"/>
                  </a:cubicBezTo>
                  <a:cubicBezTo>
                    <a:pt x="0" y="224"/>
                    <a:pt x="0" y="224"/>
                    <a:pt x="0" y="224"/>
                  </a:cubicBezTo>
                  <a:cubicBezTo>
                    <a:pt x="0" y="230"/>
                    <a:pt x="5" y="234"/>
                    <a:pt x="10" y="234"/>
                  </a:cubicBezTo>
                  <a:cubicBezTo>
                    <a:pt x="134" y="234"/>
                    <a:pt x="134" y="234"/>
                    <a:pt x="134" y="234"/>
                  </a:cubicBezTo>
                  <a:cubicBezTo>
                    <a:pt x="126" y="226"/>
                    <a:pt x="121" y="215"/>
                    <a:pt x="121" y="203"/>
                  </a:cubicBezTo>
                  <a:cubicBezTo>
                    <a:pt x="121" y="178"/>
                    <a:pt x="141" y="158"/>
                    <a:pt x="166" y="158"/>
                  </a:cubicBezTo>
                  <a:cubicBezTo>
                    <a:pt x="169" y="158"/>
                    <a:pt x="172" y="158"/>
                    <a:pt x="174" y="159"/>
                  </a:cubicBezTo>
                  <a:cubicBezTo>
                    <a:pt x="174" y="120"/>
                    <a:pt x="174" y="78"/>
                    <a:pt x="174" y="77"/>
                  </a:cubicBezTo>
                  <a:lnTo>
                    <a:pt x="174" y="7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1" name="Freeform 1147"/>
            <p:cNvSpPr>
              <a:spLocks noEditPoints="1"/>
            </p:cNvSpPr>
            <p:nvPr/>
          </p:nvSpPr>
          <p:spPr bwMode="auto">
            <a:xfrm>
              <a:off x="5826925" y="-1068690"/>
              <a:ext cx="63750" cy="64478"/>
            </a:xfrm>
            <a:custGeom>
              <a:avLst/>
              <a:gdLst>
                <a:gd name="T0" fmla="*/ 37 w 74"/>
                <a:gd name="T1" fmla="*/ 0 h 75"/>
                <a:gd name="T2" fmla="*/ 0 w 74"/>
                <a:gd name="T3" fmla="*/ 38 h 75"/>
                <a:gd name="T4" fmla="*/ 37 w 74"/>
                <a:gd name="T5" fmla="*/ 75 h 75"/>
                <a:gd name="T6" fmla="*/ 74 w 74"/>
                <a:gd name="T7" fmla="*/ 38 h 75"/>
                <a:gd name="T8" fmla="*/ 37 w 74"/>
                <a:gd name="T9" fmla="*/ 0 h 75"/>
                <a:gd name="T10" fmla="*/ 31 w 74"/>
                <a:gd name="T11" fmla="*/ 62 h 75"/>
                <a:gd name="T12" fmla="*/ 23 w 74"/>
                <a:gd name="T13" fmla="*/ 64 h 75"/>
                <a:gd name="T14" fmla="*/ 22 w 74"/>
                <a:gd name="T15" fmla="*/ 63 h 75"/>
                <a:gd name="T16" fmla="*/ 24 w 74"/>
                <a:gd name="T17" fmla="*/ 58 h 75"/>
                <a:gd name="T18" fmla="*/ 12 w 74"/>
                <a:gd name="T19" fmla="*/ 37 h 75"/>
                <a:gd name="T20" fmla="*/ 27 w 74"/>
                <a:gd name="T21" fmla="*/ 14 h 75"/>
                <a:gd name="T22" fmla="*/ 28 w 74"/>
                <a:gd name="T23" fmla="*/ 13 h 75"/>
                <a:gd name="T24" fmla="*/ 30 w 74"/>
                <a:gd name="T25" fmla="*/ 15 h 75"/>
                <a:gd name="T26" fmla="*/ 29 w 74"/>
                <a:gd name="T27" fmla="*/ 18 h 75"/>
                <a:gd name="T28" fmla="*/ 17 w 74"/>
                <a:gd name="T29" fmla="*/ 37 h 75"/>
                <a:gd name="T30" fmla="*/ 26 w 74"/>
                <a:gd name="T31" fmla="*/ 55 h 75"/>
                <a:gd name="T32" fmla="*/ 28 w 74"/>
                <a:gd name="T33" fmla="*/ 50 h 75"/>
                <a:gd name="T34" fmla="*/ 30 w 74"/>
                <a:gd name="T35" fmla="*/ 51 h 75"/>
                <a:gd name="T36" fmla="*/ 33 w 74"/>
                <a:gd name="T37" fmla="*/ 59 h 75"/>
                <a:gd name="T38" fmla="*/ 31 w 74"/>
                <a:gd name="T39" fmla="*/ 62 h 75"/>
                <a:gd name="T40" fmla="*/ 47 w 74"/>
                <a:gd name="T41" fmla="*/ 62 h 75"/>
                <a:gd name="T42" fmla="*/ 46 w 74"/>
                <a:gd name="T43" fmla="*/ 62 h 75"/>
                <a:gd name="T44" fmla="*/ 44 w 74"/>
                <a:gd name="T45" fmla="*/ 60 h 75"/>
                <a:gd name="T46" fmla="*/ 45 w 74"/>
                <a:gd name="T47" fmla="*/ 57 h 75"/>
                <a:gd name="T48" fmla="*/ 58 w 74"/>
                <a:gd name="T49" fmla="*/ 38 h 75"/>
                <a:gd name="T50" fmla="*/ 48 w 74"/>
                <a:gd name="T51" fmla="*/ 21 h 75"/>
                <a:gd name="T52" fmla="*/ 46 w 74"/>
                <a:gd name="T53" fmla="*/ 25 h 75"/>
                <a:gd name="T54" fmla="*/ 44 w 74"/>
                <a:gd name="T55" fmla="*/ 24 h 75"/>
                <a:gd name="T56" fmla="*/ 41 w 74"/>
                <a:gd name="T57" fmla="*/ 16 h 75"/>
                <a:gd name="T58" fmla="*/ 43 w 74"/>
                <a:gd name="T59" fmla="*/ 13 h 75"/>
                <a:gd name="T60" fmla="*/ 51 w 74"/>
                <a:gd name="T61" fmla="*/ 11 h 75"/>
                <a:gd name="T62" fmla="*/ 53 w 74"/>
                <a:gd name="T63" fmla="*/ 12 h 75"/>
                <a:gd name="T64" fmla="*/ 50 w 74"/>
                <a:gd name="T65" fmla="*/ 17 h 75"/>
                <a:gd name="T66" fmla="*/ 62 w 74"/>
                <a:gd name="T67" fmla="*/ 38 h 75"/>
                <a:gd name="T68" fmla="*/ 47 w 74"/>
                <a:gd name="T6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4" h="75">
                  <a:moveTo>
                    <a:pt x="37" y="0"/>
                  </a:moveTo>
                  <a:cubicBezTo>
                    <a:pt x="17" y="0"/>
                    <a:pt x="0" y="17"/>
                    <a:pt x="0" y="38"/>
                  </a:cubicBezTo>
                  <a:cubicBezTo>
                    <a:pt x="0" y="58"/>
                    <a:pt x="17" y="75"/>
                    <a:pt x="37" y="75"/>
                  </a:cubicBezTo>
                  <a:cubicBezTo>
                    <a:pt x="58" y="75"/>
                    <a:pt x="74" y="58"/>
                    <a:pt x="74" y="38"/>
                  </a:cubicBezTo>
                  <a:cubicBezTo>
                    <a:pt x="74" y="17"/>
                    <a:pt x="58" y="0"/>
                    <a:pt x="37" y="0"/>
                  </a:cubicBezTo>
                  <a:close/>
                  <a:moveTo>
                    <a:pt x="31" y="62"/>
                  </a:moveTo>
                  <a:cubicBezTo>
                    <a:pt x="23" y="64"/>
                    <a:pt x="23" y="64"/>
                    <a:pt x="23" y="64"/>
                  </a:cubicBezTo>
                  <a:cubicBezTo>
                    <a:pt x="22" y="65"/>
                    <a:pt x="21" y="64"/>
                    <a:pt x="22" y="63"/>
                  </a:cubicBezTo>
                  <a:cubicBezTo>
                    <a:pt x="24" y="58"/>
                    <a:pt x="24" y="58"/>
                    <a:pt x="24" y="58"/>
                  </a:cubicBezTo>
                  <a:cubicBezTo>
                    <a:pt x="17" y="54"/>
                    <a:pt x="12" y="46"/>
                    <a:pt x="12" y="37"/>
                  </a:cubicBezTo>
                  <a:cubicBezTo>
                    <a:pt x="12" y="27"/>
                    <a:pt x="18" y="18"/>
                    <a:pt x="27" y="14"/>
                  </a:cubicBezTo>
                  <a:cubicBezTo>
                    <a:pt x="28" y="13"/>
                    <a:pt x="28" y="13"/>
                    <a:pt x="28" y="13"/>
                  </a:cubicBezTo>
                  <a:cubicBezTo>
                    <a:pt x="29" y="13"/>
                    <a:pt x="30" y="14"/>
                    <a:pt x="30" y="15"/>
                  </a:cubicBezTo>
                  <a:cubicBezTo>
                    <a:pt x="31" y="16"/>
                    <a:pt x="30" y="17"/>
                    <a:pt x="29" y="18"/>
                  </a:cubicBezTo>
                  <a:cubicBezTo>
                    <a:pt x="21" y="21"/>
                    <a:pt x="17" y="29"/>
                    <a:pt x="17" y="37"/>
                  </a:cubicBezTo>
                  <a:cubicBezTo>
                    <a:pt x="17" y="44"/>
                    <a:pt x="20" y="51"/>
                    <a:pt x="26" y="55"/>
                  </a:cubicBezTo>
                  <a:cubicBezTo>
                    <a:pt x="28" y="50"/>
                    <a:pt x="28" y="50"/>
                    <a:pt x="28" y="50"/>
                  </a:cubicBezTo>
                  <a:cubicBezTo>
                    <a:pt x="29" y="49"/>
                    <a:pt x="30" y="49"/>
                    <a:pt x="30" y="51"/>
                  </a:cubicBezTo>
                  <a:cubicBezTo>
                    <a:pt x="33" y="59"/>
                    <a:pt x="33" y="59"/>
                    <a:pt x="33" y="59"/>
                  </a:cubicBezTo>
                  <a:cubicBezTo>
                    <a:pt x="34" y="60"/>
                    <a:pt x="33" y="62"/>
                    <a:pt x="31" y="62"/>
                  </a:cubicBezTo>
                  <a:close/>
                  <a:moveTo>
                    <a:pt x="47" y="62"/>
                  </a:moveTo>
                  <a:cubicBezTo>
                    <a:pt x="46" y="62"/>
                    <a:pt x="46" y="62"/>
                    <a:pt x="46" y="62"/>
                  </a:cubicBezTo>
                  <a:cubicBezTo>
                    <a:pt x="45" y="62"/>
                    <a:pt x="44" y="61"/>
                    <a:pt x="44" y="60"/>
                  </a:cubicBezTo>
                  <a:cubicBezTo>
                    <a:pt x="44" y="59"/>
                    <a:pt x="44" y="58"/>
                    <a:pt x="45" y="57"/>
                  </a:cubicBezTo>
                  <a:cubicBezTo>
                    <a:pt x="53" y="54"/>
                    <a:pt x="58" y="46"/>
                    <a:pt x="58" y="38"/>
                  </a:cubicBezTo>
                  <a:cubicBezTo>
                    <a:pt x="58" y="31"/>
                    <a:pt x="54" y="24"/>
                    <a:pt x="48" y="21"/>
                  </a:cubicBezTo>
                  <a:cubicBezTo>
                    <a:pt x="46" y="25"/>
                    <a:pt x="46" y="25"/>
                    <a:pt x="46" y="25"/>
                  </a:cubicBezTo>
                  <a:cubicBezTo>
                    <a:pt x="45" y="26"/>
                    <a:pt x="44" y="26"/>
                    <a:pt x="44" y="24"/>
                  </a:cubicBezTo>
                  <a:cubicBezTo>
                    <a:pt x="41" y="16"/>
                    <a:pt x="41" y="16"/>
                    <a:pt x="41" y="16"/>
                  </a:cubicBezTo>
                  <a:cubicBezTo>
                    <a:pt x="41" y="15"/>
                    <a:pt x="41" y="13"/>
                    <a:pt x="43" y="13"/>
                  </a:cubicBezTo>
                  <a:cubicBezTo>
                    <a:pt x="51" y="11"/>
                    <a:pt x="51" y="11"/>
                    <a:pt x="51" y="11"/>
                  </a:cubicBezTo>
                  <a:cubicBezTo>
                    <a:pt x="53" y="11"/>
                    <a:pt x="53" y="11"/>
                    <a:pt x="53" y="12"/>
                  </a:cubicBezTo>
                  <a:cubicBezTo>
                    <a:pt x="50" y="17"/>
                    <a:pt x="50" y="17"/>
                    <a:pt x="50" y="17"/>
                  </a:cubicBezTo>
                  <a:cubicBezTo>
                    <a:pt x="58" y="21"/>
                    <a:pt x="62" y="29"/>
                    <a:pt x="62" y="38"/>
                  </a:cubicBezTo>
                  <a:cubicBezTo>
                    <a:pt x="62" y="48"/>
                    <a:pt x="56" y="57"/>
                    <a:pt x="47" y="6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2" name="Freeform 1148"/>
            <p:cNvSpPr/>
            <p:nvPr/>
          </p:nvSpPr>
          <p:spPr bwMode="auto">
            <a:xfrm>
              <a:off x="5806889" y="-1202018"/>
              <a:ext cx="51000" cy="53186"/>
            </a:xfrm>
            <a:custGeom>
              <a:avLst/>
              <a:gdLst>
                <a:gd name="T0" fmla="*/ 0 w 59"/>
                <a:gd name="T1" fmla="*/ 0 h 62"/>
                <a:gd name="T2" fmla="*/ 59 w 59"/>
                <a:gd name="T3" fmla="*/ 62 h 62"/>
                <a:gd name="T4" fmla="*/ 21 w 59"/>
                <a:gd name="T5" fmla="*/ 62 h 62"/>
                <a:gd name="T6" fmla="*/ 0 w 59"/>
                <a:gd name="T7" fmla="*/ 45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5"/>
                    <a:pt x="0" y="45"/>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3" name="Freeform 1149"/>
            <p:cNvSpPr/>
            <p:nvPr/>
          </p:nvSpPr>
          <p:spPr bwMode="auto">
            <a:xfrm>
              <a:off x="5968996" y="-1210761"/>
              <a:ext cx="149721" cy="201449"/>
            </a:xfrm>
            <a:custGeom>
              <a:avLst/>
              <a:gdLst>
                <a:gd name="T0" fmla="*/ 174 w 174"/>
                <a:gd name="T1" fmla="*/ 76 h 234"/>
                <a:gd name="T2" fmla="*/ 102 w 174"/>
                <a:gd name="T3" fmla="*/ 1 h 234"/>
                <a:gd name="T4" fmla="*/ 102 w 174"/>
                <a:gd name="T5" fmla="*/ 1 h 234"/>
                <a:gd name="T6" fmla="*/ 102 w 174"/>
                <a:gd name="T7" fmla="*/ 1 h 234"/>
                <a:gd name="T8" fmla="*/ 102 w 174"/>
                <a:gd name="T9" fmla="*/ 1 h 234"/>
                <a:gd name="T10" fmla="*/ 102 w 174"/>
                <a:gd name="T11" fmla="*/ 1 h 234"/>
                <a:gd name="T12" fmla="*/ 10 w 174"/>
                <a:gd name="T13" fmla="*/ 0 h 234"/>
                <a:gd name="T14" fmla="*/ 0 w 174"/>
                <a:gd name="T15" fmla="*/ 10 h 234"/>
                <a:gd name="T16" fmla="*/ 0 w 174"/>
                <a:gd name="T17" fmla="*/ 224 h 234"/>
                <a:gd name="T18" fmla="*/ 10 w 174"/>
                <a:gd name="T19" fmla="*/ 234 h 234"/>
                <a:gd name="T20" fmla="*/ 126 w 174"/>
                <a:gd name="T21" fmla="*/ 234 h 234"/>
                <a:gd name="T22" fmla="*/ 126 w 174"/>
                <a:gd name="T23" fmla="*/ 232 h 234"/>
                <a:gd name="T24" fmla="*/ 126 w 174"/>
                <a:gd name="T25" fmla="*/ 199 h 234"/>
                <a:gd name="T26" fmla="*/ 135 w 174"/>
                <a:gd name="T27" fmla="*/ 185 h 234"/>
                <a:gd name="T28" fmla="*/ 165 w 174"/>
                <a:gd name="T29" fmla="*/ 159 h 234"/>
                <a:gd name="T30" fmla="*/ 174 w 174"/>
                <a:gd name="T31" fmla="*/ 161 h 234"/>
                <a:gd name="T32" fmla="*/ 174 w 174"/>
                <a:gd name="T33" fmla="*/ 77 h 234"/>
                <a:gd name="T34" fmla="*/ 174 w 174"/>
                <a:gd name="T35" fmla="*/ 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4" h="234">
                  <a:moveTo>
                    <a:pt x="174" y="76"/>
                  </a:moveTo>
                  <a:cubicBezTo>
                    <a:pt x="102" y="1"/>
                    <a:pt x="102" y="1"/>
                    <a:pt x="102" y="1"/>
                  </a:cubicBezTo>
                  <a:cubicBezTo>
                    <a:pt x="102" y="1"/>
                    <a:pt x="102" y="1"/>
                    <a:pt x="102" y="1"/>
                  </a:cubicBezTo>
                  <a:cubicBezTo>
                    <a:pt x="102" y="1"/>
                    <a:pt x="102" y="1"/>
                    <a:pt x="102" y="1"/>
                  </a:cubicBezTo>
                  <a:cubicBezTo>
                    <a:pt x="102" y="1"/>
                    <a:pt x="102" y="1"/>
                    <a:pt x="102" y="1"/>
                  </a:cubicBezTo>
                  <a:cubicBezTo>
                    <a:pt x="102" y="1"/>
                    <a:pt x="102" y="1"/>
                    <a:pt x="102" y="1"/>
                  </a:cubicBezTo>
                  <a:cubicBezTo>
                    <a:pt x="10" y="0"/>
                    <a:pt x="10" y="0"/>
                    <a:pt x="10" y="0"/>
                  </a:cubicBezTo>
                  <a:cubicBezTo>
                    <a:pt x="5" y="0"/>
                    <a:pt x="0" y="5"/>
                    <a:pt x="0" y="10"/>
                  </a:cubicBezTo>
                  <a:cubicBezTo>
                    <a:pt x="0" y="224"/>
                    <a:pt x="0" y="224"/>
                    <a:pt x="0" y="224"/>
                  </a:cubicBezTo>
                  <a:cubicBezTo>
                    <a:pt x="0" y="230"/>
                    <a:pt x="5" y="234"/>
                    <a:pt x="10" y="234"/>
                  </a:cubicBezTo>
                  <a:cubicBezTo>
                    <a:pt x="126" y="234"/>
                    <a:pt x="126" y="234"/>
                    <a:pt x="126" y="234"/>
                  </a:cubicBezTo>
                  <a:cubicBezTo>
                    <a:pt x="126" y="233"/>
                    <a:pt x="126" y="233"/>
                    <a:pt x="126" y="232"/>
                  </a:cubicBezTo>
                  <a:cubicBezTo>
                    <a:pt x="126" y="199"/>
                    <a:pt x="126" y="199"/>
                    <a:pt x="126" y="199"/>
                  </a:cubicBezTo>
                  <a:cubicBezTo>
                    <a:pt x="126" y="193"/>
                    <a:pt x="129" y="188"/>
                    <a:pt x="135" y="185"/>
                  </a:cubicBezTo>
                  <a:cubicBezTo>
                    <a:pt x="137" y="172"/>
                    <a:pt x="149" y="159"/>
                    <a:pt x="165" y="159"/>
                  </a:cubicBezTo>
                  <a:cubicBezTo>
                    <a:pt x="168" y="159"/>
                    <a:pt x="171" y="160"/>
                    <a:pt x="174" y="161"/>
                  </a:cubicBezTo>
                  <a:cubicBezTo>
                    <a:pt x="174" y="121"/>
                    <a:pt x="174" y="78"/>
                    <a:pt x="174" y="77"/>
                  </a:cubicBezTo>
                  <a:lnTo>
                    <a:pt x="174" y="7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4" name="Freeform 1150"/>
            <p:cNvSpPr>
              <a:spLocks noEditPoints="1"/>
            </p:cNvSpPr>
            <p:nvPr/>
          </p:nvSpPr>
          <p:spPr bwMode="auto">
            <a:xfrm>
              <a:off x="6081560" y="-1068690"/>
              <a:ext cx="59743" cy="66300"/>
            </a:xfrm>
            <a:custGeom>
              <a:avLst/>
              <a:gdLst>
                <a:gd name="T0" fmla="*/ 60 w 69"/>
                <a:gd name="T1" fmla="*/ 25 h 77"/>
                <a:gd name="T2" fmla="*/ 60 w 69"/>
                <a:gd name="T3" fmla="*/ 25 h 77"/>
                <a:gd name="T4" fmla="*/ 34 w 69"/>
                <a:gd name="T5" fmla="*/ 0 h 77"/>
                <a:gd name="T6" fmla="*/ 9 w 69"/>
                <a:gd name="T7" fmla="*/ 25 h 77"/>
                <a:gd name="T8" fmla="*/ 9 w 69"/>
                <a:gd name="T9" fmla="*/ 25 h 77"/>
                <a:gd name="T10" fmla="*/ 8 w 69"/>
                <a:gd name="T11" fmla="*/ 25 h 77"/>
                <a:gd name="T12" fmla="*/ 0 w 69"/>
                <a:gd name="T13" fmla="*/ 34 h 77"/>
                <a:gd name="T14" fmla="*/ 0 w 69"/>
                <a:gd name="T15" fmla="*/ 67 h 77"/>
                <a:gd name="T16" fmla="*/ 10 w 69"/>
                <a:gd name="T17" fmla="*/ 77 h 77"/>
                <a:gd name="T18" fmla="*/ 59 w 69"/>
                <a:gd name="T19" fmla="*/ 77 h 77"/>
                <a:gd name="T20" fmla="*/ 69 w 69"/>
                <a:gd name="T21" fmla="*/ 67 h 77"/>
                <a:gd name="T22" fmla="*/ 69 w 69"/>
                <a:gd name="T23" fmla="*/ 34 h 77"/>
                <a:gd name="T24" fmla="*/ 60 w 69"/>
                <a:gd name="T25" fmla="*/ 25 h 77"/>
                <a:gd name="T26" fmla="*/ 37 w 69"/>
                <a:gd name="T27" fmla="*/ 52 h 77"/>
                <a:gd name="T28" fmla="*/ 37 w 69"/>
                <a:gd name="T29" fmla="*/ 60 h 77"/>
                <a:gd name="T30" fmla="*/ 34 w 69"/>
                <a:gd name="T31" fmla="*/ 63 h 77"/>
                <a:gd name="T32" fmla="*/ 32 w 69"/>
                <a:gd name="T33" fmla="*/ 60 h 77"/>
                <a:gd name="T34" fmla="*/ 32 w 69"/>
                <a:gd name="T35" fmla="*/ 52 h 77"/>
                <a:gd name="T36" fmla="*/ 28 w 69"/>
                <a:gd name="T37" fmla="*/ 46 h 77"/>
                <a:gd name="T38" fmla="*/ 34 w 69"/>
                <a:gd name="T39" fmla="*/ 39 h 77"/>
                <a:gd name="T40" fmla="*/ 41 w 69"/>
                <a:gd name="T41" fmla="*/ 46 h 77"/>
                <a:gd name="T42" fmla="*/ 37 w 69"/>
                <a:gd name="T43" fmla="*/ 52 h 77"/>
                <a:gd name="T44" fmla="*/ 17 w 69"/>
                <a:gd name="T45" fmla="*/ 25 h 77"/>
                <a:gd name="T46" fmla="*/ 34 w 69"/>
                <a:gd name="T47" fmla="*/ 8 h 77"/>
                <a:gd name="T48" fmla="*/ 51 w 69"/>
                <a:gd name="T49" fmla="*/ 25 h 77"/>
                <a:gd name="T50" fmla="*/ 17 w 69"/>
                <a:gd name="T51" fmla="*/ 2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77">
                  <a:moveTo>
                    <a:pt x="60" y="25"/>
                  </a:moveTo>
                  <a:cubicBezTo>
                    <a:pt x="60" y="25"/>
                    <a:pt x="60" y="25"/>
                    <a:pt x="60" y="25"/>
                  </a:cubicBezTo>
                  <a:cubicBezTo>
                    <a:pt x="60" y="13"/>
                    <a:pt x="49" y="0"/>
                    <a:pt x="34" y="0"/>
                  </a:cubicBezTo>
                  <a:cubicBezTo>
                    <a:pt x="20" y="0"/>
                    <a:pt x="9" y="13"/>
                    <a:pt x="9" y="25"/>
                  </a:cubicBezTo>
                  <a:cubicBezTo>
                    <a:pt x="9" y="25"/>
                    <a:pt x="9" y="25"/>
                    <a:pt x="9" y="25"/>
                  </a:cubicBezTo>
                  <a:cubicBezTo>
                    <a:pt x="9" y="25"/>
                    <a:pt x="8" y="25"/>
                    <a:pt x="8" y="25"/>
                  </a:cubicBezTo>
                  <a:cubicBezTo>
                    <a:pt x="4" y="26"/>
                    <a:pt x="0" y="30"/>
                    <a:pt x="0" y="34"/>
                  </a:cubicBezTo>
                  <a:cubicBezTo>
                    <a:pt x="0" y="67"/>
                    <a:pt x="0" y="67"/>
                    <a:pt x="0" y="67"/>
                  </a:cubicBezTo>
                  <a:cubicBezTo>
                    <a:pt x="0" y="72"/>
                    <a:pt x="5" y="77"/>
                    <a:pt x="10" y="77"/>
                  </a:cubicBezTo>
                  <a:cubicBezTo>
                    <a:pt x="59" y="77"/>
                    <a:pt x="59" y="77"/>
                    <a:pt x="59" y="77"/>
                  </a:cubicBezTo>
                  <a:cubicBezTo>
                    <a:pt x="64" y="77"/>
                    <a:pt x="69" y="72"/>
                    <a:pt x="69" y="67"/>
                  </a:cubicBezTo>
                  <a:cubicBezTo>
                    <a:pt x="69" y="34"/>
                    <a:pt x="69" y="34"/>
                    <a:pt x="69" y="34"/>
                  </a:cubicBezTo>
                  <a:cubicBezTo>
                    <a:pt x="69" y="29"/>
                    <a:pt x="65" y="25"/>
                    <a:pt x="60" y="25"/>
                  </a:cubicBezTo>
                  <a:close/>
                  <a:moveTo>
                    <a:pt x="37" y="52"/>
                  </a:moveTo>
                  <a:cubicBezTo>
                    <a:pt x="37" y="60"/>
                    <a:pt x="37" y="60"/>
                    <a:pt x="37" y="60"/>
                  </a:cubicBezTo>
                  <a:cubicBezTo>
                    <a:pt x="37" y="62"/>
                    <a:pt x="36" y="63"/>
                    <a:pt x="34" y="63"/>
                  </a:cubicBezTo>
                  <a:cubicBezTo>
                    <a:pt x="33" y="63"/>
                    <a:pt x="32" y="62"/>
                    <a:pt x="32" y="60"/>
                  </a:cubicBezTo>
                  <a:cubicBezTo>
                    <a:pt x="32" y="52"/>
                    <a:pt x="32" y="52"/>
                    <a:pt x="32" y="52"/>
                  </a:cubicBezTo>
                  <a:cubicBezTo>
                    <a:pt x="30" y="51"/>
                    <a:pt x="28" y="48"/>
                    <a:pt x="28" y="46"/>
                  </a:cubicBezTo>
                  <a:cubicBezTo>
                    <a:pt x="28" y="42"/>
                    <a:pt x="31" y="39"/>
                    <a:pt x="34" y="39"/>
                  </a:cubicBezTo>
                  <a:cubicBezTo>
                    <a:pt x="38" y="39"/>
                    <a:pt x="41" y="42"/>
                    <a:pt x="41" y="46"/>
                  </a:cubicBezTo>
                  <a:cubicBezTo>
                    <a:pt x="41" y="48"/>
                    <a:pt x="39" y="51"/>
                    <a:pt x="37" y="52"/>
                  </a:cubicBezTo>
                  <a:close/>
                  <a:moveTo>
                    <a:pt x="17" y="25"/>
                  </a:moveTo>
                  <a:cubicBezTo>
                    <a:pt x="18" y="16"/>
                    <a:pt x="25" y="8"/>
                    <a:pt x="34" y="8"/>
                  </a:cubicBezTo>
                  <a:cubicBezTo>
                    <a:pt x="44" y="8"/>
                    <a:pt x="51" y="17"/>
                    <a:pt x="51" y="25"/>
                  </a:cubicBezTo>
                  <a:lnTo>
                    <a:pt x="17" y="2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5" name="Freeform 1151"/>
            <p:cNvSpPr/>
            <p:nvPr/>
          </p:nvSpPr>
          <p:spPr bwMode="auto">
            <a:xfrm>
              <a:off x="6060067" y="-1202018"/>
              <a:ext cx="51000" cy="53186"/>
            </a:xfrm>
            <a:custGeom>
              <a:avLst/>
              <a:gdLst>
                <a:gd name="T0" fmla="*/ 0 w 59"/>
                <a:gd name="T1" fmla="*/ 0 h 62"/>
                <a:gd name="T2" fmla="*/ 59 w 59"/>
                <a:gd name="T3" fmla="*/ 62 h 62"/>
                <a:gd name="T4" fmla="*/ 21 w 59"/>
                <a:gd name="T5" fmla="*/ 62 h 62"/>
                <a:gd name="T6" fmla="*/ 0 w 59"/>
                <a:gd name="T7" fmla="*/ 45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5"/>
                    <a:pt x="0" y="45"/>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6" name="Freeform 1152"/>
            <p:cNvSpPr/>
            <p:nvPr/>
          </p:nvSpPr>
          <p:spPr bwMode="auto">
            <a:xfrm>
              <a:off x="6222174" y="-1210761"/>
              <a:ext cx="149721" cy="201449"/>
            </a:xfrm>
            <a:custGeom>
              <a:avLst/>
              <a:gdLst>
                <a:gd name="T0" fmla="*/ 174 w 174"/>
                <a:gd name="T1" fmla="*/ 76 h 234"/>
                <a:gd name="T2" fmla="*/ 102 w 174"/>
                <a:gd name="T3" fmla="*/ 1 h 234"/>
                <a:gd name="T4" fmla="*/ 101 w 174"/>
                <a:gd name="T5" fmla="*/ 1 h 234"/>
                <a:gd name="T6" fmla="*/ 101 w 174"/>
                <a:gd name="T7" fmla="*/ 1 h 234"/>
                <a:gd name="T8" fmla="*/ 101 w 174"/>
                <a:gd name="T9" fmla="*/ 1 h 234"/>
                <a:gd name="T10" fmla="*/ 101 w 174"/>
                <a:gd name="T11" fmla="*/ 1 h 234"/>
                <a:gd name="T12" fmla="*/ 10 w 174"/>
                <a:gd name="T13" fmla="*/ 0 h 234"/>
                <a:gd name="T14" fmla="*/ 0 w 174"/>
                <a:gd name="T15" fmla="*/ 10 h 234"/>
                <a:gd name="T16" fmla="*/ 0 w 174"/>
                <a:gd name="T17" fmla="*/ 224 h 234"/>
                <a:gd name="T18" fmla="*/ 10 w 174"/>
                <a:gd name="T19" fmla="*/ 234 h 234"/>
                <a:gd name="T20" fmla="*/ 126 w 174"/>
                <a:gd name="T21" fmla="*/ 234 h 234"/>
                <a:gd name="T22" fmla="*/ 125 w 174"/>
                <a:gd name="T23" fmla="*/ 232 h 234"/>
                <a:gd name="T24" fmla="*/ 125 w 174"/>
                <a:gd name="T25" fmla="*/ 199 h 234"/>
                <a:gd name="T26" fmla="*/ 133 w 174"/>
                <a:gd name="T27" fmla="*/ 186 h 234"/>
                <a:gd name="T28" fmla="*/ 165 w 174"/>
                <a:gd name="T29" fmla="*/ 157 h 234"/>
                <a:gd name="T30" fmla="*/ 174 w 174"/>
                <a:gd name="T31" fmla="*/ 158 h 234"/>
                <a:gd name="T32" fmla="*/ 174 w 174"/>
                <a:gd name="T33" fmla="*/ 77 h 234"/>
                <a:gd name="T34" fmla="*/ 174 w 174"/>
                <a:gd name="T35" fmla="*/ 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4" h="234">
                  <a:moveTo>
                    <a:pt x="174" y="76"/>
                  </a:moveTo>
                  <a:cubicBezTo>
                    <a:pt x="102" y="1"/>
                    <a:pt x="102" y="1"/>
                    <a:pt x="102" y="1"/>
                  </a:cubicBezTo>
                  <a:cubicBezTo>
                    <a:pt x="101" y="1"/>
                    <a:pt x="101" y="1"/>
                    <a:pt x="101" y="1"/>
                  </a:cubicBezTo>
                  <a:cubicBezTo>
                    <a:pt x="101" y="1"/>
                    <a:pt x="101" y="1"/>
                    <a:pt x="101" y="1"/>
                  </a:cubicBezTo>
                  <a:cubicBezTo>
                    <a:pt x="101" y="1"/>
                    <a:pt x="101" y="1"/>
                    <a:pt x="101" y="1"/>
                  </a:cubicBezTo>
                  <a:cubicBezTo>
                    <a:pt x="101" y="1"/>
                    <a:pt x="101" y="1"/>
                    <a:pt x="101" y="1"/>
                  </a:cubicBezTo>
                  <a:cubicBezTo>
                    <a:pt x="10" y="0"/>
                    <a:pt x="10" y="0"/>
                    <a:pt x="10" y="0"/>
                  </a:cubicBezTo>
                  <a:cubicBezTo>
                    <a:pt x="4" y="0"/>
                    <a:pt x="0" y="5"/>
                    <a:pt x="0" y="10"/>
                  </a:cubicBezTo>
                  <a:cubicBezTo>
                    <a:pt x="0" y="224"/>
                    <a:pt x="0" y="224"/>
                    <a:pt x="0" y="224"/>
                  </a:cubicBezTo>
                  <a:cubicBezTo>
                    <a:pt x="0" y="230"/>
                    <a:pt x="4" y="234"/>
                    <a:pt x="10" y="234"/>
                  </a:cubicBezTo>
                  <a:cubicBezTo>
                    <a:pt x="126" y="234"/>
                    <a:pt x="126" y="234"/>
                    <a:pt x="126" y="234"/>
                  </a:cubicBezTo>
                  <a:cubicBezTo>
                    <a:pt x="126" y="233"/>
                    <a:pt x="125" y="233"/>
                    <a:pt x="125" y="232"/>
                  </a:cubicBezTo>
                  <a:cubicBezTo>
                    <a:pt x="125" y="199"/>
                    <a:pt x="125" y="199"/>
                    <a:pt x="125" y="199"/>
                  </a:cubicBezTo>
                  <a:cubicBezTo>
                    <a:pt x="125" y="194"/>
                    <a:pt x="128" y="189"/>
                    <a:pt x="133" y="186"/>
                  </a:cubicBezTo>
                  <a:cubicBezTo>
                    <a:pt x="136" y="171"/>
                    <a:pt x="148" y="157"/>
                    <a:pt x="165" y="157"/>
                  </a:cubicBezTo>
                  <a:cubicBezTo>
                    <a:pt x="168" y="157"/>
                    <a:pt x="171" y="157"/>
                    <a:pt x="174" y="158"/>
                  </a:cubicBezTo>
                  <a:cubicBezTo>
                    <a:pt x="174" y="119"/>
                    <a:pt x="174" y="78"/>
                    <a:pt x="174" y="77"/>
                  </a:cubicBezTo>
                  <a:lnTo>
                    <a:pt x="174" y="7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7" name="Freeform 1153"/>
            <p:cNvSpPr>
              <a:spLocks noEditPoints="1"/>
            </p:cNvSpPr>
            <p:nvPr/>
          </p:nvSpPr>
          <p:spPr bwMode="auto">
            <a:xfrm>
              <a:off x="6334737" y="-1070511"/>
              <a:ext cx="58650" cy="68121"/>
            </a:xfrm>
            <a:custGeom>
              <a:avLst/>
              <a:gdLst>
                <a:gd name="T0" fmla="*/ 60 w 68"/>
                <a:gd name="T1" fmla="*/ 27 h 79"/>
                <a:gd name="T2" fmla="*/ 17 w 68"/>
                <a:gd name="T3" fmla="*/ 27 h 79"/>
                <a:gd name="T4" fmla="*/ 34 w 68"/>
                <a:gd name="T5" fmla="*/ 8 h 79"/>
                <a:gd name="T6" fmla="*/ 46 w 68"/>
                <a:gd name="T7" fmla="*/ 13 h 79"/>
                <a:gd name="T8" fmla="*/ 52 w 68"/>
                <a:gd name="T9" fmla="*/ 13 h 79"/>
                <a:gd name="T10" fmla="*/ 52 w 68"/>
                <a:gd name="T11" fmla="*/ 7 h 79"/>
                <a:gd name="T12" fmla="*/ 34 w 68"/>
                <a:gd name="T13" fmla="*/ 0 h 79"/>
                <a:gd name="T14" fmla="*/ 8 w 68"/>
                <a:gd name="T15" fmla="*/ 27 h 79"/>
                <a:gd name="T16" fmla="*/ 8 w 68"/>
                <a:gd name="T17" fmla="*/ 27 h 79"/>
                <a:gd name="T18" fmla="*/ 0 w 68"/>
                <a:gd name="T19" fmla="*/ 36 h 79"/>
                <a:gd name="T20" fmla="*/ 0 w 68"/>
                <a:gd name="T21" fmla="*/ 69 h 79"/>
                <a:gd name="T22" fmla="*/ 10 w 68"/>
                <a:gd name="T23" fmla="*/ 79 h 79"/>
                <a:gd name="T24" fmla="*/ 59 w 68"/>
                <a:gd name="T25" fmla="*/ 79 h 79"/>
                <a:gd name="T26" fmla="*/ 68 w 68"/>
                <a:gd name="T27" fmla="*/ 69 h 79"/>
                <a:gd name="T28" fmla="*/ 68 w 68"/>
                <a:gd name="T29" fmla="*/ 36 h 79"/>
                <a:gd name="T30" fmla="*/ 60 w 68"/>
                <a:gd name="T31" fmla="*/ 27 h 79"/>
                <a:gd name="T32" fmla="*/ 37 w 68"/>
                <a:gd name="T33" fmla="*/ 54 h 79"/>
                <a:gd name="T34" fmla="*/ 37 w 68"/>
                <a:gd name="T35" fmla="*/ 62 h 79"/>
                <a:gd name="T36" fmla="*/ 34 w 68"/>
                <a:gd name="T37" fmla="*/ 65 h 79"/>
                <a:gd name="T38" fmla="*/ 32 w 68"/>
                <a:gd name="T39" fmla="*/ 62 h 79"/>
                <a:gd name="T40" fmla="*/ 32 w 68"/>
                <a:gd name="T41" fmla="*/ 54 h 79"/>
                <a:gd name="T42" fmla="*/ 28 w 68"/>
                <a:gd name="T43" fmla="*/ 48 h 79"/>
                <a:gd name="T44" fmla="*/ 34 w 68"/>
                <a:gd name="T45" fmla="*/ 42 h 79"/>
                <a:gd name="T46" fmla="*/ 41 w 68"/>
                <a:gd name="T47" fmla="*/ 48 h 79"/>
                <a:gd name="T48" fmla="*/ 37 w 68"/>
                <a:gd name="T49"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 h="79">
                  <a:moveTo>
                    <a:pt x="60" y="27"/>
                  </a:moveTo>
                  <a:cubicBezTo>
                    <a:pt x="17" y="27"/>
                    <a:pt x="17" y="27"/>
                    <a:pt x="17" y="27"/>
                  </a:cubicBezTo>
                  <a:cubicBezTo>
                    <a:pt x="17" y="18"/>
                    <a:pt x="25" y="8"/>
                    <a:pt x="34" y="8"/>
                  </a:cubicBezTo>
                  <a:cubicBezTo>
                    <a:pt x="40" y="8"/>
                    <a:pt x="44" y="11"/>
                    <a:pt x="46" y="13"/>
                  </a:cubicBezTo>
                  <a:cubicBezTo>
                    <a:pt x="48" y="15"/>
                    <a:pt x="50" y="15"/>
                    <a:pt x="52" y="13"/>
                  </a:cubicBezTo>
                  <a:cubicBezTo>
                    <a:pt x="53" y="12"/>
                    <a:pt x="53" y="9"/>
                    <a:pt x="52" y="7"/>
                  </a:cubicBezTo>
                  <a:cubicBezTo>
                    <a:pt x="47" y="3"/>
                    <a:pt x="41" y="0"/>
                    <a:pt x="34" y="0"/>
                  </a:cubicBezTo>
                  <a:cubicBezTo>
                    <a:pt x="19" y="0"/>
                    <a:pt x="8" y="14"/>
                    <a:pt x="8" y="27"/>
                  </a:cubicBezTo>
                  <a:cubicBezTo>
                    <a:pt x="8" y="27"/>
                    <a:pt x="8" y="27"/>
                    <a:pt x="8" y="27"/>
                  </a:cubicBezTo>
                  <a:cubicBezTo>
                    <a:pt x="4" y="28"/>
                    <a:pt x="0" y="32"/>
                    <a:pt x="0" y="36"/>
                  </a:cubicBezTo>
                  <a:cubicBezTo>
                    <a:pt x="0" y="69"/>
                    <a:pt x="0" y="69"/>
                    <a:pt x="0" y="69"/>
                  </a:cubicBezTo>
                  <a:cubicBezTo>
                    <a:pt x="0" y="74"/>
                    <a:pt x="5" y="79"/>
                    <a:pt x="10" y="79"/>
                  </a:cubicBezTo>
                  <a:cubicBezTo>
                    <a:pt x="59" y="79"/>
                    <a:pt x="59" y="79"/>
                    <a:pt x="59" y="79"/>
                  </a:cubicBezTo>
                  <a:cubicBezTo>
                    <a:pt x="64" y="79"/>
                    <a:pt x="68" y="74"/>
                    <a:pt x="68" y="69"/>
                  </a:cubicBezTo>
                  <a:cubicBezTo>
                    <a:pt x="68" y="36"/>
                    <a:pt x="68" y="36"/>
                    <a:pt x="68" y="36"/>
                  </a:cubicBezTo>
                  <a:cubicBezTo>
                    <a:pt x="68" y="31"/>
                    <a:pt x="65" y="27"/>
                    <a:pt x="60" y="27"/>
                  </a:cubicBezTo>
                  <a:close/>
                  <a:moveTo>
                    <a:pt x="37" y="54"/>
                  </a:moveTo>
                  <a:cubicBezTo>
                    <a:pt x="37" y="62"/>
                    <a:pt x="37" y="62"/>
                    <a:pt x="37" y="62"/>
                  </a:cubicBezTo>
                  <a:cubicBezTo>
                    <a:pt x="37" y="64"/>
                    <a:pt x="36" y="65"/>
                    <a:pt x="34" y="65"/>
                  </a:cubicBezTo>
                  <a:cubicBezTo>
                    <a:pt x="33" y="65"/>
                    <a:pt x="32" y="64"/>
                    <a:pt x="32" y="62"/>
                  </a:cubicBezTo>
                  <a:cubicBezTo>
                    <a:pt x="32" y="54"/>
                    <a:pt x="32" y="54"/>
                    <a:pt x="32" y="54"/>
                  </a:cubicBezTo>
                  <a:cubicBezTo>
                    <a:pt x="30" y="53"/>
                    <a:pt x="28" y="50"/>
                    <a:pt x="28" y="48"/>
                  </a:cubicBezTo>
                  <a:cubicBezTo>
                    <a:pt x="28" y="44"/>
                    <a:pt x="31" y="42"/>
                    <a:pt x="34" y="42"/>
                  </a:cubicBezTo>
                  <a:cubicBezTo>
                    <a:pt x="38" y="42"/>
                    <a:pt x="41" y="44"/>
                    <a:pt x="41" y="48"/>
                  </a:cubicBezTo>
                  <a:cubicBezTo>
                    <a:pt x="41" y="50"/>
                    <a:pt x="39" y="53"/>
                    <a:pt x="37" y="5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8" name="Freeform 1154"/>
            <p:cNvSpPr/>
            <p:nvPr/>
          </p:nvSpPr>
          <p:spPr bwMode="auto">
            <a:xfrm>
              <a:off x="6312516" y="-1202018"/>
              <a:ext cx="51000" cy="53186"/>
            </a:xfrm>
            <a:custGeom>
              <a:avLst/>
              <a:gdLst>
                <a:gd name="T0" fmla="*/ 0 w 59"/>
                <a:gd name="T1" fmla="*/ 0 h 62"/>
                <a:gd name="T2" fmla="*/ 59 w 59"/>
                <a:gd name="T3" fmla="*/ 62 h 62"/>
                <a:gd name="T4" fmla="*/ 22 w 59"/>
                <a:gd name="T5" fmla="*/ 62 h 62"/>
                <a:gd name="T6" fmla="*/ 0 w 59"/>
                <a:gd name="T7" fmla="*/ 45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2" y="62"/>
                    <a:pt x="22" y="62"/>
                    <a:pt x="22" y="62"/>
                  </a:cubicBezTo>
                  <a:cubicBezTo>
                    <a:pt x="12" y="62"/>
                    <a:pt x="0" y="55"/>
                    <a:pt x="0" y="45"/>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9" name="Freeform 1155"/>
            <p:cNvSpPr/>
            <p:nvPr/>
          </p:nvSpPr>
          <p:spPr bwMode="auto">
            <a:xfrm>
              <a:off x="6476080" y="-1210761"/>
              <a:ext cx="150085" cy="201449"/>
            </a:xfrm>
            <a:custGeom>
              <a:avLst/>
              <a:gdLst>
                <a:gd name="T0" fmla="*/ 173 w 174"/>
                <a:gd name="T1" fmla="*/ 76 h 234"/>
                <a:gd name="T2" fmla="*/ 101 w 174"/>
                <a:gd name="T3" fmla="*/ 1 h 234"/>
                <a:gd name="T4" fmla="*/ 101 w 174"/>
                <a:gd name="T5" fmla="*/ 1 h 234"/>
                <a:gd name="T6" fmla="*/ 101 w 174"/>
                <a:gd name="T7" fmla="*/ 1 h 234"/>
                <a:gd name="T8" fmla="*/ 101 w 174"/>
                <a:gd name="T9" fmla="*/ 1 h 234"/>
                <a:gd name="T10" fmla="*/ 101 w 174"/>
                <a:gd name="T11" fmla="*/ 1 h 234"/>
                <a:gd name="T12" fmla="*/ 10 w 174"/>
                <a:gd name="T13" fmla="*/ 0 h 234"/>
                <a:gd name="T14" fmla="*/ 0 w 174"/>
                <a:gd name="T15" fmla="*/ 10 h 234"/>
                <a:gd name="T16" fmla="*/ 0 w 174"/>
                <a:gd name="T17" fmla="*/ 224 h 234"/>
                <a:gd name="T18" fmla="*/ 10 w 174"/>
                <a:gd name="T19" fmla="*/ 234 h 234"/>
                <a:gd name="T20" fmla="*/ 121 w 174"/>
                <a:gd name="T21" fmla="*/ 234 h 234"/>
                <a:gd name="T22" fmla="*/ 135 w 174"/>
                <a:gd name="T23" fmla="*/ 220 h 234"/>
                <a:gd name="T24" fmla="*/ 131 w 174"/>
                <a:gd name="T25" fmla="*/ 204 h 234"/>
                <a:gd name="T26" fmla="*/ 166 w 174"/>
                <a:gd name="T27" fmla="*/ 168 h 234"/>
                <a:gd name="T28" fmla="*/ 174 w 174"/>
                <a:gd name="T29" fmla="*/ 169 h 234"/>
                <a:gd name="T30" fmla="*/ 174 w 174"/>
                <a:gd name="T31" fmla="*/ 77 h 234"/>
                <a:gd name="T32" fmla="*/ 173 w 174"/>
                <a:gd name="T33" fmla="*/ 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4" h="234">
                  <a:moveTo>
                    <a:pt x="173" y="76"/>
                  </a:moveTo>
                  <a:cubicBezTo>
                    <a:pt x="101" y="1"/>
                    <a:pt x="101" y="1"/>
                    <a:pt x="101" y="1"/>
                  </a:cubicBezTo>
                  <a:cubicBezTo>
                    <a:pt x="101" y="1"/>
                    <a:pt x="101" y="1"/>
                    <a:pt x="101" y="1"/>
                  </a:cubicBezTo>
                  <a:cubicBezTo>
                    <a:pt x="101" y="1"/>
                    <a:pt x="101" y="1"/>
                    <a:pt x="101" y="1"/>
                  </a:cubicBezTo>
                  <a:cubicBezTo>
                    <a:pt x="101" y="1"/>
                    <a:pt x="101" y="1"/>
                    <a:pt x="101" y="1"/>
                  </a:cubicBezTo>
                  <a:cubicBezTo>
                    <a:pt x="101" y="1"/>
                    <a:pt x="101" y="1"/>
                    <a:pt x="101" y="1"/>
                  </a:cubicBezTo>
                  <a:cubicBezTo>
                    <a:pt x="10" y="0"/>
                    <a:pt x="10" y="0"/>
                    <a:pt x="10" y="0"/>
                  </a:cubicBezTo>
                  <a:cubicBezTo>
                    <a:pt x="4" y="0"/>
                    <a:pt x="0" y="5"/>
                    <a:pt x="0" y="10"/>
                  </a:cubicBezTo>
                  <a:cubicBezTo>
                    <a:pt x="0" y="224"/>
                    <a:pt x="0" y="224"/>
                    <a:pt x="0" y="224"/>
                  </a:cubicBezTo>
                  <a:cubicBezTo>
                    <a:pt x="0" y="230"/>
                    <a:pt x="4" y="234"/>
                    <a:pt x="10" y="234"/>
                  </a:cubicBezTo>
                  <a:cubicBezTo>
                    <a:pt x="121" y="234"/>
                    <a:pt x="121" y="234"/>
                    <a:pt x="121" y="234"/>
                  </a:cubicBezTo>
                  <a:cubicBezTo>
                    <a:pt x="135" y="220"/>
                    <a:pt x="135" y="220"/>
                    <a:pt x="135" y="220"/>
                  </a:cubicBezTo>
                  <a:cubicBezTo>
                    <a:pt x="133" y="215"/>
                    <a:pt x="131" y="210"/>
                    <a:pt x="131" y="204"/>
                  </a:cubicBezTo>
                  <a:cubicBezTo>
                    <a:pt x="131" y="184"/>
                    <a:pt x="147" y="168"/>
                    <a:pt x="166" y="168"/>
                  </a:cubicBezTo>
                  <a:cubicBezTo>
                    <a:pt x="169" y="168"/>
                    <a:pt x="171" y="169"/>
                    <a:pt x="174" y="169"/>
                  </a:cubicBezTo>
                  <a:cubicBezTo>
                    <a:pt x="174" y="128"/>
                    <a:pt x="174" y="78"/>
                    <a:pt x="174" y="77"/>
                  </a:cubicBezTo>
                  <a:lnTo>
                    <a:pt x="173" y="7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0" name="Freeform 1156"/>
            <p:cNvSpPr>
              <a:spLocks noEditPoints="1"/>
            </p:cNvSpPr>
            <p:nvPr/>
          </p:nvSpPr>
          <p:spPr bwMode="auto">
            <a:xfrm>
              <a:off x="6578808" y="-1061040"/>
              <a:ext cx="66300" cy="67028"/>
            </a:xfrm>
            <a:custGeom>
              <a:avLst/>
              <a:gdLst>
                <a:gd name="T0" fmla="*/ 1 w 77"/>
                <a:gd name="T1" fmla="*/ 70 h 78"/>
                <a:gd name="T2" fmla="*/ 24 w 77"/>
                <a:gd name="T3" fmla="*/ 47 h 78"/>
                <a:gd name="T4" fmla="*/ 18 w 77"/>
                <a:gd name="T5" fmla="*/ 30 h 78"/>
                <a:gd name="T6" fmla="*/ 47 w 77"/>
                <a:gd name="T7" fmla="*/ 0 h 78"/>
                <a:gd name="T8" fmla="*/ 77 w 77"/>
                <a:gd name="T9" fmla="*/ 30 h 78"/>
                <a:gd name="T10" fmla="*/ 47 w 77"/>
                <a:gd name="T11" fmla="*/ 59 h 78"/>
                <a:gd name="T12" fmla="*/ 31 w 77"/>
                <a:gd name="T13" fmla="*/ 54 h 78"/>
                <a:gd name="T14" fmla="*/ 8 w 77"/>
                <a:gd name="T15" fmla="*/ 76 h 78"/>
                <a:gd name="T16" fmla="*/ 5 w 77"/>
                <a:gd name="T17" fmla="*/ 78 h 78"/>
                <a:gd name="T18" fmla="*/ 1 w 77"/>
                <a:gd name="T19" fmla="*/ 76 h 78"/>
                <a:gd name="T20" fmla="*/ 1 w 77"/>
                <a:gd name="T21" fmla="*/ 70 h 78"/>
                <a:gd name="T22" fmla="*/ 47 w 77"/>
                <a:gd name="T23" fmla="*/ 50 h 78"/>
                <a:gd name="T24" fmla="*/ 67 w 77"/>
                <a:gd name="T25" fmla="*/ 30 h 78"/>
                <a:gd name="T26" fmla="*/ 47 w 77"/>
                <a:gd name="T27" fmla="*/ 10 h 78"/>
                <a:gd name="T28" fmla="*/ 28 w 77"/>
                <a:gd name="T29" fmla="*/ 30 h 78"/>
                <a:gd name="T30" fmla="*/ 47 w 77"/>
                <a:gd name="T31" fmla="*/ 5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78">
                  <a:moveTo>
                    <a:pt x="1" y="70"/>
                  </a:moveTo>
                  <a:cubicBezTo>
                    <a:pt x="24" y="47"/>
                    <a:pt x="24" y="47"/>
                    <a:pt x="24" y="47"/>
                  </a:cubicBezTo>
                  <a:cubicBezTo>
                    <a:pt x="20" y="42"/>
                    <a:pt x="18" y="36"/>
                    <a:pt x="18" y="30"/>
                  </a:cubicBezTo>
                  <a:cubicBezTo>
                    <a:pt x="18" y="14"/>
                    <a:pt x="31" y="0"/>
                    <a:pt x="47" y="0"/>
                  </a:cubicBezTo>
                  <a:cubicBezTo>
                    <a:pt x="64" y="0"/>
                    <a:pt x="77" y="14"/>
                    <a:pt x="77" y="30"/>
                  </a:cubicBezTo>
                  <a:cubicBezTo>
                    <a:pt x="77" y="46"/>
                    <a:pt x="64" y="59"/>
                    <a:pt x="47" y="59"/>
                  </a:cubicBezTo>
                  <a:cubicBezTo>
                    <a:pt x="41" y="59"/>
                    <a:pt x="35" y="57"/>
                    <a:pt x="31" y="54"/>
                  </a:cubicBezTo>
                  <a:cubicBezTo>
                    <a:pt x="8" y="76"/>
                    <a:pt x="8" y="76"/>
                    <a:pt x="8" y="76"/>
                  </a:cubicBezTo>
                  <a:cubicBezTo>
                    <a:pt x="7" y="77"/>
                    <a:pt x="6" y="78"/>
                    <a:pt x="5" y="78"/>
                  </a:cubicBezTo>
                  <a:cubicBezTo>
                    <a:pt x="3" y="78"/>
                    <a:pt x="2" y="77"/>
                    <a:pt x="1" y="76"/>
                  </a:cubicBezTo>
                  <a:cubicBezTo>
                    <a:pt x="0" y="74"/>
                    <a:pt x="0" y="71"/>
                    <a:pt x="1" y="70"/>
                  </a:cubicBezTo>
                  <a:close/>
                  <a:moveTo>
                    <a:pt x="47" y="50"/>
                  </a:moveTo>
                  <a:cubicBezTo>
                    <a:pt x="58" y="50"/>
                    <a:pt x="67" y="41"/>
                    <a:pt x="67" y="30"/>
                  </a:cubicBezTo>
                  <a:cubicBezTo>
                    <a:pt x="67" y="19"/>
                    <a:pt x="58" y="10"/>
                    <a:pt x="47" y="10"/>
                  </a:cubicBezTo>
                  <a:cubicBezTo>
                    <a:pt x="37" y="10"/>
                    <a:pt x="28" y="19"/>
                    <a:pt x="28" y="30"/>
                  </a:cubicBezTo>
                  <a:cubicBezTo>
                    <a:pt x="28" y="41"/>
                    <a:pt x="37" y="50"/>
                    <a:pt x="47" y="5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1" name="Freeform 1157"/>
            <p:cNvSpPr>
              <a:spLocks noEditPoints="1"/>
            </p:cNvSpPr>
            <p:nvPr/>
          </p:nvSpPr>
          <p:spPr bwMode="auto">
            <a:xfrm>
              <a:off x="6576987" y="-1061768"/>
              <a:ext cx="68850" cy="68850"/>
            </a:xfrm>
            <a:custGeom>
              <a:avLst/>
              <a:gdLst>
                <a:gd name="T0" fmla="*/ 7 w 80"/>
                <a:gd name="T1" fmla="*/ 80 h 80"/>
                <a:gd name="T2" fmla="*/ 2 w 80"/>
                <a:gd name="T3" fmla="*/ 78 h 80"/>
                <a:gd name="T4" fmla="*/ 0 w 80"/>
                <a:gd name="T5" fmla="*/ 74 h 80"/>
                <a:gd name="T6" fmla="*/ 2 w 80"/>
                <a:gd name="T7" fmla="*/ 70 h 80"/>
                <a:gd name="T8" fmla="*/ 24 w 80"/>
                <a:gd name="T9" fmla="*/ 48 h 80"/>
                <a:gd name="T10" fmla="*/ 19 w 80"/>
                <a:gd name="T11" fmla="*/ 31 h 80"/>
                <a:gd name="T12" fmla="*/ 49 w 80"/>
                <a:gd name="T13" fmla="*/ 0 h 80"/>
                <a:gd name="T14" fmla="*/ 80 w 80"/>
                <a:gd name="T15" fmla="*/ 31 h 80"/>
                <a:gd name="T16" fmla="*/ 49 w 80"/>
                <a:gd name="T17" fmla="*/ 62 h 80"/>
                <a:gd name="T18" fmla="*/ 33 w 80"/>
                <a:gd name="T19" fmla="*/ 57 h 80"/>
                <a:gd name="T20" fmla="*/ 11 w 80"/>
                <a:gd name="T21" fmla="*/ 78 h 80"/>
                <a:gd name="T22" fmla="*/ 7 w 80"/>
                <a:gd name="T23" fmla="*/ 80 h 80"/>
                <a:gd name="T24" fmla="*/ 49 w 80"/>
                <a:gd name="T25" fmla="*/ 3 h 80"/>
                <a:gd name="T26" fmla="*/ 22 w 80"/>
                <a:gd name="T27" fmla="*/ 31 h 80"/>
                <a:gd name="T28" fmla="*/ 27 w 80"/>
                <a:gd name="T29" fmla="*/ 47 h 80"/>
                <a:gd name="T30" fmla="*/ 28 w 80"/>
                <a:gd name="T31" fmla="*/ 48 h 80"/>
                <a:gd name="T32" fmla="*/ 4 w 80"/>
                <a:gd name="T33" fmla="*/ 72 h 80"/>
                <a:gd name="T34" fmla="*/ 3 w 80"/>
                <a:gd name="T35" fmla="*/ 74 h 80"/>
                <a:gd name="T36" fmla="*/ 4 w 80"/>
                <a:gd name="T37" fmla="*/ 76 h 80"/>
                <a:gd name="T38" fmla="*/ 9 w 80"/>
                <a:gd name="T39" fmla="*/ 76 h 80"/>
                <a:gd name="T40" fmla="*/ 32 w 80"/>
                <a:gd name="T41" fmla="*/ 53 h 80"/>
                <a:gd name="T42" fmla="*/ 34 w 80"/>
                <a:gd name="T43" fmla="*/ 53 h 80"/>
                <a:gd name="T44" fmla="*/ 49 w 80"/>
                <a:gd name="T45" fmla="*/ 59 h 80"/>
                <a:gd name="T46" fmla="*/ 77 w 80"/>
                <a:gd name="T47" fmla="*/ 31 h 80"/>
                <a:gd name="T48" fmla="*/ 49 w 80"/>
                <a:gd name="T49" fmla="*/ 3 h 80"/>
                <a:gd name="T50" fmla="*/ 49 w 80"/>
                <a:gd name="T51" fmla="*/ 52 h 80"/>
                <a:gd name="T52" fmla="*/ 28 w 80"/>
                <a:gd name="T53" fmla="*/ 31 h 80"/>
                <a:gd name="T54" fmla="*/ 49 w 80"/>
                <a:gd name="T55" fmla="*/ 9 h 80"/>
                <a:gd name="T56" fmla="*/ 71 w 80"/>
                <a:gd name="T57" fmla="*/ 31 h 80"/>
                <a:gd name="T58" fmla="*/ 49 w 80"/>
                <a:gd name="T59" fmla="*/ 52 h 80"/>
                <a:gd name="T60" fmla="*/ 49 w 80"/>
                <a:gd name="T61" fmla="*/ 12 h 80"/>
                <a:gd name="T62" fmla="*/ 31 w 80"/>
                <a:gd name="T63" fmla="*/ 31 h 80"/>
                <a:gd name="T64" fmla="*/ 49 w 80"/>
                <a:gd name="T65" fmla="*/ 49 h 80"/>
                <a:gd name="T66" fmla="*/ 68 w 80"/>
                <a:gd name="T67" fmla="*/ 31 h 80"/>
                <a:gd name="T68" fmla="*/ 49 w 80"/>
                <a:gd name="T69" fmla="*/ 1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 h="80">
                  <a:moveTo>
                    <a:pt x="7" y="80"/>
                  </a:moveTo>
                  <a:cubicBezTo>
                    <a:pt x="5" y="80"/>
                    <a:pt x="3" y="80"/>
                    <a:pt x="2" y="78"/>
                  </a:cubicBezTo>
                  <a:cubicBezTo>
                    <a:pt x="1" y="77"/>
                    <a:pt x="0" y="76"/>
                    <a:pt x="0" y="74"/>
                  </a:cubicBezTo>
                  <a:cubicBezTo>
                    <a:pt x="0" y="72"/>
                    <a:pt x="1" y="71"/>
                    <a:pt x="2" y="70"/>
                  </a:cubicBezTo>
                  <a:cubicBezTo>
                    <a:pt x="24" y="48"/>
                    <a:pt x="24" y="48"/>
                    <a:pt x="24" y="48"/>
                  </a:cubicBezTo>
                  <a:cubicBezTo>
                    <a:pt x="20" y="43"/>
                    <a:pt x="19" y="37"/>
                    <a:pt x="19" y="31"/>
                  </a:cubicBezTo>
                  <a:cubicBezTo>
                    <a:pt x="19" y="14"/>
                    <a:pt x="32" y="0"/>
                    <a:pt x="49" y="0"/>
                  </a:cubicBezTo>
                  <a:cubicBezTo>
                    <a:pt x="66" y="0"/>
                    <a:pt x="80" y="14"/>
                    <a:pt x="80" y="31"/>
                  </a:cubicBezTo>
                  <a:cubicBezTo>
                    <a:pt x="80" y="48"/>
                    <a:pt x="66" y="62"/>
                    <a:pt x="49" y="62"/>
                  </a:cubicBezTo>
                  <a:cubicBezTo>
                    <a:pt x="44" y="62"/>
                    <a:pt x="38" y="60"/>
                    <a:pt x="33" y="57"/>
                  </a:cubicBezTo>
                  <a:cubicBezTo>
                    <a:pt x="11" y="78"/>
                    <a:pt x="11" y="78"/>
                    <a:pt x="11" y="78"/>
                  </a:cubicBezTo>
                  <a:cubicBezTo>
                    <a:pt x="10" y="80"/>
                    <a:pt x="8" y="80"/>
                    <a:pt x="7" y="80"/>
                  </a:cubicBezTo>
                  <a:close/>
                  <a:moveTo>
                    <a:pt x="49" y="3"/>
                  </a:moveTo>
                  <a:cubicBezTo>
                    <a:pt x="34" y="3"/>
                    <a:pt x="22" y="15"/>
                    <a:pt x="22" y="31"/>
                  </a:cubicBezTo>
                  <a:cubicBezTo>
                    <a:pt x="22" y="37"/>
                    <a:pt x="24" y="42"/>
                    <a:pt x="27" y="47"/>
                  </a:cubicBezTo>
                  <a:cubicBezTo>
                    <a:pt x="28" y="48"/>
                    <a:pt x="28" y="48"/>
                    <a:pt x="28" y="48"/>
                  </a:cubicBezTo>
                  <a:cubicBezTo>
                    <a:pt x="4" y="72"/>
                    <a:pt x="4" y="72"/>
                    <a:pt x="4" y="72"/>
                  </a:cubicBezTo>
                  <a:cubicBezTo>
                    <a:pt x="4" y="72"/>
                    <a:pt x="3" y="73"/>
                    <a:pt x="3" y="74"/>
                  </a:cubicBezTo>
                  <a:cubicBezTo>
                    <a:pt x="3" y="75"/>
                    <a:pt x="4" y="76"/>
                    <a:pt x="4" y="76"/>
                  </a:cubicBezTo>
                  <a:cubicBezTo>
                    <a:pt x="6" y="77"/>
                    <a:pt x="8" y="77"/>
                    <a:pt x="9" y="76"/>
                  </a:cubicBezTo>
                  <a:cubicBezTo>
                    <a:pt x="32" y="53"/>
                    <a:pt x="32" y="53"/>
                    <a:pt x="32" y="53"/>
                  </a:cubicBezTo>
                  <a:cubicBezTo>
                    <a:pt x="34" y="53"/>
                    <a:pt x="34" y="53"/>
                    <a:pt x="34" y="53"/>
                  </a:cubicBezTo>
                  <a:cubicBezTo>
                    <a:pt x="38" y="57"/>
                    <a:pt x="44" y="59"/>
                    <a:pt x="49" y="59"/>
                  </a:cubicBezTo>
                  <a:cubicBezTo>
                    <a:pt x="65" y="59"/>
                    <a:pt x="77" y="46"/>
                    <a:pt x="77" y="31"/>
                  </a:cubicBezTo>
                  <a:cubicBezTo>
                    <a:pt x="77" y="15"/>
                    <a:pt x="65" y="3"/>
                    <a:pt x="49" y="3"/>
                  </a:cubicBezTo>
                  <a:close/>
                  <a:moveTo>
                    <a:pt x="49" y="52"/>
                  </a:moveTo>
                  <a:cubicBezTo>
                    <a:pt x="38" y="52"/>
                    <a:pt x="28" y="42"/>
                    <a:pt x="28" y="31"/>
                  </a:cubicBezTo>
                  <a:cubicBezTo>
                    <a:pt x="28" y="19"/>
                    <a:pt x="38" y="9"/>
                    <a:pt x="49" y="9"/>
                  </a:cubicBezTo>
                  <a:cubicBezTo>
                    <a:pt x="61" y="9"/>
                    <a:pt x="71" y="19"/>
                    <a:pt x="71" y="31"/>
                  </a:cubicBezTo>
                  <a:cubicBezTo>
                    <a:pt x="71" y="42"/>
                    <a:pt x="61" y="52"/>
                    <a:pt x="49" y="52"/>
                  </a:cubicBezTo>
                  <a:close/>
                  <a:moveTo>
                    <a:pt x="49" y="12"/>
                  </a:moveTo>
                  <a:cubicBezTo>
                    <a:pt x="39" y="12"/>
                    <a:pt x="31" y="21"/>
                    <a:pt x="31" y="31"/>
                  </a:cubicBezTo>
                  <a:cubicBezTo>
                    <a:pt x="31" y="41"/>
                    <a:pt x="39" y="49"/>
                    <a:pt x="49" y="49"/>
                  </a:cubicBezTo>
                  <a:cubicBezTo>
                    <a:pt x="60" y="49"/>
                    <a:pt x="68" y="41"/>
                    <a:pt x="68" y="31"/>
                  </a:cubicBezTo>
                  <a:cubicBezTo>
                    <a:pt x="68" y="21"/>
                    <a:pt x="60" y="12"/>
                    <a:pt x="49"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2" name="Freeform 1158"/>
            <p:cNvSpPr/>
            <p:nvPr/>
          </p:nvSpPr>
          <p:spPr bwMode="auto">
            <a:xfrm>
              <a:off x="6566422" y="-1202018"/>
              <a:ext cx="51000" cy="53186"/>
            </a:xfrm>
            <a:custGeom>
              <a:avLst/>
              <a:gdLst>
                <a:gd name="T0" fmla="*/ 0 w 59"/>
                <a:gd name="T1" fmla="*/ 0 h 62"/>
                <a:gd name="T2" fmla="*/ 59 w 59"/>
                <a:gd name="T3" fmla="*/ 62 h 62"/>
                <a:gd name="T4" fmla="*/ 22 w 59"/>
                <a:gd name="T5" fmla="*/ 62 h 62"/>
                <a:gd name="T6" fmla="*/ 0 w 59"/>
                <a:gd name="T7" fmla="*/ 45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2" y="62"/>
                    <a:pt x="22" y="62"/>
                    <a:pt x="22" y="62"/>
                  </a:cubicBezTo>
                  <a:cubicBezTo>
                    <a:pt x="11" y="62"/>
                    <a:pt x="0" y="55"/>
                    <a:pt x="0" y="45"/>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3" name="Freeform 1159"/>
            <p:cNvSpPr/>
            <p:nvPr/>
          </p:nvSpPr>
          <p:spPr bwMode="auto">
            <a:xfrm>
              <a:off x="6774065" y="-1217682"/>
              <a:ext cx="131871" cy="158464"/>
            </a:xfrm>
            <a:custGeom>
              <a:avLst/>
              <a:gdLst>
                <a:gd name="T0" fmla="*/ 152 w 153"/>
                <a:gd name="T1" fmla="*/ 65 h 184"/>
                <a:gd name="T2" fmla="*/ 89 w 153"/>
                <a:gd name="T3" fmla="*/ 0 h 184"/>
                <a:gd name="T4" fmla="*/ 89 w 153"/>
                <a:gd name="T5" fmla="*/ 0 h 184"/>
                <a:gd name="T6" fmla="*/ 89 w 153"/>
                <a:gd name="T7" fmla="*/ 0 h 184"/>
                <a:gd name="T8" fmla="*/ 89 w 153"/>
                <a:gd name="T9" fmla="*/ 0 h 184"/>
                <a:gd name="T10" fmla="*/ 8 w 153"/>
                <a:gd name="T11" fmla="*/ 0 h 184"/>
                <a:gd name="T12" fmla="*/ 0 w 153"/>
                <a:gd name="T13" fmla="*/ 9 h 184"/>
                <a:gd name="T14" fmla="*/ 0 w 153"/>
                <a:gd name="T15" fmla="*/ 20 h 184"/>
                <a:gd name="T16" fmla="*/ 42 w 153"/>
                <a:gd name="T17" fmla="*/ 20 h 184"/>
                <a:gd name="T18" fmla="*/ 48 w 153"/>
                <a:gd name="T19" fmla="*/ 23 h 184"/>
                <a:gd name="T20" fmla="*/ 112 w 153"/>
                <a:gd name="T21" fmla="*/ 90 h 184"/>
                <a:gd name="T22" fmla="*/ 115 w 153"/>
                <a:gd name="T23" fmla="*/ 97 h 184"/>
                <a:gd name="T24" fmla="*/ 115 w 153"/>
                <a:gd name="T25" fmla="*/ 165 h 184"/>
                <a:gd name="T26" fmla="*/ 117 w 153"/>
                <a:gd name="T27" fmla="*/ 165 h 184"/>
                <a:gd name="T28" fmla="*/ 153 w 153"/>
                <a:gd name="T29" fmla="*/ 184 h 184"/>
                <a:gd name="T30" fmla="*/ 153 w 153"/>
                <a:gd name="T31" fmla="*/ 66 h 184"/>
                <a:gd name="T32" fmla="*/ 152 w 153"/>
                <a:gd name="T33" fmla="*/ 6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84">
                  <a:moveTo>
                    <a:pt x="152" y="65"/>
                  </a:moveTo>
                  <a:cubicBezTo>
                    <a:pt x="89" y="0"/>
                    <a:pt x="89" y="0"/>
                    <a:pt x="89" y="0"/>
                  </a:cubicBezTo>
                  <a:cubicBezTo>
                    <a:pt x="89" y="0"/>
                    <a:pt x="89" y="0"/>
                    <a:pt x="89" y="0"/>
                  </a:cubicBezTo>
                  <a:cubicBezTo>
                    <a:pt x="89" y="0"/>
                    <a:pt x="89" y="0"/>
                    <a:pt x="89" y="0"/>
                  </a:cubicBezTo>
                  <a:cubicBezTo>
                    <a:pt x="89" y="0"/>
                    <a:pt x="89" y="0"/>
                    <a:pt x="89" y="0"/>
                  </a:cubicBezTo>
                  <a:cubicBezTo>
                    <a:pt x="8" y="0"/>
                    <a:pt x="8" y="0"/>
                    <a:pt x="8" y="0"/>
                  </a:cubicBezTo>
                  <a:cubicBezTo>
                    <a:pt x="4" y="0"/>
                    <a:pt x="0" y="4"/>
                    <a:pt x="0" y="9"/>
                  </a:cubicBezTo>
                  <a:cubicBezTo>
                    <a:pt x="0" y="20"/>
                    <a:pt x="0" y="20"/>
                    <a:pt x="0" y="20"/>
                  </a:cubicBezTo>
                  <a:cubicBezTo>
                    <a:pt x="42" y="20"/>
                    <a:pt x="42" y="20"/>
                    <a:pt x="42" y="20"/>
                  </a:cubicBezTo>
                  <a:cubicBezTo>
                    <a:pt x="44" y="20"/>
                    <a:pt x="46" y="21"/>
                    <a:pt x="48" y="23"/>
                  </a:cubicBezTo>
                  <a:cubicBezTo>
                    <a:pt x="112" y="90"/>
                    <a:pt x="112" y="90"/>
                    <a:pt x="112" y="90"/>
                  </a:cubicBezTo>
                  <a:cubicBezTo>
                    <a:pt x="114" y="92"/>
                    <a:pt x="115" y="94"/>
                    <a:pt x="115" y="97"/>
                  </a:cubicBezTo>
                  <a:cubicBezTo>
                    <a:pt x="115" y="165"/>
                    <a:pt x="115" y="165"/>
                    <a:pt x="115" y="165"/>
                  </a:cubicBezTo>
                  <a:cubicBezTo>
                    <a:pt x="116" y="165"/>
                    <a:pt x="116" y="165"/>
                    <a:pt x="117" y="165"/>
                  </a:cubicBezTo>
                  <a:cubicBezTo>
                    <a:pt x="132" y="165"/>
                    <a:pt x="145" y="172"/>
                    <a:pt x="153" y="184"/>
                  </a:cubicBezTo>
                  <a:cubicBezTo>
                    <a:pt x="153" y="152"/>
                    <a:pt x="153" y="68"/>
                    <a:pt x="153" y="66"/>
                  </a:cubicBezTo>
                  <a:cubicBezTo>
                    <a:pt x="153" y="66"/>
                    <a:pt x="152" y="66"/>
                    <a:pt x="152" y="6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4" name="Freeform 1160"/>
            <p:cNvSpPr>
              <a:spLocks noEditPoints="1"/>
            </p:cNvSpPr>
            <p:nvPr/>
          </p:nvSpPr>
          <p:spPr bwMode="auto">
            <a:xfrm>
              <a:off x="6842186" y="-1070511"/>
              <a:ext cx="64478" cy="63750"/>
            </a:xfrm>
            <a:custGeom>
              <a:avLst/>
              <a:gdLst>
                <a:gd name="T0" fmla="*/ 38 w 75"/>
                <a:gd name="T1" fmla="*/ 0 h 74"/>
                <a:gd name="T2" fmla="*/ 0 w 75"/>
                <a:gd name="T3" fmla="*/ 37 h 74"/>
                <a:gd name="T4" fmla="*/ 38 w 75"/>
                <a:gd name="T5" fmla="*/ 74 h 74"/>
                <a:gd name="T6" fmla="*/ 75 w 75"/>
                <a:gd name="T7" fmla="*/ 37 h 74"/>
                <a:gd name="T8" fmla="*/ 38 w 75"/>
                <a:gd name="T9" fmla="*/ 0 h 74"/>
                <a:gd name="T10" fmla="*/ 52 w 75"/>
                <a:gd name="T11" fmla="*/ 39 h 74"/>
                <a:gd name="T12" fmla="*/ 40 w 75"/>
                <a:gd name="T13" fmla="*/ 39 h 74"/>
                <a:gd name="T14" fmla="*/ 40 w 75"/>
                <a:gd name="T15" fmla="*/ 51 h 74"/>
                <a:gd name="T16" fmla="*/ 37 w 75"/>
                <a:gd name="T17" fmla="*/ 54 h 74"/>
                <a:gd name="T18" fmla="*/ 34 w 75"/>
                <a:gd name="T19" fmla="*/ 51 h 74"/>
                <a:gd name="T20" fmla="*/ 34 w 75"/>
                <a:gd name="T21" fmla="*/ 39 h 74"/>
                <a:gd name="T22" fmla="*/ 23 w 75"/>
                <a:gd name="T23" fmla="*/ 39 h 74"/>
                <a:gd name="T24" fmla="*/ 20 w 75"/>
                <a:gd name="T25" fmla="*/ 36 h 74"/>
                <a:gd name="T26" fmla="*/ 23 w 75"/>
                <a:gd name="T27" fmla="*/ 34 h 74"/>
                <a:gd name="T28" fmla="*/ 34 w 75"/>
                <a:gd name="T29" fmla="*/ 34 h 74"/>
                <a:gd name="T30" fmla="*/ 34 w 75"/>
                <a:gd name="T31" fmla="*/ 22 h 74"/>
                <a:gd name="T32" fmla="*/ 37 w 75"/>
                <a:gd name="T33" fmla="*/ 19 h 74"/>
                <a:gd name="T34" fmla="*/ 40 w 75"/>
                <a:gd name="T35" fmla="*/ 22 h 74"/>
                <a:gd name="T36" fmla="*/ 40 w 75"/>
                <a:gd name="T37" fmla="*/ 34 h 74"/>
                <a:gd name="T38" fmla="*/ 52 w 75"/>
                <a:gd name="T39" fmla="*/ 34 h 74"/>
                <a:gd name="T40" fmla="*/ 55 w 75"/>
                <a:gd name="T41" fmla="*/ 36 h 74"/>
                <a:gd name="T42" fmla="*/ 52 w 75"/>
                <a:gd name="T43" fmla="*/ 3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74">
                  <a:moveTo>
                    <a:pt x="38" y="0"/>
                  </a:moveTo>
                  <a:cubicBezTo>
                    <a:pt x="17" y="0"/>
                    <a:pt x="0" y="16"/>
                    <a:pt x="0" y="37"/>
                  </a:cubicBezTo>
                  <a:cubicBezTo>
                    <a:pt x="0" y="57"/>
                    <a:pt x="17" y="74"/>
                    <a:pt x="38" y="74"/>
                  </a:cubicBezTo>
                  <a:cubicBezTo>
                    <a:pt x="58" y="74"/>
                    <a:pt x="75" y="57"/>
                    <a:pt x="75" y="37"/>
                  </a:cubicBezTo>
                  <a:cubicBezTo>
                    <a:pt x="75" y="16"/>
                    <a:pt x="58" y="0"/>
                    <a:pt x="38" y="0"/>
                  </a:cubicBezTo>
                  <a:close/>
                  <a:moveTo>
                    <a:pt x="52" y="39"/>
                  </a:moveTo>
                  <a:cubicBezTo>
                    <a:pt x="40" y="39"/>
                    <a:pt x="40" y="39"/>
                    <a:pt x="40" y="39"/>
                  </a:cubicBezTo>
                  <a:cubicBezTo>
                    <a:pt x="40" y="51"/>
                    <a:pt x="40" y="51"/>
                    <a:pt x="40" y="51"/>
                  </a:cubicBezTo>
                  <a:cubicBezTo>
                    <a:pt x="40" y="52"/>
                    <a:pt x="39" y="54"/>
                    <a:pt x="37" y="54"/>
                  </a:cubicBezTo>
                  <a:cubicBezTo>
                    <a:pt x="36" y="54"/>
                    <a:pt x="34" y="52"/>
                    <a:pt x="34" y="51"/>
                  </a:cubicBezTo>
                  <a:cubicBezTo>
                    <a:pt x="34" y="39"/>
                    <a:pt x="34" y="39"/>
                    <a:pt x="34" y="39"/>
                  </a:cubicBezTo>
                  <a:cubicBezTo>
                    <a:pt x="23" y="39"/>
                    <a:pt x="23" y="39"/>
                    <a:pt x="23" y="39"/>
                  </a:cubicBezTo>
                  <a:cubicBezTo>
                    <a:pt x="21" y="39"/>
                    <a:pt x="20" y="38"/>
                    <a:pt x="20" y="36"/>
                  </a:cubicBezTo>
                  <a:cubicBezTo>
                    <a:pt x="20" y="35"/>
                    <a:pt x="21" y="34"/>
                    <a:pt x="23" y="34"/>
                  </a:cubicBezTo>
                  <a:cubicBezTo>
                    <a:pt x="34" y="34"/>
                    <a:pt x="34" y="34"/>
                    <a:pt x="34" y="34"/>
                  </a:cubicBezTo>
                  <a:cubicBezTo>
                    <a:pt x="34" y="22"/>
                    <a:pt x="34" y="22"/>
                    <a:pt x="34" y="22"/>
                  </a:cubicBezTo>
                  <a:cubicBezTo>
                    <a:pt x="34" y="20"/>
                    <a:pt x="36" y="19"/>
                    <a:pt x="37" y="19"/>
                  </a:cubicBezTo>
                  <a:cubicBezTo>
                    <a:pt x="39" y="19"/>
                    <a:pt x="40" y="20"/>
                    <a:pt x="40" y="22"/>
                  </a:cubicBezTo>
                  <a:cubicBezTo>
                    <a:pt x="40" y="34"/>
                    <a:pt x="40" y="34"/>
                    <a:pt x="40" y="34"/>
                  </a:cubicBezTo>
                  <a:cubicBezTo>
                    <a:pt x="52" y="34"/>
                    <a:pt x="52" y="34"/>
                    <a:pt x="52" y="34"/>
                  </a:cubicBezTo>
                  <a:cubicBezTo>
                    <a:pt x="53" y="34"/>
                    <a:pt x="55" y="35"/>
                    <a:pt x="55" y="36"/>
                  </a:cubicBezTo>
                  <a:cubicBezTo>
                    <a:pt x="55" y="38"/>
                    <a:pt x="53" y="39"/>
                    <a:pt x="52"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5" name="Freeform 1161"/>
            <p:cNvSpPr/>
            <p:nvPr/>
          </p:nvSpPr>
          <p:spPr bwMode="auto">
            <a:xfrm>
              <a:off x="6730350" y="-1193639"/>
              <a:ext cx="135878" cy="183599"/>
            </a:xfrm>
            <a:custGeom>
              <a:avLst/>
              <a:gdLst>
                <a:gd name="T0" fmla="*/ 158 w 158"/>
                <a:gd name="T1" fmla="*/ 138 h 213"/>
                <a:gd name="T2" fmla="*/ 158 w 158"/>
                <a:gd name="T3" fmla="*/ 69 h 213"/>
                <a:gd name="T4" fmla="*/ 157 w 158"/>
                <a:gd name="T5" fmla="*/ 68 h 213"/>
                <a:gd name="T6" fmla="*/ 93 w 158"/>
                <a:gd name="T7" fmla="*/ 0 h 213"/>
                <a:gd name="T8" fmla="*/ 93 w 158"/>
                <a:gd name="T9" fmla="*/ 1 h 213"/>
                <a:gd name="T10" fmla="*/ 93 w 158"/>
                <a:gd name="T11" fmla="*/ 0 h 213"/>
                <a:gd name="T12" fmla="*/ 93 w 158"/>
                <a:gd name="T13" fmla="*/ 0 h 213"/>
                <a:gd name="T14" fmla="*/ 9 w 158"/>
                <a:gd name="T15" fmla="*/ 0 h 213"/>
                <a:gd name="T16" fmla="*/ 0 w 158"/>
                <a:gd name="T17" fmla="*/ 9 h 213"/>
                <a:gd name="T18" fmla="*/ 0 w 158"/>
                <a:gd name="T19" fmla="*/ 204 h 213"/>
                <a:gd name="T20" fmla="*/ 9 w 158"/>
                <a:gd name="T21" fmla="*/ 213 h 213"/>
                <a:gd name="T22" fmla="*/ 140 w 158"/>
                <a:gd name="T23" fmla="*/ 213 h 213"/>
                <a:gd name="T24" fmla="*/ 124 w 158"/>
                <a:gd name="T25" fmla="*/ 180 h 213"/>
                <a:gd name="T26" fmla="*/ 158 w 158"/>
                <a:gd name="T27" fmla="*/ 13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3">
                  <a:moveTo>
                    <a:pt x="158" y="138"/>
                  </a:moveTo>
                  <a:cubicBezTo>
                    <a:pt x="158" y="104"/>
                    <a:pt x="158" y="70"/>
                    <a:pt x="158" y="69"/>
                  </a:cubicBezTo>
                  <a:cubicBezTo>
                    <a:pt x="158" y="69"/>
                    <a:pt x="158" y="68"/>
                    <a:pt x="157" y="68"/>
                  </a:cubicBezTo>
                  <a:cubicBezTo>
                    <a:pt x="93" y="0"/>
                    <a:pt x="93" y="0"/>
                    <a:pt x="93" y="0"/>
                  </a:cubicBezTo>
                  <a:cubicBezTo>
                    <a:pt x="93" y="1"/>
                    <a:pt x="93" y="1"/>
                    <a:pt x="93" y="1"/>
                  </a:cubicBezTo>
                  <a:cubicBezTo>
                    <a:pt x="93" y="0"/>
                    <a:pt x="93" y="0"/>
                    <a:pt x="93" y="0"/>
                  </a:cubicBezTo>
                  <a:cubicBezTo>
                    <a:pt x="93" y="0"/>
                    <a:pt x="93" y="0"/>
                    <a:pt x="93" y="0"/>
                  </a:cubicBezTo>
                  <a:cubicBezTo>
                    <a:pt x="9" y="0"/>
                    <a:pt x="9" y="0"/>
                    <a:pt x="9" y="0"/>
                  </a:cubicBezTo>
                  <a:cubicBezTo>
                    <a:pt x="4" y="0"/>
                    <a:pt x="0" y="4"/>
                    <a:pt x="0" y="9"/>
                  </a:cubicBezTo>
                  <a:cubicBezTo>
                    <a:pt x="0" y="204"/>
                    <a:pt x="0" y="204"/>
                    <a:pt x="0" y="204"/>
                  </a:cubicBezTo>
                  <a:cubicBezTo>
                    <a:pt x="0" y="209"/>
                    <a:pt x="4" y="213"/>
                    <a:pt x="9" y="213"/>
                  </a:cubicBezTo>
                  <a:cubicBezTo>
                    <a:pt x="140" y="213"/>
                    <a:pt x="140" y="213"/>
                    <a:pt x="140" y="213"/>
                  </a:cubicBezTo>
                  <a:cubicBezTo>
                    <a:pt x="130" y="205"/>
                    <a:pt x="124" y="193"/>
                    <a:pt x="124" y="180"/>
                  </a:cubicBezTo>
                  <a:cubicBezTo>
                    <a:pt x="124" y="159"/>
                    <a:pt x="139" y="142"/>
                    <a:pt x="158" y="13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6" name="Freeform 1162"/>
            <p:cNvSpPr/>
            <p:nvPr/>
          </p:nvSpPr>
          <p:spPr bwMode="auto">
            <a:xfrm>
              <a:off x="6813772" y="-1184896"/>
              <a:ext cx="44807" cy="47357"/>
            </a:xfrm>
            <a:custGeom>
              <a:avLst/>
              <a:gdLst>
                <a:gd name="T0" fmla="*/ 0 w 52"/>
                <a:gd name="T1" fmla="*/ 0 h 55"/>
                <a:gd name="T2" fmla="*/ 52 w 52"/>
                <a:gd name="T3" fmla="*/ 55 h 55"/>
                <a:gd name="T4" fmla="*/ 19 w 52"/>
                <a:gd name="T5" fmla="*/ 55 h 55"/>
                <a:gd name="T6" fmla="*/ 0 w 52"/>
                <a:gd name="T7" fmla="*/ 40 h 55"/>
                <a:gd name="T8" fmla="*/ 0 w 52"/>
                <a:gd name="T9" fmla="*/ 0 h 55"/>
              </a:gdLst>
              <a:ahLst/>
              <a:cxnLst>
                <a:cxn ang="0">
                  <a:pos x="T0" y="T1"/>
                </a:cxn>
                <a:cxn ang="0">
                  <a:pos x="T2" y="T3"/>
                </a:cxn>
                <a:cxn ang="0">
                  <a:pos x="T4" y="T5"/>
                </a:cxn>
                <a:cxn ang="0">
                  <a:pos x="T6" y="T7"/>
                </a:cxn>
                <a:cxn ang="0">
                  <a:pos x="T8" y="T9"/>
                </a:cxn>
              </a:cxnLst>
              <a:rect l="0" t="0" r="r" b="b"/>
              <a:pathLst>
                <a:path w="52" h="55">
                  <a:moveTo>
                    <a:pt x="0" y="0"/>
                  </a:moveTo>
                  <a:cubicBezTo>
                    <a:pt x="52" y="55"/>
                    <a:pt x="52" y="55"/>
                    <a:pt x="52" y="55"/>
                  </a:cubicBezTo>
                  <a:cubicBezTo>
                    <a:pt x="19" y="55"/>
                    <a:pt x="19" y="55"/>
                    <a:pt x="19" y="55"/>
                  </a:cubicBezTo>
                  <a:cubicBezTo>
                    <a:pt x="10" y="55"/>
                    <a:pt x="0" y="49"/>
                    <a:pt x="0" y="4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7" name="Freeform 1163"/>
            <p:cNvSpPr/>
            <p:nvPr/>
          </p:nvSpPr>
          <p:spPr bwMode="auto">
            <a:xfrm>
              <a:off x="6854207" y="-1208939"/>
              <a:ext cx="42986" cy="44807"/>
            </a:xfrm>
            <a:custGeom>
              <a:avLst/>
              <a:gdLst>
                <a:gd name="T0" fmla="*/ 0 w 50"/>
                <a:gd name="T1" fmla="*/ 0 h 52"/>
                <a:gd name="T2" fmla="*/ 50 w 50"/>
                <a:gd name="T3" fmla="*/ 52 h 52"/>
                <a:gd name="T4" fmla="*/ 19 w 50"/>
                <a:gd name="T5" fmla="*/ 52 h 52"/>
                <a:gd name="T6" fmla="*/ 0 w 50"/>
                <a:gd name="T7" fmla="*/ 38 h 52"/>
                <a:gd name="T8" fmla="*/ 0 w 50"/>
                <a:gd name="T9" fmla="*/ 0 h 52"/>
              </a:gdLst>
              <a:ahLst/>
              <a:cxnLst>
                <a:cxn ang="0">
                  <a:pos x="T0" y="T1"/>
                </a:cxn>
                <a:cxn ang="0">
                  <a:pos x="T2" y="T3"/>
                </a:cxn>
                <a:cxn ang="0">
                  <a:pos x="T4" y="T5"/>
                </a:cxn>
                <a:cxn ang="0">
                  <a:pos x="T6" y="T7"/>
                </a:cxn>
                <a:cxn ang="0">
                  <a:pos x="T8" y="T9"/>
                </a:cxn>
              </a:cxnLst>
              <a:rect l="0" t="0" r="r" b="b"/>
              <a:pathLst>
                <a:path w="50" h="52">
                  <a:moveTo>
                    <a:pt x="0" y="0"/>
                  </a:moveTo>
                  <a:cubicBezTo>
                    <a:pt x="50" y="52"/>
                    <a:pt x="50" y="52"/>
                    <a:pt x="50" y="52"/>
                  </a:cubicBezTo>
                  <a:cubicBezTo>
                    <a:pt x="19" y="52"/>
                    <a:pt x="19" y="52"/>
                    <a:pt x="19" y="52"/>
                  </a:cubicBezTo>
                  <a:cubicBezTo>
                    <a:pt x="10" y="52"/>
                    <a:pt x="0" y="46"/>
                    <a:pt x="0" y="38"/>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8" name="Freeform 1164"/>
            <p:cNvSpPr/>
            <p:nvPr/>
          </p:nvSpPr>
          <p:spPr bwMode="auto">
            <a:xfrm>
              <a:off x="7054199" y="-1217682"/>
              <a:ext cx="131507" cy="158464"/>
            </a:xfrm>
            <a:custGeom>
              <a:avLst/>
              <a:gdLst>
                <a:gd name="T0" fmla="*/ 152 w 153"/>
                <a:gd name="T1" fmla="*/ 65 h 184"/>
                <a:gd name="T2" fmla="*/ 89 w 153"/>
                <a:gd name="T3" fmla="*/ 0 h 184"/>
                <a:gd name="T4" fmla="*/ 89 w 153"/>
                <a:gd name="T5" fmla="*/ 0 h 184"/>
                <a:gd name="T6" fmla="*/ 89 w 153"/>
                <a:gd name="T7" fmla="*/ 0 h 184"/>
                <a:gd name="T8" fmla="*/ 89 w 153"/>
                <a:gd name="T9" fmla="*/ 0 h 184"/>
                <a:gd name="T10" fmla="*/ 9 w 153"/>
                <a:gd name="T11" fmla="*/ 0 h 184"/>
                <a:gd name="T12" fmla="*/ 0 w 153"/>
                <a:gd name="T13" fmla="*/ 9 h 184"/>
                <a:gd name="T14" fmla="*/ 0 w 153"/>
                <a:gd name="T15" fmla="*/ 20 h 184"/>
                <a:gd name="T16" fmla="*/ 42 w 153"/>
                <a:gd name="T17" fmla="*/ 20 h 184"/>
                <a:gd name="T18" fmla="*/ 48 w 153"/>
                <a:gd name="T19" fmla="*/ 23 h 184"/>
                <a:gd name="T20" fmla="*/ 112 w 153"/>
                <a:gd name="T21" fmla="*/ 90 h 184"/>
                <a:gd name="T22" fmla="*/ 116 w 153"/>
                <a:gd name="T23" fmla="*/ 97 h 184"/>
                <a:gd name="T24" fmla="*/ 116 w 153"/>
                <a:gd name="T25" fmla="*/ 165 h 184"/>
                <a:gd name="T26" fmla="*/ 117 w 153"/>
                <a:gd name="T27" fmla="*/ 165 h 184"/>
                <a:gd name="T28" fmla="*/ 153 w 153"/>
                <a:gd name="T29" fmla="*/ 184 h 184"/>
                <a:gd name="T30" fmla="*/ 153 w 153"/>
                <a:gd name="T31" fmla="*/ 66 h 184"/>
                <a:gd name="T32" fmla="*/ 152 w 153"/>
                <a:gd name="T33" fmla="*/ 6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84">
                  <a:moveTo>
                    <a:pt x="152" y="65"/>
                  </a:moveTo>
                  <a:cubicBezTo>
                    <a:pt x="89" y="0"/>
                    <a:pt x="89" y="0"/>
                    <a:pt x="89" y="0"/>
                  </a:cubicBezTo>
                  <a:cubicBezTo>
                    <a:pt x="89" y="0"/>
                    <a:pt x="89" y="0"/>
                    <a:pt x="89" y="0"/>
                  </a:cubicBezTo>
                  <a:cubicBezTo>
                    <a:pt x="89" y="0"/>
                    <a:pt x="89" y="0"/>
                    <a:pt x="89" y="0"/>
                  </a:cubicBezTo>
                  <a:cubicBezTo>
                    <a:pt x="89" y="0"/>
                    <a:pt x="89" y="0"/>
                    <a:pt x="89" y="0"/>
                  </a:cubicBezTo>
                  <a:cubicBezTo>
                    <a:pt x="9" y="0"/>
                    <a:pt x="9" y="0"/>
                    <a:pt x="9" y="0"/>
                  </a:cubicBezTo>
                  <a:cubicBezTo>
                    <a:pt x="4" y="0"/>
                    <a:pt x="0" y="4"/>
                    <a:pt x="0" y="9"/>
                  </a:cubicBezTo>
                  <a:cubicBezTo>
                    <a:pt x="0" y="20"/>
                    <a:pt x="0" y="20"/>
                    <a:pt x="0" y="20"/>
                  </a:cubicBezTo>
                  <a:cubicBezTo>
                    <a:pt x="42" y="20"/>
                    <a:pt x="42" y="20"/>
                    <a:pt x="42" y="20"/>
                  </a:cubicBezTo>
                  <a:cubicBezTo>
                    <a:pt x="44" y="20"/>
                    <a:pt x="47" y="21"/>
                    <a:pt x="48" y="23"/>
                  </a:cubicBezTo>
                  <a:cubicBezTo>
                    <a:pt x="112" y="90"/>
                    <a:pt x="112" y="90"/>
                    <a:pt x="112" y="90"/>
                  </a:cubicBezTo>
                  <a:cubicBezTo>
                    <a:pt x="114" y="92"/>
                    <a:pt x="116" y="94"/>
                    <a:pt x="116" y="97"/>
                  </a:cubicBezTo>
                  <a:cubicBezTo>
                    <a:pt x="116" y="165"/>
                    <a:pt x="116" y="165"/>
                    <a:pt x="116" y="165"/>
                  </a:cubicBezTo>
                  <a:cubicBezTo>
                    <a:pt x="116" y="165"/>
                    <a:pt x="116" y="165"/>
                    <a:pt x="117" y="165"/>
                  </a:cubicBezTo>
                  <a:cubicBezTo>
                    <a:pt x="132" y="165"/>
                    <a:pt x="145" y="172"/>
                    <a:pt x="153" y="184"/>
                  </a:cubicBezTo>
                  <a:cubicBezTo>
                    <a:pt x="153" y="152"/>
                    <a:pt x="153" y="68"/>
                    <a:pt x="153" y="66"/>
                  </a:cubicBezTo>
                  <a:cubicBezTo>
                    <a:pt x="153" y="66"/>
                    <a:pt x="153" y="66"/>
                    <a:pt x="152" y="6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9" name="Freeform 1165"/>
            <p:cNvSpPr>
              <a:spLocks noEditPoints="1"/>
            </p:cNvSpPr>
            <p:nvPr/>
          </p:nvSpPr>
          <p:spPr bwMode="auto">
            <a:xfrm>
              <a:off x="7123049" y="-1070511"/>
              <a:ext cx="63750" cy="63750"/>
            </a:xfrm>
            <a:custGeom>
              <a:avLst/>
              <a:gdLst>
                <a:gd name="T0" fmla="*/ 37 w 74"/>
                <a:gd name="T1" fmla="*/ 0 h 74"/>
                <a:gd name="T2" fmla="*/ 0 w 74"/>
                <a:gd name="T3" fmla="*/ 37 h 74"/>
                <a:gd name="T4" fmla="*/ 37 w 74"/>
                <a:gd name="T5" fmla="*/ 74 h 74"/>
                <a:gd name="T6" fmla="*/ 74 w 74"/>
                <a:gd name="T7" fmla="*/ 37 h 74"/>
                <a:gd name="T8" fmla="*/ 37 w 74"/>
                <a:gd name="T9" fmla="*/ 0 h 74"/>
                <a:gd name="T10" fmla="*/ 51 w 74"/>
                <a:gd name="T11" fmla="*/ 39 h 74"/>
                <a:gd name="T12" fmla="*/ 22 w 74"/>
                <a:gd name="T13" fmla="*/ 39 h 74"/>
                <a:gd name="T14" fmla="*/ 19 w 74"/>
                <a:gd name="T15" fmla="*/ 36 h 74"/>
                <a:gd name="T16" fmla="*/ 22 w 74"/>
                <a:gd name="T17" fmla="*/ 34 h 74"/>
                <a:gd name="T18" fmla="*/ 51 w 74"/>
                <a:gd name="T19" fmla="*/ 34 h 74"/>
                <a:gd name="T20" fmla="*/ 54 w 74"/>
                <a:gd name="T21" fmla="*/ 36 h 74"/>
                <a:gd name="T22" fmla="*/ 51 w 74"/>
                <a:gd name="T23" fmla="*/ 3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4">
                  <a:moveTo>
                    <a:pt x="37" y="0"/>
                  </a:moveTo>
                  <a:cubicBezTo>
                    <a:pt x="16" y="0"/>
                    <a:pt x="0" y="16"/>
                    <a:pt x="0" y="37"/>
                  </a:cubicBezTo>
                  <a:cubicBezTo>
                    <a:pt x="0" y="57"/>
                    <a:pt x="16" y="74"/>
                    <a:pt x="37" y="74"/>
                  </a:cubicBezTo>
                  <a:cubicBezTo>
                    <a:pt x="57" y="74"/>
                    <a:pt x="74" y="57"/>
                    <a:pt x="74" y="37"/>
                  </a:cubicBezTo>
                  <a:cubicBezTo>
                    <a:pt x="74" y="16"/>
                    <a:pt x="57" y="0"/>
                    <a:pt x="37" y="0"/>
                  </a:cubicBezTo>
                  <a:close/>
                  <a:moveTo>
                    <a:pt x="51" y="39"/>
                  </a:moveTo>
                  <a:cubicBezTo>
                    <a:pt x="22" y="39"/>
                    <a:pt x="22" y="39"/>
                    <a:pt x="22" y="39"/>
                  </a:cubicBezTo>
                  <a:cubicBezTo>
                    <a:pt x="20" y="39"/>
                    <a:pt x="19" y="38"/>
                    <a:pt x="19" y="36"/>
                  </a:cubicBezTo>
                  <a:cubicBezTo>
                    <a:pt x="19" y="35"/>
                    <a:pt x="20" y="34"/>
                    <a:pt x="22" y="34"/>
                  </a:cubicBezTo>
                  <a:cubicBezTo>
                    <a:pt x="51" y="34"/>
                    <a:pt x="51" y="34"/>
                    <a:pt x="51" y="34"/>
                  </a:cubicBezTo>
                  <a:cubicBezTo>
                    <a:pt x="52" y="34"/>
                    <a:pt x="54" y="35"/>
                    <a:pt x="54" y="36"/>
                  </a:cubicBezTo>
                  <a:cubicBezTo>
                    <a:pt x="54" y="38"/>
                    <a:pt x="52" y="39"/>
                    <a:pt x="51"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0" name="Freeform 1166"/>
            <p:cNvSpPr/>
            <p:nvPr/>
          </p:nvSpPr>
          <p:spPr bwMode="auto">
            <a:xfrm>
              <a:off x="7010121" y="-1193639"/>
              <a:ext cx="136971" cy="183599"/>
            </a:xfrm>
            <a:custGeom>
              <a:avLst/>
              <a:gdLst>
                <a:gd name="T0" fmla="*/ 159 w 159"/>
                <a:gd name="T1" fmla="*/ 138 h 213"/>
                <a:gd name="T2" fmla="*/ 159 w 159"/>
                <a:gd name="T3" fmla="*/ 69 h 213"/>
                <a:gd name="T4" fmla="*/ 157 w 159"/>
                <a:gd name="T5" fmla="*/ 68 h 213"/>
                <a:gd name="T6" fmla="*/ 93 w 159"/>
                <a:gd name="T7" fmla="*/ 0 h 213"/>
                <a:gd name="T8" fmla="*/ 93 w 159"/>
                <a:gd name="T9" fmla="*/ 1 h 213"/>
                <a:gd name="T10" fmla="*/ 93 w 159"/>
                <a:gd name="T11" fmla="*/ 0 h 213"/>
                <a:gd name="T12" fmla="*/ 93 w 159"/>
                <a:gd name="T13" fmla="*/ 0 h 213"/>
                <a:gd name="T14" fmla="*/ 9 w 159"/>
                <a:gd name="T15" fmla="*/ 0 h 213"/>
                <a:gd name="T16" fmla="*/ 0 w 159"/>
                <a:gd name="T17" fmla="*/ 9 h 213"/>
                <a:gd name="T18" fmla="*/ 0 w 159"/>
                <a:gd name="T19" fmla="*/ 204 h 213"/>
                <a:gd name="T20" fmla="*/ 9 w 159"/>
                <a:gd name="T21" fmla="*/ 213 h 213"/>
                <a:gd name="T22" fmla="*/ 140 w 159"/>
                <a:gd name="T23" fmla="*/ 213 h 213"/>
                <a:gd name="T24" fmla="*/ 125 w 159"/>
                <a:gd name="T25" fmla="*/ 180 h 213"/>
                <a:gd name="T26" fmla="*/ 159 w 159"/>
                <a:gd name="T27" fmla="*/ 13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213">
                  <a:moveTo>
                    <a:pt x="159" y="138"/>
                  </a:moveTo>
                  <a:cubicBezTo>
                    <a:pt x="159" y="104"/>
                    <a:pt x="159" y="70"/>
                    <a:pt x="159" y="69"/>
                  </a:cubicBezTo>
                  <a:cubicBezTo>
                    <a:pt x="159" y="69"/>
                    <a:pt x="158" y="68"/>
                    <a:pt x="157" y="68"/>
                  </a:cubicBezTo>
                  <a:cubicBezTo>
                    <a:pt x="93" y="0"/>
                    <a:pt x="93" y="0"/>
                    <a:pt x="93" y="0"/>
                  </a:cubicBezTo>
                  <a:cubicBezTo>
                    <a:pt x="93" y="1"/>
                    <a:pt x="93" y="1"/>
                    <a:pt x="93" y="1"/>
                  </a:cubicBezTo>
                  <a:cubicBezTo>
                    <a:pt x="93" y="0"/>
                    <a:pt x="93" y="0"/>
                    <a:pt x="93" y="0"/>
                  </a:cubicBezTo>
                  <a:cubicBezTo>
                    <a:pt x="93" y="0"/>
                    <a:pt x="93" y="0"/>
                    <a:pt x="93" y="0"/>
                  </a:cubicBezTo>
                  <a:cubicBezTo>
                    <a:pt x="9" y="0"/>
                    <a:pt x="9" y="0"/>
                    <a:pt x="9" y="0"/>
                  </a:cubicBezTo>
                  <a:cubicBezTo>
                    <a:pt x="4" y="0"/>
                    <a:pt x="0" y="4"/>
                    <a:pt x="0" y="9"/>
                  </a:cubicBezTo>
                  <a:cubicBezTo>
                    <a:pt x="0" y="204"/>
                    <a:pt x="0" y="204"/>
                    <a:pt x="0" y="204"/>
                  </a:cubicBezTo>
                  <a:cubicBezTo>
                    <a:pt x="0" y="209"/>
                    <a:pt x="4" y="213"/>
                    <a:pt x="9" y="213"/>
                  </a:cubicBezTo>
                  <a:cubicBezTo>
                    <a:pt x="140" y="213"/>
                    <a:pt x="140" y="213"/>
                    <a:pt x="140" y="213"/>
                  </a:cubicBezTo>
                  <a:cubicBezTo>
                    <a:pt x="131" y="205"/>
                    <a:pt x="125" y="193"/>
                    <a:pt x="125" y="180"/>
                  </a:cubicBezTo>
                  <a:cubicBezTo>
                    <a:pt x="125" y="159"/>
                    <a:pt x="139" y="142"/>
                    <a:pt x="159" y="13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1" name="Freeform 1167"/>
            <p:cNvSpPr/>
            <p:nvPr/>
          </p:nvSpPr>
          <p:spPr bwMode="auto">
            <a:xfrm>
              <a:off x="7093542" y="-1184896"/>
              <a:ext cx="44807" cy="47357"/>
            </a:xfrm>
            <a:custGeom>
              <a:avLst/>
              <a:gdLst>
                <a:gd name="T0" fmla="*/ 0 w 52"/>
                <a:gd name="T1" fmla="*/ 0 h 55"/>
                <a:gd name="T2" fmla="*/ 52 w 52"/>
                <a:gd name="T3" fmla="*/ 55 h 55"/>
                <a:gd name="T4" fmla="*/ 19 w 52"/>
                <a:gd name="T5" fmla="*/ 55 h 55"/>
                <a:gd name="T6" fmla="*/ 0 w 52"/>
                <a:gd name="T7" fmla="*/ 40 h 55"/>
                <a:gd name="T8" fmla="*/ 0 w 52"/>
                <a:gd name="T9" fmla="*/ 0 h 55"/>
              </a:gdLst>
              <a:ahLst/>
              <a:cxnLst>
                <a:cxn ang="0">
                  <a:pos x="T0" y="T1"/>
                </a:cxn>
                <a:cxn ang="0">
                  <a:pos x="T2" y="T3"/>
                </a:cxn>
                <a:cxn ang="0">
                  <a:pos x="T4" y="T5"/>
                </a:cxn>
                <a:cxn ang="0">
                  <a:pos x="T6" y="T7"/>
                </a:cxn>
                <a:cxn ang="0">
                  <a:pos x="T8" y="T9"/>
                </a:cxn>
              </a:cxnLst>
              <a:rect l="0" t="0" r="r" b="b"/>
              <a:pathLst>
                <a:path w="52" h="55">
                  <a:moveTo>
                    <a:pt x="0" y="0"/>
                  </a:moveTo>
                  <a:cubicBezTo>
                    <a:pt x="52" y="55"/>
                    <a:pt x="52" y="55"/>
                    <a:pt x="52" y="55"/>
                  </a:cubicBezTo>
                  <a:cubicBezTo>
                    <a:pt x="19" y="55"/>
                    <a:pt x="19" y="55"/>
                    <a:pt x="19" y="55"/>
                  </a:cubicBezTo>
                  <a:cubicBezTo>
                    <a:pt x="10" y="55"/>
                    <a:pt x="0" y="49"/>
                    <a:pt x="0" y="4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2" name="Freeform 1168"/>
            <p:cNvSpPr/>
            <p:nvPr/>
          </p:nvSpPr>
          <p:spPr bwMode="auto">
            <a:xfrm>
              <a:off x="7133978" y="-1208939"/>
              <a:ext cx="44078" cy="44807"/>
            </a:xfrm>
            <a:custGeom>
              <a:avLst/>
              <a:gdLst>
                <a:gd name="T0" fmla="*/ 0 w 51"/>
                <a:gd name="T1" fmla="*/ 0 h 52"/>
                <a:gd name="T2" fmla="*/ 51 w 51"/>
                <a:gd name="T3" fmla="*/ 52 h 52"/>
                <a:gd name="T4" fmla="*/ 19 w 51"/>
                <a:gd name="T5" fmla="*/ 52 h 52"/>
                <a:gd name="T6" fmla="*/ 0 w 51"/>
                <a:gd name="T7" fmla="*/ 38 h 52"/>
                <a:gd name="T8" fmla="*/ 0 w 51"/>
                <a:gd name="T9" fmla="*/ 0 h 52"/>
              </a:gdLst>
              <a:ahLst/>
              <a:cxnLst>
                <a:cxn ang="0">
                  <a:pos x="T0" y="T1"/>
                </a:cxn>
                <a:cxn ang="0">
                  <a:pos x="T2" y="T3"/>
                </a:cxn>
                <a:cxn ang="0">
                  <a:pos x="T4" y="T5"/>
                </a:cxn>
                <a:cxn ang="0">
                  <a:pos x="T6" y="T7"/>
                </a:cxn>
                <a:cxn ang="0">
                  <a:pos x="T8" y="T9"/>
                </a:cxn>
              </a:cxnLst>
              <a:rect l="0" t="0" r="r" b="b"/>
              <a:pathLst>
                <a:path w="51" h="52">
                  <a:moveTo>
                    <a:pt x="0" y="0"/>
                  </a:moveTo>
                  <a:cubicBezTo>
                    <a:pt x="51" y="52"/>
                    <a:pt x="51" y="52"/>
                    <a:pt x="51" y="52"/>
                  </a:cubicBezTo>
                  <a:cubicBezTo>
                    <a:pt x="19" y="52"/>
                    <a:pt x="19" y="52"/>
                    <a:pt x="19" y="52"/>
                  </a:cubicBezTo>
                  <a:cubicBezTo>
                    <a:pt x="10" y="52"/>
                    <a:pt x="0" y="46"/>
                    <a:pt x="0" y="38"/>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3" name="Freeform 1169"/>
            <p:cNvSpPr/>
            <p:nvPr/>
          </p:nvSpPr>
          <p:spPr bwMode="auto">
            <a:xfrm>
              <a:off x="7332148" y="-1217682"/>
              <a:ext cx="131871" cy="158464"/>
            </a:xfrm>
            <a:custGeom>
              <a:avLst/>
              <a:gdLst>
                <a:gd name="T0" fmla="*/ 152 w 153"/>
                <a:gd name="T1" fmla="*/ 65 h 184"/>
                <a:gd name="T2" fmla="*/ 89 w 153"/>
                <a:gd name="T3" fmla="*/ 0 h 184"/>
                <a:gd name="T4" fmla="*/ 89 w 153"/>
                <a:gd name="T5" fmla="*/ 0 h 184"/>
                <a:gd name="T6" fmla="*/ 89 w 153"/>
                <a:gd name="T7" fmla="*/ 0 h 184"/>
                <a:gd name="T8" fmla="*/ 89 w 153"/>
                <a:gd name="T9" fmla="*/ 0 h 184"/>
                <a:gd name="T10" fmla="*/ 9 w 153"/>
                <a:gd name="T11" fmla="*/ 0 h 184"/>
                <a:gd name="T12" fmla="*/ 0 w 153"/>
                <a:gd name="T13" fmla="*/ 9 h 184"/>
                <a:gd name="T14" fmla="*/ 0 w 153"/>
                <a:gd name="T15" fmla="*/ 20 h 184"/>
                <a:gd name="T16" fmla="*/ 42 w 153"/>
                <a:gd name="T17" fmla="*/ 20 h 184"/>
                <a:gd name="T18" fmla="*/ 48 w 153"/>
                <a:gd name="T19" fmla="*/ 23 h 184"/>
                <a:gd name="T20" fmla="*/ 112 w 153"/>
                <a:gd name="T21" fmla="*/ 90 h 184"/>
                <a:gd name="T22" fmla="*/ 116 w 153"/>
                <a:gd name="T23" fmla="*/ 97 h 184"/>
                <a:gd name="T24" fmla="*/ 116 w 153"/>
                <a:gd name="T25" fmla="*/ 165 h 184"/>
                <a:gd name="T26" fmla="*/ 117 w 153"/>
                <a:gd name="T27" fmla="*/ 165 h 184"/>
                <a:gd name="T28" fmla="*/ 153 w 153"/>
                <a:gd name="T29" fmla="*/ 184 h 184"/>
                <a:gd name="T30" fmla="*/ 153 w 153"/>
                <a:gd name="T31" fmla="*/ 66 h 184"/>
                <a:gd name="T32" fmla="*/ 152 w 153"/>
                <a:gd name="T33" fmla="*/ 6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84">
                  <a:moveTo>
                    <a:pt x="152" y="65"/>
                  </a:moveTo>
                  <a:cubicBezTo>
                    <a:pt x="89" y="0"/>
                    <a:pt x="89" y="0"/>
                    <a:pt x="89" y="0"/>
                  </a:cubicBezTo>
                  <a:cubicBezTo>
                    <a:pt x="89" y="0"/>
                    <a:pt x="89" y="0"/>
                    <a:pt x="89" y="0"/>
                  </a:cubicBezTo>
                  <a:cubicBezTo>
                    <a:pt x="89" y="0"/>
                    <a:pt x="89" y="0"/>
                    <a:pt x="89" y="0"/>
                  </a:cubicBezTo>
                  <a:cubicBezTo>
                    <a:pt x="89" y="0"/>
                    <a:pt x="89" y="0"/>
                    <a:pt x="89" y="0"/>
                  </a:cubicBezTo>
                  <a:cubicBezTo>
                    <a:pt x="9" y="0"/>
                    <a:pt x="9" y="0"/>
                    <a:pt x="9" y="0"/>
                  </a:cubicBezTo>
                  <a:cubicBezTo>
                    <a:pt x="4" y="0"/>
                    <a:pt x="0" y="4"/>
                    <a:pt x="0" y="9"/>
                  </a:cubicBezTo>
                  <a:cubicBezTo>
                    <a:pt x="0" y="20"/>
                    <a:pt x="0" y="20"/>
                    <a:pt x="0" y="20"/>
                  </a:cubicBezTo>
                  <a:cubicBezTo>
                    <a:pt x="42" y="20"/>
                    <a:pt x="42" y="20"/>
                    <a:pt x="42" y="20"/>
                  </a:cubicBezTo>
                  <a:cubicBezTo>
                    <a:pt x="44" y="20"/>
                    <a:pt x="47" y="21"/>
                    <a:pt x="48" y="23"/>
                  </a:cubicBezTo>
                  <a:cubicBezTo>
                    <a:pt x="112" y="90"/>
                    <a:pt x="112" y="90"/>
                    <a:pt x="112" y="90"/>
                  </a:cubicBezTo>
                  <a:cubicBezTo>
                    <a:pt x="114" y="92"/>
                    <a:pt x="116" y="94"/>
                    <a:pt x="116" y="97"/>
                  </a:cubicBezTo>
                  <a:cubicBezTo>
                    <a:pt x="116" y="165"/>
                    <a:pt x="116" y="165"/>
                    <a:pt x="116" y="165"/>
                  </a:cubicBezTo>
                  <a:cubicBezTo>
                    <a:pt x="116" y="165"/>
                    <a:pt x="116" y="165"/>
                    <a:pt x="117" y="165"/>
                  </a:cubicBezTo>
                  <a:cubicBezTo>
                    <a:pt x="132" y="165"/>
                    <a:pt x="145" y="172"/>
                    <a:pt x="153" y="184"/>
                  </a:cubicBezTo>
                  <a:cubicBezTo>
                    <a:pt x="153" y="152"/>
                    <a:pt x="153" y="68"/>
                    <a:pt x="153" y="66"/>
                  </a:cubicBezTo>
                  <a:cubicBezTo>
                    <a:pt x="153" y="66"/>
                    <a:pt x="153" y="66"/>
                    <a:pt x="152" y="6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4" name="Freeform 1170"/>
            <p:cNvSpPr/>
            <p:nvPr/>
          </p:nvSpPr>
          <p:spPr bwMode="auto">
            <a:xfrm>
              <a:off x="7288434" y="-1193639"/>
              <a:ext cx="136971" cy="183599"/>
            </a:xfrm>
            <a:custGeom>
              <a:avLst/>
              <a:gdLst>
                <a:gd name="T0" fmla="*/ 159 w 159"/>
                <a:gd name="T1" fmla="*/ 138 h 213"/>
                <a:gd name="T2" fmla="*/ 159 w 159"/>
                <a:gd name="T3" fmla="*/ 69 h 213"/>
                <a:gd name="T4" fmla="*/ 157 w 159"/>
                <a:gd name="T5" fmla="*/ 68 h 213"/>
                <a:gd name="T6" fmla="*/ 93 w 159"/>
                <a:gd name="T7" fmla="*/ 0 h 213"/>
                <a:gd name="T8" fmla="*/ 93 w 159"/>
                <a:gd name="T9" fmla="*/ 1 h 213"/>
                <a:gd name="T10" fmla="*/ 93 w 159"/>
                <a:gd name="T11" fmla="*/ 0 h 213"/>
                <a:gd name="T12" fmla="*/ 93 w 159"/>
                <a:gd name="T13" fmla="*/ 0 h 213"/>
                <a:gd name="T14" fmla="*/ 9 w 159"/>
                <a:gd name="T15" fmla="*/ 0 h 213"/>
                <a:gd name="T16" fmla="*/ 0 w 159"/>
                <a:gd name="T17" fmla="*/ 9 h 213"/>
                <a:gd name="T18" fmla="*/ 0 w 159"/>
                <a:gd name="T19" fmla="*/ 204 h 213"/>
                <a:gd name="T20" fmla="*/ 9 w 159"/>
                <a:gd name="T21" fmla="*/ 213 h 213"/>
                <a:gd name="T22" fmla="*/ 140 w 159"/>
                <a:gd name="T23" fmla="*/ 213 h 213"/>
                <a:gd name="T24" fmla="*/ 125 w 159"/>
                <a:gd name="T25" fmla="*/ 180 h 213"/>
                <a:gd name="T26" fmla="*/ 159 w 159"/>
                <a:gd name="T27" fmla="*/ 13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213">
                  <a:moveTo>
                    <a:pt x="159" y="138"/>
                  </a:moveTo>
                  <a:cubicBezTo>
                    <a:pt x="159" y="104"/>
                    <a:pt x="159" y="70"/>
                    <a:pt x="159" y="69"/>
                  </a:cubicBezTo>
                  <a:cubicBezTo>
                    <a:pt x="159" y="69"/>
                    <a:pt x="158" y="68"/>
                    <a:pt x="157" y="68"/>
                  </a:cubicBezTo>
                  <a:cubicBezTo>
                    <a:pt x="93" y="0"/>
                    <a:pt x="93" y="0"/>
                    <a:pt x="93" y="0"/>
                  </a:cubicBezTo>
                  <a:cubicBezTo>
                    <a:pt x="93" y="1"/>
                    <a:pt x="93" y="1"/>
                    <a:pt x="93" y="1"/>
                  </a:cubicBezTo>
                  <a:cubicBezTo>
                    <a:pt x="93" y="0"/>
                    <a:pt x="93" y="0"/>
                    <a:pt x="93" y="0"/>
                  </a:cubicBezTo>
                  <a:cubicBezTo>
                    <a:pt x="93" y="0"/>
                    <a:pt x="93" y="0"/>
                    <a:pt x="93" y="0"/>
                  </a:cubicBezTo>
                  <a:cubicBezTo>
                    <a:pt x="9" y="0"/>
                    <a:pt x="9" y="0"/>
                    <a:pt x="9" y="0"/>
                  </a:cubicBezTo>
                  <a:cubicBezTo>
                    <a:pt x="4" y="0"/>
                    <a:pt x="0" y="4"/>
                    <a:pt x="0" y="9"/>
                  </a:cubicBezTo>
                  <a:cubicBezTo>
                    <a:pt x="0" y="204"/>
                    <a:pt x="0" y="204"/>
                    <a:pt x="0" y="204"/>
                  </a:cubicBezTo>
                  <a:cubicBezTo>
                    <a:pt x="0" y="209"/>
                    <a:pt x="4" y="213"/>
                    <a:pt x="9" y="213"/>
                  </a:cubicBezTo>
                  <a:cubicBezTo>
                    <a:pt x="140" y="213"/>
                    <a:pt x="140" y="213"/>
                    <a:pt x="140" y="213"/>
                  </a:cubicBezTo>
                  <a:cubicBezTo>
                    <a:pt x="131" y="205"/>
                    <a:pt x="125" y="193"/>
                    <a:pt x="125" y="180"/>
                  </a:cubicBezTo>
                  <a:cubicBezTo>
                    <a:pt x="125" y="159"/>
                    <a:pt x="139" y="142"/>
                    <a:pt x="159" y="13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5" name="Freeform 1171"/>
            <p:cNvSpPr>
              <a:spLocks noEditPoints="1"/>
            </p:cNvSpPr>
            <p:nvPr/>
          </p:nvSpPr>
          <p:spPr bwMode="auto">
            <a:xfrm>
              <a:off x="7400998" y="-1070511"/>
              <a:ext cx="63750" cy="63750"/>
            </a:xfrm>
            <a:custGeom>
              <a:avLst/>
              <a:gdLst>
                <a:gd name="T0" fmla="*/ 37 w 74"/>
                <a:gd name="T1" fmla="*/ 0 h 74"/>
                <a:gd name="T2" fmla="*/ 0 w 74"/>
                <a:gd name="T3" fmla="*/ 37 h 74"/>
                <a:gd name="T4" fmla="*/ 37 w 74"/>
                <a:gd name="T5" fmla="*/ 74 h 74"/>
                <a:gd name="T6" fmla="*/ 74 w 74"/>
                <a:gd name="T7" fmla="*/ 37 h 74"/>
                <a:gd name="T8" fmla="*/ 37 w 74"/>
                <a:gd name="T9" fmla="*/ 0 h 74"/>
                <a:gd name="T10" fmla="*/ 51 w 74"/>
                <a:gd name="T11" fmla="*/ 41 h 74"/>
                <a:gd name="T12" fmla="*/ 39 w 74"/>
                <a:gd name="T13" fmla="*/ 54 h 74"/>
                <a:gd name="T14" fmla="*/ 35 w 74"/>
                <a:gd name="T15" fmla="*/ 54 h 74"/>
                <a:gd name="T16" fmla="*/ 22 w 74"/>
                <a:gd name="T17" fmla="*/ 41 h 74"/>
                <a:gd name="T18" fmla="*/ 22 w 74"/>
                <a:gd name="T19" fmla="*/ 37 h 74"/>
                <a:gd name="T20" fmla="*/ 24 w 74"/>
                <a:gd name="T21" fmla="*/ 37 h 74"/>
                <a:gd name="T22" fmla="*/ 26 w 74"/>
                <a:gd name="T23" fmla="*/ 37 h 74"/>
                <a:gd name="T24" fmla="*/ 34 w 74"/>
                <a:gd name="T25" fmla="*/ 46 h 74"/>
                <a:gd name="T26" fmla="*/ 34 w 74"/>
                <a:gd name="T27" fmla="*/ 21 h 74"/>
                <a:gd name="T28" fmla="*/ 37 w 74"/>
                <a:gd name="T29" fmla="*/ 18 h 74"/>
                <a:gd name="T30" fmla="*/ 39 w 74"/>
                <a:gd name="T31" fmla="*/ 21 h 74"/>
                <a:gd name="T32" fmla="*/ 39 w 74"/>
                <a:gd name="T33" fmla="*/ 46 h 74"/>
                <a:gd name="T34" fmla="*/ 48 w 74"/>
                <a:gd name="T35" fmla="*/ 37 h 74"/>
                <a:gd name="T36" fmla="*/ 51 w 74"/>
                <a:gd name="T37" fmla="*/ 37 h 74"/>
                <a:gd name="T38" fmla="*/ 51 w 74"/>
                <a:gd name="T3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74">
                  <a:moveTo>
                    <a:pt x="37" y="0"/>
                  </a:moveTo>
                  <a:cubicBezTo>
                    <a:pt x="16" y="0"/>
                    <a:pt x="0" y="16"/>
                    <a:pt x="0" y="37"/>
                  </a:cubicBezTo>
                  <a:cubicBezTo>
                    <a:pt x="0" y="57"/>
                    <a:pt x="16" y="74"/>
                    <a:pt x="37" y="74"/>
                  </a:cubicBezTo>
                  <a:cubicBezTo>
                    <a:pt x="57" y="74"/>
                    <a:pt x="74" y="57"/>
                    <a:pt x="74" y="37"/>
                  </a:cubicBezTo>
                  <a:cubicBezTo>
                    <a:pt x="74" y="16"/>
                    <a:pt x="57" y="0"/>
                    <a:pt x="37" y="0"/>
                  </a:cubicBezTo>
                  <a:close/>
                  <a:moveTo>
                    <a:pt x="51" y="41"/>
                  </a:moveTo>
                  <a:cubicBezTo>
                    <a:pt x="39" y="54"/>
                    <a:pt x="39" y="54"/>
                    <a:pt x="39" y="54"/>
                  </a:cubicBezTo>
                  <a:cubicBezTo>
                    <a:pt x="37" y="56"/>
                    <a:pt x="36" y="56"/>
                    <a:pt x="35" y="54"/>
                  </a:cubicBezTo>
                  <a:cubicBezTo>
                    <a:pt x="22" y="41"/>
                    <a:pt x="22" y="41"/>
                    <a:pt x="22" y="41"/>
                  </a:cubicBezTo>
                  <a:cubicBezTo>
                    <a:pt x="21" y="40"/>
                    <a:pt x="21" y="38"/>
                    <a:pt x="22" y="37"/>
                  </a:cubicBezTo>
                  <a:cubicBezTo>
                    <a:pt x="22" y="37"/>
                    <a:pt x="23" y="37"/>
                    <a:pt x="24" y="37"/>
                  </a:cubicBezTo>
                  <a:cubicBezTo>
                    <a:pt x="25" y="37"/>
                    <a:pt x="25" y="37"/>
                    <a:pt x="26" y="37"/>
                  </a:cubicBezTo>
                  <a:cubicBezTo>
                    <a:pt x="34" y="46"/>
                    <a:pt x="34" y="46"/>
                    <a:pt x="34" y="46"/>
                  </a:cubicBezTo>
                  <a:cubicBezTo>
                    <a:pt x="34" y="21"/>
                    <a:pt x="34" y="21"/>
                    <a:pt x="34" y="21"/>
                  </a:cubicBezTo>
                  <a:cubicBezTo>
                    <a:pt x="34" y="19"/>
                    <a:pt x="35" y="18"/>
                    <a:pt x="37" y="18"/>
                  </a:cubicBezTo>
                  <a:cubicBezTo>
                    <a:pt x="38" y="18"/>
                    <a:pt x="39" y="19"/>
                    <a:pt x="39" y="21"/>
                  </a:cubicBezTo>
                  <a:cubicBezTo>
                    <a:pt x="39" y="46"/>
                    <a:pt x="39" y="46"/>
                    <a:pt x="39" y="46"/>
                  </a:cubicBezTo>
                  <a:cubicBezTo>
                    <a:pt x="48" y="37"/>
                    <a:pt x="48" y="37"/>
                    <a:pt x="48" y="37"/>
                  </a:cubicBezTo>
                  <a:cubicBezTo>
                    <a:pt x="49" y="36"/>
                    <a:pt x="50" y="36"/>
                    <a:pt x="51" y="37"/>
                  </a:cubicBezTo>
                  <a:cubicBezTo>
                    <a:pt x="52" y="38"/>
                    <a:pt x="52" y="40"/>
                    <a:pt x="51" y="4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6" name="Freeform 1172"/>
            <p:cNvSpPr/>
            <p:nvPr/>
          </p:nvSpPr>
          <p:spPr bwMode="auto">
            <a:xfrm>
              <a:off x="7371855" y="-1184896"/>
              <a:ext cx="44807" cy="47357"/>
            </a:xfrm>
            <a:custGeom>
              <a:avLst/>
              <a:gdLst>
                <a:gd name="T0" fmla="*/ 0 w 52"/>
                <a:gd name="T1" fmla="*/ 0 h 55"/>
                <a:gd name="T2" fmla="*/ 52 w 52"/>
                <a:gd name="T3" fmla="*/ 55 h 55"/>
                <a:gd name="T4" fmla="*/ 19 w 52"/>
                <a:gd name="T5" fmla="*/ 55 h 55"/>
                <a:gd name="T6" fmla="*/ 0 w 52"/>
                <a:gd name="T7" fmla="*/ 40 h 55"/>
                <a:gd name="T8" fmla="*/ 0 w 52"/>
                <a:gd name="T9" fmla="*/ 0 h 55"/>
              </a:gdLst>
              <a:ahLst/>
              <a:cxnLst>
                <a:cxn ang="0">
                  <a:pos x="T0" y="T1"/>
                </a:cxn>
                <a:cxn ang="0">
                  <a:pos x="T2" y="T3"/>
                </a:cxn>
                <a:cxn ang="0">
                  <a:pos x="T4" y="T5"/>
                </a:cxn>
                <a:cxn ang="0">
                  <a:pos x="T6" y="T7"/>
                </a:cxn>
                <a:cxn ang="0">
                  <a:pos x="T8" y="T9"/>
                </a:cxn>
              </a:cxnLst>
              <a:rect l="0" t="0" r="r" b="b"/>
              <a:pathLst>
                <a:path w="52" h="55">
                  <a:moveTo>
                    <a:pt x="0" y="0"/>
                  </a:moveTo>
                  <a:cubicBezTo>
                    <a:pt x="52" y="55"/>
                    <a:pt x="52" y="55"/>
                    <a:pt x="52" y="55"/>
                  </a:cubicBezTo>
                  <a:cubicBezTo>
                    <a:pt x="19" y="55"/>
                    <a:pt x="19" y="55"/>
                    <a:pt x="19" y="55"/>
                  </a:cubicBezTo>
                  <a:cubicBezTo>
                    <a:pt x="10" y="55"/>
                    <a:pt x="0" y="49"/>
                    <a:pt x="0" y="4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7" name="Freeform 1173"/>
            <p:cNvSpPr/>
            <p:nvPr/>
          </p:nvSpPr>
          <p:spPr bwMode="auto">
            <a:xfrm>
              <a:off x="7412291" y="-1208939"/>
              <a:ext cx="44078" cy="44807"/>
            </a:xfrm>
            <a:custGeom>
              <a:avLst/>
              <a:gdLst>
                <a:gd name="T0" fmla="*/ 0 w 51"/>
                <a:gd name="T1" fmla="*/ 0 h 52"/>
                <a:gd name="T2" fmla="*/ 51 w 51"/>
                <a:gd name="T3" fmla="*/ 52 h 52"/>
                <a:gd name="T4" fmla="*/ 19 w 51"/>
                <a:gd name="T5" fmla="*/ 52 h 52"/>
                <a:gd name="T6" fmla="*/ 0 w 51"/>
                <a:gd name="T7" fmla="*/ 38 h 52"/>
                <a:gd name="T8" fmla="*/ 0 w 51"/>
                <a:gd name="T9" fmla="*/ 0 h 52"/>
              </a:gdLst>
              <a:ahLst/>
              <a:cxnLst>
                <a:cxn ang="0">
                  <a:pos x="T0" y="T1"/>
                </a:cxn>
                <a:cxn ang="0">
                  <a:pos x="T2" y="T3"/>
                </a:cxn>
                <a:cxn ang="0">
                  <a:pos x="T4" y="T5"/>
                </a:cxn>
                <a:cxn ang="0">
                  <a:pos x="T6" y="T7"/>
                </a:cxn>
                <a:cxn ang="0">
                  <a:pos x="T8" y="T9"/>
                </a:cxn>
              </a:cxnLst>
              <a:rect l="0" t="0" r="r" b="b"/>
              <a:pathLst>
                <a:path w="51" h="52">
                  <a:moveTo>
                    <a:pt x="0" y="0"/>
                  </a:moveTo>
                  <a:cubicBezTo>
                    <a:pt x="51" y="52"/>
                    <a:pt x="51" y="52"/>
                    <a:pt x="51" y="52"/>
                  </a:cubicBezTo>
                  <a:cubicBezTo>
                    <a:pt x="19" y="52"/>
                    <a:pt x="19" y="52"/>
                    <a:pt x="19" y="52"/>
                  </a:cubicBezTo>
                  <a:cubicBezTo>
                    <a:pt x="10" y="52"/>
                    <a:pt x="0" y="46"/>
                    <a:pt x="0" y="38"/>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8" name="Freeform 1174"/>
            <p:cNvSpPr>
              <a:spLocks noEditPoints="1"/>
            </p:cNvSpPr>
            <p:nvPr/>
          </p:nvSpPr>
          <p:spPr bwMode="auto">
            <a:xfrm>
              <a:off x="4705657" y="-872340"/>
              <a:ext cx="150449" cy="202906"/>
            </a:xfrm>
            <a:custGeom>
              <a:avLst/>
              <a:gdLst>
                <a:gd name="T0" fmla="*/ 175 w 175"/>
                <a:gd name="T1" fmla="*/ 73 h 236"/>
                <a:gd name="T2" fmla="*/ 175 w 175"/>
                <a:gd name="T3" fmla="*/ 73 h 236"/>
                <a:gd name="T4" fmla="*/ 174 w 175"/>
                <a:gd name="T5" fmla="*/ 72 h 236"/>
                <a:gd name="T6" fmla="*/ 174 w 175"/>
                <a:gd name="T7" fmla="*/ 72 h 236"/>
                <a:gd name="T8" fmla="*/ 172 w 175"/>
                <a:gd name="T9" fmla="*/ 70 h 236"/>
                <a:gd name="T10" fmla="*/ 105 w 175"/>
                <a:gd name="T11" fmla="*/ 0 h 236"/>
                <a:gd name="T12" fmla="*/ 105 w 175"/>
                <a:gd name="T13" fmla="*/ 0 h 236"/>
                <a:gd name="T14" fmla="*/ 102 w 175"/>
                <a:gd name="T15" fmla="*/ 0 h 236"/>
                <a:gd name="T16" fmla="*/ 10 w 175"/>
                <a:gd name="T17" fmla="*/ 0 h 236"/>
                <a:gd name="T18" fmla="*/ 0 w 175"/>
                <a:gd name="T19" fmla="*/ 10 h 236"/>
                <a:gd name="T20" fmla="*/ 0 w 175"/>
                <a:gd name="T21" fmla="*/ 226 h 236"/>
                <a:gd name="T22" fmla="*/ 10 w 175"/>
                <a:gd name="T23" fmla="*/ 236 h 236"/>
                <a:gd name="T24" fmla="*/ 165 w 175"/>
                <a:gd name="T25" fmla="*/ 236 h 236"/>
                <a:gd name="T26" fmla="*/ 175 w 175"/>
                <a:gd name="T27" fmla="*/ 226 h 236"/>
                <a:gd name="T28" fmla="*/ 175 w 175"/>
                <a:gd name="T29" fmla="*/ 75 h 236"/>
                <a:gd name="T30" fmla="*/ 175 w 175"/>
                <a:gd name="T31" fmla="*/ 73 h 236"/>
                <a:gd name="T32" fmla="*/ 31 w 175"/>
                <a:gd name="T33" fmla="*/ 36 h 236"/>
                <a:gd name="T34" fmla="*/ 34 w 175"/>
                <a:gd name="T35" fmla="*/ 34 h 236"/>
                <a:gd name="T36" fmla="*/ 77 w 175"/>
                <a:gd name="T37" fmla="*/ 34 h 236"/>
                <a:gd name="T38" fmla="*/ 79 w 175"/>
                <a:gd name="T39" fmla="*/ 36 h 236"/>
                <a:gd name="T40" fmla="*/ 79 w 175"/>
                <a:gd name="T41" fmla="*/ 41 h 236"/>
                <a:gd name="T42" fmla="*/ 77 w 175"/>
                <a:gd name="T43" fmla="*/ 44 h 236"/>
                <a:gd name="T44" fmla="*/ 34 w 175"/>
                <a:gd name="T45" fmla="*/ 44 h 236"/>
                <a:gd name="T46" fmla="*/ 31 w 175"/>
                <a:gd name="T47" fmla="*/ 41 h 236"/>
                <a:gd name="T48" fmla="*/ 31 w 175"/>
                <a:gd name="T49" fmla="*/ 36 h 236"/>
                <a:gd name="T50" fmla="*/ 31 w 175"/>
                <a:gd name="T51" fmla="*/ 76 h 236"/>
                <a:gd name="T52" fmla="*/ 34 w 175"/>
                <a:gd name="T53" fmla="*/ 74 h 236"/>
                <a:gd name="T54" fmla="*/ 77 w 175"/>
                <a:gd name="T55" fmla="*/ 74 h 236"/>
                <a:gd name="T56" fmla="*/ 79 w 175"/>
                <a:gd name="T57" fmla="*/ 76 h 236"/>
                <a:gd name="T58" fmla="*/ 79 w 175"/>
                <a:gd name="T59" fmla="*/ 81 h 236"/>
                <a:gd name="T60" fmla="*/ 77 w 175"/>
                <a:gd name="T61" fmla="*/ 84 h 236"/>
                <a:gd name="T62" fmla="*/ 34 w 175"/>
                <a:gd name="T63" fmla="*/ 84 h 236"/>
                <a:gd name="T64" fmla="*/ 31 w 175"/>
                <a:gd name="T65" fmla="*/ 81 h 236"/>
                <a:gd name="T66" fmla="*/ 31 w 175"/>
                <a:gd name="T67" fmla="*/ 76 h 236"/>
                <a:gd name="T68" fmla="*/ 139 w 175"/>
                <a:gd name="T69" fmla="*/ 205 h 236"/>
                <a:gd name="T70" fmla="*/ 137 w 175"/>
                <a:gd name="T71" fmla="*/ 208 h 236"/>
                <a:gd name="T72" fmla="*/ 34 w 175"/>
                <a:gd name="T73" fmla="*/ 208 h 236"/>
                <a:gd name="T74" fmla="*/ 31 w 175"/>
                <a:gd name="T75" fmla="*/ 205 h 236"/>
                <a:gd name="T76" fmla="*/ 31 w 175"/>
                <a:gd name="T77" fmla="*/ 200 h 236"/>
                <a:gd name="T78" fmla="*/ 34 w 175"/>
                <a:gd name="T79" fmla="*/ 198 h 236"/>
                <a:gd name="T80" fmla="*/ 137 w 175"/>
                <a:gd name="T81" fmla="*/ 198 h 236"/>
                <a:gd name="T82" fmla="*/ 139 w 175"/>
                <a:gd name="T83" fmla="*/ 200 h 236"/>
                <a:gd name="T84" fmla="*/ 139 w 175"/>
                <a:gd name="T85" fmla="*/ 205 h 236"/>
                <a:gd name="T86" fmla="*/ 139 w 175"/>
                <a:gd name="T87" fmla="*/ 161 h 236"/>
                <a:gd name="T88" fmla="*/ 137 w 175"/>
                <a:gd name="T89" fmla="*/ 164 h 236"/>
                <a:gd name="T90" fmla="*/ 34 w 175"/>
                <a:gd name="T91" fmla="*/ 164 h 236"/>
                <a:gd name="T92" fmla="*/ 31 w 175"/>
                <a:gd name="T93" fmla="*/ 161 h 236"/>
                <a:gd name="T94" fmla="*/ 31 w 175"/>
                <a:gd name="T95" fmla="*/ 156 h 236"/>
                <a:gd name="T96" fmla="*/ 34 w 175"/>
                <a:gd name="T97" fmla="*/ 154 h 236"/>
                <a:gd name="T98" fmla="*/ 137 w 175"/>
                <a:gd name="T99" fmla="*/ 154 h 236"/>
                <a:gd name="T100" fmla="*/ 139 w 175"/>
                <a:gd name="T101" fmla="*/ 156 h 236"/>
                <a:gd name="T102" fmla="*/ 139 w 175"/>
                <a:gd name="T103" fmla="*/ 161 h 236"/>
                <a:gd name="T104" fmla="*/ 139 w 175"/>
                <a:gd name="T105" fmla="*/ 121 h 236"/>
                <a:gd name="T106" fmla="*/ 137 w 175"/>
                <a:gd name="T107" fmla="*/ 124 h 236"/>
                <a:gd name="T108" fmla="*/ 34 w 175"/>
                <a:gd name="T109" fmla="*/ 124 h 236"/>
                <a:gd name="T110" fmla="*/ 31 w 175"/>
                <a:gd name="T111" fmla="*/ 121 h 236"/>
                <a:gd name="T112" fmla="*/ 31 w 175"/>
                <a:gd name="T113" fmla="*/ 116 h 236"/>
                <a:gd name="T114" fmla="*/ 34 w 175"/>
                <a:gd name="T115" fmla="*/ 114 h 236"/>
                <a:gd name="T116" fmla="*/ 137 w 175"/>
                <a:gd name="T117" fmla="*/ 114 h 236"/>
                <a:gd name="T118" fmla="*/ 139 w 175"/>
                <a:gd name="T119" fmla="*/ 116 h 236"/>
                <a:gd name="T120" fmla="*/ 139 w 175"/>
                <a:gd name="T121" fmla="*/ 12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5" h="236">
                  <a:moveTo>
                    <a:pt x="175" y="73"/>
                  </a:moveTo>
                  <a:cubicBezTo>
                    <a:pt x="175" y="73"/>
                    <a:pt x="175" y="73"/>
                    <a:pt x="175" y="73"/>
                  </a:cubicBezTo>
                  <a:cubicBezTo>
                    <a:pt x="174" y="72"/>
                    <a:pt x="174" y="72"/>
                    <a:pt x="174" y="72"/>
                  </a:cubicBezTo>
                  <a:cubicBezTo>
                    <a:pt x="174" y="72"/>
                    <a:pt x="174" y="72"/>
                    <a:pt x="174" y="72"/>
                  </a:cubicBezTo>
                  <a:cubicBezTo>
                    <a:pt x="172" y="70"/>
                    <a:pt x="172" y="70"/>
                    <a:pt x="172" y="70"/>
                  </a:cubicBezTo>
                  <a:cubicBezTo>
                    <a:pt x="105" y="0"/>
                    <a:pt x="105" y="0"/>
                    <a:pt x="105" y="0"/>
                  </a:cubicBezTo>
                  <a:cubicBezTo>
                    <a:pt x="105" y="0"/>
                    <a:pt x="105" y="0"/>
                    <a:pt x="105" y="0"/>
                  </a:cubicBezTo>
                  <a:cubicBezTo>
                    <a:pt x="102" y="0"/>
                    <a:pt x="102" y="0"/>
                    <a:pt x="102" y="0"/>
                  </a:cubicBezTo>
                  <a:cubicBezTo>
                    <a:pt x="10" y="0"/>
                    <a:pt x="10" y="0"/>
                    <a:pt x="10" y="0"/>
                  </a:cubicBezTo>
                  <a:cubicBezTo>
                    <a:pt x="4" y="0"/>
                    <a:pt x="0" y="4"/>
                    <a:pt x="0" y="10"/>
                  </a:cubicBezTo>
                  <a:cubicBezTo>
                    <a:pt x="0" y="226"/>
                    <a:pt x="0" y="226"/>
                    <a:pt x="0" y="226"/>
                  </a:cubicBezTo>
                  <a:cubicBezTo>
                    <a:pt x="0" y="231"/>
                    <a:pt x="4" y="236"/>
                    <a:pt x="10" y="236"/>
                  </a:cubicBezTo>
                  <a:cubicBezTo>
                    <a:pt x="165" y="236"/>
                    <a:pt x="165" y="236"/>
                    <a:pt x="165" y="236"/>
                  </a:cubicBezTo>
                  <a:cubicBezTo>
                    <a:pt x="171" y="236"/>
                    <a:pt x="175" y="231"/>
                    <a:pt x="175" y="226"/>
                  </a:cubicBezTo>
                  <a:cubicBezTo>
                    <a:pt x="175" y="226"/>
                    <a:pt x="175" y="77"/>
                    <a:pt x="175" y="75"/>
                  </a:cubicBezTo>
                  <a:cubicBezTo>
                    <a:pt x="175" y="75"/>
                    <a:pt x="175" y="74"/>
                    <a:pt x="175" y="73"/>
                  </a:cubicBezTo>
                  <a:close/>
                  <a:moveTo>
                    <a:pt x="31" y="36"/>
                  </a:moveTo>
                  <a:cubicBezTo>
                    <a:pt x="31" y="35"/>
                    <a:pt x="32" y="34"/>
                    <a:pt x="34" y="34"/>
                  </a:cubicBezTo>
                  <a:cubicBezTo>
                    <a:pt x="77" y="34"/>
                    <a:pt x="77" y="34"/>
                    <a:pt x="77" y="34"/>
                  </a:cubicBezTo>
                  <a:cubicBezTo>
                    <a:pt x="79" y="34"/>
                    <a:pt x="79" y="35"/>
                    <a:pt x="79" y="36"/>
                  </a:cubicBezTo>
                  <a:cubicBezTo>
                    <a:pt x="79" y="41"/>
                    <a:pt x="79" y="41"/>
                    <a:pt x="79" y="41"/>
                  </a:cubicBezTo>
                  <a:cubicBezTo>
                    <a:pt x="79" y="43"/>
                    <a:pt x="79" y="44"/>
                    <a:pt x="77" y="44"/>
                  </a:cubicBezTo>
                  <a:cubicBezTo>
                    <a:pt x="34" y="44"/>
                    <a:pt x="34" y="44"/>
                    <a:pt x="34" y="44"/>
                  </a:cubicBezTo>
                  <a:cubicBezTo>
                    <a:pt x="32" y="44"/>
                    <a:pt x="31" y="43"/>
                    <a:pt x="31" y="41"/>
                  </a:cubicBezTo>
                  <a:lnTo>
                    <a:pt x="31" y="36"/>
                  </a:lnTo>
                  <a:close/>
                  <a:moveTo>
                    <a:pt x="31" y="76"/>
                  </a:moveTo>
                  <a:cubicBezTo>
                    <a:pt x="31" y="75"/>
                    <a:pt x="32" y="74"/>
                    <a:pt x="34" y="74"/>
                  </a:cubicBezTo>
                  <a:cubicBezTo>
                    <a:pt x="77" y="74"/>
                    <a:pt x="77" y="74"/>
                    <a:pt x="77" y="74"/>
                  </a:cubicBezTo>
                  <a:cubicBezTo>
                    <a:pt x="79" y="74"/>
                    <a:pt x="79" y="75"/>
                    <a:pt x="79" y="76"/>
                  </a:cubicBezTo>
                  <a:cubicBezTo>
                    <a:pt x="79" y="81"/>
                    <a:pt x="79" y="81"/>
                    <a:pt x="79" y="81"/>
                  </a:cubicBezTo>
                  <a:cubicBezTo>
                    <a:pt x="79" y="83"/>
                    <a:pt x="79" y="84"/>
                    <a:pt x="77" y="84"/>
                  </a:cubicBezTo>
                  <a:cubicBezTo>
                    <a:pt x="34" y="84"/>
                    <a:pt x="34" y="84"/>
                    <a:pt x="34" y="84"/>
                  </a:cubicBezTo>
                  <a:cubicBezTo>
                    <a:pt x="32" y="84"/>
                    <a:pt x="31" y="83"/>
                    <a:pt x="31" y="81"/>
                  </a:cubicBezTo>
                  <a:lnTo>
                    <a:pt x="31" y="76"/>
                  </a:lnTo>
                  <a:close/>
                  <a:moveTo>
                    <a:pt x="139" y="205"/>
                  </a:moveTo>
                  <a:cubicBezTo>
                    <a:pt x="139" y="207"/>
                    <a:pt x="139" y="208"/>
                    <a:pt x="137" y="208"/>
                  </a:cubicBezTo>
                  <a:cubicBezTo>
                    <a:pt x="34" y="208"/>
                    <a:pt x="34" y="208"/>
                    <a:pt x="34" y="208"/>
                  </a:cubicBezTo>
                  <a:cubicBezTo>
                    <a:pt x="32" y="208"/>
                    <a:pt x="31" y="207"/>
                    <a:pt x="31" y="205"/>
                  </a:cubicBezTo>
                  <a:cubicBezTo>
                    <a:pt x="31" y="200"/>
                    <a:pt x="31" y="200"/>
                    <a:pt x="31" y="200"/>
                  </a:cubicBezTo>
                  <a:cubicBezTo>
                    <a:pt x="31" y="199"/>
                    <a:pt x="32" y="198"/>
                    <a:pt x="34" y="198"/>
                  </a:cubicBezTo>
                  <a:cubicBezTo>
                    <a:pt x="137" y="198"/>
                    <a:pt x="137" y="198"/>
                    <a:pt x="137" y="198"/>
                  </a:cubicBezTo>
                  <a:cubicBezTo>
                    <a:pt x="139" y="198"/>
                    <a:pt x="139" y="199"/>
                    <a:pt x="139" y="200"/>
                  </a:cubicBezTo>
                  <a:lnTo>
                    <a:pt x="139" y="205"/>
                  </a:lnTo>
                  <a:close/>
                  <a:moveTo>
                    <a:pt x="139" y="161"/>
                  </a:moveTo>
                  <a:cubicBezTo>
                    <a:pt x="139" y="163"/>
                    <a:pt x="139" y="164"/>
                    <a:pt x="137" y="164"/>
                  </a:cubicBezTo>
                  <a:cubicBezTo>
                    <a:pt x="34" y="164"/>
                    <a:pt x="34" y="164"/>
                    <a:pt x="34" y="164"/>
                  </a:cubicBezTo>
                  <a:cubicBezTo>
                    <a:pt x="32" y="164"/>
                    <a:pt x="31" y="163"/>
                    <a:pt x="31" y="161"/>
                  </a:cubicBezTo>
                  <a:cubicBezTo>
                    <a:pt x="31" y="156"/>
                    <a:pt x="31" y="156"/>
                    <a:pt x="31" y="156"/>
                  </a:cubicBezTo>
                  <a:cubicBezTo>
                    <a:pt x="31" y="155"/>
                    <a:pt x="32" y="154"/>
                    <a:pt x="34" y="154"/>
                  </a:cubicBezTo>
                  <a:cubicBezTo>
                    <a:pt x="137" y="154"/>
                    <a:pt x="137" y="154"/>
                    <a:pt x="137" y="154"/>
                  </a:cubicBezTo>
                  <a:cubicBezTo>
                    <a:pt x="139" y="154"/>
                    <a:pt x="139" y="155"/>
                    <a:pt x="139" y="156"/>
                  </a:cubicBezTo>
                  <a:lnTo>
                    <a:pt x="139" y="161"/>
                  </a:lnTo>
                  <a:close/>
                  <a:moveTo>
                    <a:pt x="139" y="121"/>
                  </a:moveTo>
                  <a:cubicBezTo>
                    <a:pt x="139" y="123"/>
                    <a:pt x="139" y="124"/>
                    <a:pt x="137" y="124"/>
                  </a:cubicBezTo>
                  <a:cubicBezTo>
                    <a:pt x="34" y="124"/>
                    <a:pt x="34" y="124"/>
                    <a:pt x="34" y="124"/>
                  </a:cubicBezTo>
                  <a:cubicBezTo>
                    <a:pt x="32" y="124"/>
                    <a:pt x="31" y="123"/>
                    <a:pt x="31" y="121"/>
                  </a:cubicBezTo>
                  <a:cubicBezTo>
                    <a:pt x="31" y="116"/>
                    <a:pt x="31" y="116"/>
                    <a:pt x="31" y="116"/>
                  </a:cubicBezTo>
                  <a:cubicBezTo>
                    <a:pt x="31" y="115"/>
                    <a:pt x="32" y="114"/>
                    <a:pt x="34" y="114"/>
                  </a:cubicBezTo>
                  <a:cubicBezTo>
                    <a:pt x="137" y="114"/>
                    <a:pt x="137" y="114"/>
                    <a:pt x="137" y="114"/>
                  </a:cubicBezTo>
                  <a:cubicBezTo>
                    <a:pt x="139" y="114"/>
                    <a:pt x="139" y="115"/>
                    <a:pt x="139" y="116"/>
                  </a:cubicBezTo>
                  <a:lnTo>
                    <a:pt x="139"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9" name="Freeform 1175"/>
            <p:cNvSpPr/>
            <p:nvPr/>
          </p:nvSpPr>
          <p:spPr bwMode="auto">
            <a:xfrm>
              <a:off x="4799279" y="-863962"/>
              <a:ext cx="49178" cy="51000"/>
            </a:xfrm>
            <a:custGeom>
              <a:avLst/>
              <a:gdLst>
                <a:gd name="T0" fmla="*/ 0 w 57"/>
                <a:gd name="T1" fmla="*/ 0 h 59"/>
                <a:gd name="T2" fmla="*/ 57 w 57"/>
                <a:gd name="T3" fmla="*/ 59 h 59"/>
                <a:gd name="T4" fmla="*/ 20 w 57"/>
                <a:gd name="T5" fmla="*/ 59 h 59"/>
                <a:gd name="T6" fmla="*/ 0 w 57"/>
                <a:gd name="T7" fmla="*/ 42 h 59"/>
                <a:gd name="T8" fmla="*/ 0 w 57"/>
                <a:gd name="T9" fmla="*/ 0 h 59"/>
              </a:gdLst>
              <a:ahLst/>
              <a:cxnLst>
                <a:cxn ang="0">
                  <a:pos x="T0" y="T1"/>
                </a:cxn>
                <a:cxn ang="0">
                  <a:pos x="T2" y="T3"/>
                </a:cxn>
                <a:cxn ang="0">
                  <a:pos x="T4" y="T5"/>
                </a:cxn>
                <a:cxn ang="0">
                  <a:pos x="T6" y="T7"/>
                </a:cxn>
                <a:cxn ang="0">
                  <a:pos x="T8" y="T9"/>
                </a:cxn>
              </a:cxnLst>
              <a:rect l="0" t="0" r="r" b="b"/>
              <a:pathLst>
                <a:path w="57" h="59">
                  <a:moveTo>
                    <a:pt x="0" y="0"/>
                  </a:moveTo>
                  <a:cubicBezTo>
                    <a:pt x="57" y="59"/>
                    <a:pt x="57" y="59"/>
                    <a:pt x="57" y="59"/>
                  </a:cubicBezTo>
                  <a:cubicBezTo>
                    <a:pt x="20" y="59"/>
                    <a:pt x="20" y="59"/>
                    <a:pt x="20" y="59"/>
                  </a:cubicBezTo>
                  <a:cubicBezTo>
                    <a:pt x="11" y="59"/>
                    <a:pt x="0" y="52"/>
                    <a:pt x="0" y="42"/>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0" name="Freeform 1176"/>
            <p:cNvSpPr>
              <a:spLocks noEditPoints="1"/>
            </p:cNvSpPr>
            <p:nvPr/>
          </p:nvSpPr>
          <p:spPr bwMode="auto">
            <a:xfrm>
              <a:off x="5574476" y="-730634"/>
              <a:ext cx="63750" cy="63750"/>
            </a:xfrm>
            <a:custGeom>
              <a:avLst/>
              <a:gdLst>
                <a:gd name="T0" fmla="*/ 37 w 74"/>
                <a:gd name="T1" fmla="*/ 0 h 74"/>
                <a:gd name="T2" fmla="*/ 0 w 74"/>
                <a:gd name="T3" fmla="*/ 37 h 74"/>
                <a:gd name="T4" fmla="*/ 37 w 74"/>
                <a:gd name="T5" fmla="*/ 74 h 74"/>
                <a:gd name="T6" fmla="*/ 74 w 74"/>
                <a:gd name="T7" fmla="*/ 37 h 74"/>
                <a:gd name="T8" fmla="*/ 37 w 74"/>
                <a:gd name="T9" fmla="*/ 0 h 74"/>
                <a:gd name="T10" fmla="*/ 54 w 74"/>
                <a:gd name="T11" fmla="*/ 42 h 74"/>
                <a:gd name="T12" fmla="*/ 39 w 74"/>
                <a:gd name="T13" fmla="*/ 57 h 74"/>
                <a:gd name="T14" fmla="*/ 35 w 74"/>
                <a:gd name="T15" fmla="*/ 57 h 74"/>
                <a:gd name="T16" fmla="*/ 21 w 74"/>
                <a:gd name="T17" fmla="*/ 42 h 74"/>
                <a:gd name="T18" fmla="*/ 21 w 74"/>
                <a:gd name="T19" fmla="*/ 37 h 74"/>
                <a:gd name="T20" fmla="*/ 23 w 74"/>
                <a:gd name="T21" fmla="*/ 37 h 74"/>
                <a:gd name="T22" fmla="*/ 25 w 74"/>
                <a:gd name="T23" fmla="*/ 37 h 74"/>
                <a:gd name="T24" fmla="*/ 34 w 74"/>
                <a:gd name="T25" fmla="*/ 47 h 74"/>
                <a:gd name="T26" fmla="*/ 34 w 74"/>
                <a:gd name="T27" fmla="*/ 19 h 74"/>
                <a:gd name="T28" fmla="*/ 37 w 74"/>
                <a:gd name="T29" fmla="*/ 16 h 74"/>
                <a:gd name="T30" fmla="*/ 40 w 74"/>
                <a:gd name="T31" fmla="*/ 19 h 74"/>
                <a:gd name="T32" fmla="*/ 40 w 74"/>
                <a:gd name="T33" fmla="*/ 47 h 74"/>
                <a:gd name="T34" fmla="*/ 49 w 74"/>
                <a:gd name="T35" fmla="*/ 37 h 74"/>
                <a:gd name="T36" fmla="*/ 54 w 74"/>
                <a:gd name="T37" fmla="*/ 37 h 74"/>
                <a:gd name="T38" fmla="*/ 54 w 74"/>
                <a:gd name="T39" fmla="*/ 4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74">
                  <a:moveTo>
                    <a:pt x="37" y="0"/>
                  </a:moveTo>
                  <a:cubicBezTo>
                    <a:pt x="17" y="0"/>
                    <a:pt x="0" y="16"/>
                    <a:pt x="0" y="37"/>
                  </a:cubicBezTo>
                  <a:cubicBezTo>
                    <a:pt x="0" y="57"/>
                    <a:pt x="17" y="74"/>
                    <a:pt x="37" y="74"/>
                  </a:cubicBezTo>
                  <a:cubicBezTo>
                    <a:pt x="58" y="74"/>
                    <a:pt x="74" y="57"/>
                    <a:pt x="74" y="37"/>
                  </a:cubicBezTo>
                  <a:cubicBezTo>
                    <a:pt x="74" y="16"/>
                    <a:pt x="58" y="0"/>
                    <a:pt x="37" y="0"/>
                  </a:cubicBezTo>
                  <a:close/>
                  <a:moveTo>
                    <a:pt x="54" y="42"/>
                  </a:moveTo>
                  <a:cubicBezTo>
                    <a:pt x="39" y="57"/>
                    <a:pt x="39" y="57"/>
                    <a:pt x="39" y="57"/>
                  </a:cubicBezTo>
                  <a:cubicBezTo>
                    <a:pt x="38" y="58"/>
                    <a:pt x="36" y="58"/>
                    <a:pt x="35" y="57"/>
                  </a:cubicBezTo>
                  <a:cubicBezTo>
                    <a:pt x="21" y="42"/>
                    <a:pt x="21" y="42"/>
                    <a:pt x="21" y="42"/>
                  </a:cubicBezTo>
                  <a:cubicBezTo>
                    <a:pt x="19" y="41"/>
                    <a:pt x="19" y="39"/>
                    <a:pt x="21" y="37"/>
                  </a:cubicBezTo>
                  <a:cubicBezTo>
                    <a:pt x="21" y="37"/>
                    <a:pt x="22" y="37"/>
                    <a:pt x="23" y="37"/>
                  </a:cubicBezTo>
                  <a:cubicBezTo>
                    <a:pt x="23" y="37"/>
                    <a:pt x="24" y="37"/>
                    <a:pt x="25" y="37"/>
                  </a:cubicBezTo>
                  <a:cubicBezTo>
                    <a:pt x="34" y="47"/>
                    <a:pt x="34" y="47"/>
                    <a:pt x="34" y="47"/>
                  </a:cubicBezTo>
                  <a:cubicBezTo>
                    <a:pt x="34" y="19"/>
                    <a:pt x="34" y="19"/>
                    <a:pt x="34" y="19"/>
                  </a:cubicBezTo>
                  <a:cubicBezTo>
                    <a:pt x="34" y="17"/>
                    <a:pt x="35" y="16"/>
                    <a:pt x="37" y="16"/>
                  </a:cubicBezTo>
                  <a:cubicBezTo>
                    <a:pt x="39" y="16"/>
                    <a:pt x="40" y="17"/>
                    <a:pt x="40" y="19"/>
                  </a:cubicBezTo>
                  <a:cubicBezTo>
                    <a:pt x="40" y="47"/>
                    <a:pt x="40" y="47"/>
                    <a:pt x="40" y="47"/>
                  </a:cubicBezTo>
                  <a:cubicBezTo>
                    <a:pt x="49" y="37"/>
                    <a:pt x="49" y="37"/>
                    <a:pt x="49" y="37"/>
                  </a:cubicBezTo>
                  <a:cubicBezTo>
                    <a:pt x="50" y="36"/>
                    <a:pt x="52" y="36"/>
                    <a:pt x="54" y="37"/>
                  </a:cubicBezTo>
                  <a:cubicBezTo>
                    <a:pt x="55" y="39"/>
                    <a:pt x="55" y="41"/>
                    <a:pt x="54" y="4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1" name="Freeform 1177"/>
            <p:cNvSpPr>
              <a:spLocks noEditPoints="1"/>
            </p:cNvSpPr>
            <p:nvPr/>
          </p:nvSpPr>
          <p:spPr bwMode="auto">
            <a:xfrm>
              <a:off x="5463369" y="-872340"/>
              <a:ext cx="149721" cy="200356"/>
            </a:xfrm>
            <a:custGeom>
              <a:avLst/>
              <a:gdLst>
                <a:gd name="T0" fmla="*/ 174 w 174"/>
                <a:gd name="T1" fmla="*/ 75 h 233"/>
                <a:gd name="T2" fmla="*/ 102 w 174"/>
                <a:gd name="T3" fmla="*/ 0 h 233"/>
                <a:gd name="T4" fmla="*/ 102 w 174"/>
                <a:gd name="T5" fmla="*/ 0 h 233"/>
                <a:gd name="T6" fmla="*/ 102 w 174"/>
                <a:gd name="T7" fmla="*/ 0 h 233"/>
                <a:gd name="T8" fmla="*/ 102 w 174"/>
                <a:gd name="T9" fmla="*/ 0 h 233"/>
                <a:gd name="T10" fmla="*/ 102 w 174"/>
                <a:gd name="T11" fmla="*/ 0 h 233"/>
                <a:gd name="T12" fmla="*/ 10 w 174"/>
                <a:gd name="T13" fmla="*/ 0 h 233"/>
                <a:gd name="T14" fmla="*/ 0 w 174"/>
                <a:gd name="T15" fmla="*/ 10 h 233"/>
                <a:gd name="T16" fmla="*/ 0 w 174"/>
                <a:gd name="T17" fmla="*/ 223 h 233"/>
                <a:gd name="T18" fmla="*/ 10 w 174"/>
                <a:gd name="T19" fmla="*/ 233 h 233"/>
                <a:gd name="T20" fmla="*/ 135 w 174"/>
                <a:gd name="T21" fmla="*/ 233 h 233"/>
                <a:gd name="T22" fmla="*/ 121 w 174"/>
                <a:gd name="T23" fmla="*/ 202 h 233"/>
                <a:gd name="T24" fmla="*/ 166 w 174"/>
                <a:gd name="T25" fmla="*/ 157 h 233"/>
                <a:gd name="T26" fmla="*/ 174 w 174"/>
                <a:gd name="T27" fmla="*/ 158 h 233"/>
                <a:gd name="T28" fmla="*/ 174 w 174"/>
                <a:gd name="T29" fmla="*/ 76 h 233"/>
                <a:gd name="T30" fmla="*/ 174 w 174"/>
                <a:gd name="T31" fmla="*/ 75 h 233"/>
                <a:gd name="T32" fmla="*/ 33 w 174"/>
                <a:gd name="T33" fmla="*/ 36 h 233"/>
                <a:gd name="T34" fmla="*/ 35 w 174"/>
                <a:gd name="T35" fmla="*/ 34 h 233"/>
                <a:gd name="T36" fmla="*/ 79 w 174"/>
                <a:gd name="T37" fmla="*/ 34 h 233"/>
                <a:gd name="T38" fmla="*/ 81 w 174"/>
                <a:gd name="T39" fmla="*/ 36 h 233"/>
                <a:gd name="T40" fmla="*/ 81 w 174"/>
                <a:gd name="T41" fmla="*/ 41 h 233"/>
                <a:gd name="T42" fmla="*/ 79 w 174"/>
                <a:gd name="T43" fmla="*/ 44 h 233"/>
                <a:gd name="T44" fmla="*/ 35 w 174"/>
                <a:gd name="T45" fmla="*/ 44 h 233"/>
                <a:gd name="T46" fmla="*/ 33 w 174"/>
                <a:gd name="T47" fmla="*/ 41 h 233"/>
                <a:gd name="T48" fmla="*/ 33 w 174"/>
                <a:gd name="T49" fmla="*/ 36 h 233"/>
                <a:gd name="T50" fmla="*/ 33 w 174"/>
                <a:gd name="T51" fmla="*/ 76 h 233"/>
                <a:gd name="T52" fmla="*/ 35 w 174"/>
                <a:gd name="T53" fmla="*/ 74 h 233"/>
                <a:gd name="T54" fmla="*/ 79 w 174"/>
                <a:gd name="T55" fmla="*/ 74 h 233"/>
                <a:gd name="T56" fmla="*/ 81 w 174"/>
                <a:gd name="T57" fmla="*/ 76 h 233"/>
                <a:gd name="T58" fmla="*/ 81 w 174"/>
                <a:gd name="T59" fmla="*/ 81 h 233"/>
                <a:gd name="T60" fmla="*/ 79 w 174"/>
                <a:gd name="T61" fmla="*/ 84 h 233"/>
                <a:gd name="T62" fmla="*/ 35 w 174"/>
                <a:gd name="T63" fmla="*/ 84 h 233"/>
                <a:gd name="T64" fmla="*/ 33 w 174"/>
                <a:gd name="T65" fmla="*/ 81 h 233"/>
                <a:gd name="T66" fmla="*/ 33 w 174"/>
                <a:gd name="T67" fmla="*/ 76 h 233"/>
                <a:gd name="T68" fmla="*/ 105 w 174"/>
                <a:gd name="T69" fmla="*/ 205 h 233"/>
                <a:gd name="T70" fmla="*/ 103 w 174"/>
                <a:gd name="T71" fmla="*/ 208 h 233"/>
                <a:gd name="T72" fmla="*/ 35 w 174"/>
                <a:gd name="T73" fmla="*/ 208 h 233"/>
                <a:gd name="T74" fmla="*/ 33 w 174"/>
                <a:gd name="T75" fmla="*/ 205 h 233"/>
                <a:gd name="T76" fmla="*/ 33 w 174"/>
                <a:gd name="T77" fmla="*/ 200 h 233"/>
                <a:gd name="T78" fmla="*/ 35 w 174"/>
                <a:gd name="T79" fmla="*/ 198 h 233"/>
                <a:gd name="T80" fmla="*/ 103 w 174"/>
                <a:gd name="T81" fmla="*/ 198 h 233"/>
                <a:gd name="T82" fmla="*/ 105 w 174"/>
                <a:gd name="T83" fmla="*/ 200 h 233"/>
                <a:gd name="T84" fmla="*/ 105 w 174"/>
                <a:gd name="T85" fmla="*/ 205 h 233"/>
                <a:gd name="T86" fmla="*/ 121 w 174"/>
                <a:gd name="T87" fmla="*/ 161 h 233"/>
                <a:gd name="T88" fmla="*/ 119 w 174"/>
                <a:gd name="T89" fmla="*/ 164 h 233"/>
                <a:gd name="T90" fmla="*/ 35 w 174"/>
                <a:gd name="T91" fmla="*/ 164 h 233"/>
                <a:gd name="T92" fmla="*/ 33 w 174"/>
                <a:gd name="T93" fmla="*/ 161 h 233"/>
                <a:gd name="T94" fmla="*/ 33 w 174"/>
                <a:gd name="T95" fmla="*/ 156 h 233"/>
                <a:gd name="T96" fmla="*/ 35 w 174"/>
                <a:gd name="T97" fmla="*/ 154 h 233"/>
                <a:gd name="T98" fmla="*/ 119 w 174"/>
                <a:gd name="T99" fmla="*/ 154 h 233"/>
                <a:gd name="T100" fmla="*/ 121 w 174"/>
                <a:gd name="T101" fmla="*/ 156 h 233"/>
                <a:gd name="T102" fmla="*/ 121 w 174"/>
                <a:gd name="T103" fmla="*/ 161 h 233"/>
                <a:gd name="T104" fmla="*/ 141 w 174"/>
                <a:gd name="T105" fmla="*/ 121 h 233"/>
                <a:gd name="T106" fmla="*/ 139 w 174"/>
                <a:gd name="T107" fmla="*/ 124 h 233"/>
                <a:gd name="T108" fmla="*/ 35 w 174"/>
                <a:gd name="T109" fmla="*/ 124 h 233"/>
                <a:gd name="T110" fmla="*/ 33 w 174"/>
                <a:gd name="T111" fmla="*/ 121 h 233"/>
                <a:gd name="T112" fmla="*/ 33 w 174"/>
                <a:gd name="T113" fmla="*/ 116 h 233"/>
                <a:gd name="T114" fmla="*/ 35 w 174"/>
                <a:gd name="T115" fmla="*/ 114 h 233"/>
                <a:gd name="T116" fmla="*/ 139 w 174"/>
                <a:gd name="T117" fmla="*/ 114 h 233"/>
                <a:gd name="T118" fmla="*/ 141 w 174"/>
                <a:gd name="T119" fmla="*/ 116 h 233"/>
                <a:gd name="T120" fmla="*/ 141 w 174"/>
                <a:gd name="T121" fmla="*/ 12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 h="233">
                  <a:moveTo>
                    <a:pt x="174" y="75"/>
                  </a:moveTo>
                  <a:cubicBezTo>
                    <a:pt x="102" y="0"/>
                    <a:pt x="102" y="0"/>
                    <a:pt x="102" y="0"/>
                  </a:cubicBezTo>
                  <a:cubicBezTo>
                    <a:pt x="102" y="0"/>
                    <a:pt x="102" y="0"/>
                    <a:pt x="102" y="0"/>
                  </a:cubicBezTo>
                  <a:cubicBezTo>
                    <a:pt x="102" y="0"/>
                    <a:pt x="102" y="0"/>
                    <a:pt x="102" y="0"/>
                  </a:cubicBezTo>
                  <a:cubicBezTo>
                    <a:pt x="102" y="0"/>
                    <a:pt x="102" y="0"/>
                    <a:pt x="102" y="0"/>
                  </a:cubicBezTo>
                  <a:cubicBezTo>
                    <a:pt x="102" y="0"/>
                    <a:pt x="102" y="0"/>
                    <a:pt x="102" y="0"/>
                  </a:cubicBezTo>
                  <a:cubicBezTo>
                    <a:pt x="10" y="0"/>
                    <a:pt x="10" y="0"/>
                    <a:pt x="10" y="0"/>
                  </a:cubicBezTo>
                  <a:cubicBezTo>
                    <a:pt x="5" y="0"/>
                    <a:pt x="0" y="4"/>
                    <a:pt x="0" y="10"/>
                  </a:cubicBezTo>
                  <a:cubicBezTo>
                    <a:pt x="0" y="223"/>
                    <a:pt x="0" y="223"/>
                    <a:pt x="0" y="223"/>
                  </a:cubicBezTo>
                  <a:cubicBezTo>
                    <a:pt x="0" y="229"/>
                    <a:pt x="5" y="233"/>
                    <a:pt x="10" y="233"/>
                  </a:cubicBezTo>
                  <a:cubicBezTo>
                    <a:pt x="135" y="233"/>
                    <a:pt x="135" y="233"/>
                    <a:pt x="135" y="233"/>
                  </a:cubicBezTo>
                  <a:cubicBezTo>
                    <a:pt x="126" y="225"/>
                    <a:pt x="121" y="214"/>
                    <a:pt x="121" y="202"/>
                  </a:cubicBezTo>
                  <a:cubicBezTo>
                    <a:pt x="121" y="177"/>
                    <a:pt x="141" y="157"/>
                    <a:pt x="166" y="157"/>
                  </a:cubicBezTo>
                  <a:cubicBezTo>
                    <a:pt x="169" y="157"/>
                    <a:pt x="172" y="157"/>
                    <a:pt x="174" y="158"/>
                  </a:cubicBezTo>
                  <a:cubicBezTo>
                    <a:pt x="174" y="119"/>
                    <a:pt x="174" y="77"/>
                    <a:pt x="174" y="76"/>
                  </a:cubicBezTo>
                  <a:lnTo>
                    <a:pt x="174" y="75"/>
                  </a:lnTo>
                  <a:close/>
                  <a:moveTo>
                    <a:pt x="33" y="36"/>
                  </a:moveTo>
                  <a:cubicBezTo>
                    <a:pt x="33" y="35"/>
                    <a:pt x="34" y="34"/>
                    <a:pt x="35" y="34"/>
                  </a:cubicBezTo>
                  <a:cubicBezTo>
                    <a:pt x="79" y="34"/>
                    <a:pt x="79" y="34"/>
                    <a:pt x="79" y="34"/>
                  </a:cubicBezTo>
                  <a:cubicBezTo>
                    <a:pt x="80" y="34"/>
                    <a:pt x="81" y="35"/>
                    <a:pt x="81" y="36"/>
                  </a:cubicBezTo>
                  <a:cubicBezTo>
                    <a:pt x="81" y="41"/>
                    <a:pt x="81" y="41"/>
                    <a:pt x="81" y="41"/>
                  </a:cubicBezTo>
                  <a:cubicBezTo>
                    <a:pt x="81" y="43"/>
                    <a:pt x="80" y="44"/>
                    <a:pt x="79" y="44"/>
                  </a:cubicBezTo>
                  <a:cubicBezTo>
                    <a:pt x="35" y="44"/>
                    <a:pt x="35" y="44"/>
                    <a:pt x="35" y="44"/>
                  </a:cubicBezTo>
                  <a:cubicBezTo>
                    <a:pt x="34" y="44"/>
                    <a:pt x="33" y="43"/>
                    <a:pt x="33" y="41"/>
                  </a:cubicBezTo>
                  <a:lnTo>
                    <a:pt x="33" y="36"/>
                  </a:lnTo>
                  <a:close/>
                  <a:moveTo>
                    <a:pt x="33" y="76"/>
                  </a:moveTo>
                  <a:cubicBezTo>
                    <a:pt x="33" y="75"/>
                    <a:pt x="34" y="74"/>
                    <a:pt x="35" y="74"/>
                  </a:cubicBezTo>
                  <a:cubicBezTo>
                    <a:pt x="79" y="74"/>
                    <a:pt x="79" y="74"/>
                    <a:pt x="79" y="74"/>
                  </a:cubicBezTo>
                  <a:cubicBezTo>
                    <a:pt x="80" y="74"/>
                    <a:pt x="81" y="75"/>
                    <a:pt x="81" y="76"/>
                  </a:cubicBezTo>
                  <a:cubicBezTo>
                    <a:pt x="81" y="81"/>
                    <a:pt x="81" y="81"/>
                    <a:pt x="81" y="81"/>
                  </a:cubicBezTo>
                  <a:cubicBezTo>
                    <a:pt x="81" y="83"/>
                    <a:pt x="80" y="84"/>
                    <a:pt x="79" y="84"/>
                  </a:cubicBezTo>
                  <a:cubicBezTo>
                    <a:pt x="35" y="84"/>
                    <a:pt x="35" y="84"/>
                    <a:pt x="35" y="84"/>
                  </a:cubicBezTo>
                  <a:cubicBezTo>
                    <a:pt x="34" y="84"/>
                    <a:pt x="33" y="83"/>
                    <a:pt x="33" y="81"/>
                  </a:cubicBezTo>
                  <a:lnTo>
                    <a:pt x="33" y="76"/>
                  </a:lnTo>
                  <a:close/>
                  <a:moveTo>
                    <a:pt x="105" y="205"/>
                  </a:moveTo>
                  <a:cubicBezTo>
                    <a:pt x="105" y="207"/>
                    <a:pt x="104" y="208"/>
                    <a:pt x="103" y="208"/>
                  </a:cubicBezTo>
                  <a:cubicBezTo>
                    <a:pt x="35" y="208"/>
                    <a:pt x="35" y="208"/>
                    <a:pt x="35" y="208"/>
                  </a:cubicBezTo>
                  <a:cubicBezTo>
                    <a:pt x="34" y="208"/>
                    <a:pt x="33" y="207"/>
                    <a:pt x="33" y="205"/>
                  </a:cubicBezTo>
                  <a:cubicBezTo>
                    <a:pt x="33" y="200"/>
                    <a:pt x="33" y="200"/>
                    <a:pt x="33" y="200"/>
                  </a:cubicBezTo>
                  <a:cubicBezTo>
                    <a:pt x="33" y="199"/>
                    <a:pt x="34" y="198"/>
                    <a:pt x="35" y="198"/>
                  </a:cubicBezTo>
                  <a:cubicBezTo>
                    <a:pt x="103" y="198"/>
                    <a:pt x="103" y="198"/>
                    <a:pt x="103" y="198"/>
                  </a:cubicBezTo>
                  <a:cubicBezTo>
                    <a:pt x="104" y="198"/>
                    <a:pt x="105" y="199"/>
                    <a:pt x="105" y="200"/>
                  </a:cubicBezTo>
                  <a:lnTo>
                    <a:pt x="105" y="205"/>
                  </a:lnTo>
                  <a:close/>
                  <a:moveTo>
                    <a:pt x="121" y="161"/>
                  </a:moveTo>
                  <a:cubicBezTo>
                    <a:pt x="121" y="163"/>
                    <a:pt x="120" y="164"/>
                    <a:pt x="119" y="164"/>
                  </a:cubicBezTo>
                  <a:cubicBezTo>
                    <a:pt x="35" y="164"/>
                    <a:pt x="35" y="164"/>
                    <a:pt x="35" y="164"/>
                  </a:cubicBezTo>
                  <a:cubicBezTo>
                    <a:pt x="34" y="164"/>
                    <a:pt x="33" y="163"/>
                    <a:pt x="33" y="161"/>
                  </a:cubicBezTo>
                  <a:cubicBezTo>
                    <a:pt x="33" y="156"/>
                    <a:pt x="33" y="156"/>
                    <a:pt x="33" y="156"/>
                  </a:cubicBezTo>
                  <a:cubicBezTo>
                    <a:pt x="33" y="155"/>
                    <a:pt x="34" y="154"/>
                    <a:pt x="35" y="154"/>
                  </a:cubicBezTo>
                  <a:cubicBezTo>
                    <a:pt x="119" y="154"/>
                    <a:pt x="119" y="154"/>
                    <a:pt x="119" y="154"/>
                  </a:cubicBezTo>
                  <a:cubicBezTo>
                    <a:pt x="120" y="154"/>
                    <a:pt x="121" y="155"/>
                    <a:pt x="121" y="156"/>
                  </a:cubicBezTo>
                  <a:lnTo>
                    <a:pt x="121" y="161"/>
                  </a:lnTo>
                  <a:close/>
                  <a:moveTo>
                    <a:pt x="141" y="121"/>
                  </a:moveTo>
                  <a:cubicBezTo>
                    <a:pt x="141" y="123"/>
                    <a:pt x="140" y="124"/>
                    <a:pt x="139" y="124"/>
                  </a:cubicBezTo>
                  <a:cubicBezTo>
                    <a:pt x="35" y="124"/>
                    <a:pt x="35" y="124"/>
                    <a:pt x="35" y="124"/>
                  </a:cubicBezTo>
                  <a:cubicBezTo>
                    <a:pt x="34" y="124"/>
                    <a:pt x="33" y="123"/>
                    <a:pt x="33" y="121"/>
                  </a:cubicBezTo>
                  <a:cubicBezTo>
                    <a:pt x="33" y="116"/>
                    <a:pt x="33" y="116"/>
                    <a:pt x="33" y="116"/>
                  </a:cubicBezTo>
                  <a:cubicBezTo>
                    <a:pt x="33" y="115"/>
                    <a:pt x="34" y="114"/>
                    <a:pt x="35" y="114"/>
                  </a:cubicBezTo>
                  <a:cubicBezTo>
                    <a:pt x="139" y="114"/>
                    <a:pt x="139" y="114"/>
                    <a:pt x="139" y="114"/>
                  </a:cubicBezTo>
                  <a:cubicBezTo>
                    <a:pt x="140" y="114"/>
                    <a:pt x="141" y="115"/>
                    <a:pt x="141" y="116"/>
                  </a:cubicBezTo>
                  <a:lnTo>
                    <a:pt x="141"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2" name="Freeform 1178"/>
            <p:cNvSpPr/>
            <p:nvPr/>
          </p:nvSpPr>
          <p:spPr bwMode="auto">
            <a:xfrm>
              <a:off x="5554804" y="-863962"/>
              <a:ext cx="50636" cy="53550"/>
            </a:xfrm>
            <a:custGeom>
              <a:avLst/>
              <a:gdLst>
                <a:gd name="T0" fmla="*/ 0 w 59"/>
                <a:gd name="T1" fmla="*/ 0 h 62"/>
                <a:gd name="T2" fmla="*/ 59 w 59"/>
                <a:gd name="T3" fmla="*/ 62 h 62"/>
                <a:gd name="T4" fmla="*/ 21 w 59"/>
                <a:gd name="T5" fmla="*/ 62 h 62"/>
                <a:gd name="T6" fmla="*/ 0 w 59"/>
                <a:gd name="T7" fmla="*/ 44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4"/>
                    <a:pt x="0" y="44"/>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3" name="Freeform 1179"/>
            <p:cNvSpPr>
              <a:spLocks noEditPoints="1"/>
            </p:cNvSpPr>
            <p:nvPr/>
          </p:nvSpPr>
          <p:spPr bwMode="auto">
            <a:xfrm>
              <a:off x="5826925" y="-730634"/>
              <a:ext cx="63750" cy="63750"/>
            </a:xfrm>
            <a:custGeom>
              <a:avLst/>
              <a:gdLst>
                <a:gd name="T0" fmla="*/ 37 w 74"/>
                <a:gd name="T1" fmla="*/ 0 h 74"/>
                <a:gd name="T2" fmla="*/ 0 w 74"/>
                <a:gd name="T3" fmla="*/ 37 h 74"/>
                <a:gd name="T4" fmla="*/ 37 w 74"/>
                <a:gd name="T5" fmla="*/ 74 h 74"/>
                <a:gd name="T6" fmla="*/ 74 w 74"/>
                <a:gd name="T7" fmla="*/ 37 h 74"/>
                <a:gd name="T8" fmla="*/ 37 w 74"/>
                <a:gd name="T9" fmla="*/ 0 h 74"/>
                <a:gd name="T10" fmla="*/ 31 w 74"/>
                <a:gd name="T11" fmla="*/ 61 h 74"/>
                <a:gd name="T12" fmla="*/ 23 w 74"/>
                <a:gd name="T13" fmla="*/ 63 h 74"/>
                <a:gd name="T14" fmla="*/ 22 w 74"/>
                <a:gd name="T15" fmla="*/ 62 h 74"/>
                <a:gd name="T16" fmla="*/ 24 w 74"/>
                <a:gd name="T17" fmla="*/ 58 h 74"/>
                <a:gd name="T18" fmla="*/ 12 w 74"/>
                <a:gd name="T19" fmla="*/ 36 h 74"/>
                <a:gd name="T20" fmla="*/ 27 w 74"/>
                <a:gd name="T21" fmla="*/ 13 h 74"/>
                <a:gd name="T22" fmla="*/ 28 w 74"/>
                <a:gd name="T23" fmla="*/ 13 h 74"/>
                <a:gd name="T24" fmla="*/ 30 w 74"/>
                <a:gd name="T25" fmla="*/ 14 h 74"/>
                <a:gd name="T26" fmla="*/ 29 w 74"/>
                <a:gd name="T27" fmla="*/ 17 h 74"/>
                <a:gd name="T28" fmla="*/ 17 w 74"/>
                <a:gd name="T29" fmla="*/ 36 h 74"/>
                <a:gd name="T30" fmla="*/ 26 w 74"/>
                <a:gd name="T31" fmla="*/ 54 h 74"/>
                <a:gd name="T32" fmla="*/ 28 w 74"/>
                <a:gd name="T33" fmla="*/ 50 h 74"/>
                <a:gd name="T34" fmla="*/ 30 w 74"/>
                <a:gd name="T35" fmla="*/ 50 h 74"/>
                <a:gd name="T36" fmla="*/ 33 w 74"/>
                <a:gd name="T37" fmla="*/ 58 h 74"/>
                <a:gd name="T38" fmla="*/ 31 w 74"/>
                <a:gd name="T39" fmla="*/ 61 h 74"/>
                <a:gd name="T40" fmla="*/ 47 w 74"/>
                <a:gd name="T41" fmla="*/ 61 h 74"/>
                <a:gd name="T42" fmla="*/ 46 w 74"/>
                <a:gd name="T43" fmla="*/ 61 h 74"/>
                <a:gd name="T44" fmla="*/ 44 w 74"/>
                <a:gd name="T45" fmla="*/ 60 h 74"/>
                <a:gd name="T46" fmla="*/ 45 w 74"/>
                <a:gd name="T47" fmla="*/ 57 h 74"/>
                <a:gd name="T48" fmla="*/ 58 w 74"/>
                <a:gd name="T49" fmla="*/ 37 h 74"/>
                <a:gd name="T50" fmla="*/ 48 w 74"/>
                <a:gd name="T51" fmla="*/ 20 h 74"/>
                <a:gd name="T52" fmla="*/ 46 w 74"/>
                <a:gd name="T53" fmla="*/ 24 h 74"/>
                <a:gd name="T54" fmla="*/ 44 w 74"/>
                <a:gd name="T55" fmla="*/ 24 h 74"/>
                <a:gd name="T56" fmla="*/ 41 w 74"/>
                <a:gd name="T57" fmla="*/ 15 h 74"/>
                <a:gd name="T58" fmla="*/ 43 w 74"/>
                <a:gd name="T59" fmla="*/ 12 h 74"/>
                <a:gd name="T60" fmla="*/ 51 w 74"/>
                <a:gd name="T61" fmla="*/ 10 h 74"/>
                <a:gd name="T62" fmla="*/ 53 w 74"/>
                <a:gd name="T63" fmla="*/ 12 h 74"/>
                <a:gd name="T64" fmla="*/ 50 w 74"/>
                <a:gd name="T65" fmla="*/ 16 h 74"/>
                <a:gd name="T66" fmla="*/ 62 w 74"/>
                <a:gd name="T67" fmla="*/ 37 h 74"/>
                <a:gd name="T68" fmla="*/ 47 w 74"/>
                <a:gd name="T69"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4" h="74">
                  <a:moveTo>
                    <a:pt x="37" y="0"/>
                  </a:moveTo>
                  <a:cubicBezTo>
                    <a:pt x="17" y="0"/>
                    <a:pt x="0" y="16"/>
                    <a:pt x="0" y="37"/>
                  </a:cubicBezTo>
                  <a:cubicBezTo>
                    <a:pt x="0" y="57"/>
                    <a:pt x="17" y="74"/>
                    <a:pt x="37" y="74"/>
                  </a:cubicBezTo>
                  <a:cubicBezTo>
                    <a:pt x="58" y="74"/>
                    <a:pt x="74" y="57"/>
                    <a:pt x="74" y="37"/>
                  </a:cubicBezTo>
                  <a:cubicBezTo>
                    <a:pt x="74" y="16"/>
                    <a:pt x="58" y="0"/>
                    <a:pt x="37" y="0"/>
                  </a:cubicBezTo>
                  <a:close/>
                  <a:moveTo>
                    <a:pt x="31" y="61"/>
                  </a:moveTo>
                  <a:cubicBezTo>
                    <a:pt x="23" y="63"/>
                    <a:pt x="23" y="63"/>
                    <a:pt x="23" y="63"/>
                  </a:cubicBezTo>
                  <a:cubicBezTo>
                    <a:pt x="22" y="64"/>
                    <a:pt x="21" y="63"/>
                    <a:pt x="22" y="62"/>
                  </a:cubicBezTo>
                  <a:cubicBezTo>
                    <a:pt x="24" y="58"/>
                    <a:pt x="24" y="58"/>
                    <a:pt x="24" y="58"/>
                  </a:cubicBezTo>
                  <a:cubicBezTo>
                    <a:pt x="17" y="53"/>
                    <a:pt x="12" y="45"/>
                    <a:pt x="12" y="36"/>
                  </a:cubicBezTo>
                  <a:cubicBezTo>
                    <a:pt x="12" y="26"/>
                    <a:pt x="18" y="17"/>
                    <a:pt x="27" y="13"/>
                  </a:cubicBezTo>
                  <a:cubicBezTo>
                    <a:pt x="28" y="13"/>
                    <a:pt x="28" y="13"/>
                    <a:pt x="28" y="13"/>
                  </a:cubicBezTo>
                  <a:cubicBezTo>
                    <a:pt x="29" y="13"/>
                    <a:pt x="30" y="13"/>
                    <a:pt x="30" y="14"/>
                  </a:cubicBezTo>
                  <a:cubicBezTo>
                    <a:pt x="31" y="15"/>
                    <a:pt x="30" y="16"/>
                    <a:pt x="29" y="17"/>
                  </a:cubicBezTo>
                  <a:cubicBezTo>
                    <a:pt x="21" y="20"/>
                    <a:pt x="17" y="28"/>
                    <a:pt x="17" y="36"/>
                  </a:cubicBezTo>
                  <a:cubicBezTo>
                    <a:pt x="17" y="43"/>
                    <a:pt x="20" y="50"/>
                    <a:pt x="26" y="54"/>
                  </a:cubicBezTo>
                  <a:cubicBezTo>
                    <a:pt x="28" y="50"/>
                    <a:pt x="28" y="50"/>
                    <a:pt x="28" y="50"/>
                  </a:cubicBezTo>
                  <a:cubicBezTo>
                    <a:pt x="29" y="48"/>
                    <a:pt x="30" y="49"/>
                    <a:pt x="30" y="50"/>
                  </a:cubicBezTo>
                  <a:cubicBezTo>
                    <a:pt x="33" y="58"/>
                    <a:pt x="33" y="58"/>
                    <a:pt x="33" y="58"/>
                  </a:cubicBezTo>
                  <a:cubicBezTo>
                    <a:pt x="34" y="60"/>
                    <a:pt x="33" y="61"/>
                    <a:pt x="31" y="61"/>
                  </a:cubicBezTo>
                  <a:close/>
                  <a:moveTo>
                    <a:pt x="47" y="61"/>
                  </a:moveTo>
                  <a:cubicBezTo>
                    <a:pt x="46" y="61"/>
                    <a:pt x="46" y="61"/>
                    <a:pt x="46" y="61"/>
                  </a:cubicBezTo>
                  <a:cubicBezTo>
                    <a:pt x="45" y="61"/>
                    <a:pt x="44" y="60"/>
                    <a:pt x="44" y="60"/>
                  </a:cubicBezTo>
                  <a:cubicBezTo>
                    <a:pt x="44" y="59"/>
                    <a:pt x="44" y="57"/>
                    <a:pt x="45" y="57"/>
                  </a:cubicBezTo>
                  <a:cubicBezTo>
                    <a:pt x="53" y="53"/>
                    <a:pt x="58" y="46"/>
                    <a:pt x="58" y="37"/>
                  </a:cubicBezTo>
                  <a:cubicBezTo>
                    <a:pt x="58" y="30"/>
                    <a:pt x="54" y="24"/>
                    <a:pt x="48" y="20"/>
                  </a:cubicBezTo>
                  <a:cubicBezTo>
                    <a:pt x="46" y="24"/>
                    <a:pt x="46" y="24"/>
                    <a:pt x="46" y="24"/>
                  </a:cubicBezTo>
                  <a:cubicBezTo>
                    <a:pt x="45" y="25"/>
                    <a:pt x="44" y="25"/>
                    <a:pt x="44" y="24"/>
                  </a:cubicBezTo>
                  <a:cubicBezTo>
                    <a:pt x="41" y="15"/>
                    <a:pt x="41" y="15"/>
                    <a:pt x="41" y="15"/>
                  </a:cubicBezTo>
                  <a:cubicBezTo>
                    <a:pt x="41" y="14"/>
                    <a:pt x="41" y="13"/>
                    <a:pt x="43" y="12"/>
                  </a:cubicBezTo>
                  <a:cubicBezTo>
                    <a:pt x="51" y="10"/>
                    <a:pt x="51" y="10"/>
                    <a:pt x="51" y="10"/>
                  </a:cubicBezTo>
                  <a:cubicBezTo>
                    <a:pt x="53" y="10"/>
                    <a:pt x="53" y="10"/>
                    <a:pt x="53" y="12"/>
                  </a:cubicBezTo>
                  <a:cubicBezTo>
                    <a:pt x="50" y="16"/>
                    <a:pt x="50" y="16"/>
                    <a:pt x="50" y="16"/>
                  </a:cubicBezTo>
                  <a:cubicBezTo>
                    <a:pt x="58" y="21"/>
                    <a:pt x="62" y="29"/>
                    <a:pt x="62" y="37"/>
                  </a:cubicBezTo>
                  <a:cubicBezTo>
                    <a:pt x="62" y="47"/>
                    <a:pt x="56" y="57"/>
                    <a:pt x="47" y="6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4" name="Freeform 1180"/>
            <p:cNvSpPr>
              <a:spLocks noEditPoints="1"/>
            </p:cNvSpPr>
            <p:nvPr/>
          </p:nvSpPr>
          <p:spPr bwMode="auto">
            <a:xfrm>
              <a:off x="5715818" y="-872340"/>
              <a:ext cx="149721" cy="200356"/>
            </a:xfrm>
            <a:custGeom>
              <a:avLst/>
              <a:gdLst>
                <a:gd name="T0" fmla="*/ 174 w 174"/>
                <a:gd name="T1" fmla="*/ 75 h 233"/>
                <a:gd name="T2" fmla="*/ 102 w 174"/>
                <a:gd name="T3" fmla="*/ 0 h 233"/>
                <a:gd name="T4" fmla="*/ 102 w 174"/>
                <a:gd name="T5" fmla="*/ 0 h 233"/>
                <a:gd name="T6" fmla="*/ 102 w 174"/>
                <a:gd name="T7" fmla="*/ 0 h 233"/>
                <a:gd name="T8" fmla="*/ 102 w 174"/>
                <a:gd name="T9" fmla="*/ 0 h 233"/>
                <a:gd name="T10" fmla="*/ 102 w 174"/>
                <a:gd name="T11" fmla="*/ 0 h 233"/>
                <a:gd name="T12" fmla="*/ 10 w 174"/>
                <a:gd name="T13" fmla="*/ 0 h 233"/>
                <a:gd name="T14" fmla="*/ 0 w 174"/>
                <a:gd name="T15" fmla="*/ 10 h 233"/>
                <a:gd name="T16" fmla="*/ 0 w 174"/>
                <a:gd name="T17" fmla="*/ 223 h 233"/>
                <a:gd name="T18" fmla="*/ 10 w 174"/>
                <a:gd name="T19" fmla="*/ 233 h 233"/>
                <a:gd name="T20" fmla="*/ 134 w 174"/>
                <a:gd name="T21" fmla="*/ 233 h 233"/>
                <a:gd name="T22" fmla="*/ 121 w 174"/>
                <a:gd name="T23" fmla="*/ 202 h 233"/>
                <a:gd name="T24" fmla="*/ 166 w 174"/>
                <a:gd name="T25" fmla="*/ 157 h 233"/>
                <a:gd name="T26" fmla="*/ 174 w 174"/>
                <a:gd name="T27" fmla="*/ 158 h 233"/>
                <a:gd name="T28" fmla="*/ 174 w 174"/>
                <a:gd name="T29" fmla="*/ 76 h 233"/>
                <a:gd name="T30" fmla="*/ 174 w 174"/>
                <a:gd name="T31" fmla="*/ 75 h 233"/>
                <a:gd name="T32" fmla="*/ 34 w 174"/>
                <a:gd name="T33" fmla="*/ 36 h 233"/>
                <a:gd name="T34" fmla="*/ 36 w 174"/>
                <a:gd name="T35" fmla="*/ 34 h 233"/>
                <a:gd name="T36" fmla="*/ 80 w 174"/>
                <a:gd name="T37" fmla="*/ 34 h 233"/>
                <a:gd name="T38" fmla="*/ 82 w 174"/>
                <a:gd name="T39" fmla="*/ 36 h 233"/>
                <a:gd name="T40" fmla="*/ 82 w 174"/>
                <a:gd name="T41" fmla="*/ 41 h 233"/>
                <a:gd name="T42" fmla="*/ 80 w 174"/>
                <a:gd name="T43" fmla="*/ 44 h 233"/>
                <a:gd name="T44" fmla="*/ 36 w 174"/>
                <a:gd name="T45" fmla="*/ 44 h 233"/>
                <a:gd name="T46" fmla="*/ 34 w 174"/>
                <a:gd name="T47" fmla="*/ 41 h 233"/>
                <a:gd name="T48" fmla="*/ 34 w 174"/>
                <a:gd name="T49" fmla="*/ 36 h 233"/>
                <a:gd name="T50" fmla="*/ 34 w 174"/>
                <a:gd name="T51" fmla="*/ 76 h 233"/>
                <a:gd name="T52" fmla="*/ 36 w 174"/>
                <a:gd name="T53" fmla="*/ 74 h 233"/>
                <a:gd name="T54" fmla="*/ 80 w 174"/>
                <a:gd name="T55" fmla="*/ 74 h 233"/>
                <a:gd name="T56" fmla="*/ 82 w 174"/>
                <a:gd name="T57" fmla="*/ 76 h 233"/>
                <a:gd name="T58" fmla="*/ 82 w 174"/>
                <a:gd name="T59" fmla="*/ 81 h 233"/>
                <a:gd name="T60" fmla="*/ 80 w 174"/>
                <a:gd name="T61" fmla="*/ 84 h 233"/>
                <a:gd name="T62" fmla="*/ 36 w 174"/>
                <a:gd name="T63" fmla="*/ 84 h 233"/>
                <a:gd name="T64" fmla="*/ 34 w 174"/>
                <a:gd name="T65" fmla="*/ 81 h 233"/>
                <a:gd name="T66" fmla="*/ 34 w 174"/>
                <a:gd name="T67" fmla="*/ 76 h 233"/>
                <a:gd name="T68" fmla="*/ 106 w 174"/>
                <a:gd name="T69" fmla="*/ 205 h 233"/>
                <a:gd name="T70" fmla="*/ 104 w 174"/>
                <a:gd name="T71" fmla="*/ 208 h 233"/>
                <a:gd name="T72" fmla="*/ 36 w 174"/>
                <a:gd name="T73" fmla="*/ 208 h 233"/>
                <a:gd name="T74" fmla="*/ 34 w 174"/>
                <a:gd name="T75" fmla="*/ 205 h 233"/>
                <a:gd name="T76" fmla="*/ 34 w 174"/>
                <a:gd name="T77" fmla="*/ 200 h 233"/>
                <a:gd name="T78" fmla="*/ 36 w 174"/>
                <a:gd name="T79" fmla="*/ 198 h 233"/>
                <a:gd name="T80" fmla="*/ 104 w 174"/>
                <a:gd name="T81" fmla="*/ 198 h 233"/>
                <a:gd name="T82" fmla="*/ 106 w 174"/>
                <a:gd name="T83" fmla="*/ 200 h 233"/>
                <a:gd name="T84" fmla="*/ 106 w 174"/>
                <a:gd name="T85" fmla="*/ 205 h 233"/>
                <a:gd name="T86" fmla="*/ 122 w 174"/>
                <a:gd name="T87" fmla="*/ 161 h 233"/>
                <a:gd name="T88" fmla="*/ 120 w 174"/>
                <a:gd name="T89" fmla="*/ 164 h 233"/>
                <a:gd name="T90" fmla="*/ 36 w 174"/>
                <a:gd name="T91" fmla="*/ 164 h 233"/>
                <a:gd name="T92" fmla="*/ 34 w 174"/>
                <a:gd name="T93" fmla="*/ 161 h 233"/>
                <a:gd name="T94" fmla="*/ 34 w 174"/>
                <a:gd name="T95" fmla="*/ 156 h 233"/>
                <a:gd name="T96" fmla="*/ 36 w 174"/>
                <a:gd name="T97" fmla="*/ 154 h 233"/>
                <a:gd name="T98" fmla="*/ 120 w 174"/>
                <a:gd name="T99" fmla="*/ 154 h 233"/>
                <a:gd name="T100" fmla="*/ 122 w 174"/>
                <a:gd name="T101" fmla="*/ 156 h 233"/>
                <a:gd name="T102" fmla="*/ 122 w 174"/>
                <a:gd name="T103" fmla="*/ 161 h 233"/>
                <a:gd name="T104" fmla="*/ 142 w 174"/>
                <a:gd name="T105" fmla="*/ 121 h 233"/>
                <a:gd name="T106" fmla="*/ 140 w 174"/>
                <a:gd name="T107" fmla="*/ 124 h 233"/>
                <a:gd name="T108" fmla="*/ 36 w 174"/>
                <a:gd name="T109" fmla="*/ 124 h 233"/>
                <a:gd name="T110" fmla="*/ 34 w 174"/>
                <a:gd name="T111" fmla="*/ 121 h 233"/>
                <a:gd name="T112" fmla="*/ 34 w 174"/>
                <a:gd name="T113" fmla="*/ 116 h 233"/>
                <a:gd name="T114" fmla="*/ 36 w 174"/>
                <a:gd name="T115" fmla="*/ 114 h 233"/>
                <a:gd name="T116" fmla="*/ 140 w 174"/>
                <a:gd name="T117" fmla="*/ 114 h 233"/>
                <a:gd name="T118" fmla="*/ 142 w 174"/>
                <a:gd name="T119" fmla="*/ 116 h 233"/>
                <a:gd name="T120" fmla="*/ 142 w 174"/>
                <a:gd name="T121" fmla="*/ 12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 h="233">
                  <a:moveTo>
                    <a:pt x="174" y="75"/>
                  </a:moveTo>
                  <a:cubicBezTo>
                    <a:pt x="102" y="0"/>
                    <a:pt x="102" y="0"/>
                    <a:pt x="102" y="0"/>
                  </a:cubicBezTo>
                  <a:cubicBezTo>
                    <a:pt x="102" y="0"/>
                    <a:pt x="102" y="0"/>
                    <a:pt x="102" y="0"/>
                  </a:cubicBezTo>
                  <a:cubicBezTo>
                    <a:pt x="102" y="0"/>
                    <a:pt x="102" y="0"/>
                    <a:pt x="102" y="0"/>
                  </a:cubicBezTo>
                  <a:cubicBezTo>
                    <a:pt x="102" y="0"/>
                    <a:pt x="102" y="0"/>
                    <a:pt x="102" y="0"/>
                  </a:cubicBezTo>
                  <a:cubicBezTo>
                    <a:pt x="102" y="0"/>
                    <a:pt x="102" y="0"/>
                    <a:pt x="102" y="0"/>
                  </a:cubicBezTo>
                  <a:cubicBezTo>
                    <a:pt x="10" y="0"/>
                    <a:pt x="10" y="0"/>
                    <a:pt x="10" y="0"/>
                  </a:cubicBezTo>
                  <a:cubicBezTo>
                    <a:pt x="5" y="0"/>
                    <a:pt x="0" y="4"/>
                    <a:pt x="0" y="10"/>
                  </a:cubicBezTo>
                  <a:cubicBezTo>
                    <a:pt x="0" y="223"/>
                    <a:pt x="0" y="223"/>
                    <a:pt x="0" y="223"/>
                  </a:cubicBezTo>
                  <a:cubicBezTo>
                    <a:pt x="0" y="229"/>
                    <a:pt x="5" y="233"/>
                    <a:pt x="10" y="233"/>
                  </a:cubicBezTo>
                  <a:cubicBezTo>
                    <a:pt x="134" y="233"/>
                    <a:pt x="134" y="233"/>
                    <a:pt x="134" y="233"/>
                  </a:cubicBezTo>
                  <a:cubicBezTo>
                    <a:pt x="126" y="225"/>
                    <a:pt x="121" y="214"/>
                    <a:pt x="121" y="202"/>
                  </a:cubicBezTo>
                  <a:cubicBezTo>
                    <a:pt x="121" y="177"/>
                    <a:pt x="141" y="157"/>
                    <a:pt x="166" y="157"/>
                  </a:cubicBezTo>
                  <a:cubicBezTo>
                    <a:pt x="169" y="157"/>
                    <a:pt x="172" y="157"/>
                    <a:pt x="174" y="158"/>
                  </a:cubicBezTo>
                  <a:cubicBezTo>
                    <a:pt x="174" y="119"/>
                    <a:pt x="174" y="77"/>
                    <a:pt x="174" y="76"/>
                  </a:cubicBezTo>
                  <a:lnTo>
                    <a:pt x="174" y="75"/>
                  </a:lnTo>
                  <a:close/>
                  <a:moveTo>
                    <a:pt x="34" y="36"/>
                  </a:moveTo>
                  <a:cubicBezTo>
                    <a:pt x="34" y="35"/>
                    <a:pt x="35" y="34"/>
                    <a:pt x="36" y="34"/>
                  </a:cubicBezTo>
                  <a:cubicBezTo>
                    <a:pt x="80" y="34"/>
                    <a:pt x="80" y="34"/>
                    <a:pt x="80" y="34"/>
                  </a:cubicBezTo>
                  <a:cubicBezTo>
                    <a:pt x="81" y="34"/>
                    <a:pt x="82" y="35"/>
                    <a:pt x="82" y="36"/>
                  </a:cubicBezTo>
                  <a:cubicBezTo>
                    <a:pt x="82" y="41"/>
                    <a:pt x="82" y="41"/>
                    <a:pt x="82" y="41"/>
                  </a:cubicBezTo>
                  <a:cubicBezTo>
                    <a:pt x="82" y="43"/>
                    <a:pt x="81" y="44"/>
                    <a:pt x="80" y="44"/>
                  </a:cubicBezTo>
                  <a:cubicBezTo>
                    <a:pt x="36" y="44"/>
                    <a:pt x="36" y="44"/>
                    <a:pt x="36" y="44"/>
                  </a:cubicBezTo>
                  <a:cubicBezTo>
                    <a:pt x="35" y="44"/>
                    <a:pt x="34" y="43"/>
                    <a:pt x="34" y="41"/>
                  </a:cubicBezTo>
                  <a:lnTo>
                    <a:pt x="34" y="36"/>
                  </a:lnTo>
                  <a:close/>
                  <a:moveTo>
                    <a:pt x="34" y="76"/>
                  </a:moveTo>
                  <a:cubicBezTo>
                    <a:pt x="34" y="75"/>
                    <a:pt x="35" y="74"/>
                    <a:pt x="36" y="74"/>
                  </a:cubicBezTo>
                  <a:cubicBezTo>
                    <a:pt x="80" y="74"/>
                    <a:pt x="80" y="74"/>
                    <a:pt x="80" y="74"/>
                  </a:cubicBezTo>
                  <a:cubicBezTo>
                    <a:pt x="81" y="74"/>
                    <a:pt x="82" y="75"/>
                    <a:pt x="82" y="76"/>
                  </a:cubicBezTo>
                  <a:cubicBezTo>
                    <a:pt x="82" y="81"/>
                    <a:pt x="82" y="81"/>
                    <a:pt x="82" y="81"/>
                  </a:cubicBezTo>
                  <a:cubicBezTo>
                    <a:pt x="82" y="83"/>
                    <a:pt x="81" y="84"/>
                    <a:pt x="80" y="84"/>
                  </a:cubicBezTo>
                  <a:cubicBezTo>
                    <a:pt x="36" y="84"/>
                    <a:pt x="36" y="84"/>
                    <a:pt x="36" y="84"/>
                  </a:cubicBezTo>
                  <a:cubicBezTo>
                    <a:pt x="35" y="84"/>
                    <a:pt x="34" y="83"/>
                    <a:pt x="34" y="81"/>
                  </a:cubicBezTo>
                  <a:lnTo>
                    <a:pt x="34" y="76"/>
                  </a:lnTo>
                  <a:close/>
                  <a:moveTo>
                    <a:pt x="106" y="205"/>
                  </a:moveTo>
                  <a:cubicBezTo>
                    <a:pt x="106" y="207"/>
                    <a:pt x="105" y="208"/>
                    <a:pt x="104" y="208"/>
                  </a:cubicBezTo>
                  <a:cubicBezTo>
                    <a:pt x="36" y="208"/>
                    <a:pt x="36" y="208"/>
                    <a:pt x="36" y="208"/>
                  </a:cubicBezTo>
                  <a:cubicBezTo>
                    <a:pt x="35" y="208"/>
                    <a:pt x="34" y="207"/>
                    <a:pt x="34" y="205"/>
                  </a:cubicBezTo>
                  <a:cubicBezTo>
                    <a:pt x="34" y="200"/>
                    <a:pt x="34" y="200"/>
                    <a:pt x="34" y="200"/>
                  </a:cubicBezTo>
                  <a:cubicBezTo>
                    <a:pt x="34" y="199"/>
                    <a:pt x="35" y="198"/>
                    <a:pt x="36" y="198"/>
                  </a:cubicBezTo>
                  <a:cubicBezTo>
                    <a:pt x="104" y="198"/>
                    <a:pt x="104" y="198"/>
                    <a:pt x="104" y="198"/>
                  </a:cubicBezTo>
                  <a:cubicBezTo>
                    <a:pt x="105" y="198"/>
                    <a:pt x="106" y="199"/>
                    <a:pt x="106" y="200"/>
                  </a:cubicBezTo>
                  <a:lnTo>
                    <a:pt x="106" y="205"/>
                  </a:lnTo>
                  <a:close/>
                  <a:moveTo>
                    <a:pt x="122" y="161"/>
                  </a:moveTo>
                  <a:cubicBezTo>
                    <a:pt x="122" y="163"/>
                    <a:pt x="121" y="164"/>
                    <a:pt x="120" y="164"/>
                  </a:cubicBezTo>
                  <a:cubicBezTo>
                    <a:pt x="36" y="164"/>
                    <a:pt x="36" y="164"/>
                    <a:pt x="36" y="164"/>
                  </a:cubicBezTo>
                  <a:cubicBezTo>
                    <a:pt x="35" y="164"/>
                    <a:pt x="34" y="163"/>
                    <a:pt x="34" y="161"/>
                  </a:cubicBezTo>
                  <a:cubicBezTo>
                    <a:pt x="34" y="156"/>
                    <a:pt x="34" y="156"/>
                    <a:pt x="34" y="156"/>
                  </a:cubicBezTo>
                  <a:cubicBezTo>
                    <a:pt x="34" y="155"/>
                    <a:pt x="35" y="154"/>
                    <a:pt x="36" y="154"/>
                  </a:cubicBezTo>
                  <a:cubicBezTo>
                    <a:pt x="120" y="154"/>
                    <a:pt x="120" y="154"/>
                    <a:pt x="120" y="154"/>
                  </a:cubicBezTo>
                  <a:cubicBezTo>
                    <a:pt x="121" y="154"/>
                    <a:pt x="122" y="155"/>
                    <a:pt x="122" y="156"/>
                  </a:cubicBezTo>
                  <a:lnTo>
                    <a:pt x="122" y="161"/>
                  </a:lnTo>
                  <a:close/>
                  <a:moveTo>
                    <a:pt x="142" y="121"/>
                  </a:moveTo>
                  <a:cubicBezTo>
                    <a:pt x="142" y="123"/>
                    <a:pt x="141" y="124"/>
                    <a:pt x="140" y="124"/>
                  </a:cubicBezTo>
                  <a:cubicBezTo>
                    <a:pt x="36" y="124"/>
                    <a:pt x="36" y="124"/>
                    <a:pt x="36" y="124"/>
                  </a:cubicBezTo>
                  <a:cubicBezTo>
                    <a:pt x="35" y="124"/>
                    <a:pt x="34" y="123"/>
                    <a:pt x="34" y="121"/>
                  </a:cubicBezTo>
                  <a:cubicBezTo>
                    <a:pt x="34" y="116"/>
                    <a:pt x="34" y="116"/>
                    <a:pt x="34" y="116"/>
                  </a:cubicBezTo>
                  <a:cubicBezTo>
                    <a:pt x="34" y="115"/>
                    <a:pt x="35" y="114"/>
                    <a:pt x="36" y="114"/>
                  </a:cubicBezTo>
                  <a:cubicBezTo>
                    <a:pt x="140" y="114"/>
                    <a:pt x="140" y="114"/>
                    <a:pt x="140" y="114"/>
                  </a:cubicBezTo>
                  <a:cubicBezTo>
                    <a:pt x="141" y="114"/>
                    <a:pt x="142" y="115"/>
                    <a:pt x="142" y="116"/>
                  </a:cubicBezTo>
                  <a:lnTo>
                    <a:pt x="142"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5" name="Freeform 1181"/>
            <p:cNvSpPr/>
            <p:nvPr/>
          </p:nvSpPr>
          <p:spPr bwMode="auto">
            <a:xfrm>
              <a:off x="5806889" y="-863962"/>
              <a:ext cx="51000" cy="53550"/>
            </a:xfrm>
            <a:custGeom>
              <a:avLst/>
              <a:gdLst>
                <a:gd name="T0" fmla="*/ 0 w 59"/>
                <a:gd name="T1" fmla="*/ 0 h 62"/>
                <a:gd name="T2" fmla="*/ 59 w 59"/>
                <a:gd name="T3" fmla="*/ 62 h 62"/>
                <a:gd name="T4" fmla="*/ 21 w 59"/>
                <a:gd name="T5" fmla="*/ 62 h 62"/>
                <a:gd name="T6" fmla="*/ 0 w 59"/>
                <a:gd name="T7" fmla="*/ 44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1" y="62"/>
                    <a:pt x="21" y="62"/>
                    <a:pt x="21" y="62"/>
                  </a:cubicBezTo>
                  <a:cubicBezTo>
                    <a:pt x="11" y="62"/>
                    <a:pt x="0" y="54"/>
                    <a:pt x="0" y="44"/>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6" name="Freeform 1182"/>
            <p:cNvSpPr>
              <a:spLocks noEditPoints="1"/>
            </p:cNvSpPr>
            <p:nvPr/>
          </p:nvSpPr>
          <p:spPr bwMode="auto">
            <a:xfrm>
              <a:off x="6222174" y="-872340"/>
              <a:ext cx="149721" cy="200356"/>
            </a:xfrm>
            <a:custGeom>
              <a:avLst/>
              <a:gdLst>
                <a:gd name="T0" fmla="*/ 174 w 174"/>
                <a:gd name="T1" fmla="*/ 75 h 233"/>
                <a:gd name="T2" fmla="*/ 102 w 174"/>
                <a:gd name="T3" fmla="*/ 0 h 233"/>
                <a:gd name="T4" fmla="*/ 101 w 174"/>
                <a:gd name="T5" fmla="*/ 0 h 233"/>
                <a:gd name="T6" fmla="*/ 101 w 174"/>
                <a:gd name="T7" fmla="*/ 0 h 233"/>
                <a:gd name="T8" fmla="*/ 101 w 174"/>
                <a:gd name="T9" fmla="*/ 0 h 233"/>
                <a:gd name="T10" fmla="*/ 101 w 174"/>
                <a:gd name="T11" fmla="*/ 0 h 233"/>
                <a:gd name="T12" fmla="*/ 10 w 174"/>
                <a:gd name="T13" fmla="*/ 0 h 233"/>
                <a:gd name="T14" fmla="*/ 0 w 174"/>
                <a:gd name="T15" fmla="*/ 10 h 233"/>
                <a:gd name="T16" fmla="*/ 0 w 174"/>
                <a:gd name="T17" fmla="*/ 223 h 233"/>
                <a:gd name="T18" fmla="*/ 10 w 174"/>
                <a:gd name="T19" fmla="*/ 233 h 233"/>
                <a:gd name="T20" fmla="*/ 126 w 174"/>
                <a:gd name="T21" fmla="*/ 233 h 233"/>
                <a:gd name="T22" fmla="*/ 125 w 174"/>
                <a:gd name="T23" fmla="*/ 231 h 233"/>
                <a:gd name="T24" fmla="*/ 125 w 174"/>
                <a:gd name="T25" fmla="*/ 199 h 233"/>
                <a:gd name="T26" fmla="*/ 133 w 174"/>
                <a:gd name="T27" fmla="*/ 185 h 233"/>
                <a:gd name="T28" fmla="*/ 165 w 174"/>
                <a:gd name="T29" fmla="*/ 156 h 233"/>
                <a:gd name="T30" fmla="*/ 174 w 174"/>
                <a:gd name="T31" fmla="*/ 157 h 233"/>
                <a:gd name="T32" fmla="*/ 174 w 174"/>
                <a:gd name="T33" fmla="*/ 76 h 233"/>
                <a:gd name="T34" fmla="*/ 174 w 174"/>
                <a:gd name="T35" fmla="*/ 75 h 233"/>
                <a:gd name="T36" fmla="*/ 34 w 174"/>
                <a:gd name="T37" fmla="*/ 36 h 233"/>
                <a:gd name="T38" fmla="*/ 36 w 174"/>
                <a:gd name="T39" fmla="*/ 34 h 233"/>
                <a:gd name="T40" fmla="*/ 80 w 174"/>
                <a:gd name="T41" fmla="*/ 34 h 233"/>
                <a:gd name="T42" fmla="*/ 82 w 174"/>
                <a:gd name="T43" fmla="*/ 36 h 233"/>
                <a:gd name="T44" fmla="*/ 82 w 174"/>
                <a:gd name="T45" fmla="*/ 41 h 233"/>
                <a:gd name="T46" fmla="*/ 80 w 174"/>
                <a:gd name="T47" fmla="*/ 44 h 233"/>
                <a:gd name="T48" fmla="*/ 36 w 174"/>
                <a:gd name="T49" fmla="*/ 44 h 233"/>
                <a:gd name="T50" fmla="*/ 34 w 174"/>
                <a:gd name="T51" fmla="*/ 41 h 233"/>
                <a:gd name="T52" fmla="*/ 34 w 174"/>
                <a:gd name="T53" fmla="*/ 36 h 233"/>
                <a:gd name="T54" fmla="*/ 34 w 174"/>
                <a:gd name="T55" fmla="*/ 76 h 233"/>
                <a:gd name="T56" fmla="*/ 36 w 174"/>
                <a:gd name="T57" fmla="*/ 74 h 233"/>
                <a:gd name="T58" fmla="*/ 80 w 174"/>
                <a:gd name="T59" fmla="*/ 74 h 233"/>
                <a:gd name="T60" fmla="*/ 82 w 174"/>
                <a:gd name="T61" fmla="*/ 76 h 233"/>
                <a:gd name="T62" fmla="*/ 82 w 174"/>
                <a:gd name="T63" fmla="*/ 81 h 233"/>
                <a:gd name="T64" fmla="*/ 80 w 174"/>
                <a:gd name="T65" fmla="*/ 84 h 233"/>
                <a:gd name="T66" fmla="*/ 36 w 174"/>
                <a:gd name="T67" fmla="*/ 84 h 233"/>
                <a:gd name="T68" fmla="*/ 34 w 174"/>
                <a:gd name="T69" fmla="*/ 81 h 233"/>
                <a:gd name="T70" fmla="*/ 34 w 174"/>
                <a:gd name="T71" fmla="*/ 76 h 233"/>
                <a:gd name="T72" fmla="*/ 106 w 174"/>
                <a:gd name="T73" fmla="*/ 205 h 233"/>
                <a:gd name="T74" fmla="*/ 104 w 174"/>
                <a:gd name="T75" fmla="*/ 208 h 233"/>
                <a:gd name="T76" fmla="*/ 36 w 174"/>
                <a:gd name="T77" fmla="*/ 208 h 233"/>
                <a:gd name="T78" fmla="*/ 34 w 174"/>
                <a:gd name="T79" fmla="*/ 205 h 233"/>
                <a:gd name="T80" fmla="*/ 34 w 174"/>
                <a:gd name="T81" fmla="*/ 200 h 233"/>
                <a:gd name="T82" fmla="*/ 36 w 174"/>
                <a:gd name="T83" fmla="*/ 198 h 233"/>
                <a:gd name="T84" fmla="*/ 104 w 174"/>
                <a:gd name="T85" fmla="*/ 198 h 233"/>
                <a:gd name="T86" fmla="*/ 106 w 174"/>
                <a:gd name="T87" fmla="*/ 200 h 233"/>
                <a:gd name="T88" fmla="*/ 106 w 174"/>
                <a:gd name="T89" fmla="*/ 205 h 233"/>
                <a:gd name="T90" fmla="*/ 122 w 174"/>
                <a:gd name="T91" fmla="*/ 161 h 233"/>
                <a:gd name="T92" fmla="*/ 120 w 174"/>
                <a:gd name="T93" fmla="*/ 164 h 233"/>
                <a:gd name="T94" fmla="*/ 36 w 174"/>
                <a:gd name="T95" fmla="*/ 164 h 233"/>
                <a:gd name="T96" fmla="*/ 34 w 174"/>
                <a:gd name="T97" fmla="*/ 161 h 233"/>
                <a:gd name="T98" fmla="*/ 34 w 174"/>
                <a:gd name="T99" fmla="*/ 156 h 233"/>
                <a:gd name="T100" fmla="*/ 36 w 174"/>
                <a:gd name="T101" fmla="*/ 154 h 233"/>
                <a:gd name="T102" fmla="*/ 120 w 174"/>
                <a:gd name="T103" fmla="*/ 154 h 233"/>
                <a:gd name="T104" fmla="*/ 122 w 174"/>
                <a:gd name="T105" fmla="*/ 156 h 233"/>
                <a:gd name="T106" fmla="*/ 122 w 174"/>
                <a:gd name="T107" fmla="*/ 161 h 233"/>
                <a:gd name="T108" fmla="*/ 142 w 174"/>
                <a:gd name="T109" fmla="*/ 121 h 233"/>
                <a:gd name="T110" fmla="*/ 140 w 174"/>
                <a:gd name="T111" fmla="*/ 124 h 233"/>
                <a:gd name="T112" fmla="*/ 36 w 174"/>
                <a:gd name="T113" fmla="*/ 124 h 233"/>
                <a:gd name="T114" fmla="*/ 34 w 174"/>
                <a:gd name="T115" fmla="*/ 121 h 233"/>
                <a:gd name="T116" fmla="*/ 34 w 174"/>
                <a:gd name="T117" fmla="*/ 116 h 233"/>
                <a:gd name="T118" fmla="*/ 36 w 174"/>
                <a:gd name="T119" fmla="*/ 114 h 233"/>
                <a:gd name="T120" fmla="*/ 140 w 174"/>
                <a:gd name="T121" fmla="*/ 114 h 233"/>
                <a:gd name="T122" fmla="*/ 142 w 174"/>
                <a:gd name="T123" fmla="*/ 116 h 233"/>
                <a:gd name="T124" fmla="*/ 142 w 174"/>
                <a:gd name="T125" fmla="*/ 12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4" h="233">
                  <a:moveTo>
                    <a:pt x="174" y="75"/>
                  </a:moveTo>
                  <a:cubicBezTo>
                    <a:pt x="102" y="0"/>
                    <a:pt x="102" y="0"/>
                    <a:pt x="102" y="0"/>
                  </a:cubicBezTo>
                  <a:cubicBezTo>
                    <a:pt x="101" y="0"/>
                    <a:pt x="101" y="0"/>
                    <a:pt x="101" y="0"/>
                  </a:cubicBezTo>
                  <a:cubicBezTo>
                    <a:pt x="101" y="0"/>
                    <a:pt x="101" y="0"/>
                    <a:pt x="101" y="0"/>
                  </a:cubicBezTo>
                  <a:cubicBezTo>
                    <a:pt x="101" y="0"/>
                    <a:pt x="101" y="0"/>
                    <a:pt x="101" y="0"/>
                  </a:cubicBezTo>
                  <a:cubicBezTo>
                    <a:pt x="101" y="0"/>
                    <a:pt x="101" y="0"/>
                    <a:pt x="101" y="0"/>
                  </a:cubicBezTo>
                  <a:cubicBezTo>
                    <a:pt x="10" y="0"/>
                    <a:pt x="10" y="0"/>
                    <a:pt x="10" y="0"/>
                  </a:cubicBezTo>
                  <a:cubicBezTo>
                    <a:pt x="4" y="0"/>
                    <a:pt x="0" y="4"/>
                    <a:pt x="0" y="10"/>
                  </a:cubicBezTo>
                  <a:cubicBezTo>
                    <a:pt x="0" y="223"/>
                    <a:pt x="0" y="223"/>
                    <a:pt x="0" y="223"/>
                  </a:cubicBezTo>
                  <a:cubicBezTo>
                    <a:pt x="0" y="229"/>
                    <a:pt x="4" y="233"/>
                    <a:pt x="10" y="233"/>
                  </a:cubicBezTo>
                  <a:cubicBezTo>
                    <a:pt x="126" y="233"/>
                    <a:pt x="126" y="233"/>
                    <a:pt x="126" y="233"/>
                  </a:cubicBezTo>
                  <a:cubicBezTo>
                    <a:pt x="126" y="233"/>
                    <a:pt x="125" y="232"/>
                    <a:pt x="125" y="231"/>
                  </a:cubicBezTo>
                  <a:cubicBezTo>
                    <a:pt x="125" y="199"/>
                    <a:pt x="125" y="199"/>
                    <a:pt x="125" y="199"/>
                  </a:cubicBezTo>
                  <a:cubicBezTo>
                    <a:pt x="125" y="193"/>
                    <a:pt x="128" y="188"/>
                    <a:pt x="133" y="185"/>
                  </a:cubicBezTo>
                  <a:cubicBezTo>
                    <a:pt x="136" y="171"/>
                    <a:pt x="148" y="156"/>
                    <a:pt x="165" y="156"/>
                  </a:cubicBezTo>
                  <a:cubicBezTo>
                    <a:pt x="168" y="156"/>
                    <a:pt x="171" y="157"/>
                    <a:pt x="174" y="157"/>
                  </a:cubicBezTo>
                  <a:cubicBezTo>
                    <a:pt x="174" y="119"/>
                    <a:pt x="174" y="77"/>
                    <a:pt x="174" y="76"/>
                  </a:cubicBezTo>
                  <a:lnTo>
                    <a:pt x="174" y="75"/>
                  </a:lnTo>
                  <a:close/>
                  <a:moveTo>
                    <a:pt x="34" y="36"/>
                  </a:moveTo>
                  <a:cubicBezTo>
                    <a:pt x="34" y="35"/>
                    <a:pt x="35" y="34"/>
                    <a:pt x="36" y="34"/>
                  </a:cubicBezTo>
                  <a:cubicBezTo>
                    <a:pt x="80" y="34"/>
                    <a:pt x="80" y="34"/>
                    <a:pt x="80" y="34"/>
                  </a:cubicBezTo>
                  <a:cubicBezTo>
                    <a:pt x="81" y="34"/>
                    <a:pt x="82" y="35"/>
                    <a:pt x="82" y="36"/>
                  </a:cubicBezTo>
                  <a:cubicBezTo>
                    <a:pt x="82" y="41"/>
                    <a:pt x="82" y="41"/>
                    <a:pt x="82" y="41"/>
                  </a:cubicBezTo>
                  <a:cubicBezTo>
                    <a:pt x="82" y="43"/>
                    <a:pt x="81" y="44"/>
                    <a:pt x="80" y="44"/>
                  </a:cubicBezTo>
                  <a:cubicBezTo>
                    <a:pt x="36" y="44"/>
                    <a:pt x="36" y="44"/>
                    <a:pt x="36" y="44"/>
                  </a:cubicBezTo>
                  <a:cubicBezTo>
                    <a:pt x="35" y="44"/>
                    <a:pt x="34" y="43"/>
                    <a:pt x="34" y="41"/>
                  </a:cubicBezTo>
                  <a:lnTo>
                    <a:pt x="34" y="36"/>
                  </a:lnTo>
                  <a:close/>
                  <a:moveTo>
                    <a:pt x="34" y="76"/>
                  </a:moveTo>
                  <a:cubicBezTo>
                    <a:pt x="34" y="75"/>
                    <a:pt x="35" y="74"/>
                    <a:pt x="36" y="74"/>
                  </a:cubicBezTo>
                  <a:cubicBezTo>
                    <a:pt x="80" y="74"/>
                    <a:pt x="80" y="74"/>
                    <a:pt x="80" y="74"/>
                  </a:cubicBezTo>
                  <a:cubicBezTo>
                    <a:pt x="81" y="74"/>
                    <a:pt x="82" y="75"/>
                    <a:pt x="82" y="76"/>
                  </a:cubicBezTo>
                  <a:cubicBezTo>
                    <a:pt x="82" y="81"/>
                    <a:pt x="82" y="81"/>
                    <a:pt x="82" y="81"/>
                  </a:cubicBezTo>
                  <a:cubicBezTo>
                    <a:pt x="82" y="83"/>
                    <a:pt x="81" y="84"/>
                    <a:pt x="80" y="84"/>
                  </a:cubicBezTo>
                  <a:cubicBezTo>
                    <a:pt x="36" y="84"/>
                    <a:pt x="36" y="84"/>
                    <a:pt x="36" y="84"/>
                  </a:cubicBezTo>
                  <a:cubicBezTo>
                    <a:pt x="35" y="84"/>
                    <a:pt x="34" y="83"/>
                    <a:pt x="34" y="81"/>
                  </a:cubicBezTo>
                  <a:lnTo>
                    <a:pt x="34" y="76"/>
                  </a:lnTo>
                  <a:close/>
                  <a:moveTo>
                    <a:pt x="106" y="205"/>
                  </a:moveTo>
                  <a:cubicBezTo>
                    <a:pt x="106" y="207"/>
                    <a:pt x="105" y="208"/>
                    <a:pt x="104" y="208"/>
                  </a:cubicBezTo>
                  <a:cubicBezTo>
                    <a:pt x="36" y="208"/>
                    <a:pt x="36" y="208"/>
                    <a:pt x="36" y="208"/>
                  </a:cubicBezTo>
                  <a:cubicBezTo>
                    <a:pt x="35" y="208"/>
                    <a:pt x="34" y="207"/>
                    <a:pt x="34" y="205"/>
                  </a:cubicBezTo>
                  <a:cubicBezTo>
                    <a:pt x="34" y="200"/>
                    <a:pt x="34" y="200"/>
                    <a:pt x="34" y="200"/>
                  </a:cubicBezTo>
                  <a:cubicBezTo>
                    <a:pt x="34" y="199"/>
                    <a:pt x="35" y="198"/>
                    <a:pt x="36" y="198"/>
                  </a:cubicBezTo>
                  <a:cubicBezTo>
                    <a:pt x="104" y="198"/>
                    <a:pt x="104" y="198"/>
                    <a:pt x="104" y="198"/>
                  </a:cubicBezTo>
                  <a:cubicBezTo>
                    <a:pt x="105" y="198"/>
                    <a:pt x="106" y="199"/>
                    <a:pt x="106" y="200"/>
                  </a:cubicBezTo>
                  <a:lnTo>
                    <a:pt x="106" y="205"/>
                  </a:lnTo>
                  <a:close/>
                  <a:moveTo>
                    <a:pt x="122" y="161"/>
                  </a:moveTo>
                  <a:cubicBezTo>
                    <a:pt x="122" y="163"/>
                    <a:pt x="121" y="164"/>
                    <a:pt x="120" y="164"/>
                  </a:cubicBezTo>
                  <a:cubicBezTo>
                    <a:pt x="36" y="164"/>
                    <a:pt x="36" y="164"/>
                    <a:pt x="36" y="164"/>
                  </a:cubicBezTo>
                  <a:cubicBezTo>
                    <a:pt x="35" y="164"/>
                    <a:pt x="34" y="163"/>
                    <a:pt x="34" y="161"/>
                  </a:cubicBezTo>
                  <a:cubicBezTo>
                    <a:pt x="34" y="156"/>
                    <a:pt x="34" y="156"/>
                    <a:pt x="34" y="156"/>
                  </a:cubicBezTo>
                  <a:cubicBezTo>
                    <a:pt x="34" y="155"/>
                    <a:pt x="35" y="154"/>
                    <a:pt x="36" y="154"/>
                  </a:cubicBezTo>
                  <a:cubicBezTo>
                    <a:pt x="120" y="154"/>
                    <a:pt x="120" y="154"/>
                    <a:pt x="120" y="154"/>
                  </a:cubicBezTo>
                  <a:cubicBezTo>
                    <a:pt x="121" y="154"/>
                    <a:pt x="122" y="155"/>
                    <a:pt x="122" y="156"/>
                  </a:cubicBezTo>
                  <a:lnTo>
                    <a:pt x="122" y="161"/>
                  </a:lnTo>
                  <a:close/>
                  <a:moveTo>
                    <a:pt x="142" y="121"/>
                  </a:moveTo>
                  <a:cubicBezTo>
                    <a:pt x="142" y="123"/>
                    <a:pt x="141" y="124"/>
                    <a:pt x="140" y="124"/>
                  </a:cubicBezTo>
                  <a:cubicBezTo>
                    <a:pt x="36" y="124"/>
                    <a:pt x="36" y="124"/>
                    <a:pt x="36" y="124"/>
                  </a:cubicBezTo>
                  <a:cubicBezTo>
                    <a:pt x="35" y="124"/>
                    <a:pt x="34" y="123"/>
                    <a:pt x="34" y="121"/>
                  </a:cubicBezTo>
                  <a:cubicBezTo>
                    <a:pt x="34" y="116"/>
                    <a:pt x="34" y="116"/>
                    <a:pt x="34" y="116"/>
                  </a:cubicBezTo>
                  <a:cubicBezTo>
                    <a:pt x="34" y="115"/>
                    <a:pt x="35" y="114"/>
                    <a:pt x="36" y="114"/>
                  </a:cubicBezTo>
                  <a:cubicBezTo>
                    <a:pt x="140" y="114"/>
                    <a:pt x="140" y="114"/>
                    <a:pt x="140" y="114"/>
                  </a:cubicBezTo>
                  <a:cubicBezTo>
                    <a:pt x="141" y="114"/>
                    <a:pt x="142" y="115"/>
                    <a:pt x="142" y="116"/>
                  </a:cubicBezTo>
                  <a:lnTo>
                    <a:pt x="142" y="12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7" name="Freeform 1183"/>
            <p:cNvSpPr>
              <a:spLocks noEditPoints="1"/>
            </p:cNvSpPr>
            <p:nvPr/>
          </p:nvSpPr>
          <p:spPr bwMode="auto">
            <a:xfrm>
              <a:off x="6334737" y="-733184"/>
              <a:ext cx="58650" cy="68121"/>
            </a:xfrm>
            <a:custGeom>
              <a:avLst/>
              <a:gdLst>
                <a:gd name="T0" fmla="*/ 60 w 68"/>
                <a:gd name="T1" fmla="*/ 27 h 79"/>
                <a:gd name="T2" fmla="*/ 17 w 68"/>
                <a:gd name="T3" fmla="*/ 27 h 79"/>
                <a:gd name="T4" fmla="*/ 34 w 68"/>
                <a:gd name="T5" fmla="*/ 8 h 79"/>
                <a:gd name="T6" fmla="*/ 46 w 68"/>
                <a:gd name="T7" fmla="*/ 13 h 79"/>
                <a:gd name="T8" fmla="*/ 52 w 68"/>
                <a:gd name="T9" fmla="*/ 13 h 79"/>
                <a:gd name="T10" fmla="*/ 52 w 68"/>
                <a:gd name="T11" fmla="*/ 8 h 79"/>
                <a:gd name="T12" fmla="*/ 34 w 68"/>
                <a:gd name="T13" fmla="*/ 0 h 79"/>
                <a:gd name="T14" fmla="*/ 8 w 68"/>
                <a:gd name="T15" fmla="*/ 27 h 79"/>
                <a:gd name="T16" fmla="*/ 8 w 68"/>
                <a:gd name="T17" fmla="*/ 27 h 79"/>
                <a:gd name="T18" fmla="*/ 0 w 68"/>
                <a:gd name="T19" fmla="*/ 37 h 79"/>
                <a:gd name="T20" fmla="*/ 0 w 68"/>
                <a:gd name="T21" fmla="*/ 69 h 79"/>
                <a:gd name="T22" fmla="*/ 10 w 68"/>
                <a:gd name="T23" fmla="*/ 79 h 79"/>
                <a:gd name="T24" fmla="*/ 59 w 68"/>
                <a:gd name="T25" fmla="*/ 79 h 79"/>
                <a:gd name="T26" fmla="*/ 68 w 68"/>
                <a:gd name="T27" fmla="*/ 69 h 79"/>
                <a:gd name="T28" fmla="*/ 68 w 68"/>
                <a:gd name="T29" fmla="*/ 37 h 79"/>
                <a:gd name="T30" fmla="*/ 60 w 68"/>
                <a:gd name="T31" fmla="*/ 27 h 79"/>
                <a:gd name="T32" fmla="*/ 37 w 68"/>
                <a:gd name="T33" fmla="*/ 54 h 79"/>
                <a:gd name="T34" fmla="*/ 37 w 68"/>
                <a:gd name="T35" fmla="*/ 62 h 79"/>
                <a:gd name="T36" fmla="*/ 34 w 68"/>
                <a:gd name="T37" fmla="*/ 65 h 79"/>
                <a:gd name="T38" fmla="*/ 32 w 68"/>
                <a:gd name="T39" fmla="*/ 62 h 79"/>
                <a:gd name="T40" fmla="*/ 32 w 68"/>
                <a:gd name="T41" fmla="*/ 54 h 79"/>
                <a:gd name="T42" fmla="*/ 28 w 68"/>
                <a:gd name="T43" fmla="*/ 48 h 79"/>
                <a:gd name="T44" fmla="*/ 34 w 68"/>
                <a:gd name="T45" fmla="*/ 42 h 79"/>
                <a:gd name="T46" fmla="*/ 41 w 68"/>
                <a:gd name="T47" fmla="*/ 48 h 79"/>
                <a:gd name="T48" fmla="*/ 37 w 68"/>
                <a:gd name="T49"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 h="79">
                  <a:moveTo>
                    <a:pt x="60" y="27"/>
                  </a:moveTo>
                  <a:cubicBezTo>
                    <a:pt x="17" y="27"/>
                    <a:pt x="17" y="27"/>
                    <a:pt x="17" y="27"/>
                  </a:cubicBezTo>
                  <a:cubicBezTo>
                    <a:pt x="17" y="18"/>
                    <a:pt x="25" y="8"/>
                    <a:pt x="34" y="8"/>
                  </a:cubicBezTo>
                  <a:cubicBezTo>
                    <a:pt x="40" y="8"/>
                    <a:pt x="44" y="11"/>
                    <a:pt x="46" y="13"/>
                  </a:cubicBezTo>
                  <a:cubicBezTo>
                    <a:pt x="47" y="15"/>
                    <a:pt x="50" y="15"/>
                    <a:pt x="52" y="13"/>
                  </a:cubicBezTo>
                  <a:cubicBezTo>
                    <a:pt x="53" y="12"/>
                    <a:pt x="53" y="9"/>
                    <a:pt x="52" y="8"/>
                  </a:cubicBezTo>
                  <a:cubicBezTo>
                    <a:pt x="47" y="3"/>
                    <a:pt x="41" y="0"/>
                    <a:pt x="34" y="0"/>
                  </a:cubicBezTo>
                  <a:cubicBezTo>
                    <a:pt x="19" y="0"/>
                    <a:pt x="8" y="15"/>
                    <a:pt x="8" y="27"/>
                  </a:cubicBezTo>
                  <a:cubicBezTo>
                    <a:pt x="8" y="27"/>
                    <a:pt x="8" y="27"/>
                    <a:pt x="8" y="27"/>
                  </a:cubicBezTo>
                  <a:cubicBezTo>
                    <a:pt x="4" y="28"/>
                    <a:pt x="0" y="32"/>
                    <a:pt x="0" y="37"/>
                  </a:cubicBezTo>
                  <a:cubicBezTo>
                    <a:pt x="0" y="69"/>
                    <a:pt x="0" y="69"/>
                    <a:pt x="0" y="69"/>
                  </a:cubicBezTo>
                  <a:cubicBezTo>
                    <a:pt x="0" y="74"/>
                    <a:pt x="5" y="79"/>
                    <a:pt x="10" y="79"/>
                  </a:cubicBezTo>
                  <a:cubicBezTo>
                    <a:pt x="59" y="79"/>
                    <a:pt x="59" y="79"/>
                    <a:pt x="59" y="79"/>
                  </a:cubicBezTo>
                  <a:cubicBezTo>
                    <a:pt x="64" y="79"/>
                    <a:pt x="68" y="74"/>
                    <a:pt x="68" y="69"/>
                  </a:cubicBezTo>
                  <a:cubicBezTo>
                    <a:pt x="68" y="37"/>
                    <a:pt x="68" y="37"/>
                    <a:pt x="68" y="37"/>
                  </a:cubicBezTo>
                  <a:cubicBezTo>
                    <a:pt x="68" y="32"/>
                    <a:pt x="65" y="28"/>
                    <a:pt x="60" y="27"/>
                  </a:cubicBezTo>
                  <a:close/>
                  <a:moveTo>
                    <a:pt x="37" y="54"/>
                  </a:moveTo>
                  <a:cubicBezTo>
                    <a:pt x="37" y="62"/>
                    <a:pt x="37" y="62"/>
                    <a:pt x="37" y="62"/>
                  </a:cubicBezTo>
                  <a:cubicBezTo>
                    <a:pt x="37" y="64"/>
                    <a:pt x="36" y="65"/>
                    <a:pt x="34" y="65"/>
                  </a:cubicBezTo>
                  <a:cubicBezTo>
                    <a:pt x="33" y="65"/>
                    <a:pt x="32" y="64"/>
                    <a:pt x="32" y="62"/>
                  </a:cubicBezTo>
                  <a:cubicBezTo>
                    <a:pt x="32" y="54"/>
                    <a:pt x="32" y="54"/>
                    <a:pt x="32" y="54"/>
                  </a:cubicBezTo>
                  <a:cubicBezTo>
                    <a:pt x="30" y="53"/>
                    <a:pt x="28" y="51"/>
                    <a:pt x="28" y="48"/>
                  </a:cubicBezTo>
                  <a:cubicBezTo>
                    <a:pt x="28" y="45"/>
                    <a:pt x="31" y="42"/>
                    <a:pt x="34" y="42"/>
                  </a:cubicBezTo>
                  <a:cubicBezTo>
                    <a:pt x="38" y="42"/>
                    <a:pt x="41" y="45"/>
                    <a:pt x="41" y="48"/>
                  </a:cubicBezTo>
                  <a:cubicBezTo>
                    <a:pt x="41" y="51"/>
                    <a:pt x="39" y="53"/>
                    <a:pt x="37" y="5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8" name="Freeform 1184"/>
            <p:cNvSpPr/>
            <p:nvPr/>
          </p:nvSpPr>
          <p:spPr bwMode="auto">
            <a:xfrm>
              <a:off x="6312516" y="-863962"/>
              <a:ext cx="51000" cy="53550"/>
            </a:xfrm>
            <a:custGeom>
              <a:avLst/>
              <a:gdLst>
                <a:gd name="T0" fmla="*/ 0 w 59"/>
                <a:gd name="T1" fmla="*/ 0 h 62"/>
                <a:gd name="T2" fmla="*/ 59 w 59"/>
                <a:gd name="T3" fmla="*/ 62 h 62"/>
                <a:gd name="T4" fmla="*/ 22 w 59"/>
                <a:gd name="T5" fmla="*/ 62 h 62"/>
                <a:gd name="T6" fmla="*/ 0 w 59"/>
                <a:gd name="T7" fmla="*/ 44 h 62"/>
                <a:gd name="T8" fmla="*/ 0 w 59"/>
                <a:gd name="T9" fmla="*/ 0 h 62"/>
              </a:gdLst>
              <a:ahLst/>
              <a:cxnLst>
                <a:cxn ang="0">
                  <a:pos x="T0" y="T1"/>
                </a:cxn>
                <a:cxn ang="0">
                  <a:pos x="T2" y="T3"/>
                </a:cxn>
                <a:cxn ang="0">
                  <a:pos x="T4" y="T5"/>
                </a:cxn>
                <a:cxn ang="0">
                  <a:pos x="T6" y="T7"/>
                </a:cxn>
                <a:cxn ang="0">
                  <a:pos x="T8" y="T9"/>
                </a:cxn>
              </a:cxnLst>
              <a:rect l="0" t="0" r="r" b="b"/>
              <a:pathLst>
                <a:path w="59" h="62">
                  <a:moveTo>
                    <a:pt x="0" y="0"/>
                  </a:moveTo>
                  <a:cubicBezTo>
                    <a:pt x="59" y="62"/>
                    <a:pt x="59" y="62"/>
                    <a:pt x="59" y="62"/>
                  </a:cubicBezTo>
                  <a:cubicBezTo>
                    <a:pt x="22" y="62"/>
                    <a:pt x="22" y="62"/>
                    <a:pt x="22" y="62"/>
                  </a:cubicBezTo>
                  <a:cubicBezTo>
                    <a:pt x="12" y="62"/>
                    <a:pt x="0" y="54"/>
                    <a:pt x="0" y="44"/>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9" name="Freeform 1185"/>
            <p:cNvSpPr>
              <a:spLocks noEditPoints="1"/>
            </p:cNvSpPr>
            <p:nvPr/>
          </p:nvSpPr>
          <p:spPr bwMode="auto">
            <a:xfrm>
              <a:off x="7010121" y="-872340"/>
              <a:ext cx="151542" cy="202906"/>
            </a:xfrm>
            <a:custGeom>
              <a:avLst/>
              <a:gdLst>
                <a:gd name="T0" fmla="*/ 166 w 176"/>
                <a:gd name="T1" fmla="*/ 0 h 236"/>
                <a:gd name="T2" fmla="*/ 73 w 176"/>
                <a:gd name="T3" fmla="*/ 0 h 236"/>
                <a:gd name="T4" fmla="*/ 71 w 176"/>
                <a:gd name="T5" fmla="*/ 0 h 236"/>
                <a:gd name="T6" fmla="*/ 71 w 176"/>
                <a:gd name="T7" fmla="*/ 0 h 236"/>
                <a:gd name="T8" fmla="*/ 3 w 176"/>
                <a:gd name="T9" fmla="*/ 70 h 236"/>
                <a:gd name="T10" fmla="*/ 2 w 176"/>
                <a:gd name="T11" fmla="*/ 72 h 236"/>
                <a:gd name="T12" fmla="*/ 1 w 176"/>
                <a:gd name="T13" fmla="*/ 72 h 236"/>
                <a:gd name="T14" fmla="*/ 1 w 176"/>
                <a:gd name="T15" fmla="*/ 73 h 236"/>
                <a:gd name="T16" fmla="*/ 1 w 176"/>
                <a:gd name="T17" fmla="*/ 73 h 236"/>
                <a:gd name="T18" fmla="*/ 0 w 176"/>
                <a:gd name="T19" fmla="*/ 75 h 236"/>
                <a:gd name="T20" fmla="*/ 0 w 176"/>
                <a:gd name="T21" fmla="*/ 226 h 236"/>
                <a:gd name="T22" fmla="*/ 10 w 176"/>
                <a:gd name="T23" fmla="*/ 236 h 236"/>
                <a:gd name="T24" fmla="*/ 132 w 176"/>
                <a:gd name="T25" fmla="*/ 236 h 236"/>
                <a:gd name="T26" fmla="*/ 119 w 176"/>
                <a:gd name="T27" fmla="*/ 205 h 236"/>
                <a:gd name="T28" fmla="*/ 161 w 176"/>
                <a:gd name="T29" fmla="*/ 163 h 236"/>
                <a:gd name="T30" fmla="*/ 176 w 176"/>
                <a:gd name="T31" fmla="*/ 165 h 236"/>
                <a:gd name="T32" fmla="*/ 176 w 176"/>
                <a:gd name="T33" fmla="*/ 10 h 236"/>
                <a:gd name="T34" fmla="*/ 166 w 176"/>
                <a:gd name="T35" fmla="*/ 0 h 236"/>
                <a:gd name="T36" fmla="*/ 96 w 176"/>
                <a:gd name="T37" fmla="*/ 73 h 236"/>
                <a:gd name="T38" fmla="*/ 98 w 176"/>
                <a:gd name="T39" fmla="*/ 71 h 236"/>
                <a:gd name="T40" fmla="*/ 106 w 176"/>
                <a:gd name="T41" fmla="*/ 71 h 236"/>
                <a:gd name="T42" fmla="*/ 108 w 176"/>
                <a:gd name="T43" fmla="*/ 73 h 236"/>
                <a:gd name="T44" fmla="*/ 108 w 176"/>
                <a:gd name="T45" fmla="*/ 81 h 236"/>
                <a:gd name="T46" fmla="*/ 106 w 176"/>
                <a:gd name="T47" fmla="*/ 83 h 236"/>
                <a:gd name="T48" fmla="*/ 98 w 176"/>
                <a:gd name="T49" fmla="*/ 83 h 236"/>
                <a:gd name="T50" fmla="*/ 96 w 176"/>
                <a:gd name="T51" fmla="*/ 81 h 236"/>
                <a:gd name="T52" fmla="*/ 96 w 176"/>
                <a:gd name="T53" fmla="*/ 73 h 236"/>
                <a:gd name="T54" fmla="*/ 36 w 176"/>
                <a:gd name="T55" fmla="*/ 113 h 236"/>
                <a:gd name="T56" fmla="*/ 38 w 176"/>
                <a:gd name="T57" fmla="*/ 111 h 236"/>
                <a:gd name="T58" fmla="*/ 90 w 176"/>
                <a:gd name="T59" fmla="*/ 111 h 236"/>
                <a:gd name="T60" fmla="*/ 92 w 176"/>
                <a:gd name="T61" fmla="*/ 113 h 236"/>
                <a:gd name="T62" fmla="*/ 92 w 176"/>
                <a:gd name="T63" fmla="*/ 121 h 236"/>
                <a:gd name="T64" fmla="*/ 90 w 176"/>
                <a:gd name="T65" fmla="*/ 123 h 236"/>
                <a:gd name="T66" fmla="*/ 38 w 176"/>
                <a:gd name="T67" fmla="*/ 123 h 236"/>
                <a:gd name="T68" fmla="*/ 36 w 176"/>
                <a:gd name="T69" fmla="*/ 121 h 236"/>
                <a:gd name="T70" fmla="*/ 36 w 176"/>
                <a:gd name="T71" fmla="*/ 113 h 236"/>
                <a:gd name="T72" fmla="*/ 36 w 176"/>
                <a:gd name="T73" fmla="*/ 153 h 236"/>
                <a:gd name="T74" fmla="*/ 38 w 176"/>
                <a:gd name="T75" fmla="*/ 151 h 236"/>
                <a:gd name="T76" fmla="*/ 90 w 176"/>
                <a:gd name="T77" fmla="*/ 151 h 236"/>
                <a:gd name="T78" fmla="*/ 92 w 176"/>
                <a:gd name="T79" fmla="*/ 153 h 236"/>
                <a:gd name="T80" fmla="*/ 92 w 176"/>
                <a:gd name="T81" fmla="*/ 161 h 236"/>
                <a:gd name="T82" fmla="*/ 90 w 176"/>
                <a:gd name="T83" fmla="*/ 163 h 236"/>
                <a:gd name="T84" fmla="*/ 38 w 176"/>
                <a:gd name="T85" fmla="*/ 163 h 236"/>
                <a:gd name="T86" fmla="*/ 36 w 176"/>
                <a:gd name="T87" fmla="*/ 161 h 236"/>
                <a:gd name="T88" fmla="*/ 36 w 176"/>
                <a:gd name="T89" fmla="*/ 153 h 236"/>
                <a:gd name="T90" fmla="*/ 108 w 176"/>
                <a:gd name="T91" fmla="*/ 205 h 236"/>
                <a:gd name="T92" fmla="*/ 106 w 176"/>
                <a:gd name="T93" fmla="*/ 207 h 236"/>
                <a:gd name="T94" fmla="*/ 38 w 176"/>
                <a:gd name="T95" fmla="*/ 207 h 236"/>
                <a:gd name="T96" fmla="*/ 36 w 176"/>
                <a:gd name="T97" fmla="*/ 205 h 236"/>
                <a:gd name="T98" fmla="*/ 36 w 176"/>
                <a:gd name="T99" fmla="*/ 197 h 236"/>
                <a:gd name="T100" fmla="*/ 38 w 176"/>
                <a:gd name="T101" fmla="*/ 195 h 236"/>
                <a:gd name="T102" fmla="*/ 106 w 176"/>
                <a:gd name="T103" fmla="*/ 195 h 236"/>
                <a:gd name="T104" fmla="*/ 108 w 176"/>
                <a:gd name="T105" fmla="*/ 197 h 236"/>
                <a:gd name="T106" fmla="*/ 108 w 176"/>
                <a:gd name="T107" fmla="*/ 205 h 236"/>
                <a:gd name="T108" fmla="*/ 132 w 176"/>
                <a:gd name="T109" fmla="*/ 41 h 236"/>
                <a:gd name="T110" fmla="*/ 130 w 176"/>
                <a:gd name="T111" fmla="*/ 43 h 236"/>
                <a:gd name="T112" fmla="*/ 98 w 176"/>
                <a:gd name="T113" fmla="*/ 43 h 236"/>
                <a:gd name="T114" fmla="*/ 96 w 176"/>
                <a:gd name="T115" fmla="*/ 41 h 236"/>
                <a:gd name="T116" fmla="*/ 96 w 176"/>
                <a:gd name="T117" fmla="*/ 33 h 236"/>
                <a:gd name="T118" fmla="*/ 98 w 176"/>
                <a:gd name="T119" fmla="*/ 31 h 236"/>
                <a:gd name="T120" fmla="*/ 130 w 176"/>
                <a:gd name="T121" fmla="*/ 31 h 236"/>
                <a:gd name="T122" fmla="*/ 132 w 176"/>
                <a:gd name="T123" fmla="*/ 33 h 236"/>
                <a:gd name="T124" fmla="*/ 132 w 176"/>
                <a:gd name="T125" fmla="*/ 4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236">
                  <a:moveTo>
                    <a:pt x="166" y="0"/>
                  </a:moveTo>
                  <a:cubicBezTo>
                    <a:pt x="73" y="0"/>
                    <a:pt x="73" y="0"/>
                    <a:pt x="73" y="0"/>
                  </a:cubicBezTo>
                  <a:cubicBezTo>
                    <a:pt x="71" y="0"/>
                    <a:pt x="71" y="0"/>
                    <a:pt x="71" y="0"/>
                  </a:cubicBezTo>
                  <a:cubicBezTo>
                    <a:pt x="71" y="0"/>
                    <a:pt x="71" y="0"/>
                    <a:pt x="71" y="0"/>
                  </a:cubicBezTo>
                  <a:cubicBezTo>
                    <a:pt x="3" y="70"/>
                    <a:pt x="3" y="70"/>
                    <a:pt x="3" y="70"/>
                  </a:cubicBezTo>
                  <a:cubicBezTo>
                    <a:pt x="2" y="72"/>
                    <a:pt x="2" y="72"/>
                    <a:pt x="2" y="72"/>
                  </a:cubicBezTo>
                  <a:cubicBezTo>
                    <a:pt x="1" y="72"/>
                    <a:pt x="1" y="72"/>
                    <a:pt x="1" y="72"/>
                  </a:cubicBezTo>
                  <a:cubicBezTo>
                    <a:pt x="1" y="73"/>
                    <a:pt x="1" y="73"/>
                    <a:pt x="1" y="73"/>
                  </a:cubicBezTo>
                  <a:cubicBezTo>
                    <a:pt x="1" y="73"/>
                    <a:pt x="1" y="73"/>
                    <a:pt x="1" y="73"/>
                  </a:cubicBezTo>
                  <a:cubicBezTo>
                    <a:pt x="0" y="74"/>
                    <a:pt x="0" y="75"/>
                    <a:pt x="0" y="75"/>
                  </a:cubicBezTo>
                  <a:cubicBezTo>
                    <a:pt x="0" y="77"/>
                    <a:pt x="0" y="226"/>
                    <a:pt x="0" y="226"/>
                  </a:cubicBezTo>
                  <a:cubicBezTo>
                    <a:pt x="0" y="231"/>
                    <a:pt x="5" y="236"/>
                    <a:pt x="10" y="236"/>
                  </a:cubicBezTo>
                  <a:cubicBezTo>
                    <a:pt x="132" y="236"/>
                    <a:pt x="132" y="236"/>
                    <a:pt x="132" y="236"/>
                  </a:cubicBezTo>
                  <a:cubicBezTo>
                    <a:pt x="124" y="228"/>
                    <a:pt x="119" y="217"/>
                    <a:pt x="119" y="205"/>
                  </a:cubicBezTo>
                  <a:cubicBezTo>
                    <a:pt x="119" y="182"/>
                    <a:pt x="138" y="163"/>
                    <a:pt x="161" y="163"/>
                  </a:cubicBezTo>
                  <a:cubicBezTo>
                    <a:pt x="166" y="163"/>
                    <a:pt x="171" y="164"/>
                    <a:pt x="176" y="165"/>
                  </a:cubicBezTo>
                  <a:cubicBezTo>
                    <a:pt x="176" y="10"/>
                    <a:pt x="176" y="10"/>
                    <a:pt x="176" y="10"/>
                  </a:cubicBezTo>
                  <a:cubicBezTo>
                    <a:pt x="176" y="4"/>
                    <a:pt x="172" y="0"/>
                    <a:pt x="166" y="0"/>
                  </a:cubicBezTo>
                  <a:close/>
                  <a:moveTo>
                    <a:pt x="96" y="73"/>
                  </a:moveTo>
                  <a:cubicBezTo>
                    <a:pt x="96" y="72"/>
                    <a:pt x="97" y="71"/>
                    <a:pt x="98" y="71"/>
                  </a:cubicBezTo>
                  <a:cubicBezTo>
                    <a:pt x="106" y="71"/>
                    <a:pt x="106" y="71"/>
                    <a:pt x="106" y="71"/>
                  </a:cubicBezTo>
                  <a:cubicBezTo>
                    <a:pt x="107" y="71"/>
                    <a:pt x="108" y="72"/>
                    <a:pt x="108" y="73"/>
                  </a:cubicBezTo>
                  <a:cubicBezTo>
                    <a:pt x="108" y="81"/>
                    <a:pt x="108" y="81"/>
                    <a:pt x="108" y="81"/>
                  </a:cubicBezTo>
                  <a:cubicBezTo>
                    <a:pt x="108" y="82"/>
                    <a:pt x="107" y="83"/>
                    <a:pt x="106" y="83"/>
                  </a:cubicBezTo>
                  <a:cubicBezTo>
                    <a:pt x="98" y="83"/>
                    <a:pt x="98" y="83"/>
                    <a:pt x="98" y="83"/>
                  </a:cubicBezTo>
                  <a:cubicBezTo>
                    <a:pt x="97" y="83"/>
                    <a:pt x="96" y="82"/>
                    <a:pt x="96" y="81"/>
                  </a:cubicBezTo>
                  <a:lnTo>
                    <a:pt x="96" y="73"/>
                  </a:lnTo>
                  <a:close/>
                  <a:moveTo>
                    <a:pt x="36" y="113"/>
                  </a:moveTo>
                  <a:cubicBezTo>
                    <a:pt x="36" y="112"/>
                    <a:pt x="37" y="111"/>
                    <a:pt x="38" y="111"/>
                  </a:cubicBezTo>
                  <a:cubicBezTo>
                    <a:pt x="90" y="111"/>
                    <a:pt x="90" y="111"/>
                    <a:pt x="90" y="111"/>
                  </a:cubicBezTo>
                  <a:cubicBezTo>
                    <a:pt x="91" y="111"/>
                    <a:pt x="92" y="112"/>
                    <a:pt x="92" y="113"/>
                  </a:cubicBezTo>
                  <a:cubicBezTo>
                    <a:pt x="92" y="121"/>
                    <a:pt x="92" y="121"/>
                    <a:pt x="92" y="121"/>
                  </a:cubicBezTo>
                  <a:cubicBezTo>
                    <a:pt x="92" y="122"/>
                    <a:pt x="91" y="123"/>
                    <a:pt x="90" y="123"/>
                  </a:cubicBezTo>
                  <a:cubicBezTo>
                    <a:pt x="38" y="123"/>
                    <a:pt x="38" y="123"/>
                    <a:pt x="38" y="123"/>
                  </a:cubicBezTo>
                  <a:cubicBezTo>
                    <a:pt x="37" y="123"/>
                    <a:pt x="36" y="122"/>
                    <a:pt x="36" y="121"/>
                  </a:cubicBezTo>
                  <a:lnTo>
                    <a:pt x="36" y="113"/>
                  </a:lnTo>
                  <a:close/>
                  <a:moveTo>
                    <a:pt x="36" y="153"/>
                  </a:moveTo>
                  <a:cubicBezTo>
                    <a:pt x="36" y="152"/>
                    <a:pt x="37" y="151"/>
                    <a:pt x="38" y="151"/>
                  </a:cubicBezTo>
                  <a:cubicBezTo>
                    <a:pt x="90" y="151"/>
                    <a:pt x="90" y="151"/>
                    <a:pt x="90" y="151"/>
                  </a:cubicBezTo>
                  <a:cubicBezTo>
                    <a:pt x="91" y="151"/>
                    <a:pt x="92" y="152"/>
                    <a:pt x="92" y="153"/>
                  </a:cubicBezTo>
                  <a:cubicBezTo>
                    <a:pt x="92" y="161"/>
                    <a:pt x="92" y="161"/>
                    <a:pt x="92" y="161"/>
                  </a:cubicBezTo>
                  <a:cubicBezTo>
                    <a:pt x="92" y="162"/>
                    <a:pt x="91" y="163"/>
                    <a:pt x="90" y="163"/>
                  </a:cubicBezTo>
                  <a:cubicBezTo>
                    <a:pt x="38" y="163"/>
                    <a:pt x="38" y="163"/>
                    <a:pt x="38" y="163"/>
                  </a:cubicBezTo>
                  <a:cubicBezTo>
                    <a:pt x="37" y="163"/>
                    <a:pt x="36" y="162"/>
                    <a:pt x="36" y="161"/>
                  </a:cubicBezTo>
                  <a:lnTo>
                    <a:pt x="36" y="153"/>
                  </a:lnTo>
                  <a:close/>
                  <a:moveTo>
                    <a:pt x="108" y="205"/>
                  </a:moveTo>
                  <a:cubicBezTo>
                    <a:pt x="108" y="206"/>
                    <a:pt x="107" y="207"/>
                    <a:pt x="106" y="207"/>
                  </a:cubicBezTo>
                  <a:cubicBezTo>
                    <a:pt x="38" y="207"/>
                    <a:pt x="38" y="207"/>
                    <a:pt x="38" y="207"/>
                  </a:cubicBezTo>
                  <a:cubicBezTo>
                    <a:pt x="37" y="207"/>
                    <a:pt x="36" y="206"/>
                    <a:pt x="36" y="205"/>
                  </a:cubicBezTo>
                  <a:cubicBezTo>
                    <a:pt x="36" y="197"/>
                    <a:pt x="36" y="197"/>
                    <a:pt x="36" y="197"/>
                  </a:cubicBezTo>
                  <a:cubicBezTo>
                    <a:pt x="36" y="196"/>
                    <a:pt x="37" y="195"/>
                    <a:pt x="38" y="195"/>
                  </a:cubicBezTo>
                  <a:cubicBezTo>
                    <a:pt x="106" y="195"/>
                    <a:pt x="106" y="195"/>
                    <a:pt x="106" y="195"/>
                  </a:cubicBezTo>
                  <a:cubicBezTo>
                    <a:pt x="107" y="195"/>
                    <a:pt x="108" y="196"/>
                    <a:pt x="108" y="197"/>
                  </a:cubicBezTo>
                  <a:lnTo>
                    <a:pt x="108" y="205"/>
                  </a:lnTo>
                  <a:close/>
                  <a:moveTo>
                    <a:pt x="132" y="41"/>
                  </a:moveTo>
                  <a:cubicBezTo>
                    <a:pt x="132" y="42"/>
                    <a:pt x="131" y="43"/>
                    <a:pt x="130" y="43"/>
                  </a:cubicBezTo>
                  <a:cubicBezTo>
                    <a:pt x="98" y="43"/>
                    <a:pt x="98" y="43"/>
                    <a:pt x="98" y="43"/>
                  </a:cubicBezTo>
                  <a:cubicBezTo>
                    <a:pt x="97" y="43"/>
                    <a:pt x="96" y="42"/>
                    <a:pt x="96" y="41"/>
                  </a:cubicBezTo>
                  <a:cubicBezTo>
                    <a:pt x="96" y="33"/>
                    <a:pt x="96" y="33"/>
                    <a:pt x="96" y="33"/>
                  </a:cubicBezTo>
                  <a:cubicBezTo>
                    <a:pt x="96" y="32"/>
                    <a:pt x="97" y="31"/>
                    <a:pt x="98" y="31"/>
                  </a:cubicBezTo>
                  <a:cubicBezTo>
                    <a:pt x="130" y="31"/>
                    <a:pt x="130" y="31"/>
                    <a:pt x="130" y="31"/>
                  </a:cubicBezTo>
                  <a:cubicBezTo>
                    <a:pt x="131" y="31"/>
                    <a:pt x="132" y="32"/>
                    <a:pt x="132" y="33"/>
                  </a:cubicBezTo>
                  <a:lnTo>
                    <a:pt x="132" y="4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0" name="Freeform 1186"/>
            <p:cNvSpPr/>
            <p:nvPr/>
          </p:nvSpPr>
          <p:spPr bwMode="auto">
            <a:xfrm>
              <a:off x="7096092" y="-857769"/>
              <a:ext cx="90707" cy="100543"/>
            </a:xfrm>
            <a:custGeom>
              <a:avLst/>
              <a:gdLst>
                <a:gd name="T0" fmla="*/ 81 w 105"/>
                <a:gd name="T1" fmla="*/ 10 h 117"/>
                <a:gd name="T2" fmla="*/ 50 w 105"/>
                <a:gd name="T3" fmla="*/ 0 h 117"/>
                <a:gd name="T4" fmla="*/ 0 w 105"/>
                <a:gd name="T5" fmla="*/ 85 h 117"/>
                <a:gd name="T6" fmla="*/ 56 w 105"/>
                <a:gd name="T7" fmla="*/ 117 h 117"/>
                <a:gd name="T8" fmla="*/ 105 w 105"/>
                <a:gd name="T9" fmla="*/ 32 h 117"/>
                <a:gd name="T10" fmla="*/ 81 w 105"/>
                <a:gd name="T11" fmla="*/ 10 h 117"/>
              </a:gdLst>
              <a:ahLst/>
              <a:cxnLst>
                <a:cxn ang="0">
                  <a:pos x="T0" y="T1"/>
                </a:cxn>
                <a:cxn ang="0">
                  <a:pos x="T2" y="T3"/>
                </a:cxn>
                <a:cxn ang="0">
                  <a:pos x="T4" y="T5"/>
                </a:cxn>
                <a:cxn ang="0">
                  <a:pos x="T6" y="T7"/>
                </a:cxn>
                <a:cxn ang="0">
                  <a:pos x="T8" y="T9"/>
                </a:cxn>
                <a:cxn ang="0">
                  <a:pos x="T10" y="T11"/>
                </a:cxn>
              </a:cxnLst>
              <a:rect l="0" t="0" r="r" b="b"/>
              <a:pathLst>
                <a:path w="105" h="117">
                  <a:moveTo>
                    <a:pt x="81" y="10"/>
                  </a:moveTo>
                  <a:cubicBezTo>
                    <a:pt x="69" y="3"/>
                    <a:pt x="57" y="0"/>
                    <a:pt x="50" y="0"/>
                  </a:cubicBezTo>
                  <a:cubicBezTo>
                    <a:pt x="0" y="85"/>
                    <a:pt x="0" y="85"/>
                    <a:pt x="0" y="85"/>
                  </a:cubicBezTo>
                  <a:cubicBezTo>
                    <a:pt x="56" y="117"/>
                    <a:pt x="56" y="117"/>
                    <a:pt x="56" y="117"/>
                  </a:cubicBezTo>
                  <a:cubicBezTo>
                    <a:pt x="105" y="32"/>
                    <a:pt x="105" y="32"/>
                    <a:pt x="105" y="32"/>
                  </a:cubicBezTo>
                  <a:cubicBezTo>
                    <a:pt x="102" y="25"/>
                    <a:pt x="93" y="17"/>
                    <a:pt x="81" y="10"/>
                  </a:cubicBezTo>
                  <a:close/>
                </a:path>
              </a:pathLst>
            </a:custGeom>
            <a:solidFill>
              <a:srgbClr val="A1A1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1" name="Freeform 1187"/>
            <p:cNvSpPr/>
            <p:nvPr/>
          </p:nvSpPr>
          <p:spPr bwMode="auto">
            <a:xfrm>
              <a:off x="7105563" y="-855219"/>
              <a:ext cx="68121" cy="92893"/>
            </a:xfrm>
            <a:custGeom>
              <a:avLst/>
              <a:gdLst>
                <a:gd name="T0" fmla="*/ 72 w 79"/>
                <a:gd name="T1" fmla="*/ 8 h 108"/>
                <a:gd name="T2" fmla="*/ 54 w 79"/>
                <a:gd name="T3" fmla="*/ 0 h 108"/>
                <a:gd name="T4" fmla="*/ 0 w 79"/>
                <a:gd name="T5" fmla="*/ 94 h 108"/>
                <a:gd name="T6" fmla="*/ 24 w 79"/>
                <a:gd name="T7" fmla="*/ 108 h 108"/>
                <a:gd name="T8" fmla="*/ 79 w 79"/>
                <a:gd name="T9" fmla="*/ 13 h 108"/>
                <a:gd name="T10" fmla="*/ 72 w 79"/>
                <a:gd name="T11" fmla="*/ 8 h 108"/>
              </a:gdLst>
              <a:ahLst/>
              <a:cxnLst>
                <a:cxn ang="0">
                  <a:pos x="T0" y="T1"/>
                </a:cxn>
                <a:cxn ang="0">
                  <a:pos x="T2" y="T3"/>
                </a:cxn>
                <a:cxn ang="0">
                  <a:pos x="T4" y="T5"/>
                </a:cxn>
                <a:cxn ang="0">
                  <a:pos x="T6" y="T7"/>
                </a:cxn>
                <a:cxn ang="0">
                  <a:pos x="T8" y="T9"/>
                </a:cxn>
                <a:cxn ang="0">
                  <a:pos x="T10" y="T11"/>
                </a:cxn>
              </a:cxnLst>
              <a:rect l="0" t="0" r="r" b="b"/>
              <a:pathLst>
                <a:path w="79" h="108">
                  <a:moveTo>
                    <a:pt x="72" y="8"/>
                  </a:moveTo>
                  <a:cubicBezTo>
                    <a:pt x="66" y="5"/>
                    <a:pt x="59" y="2"/>
                    <a:pt x="54" y="0"/>
                  </a:cubicBezTo>
                  <a:cubicBezTo>
                    <a:pt x="0" y="94"/>
                    <a:pt x="0" y="94"/>
                    <a:pt x="0" y="94"/>
                  </a:cubicBezTo>
                  <a:cubicBezTo>
                    <a:pt x="24" y="108"/>
                    <a:pt x="24" y="108"/>
                    <a:pt x="24" y="108"/>
                  </a:cubicBezTo>
                  <a:cubicBezTo>
                    <a:pt x="79" y="13"/>
                    <a:pt x="79" y="13"/>
                    <a:pt x="79" y="13"/>
                  </a:cubicBezTo>
                  <a:cubicBezTo>
                    <a:pt x="77" y="11"/>
                    <a:pt x="75" y="10"/>
                    <a:pt x="72" y="8"/>
                  </a:cubicBezTo>
                  <a:close/>
                </a:path>
              </a:pathLst>
            </a:custGeom>
            <a:solidFill>
              <a:srgbClr val="C3C3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2" name="Freeform 1188"/>
            <p:cNvSpPr/>
            <p:nvPr/>
          </p:nvSpPr>
          <p:spPr bwMode="auto">
            <a:xfrm>
              <a:off x="7097185" y="-857769"/>
              <a:ext cx="61200" cy="83421"/>
            </a:xfrm>
            <a:custGeom>
              <a:avLst/>
              <a:gdLst>
                <a:gd name="T0" fmla="*/ 49 w 71"/>
                <a:gd name="T1" fmla="*/ 0 h 97"/>
                <a:gd name="T2" fmla="*/ 0 w 71"/>
                <a:gd name="T3" fmla="*/ 85 h 97"/>
                <a:gd name="T4" fmla="*/ 5 w 71"/>
                <a:gd name="T5" fmla="*/ 87 h 97"/>
                <a:gd name="T6" fmla="*/ 18 w 71"/>
                <a:gd name="T7" fmla="*/ 97 h 97"/>
                <a:gd name="T8" fmla="*/ 71 w 71"/>
                <a:gd name="T9" fmla="*/ 5 h 97"/>
                <a:gd name="T10" fmla="*/ 49 w 71"/>
                <a:gd name="T11" fmla="*/ 0 h 97"/>
              </a:gdLst>
              <a:ahLst/>
              <a:cxnLst>
                <a:cxn ang="0">
                  <a:pos x="T0" y="T1"/>
                </a:cxn>
                <a:cxn ang="0">
                  <a:pos x="T2" y="T3"/>
                </a:cxn>
                <a:cxn ang="0">
                  <a:pos x="T4" y="T5"/>
                </a:cxn>
                <a:cxn ang="0">
                  <a:pos x="T6" y="T7"/>
                </a:cxn>
                <a:cxn ang="0">
                  <a:pos x="T8" y="T9"/>
                </a:cxn>
                <a:cxn ang="0">
                  <a:pos x="T10" y="T11"/>
                </a:cxn>
              </a:cxnLst>
              <a:rect l="0" t="0" r="r" b="b"/>
              <a:pathLst>
                <a:path w="71" h="97">
                  <a:moveTo>
                    <a:pt x="49" y="0"/>
                  </a:moveTo>
                  <a:cubicBezTo>
                    <a:pt x="0" y="85"/>
                    <a:pt x="0" y="85"/>
                    <a:pt x="0" y="85"/>
                  </a:cubicBezTo>
                  <a:cubicBezTo>
                    <a:pt x="5" y="87"/>
                    <a:pt x="5" y="87"/>
                    <a:pt x="5" y="87"/>
                  </a:cubicBezTo>
                  <a:cubicBezTo>
                    <a:pt x="18" y="97"/>
                    <a:pt x="18" y="97"/>
                    <a:pt x="18" y="97"/>
                  </a:cubicBezTo>
                  <a:cubicBezTo>
                    <a:pt x="71" y="5"/>
                    <a:pt x="71" y="5"/>
                    <a:pt x="71" y="5"/>
                  </a:cubicBezTo>
                  <a:cubicBezTo>
                    <a:pt x="62" y="2"/>
                    <a:pt x="54" y="0"/>
                    <a:pt x="49" y="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3" name="Freeform 1189"/>
            <p:cNvSpPr/>
            <p:nvPr/>
          </p:nvSpPr>
          <p:spPr bwMode="auto">
            <a:xfrm>
              <a:off x="7096092" y="-786369"/>
              <a:ext cx="48450" cy="53186"/>
            </a:xfrm>
            <a:custGeom>
              <a:avLst/>
              <a:gdLst>
                <a:gd name="T0" fmla="*/ 38 w 56"/>
                <a:gd name="T1" fmla="*/ 24 h 62"/>
                <a:gd name="T2" fmla="*/ 20 w 56"/>
                <a:gd name="T3" fmla="*/ 12 h 62"/>
                <a:gd name="T4" fmla="*/ 1 w 56"/>
                <a:gd name="T5" fmla="*/ 2 h 62"/>
                <a:gd name="T6" fmla="*/ 1 w 56"/>
                <a:gd name="T7" fmla="*/ 62 h 62"/>
                <a:gd name="T8" fmla="*/ 56 w 56"/>
                <a:gd name="T9" fmla="*/ 34 h 62"/>
                <a:gd name="T10" fmla="*/ 38 w 56"/>
                <a:gd name="T11" fmla="*/ 24 h 62"/>
              </a:gdLst>
              <a:ahLst/>
              <a:cxnLst>
                <a:cxn ang="0">
                  <a:pos x="T0" y="T1"/>
                </a:cxn>
                <a:cxn ang="0">
                  <a:pos x="T2" y="T3"/>
                </a:cxn>
                <a:cxn ang="0">
                  <a:pos x="T4" y="T5"/>
                </a:cxn>
                <a:cxn ang="0">
                  <a:pos x="T6" y="T7"/>
                </a:cxn>
                <a:cxn ang="0">
                  <a:pos x="T8" y="T9"/>
                </a:cxn>
                <a:cxn ang="0">
                  <a:pos x="T10" y="T11"/>
                </a:cxn>
              </a:cxnLst>
              <a:rect l="0" t="0" r="r" b="b"/>
              <a:pathLst>
                <a:path w="56" h="62">
                  <a:moveTo>
                    <a:pt x="38" y="24"/>
                  </a:moveTo>
                  <a:cubicBezTo>
                    <a:pt x="32" y="12"/>
                    <a:pt x="20" y="12"/>
                    <a:pt x="20" y="12"/>
                  </a:cubicBezTo>
                  <a:cubicBezTo>
                    <a:pt x="16" y="4"/>
                    <a:pt x="9" y="0"/>
                    <a:pt x="1" y="2"/>
                  </a:cubicBezTo>
                  <a:cubicBezTo>
                    <a:pt x="0" y="3"/>
                    <a:pt x="0" y="61"/>
                    <a:pt x="1" y="62"/>
                  </a:cubicBezTo>
                  <a:cubicBezTo>
                    <a:pt x="56" y="34"/>
                    <a:pt x="56" y="34"/>
                    <a:pt x="56" y="34"/>
                  </a:cubicBezTo>
                  <a:cubicBezTo>
                    <a:pt x="48" y="21"/>
                    <a:pt x="38" y="24"/>
                    <a:pt x="38" y="24"/>
                  </a:cubicBezTo>
                  <a:close/>
                </a:path>
              </a:pathLst>
            </a:custGeom>
            <a:solidFill>
              <a:srgbClr val="F7F7F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4" name="Freeform 1190"/>
            <p:cNvSpPr/>
            <p:nvPr/>
          </p:nvSpPr>
          <p:spPr bwMode="auto">
            <a:xfrm>
              <a:off x="7096092" y="-745934"/>
              <a:ext cx="12386" cy="12750"/>
            </a:xfrm>
            <a:custGeom>
              <a:avLst/>
              <a:gdLst>
                <a:gd name="T0" fmla="*/ 1 w 14"/>
                <a:gd name="T1" fmla="*/ 15 h 15"/>
                <a:gd name="T2" fmla="*/ 14 w 14"/>
                <a:gd name="T3" fmla="*/ 8 h 15"/>
                <a:gd name="T4" fmla="*/ 0 w 14"/>
                <a:gd name="T5" fmla="*/ 0 h 15"/>
                <a:gd name="T6" fmla="*/ 1 w 14"/>
                <a:gd name="T7" fmla="*/ 15 h 15"/>
              </a:gdLst>
              <a:ahLst/>
              <a:cxnLst>
                <a:cxn ang="0">
                  <a:pos x="T0" y="T1"/>
                </a:cxn>
                <a:cxn ang="0">
                  <a:pos x="T2" y="T3"/>
                </a:cxn>
                <a:cxn ang="0">
                  <a:pos x="T4" y="T5"/>
                </a:cxn>
                <a:cxn ang="0">
                  <a:pos x="T6" y="T7"/>
                </a:cxn>
              </a:cxnLst>
              <a:rect l="0" t="0" r="r" b="b"/>
              <a:pathLst>
                <a:path w="14" h="15">
                  <a:moveTo>
                    <a:pt x="1" y="15"/>
                  </a:moveTo>
                  <a:cubicBezTo>
                    <a:pt x="14" y="8"/>
                    <a:pt x="14" y="8"/>
                    <a:pt x="14" y="8"/>
                  </a:cubicBezTo>
                  <a:cubicBezTo>
                    <a:pt x="11" y="5"/>
                    <a:pt x="7" y="1"/>
                    <a:pt x="0" y="0"/>
                  </a:cubicBezTo>
                  <a:cubicBezTo>
                    <a:pt x="0" y="8"/>
                    <a:pt x="0" y="14"/>
                    <a:pt x="1" y="15"/>
                  </a:cubicBezTo>
                  <a:close/>
                </a:path>
              </a:pathLst>
            </a:custGeom>
            <a:solidFill>
              <a:srgbClr val="6D6D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5" name="Freeform 1191"/>
            <p:cNvSpPr/>
            <p:nvPr/>
          </p:nvSpPr>
          <p:spPr bwMode="auto">
            <a:xfrm>
              <a:off x="7140170" y="-875255"/>
              <a:ext cx="57557" cy="44078"/>
            </a:xfrm>
            <a:custGeom>
              <a:avLst/>
              <a:gdLst>
                <a:gd name="T0" fmla="*/ 40 w 67"/>
                <a:gd name="T1" fmla="*/ 12 h 51"/>
                <a:gd name="T2" fmla="*/ 5 w 67"/>
                <a:gd name="T3" fmla="*/ 10 h 51"/>
                <a:gd name="T4" fmla="*/ 0 w 67"/>
                <a:gd name="T5" fmla="*/ 18 h 51"/>
                <a:gd name="T6" fmla="*/ 31 w 67"/>
                <a:gd name="T7" fmla="*/ 28 h 51"/>
                <a:gd name="T8" fmla="*/ 55 w 67"/>
                <a:gd name="T9" fmla="*/ 51 h 51"/>
                <a:gd name="T10" fmla="*/ 61 w 67"/>
                <a:gd name="T11" fmla="*/ 42 h 51"/>
                <a:gd name="T12" fmla="*/ 40 w 67"/>
                <a:gd name="T13" fmla="*/ 12 h 51"/>
              </a:gdLst>
              <a:ahLst/>
              <a:cxnLst>
                <a:cxn ang="0">
                  <a:pos x="T0" y="T1"/>
                </a:cxn>
                <a:cxn ang="0">
                  <a:pos x="T2" y="T3"/>
                </a:cxn>
                <a:cxn ang="0">
                  <a:pos x="T4" y="T5"/>
                </a:cxn>
                <a:cxn ang="0">
                  <a:pos x="T6" y="T7"/>
                </a:cxn>
                <a:cxn ang="0">
                  <a:pos x="T8" y="T9"/>
                </a:cxn>
                <a:cxn ang="0">
                  <a:pos x="T10" y="T11"/>
                </a:cxn>
                <a:cxn ang="0">
                  <a:pos x="T12" y="T13"/>
                </a:cxn>
              </a:cxnLst>
              <a:rect l="0" t="0" r="r" b="b"/>
              <a:pathLst>
                <a:path w="67" h="51">
                  <a:moveTo>
                    <a:pt x="40" y="12"/>
                  </a:moveTo>
                  <a:cubicBezTo>
                    <a:pt x="22" y="1"/>
                    <a:pt x="11" y="0"/>
                    <a:pt x="5" y="10"/>
                  </a:cubicBezTo>
                  <a:cubicBezTo>
                    <a:pt x="5" y="10"/>
                    <a:pt x="3" y="14"/>
                    <a:pt x="0" y="18"/>
                  </a:cubicBezTo>
                  <a:cubicBezTo>
                    <a:pt x="7" y="18"/>
                    <a:pt x="19" y="21"/>
                    <a:pt x="31" y="28"/>
                  </a:cubicBezTo>
                  <a:cubicBezTo>
                    <a:pt x="43" y="35"/>
                    <a:pt x="52" y="44"/>
                    <a:pt x="55" y="51"/>
                  </a:cubicBezTo>
                  <a:cubicBezTo>
                    <a:pt x="58" y="46"/>
                    <a:pt x="60" y="42"/>
                    <a:pt x="61" y="42"/>
                  </a:cubicBezTo>
                  <a:cubicBezTo>
                    <a:pt x="67" y="31"/>
                    <a:pt x="60" y="23"/>
                    <a:pt x="40" y="12"/>
                  </a:cubicBezTo>
                  <a:close/>
                </a:path>
              </a:pathLst>
            </a:custGeom>
            <a:solidFill>
              <a:srgbClr val="6D6D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6" name="Freeform 1192"/>
            <p:cNvSpPr>
              <a:spLocks noEditPoints="1"/>
            </p:cNvSpPr>
            <p:nvPr/>
          </p:nvSpPr>
          <p:spPr bwMode="auto">
            <a:xfrm>
              <a:off x="7116856" y="-727719"/>
              <a:ext cx="63750" cy="63386"/>
            </a:xfrm>
            <a:custGeom>
              <a:avLst/>
              <a:gdLst>
                <a:gd name="T0" fmla="*/ 37 w 74"/>
                <a:gd name="T1" fmla="*/ 0 h 74"/>
                <a:gd name="T2" fmla="*/ 0 w 74"/>
                <a:gd name="T3" fmla="*/ 37 h 74"/>
                <a:gd name="T4" fmla="*/ 37 w 74"/>
                <a:gd name="T5" fmla="*/ 74 h 74"/>
                <a:gd name="T6" fmla="*/ 74 w 74"/>
                <a:gd name="T7" fmla="*/ 37 h 74"/>
                <a:gd name="T8" fmla="*/ 37 w 74"/>
                <a:gd name="T9" fmla="*/ 0 h 74"/>
                <a:gd name="T10" fmla="*/ 51 w 74"/>
                <a:gd name="T11" fmla="*/ 40 h 74"/>
                <a:gd name="T12" fmla="*/ 40 w 74"/>
                <a:gd name="T13" fmla="*/ 40 h 74"/>
                <a:gd name="T14" fmla="*/ 40 w 74"/>
                <a:gd name="T15" fmla="*/ 51 h 74"/>
                <a:gd name="T16" fmla="*/ 37 w 74"/>
                <a:gd name="T17" fmla="*/ 54 h 74"/>
                <a:gd name="T18" fmla="*/ 34 w 74"/>
                <a:gd name="T19" fmla="*/ 51 h 74"/>
                <a:gd name="T20" fmla="*/ 34 w 74"/>
                <a:gd name="T21" fmla="*/ 40 h 74"/>
                <a:gd name="T22" fmla="*/ 22 w 74"/>
                <a:gd name="T23" fmla="*/ 40 h 74"/>
                <a:gd name="T24" fmla="*/ 20 w 74"/>
                <a:gd name="T25" fmla="*/ 37 h 74"/>
                <a:gd name="T26" fmla="*/ 22 w 74"/>
                <a:gd name="T27" fmla="*/ 34 h 74"/>
                <a:gd name="T28" fmla="*/ 34 w 74"/>
                <a:gd name="T29" fmla="*/ 34 h 74"/>
                <a:gd name="T30" fmla="*/ 34 w 74"/>
                <a:gd name="T31" fmla="*/ 22 h 74"/>
                <a:gd name="T32" fmla="*/ 37 w 74"/>
                <a:gd name="T33" fmla="*/ 19 h 74"/>
                <a:gd name="T34" fmla="*/ 40 w 74"/>
                <a:gd name="T35" fmla="*/ 22 h 74"/>
                <a:gd name="T36" fmla="*/ 40 w 74"/>
                <a:gd name="T37" fmla="*/ 34 h 74"/>
                <a:gd name="T38" fmla="*/ 51 w 74"/>
                <a:gd name="T39" fmla="*/ 34 h 74"/>
                <a:gd name="T40" fmla="*/ 54 w 74"/>
                <a:gd name="T41" fmla="*/ 37 h 74"/>
                <a:gd name="T42" fmla="*/ 51 w 74"/>
                <a:gd name="T43" fmla="*/ 4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74">
                  <a:moveTo>
                    <a:pt x="37" y="0"/>
                  </a:moveTo>
                  <a:cubicBezTo>
                    <a:pt x="17" y="0"/>
                    <a:pt x="0" y="17"/>
                    <a:pt x="0" y="37"/>
                  </a:cubicBezTo>
                  <a:cubicBezTo>
                    <a:pt x="0" y="57"/>
                    <a:pt x="17" y="74"/>
                    <a:pt x="37" y="74"/>
                  </a:cubicBezTo>
                  <a:cubicBezTo>
                    <a:pt x="58" y="74"/>
                    <a:pt x="74" y="57"/>
                    <a:pt x="74" y="37"/>
                  </a:cubicBezTo>
                  <a:cubicBezTo>
                    <a:pt x="74" y="17"/>
                    <a:pt x="58" y="0"/>
                    <a:pt x="37" y="0"/>
                  </a:cubicBezTo>
                  <a:close/>
                  <a:moveTo>
                    <a:pt x="51" y="40"/>
                  </a:moveTo>
                  <a:cubicBezTo>
                    <a:pt x="40" y="40"/>
                    <a:pt x="40" y="40"/>
                    <a:pt x="40" y="40"/>
                  </a:cubicBezTo>
                  <a:cubicBezTo>
                    <a:pt x="40" y="51"/>
                    <a:pt x="40" y="51"/>
                    <a:pt x="40" y="51"/>
                  </a:cubicBezTo>
                  <a:cubicBezTo>
                    <a:pt x="40" y="53"/>
                    <a:pt x="38" y="54"/>
                    <a:pt x="37" y="54"/>
                  </a:cubicBezTo>
                  <a:cubicBezTo>
                    <a:pt x="35" y="54"/>
                    <a:pt x="34" y="53"/>
                    <a:pt x="34" y="51"/>
                  </a:cubicBezTo>
                  <a:cubicBezTo>
                    <a:pt x="34" y="40"/>
                    <a:pt x="34" y="40"/>
                    <a:pt x="34" y="40"/>
                  </a:cubicBezTo>
                  <a:cubicBezTo>
                    <a:pt x="22" y="40"/>
                    <a:pt x="22" y="40"/>
                    <a:pt x="22" y="40"/>
                  </a:cubicBezTo>
                  <a:cubicBezTo>
                    <a:pt x="21" y="40"/>
                    <a:pt x="20" y="38"/>
                    <a:pt x="20" y="37"/>
                  </a:cubicBezTo>
                  <a:cubicBezTo>
                    <a:pt x="20" y="35"/>
                    <a:pt x="21" y="34"/>
                    <a:pt x="22" y="34"/>
                  </a:cubicBezTo>
                  <a:cubicBezTo>
                    <a:pt x="34" y="34"/>
                    <a:pt x="34" y="34"/>
                    <a:pt x="34" y="34"/>
                  </a:cubicBezTo>
                  <a:cubicBezTo>
                    <a:pt x="34" y="22"/>
                    <a:pt x="34" y="22"/>
                    <a:pt x="34" y="22"/>
                  </a:cubicBezTo>
                  <a:cubicBezTo>
                    <a:pt x="34" y="21"/>
                    <a:pt x="35" y="19"/>
                    <a:pt x="37" y="19"/>
                  </a:cubicBezTo>
                  <a:cubicBezTo>
                    <a:pt x="38" y="19"/>
                    <a:pt x="40" y="21"/>
                    <a:pt x="40" y="22"/>
                  </a:cubicBezTo>
                  <a:cubicBezTo>
                    <a:pt x="40" y="34"/>
                    <a:pt x="40" y="34"/>
                    <a:pt x="40" y="34"/>
                  </a:cubicBezTo>
                  <a:cubicBezTo>
                    <a:pt x="51" y="34"/>
                    <a:pt x="51" y="34"/>
                    <a:pt x="51" y="34"/>
                  </a:cubicBezTo>
                  <a:cubicBezTo>
                    <a:pt x="53" y="34"/>
                    <a:pt x="54" y="35"/>
                    <a:pt x="54" y="37"/>
                  </a:cubicBezTo>
                  <a:cubicBezTo>
                    <a:pt x="54" y="38"/>
                    <a:pt x="53" y="40"/>
                    <a:pt x="51"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7" name="Freeform 1193"/>
            <p:cNvSpPr/>
            <p:nvPr/>
          </p:nvSpPr>
          <p:spPr bwMode="auto">
            <a:xfrm>
              <a:off x="7018864" y="-863962"/>
              <a:ext cx="48814" cy="51000"/>
            </a:xfrm>
            <a:custGeom>
              <a:avLst/>
              <a:gdLst>
                <a:gd name="T0" fmla="*/ 57 w 57"/>
                <a:gd name="T1" fmla="*/ 0 h 59"/>
                <a:gd name="T2" fmla="*/ 57 w 57"/>
                <a:gd name="T3" fmla="*/ 42 h 59"/>
                <a:gd name="T4" fmla="*/ 36 w 57"/>
                <a:gd name="T5" fmla="*/ 59 h 59"/>
                <a:gd name="T6" fmla="*/ 0 w 57"/>
                <a:gd name="T7" fmla="*/ 59 h 59"/>
                <a:gd name="T8" fmla="*/ 57 w 57"/>
                <a:gd name="T9" fmla="*/ 0 h 59"/>
              </a:gdLst>
              <a:ahLst/>
              <a:cxnLst>
                <a:cxn ang="0">
                  <a:pos x="T0" y="T1"/>
                </a:cxn>
                <a:cxn ang="0">
                  <a:pos x="T2" y="T3"/>
                </a:cxn>
                <a:cxn ang="0">
                  <a:pos x="T4" y="T5"/>
                </a:cxn>
                <a:cxn ang="0">
                  <a:pos x="T6" y="T7"/>
                </a:cxn>
                <a:cxn ang="0">
                  <a:pos x="T8" y="T9"/>
                </a:cxn>
              </a:cxnLst>
              <a:rect l="0" t="0" r="r" b="b"/>
              <a:pathLst>
                <a:path w="57" h="59">
                  <a:moveTo>
                    <a:pt x="57" y="0"/>
                  </a:moveTo>
                  <a:cubicBezTo>
                    <a:pt x="57" y="42"/>
                    <a:pt x="57" y="42"/>
                    <a:pt x="57" y="42"/>
                  </a:cubicBezTo>
                  <a:cubicBezTo>
                    <a:pt x="57" y="52"/>
                    <a:pt x="46" y="59"/>
                    <a:pt x="36" y="59"/>
                  </a:cubicBezTo>
                  <a:cubicBezTo>
                    <a:pt x="0" y="59"/>
                    <a:pt x="0" y="59"/>
                    <a:pt x="0" y="59"/>
                  </a:cubicBezTo>
                  <a:cubicBezTo>
                    <a:pt x="57" y="0"/>
                    <a:pt x="57" y="0"/>
                    <a:pt x="5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8" name="Freeform 1194"/>
            <p:cNvSpPr/>
            <p:nvPr/>
          </p:nvSpPr>
          <p:spPr bwMode="auto">
            <a:xfrm>
              <a:off x="7332148" y="-871612"/>
              <a:ext cx="131871" cy="159192"/>
            </a:xfrm>
            <a:custGeom>
              <a:avLst/>
              <a:gdLst>
                <a:gd name="T0" fmla="*/ 152 w 153"/>
                <a:gd name="T1" fmla="*/ 66 h 185"/>
                <a:gd name="T2" fmla="*/ 89 w 153"/>
                <a:gd name="T3" fmla="*/ 0 h 185"/>
                <a:gd name="T4" fmla="*/ 89 w 153"/>
                <a:gd name="T5" fmla="*/ 1 h 185"/>
                <a:gd name="T6" fmla="*/ 89 w 153"/>
                <a:gd name="T7" fmla="*/ 1 h 185"/>
                <a:gd name="T8" fmla="*/ 89 w 153"/>
                <a:gd name="T9" fmla="*/ 0 h 185"/>
                <a:gd name="T10" fmla="*/ 9 w 153"/>
                <a:gd name="T11" fmla="*/ 0 h 185"/>
                <a:gd name="T12" fmla="*/ 0 w 153"/>
                <a:gd name="T13" fmla="*/ 9 h 185"/>
                <a:gd name="T14" fmla="*/ 0 w 153"/>
                <a:gd name="T15" fmla="*/ 21 h 185"/>
                <a:gd name="T16" fmla="*/ 42 w 153"/>
                <a:gd name="T17" fmla="*/ 21 h 185"/>
                <a:gd name="T18" fmla="*/ 48 w 153"/>
                <a:gd name="T19" fmla="*/ 24 h 185"/>
                <a:gd name="T20" fmla="*/ 112 w 153"/>
                <a:gd name="T21" fmla="*/ 91 h 185"/>
                <a:gd name="T22" fmla="*/ 116 w 153"/>
                <a:gd name="T23" fmla="*/ 98 h 185"/>
                <a:gd name="T24" fmla="*/ 116 w 153"/>
                <a:gd name="T25" fmla="*/ 165 h 185"/>
                <a:gd name="T26" fmla="*/ 117 w 153"/>
                <a:gd name="T27" fmla="*/ 165 h 185"/>
                <a:gd name="T28" fmla="*/ 153 w 153"/>
                <a:gd name="T29" fmla="*/ 185 h 185"/>
                <a:gd name="T30" fmla="*/ 153 w 153"/>
                <a:gd name="T31" fmla="*/ 67 h 185"/>
                <a:gd name="T32" fmla="*/ 152 w 153"/>
                <a:gd name="T33" fmla="*/ 6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185">
                  <a:moveTo>
                    <a:pt x="152" y="66"/>
                  </a:moveTo>
                  <a:cubicBezTo>
                    <a:pt x="89" y="0"/>
                    <a:pt x="89" y="0"/>
                    <a:pt x="89" y="0"/>
                  </a:cubicBezTo>
                  <a:cubicBezTo>
                    <a:pt x="89" y="1"/>
                    <a:pt x="89" y="1"/>
                    <a:pt x="89" y="1"/>
                  </a:cubicBezTo>
                  <a:cubicBezTo>
                    <a:pt x="89" y="1"/>
                    <a:pt x="89" y="1"/>
                    <a:pt x="89" y="1"/>
                  </a:cubicBezTo>
                  <a:cubicBezTo>
                    <a:pt x="89" y="0"/>
                    <a:pt x="89" y="0"/>
                    <a:pt x="89" y="0"/>
                  </a:cubicBezTo>
                  <a:cubicBezTo>
                    <a:pt x="9" y="0"/>
                    <a:pt x="9" y="0"/>
                    <a:pt x="9" y="0"/>
                  </a:cubicBezTo>
                  <a:cubicBezTo>
                    <a:pt x="4" y="0"/>
                    <a:pt x="0" y="4"/>
                    <a:pt x="0" y="9"/>
                  </a:cubicBezTo>
                  <a:cubicBezTo>
                    <a:pt x="0" y="21"/>
                    <a:pt x="0" y="21"/>
                    <a:pt x="0" y="21"/>
                  </a:cubicBezTo>
                  <a:cubicBezTo>
                    <a:pt x="42" y="21"/>
                    <a:pt x="42" y="21"/>
                    <a:pt x="42" y="21"/>
                  </a:cubicBezTo>
                  <a:cubicBezTo>
                    <a:pt x="44" y="21"/>
                    <a:pt x="47" y="22"/>
                    <a:pt x="48" y="24"/>
                  </a:cubicBezTo>
                  <a:cubicBezTo>
                    <a:pt x="112" y="91"/>
                    <a:pt x="112" y="91"/>
                    <a:pt x="112" y="91"/>
                  </a:cubicBezTo>
                  <a:cubicBezTo>
                    <a:pt x="114" y="93"/>
                    <a:pt x="116" y="95"/>
                    <a:pt x="116" y="98"/>
                  </a:cubicBezTo>
                  <a:cubicBezTo>
                    <a:pt x="116" y="165"/>
                    <a:pt x="116" y="165"/>
                    <a:pt x="116" y="165"/>
                  </a:cubicBezTo>
                  <a:cubicBezTo>
                    <a:pt x="116" y="165"/>
                    <a:pt x="116" y="165"/>
                    <a:pt x="117" y="165"/>
                  </a:cubicBezTo>
                  <a:cubicBezTo>
                    <a:pt x="132" y="165"/>
                    <a:pt x="145" y="173"/>
                    <a:pt x="153" y="185"/>
                  </a:cubicBezTo>
                  <a:cubicBezTo>
                    <a:pt x="153" y="153"/>
                    <a:pt x="153" y="68"/>
                    <a:pt x="153" y="67"/>
                  </a:cubicBezTo>
                  <a:cubicBezTo>
                    <a:pt x="153" y="67"/>
                    <a:pt x="153" y="66"/>
                    <a:pt x="152" y="6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9" name="Freeform 1195"/>
            <p:cNvSpPr>
              <a:spLocks noEditPoints="1"/>
            </p:cNvSpPr>
            <p:nvPr/>
          </p:nvSpPr>
          <p:spPr bwMode="auto">
            <a:xfrm>
              <a:off x="7400998" y="-724441"/>
              <a:ext cx="63750" cy="64478"/>
            </a:xfrm>
            <a:custGeom>
              <a:avLst/>
              <a:gdLst>
                <a:gd name="T0" fmla="*/ 37 w 74"/>
                <a:gd name="T1" fmla="*/ 0 h 75"/>
                <a:gd name="T2" fmla="*/ 0 w 74"/>
                <a:gd name="T3" fmla="*/ 37 h 75"/>
                <a:gd name="T4" fmla="*/ 37 w 74"/>
                <a:gd name="T5" fmla="*/ 75 h 75"/>
                <a:gd name="T6" fmla="*/ 74 w 74"/>
                <a:gd name="T7" fmla="*/ 37 h 75"/>
                <a:gd name="T8" fmla="*/ 37 w 74"/>
                <a:gd name="T9" fmla="*/ 0 h 75"/>
                <a:gd name="T10" fmla="*/ 49 w 74"/>
                <a:gd name="T11" fmla="*/ 29 h 75"/>
                <a:gd name="T12" fmla="*/ 41 w 74"/>
                <a:gd name="T13" fmla="*/ 37 h 75"/>
                <a:gd name="T14" fmla="*/ 49 w 74"/>
                <a:gd name="T15" fmla="*/ 45 h 75"/>
                <a:gd name="T16" fmla="*/ 49 w 74"/>
                <a:gd name="T17" fmla="*/ 49 h 75"/>
                <a:gd name="T18" fmla="*/ 45 w 74"/>
                <a:gd name="T19" fmla="*/ 49 h 75"/>
                <a:gd name="T20" fmla="*/ 36 w 74"/>
                <a:gd name="T21" fmla="*/ 41 h 75"/>
                <a:gd name="T22" fmla="*/ 28 w 74"/>
                <a:gd name="T23" fmla="*/ 49 h 75"/>
                <a:gd name="T24" fmla="*/ 24 w 74"/>
                <a:gd name="T25" fmla="*/ 49 h 75"/>
                <a:gd name="T26" fmla="*/ 24 w 74"/>
                <a:gd name="T27" fmla="*/ 45 h 75"/>
                <a:gd name="T28" fmla="*/ 32 w 74"/>
                <a:gd name="T29" fmla="*/ 37 h 75"/>
                <a:gd name="T30" fmla="*/ 24 w 74"/>
                <a:gd name="T31" fmla="*/ 29 h 75"/>
                <a:gd name="T32" fmla="*/ 24 w 74"/>
                <a:gd name="T33" fmla="*/ 25 h 75"/>
                <a:gd name="T34" fmla="*/ 28 w 74"/>
                <a:gd name="T35" fmla="*/ 25 h 75"/>
                <a:gd name="T36" fmla="*/ 36 w 74"/>
                <a:gd name="T37" fmla="*/ 33 h 75"/>
                <a:gd name="T38" fmla="*/ 45 w 74"/>
                <a:gd name="T39" fmla="*/ 25 h 75"/>
                <a:gd name="T40" fmla="*/ 49 w 74"/>
                <a:gd name="T41" fmla="*/ 25 h 75"/>
                <a:gd name="T42" fmla="*/ 49 w 74"/>
                <a:gd name="T43" fmla="*/ 2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75">
                  <a:moveTo>
                    <a:pt x="37" y="0"/>
                  </a:moveTo>
                  <a:cubicBezTo>
                    <a:pt x="16" y="0"/>
                    <a:pt x="0" y="17"/>
                    <a:pt x="0" y="37"/>
                  </a:cubicBezTo>
                  <a:cubicBezTo>
                    <a:pt x="0" y="58"/>
                    <a:pt x="16" y="75"/>
                    <a:pt x="37" y="75"/>
                  </a:cubicBezTo>
                  <a:cubicBezTo>
                    <a:pt x="57" y="75"/>
                    <a:pt x="74" y="58"/>
                    <a:pt x="74" y="37"/>
                  </a:cubicBezTo>
                  <a:cubicBezTo>
                    <a:pt x="74" y="17"/>
                    <a:pt x="57" y="0"/>
                    <a:pt x="37" y="0"/>
                  </a:cubicBezTo>
                  <a:close/>
                  <a:moveTo>
                    <a:pt x="49" y="29"/>
                  </a:moveTo>
                  <a:cubicBezTo>
                    <a:pt x="41" y="37"/>
                    <a:pt x="41" y="37"/>
                    <a:pt x="41" y="37"/>
                  </a:cubicBezTo>
                  <a:cubicBezTo>
                    <a:pt x="49" y="45"/>
                    <a:pt x="49" y="45"/>
                    <a:pt x="49" y="45"/>
                  </a:cubicBezTo>
                  <a:cubicBezTo>
                    <a:pt x="50" y="46"/>
                    <a:pt x="50" y="48"/>
                    <a:pt x="49" y="49"/>
                  </a:cubicBezTo>
                  <a:cubicBezTo>
                    <a:pt x="48" y="50"/>
                    <a:pt x="46" y="50"/>
                    <a:pt x="45" y="49"/>
                  </a:cubicBezTo>
                  <a:cubicBezTo>
                    <a:pt x="36" y="41"/>
                    <a:pt x="36" y="41"/>
                    <a:pt x="36" y="41"/>
                  </a:cubicBezTo>
                  <a:cubicBezTo>
                    <a:pt x="28" y="49"/>
                    <a:pt x="28" y="49"/>
                    <a:pt x="28" y="49"/>
                  </a:cubicBezTo>
                  <a:cubicBezTo>
                    <a:pt x="27" y="50"/>
                    <a:pt x="25" y="50"/>
                    <a:pt x="24" y="49"/>
                  </a:cubicBezTo>
                  <a:cubicBezTo>
                    <a:pt x="23" y="48"/>
                    <a:pt x="23" y="46"/>
                    <a:pt x="24" y="45"/>
                  </a:cubicBezTo>
                  <a:cubicBezTo>
                    <a:pt x="32" y="37"/>
                    <a:pt x="32" y="37"/>
                    <a:pt x="32" y="37"/>
                  </a:cubicBezTo>
                  <a:cubicBezTo>
                    <a:pt x="24" y="29"/>
                    <a:pt x="24" y="29"/>
                    <a:pt x="24" y="29"/>
                  </a:cubicBezTo>
                  <a:cubicBezTo>
                    <a:pt x="23" y="28"/>
                    <a:pt x="23" y="26"/>
                    <a:pt x="24" y="25"/>
                  </a:cubicBezTo>
                  <a:cubicBezTo>
                    <a:pt x="25" y="24"/>
                    <a:pt x="27" y="24"/>
                    <a:pt x="28" y="25"/>
                  </a:cubicBezTo>
                  <a:cubicBezTo>
                    <a:pt x="36" y="33"/>
                    <a:pt x="36" y="33"/>
                    <a:pt x="36" y="33"/>
                  </a:cubicBezTo>
                  <a:cubicBezTo>
                    <a:pt x="45" y="25"/>
                    <a:pt x="45" y="25"/>
                    <a:pt x="45" y="25"/>
                  </a:cubicBezTo>
                  <a:cubicBezTo>
                    <a:pt x="46" y="24"/>
                    <a:pt x="48" y="24"/>
                    <a:pt x="49" y="25"/>
                  </a:cubicBezTo>
                  <a:cubicBezTo>
                    <a:pt x="50" y="26"/>
                    <a:pt x="50" y="28"/>
                    <a:pt x="49" y="2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0" name="Freeform 1196"/>
            <p:cNvSpPr>
              <a:spLocks noEditPoints="1"/>
            </p:cNvSpPr>
            <p:nvPr/>
          </p:nvSpPr>
          <p:spPr bwMode="auto">
            <a:xfrm>
              <a:off x="7288434" y="-846840"/>
              <a:ext cx="136971" cy="182507"/>
            </a:xfrm>
            <a:custGeom>
              <a:avLst/>
              <a:gdLst>
                <a:gd name="T0" fmla="*/ 159 w 159"/>
                <a:gd name="T1" fmla="*/ 137 h 212"/>
                <a:gd name="T2" fmla="*/ 159 w 159"/>
                <a:gd name="T3" fmla="*/ 69 h 212"/>
                <a:gd name="T4" fmla="*/ 157 w 159"/>
                <a:gd name="T5" fmla="*/ 68 h 212"/>
                <a:gd name="T6" fmla="*/ 93 w 159"/>
                <a:gd name="T7" fmla="*/ 0 h 212"/>
                <a:gd name="T8" fmla="*/ 93 w 159"/>
                <a:gd name="T9" fmla="*/ 0 h 212"/>
                <a:gd name="T10" fmla="*/ 93 w 159"/>
                <a:gd name="T11" fmla="*/ 0 h 212"/>
                <a:gd name="T12" fmla="*/ 93 w 159"/>
                <a:gd name="T13" fmla="*/ 0 h 212"/>
                <a:gd name="T14" fmla="*/ 9 w 159"/>
                <a:gd name="T15" fmla="*/ 0 h 212"/>
                <a:gd name="T16" fmla="*/ 0 w 159"/>
                <a:gd name="T17" fmla="*/ 9 h 212"/>
                <a:gd name="T18" fmla="*/ 0 w 159"/>
                <a:gd name="T19" fmla="*/ 203 h 212"/>
                <a:gd name="T20" fmla="*/ 9 w 159"/>
                <a:gd name="T21" fmla="*/ 212 h 212"/>
                <a:gd name="T22" fmla="*/ 140 w 159"/>
                <a:gd name="T23" fmla="*/ 212 h 212"/>
                <a:gd name="T24" fmla="*/ 125 w 159"/>
                <a:gd name="T25" fmla="*/ 179 h 212"/>
                <a:gd name="T26" fmla="*/ 159 w 159"/>
                <a:gd name="T27" fmla="*/ 137 h 212"/>
                <a:gd name="T28" fmla="*/ 28 w 159"/>
                <a:gd name="T29" fmla="*/ 32 h 212"/>
                <a:gd name="T30" fmla="*/ 30 w 159"/>
                <a:gd name="T31" fmla="*/ 30 h 212"/>
                <a:gd name="T32" fmla="*/ 69 w 159"/>
                <a:gd name="T33" fmla="*/ 30 h 212"/>
                <a:gd name="T34" fmla="*/ 71 w 159"/>
                <a:gd name="T35" fmla="*/ 32 h 212"/>
                <a:gd name="T36" fmla="*/ 71 w 159"/>
                <a:gd name="T37" fmla="*/ 37 h 212"/>
                <a:gd name="T38" fmla="*/ 69 w 159"/>
                <a:gd name="T39" fmla="*/ 39 h 212"/>
                <a:gd name="T40" fmla="*/ 30 w 159"/>
                <a:gd name="T41" fmla="*/ 39 h 212"/>
                <a:gd name="T42" fmla="*/ 28 w 159"/>
                <a:gd name="T43" fmla="*/ 37 h 212"/>
                <a:gd name="T44" fmla="*/ 28 w 159"/>
                <a:gd name="T45" fmla="*/ 32 h 212"/>
                <a:gd name="T46" fmla="*/ 28 w 159"/>
                <a:gd name="T47" fmla="*/ 68 h 212"/>
                <a:gd name="T48" fmla="*/ 30 w 159"/>
                <a:gd name="T49" fmla="*/ 66 h 212"/>
                <a:gd name="T50" fmla="*/ 69 w 159"/>
                <a:gd name="T51" fmla="*/ 66 h 212"/>
                <a:gd name="T52" fmla="*/ 71 w 159"/>
                <a:gd name="T53" fmla="*/ 68 h 212"/>
                <a:gd name="T54" fmla="*/ 71 w 159"/>
                <a:gd name="T55" fmla="*/ 73 h 212"/>
                <a:gd name="T56" fmla="*/ 69 w 159"/>
                <a:gd name="T57" fmla="*/ 75 h 212"/>
                <a:gd name="T58" fmla="*/ 30 w 159"/>
                <a:gd name="T59" fmla="*/ 75 h 212"/>
                <a:gd name="T60" fmla="*/ 28 w 159"/>
                <a:gd name="T61" fmla="*/ 73 h 212"/>
                <a:gd name="T62" fmla="*/ 28 w 159"/>
                <a:gd name="T63" fmla="*/ 68 h 212"/>
                <a:gd name="T64" fmla="*/ 113 w 159"/>
                <a:gd name="T65" fmla="*/ 185 h 212"/>
                <a:gd name="T66" fmla="*/ 111 w 159"/>
                <a:gd name="T67" fmla="*/ 187 h 212"/>
                <a:gd name="T68" fmla="*/ 30 w 159"/>
                <a:gd name="T69" fmla="*/ 187 h 212"/>
                <a:gd name="T70" fmla="*/ 28 w 159"/>
                <a:gd name="T71" fmla="*/ 185 h 212"/>
                <a:gd name="T72" fmla="*/ 28 w 159"/>
                <a:gd name="T73" fmla="*/ 180 h 212"/>
                <a:gd name="T74" fmla="*/ 30 w 159"/>
                <a:gd name="T75" fmla="*/ 178 h 212"/>
                <a:gd name="T76" fmla="*/ 111 w 159"/>
                <a:gd name="T77" fmla="*/ 178 h 212"/>
                <a:gd name="T78" fmla="*/ 113 w 159"/>
                <a:gd name="T79" fmla="*/ 180 h 212"/>
                <a:gd name="T80" fmla="*/ 113 w 159"/>
                <a:gd name="T81" fmla="*/ 185 h 212"/>
                <a:gd name="T82" fmla="*/ 125 w 159"/>
                <a:gd name="T83" fmla="*/ 145 h 212"/>
                <a:gd name="T84" fmla="*/ 123 w 159"/>
                <a:gd name="T85" fmla="*/ 147 h 212"/>
                <a:gd name="T86" fmla="*/ 30 w 159"/>
                <a:gd name="T87" fmla="*/ 147 h 212"/>
                <a:gd name="T88" fmla="*/ 28 w 159"/>
                <a:gd name="T89" fmla="*/ 145 h 212"/>
                <a:gd name="T90" fmla="*/ 28 w 159"/>
                <a:gd name="T91" fmla="*/ 141 h 212"/>
                <a:gd name="T92" fmla="*/ 30 w 159"/>
                <a:gd name="T93" fmla="*/ 139 h 212"/>
                <a:gd name="T94" fmla="*/ 123 w 159"/>
                <a:gd name="T95" fmla="*/ 139 h 212"/>
                <a:gd name="T96" fmla="*/ 125 w 159"/>
                <a:gd name="T97" fmla="*/ 141 h 212"/>
                <a:gd name="T98" fmla="*/ 125 w 159"/>
                <a:gd name="T99" fmla="*/ 145 h 212"/>
                <a:gd name="T100" fmla="*/ 125 w 159"/>
                <a:gd name="T101" fmla="*/ 109 h 212"/>
                <a:gd name="T102" fmla="*/ 123 w 159"/>
                <a:gd name="T103" fmla="*/ 111 h 212"/>
                <a:gd name="T104" fmla="*/ 30 w 159"/>
                <a:gd name="T105" fmla="*/ 111 h 212"/>
                <a:gd name="T106" fmla="*/ 28 w 159"/>
                <a:gd name="T107" fmla="*/ 109 h 212"/>
                <a:gd name="T108" fmla="*/ 28 w 159"/>
                <a:gd name="T109" fmla="*/ 105 h 212"/>
                <a:gd name="T110" fmla="*/ 30 w 159"/>
                <a:gd name="T111" fmla="*/ 103 h 212"/>
                <a:gd name="T112" fmla="*/ 123 w 159"/>
                <a:gd name="T113" fmla="*/ 103 h 212"/>
                <a:gd name="T114" fmla="*/ 125 w 159"/>
                <a:gd name="T115" fmla="*/ 105 h 212"/>
                <a:gd name="T116" fmla="*/ 125 w 159"/>
                <a:gd name="T117" fmla="*/ 10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9" h="212">
                  <a:moveTo>
                    <a:pt x="159" y="137"/>
                  </a:moveTo>
                  <a:cubicBezTo>
                    <a:pt x="159" y="104"/>
                    <a:pt x="159" y="70"/>
                    <a:pt x="159" y="69"/>
                  </a:cubicBezTo>
                  <a:cubicBezTo>
                    <a:pt x="159" y="69"/>
                    <a:pt x="158" y="68"/>
                    <a:pt x="157" y="68"/>
                  </a:cubicBezTo>
                  <a:cubicBezTo>
                    <a:pt x="93" y="0"/>
                    <a:pt x="93" y="0"/>
                    <a:pt x="93" y="0"/>
                  </a:cubicBezTo>
                  <a:cubicBezTo>
                    <a:pt x="93" y="0"/>
                    <a:pt x="93" y="0"/>
                    <a:pt x="93" y="0"/>
                  </a:cubicBezTo>
                  <a:cubicBezTo>
                    <a:pt x="93" y="0"/>
                    <a:pt x="93" y="0"/>
                    <a:pt x="93" y="0"/>
                  </a:cubicBezTo>
                  <a:cubicBezTo>
                    <a:pt x="93" y="0"/>
                    <a:pt x="93" y="0"/>
                    <a:pt x="93" y="0"/>
                  </a:cubicBezTo>
                  <a:cubicBezTo>
                    <a:pt x="9" y="0"/>
                    <a:pt x="9" y="0"/>
                    <a:pt x="9" y="0"/>
                  </a:cubicBezTo>
                  <a:cubicBezTo>
                    <a:pt x="4" y="0"/>
                    <a:pt x="0" y="4"/>
                    <a:pt x="0" y="9"/>
                  </a:cubicBezTo>
                  <a:cubicBezTo>
                    <a:pt x="0" y="203"/>
                    <a:pt x="0" y="203"/>
                    <a:pt x="0" y="203"/>
                  </a:cubicBezTo>
                  <a:cubicBezTo>
                    <a:pt x="0" y="208"/>
                    <a:pt x="4" y="212"/>
                    <a:pt x="9" y="212"/>
                  </a:cubicBezTo>
                  <a:cubicBezTo>
                    <a:pt x="140" y="212"/>
                    <a:pt x="140" y="212"/>
                    <a:pt x="140" y="212"/>
                  </a:cubicBezTo>
                  <a:cubicBezTo>
                    <a:pt x="131" y="205"/>
                    <a:pt x="125" y="193"/>
                    <a:pt x="125" y="179"/>
                  </a:cubicBezTo>
                  <a:cubicBezTo>
                    <a:pt x="125" y="159"/>
                    <a:pt x="139" y="141"/>
                    <a:pt x="159" y="137"/>
                  </a:cubicBezTo>
                  <a:close/>
                  <a:moveTo>
                    <a:pt x="28" y="32"/>
                  </a:moveTo>
                  <a:cubicBezTo>
                    <a:pt x="28" y="31"/>
                    <a:pt x="29" y="30"/>
                    <a:pt x="30" y="30"/>
                  </a:cubicBezTo>
                  <a:cubicBezTo>
                    <a:pt x="69" y="30"/>
                    <a:pt x="69" y="30"/>
                    <a:pt x="69" y="30"/>
                  </a:cubicBezTo>
                  <a:cubicBezTo>
                    <a:pt x="70" y="30"/>
                    <a:pt x="71" y="31"/>
                    <a:pt x="71" y="32"/>
                  </a:cubicBezTo>
                  <a:cubicBezTo>
                    <a:pt x="71" y="37"/>
                    <a:pt x="71" y="37"/>
                    <a:pt x="71" y="37"/>
                  </a:cubicBezTo>
                  <a:cubicBezTo>
                    <a:pt x="71" y="38"/>
                    <a:pt x="70" y="39"/>
                    <a:pt x="69" y="39"/>
                  </a:cubicBezTo>
                  <a:cubicBezTo>
                    <a:pt x="30" y="39"/>
                    <a:pt x="30" y="39"/>
                    <a:pt x="30" y="39"/>
                  </a:cubicBezTo>
                  <a:cubicBezTo>
                    <a:pt x="29" y="39"/>
                    <a:pt x="28" y="38"/>
                    <a:pt x="28" y="37"/>
                  </a:cubicBezTo>
                  <a:lnTo>
                    <a:pt x="28" y="32"/>
                  </a:lnTo>
                  <a:close/>
                  <a:moveTo>
                    <a:pt x="28" y="68"/>
                  </a:moveTo>
                  <a:cubicBezTo>
                    <a:pt x="28" y="67"/>
                    <a:pt x="29" y="66"/>
                    <a:pt x="30" y="66"/>
                  </a:cubicBezTo>
                  <a:cubicBezTo>
                    <a:pt x="69" y="66"/>
                    <a:pt x="69" y="66"/>
                    <a:pt x="69" y="66"/>
                  </a:cubicBezTo>
                  <a:cubicBezTo>
                    <a:pt x="70" y="66"/>
                    <a:pt x="71" y="67"/>
                    <a:pt x="71" y="68"/>
                  </a:cubicBezTo>
                  <a:cubicBezTo>
                    <a:pt x="71" y="73"/>
                    <a:pt x="71" y="73"/>
                    <a:pt x="71" y="73"/>
                  </a:cubicBezTo>
                  <a:cubicBezTo>
                    <a:pt x="71" y="74"/>
                    <a:pt x="70" y="75"/>
                    <a:pt x="69" y="75"/>
                  </a:cubicBezTo>
                  <a:cubicBezTo>
                    <a:pt x="30" y="75"/>
                    <a:pt x="30" y="75"/>
                    <a:pt x="30" y="75"/>
                  </a:cubicBezTo>
                  <a:cubicBezTo>
                    <a:pt x="29" y="75"/>
                    <a:pt x="28" y="74"/>
                    <a:pt x="28" y="73"/>
                  </a:cubicBezTo>
                  <a:lnTo>
                    <a:pt x="28" y="68"/>
                  </a:lnTo>
                  <a:close/>
                  <a:moveTo>
                    <a:pt x="113" y="185"/>
                  </a:moveTo>
                  <a:cubicBezTo>
                    <a:pt x="113" y="186"/>
                    <a:pt x="112" y="187"/>
                    <a:pt x="111" y="187"/>
                  </a:cubicBezTo>
                  <a:cubicBezTo>
                    <a:pt x="30" y="187"/>
                    <a:pt x="30" y="187"/>
                    <a:pt x="30" y="187"/>
                  </a:cubicBezTo>
                  <a:cubicBezTo>
                    <a:pt x="29" y="187"/>
                    <a:pt x="28" y="186"/>
                    <a:pt x="28" y="185"/>
                  </a:cubicBezTo>
                  <a:cubicBezTo>
                    <a:pt x="28" y="180"/>
                    <a:pt x="28" y="180"/>
                    <a:pt x="28" y="180"/>
                  </a:cubicBezTo>
                  <a:cubicBezTo>
                    <a:pt x="28" y="179"/>
                    <a:pt x="29" y="178"/>
                    <a:pt x="30" y="178"/>
                  </a:cubicBezTo>
                  <a:cubicBezTo>
                    <a:pt x="111" y="178"/>
                    <a:pt x="111" y="178"/>
                    <a:pt x="111" y="178"/>
                  </a:cubicBezTo>
                  <a:cubicBezTo>
                    <a:pt x="112" y="178"/>
                    <a:pt x="113" y="179"/>
                    <a:pt x="113" y="180"/>
                  </a:cubicBezTo>
                  <a:lnTo>
                    <a:pt x="113" y="185"/>
                  </a:lnTo>
                  <a:close/>
                  <a:moveTo>
                    <a:pt x="125" y="145"/>
                  </a:moveTo>
                  <a:cubicBezTo>
                    <a:pt x="125" y="146"/>
                    <a:pt x="124" y="147"/>
                    <a:pt x="123" y="147"/>
                  </a:cubicBezTo>
                  <a:cubicBezTo>
                    <a:pt x="30" y="147"/>
                    <a:pt x="30" y="147"/>
                    <a:pt x="30" y="147"/>
                  </a:cubicBezTo>
                  <a:cubicBezTo>
                    <a:pt x="29" y="147"/>
                    <a:pt x="28" y="146"/>
                    <a:pt x="28" y="145"/>
                  </a:cubicBezTo>
                  <a:cubicBezTo>
                    <a:pt x="28" y="141"/>
                    <a:pt x="28" y="141"/>
                    <a:pt x="28" y="141"/>
                  </a:cubicBezTo>
                  <a:cubicBezTo>
                    <a:pt x="28" y="140"/>
                    <a:pt x="29" y="139"/>
                    <a:pt x="30" y="139"/>
                  </a:cubicBezTo>
                  <a:cubicBezTo>
                    <a:pt x="123" y="139"/>
                    <a:pt x="123" y="139"/>
                    <a:pt x="123" y="139"/>
                  </a:cubicBezTo>
                  <a:cubicBezTo>
                    <a:pt x="124" y="139"/>
                    <a:pt x="125" y="140"/>
                    <a:pt x="125" y="141"/>
                  </a:cubicBezTo>
                  <a:lnTo>
                    <a:pt x="125" y="145"/>
                  </a:lnTo>
                  <a:close/>
                  <a:moveTo>
                    <a:pt x="125" y="109"/>
                  </a:moveTo>
                  <a:cubicBezTo>
                    <a:pt x="125" y="110"/>
                    <a:pt x="124" y="111"/>
                    <a:pt x="123" y="111"/>
                  </a:cubicBezTo>
                  <a:cubicBezTo>
                    <a:pt x="30" y="111"/>
                    <a:pt x="30" y="111"/>
                    <a:pt x="30" y="111"/>
                  </a:cubicBezTo>
                  <a:cubicBezTo>
                    <a:pt x="29" y="111"/>
                    <a:pt x="28" y="110"/>
                    <a:pt x="28" y="109"/>
                  </a:cubicBezTo>
                  <a:cubicBezTo>
                    <a:pt x="28" y="105"/>
                    <a:pt x="28" y="105"/>
                    <a:pt x="28" y="105"/>
                  </a:cubicBezTo>
                  <a:cubicBezTo>
                    <a:pt x="28" y="103"/>
                    <a:pt x="29" y="103"/>
                    <a:pt x="30" y="103"/>
                  </a:cubicBezTo>
                  <a:cubicBezTo>
                    <a:pt x="123" y="103"/>
                    <a:pt x="123" y="103"/>
                    <a:pt x="123" y="103"/>
                  </a:cubicBezTo>
                  <a:cubicBezTo>
                    <a:pt x="124" y="103"/>
                    <a:pt x="125" y="103"/>
                    <a:pt x="125" y="105"/>
                  </a:cubicBezTo>
                  <a:lnTo>
                    <a:pt x="125" y="10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1" name="Freeform 1197"/>
            <p:cNvSpPr/>
            <p:nvPr/>
          </p:nvSpPr>
          <p:spPr bwMode="auto">
            <a:xfrm>
              <a:off x="7371855" y="-838098"/>
              <a:ext cx="44807" cy="47357"/>
            </a:xfrm>
            <a:custGeom>
              <a:avLst/>
              <a:gdLst>
                <a:gd name="T0" fmla="*/ 0 w 52"/>
                <a:gd name="T1" fmla="*/ 0 h 55"/>
                <a:gd name="T2" fmla="*/ 52 w 52"/>
                <a:gd name="T3" fmla="*/ 55 h 55"/>
                <a:gd name="T4" fmla="*/ 19 w 52"/>
                <a:gd name="T5" fmla="*/ 55 h 55"/>
                <a:gd name="T6" fmla="*/ 0 w 52"/>
                <a:gd name="T7" fmla="*/ 39 h 55"/>
                <a:gd name="T8" fmla="*/ 0 w 52"/>
                <a:gd name="T9" fmla="*/ 0 h 55"/>
              </a:gdLst>
              <a:ahLst/>
              <a:cxnLst>
                <a:cxn ang="0">
                  <a:pos x="T0" y="T1"/>
                </a:cxn>
                <a:cxn ang="0">
                  <a:pos x="T2" y="T3"/>
                </a:cxn>
                <a:cxn ang="0">
                  <a:pos x="T4" y="T5"/>
                </a:cxn>
                <a:cxn ang="0">
                  <a:pos x="T6" y="T7"/>
                </a:cxn>
                <a:cxn ang="0">
                  <a:pos x="T8" y="T9"/>
                </a:cxn>
              </a:cxnLst>
              <a:rect l="0" t="0" r="r" b="b"/>
              <a:pathLst>
                <a:path w="52" h="55">
                  <a:moveTo>
                    <a:pt x="0" y="0"/>
                  </a:moveTo>
                  <a:cubicBezTo>
                    <a:pt x="52" y="55"/>
                    <a:pt x="52" y="55"/>
                    <a:pt x="52" y="55"/>
                  </a:cubicBezTo>
                  <a:cubicBezTo>
                    <a:pt x="19" y="55"/>
                    <a:pt x="19" y="55"/>
                    <a:pt x="19" y="55"/>
                  </a:cubicBezTo>
                  <a:cubicBezTo>
                    <a:pt x="10" y="55"/>
                    <a:pt x="0" y="48"/>
                    <a:pt x="0" y="39"/>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2" name="Freeform 1198"/>
            <p:cNvSpPr/>
            <p:nvPr/>
          </p:nvSpPr>
          <p:spPr bwMode="auto">
            <a:xfrm>
              <a:off x="7412291" y="-862869"/>
              <a:ext cx="44078" cy="45536"/>
            </a:xfrm>
            <a:custGeom>
              <a:avLst/>
              <a:gdLst>
                <a:gd name="T0" fmla="*/ 0 w 51"/>
                <a:gd name="T1" fmla="*/ 0 h 53"/>
                <a:gd name="T2" fmla="*/ 51 w 51"/>
                <a:gd name="T3" fmla="*/ 53 h 53"/>
                <a:gd name="T4" fmla="*/ 19 w 51"/>
                <a:gd name="T5" fmla="*/ 53 h 53"/>
                <a:gd name="T6" fmla="*/ 0 w 51"/>
                <a:gd name="T7" fmla="*/ 38 h 53"/>
                <a:gd name="T8" fmla="*/ 0 w 51"/>
                <a:gd name="T9" fmla="*/ 0 h 53"/>
              </a:gdLst>
              <a:ahLst/>
              <a:cxnLst>
                <a:cxn ang="0">
                  <a:pos x="T0" y="T1"/>
                </a:cxn>
                <a:cxn ang="0">
                  <a:pos x="T2" y="T3"/>
                </a:cxn>
                <a:cxn ang="0">
                  <a:pos x="T4" y="T5"/>
                </a:cxn>
                <a:cxn ang="0">
                  <a:pos x="T6" y="T7"/>
                </a:cxn>
                <a:cxn ang="0">
                  <a:pos x="T8" y="T9"/>
                </a:cxn>
              </a:cxnLst>
              <a:rect l="0" t="0" r="r" b="b"/>
              <a:pathLst>
                <a:path w="51" h="53">
                  <a:moveTo>
                    <a:pt x="0" y="0"/>
                  </a:moveTo>
                  <a:cubicBezTo>
                    <a:pt x="51" y="53"/>
                    <a:pt x="51" y="53"/>
                    <a:pt x="51" y="53"/>
                  </a:cubicBezTo>
                  <a:cubicBezTo>
                    <a:pt x="19" y="53"/>
                    <a:pt x="19" y="53"/>
                    <a:pt x="19" y="53"/>
                  </a:cubicBezTo>
                  <a:cubicBezTo>
                    <a:pt x="10" y="53"/>
                    <a:pt x="0" y="47"/>
                    <a:pt x="0" y="38"/>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grpSp>
        <p:nvGrpSpPr>
          <p:cNvPr id="2" name="组合 1"/>
          <p:cNvGrpSpPr/>
          <p:nvPr/>
        </p:nvGrpSpPr>
        <p:grpSpPr>
          <a:xfrm>
            <a:off x="8063865" y="694690"/>
            <a:ext cx="2961005" cy="5514340"/>
            <a:chOff x="4673600" y="2775969"/>
            <a:chExt cx="2847976" cy="5302889"/>
          </a:xfrm>
        </p:grpSpPr>
        <p:sp>
          <p:nvSpPr>
            <p:cNvPr id="3" name="Freeform 5"/>
            <p:cNvSpPr/>
            <p:nvPr/>
          </p:nvSpPr>
          <p:spPr bwMode="auto">
            <a:xfrm>
              <a:off x="6174816" y="3395981"/>
              <a:ext cx="181778" cy="88521"/>
            </a:xfrm>
            <a:custGeom>
              <a:avLst/>
              <a:gdLst>
                <a:gd name="T0" fmla="*/ 196 w 211"/>
                <a:gd name="T1" fmla="*/ 2 h 103"/>
                <a:gd name="T2" fmla="*/ 164 w 211"/>
                <a:gd name="T3" fmla="*/ 6 h 103"/>
                <a:gd name="T4" fmla="*/ 32 w 211"/>
                <a:gd name="T5" fmla="*/ 34 h 103"/>
                <a:gd name="T6" fmla="*/ 2 w 211"/>
                <a:gd name="T7" fmla="*/ 57 h 103"/>
                <a:gd name="T8" fmla="*/ 0 w 211"/>
                <a:gd name="T9" fmla="*/ 103 h 103"/>
                <a:gd name="T10" fmla="*/ 22 w 211"/>
                <a:gd name="T11" fmla="*/ 94 h 103"/>
                <a:gd name="T12" fmla="*/ 25 w 211"/>
                <a:gd name="T13" fmla="*/ 81 h 103"/>
                <a:gd name="T14" fmla="*/ 189 w 211"/>
                <a:gd name="T15" fmla="*/ 15 h 103"/>
                <a:gd name="T16" fmla="*/ 211 w 211"/>
                <a:gd name="T17" fmla="*/ 0 h 103"/>
                <a:gd name="T18" fmla="*/ 196 w 21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1" h="103">
                  <a:moveTo>
                    <a:pt x="196" y="2"/>
                  </a:moveTo>
                  <a:cubicBezTo>
                    <a:pt x="164" y="6"/>
                    <a:pt x="164" y="6"/>
                    <a:pt x="164" y="6"/>
                  </a:cubicBezTo>
                  <a:cubicBezTo>
                    <a:pt x="164" y="6"/>
                    <a:pt x="31" y="34"/>
                    <a:pt x="32" y="34"/>
                  </a:cubicBezTo>
                  <a:cubicBezTo>
                    <a:pt x="33" y="34"/>
                    <a:pt x="2" y="57"/>
                    <a:pt x="2" y="57"/>
                  </a:cubicBezTo>
                  <a:cubicBezTo>
                    <a:pt x="0" y="103"/>
                    <a:pt x="0" y="103"/>
                    <a:pt x="0" y="103"/>
                  </a:cubicBezTo>
                  <a:cubicBezTo>
                    <a:pt x="22" y="94"/>
                    <a:pt x="22" y="94"/>
                    <a:pt x="22" y="94"/>
                  </a:cubicBezTo>
                  <a:cubicBezTo>
                    <a:pt x="25" y="81"/>
                    <a:pt x="25" y="81"/>
                    <a:pt x="25" y="81"/>
                  </a:cubicBezTo>
                  <a:cubicBezTo>
                    <a:pt x="189" y="15"/>
                    <a:pt x="189" y="15"/>
                    <a:pt x="189" y="15"/>
                  </a:cubicBezTo>
                  <a:cubicBezTo>
                    <a:pt x="211" y="0"/>
                    <a:pt x="211" y="0"/>
                    <a:pt x="211" y="0"/>
                  </a:cubicBezTo>
                  <a:lnTo>
                    <a:pt x="196" y="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 name="Freeform 6"/>
            <p:cNvSpPr/>
            <p:nvPr/>
          </p:nvSpPr>
          <p:spPr bwMode="auto">
            <a:xfrm>
              <a:off x="6136930" y="3395981"/>
              <a:ext cx="220392" cy="48814"/>
            </a:xfrm>
            <a:custGeom>
              <a:avLst/>
              <a:gdLst>
                <a:gd name="T0" fmla="*/ 0 w 605"/>
                <a:gd name="T1" fmla="*/ 0 h 134"/>
                <a:gd name="T2" fmla="*/ 108 w 605"/>
                <a:gd name="T3" fmla="*/ 134 h 134"/>
                <a:gd name="T4" fmla="*/ 605 w 605"/>
                <a:gd name="T5" fmla="*/ 0 h 134"/>
                <a:gd name="T6" fmla="*/ 0 w 605"/>
                <a:gd name="T7" fmla="*/ 0 h 134"/>
              </a:gdLst>
              <a:ahLst/>
              <a:cxnLst>
                <a:cxn ang="0">
                  <a:pos x="T0" y="T1"/>
                </a:cxn>
                <a:cxn ang="0">
                  <a:pos x="T2" y="T3"/>
                </a:cxn>
                <a:cxn ang="0">
                  <a:pos x="T4" y="T5"/>
                </a:cxn>
                <a:cxn ang="0">
                  <a:pos x="T6" y="T7"/>
                </a:cxn>
              </a:cxnLst>
              <a:rect l="0" t="0" r="r" b="b"/>
              <a:pathLst>
                <a:path w="605" h="134">
                  <a:moveTo>
                    <a:pt x="0" y="0"/>
                  </a:moveTo>
                  <a:lnTo>
                    <a:pt x="108" y="134"/>
                  </a:lnTo>
                  <a:lnTo>
                    <a:pt x="605"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 name="Freeform 7"/>
            <p:cNvSpPr/>
            <p:nvPr/>
          </p:nvSpPr>
          <p:spPr bwMode="auto">
            <a:xfrm>
              <a:off x="6174816" y="3395981"/>
              <a:ext cx="182507" cy="136607"/>
            </a:xfrm>
            <a:custGeom>
              <a:avLst/>
              <a:gdLst>
                <a:gd name="T0" fmla="*/ 52 w 501"/>
                <a:gd name="T1" fmla="*/ 184 h 375"/>
                <a:gd name="T2" fmla="*/ 0 w 501"/>
                <a:gd name="T3" fmla="*/ 243 h 375"/>
                <a:gd name="T4" fmla="*/ 68 w 501"/>
                <a:gd name="T5" fmla="*/ 224 h 375"/>
                <a:gd name="T6" fmla="*/ 168 w 501"/>
                <a:gd name="T7" fmla="*/ 375 h 375"/>
                <a:gd name="T8" fmla="*/ 501 w 501"/>
                <a:gd name="T9" fmla="*/ 0 h 375"/>
                <a:gd name="T10" fmla="*/ 52 w 501"/>
                <a:gd name="T11" fmla="*/ 184 h 375"/>
              </a:gdLst>
              <a:ahLst/>
              <a:cxnLst>
                <a:cxn ang="0">
                  <a:pos x="T0" y="T1"/>
                </a:cxn>
                <a:cxn ang="0">
                  <a:pos x="T2" y="T3"/>
                </a:cxn>
                <a:cxn ang="0">
                  <a:pos x="T4" y="T5"/>
                </a:cxn>
                <a:cxn ang="0">
                  <a:pos x="T6" y="T7"/>
                </a:cxn>
                <a:cxn ang="0">
                  <a:pos x="T8" y="T9"/>
                </a:cxn>
                <a:cxn ang="0">
                  <a:pos x="T10" y="T11"/>
                </a:cxn>
              </a:cxnLst>
              <a:rect l="0" t="0" r="r" b="b"/>
              <a:pathLst>
                <a:path w="501" h="375">
                  <a:moveTo>
                    <a:pt x="52" y="184"/>
                  </a:moveTo>
                  <a:lnTo>
                    <a:pt x="0" y="243"/>
                  </a:lnTo>
                  <a:lnTo>
                    <a:pt x="68" y="224"/>
                  </a:lnTo>
                  <a:lnTo>
                    <a:pt x="168" y="375"/>
                  </a:lnTo>
                  <a:lnTo>
                    <a:pt x="501" y="0"/>
                  </a:lnTo>
                  <a:lnTo>
                    <a:pt x="52" y="18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 name="Freeform 43"/>
            <p:cNvSpPr/>
            <p:nvPr/>
          </p:nvSpPr>
          <p:spPr bwMode="auto">
            <a:xfrm>
              <a:off x="5700153" y="5225781"/>
              <a:ext cx="25864" cy="73950"/>
            </a:xfrm>
            <a:custGeom>
              <a:avLst/>
              <a:gdLst>
                <a:gd name="T0" fmla="*/ 30 w 30"/>
                <a:gd name="T1" fmla="*/ 0 h 86"/>
                <a:gd name="T2" fmla="*/ 26 w 30"/>
                <a:gd name="T3" fmla="*/ 2 h 86"/>
                <a:gd name="T4" fmla="*/ 0 w 30"/>
                <a:gd name="T5" fmla="*/ 82 h 86"/>
                <a:gd name="T6" fmla="*/ 6 w 30"/>
                <a:gd name="T7" fmla="*/ 86 h 86"/>
                <a:gd name="T8" fmla="*/ 30 w 30"/>
                <a:gd name="T9" fmla="*/ 0 h 86"/>
              </a:gdLst>
              <a:ahLst/>
              <a:cxnLst>
                <a:cxn ang="0">
                  <a:pos x="T0" y="T1"/>
                </a:cxn>
                <a:cxn ang="0">
                  <a:pos x="T2" y="T3"/>
                </a:cxn>
                <a:cxn ang="0">
                  <a:pos x="T4" y="T5"/>
                </a:cxn>
                <a:cxn ang="0">
                  <a:pos x="T6" y="T7"/>
                </a:cxn>
                <a:cxn ang="0">
                  <a:pos x="T8" y="T9"/>
                </a:cxn>
              </a:cxnLst>
              <a:rect l="0" t="0" r="r" b="b"/>
              <a:pathLst>
                <a:path w="30" h="86">
                  <a:moveTo>
                    <a:pt x="30" y="0"/>
                  </a:moveTo>
                  <a:cubicBezTo>
                    <a:pt x="26" y="2"/>
                    <a:pt x="26" y="2"/>
                    <a:pt x="26" y="2"/>
                  </a:cubicBezTo>
                  <a:cubicBezTo>
                    <a:pt x="26" y="18"/>
                    <a:pt x="22" y="47"/>
                    <a:pt x="0" y="82"/>
                  </a:cubicBezTo>
                  <a:cubicBezTo>
                    <a:pt x="6" y="86"/>
                    <a:pt x="6" y="86"/>
                    <a:pt x="6" y="86"/>
                  </a:cubicBezTo>
                  <a:cubicBezTo>
                    <a:pt x="18" y="64"/>
                    <a:pt x="30" y="34"/>
                    <a:pt x="3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 name="Freeform 44"/>
            <p:cNvSpPr>
              <a:spLocks noEditPoints="1"/>
            </p:cNvSpPr>
            <p:nvPr/>
          </p:nvSpPr>
          <p:spPr bwMode="auto">
            <a:xfrm>
              <a:off x="5674289" y="5162760"/>
              <a:ext cx="100907" cy="97264"/>
            </a:xfrm>
            <a:custGeom>
              <a:avLst/>
              <a:gdLst>
                <a:gd name="T0" fmla="*/ 65 w 117"/>
                <a:gd name="T1" fmla="*/ 59 h 113"/>
                <a:gd name="T2" fmla="*/ 65 w 117"/>
                <a:gd name="T3" fmla="*/ 59 h 113"/>
                <a:gd name="T4" fmla="*/ 103 w 117"/>
                <a:gd name="T5" fmla="*/ 64 h 113"/>
                <a:gd name="T6" fmla="*/ 97 w 117"/>
                <a:gd name="T7" fmla="*/ 40 h 113"/>
                <a:gd name="T8" fmla="*/ 59 w 117"/>
                <a:gd name="T9" fmla="*/ 39 h 113"/>
                <a:gd name="T10" fmla="*/ 36 w 117"/>
                <a:gd name="T11" fmla="*/ 12 h 113"/>
                <a:gd name="T12" fmla="*/ 46 w 117"/>
                <a:gd name="T13" fmla="*/ 24 h 113"/>
                <a:gd name="T14" fmla="*/ 12 w 117"/>
                <a:gd name="T15" fmla="*/ 35 h 113"/>
                <a:gd name="T16" fmla="*/ 49 w 117"/>
                <a:gd name="T17" fmla="*/ 52 h 113"/>
                <a:gd name="T18" fmla="*/ 4 w 117"/>
                <a:gd name="T19" fmla="*/ 73 h 113"/>
                <a:gd name="T20" fmla="*/ 37 w 117"/>
                <a:gd name="T21" fmla="*/ 59 h 113"/>
                <a:gd name="T22" fmla="*/ 29 w 117"/>
                <a:gd name="T23" fmla="*/ 99 h 113"/>
                <a:gd name="T24" fmla="*/ 50 w 117"/>
                <a:gd name="T25" fmla="*/ 66 h 113"/>
                <a:gd name="T26" fmla="*/ 52 w 117"/>
                <a:gd name="T27" fmla="*/ 68 h 113"/>
                <a:gd name="T28" fmla="*/ 52 w 117"/>
                <a:gd name="T29" fmla="*/ 68 h 113"/>
                <a:gd name="T30" fmla="*/ 53 w 117"/>
                <a:gd name="T31" fmla="*/ 74 h 113"/>
                <a:gd name="T32" fmla="*/ 56 w 117"/>
                <a:gd name="T33" fmla="*/ 75 h 113"/>
                <a:gd name="T34" fmla="*/ 60 w 117"/>
                <a:gd name="T35" fmla="*/ 73 h 113"/>
                <a:gd name="T36" fmla="*/ 60 w 117"/>
                <a:gd name="T37" fmla="*/ 72 h 113"/>
                <a:gd name="T38" fmla="*/ 64 w 117"/>
                <a:gd name="T39" fmla="*/ 71 h 113"/>
                <a:gd name="T40" fmla="*/ 64 w 117"/>
                <a:gd name="T41" fmla="*/ 70 h 113"/>
                <a:gd name="T42" fmla="*/ 68 w 117"/>
                <a:gd name="T43" fmla="*/ 113 h 113"/>
                <a:gd name="T44" fmla="*/ 77 w 117"/>
                <a:gd name="T45" fmla="*/ 69 h 113"/>
                <a:gd name="T46" fmla="*/ 95 w 117"/>
                <a:gd name="T47" fmla="*/ 102 h 113"/>
                <a:gd name="T48" fmla="*/ 65 w 117"/>
                <a:gd name="T49" fmla="*/ 59 h 113"/>
                <a:gd name="T50" fmla="*/ 64 w 117"/>
                <a:gd name="T51" fmla="*/ 56 h 113"/>
                <a:gd name="T52" fmla="*/ 63 w 117"/>
                <a:gd name="T53" fmla="*/ 55 h 113"/>
                <a:gd name="T54" fmla="*/ 63 w 117"/>
                <a:gd name="T55" fmla="*/ 55 h 113"/>
                <a:gd name="T56" fmla="*/ 91 w 117"/>
                <a:gd name="T57" fmla="*/ 38 h 113"/>
                <a:gd name="T58" fmla="*/ 64 w 117"/>
                <a:gd name="T59"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113">
                  <a:moveTo>
                    <a:pt x="65" y="59"/>
                  </a:moveTo>
                  <a:cubicBezTo>
                    <a:pt x="65" y="59"/>
                    <a:pt x="65" y="59"/>
                    <a:pt x="65" y="59"/>
                  </a:cubicBezTo>
                  <a:cubicBezTo>
                    <a:pt x="78" y="52"/>
                    <a:pt x="98" y="47"/>
                    <a:pt x="103" y="64"/>
                  </a:cubicBezTo>
                  <a:cubicBezTo>
                    <a:pt x="107" y="54"/>
                    <a:pt x="103" y="45"/>
                    <a:pt x="97" y="40"/>
                  </a:cubicBezTo>
                  <a:cubicBezTo>
                    <a:pt x="89" y="19"/>
                    <a:pt x="66" y="20"/>
                    <a:pt x="59" y="39"/>
                  </a:cubicBezTo>
                  <a:cubicBezTo>
                    <a:pt x="61" y="18"/>
                    <a:pt x="48" y="0"/>
                    <a:pt x="36" y="12"/>
                  </a:cubicBezTo>
                  <a:cubicBezTo>
                    <a:pt x="39" y="14"/>
                    <a:pt x="43" y="18"/>
                    <a:pt x="46" y="24"/>
                  </a:cubicBezTo>
                  <a:cubicBezTo>
                    <a:pt x="34" y="15"/>
                    <a:pt x="17" y="20"/>
                    <a:pt x="12" y="35"/>
                  </a:cubicBezTo>
                  <a:cubicBezTo>
                    <a:pt x="31" y="30"/>
                    <a:pt x="42" y="41"/>
                    <a:pt x="49" y="52"/>
                  </a:cubicBezTo>
                  <a:cubicBezTo>
                    <a:pt x="18" y="28"/>
                    <a:pt x="0" y="58"/>
                    <a:pt x="4" y="73"/>
                  </a:cubicBezTo>
                  <a:cubicBezTo>
                    <a:pt x="13" y="61"/>
                    <a:pt x="26" y="58"/>
                    <a:pt x="37" y="59"/>
                  </a:cubicBezTo>
                  <a:cubicBezTo>
                    <a:pt x="27" y="62"/>
                    <a:pt x="20" y="73"/>
                    <a:pt x="29" y="99"/>
                  </a:cubicBezTo>
                  <a:cubicBezTo>
                    <a:pt x="33" y="92"/>
                    <a:pt x="40" y="73"/>
                    <a:pt x="50" y="66"/>
                  </a:cubicBezTo>
                  <a:cubicBezTo>
                    <a:pt x="50" y="67"/>
                    <a:pt x="51" y="68"/>
                    <a:pt x="52" y="68"/>
                  </a:cubicBezTo>
                  <a:cubicBezTo>
                    <a:pt x="52" y="68"/>
                    <a:pt x="52" y="68"/>
                    <a:pt x="52" y="68"/>
                  </a:cubicBezTo>
                  <a:cubicBezTo>
                    <a:pt x="51" y="70"/>
                    <a:pt x="51" y="73"/>
                    <a:pt x="53" y="74"/>
                  </a:cubicBezTo>
                  <a:cubicBezTo>
                    <a:pt x="54" y="75"/>
                    <a:pt x="55" y="76"/>
                    <a:pt x="56" y="75"/>
                  </a:cubicBezTo>
                  <a:cubicBezTo>
                    <a:pt x="59" y="75"/>
                    <a:pt x="59" y="74"/>
                    <a:pt x="60" y="73"/>
                  </a:cubicBezTo>
                  <a:cubicBezTo>
                    <a:pt x="60" y="72"/>
                    <a:pt x="60" y="72"/>
                    <a:pt x="60" y="72"/>
                  </a:cubicBezTo>
                  <a:cubicBezTo>
                    <a:pt x="61" y="73"/>
                    <a:pt x="63" y="72"/>
                    <a:pt x="64" y="71"/>
                  </a:cubicBezTo>
                  <a:cubicBezTo>
                    <a:pt x="64" y="70"/>
                    <a:pt x="64" y="70"/>
                    <a:pt x="64" y="70"/>
                  </a:cubicBezTo>
                  <a:cubicBezTo>
                    <a:pt x="78" y="86"/>
                    <a:pt x="75" y="101"/>
                    <a:pt x="68" y="113"/>
                  </a:cubicBezTo>
                  <a:cubicBezTo>
                    <a:pt x="92" y="98"/>
                    <a:pt x="88" y="80"/>
                    <a:pt x="77" y="69"/>
                  </a:cubicBezTo>
                  <a:cubicBezTo>
                    <a:pt x="89" y="76"/>
                    <a:pt x="100" y="87"/>
                    <a:pt x="95" y="102"/>
                  </a:cubicBezTo>
                  <a:cubicBezTo>
                    <a:pt x="117" y="84"/>
                    <a:pt x="101" y="50"/>
                    <a:pt x="65" y="59"/>
                  </a:cubicBezTo>
                  <a:close/>
                  <a:moveTo>
                    <a:pt x="64" y="56"/>
                  </a:moveTo>
                  <a:cubicBezTo>
                    <a:pt x="63" y="55"/>
                    <a:pt x="63" y="55"/>
                    <a:pt x="63" y="55"/>
                  </a:cubicBezTo>
                  <a:cubicBezTo>
                    <a:pt x="63" y="55"/>
                    <a:pt x="63" y="55"/>
                    <a:pt x="63" y="55"/>
                  </a:cubicBezTo>
                  <a:cubicBezTo>
                    <a:pt x="66" y="47"/>
                    <a:pt x="76" y="26"/>
                    <a:pt x="91" y="38"/>
                  </a:cubicBezTo>
                  <a:cubicBezTo>
                    <a:pt x="82" y="36"/>
                    <a:pt x="71" y="40"/>
                    <a:pt x="64" y="5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 name="Freeform 45"/>
            <p:cNvSpPr/>
            <p:nvPr/>
          </p:nvSpPr>
          <p:spPr bwMode="auto">
            <a:xfrm>
              <a:off x="5578847" y="5119046"/>
              <a:ext cx="115478" cy="118757"/>
            </a:xfrm>
            <a:custGeom>
              <a:avLst/>
              <a:gdLst>
                <a:gd name="T0" fmla="*/ 70 w 134"/>
                <a:gd name="T1" fmla="*/ 84 h 138"/>
                <a:gd name="T2" fmla="*/ 74 w 134"/>
                <a:gd name="T3" fmla="*/ 92 h 138"/>
                <a:gd name="T4" fmla="*/ 81 w 134"/>
                <a:gd name="T5" fmla="*/ 116 h 138"/>
                <a:gd name="T6" fmla="*/ 98 w 134"/>
                <a:gd name="T7" fmla="*/ 138 h 138"/>
                <a:gd name="T8" fmla="*/ 95 w 134"/>
                <a:gd name="T9" fmla="*/ 104 h 138"/>
                <a:gd name="T10" fmla="*/ 82 w 134"/>
                <a:gd name="T11" fmla="*/ 77 h 138"/>
                <a:gd name="T12" fmla="*/ 82 w 134"/>
                <a:gd name="T13" fmla="*/ 77 h 138"/>
                <a:gd name="T14" fmla="*/ 87 w 134"/>
                <a:gd name="T15" fmla="*/ 80 h 138"/>
                <a:gd name="T16" fmla="*/ 87 w 134"/>
                <a:gd name="T17" fmla="*/ 65 h 138"/>
                <a:gd name="T18" fmla="*/ 88 w 134"/>
                <a:gd name="T19" fmla="*/ 81 h 138"/>
                <a:gd name="T20" fmla="*/ 90 w 134"/>
                <a:gd name="T21" fmla="*/ 82 h 138"/>
                <a:gd name="T22" fmla="*/ 91 w 134"/>
                <a:gd name="T23" fmla="*/ 82 h 138"/>
                <a:gd name="T24" fmla="*/ 93 w 134"/>
                <a:gd name="T25" fmla="*/ 75 h 138"/>
                <a:gd name="T26" fmla="*/ 93 w 134"/>
                <a:gd name="T27" fmla="*/ 83 h 138"/>
                <a:gd name="T28" fmla="*/ 99 w 134"/>
                <a:gd name="T29" fmla="*/ 87 h 138"/>
                <a:gd name="T30" fmla="*/ 102 w 134"/>
                <a:gd name="T31" fmla="*/ 74 h 138"/>
                <a:gd name="T32" fmla="*/ 100 w 134"/>
                <a:gd name="T33" fmla="*/ 87 h 138"/>
                <a:gd name="T34" fmla="*/ 106 w 134"/>
                <a:gd name="T35" fmla="*/ 94 h 138"/>
                <a:gd name="T36" fmla="*/ 117 w 134"/>
                <a:gd name="T37" fmla="*/ 104 h 138"/>
                <a:gd name="T38" fmla="*/ 110 w 134"/>
                <a:gd name="T39" fmla="*/ 72 h 138"/>
                <a:gd name="T40" fmla="*/ 86 w 134"/>
                <a:gd name="T41" fmla="*/ 63 h 138"/>
                <a:gd name="T42" fmla="*/ 85 w 134"/>
                <a:gd name="T43" fmla="*/ 57 h 138"/>
                <a:gd name="T44" fmla="*/ 103 w 134"/>
                <a:gd name="T45" fmla="*/ 61 h 138"/>
                <a:gd name="T46" fmla="*/ 121 w 134"/>
                <a:gd name="T47" fmla="*/ 72 h 138"/>
                <a:gd name="T48" fmla="*/ 103 w 134"/>
                <a:gd name="T49" fmla="*/ 35 h 138"/>
                <a:gd name="T50" fmla="*/ 119 w 134"/>
                <a:gd name="T51" fmla="*/ 18 h 138"/>
                <a:gd name="T52" fmla="*/ 73 w 134"/>
                <a:gd name="T53" fmla="*/ 52 h 138"/>
                <a:gd name="T54" fmla="*/ 72 w 134"/>
                <a:gd name="T55" fmla="*/ 51 h 138"/>
                <a:gd name="T56" fmla="*/ 72 w 134"/>
                <a:gd name="T57" fmla="*/ 28 h 138"/>
                <a:gd name="T58" fmla="*/ 42 w 134"/>
                <a:gd name="T59" fmla="*/ 0 h 138"/>
                <a:gd name="T60" fmla="*/ 51 w 134"/>
                <a:gd name="T61" fmla="*/ 25 h 138"/>
                <a:gd name="T62" fmla="*/ 55 w 134"/>
                <a:gd name="T63" fmla="*/ 35 h 138"/>
                <a:gd name="T64" fmla="*/ 47 w 134"/>
                <a:gd name="T65" fmla="*/ 36 h 138"/>
                <a:gd name="T66" fmla="*/ 39 w 134"/>
                <a:gd name="T67" fmla="*/ 32 h 138"/>
                <a:gd name="T68" fmla="*/ 12 w 134"/>
                <a:gd name="T69" fmla="*/ 28 h 138"/>
                <a:gd name="T70" fmla="*/ 31 w 134"/>
                <a:gd name="T71" fmla="*/ 50 h 138"/>
                <a:gd name="T72" fmla="*/ 34 w 134"/>
                <a:gd name="T73" fmla="*/ 51 h 138"/>
                <a:gd name="T74" fmla="*/ 34 w 134"/>
                <a:gd name="T75" fmla="*/ 53 h 138"/>
                <a:gd name="T76" fmla="*/ 37 w 134"/>
                <a:gd name="T77" fmla="*/ 52 h 138"/>
                <a:gd name="T78" fmla="*/ 50 w 134"/>
                <a:gd name="T79" fmla="*/ 59 h 138"/>
                <a:gd name="T80" fmla="*/ 54 w 134"/>
                <a:gd name="T81" fmla="*/ 62 h 138"/>
                <a:gd name="T82" fmla="*/ 45 w 134"/>
                <a:gd name="T83" fmla="*/ 59 h 138"/>
                <a:gd name="T84" fmla="*/ 12 w 134"/>
                <a:gd name="T85" fmla="*/ 67 h 138"/>
                <a:gd name="T86" fmla="*/ 18 w 134"/>
                <a:gd name="T87" fmla="*/ 95 h 138"/>
                <a:gd name="T88" fmla="*/ 42 w 134"/>
                <a:gd name="T89" fmla="*/ 75 h 138"/>
                <a:gd name="T90" fmla="*/ 44 w 134"/>
                <a:gd name="T91" fmla="*/ 75 h 138"/>
                <a:gd name="T92" fmla="*/ 34 w 134"/>
                <a:gd name="T93" fmla="*/ 87 h 138"/>
                <a:gd name="T94" fmla="*/ 44 w 134"/>
                <a:gd name="T95" fmla="*/ 121 h 138"/>
                <a:gd name="T96" fmla="*/ 51 w 134"/>
                <a:gd name="T97" fmla="*/ 100 h 138"/>
                <a:gd name="T98" fmla="*/ 63 w 134"/>
                <a:gd name="T99" fmla="*/ 82 h 138"/>
                <a:gd name="T100" fmla="*/ 65 w 134"/>
                <a:gd name="T101" fmla="*/ 81 h 138"/>
                <a:gd name="T102" fmla="*/ 70 w 134"/>
                <a:gd name="T103" fmla="*/ 8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 h="138">
                  <a:moveTo>
                    <a:pt x="70" y="84"/>
                  </a:moveTo>
                  <a:cubicBezTo>
                    <a:pt x="71" y="88"/>
                    <a:pt x="73" y="90"/>
                    <a:pt x="74" y="92"/>
                  </a:cubicBezTo>
                  <a:cubicBezTo>
                    <a:pt x="75" y="95"/>
                    <a:pt x="78" y="100"/>
                    <a:pt x="81" y="116"/>
                  </a:cubicBezTo>
                  <a:cubicBezTo>
                    <a:pt x="83" y="131"/>
                    <a:pt x="93" y="137"/>
                    <a:pt x="98" y="138"/>
                  </a:cubicBezTo>
                  <a:cubicBezTo>
                    <a:pt x="99" y="135"/>
                    <a:pt x="100" y="125"/>
                    <a:pt x="95" y="104"/>
                  </a:cubicBezTo>
                  <a:cubicBezTo>
                    <a:pt x="92" y="92"/>
                    <a:pt x="87" y="84"/>
                    <a:pt x="82" y="77"/>
                  </a:cubicBezTo>
                  <a:cubicBezTo>
                    <a:pt x="82" y="77"/>
                    <a:pt x="82" y="77"/>
                    <a:pt x="82" y="77"/>
                  </a:cubicBezTo>
                  <a:cubicBezTo>
                    <a:pt x="84" y="78"/>
                    <a:pt x="85" y="79"/>
                    <a:pt x="87" y="80"/>
                  </a:cubicBezTo>
                  <a:cubicBezTo>
                    <a:pt x="89" y="74"/>
                    <a:pt x="88" y="70"/>
                    <a:pt x="87" y="65"/>
                  </a:cubicBezTo>
                  <a:cubicBezTo>
                    <a:pt x="90" y="71"/>
                    <a:pt x="89" y="78"/>
                    <a:pt x="88" y="81"/>
                  </a:cubicBezTo>
                  <a:cubicBezTo>
                    <a:pt x="89" y="81"/>
                    <a:pt x="90" y="82"/>
                    <a:pt x="90" y="82"/>
                  </a:cubicBezTo>
                  <a:cubicBezTo>
                    <a:pt x="91" y="82"/>
                    <a:pt x="91" y="82"/>
                    <a:pt x="91" y="82"/>
                  </a:cubicBezTo>
                  <a:cubicBezTo>
                    <a:pt x="92" y="80"/>
                    <a:pt x="92" y="77"/>
                    <a:pt x="93" y="75"/>
                  </a:cubicBezTo>
                  <a:cubicBezTo>
                    <a:pt x="94" y="79"/>
                    <a:pt x="93" y="82"/>
                    <a:pt x="93" y="83"/>
                  </a:cubicBezTo>
                  <a:cubicBezTo>
                    <a:pt x="94" y="84"/>
                    <a:pt x="97" y="85"/>
                    <a:pt x="99" y="87"/>
                  </a:cubicBezTo>
                  <a:cubicBezTo>
                    <a:pt x="101" y="83"/>
                    <a:pt x="102" y="77"/>
                    <a:pt x="102" y="74"/>
                  </a:cubicBezTo>
                  <a:cubicBezTo>
                    <a:pt x="103" y="78"/>
                    <a:pt x="101" y="84"/>
                    <a:pt x="100" y="87"/>
                  </a:cubicBezTo>
                  <a:cubicBezTo>
                    <a:pt x="103" y="89"/>
                    <a:pt x="105" y="91"/>
                    <a:pt x="106" y="94"/>
                  </a:cubicBezTo>
                  <a:cubicBezTo>
                    <a:pt x="111" y="100"/>
                    <a:pt x="112" y="102"/>
                    <a:pt x="117" y="104"/>
                  </a:cubicBezTo>
                  <a:cubicBezTo>
                    <a:pt x="124" y="98"/>
                    <a:pt x="126" y="83"/>
                    <a:pt x="110" y="72"/>
                  </a:cubicBezTo>
                  <a:cubicBezTo>
                    <a:pt x="101" y="66"/>
                    <a:pt x="93" y="64"/>
                    <a:pt x="86" y="63"/>
                  </a:cubicBezTo>
                  <a:cubicBezTo>
                    <a:pt x="86" y="61"/>
                    <a:pt x="85" y="59"/>
                    <a:pt x="85" y="57"/>
                  </a:cubicBezTo>
                  <a:cubicBezTo>
                    <a:pt x="93" y="55"/>
                    <a:pt x="103" y="55"/>
                    <a:pt x="103" y="61"/>
                  </a:cubicBezTo>
                  <a:cubicBezTo>
                    <a:pt x="105" y="69"/>
                    <a:pt x="118" y="77"/>
                    <a:pt x="121" y="72"/>
                  </a:cubicBezTo>
                  <a:cubicBezTo>
                    <a:pt x="134" y="44"/>
                    <a:pt x="120" y="30"/>
                    <a:pt x="103" y="35"/>
                  </a:cubicBezTo>
                  <a:cubicBezTo>
                    <a:pt x="110" y="31"/>
                    <a:pt x="117" y="24"/>
                    <a:pt x="119" y="18"/>
                  </a:cubicBezTo>
                  <a:cubicBezTo>
                    <a:pt x="93" y="13"/>
                    <a:pt x="80" y="35"/>
                    <a:pt x="73" y="52"/>
                  </a:cubicBezTo>
                  <a:cubicBezTo>
                    <a:pt x="72" y="51"/>
                    <a:pt x="72" y="51"/>
                    <a:pt x="72" y="51"/>
                  </a:cubicBezTo>
                  <a:cubicBezTo>
                    <a:pt x="74" y="46"/>
                    <a:pt x="74" y="38"/>
                    <a:pt x="72" y="28"/>
                  </a:cubicBezTo>
                  <a:cubicBezTo>
                    <a:pt x="68" y="7"/>
                    <a:pt x="59" y="0"/>
                    <a:pt x="42" y="0"/>
                  </a:cubicBezTo>
                  <a:cubicBezTo>
                    <a:pt x="44" y="8"/>
                    <a:pt x="49" y="17"/>
                    <a:pt x="51" y="25"/>
                  </a:cubicBezTo>
                  <a:cubicBezTo>
                    <a:pt x="52" y="27"/>
                    <a:pt x="54" y="31"/>
                    <a:pt x="55" y="35"/>
                  </a:cubicBezTo>
                  <a:cubicBezTo>
                    <a:pt x="52" y="35"/>
                    <a:pt x="49" y="35"/>
                    <a:pt x="47" y="36"/>
                  </a:cubicBezTo>
                  <a:cubicBezTo>
                    <a:pt x="44" y="34"/>
                    <a:pt x="42" y="33"/>
                    <a:pt x="39" y="32"/>
                  </a:cubicBezTo>
                  <a:cubicBezTo>
                    <a:pt x="22" y="26"/>
                    <a:pt x="14" y="27"/>
                    <a:pt x="12" y="28"/>
                  </a:cubicBezTo>
                  <a:cubicBezTo>
                    <a:pt x="13" y="34"/>
                    <a:pt x="19" y="48"/>
                    <a:pt x="31" y="50"/>
                  </a:cubicBezTo>
                  <a:cubicBezTo>
                    <a:pt x="32" y="51"/>
                    <a:pt x="33" y="51"/>
                    <a:pt x="34" y="51"/>
                  </a:cubicBezTo>
                  <a:cubicBezTo>
                    <a:pt x="34" y="52"/>
                    <a:pt x="34" y="52"/>
                    <a:pt x="34" y="53"/>
                  </a:cubicBezTo>
                  <a:cubicBezTo>
                    <a:pt x="35" y="53"/>
                    <a:pt x="36" y="53"/>
                    <a:pt x="37" y="52"/>
                  </a:cubicBezTo>
                  <a:cubicBezTo>
                    <a:pt x="45" y="55"/>
                    <a:pt x="48" y="58"/>
                    <a:pt x="50" y="59"/>
                  </a:cubicBezTo>
                  <a:cubicBezTo>
                    <a:pt x="51" y="60"/>
                    <a:pt x="52" y="61"/>
                    <a:pt x="54" y="62"/>
                  </a:cubicBezTo>
                  <a:cubicBezTo>
                    <a:pt x="51" y="61"/>
                    <a:pt x="48" y="60"/>
                    <a:pt x="45" y="59"/>
                  </a:cubicBezTo>
                  <a:cubicBezTo>
                    <a:pt x="37" y="57"/>
                    <a:pt x="24" y="54"/>
                    <a:pt x="12" y="67"/>
                  </a:cubicBezTo>
                  <a:cubicBezTo>
                    <a:pt x="0" y="80"/>
                    <a:pt x="14" y="94"/>
                    <a:pt x="18" y="95"/>
                  </a:cubicBezTo>
                  <a:cubicBezTo>
                    <a:pt x="17" y="84"/>
                    <a:pt x="28" y="76"/>
                    <a:pt x="42" y="75"/>
                  </a:cubicBezTo>
                  <a:cubicBezTo>
                    <a:pt x="43" y="75"/>
                    <a:pt x="43" y="75"/>
                    <a:pt x="44" y="75"/>
                  </a:cubicBezTo>
                  <a:cubicBezTo>
                    <a:pt x="40" y="78"/>
                    <a:pt x="36" y="82"/>
                    <a:pt x="34" y="87"/>
                  </a:cubicBezTo>
                  <a:cubicBezTo>
                    <a:pt x="30" y="97"/>
                    <a:pt x="30" y="111"/>
                    <a:pt x="44" y="121"/>
                  </a:cubicBezTo>
                  <a:cubicBezTo>
                    <a:pt x="49" y="116"/>
                    <a:pt x="50" y="113"/>
                    <a:pt x="51" y="100"/>
                  </a:cubicBezTo>
                  <a:cubicBezTo>
                    <a:pt x="52" y="94"/>
                    <a:pt x="52" y="90"/>
                    <a:pt x="63" y="82"/>
                  </a:cubicBezTo>
                  <a:cubicBezTo>
                    <a:pt x="64" y="82"/>
                    <a:pt x="64" y="81"/>
                    <a:pt x="65" y="81"/>
                  </a:cubicBezTo>
                  <a:lnTo>
                    <a:pt x="70" y="8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 name="Freeform 46"/>
            <p:cNvSpPr/>
            <p:nvPr/>
          </p:nvSpPr>
          <p:spPr bwMode="auto">
            <a:xfrm>
              <a:off x="5617461" y="5187896"/>
              <a:ext cx="21493" cy="114385"/>
            </a:xfrm>
            <a:custGeom>
              <a:avLst/>
              <a:gdLst>
                <a:gd name="T0" fmla="*/ 23 w 25"/>
                <a:gd name="T1" fmla="*/ 12 h 133"/>
                <a:gd name="T2" fmla="*/ 25 w 25"/>
                <a:gd name="T3" fmla="*/ 4 h 133"/>
                <a:gd name="T4" fmla="*/ 20 w 25"/>
                <a:gd name="T5" fmla="*/ 1 h 133"/>
                <a:gd name="T6" fmla="*/ 19 w 25"/>
                <a:gd name="T7" fmla="*/ 12 h 133"/>
                <a:gd name="T8" fmla="*/ 3 w 25"/>
                <a:gd name="T9" fmla="*/ 73 h 133"/>
                <a:gd name="T10" fmla="*/ 0 w 25"/>
                <a:gd name="T11" fmla="*/ 133 h 133"/>
                <a:gd name="T12" fmla="*/ 12 w 25"/>
                <a:gd name="T13" fmla="*/ 131 h 133"/>
                <a:gd name="T14" fmla="*/ 12 w 25"/>
                <a:gd name="T15" fmla="*/ 59 h 133"/>
                <a:gd name="T16" fmla="*/ 23 w 25"/>
                <a:gd name="T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33">
                  <a:moveTo>
                    <a:pt x="23" y="12"/>
                  </a:moveTo>
                  <a:cubicBezTo>
                    <a:pt x="23" y="10"/>
                    <a:pt x="24" y="7"/>
                    <a:pt x="25" y="4"/>
                  </a:cubicBezTo>
                  <a:cubicBezTo>
                    <a:pt x="24" y="0"/>
                    <a:pt x="20" y="1"/>
                    <a:pt x="20" y="1"/>
                  </a:cubicBezTo>
                  <a:cubicBezTo>
                    <a:pt x="20" y="5"/>
                    <a:pt x="19" y="9"/>
                    <a:pt x="19" y="12"/>
                  </a:cubicBezTo>
                  <a:cubicBezTo>
                    <a:pt x="15" y="28"/>
                    <a:pt x="8" y="50"/>
                    <a:pt x="3" y="73"/>
                  </a:cubicBezTo>
                  <a:cubicBezTo>
                    <a:pt x="0" y="90"/>
                    <a:pt x="0" y="115"/>
                    <a:pt x="0" y="133"/>
                  </a:cubicBezTo>
                  <a:cubicBezTo>
                    <a:pt x="12" y="131"/>
                    <a:pt x="12" y="131"/>
                    <a:pt x="12" y="131"/>
                  </a:cubicBezTo>
                  <a:cubicBezTo>
                    <a:pt x="9" y="95"/>
                    <a:pt x="7" y="81"/>
                    <a:pt x="12" y="59"/>
                  </a:cubicBezTo>
                  <a:cubicBezTo>
                    <a:pt x="14" y="50"/>
                    <a:pt x="19" y="29"/>
                    <a:pt x="23"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 name="Freeform 47"/>
            <p:cNvSpPr/>
            <p:nvPr/>
          </p:nvSpPr>
          <p:spPr bwMode="auto">
            <a:xfrm>
              <a:off x="5571925" y="5286981"/>
              <a:ext cx="195621" cy="29143"/>
            </a:xfrm>
            <a:custGeom>
              <a:avLst/>
              <a:gdLst>
                <a:gd name="T0" fmla="*/ 227 w 227"/>
                <a:gd name="T1" fmla="*/ 34 h 34"/>
                <a:gd name="T2" fmla="*/ 114 w 227"/>
                <a:gd name="T3" fmla="*/ 0 h 34"/>
                <a:gd name="T4" fmla="*/ 0 w 227"/>
                <a:gd name="T5" fmla="*/ 34 h 34"/>
                <a:gd name="T6" fmla="*/ 227 w 227"/>
                <a:gd name="T7" fmla="*/ 34 h 34"/>
              </a:gdLst>
              <a:ahLst/>
              <a:cxnLst>
                <a:cxn ang="0">
                  <a:pos x="T0" y="T1"/>
                </a:cxn>
                <a:cxn ang="0">
                  <a:pos x="T2" y="T3"/>
                </a:cxn>
                <a:cxn ang="0">
                  <a:pos x="T4" y="T5"/>
                </a:cxn>
                <a:cxn ang="0">
                  <a:pos x="T6" y="T7"/>
                </a:cxn>
              </a:cxnLst>
              <a:rect l="0" t="0" r="r" b="b"/>
              <a:pathLst>
                <a:path w="227" h="34">
                  <a:moveTo>
                    <a:pt x="227" y="34"/>
                  </a:moveTo>
                  <a:cubicBezTo>
                    <a:pt x="199" y="13"/>
                    <a:pt x="159" y="0"/>
                    <a:pt x="114" y="0"/>
                  </a:cubicBezTo>
                  <a:cubicBezTo>
                    <a:pt x="69" y="0"/>
                    <a:pt x="28" y="13"/>
                    <a:pt x="0" y="34"/>
                  </a:cubicBezTo>
                  <a:lnTo>
                    <a:pt x="227" y="3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 name="Freeform 48"/>
            <p:cNvSpPr/>
            <p:nvPr/>
          </p:nvSpPr>
          <p:spPr bwMode="auto">
            <a:xfrm>
              <a:off x="5622561" y="3088524"/>
              <a:ext cx="70671" cy="17121"/>
            </a:xfrm>
            <a:custGeom>
              <a:avLst/>
              <a:gdLst>
                <a:gd name="T0" fmla="*/ 5 w 194"/>
                <a:gd name="T1" fmla="*/ 47 h 47"/>
                <a:gd name="T2" fmla="*/ 17 w 194"/>
                <a:gd name="T3" fmla="*/ 5 h 47"/>
                <a:gd name="T4" fmla="*/ 178 w 194"/>
                <a:gd name="T5" fmla="*/ 47 h 47"/>
                <a:gd name="T6" fmla="*/ 194 w 194"/>
                <a:gd name="T7" fmla="*/ 47 h 47"/>
                <a:gd name="T8" fmla="*/ 17 w 194"/>
                <a:gd name="T9" fmla="*/ 0 h 47"/>
                <a:gd name="T10" fmla="*/ 15 w 194"/>
                <a:gd name="T11" fmla="*/ 0 h 47"/>
                <a:gd name="T12" fmla="*/ 0 w 194"/>
                <a:gd name="T13" fmla="*/ 47 h 47"/>
                <a:gd name="T14" fmla="*/ 5 w 194"/>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7">
                  <a:moveTo>
                    <a:pt x="5" y="47"/>
                  </a:moveTo>
                  <a:lnTo>
                    <a:pt x="17" y="5"/>
                  </a:lnTo>
                  <a:lnTo>
                    <a:pt x="178" y="47"/>
                  </a:lnTo>
                  <a:lnTo>
                    <a:pt x="194" y="47"/>
                  </a:lnTo>
                  <a:lnTo>
                    <a:pt x="17" y="0"/>
                  </a:lnTo>
                  <a:lnTo>
                    <a:pt x="15" y="0"/>
                  </a:lnTo>
                  <a:lnTo>
                    <a:pt x="0" y="47"/>
                  </a:lnTo>
                  <a:lnTo>
                    <a:pt x="5" y="4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 name="Freeform 49"/>
            <p:cNvSpPr/>
            <p:nvPr/>
          </p:nvSpPr>
          <p:spPr bwMode="auto">
            <a:xfrm>
              <a:off x="5592689" y="3158103"/>
              <a:ext cx="16393" cy="63750"/>
            </a:xfrm>
            <a:custGeom>
              <a:avLst/>
              <a:gdLst>
                <a:gd name="T0" fmla="*/ 45 w 45"/>
                <a:gd name="T1" fmla="*/ 171 h 175"/>
                <a:gd name="T2" fmla="*/ 7 w 45"/>
                <a:gd name="T3" fmla="*/ 161 h 175"/>
                <a:gd name="T4" fmla="*/ 45 w 45"/>
                <a:gd name="T5" fmla="*/ 17 h 175"/>
                <a:gd name="T6" fmla="*/ 45 w 45"/>
                <a:gd name="T7" fmla="*/ 0 h 175"/>
                <a:gd name="T8" fmla="*/ 2 w 45"/>
                <a:gd name="T9" fmla="*/ 161 h 175"/>
                <a:gd name="T10" fmla="*/ 0 w 45"/>
                <a:gd name="T11" fmla="*/ 163 h 175"/>
                <a:gd name="T12" fmla="*/ 45 w 45"/>
                <a:gd name="T13" fmla="*/ 175 h 175"/>
                <a:gd name="T14" fmla="*/ 45 w 45"/>
                <a:gd name="T15" fmla="*/ 17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75">
                  <a:moveTo>
                    <a:pt x="45" y="171"/>
                  </a:moveTo>
                  <a:lnTo>
                    <a:pt x="7" y="161"/>
                  </a:lnTo>
                  <a:lnTo>
                    <a:pt x="45" y="17"/>
                  </a:lnTo>
                  <a:lnTo>
                    <a:pt x="45" y="0"/>
                  </a:lnTo>
                  <a:lnTo>
                    <a:pt x="2" y="161"/>
                  </a:lnTo>
                  <a:lnTo>
                    <a:pt x="0" y="163"/>
                  </a:lnTo>
                  <a:lnTo>
                    <a:pt x="45" y="175"/>
                  </a:lnTo>
                  <a:lnTo>
                    <a:pt x="45" y="17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 name="Freeform 50"/>
            <p:cNvSpPr/>
            <p:nvPr/>
          </p:nvSpPr>
          <p:spPr bwMode="auto">
            <a:xfrm>
              <a:off x="5730389" y="3116210"/>
              <a:ext cx="16393" cy="64478"/>
            </a:xfrm>
            <a:custGeom>
              <a:avLst/>
              <a:gdLst>
                <a:gd name="T0" fmla="*/ 0 w 45"/>
                <a:gd name="T1" fmla="*/ 0 h 177"/>
                <a:gd name="T2" fmla="*/ 0 w 45"/>
                <a:gd name="T3" fmla="*/ 4 h 177"/>
                <a:gd name="T4" fmla="*/ 38 w 45"/>
                <a:gd name="T5" fmla="*/ 14 h 177"/>
                <a:gd name="T6" fmla="*/ 0 w 45"/>
                <a:gd name="T7" fmla="*/ 158 h 177"/>
                <a:gd name="T8" fmla="*/ 0 w 45"/>
                <a:gd name="T9" fmla="*/ 177 h 177"/>
                <a:gd name="T10" fmla="*/ 45 w 45"/>
                <a:gd name="T11" fmla="*/ 14 h 177"/>
                <a:gd name="T12" fmla="*/ 45 w 45"/>
                <a:gd name="T13" fmla="*/ 11 h 177"/>
                <a:gd name="T14" fmla="*/ 0 w 45"/>
                <a:gd name="T15" fmla="*/ 0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77">
                  <a:moveTo>
                    <a:pt x="0" y="0"/>
                  </a:moveTo>
                  <a:lnTo>
                    <a:pt x="0" y="4"/>
                  </a:lnTo>
                  <a:lnTo>
                    <a:pt x="38" y="14"/>
                  </a:lnTo>
                  <a:lnTo>
                    <a:pt x="0" y="158"/>
                  </a:lnTo>
                  <a:lnTo>
                    <a:pt x="0" y="177"/>
                  </a:lnTo>
                  <a:lnTo>
                    <a:pt x="45" y="14"/>
                  </a:lnTo>
                  <a:lnTo>
                    <a:pt x="45" y="11"/>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 name="Freeform 51"/>
            <p:cNvSpPr/>
            <p:nvPr/>
          </p:nvSpPr>
          <p:spPr bwMode="auto">
            <a:xfrm>
              <a:off x="5669189" y="3238245"/>
              <a:ext cx="45536" cy="11293"/>
            </a:xfrm>
            <a:custGeom>
              <a:avLst/>
              <a:gdLst>
                <a:gd name="T0" fmla="*/ 121 w 125"/>
                <a:gd name="T1" fmla="*/ 0 h 31"/>
                <a:gd name="T2" fmla="*/ 113 w 125"/>
                <a:gd name="T3" fmla="*/ 26 h 31"/>
                <a:gd name="T4" fmla="*/ 19 w 125"/>
                <a:gd name="T5" fmla="*/ 0 h 31"/>
                <a:gd name="T6" fmla="*/ 0 w 125"/>
                <a:gd name="T7" fmla="*/ 0 h 31"/>
                <a:gd name="T8" fmla="*/ 116 w 125"/>
                <a:gd name="T9" fmla="*/ 31 h 31"/>
                <a:gd name="T10" fmla="*/ 118 w 125"/>
                <a:gd name="T11" fmla="*/ 31 h 31"/>
                <a:gd name="T12" fmla="*/ 125 w 125"/>
                <a:gd name="T13" fmla="*/ 0 h 31"/>
                <a:gd name="T14" fmla="*/ 121 w 125"/>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5" h="31">
                  <a:moveTo>
                    <a:pt x="121" y="0"/>
                  </a:moveTo>
                  <a:lnTo>
                    <a:pt x="113" y="26"/>
                  </a:lnTo>
                  <a:lnTo>
                    <a:pt x="19" y="0"/>
                  </a:lnTo>
                  <a:lnTo>
                    <a:pt x="0" y="0"/>
                  </a:lnTo>
                  <a:lnTo>
                    <a:pt x="116" y="31"/>
                  </a:lnTo>
                  <a:lnTo>
                    <a:pt x="118" y="31"/>
                  </a:lnTo>
                  <a:lnTo>
                    <a:pt x="125" y="0"/>
                  </a:lnTo>
                  <a:lnTo>
                    <a:pt x="121"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 name="Freeform 52"/>
            <p:cNvSpPr/>
            <p:nvPr/>
          </p:nvSpPr>
          <p:spPr bwMode="auto">
            <a:xfrm>
              <a:off x="5730389" y="3123131"/>
              <a:ext cx="7650" cy="29871"/>
            </a:xfrm>
            <a:custGeom>
              <a:avLst/>
              <a:gdLst>
                <a:gd name="T0" fmla="*/ 0 w 21"/>
                <a:gd name="T1" fmla="*/ 0 h 82"/>
                <a:gd name="T2" fmla="*/ 0 w 21"/>
                <a:gd name="T3" fmla="*/ 82 h 82"/>
                <a:gd name="T4" fmla="*/ 21 w 21"/>
                <a:gd name="T5" fmla="*/ 7 h 82"/>
                <a:gd name="T6" fmla="*/ 0 w 21"/>
                <a:gd name="T7" fmla="*/ 0 h 82"/>
              </a:gdLst>
              <a:ahLst/>
              <a:cxnLst>
                <a:cxn ang="0">
                  <a:pos x="T0" y="T1"/>
                </a:cxn>
                <a:cxn ang="0">
                  <a:pos x="T2" y="T3"/>
                </a:cxn>
                <a:cxn ang="0">
                  <a:pos x="T4" y="T5"/>
                </a:cxn>
                <a:cxn ang="0">
                  <a:pos x="T6" y="T7"/>
                </a:cxn>
              </a:cxnLst>
              <a:rect l="0" t="0" r="r" b="b"/>
              <a:pathLst>
                <a:path w="21" h="82">
                  <a:moveTo>
                    <a:pt x="0" y="0"/>
                  </a:moveTo>
                  <a:lnTo>
                    <a:pt x="0" y="82"/>
                  </a:lnTo>
                  <a:lnTo>
                    <a:pt x="21" y="7"/>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 name="Freeform 53"/>
            <p:cNvSpPr/>
            <p:nvPr/>
          </p:nvSpPr>
          <p:spPr bwMode="auto">
            <a:xfrm>
              <a:off x="5630575" y="3097267"/>
              <a:ext cx="35336" cy="8379"/>
            </a:xfrm>
            <a:custGeom>
              <a:avLst/>
              <a:gdLst>
                <a:gd name="T0" fmla="*/ 97 w 97"/>
                <a:gd name="T1" fmla="*/ 23 h 23"/>
                <a:gd name="T2" fmla="*/ 7 w 97"/>
                <a:gd name="T3" fmla="*/ 0 h 23"/>
                <a:gd name="T4" fmla="*/ 0 w 97"/>
                <a:gd name="T5" fmla="*/ 23 h 23"/>
                <a:gd name="T6" fmla="*/ 97 w 97"/>
                <a:gd name="T7" fmla="*/ 23 h 23"/>
              </a:gdLst>
              <a:ahLst/>
              <a:cxnLst>
                <a:cxn ang="0">
                  <a:pos x="T0" y="T1"/>
                </a:cxn>
                <a:cxn ang="0">
                  <a:pos x="T2" y="T3"/>
                </a:cxn>
                <a:cxn ang="0">
                  <a:pos x="T4" y="T5"/>
                </a:cxn>
                <a:cxn ang="0">
                  <a:pos x="T6" y="T7"/>
                </a:cxn>
              </a:cxnLst>
              <a:rect l="0" t="0" r="r" b="b"/>
              <a:pathLst>
                <a:path w="97" h="23">
                  <a:moveTo>
                    <a:pt x="97" y="23"/>
                  </a:moveTo>
                  <a:lnTo>
                    <a:pt x="7" y="0"/>
                  </a:lnTo>
                  <a:lnTo>
                    <a:pt x="0" y="23"/>
                  </a:lnTo>
                  <a:lnTo>
                    <a:pt x="97" y="2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7" name="Freeform 54"/>
            <p:cNvSpPr>
              <a:spLocks noEditPoints="1"/>
            </p:cNvSpPr>
            <p:nvPr/>
          </p:nvSpPr>
          <p:spPr bwMode="auto">
            <a:xfrm>
              <a:off x="5607261" y="3104189"/>
              <a:ext cx="124950" cy="135878"/>
            </a:xfrm>
            <a:custGeom>
              <a:avLst/>
              <a:gdLst>
                <a:gd name="T0" fmla="*/ 343 w 343"/>
                <a:gd name="T1" fmla="*/ 373 h 373"/>
                <a:gd name="T2" fmla="*/ 0 w 343"/>
                <a:gd name="T3" fmla="*/ 373 h 373"/>
                <a:gd name="T4" fmla="*/ 0 w 343"/>
                <a:gd name="T5" fmla="*/ 0 h 373"/>
                <a:gd name="T6" fmla="*/ 343 w 343"/>
                <a:gd name="T7" fmla="*/ 0 h 373"/>
                <a:gd name="T8" fmla="*/ 343 w 343"/>
                <a:gd name="T9" fmla="*/ 373 h 373"/>
                <a:gd name="T10" fmla="*/ 5 w 343"/>
                <a:gd name="T11" fmla="*/ 368 h 373"/>
                <a:gd name="T12" fmla="*/ 338 w 343"/>
                <a:gd name="T13" fmla="*/ 368 h 373"/>
                <a:gd name="T14" fmla="*/ 338 w 343"/>
                <a:gd name="T15" fmla="*/ 4 h 373"/>
                <a:gd name="T16" fmla="*/ 5 w 343"/>
                <a:gd name="T17" fmla="*/ 4 h 373"/>
                <a:gd name="T18" fmla="*/ 5 w 343"/>
                <a:gd name="T19" fmla="*/ 368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73">
                  <a:moveTo>
                    <a:pt x="343" y="373"/>
                  </a:moveTo>
                  <a:lnTo>
                    <a:pt x="0" y="373"/>
                  </a:lnTo>
                  <a:lnTo>
                    <a:pt x="0" y="0"/>
                  </a:lnTo>
                  <a:lnTo>
                    <a:pt x="343" y="0"/>
                  </a:lnTo>
                  <a:lnTo>
                    <a:pt x="343" y="373"/>
                  </a:lnTo>
                  <a:close/>
                  <a:moveTo>
                    <a:pt x="5" y="368"/>
                  </a:moveTo>
                  <a:lnTo>
                    <a:pt x="338" y="368"/>
                  </a:lnTo>
                  <a:lnTo>
                    <a:pt x="338" y="4"/>
                  </a:lnTo>
                  <a:lnTo>
                    <a:pt x="5" y="4"/>
                  </a:lnTo>
                  <a:lnTo>
                    <a:pt x="5" y="36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8" name="Freeform 55"/>
            <p:cNvSpPr>
              <a:spLocks noEditPoints="1"/>
            </p:cNvSpPr>
            <p:nvPr/>
          </p:nvSpPr>
          <p:spPr bwMode="auto">
            <a:xfrm>
              <a:off x="5614182" y="3111839"/>
              <a:ext cx="111107" cy="99085"/>
            </a:xfrm>
            <a:custGeom>
              <a:avLst/>
              <a:gdLst>
                <a:gd name="T0" fmla="*/ 305 w 305"/>
                <a:gd name="T1" fmla="*/ 272 h 272"/>
                <a:gd name="T2" fmla="*/ 0 w 305"/>
                <a:gd name="T3" fmla="*/ 272 h 272"/>
                <a:gd name="T4" fmla="*/ 0 w 305"/>
                <a:gd name="T5" fmla="*/ 0 h 272"/>
                <a:gd name="T6" fmla="*/ 305 w 305"/>
                <a:gd name="T7" fmla="*/ 0 h 272"/>
                <a:gd name="T8" fmla="*/ 305 w 305"/>
                <a:gd name="T9" fmla="*/ 272 h 272"/>
                <a:gd name="T10" fmla="*/ 4 w 305"/>
                <a:gd name="T11" fmla="*/ 267 h 272"/>
                <a:gd name="T12" fmla="*/ 300 w 305"/>
                <a:gd name="T13" fmla="*/ 267 h 272"/>
                <a:gd name="T14" fmla="*/ 300 w 305"/>
                <a:gd name="T15" fmla="*/ 5 h 272"/>
                <a:gd name="T16" fmla="*/ 4 w 305"/>
                <a:gd name="T17" fmla="*/ 5 h 272"/>
                <a:gd name="T18" fmla="*/ 4 w 305"/>
                <a:gd name="T19" fmla="*/ 26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5" h="272">
                  <a:moveTo>
                    <a:pt x="305" y="272"/>
                  </a:moveTo>
                  <a:lnTo>
                    <a:pt x="0" y="272"/>
                  </a:lnTo>
                  <a:lnTo>
                    <a:pt x="0" y="0"/>
                  </a:lnTo>
                  <a:lnTo>
                    <a:pt x="305" y="0"/>
                  </a:lnTo>
                  <a:lnTo>
                    <a:pt x="305" y="272"/>
                  </a:lnTo>
                  <a:close/>
                  <a:moveTo>
                    <a:pt x="4" y="267"/>
                  </a:moveTo>
                  <a:lnTo>
                    <a:pt x="300" y="267"/>
                  </a:lnTo>
                  <a:lnTo>
                    <a:pt x="300" y="5"/>
                  </a:lnTo>
                  <a:lnTo>
                    <a:pt x="4" y="5"/>
                  </a:lnTo>
                  <a:lnTo>
                    <a:pt x="4" y="26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9" name="Freeform 56"/>
            <p:cNvSpPr/>
            <p:nvPr/>
          </p:nvSpPr>
          <p:spPr bwMode="auto">
            <a:xfrm>
              <a:off x="5674289" y="3174496"/>
              <a:ext cx="49907" cy="36428"/>
            </a:xfrm>
            <a:custGeom>
              <a:avLst/>
              <a:gdLst>
                <a:gd name="T0" fmla="*/ 50 w 137"/>
                <a:gd name="T1" fmla="*/ 0 h 100"/>
                <a:gd name="T2" fmla="*/ 0 w 137"/>
                <a:gd name="T3" fmla="*/ 41 h 100"/>
                <a:gd name="T4" fmla="*/ 0 w 137"/>
                <a:gd name="T5" fmla="*/ 100 h 100"/>
                <a:gd name="T6" fmla="*/ 137 w 137"/>
                <a:gd name="T7" fmla="*/ 100 h 100"/>
                <a:gd name="T8" fmla="*/ 137 w 137"/>
                <a:gd name="T9" fmla="*/ 59 h 100"/>
                <a:gd name="T10" fmla="*/ 50 w 137"/>
                <a:gd name="T11" fmla="*/ 0 h 100"/>
              </a:gdLst>
              <a:ahLst/>
              <a:cxnLst>
                <a:cxn ang="0">
                  <a:pos x="T0" y="T1"/>
                </a:cxn>
                <a:cxn ang="0">
                  <a:pos x="T2" y="T3"/>
                </a:cxn>
                <a:cxn ang="0">
                  <a:pos x="T4" y="T5"/>
                </a:cxn>
                <a:cxn ang="0">
                  <a:pos x="T6" y="T7"/>
                </a:cxn>
                <a:cxn ang="0">
                  <a:pos x="T8" y="T9"/>
                </a:cxn>
                <a:cxn ang="0">
                  <a:pos x="T10" y="T11"/>
                </a:cxn>
              </a:cxnLst>
              <a:rect l="0" t="0" r="r" b="b"/>
              <a:pathLst>
                <a:path w="137" h="100">
                  <a:moveTo>
                    <a:pt x="50" y="0"/>
                  </a:moveTo>
                  <a:lnTo>
                    <a:pt x="0" y="41"/>
                  </a:lnTo>
                  <a:lnTo>
                    <a:pt x="0" y="100"/>
                  </a:lnTo>
                  <a:lnTo>
                    <a:pt x="137" y="100"/>
                  </a:lnTo>
                  <a:lnTo>
                    <a:pt x="137" y="59"/>
                  </a:lnTo>
                  <a:lnTo>
                    <a:pt x="5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0" name="Freeform 57"/>
            <p:cNvSpPr/>
            <p:nvPr/>
          </p:nvSpPr>
          <p:spPr bwMode="auto">
            <a:xfrm>
              <a:off x="5614911" y="3159196"/>
              <a:ext cx="83421" cy="51728"/>
            </a:xfrm>
            <a:custGeom>
              <a:avLst/>
              <a:gdLst>
                <a:gd name="T0" fmla="*/ 88 w 229"/>
                <a:gd name="T1" fmla="*/ 0 h 142"/>
                <a:gd name="T2" fmla="*/ 0 w 229"/>
                <a:gd name="T3" fmla="*/ 87 h 142"/>
                <a:gd name="T4" fmla="*/ 0 w 229"/>
                <a:gd name="T5" fmla="*/ 142 h 142"/>
                <a:gd name="T6" fmla="*/ 229 w 229"/>
                <a:gd name="T7" fmla="*/ 142 h 142"/>
                <a:gd name="T8" fmla="*/ 88 w 229"/>
                <a:gd name="T9" fmla="*/ 0 h 142"/>
              </a:gdLst>
              <a:ahLst/>
              <a:cxnLst>
                <a:cxn ang="0">
                  <a:pos x="T0" y="T1"/>
                </a:cxn>
                <a:cxn ang="0">
                  <a:pos x="T2" y="T3"/>
                </a:cxn>
                <a:cxn ang="0">
                  <a:pos x="T4" y="T5"/>
                </a:cxn>
                <a:cxn ang="0">
                  <a:pos x="T6" y="T7"/>
                </a:cxn>
                <a:cxn ang="0">
                  <a:pos x="T8" y="T9"/>
                </a:cxn>
              </a:cxnLst>
              <a:rect l="0" t="0" r="r" b="b"/>
              <a:pathLst>
                <a:path w="229" h="142">
                  <a:moveTo>
                    <a:pt x="88" y="0"/>
                  </a:moveTo>
                  <a:lnTo>
                    <a:pt x="0" y="87"/>
                  </a:lnTo>
                  <a:lnTo>
                    <a:pt x="0" y="142"/>
                  </a:lnTo>
                  <a:lnTo>
                    <a:pt x="229" y="142"/>
                  </a:lnTo>
                  <a:lnTo>
                    <a:pt x="88"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1" name="Oval 58"/>
            <p:cNvSpPr>
              <a:spLocks noChangeArrowheads="1"/>
            </p:cNvSpPr>
            <p:nvPr/>
          </p:nvSpPr>
          <p:spPr bwMode="auto">
            <a:xfrm>
              <a:off x="5683032" y="3126410"/>
              <a:ext cx="24043" cy="240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 name="Freeform 59"/>
            <p:cNvSpPr/>
            <p:nvPr/>
          </p:nvSpPr>
          <p:spPr bwMode="auto">
            <a:xfrm>
              <a:off x="5295433" y="3090346"/>
              <a:ext cx="158464" cy="87793"/>
            </a:xfrm>
            <a:custGeom>
              <a:avLst/>
              <a:gdLst>
                <a:gd name="T0" fmla="*/ 15 w 184"/>
                <a:gd name="T1" fmla="*/ 94 h 102"/>
                <a:gd name="T2" fmla="*/ 3 w 184"/>
                <a:gd name="T3" fmla="*/ 51 h 102"/>
                <a:gd name="T4" fmla="*/ 6 w 184"/>
                <a:gd name="T5" fmla="*/ 46 h 102"/>
                <a:gd name="T6" fmla="*/ 167 w 184"/>
                <a:gd name="T7" fmla="*/ 3 h 102"/>
                <a:gd name="T8" fmla="*/ 169 w 184"/>
                <a:gd name="T9" fmla="*/ 3 h 102"/>
                <a:gd name="T10" fmla="*/ 173 w 184"/>
                <a:gd name="T11" fmla="*/ 6 h 102"/>
                <a:gd name="T12" fmla="*/ 182 w 184"/>
                <a:gd name="T13" fmla="*/ 41 h 102"/>
                <a:gd name="T14" fmla="*/ 184 w 184"/>
                <a:gd name="T15" fmla="*/ 41 h 102"/>
                <a:gd name="T16" fmla="*/ 184 w 184"/>
                <a:gd name="T17" fmla="*/ 41 h 102"/>
                <a:gd name="T18" fmla="*/ 175 w 184"/>
                <a:gd name="T19" fmla="*/ 5 h 102"/>
                <a:gd name="T20" fmla="*/ 167 w 184"/>
                <a:gd name="T21" fmla="*/ 1 h 102"/>
                <a:gd name="T22" fmla="*/ 6 w 184"/>
                <a:gd name="T23" fmla="*/ 44 h 102"/>
                <a:gd name="T24" fmla="*/ 1 w 184"/>
                <a:gd name="T25" fmla="*/ 52 h 102"/>
                <a:gd name="T26" fmla="*/ 15 w 184"/>
                <a:gd name="T27" fmla="*/ 102 h 102"/>
                <a:gd name="T28" fmla="*/ 15 w 184"/>
                <a:gd name="T29" fmla="*/ 9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102">
                  <a:moveTo>
                    <a:pt x="15" y="94"/>
                  </a:moveTo>
                  <a:cubicBezTo>
                    <a:pt x="3" y="51"/>
                    <a:pt x="3" y="51"/>
                    <a:pt x="3" y="51"/>
                  </a:cubicBezTo>
                  <a:cubicBezTo>
                    <a:pt x="3" y="49"/>
                    <a:pt x="4" y="47"/>
                    <a:pt x="6" y="46"/>
                  </a:cubicBezTo>
                  <a:cubicBezTo>
                    <a:pt x="167" y="3"/>
                    <a:pt x="167" y="3"/>
                    <a:pt x="167" y="3"/>
                  </a:cubicBezTo>
                  <a:cubicBezTo>
                    <a:pt x="168" y="3"/>
                    <a:pt x="168" y="3"/>
                    <a:pt x="169" y="3"/>
                  </a:cubicBezTo>
                  <a:cubicBezTo>
                    <a:pt x="171" y="3"/>
                    <a:pt x="172" y="4"/>
                    <a:pt x="173" y="6"/>
                  </a:cubicBezTo>
                  <a:cubicBezTo>
                    <a:pt x="182" y="41"/>
                    <a:pt x="182" y="41"/>
                    <a:pt x="182" y="41"/>
                  </a:cubicBezTo>
                  <a:cubicBezTo>
                    <a:pt x="184" y="41"/>
                    <a:pt x="184" y="41"/>
                    <a:pt x="184" y="41"/>
                  </a:cubicBezTo>
                  <a:cubicBezTo>
                    <a:pt x="184" y="41"/>
                    <a:pt x="184" y="41"/>
                    <a:pt x="184" y="41"/>
                  </a:cubicBezTo>
                  <a:cubicBezTo>
                    <a:pt x="175" y="5"/>
                    <a:pt x="175" y="5"/>
                    <a:pt x="175" y="5"/>
                  </a:cubicBezTo>
                  <a:cubicBezTo>
                    <a:pt x="174" y="2"/>
                    <a:pt x="170" y="0"/>
                    <a:pt x="167" y="1"/>
                  </a:cubicBezTo>
                  <a:cubicBezTo>
                    <a:pt x="6" y="44"/>
                    <a:pt x="6" y="44"/>
                    <a:pt x="6" y="44"/>
                  </a:cubicBezTo>
                  <a:cubicBezTo>
                    <a:pt x="2" y="45"/>
                    <a:pt x="0" y="48"/>
                    <a:pt x="1" y="52"/>
                  </a:cubicBezTo>
                  <a:cubicBezTo>
                    <a:pt x="15" y="102"/>
                    <a:pt x="15" y="102"/>
                    <a:pt x="15" y="102"/>
                  </a:cubicBezTo>
                  <a:lnTo>
                    <a:pt x="15" y="9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 name="Freeform 60"/>
            <p:cNvSpPr/>
            <p:nvPr/>
          </p:nvSpPr>
          <p:spPr bwMode="auto">
            <a:xfrm>
              <a:off x="5316926" y="3209831"/>
              <a:ext cx="6193" cy="17121"/>
            </a:xfrm>
            <a:custGeom>
              <a:avLst/>
              <a:gdLst>
                <a:gd name="T0" fmla="*/ 17 w 17"/>
                <a:gd name="T1" fmla="*/ 47 h 47"/>
                <a:gd name="T2" fmla="*/ 5 w 17"/>
                <a:gd name="T3" fmla="*/ 0 h 47"/>
                <a:gd name="T4" fmla="*/ 0 w 17"/>
                <a:gd name="T5" fmla="*/ 0 h 47"/>
                <a:gd name="T6" fmla="*/ 12 w 17"/>
                <a:gd name="T7" fmla="*/ 47 h 47"/>
                <a:gd name="T8" fmla="*/ 17 w 17"/>
                <a:gd name="T9" fmla="*/ 47 h 47"/>
              </a:gdLst>
              <a:ahLst/>
              <a:cxnLst>
                <a:cxn ang="0">
                  <a:pos x="T0" y="T1"/>
                </a:cxn>
                <a:cxn ang="0">
                  <a:pos x="T2" y="T3"/>
                </a:cxn>
                <a:cxn ang="0">
                  <a:pos x="T4" y="T5"/>
                </a:cxn>
                <a:cxn ang="0">
                  <a:pos x="T6" y="T7"/>
                </a:cxn>
                <a:cxn ang="0">
                  <a:pos x="T8" y="T9"/>
                </a:cxn>
              </a:cxnLst>
              <a:rect l="0" t="0" r="r" b="b"/>
              <a:pathLst>
                <a:path w="17" h="47">
                  <a:moveTo>
                    <a:pt x="17" y="47"/>
                  </a:moveTo>
                  <a:lnTo>
                    <a:pt x="5" y="0"/>
                  </a:lnTo>
                  <a:lnTo>
                    <a:pt x="0" y="0"/>
                  </a:lnTo>
                  <a:lnTo>
                    <a:pt x="12" y="47"/>
                  </a:lnTo>
                  <a:lnTo>
                    <a:pt x="17" y="4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 name="Freeform 61"/>
            <p:cNvSpPr/>
            <p:nvPr/>
          </p:nvSpPr>
          <p:spPr bwMode="auto">
            <a:xfrm>
              <a:off x="5371933" y="3159196"/>
              <a:ext cx="102728" cy="71400"/>
            </a:xfrm>
            <a:custGeom>
              <a:avLst/>
              <a:gdLst>
                <a:gd name="T0" fmla="*/ 118 w 119"/>
                <a:gd name="T1" fmla="*/ 45 h 83"/>
                <a:gd name="T2" fmla="*/ 106 w 119"/>
                <a:gd name="T3" fmla="*/ 0 h 83"/>
                <a:gd name="T4" fmla="*/ 106 w 119"/>
                <a:gd name="T5" fmla="*/ 3 h 83"/>
                <a:gd name="T6" fmla="*/ 106 w 119"/>
                <a:gd name="T7" fmla="*/ 7 h 83"/>
                <a:gd name="T8" fmla="*/ 116 w 119"/>
                <a:gd name="T9" fmla="*/ 46 h 83"/>
                <a:gd name="T10" fmla="*/ 113 w 119"/>
                <a:gd name="T11" fmla="*/ 51 h 83"/>
                <a:gd name="T12" fmla="*/ 0 w 119"/>
                <a:gd name="T13" fmla="*/ 81 h 83"/>
                <a:gd name="T14" fmla="*/ 0 w 119"/>
                <a:gd name="T15" fmla="*/ 83 h 83"/>
                <a:gd name="T16" fmla="*/ 113 w 119"/>
                <a:gd name="T17" fmla="*/ 53 h 83"/>
                <a:gd name="T18" fmla="*/ 118 w 119"/>
                <a:gd name="T19"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83">
                  <a:moveTo>
                    <a:pt x="118" y="45"/>
                  </a:moveTo>
                  <a:cubicBezTo>
                    <a:pt x="106" y="0"/>
                    <a:pt x="106" y="0"/>
                    <a:pt x="106" y="0"/>
                  </a:cubicBezTo>
                  <a:cubicBezTo>
                    <a:pt x="106" y="2"/>
                    <a:pt x="106" y="3"/>
                    <a:pt x="106" y="3"/>
                  </a:cubicBezTo>
                  <a:cubicBezTo>
                    <a:pt x="106" y="7"/>
                    <a:pt x="106" y="7"/>
                    <a:pt x="106" y="7"/>
                  </a:cubicBezTo>
                  <a:cubicBezTo>
                    <a:pt x="116" y="46"/>
                    <a:pt x="116" y="46"/>
                    <a:pt x="116" y="46"/>
                  </a:cubicBezTo>
                  <a:cubicBezTo>
                    <a:pt x="117" y="48"/>
                    <a:pt x="115" y="50"/>
                    <a:pt x="113" y="51"/>
                  </a:cubicBezTo>
                  <a:cubicBezTo>
                    <a:pt x="0" y="81"/>
                    <a:pt x="0" y="81"/>
                    <a:pt x="0" y="81"/>
                  </a:cubicBezTo>
                  <a:cubicBezTo>
                    <a:pt x="0" y="83"/>
                    <a:pt x="0" y="83"/>
                    <a:pt x="0" y="83"/>
                  </a:cubicBezTo>
                  <a:cubicBezTo>
                    <a:pt x="113" y="53"/>
                    <a:pt x="113" y="53"/>
                    <a:pt x="113" y="53"/>
                  </a:cubicBezTo>
                  <a:cubicBezTo>
                    <a:pt x="117" y="52"/>
                    <a:pt x="119" y="49"/>
                    <a:pt x="118" y="4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 name="Freeform 62"/>
            <p:cNvSpPr/>
            <p:nvPr/>
          </p:nvSpPr>
          <p:spPr bwMode="auto">
            <a:xfrm>
              <a:off x="5337690" y="3097996"/>
              <a:ext cx="109285" cy="26593"/>
            </a:xfrm>
            <a:custGeom>
              <a:avLst/>
              <a:gdLst>
                <a:gd name="T0" fmla="*/ 127 w 127"/>
                <a:gd name="T1" fmla="*/ 31 h 31"/>
                <a:gd name="T2" fmla="*/ 120 w 127"/>
                <a:gd name="T3" fmla="*/ 5 h 31"/>
                <a:gd name="T4" fmla="*/ 113 w 127"/>
                <a:gd name="T5" fmla="*/ 1 h 31"/>
                <a:gd name="T6" fmla="*/ 0 w 127"/>
                <a:gd name="T7" fmla="*/ 31 h 31"/>
                <a:gd name="T8" fmla="*/ 127 w 127"/>
                <a:gd name="T9" fmla="*/ 31 h 31"/>
              </a:gdLst>
              <a:ahLst/>
              <a:cxnLst>
                <a:cxn ang="0">
                  <a:pos x="T0" y="T1"/>
                </a:cxn>
                <a:cxn ang="0">
                  <a:pos x="T2" y="T3"/>
                </a:cxn>
                <a:cxn ang="0">
                  <a:pos x="T4" y="T5"/>
                </a:cxn>
                <a:cxn ang="0">
                  <a:pos x="T6" y="T7"/>
                </a:cxn>
                <a:cxn ang="0">
                  <a:pos x="T8" y="T9"/>
                </a:cxn>
              </a:cxnLst>
              <a:rect l="0" t="0" r="r" b="b"/>
              <a:pathLst>
                <a:path w="127" h="31">
                  <a:moveTo>
                    <a:pt x="127" y="31"/>
                  </a:moveTo>
                  <a:cubicBezTo>
                    <a:pt x="120" y="5"/>
                    <a:pt x="120" y="5"/>
                    <a:pt x="120" y="5"/>
                  </a:cubicBezTo>
                  <a:cubicBezTo>
                    <a:pt x="119" y="2"/>
                    <a:pt x="116" y="0"/>
                    <a:pt x="113" y="1"/>
                  </a:cubicBezTo>
                  <a:cubicBezTo>
                    <a:pt x="0" y="31"/>
                    <a:pt x="0" y="31"/>
                    <a:pt x="0" y="31"/>
                  </a:cubicBezTo>
                  <a:lnTo>
                    <a:pt x="127" y="3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 name="Freeform 63"/>
            <p:cNvSpPr/>
            <p:nvPr/>
          </p:nvSpPr>
          <p:spPr bwMode="auto">
            <a:xfrm>
              <a:off x="5463368" y="3183967"/>
              <a:ext cx="2550" cy="15664"/>
            </a:xfrm>
            <a:custGeom>
              <a:avLst/>
              <a:gdLst>
                <a:gd name="T0" fmla="*/ 3 w 3"/>
                <a:gd name="T1" fmla="*/ 12 h 18"/>
                <a:gd name="T2" fmla="*/ 0 w 3"/>
                <a:gd name="T3" fmla="*/ 0 h 18"/>
                <a:gd name="T4" fmla="*/ 0 w 3"/>
                <a:gd name="T5" fmla="*/ 18 h 18"/>
                <a:gd name="T6" fmla="*/ 3 w 3"/>
                <a:gd name="T7" fmla="*/ 12 h 18"/>
              </a:gdLst>
              <a:ahLst/>
              <a:cxnLst>
                <a:cxn ang="0">
                  <a:pos x="T0" y="T1"/>
                </a:cxn>
                <a:cxn ang="0">
                  <a:pos x="T2" y="T3"/>
                </a:cxn>
                <a:cxn ang="0">
                  <a:pos x="T4" y="T5"/>
                </a:cxn>
                <a:cxn ang="0">
                  <a:pos x="T6" y="T7"/>
                </a:cxn>
              </a:cxnLst>
              <a:rect l="0" t="0" r="r" b="b"/>
              <a:pathLst>
                <a:path w="3" h="18">
                  <a:moveTo>
                    <a:pt x="3" y="12"/>
                  </a:moveTo>
                  <a:cubicBezTo>
                    <a:pt x="0" y="0"/>
                    <a:pt x="0" y="0"/>
                    <a:pt x="0" y="0"/>
                  </a:cubicBezTo>
                  <a:cubicBezTo>
                    <a:pt x="0" y="18"/>
                    <a:pt x="0" y="18"/>
                    <a:pt x="0" y="18"/>
                  </a:cubicBezTo>
                  <a:cubicBezTo>
                    <a:pt x="2" y="17"/>
                    <a:pt x="3" y="14"/>
                    <a:pt x="3"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 name="Freeform 64"/>
            <p:cNvSpPr/>
            <p:nvPr/>
          </p:nvSpPr>
          <p:spPr bwMode="auto">
            <a:xfrm>
              <a:off x="5304176" y="3132603"/>
              <a:ext cx="4007" cy="21493"/>
            </a:xfrm>
            <a:custGeom>
              <a:avLst/>
              <a:gdLst>
                <a:gd name="T0" fmla="*/ 5 w 5"/>
                <a:gd name="T1" fmla="*/ 0 h 25"/>
                <a:gd name="T2" fmla="*/ 4 w 5"/>
                <a:gd name="T3" fmla="*/ 1 h 25"/>
                <a:gd name="T4" fmla="*/ 0 w 5"/>
                <a:gd name="T5" fmla="*/ 7 h 25"/>
                <a:gd name="T6" fmla="*/ 5 w 5"/>
                <a:gd name="T7" fmla="*/ 25 h 25"/>
                <a:gd name="T8" fmla="*/ 5 w 5"/>
                <a:gd name="T9" fmla="*/ 0 h 25"/>
              </a:gdLst>
              <a:ahLst/>
              <a:cxnLst>
                <a:cxn ang="0">
                  <a:pos x="T0" y="T1"/>
                </a:cxn>
                <a:cxn ang="0">
                  <a:pos x="T2" y="T3"/>
                </a:cxn>
                <a:cxn ang="0">
                  <a:pos x="T4" y="T5"/>
                </a:cxn>
                <a:cxn ang="0">
                  <a:pos x="T6" y="T7"/>
                </a:cxn>
                <a:cxn ang="0">
                  <a:pos x="T8" y="T9"/>
                </a:cxn>
              </a:cxnLst>
              <a:rect l="0" t="0" r="r" b="b"/>
              <a:pathLst>
                <a:path w="5" h="25">
                  <a:moveTo>
                    <a:pt x="5" y="0"/>
                  </a:moveTo>
                  <a:cubicBezTo>
                    <a:pt x="4" y="1"/>
                    <a:pt x="4" y="1"/>
                    <a:pt x="4" y="1"/>
                  </a:cubicBezTo>
                  <a:cubicBezTo>
                    <a:pt x="1" y="1"/>
                    <a:pt x="0" y="4"/>
                    <a:pt x="0" y="7"/>
                  </a:cubicBezTo>
                  <a:cubicBezTo>
                    <a:pt x="5" y="25"/>
                    <a:pt x="5" y="25"/>
                    <a:pt x="5" y="25"/>
                  </a:cubicBezTo>
                  <a:lnTo>
                    <a:pt x="5"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 name="Freeform 65"/>
            <p:cNvSpPr>
              <a:spLocks noEditPoints="1"/>
            </p:cNvSpPr>
            <p:nvPr/>
          </p:nvSpPr>
          <p:spPr bwMode="auto">
            <a:xfrm>
              <a:off x="5307455" y="3123860"/>
              <a:ext cx="156642" cy="119485"/>
            </a:xfrm>
            <a:custGeom>
              <a:avLst/>
              <a:gdLst>
                <a:gd name="T0" fmla="*/ 174 w 182"/>
                <a:gd name="T1" fmla="*/ 0 h 139"/>
                <a:gd name="T2" fmla="*/ 7 w 182"/>
                <a:gd name="T3" fmla="*/ 0 h 139"/>
                <a:gd name="T4" fmla="*/ 0 w 182"/>
                <a:gd name="T5" fmla="*/ 8 h 139"/>
                <a:gd name="T6" fmla="*/ 0 w 182"/>
                <a:gd name="T7" fmla="*/ 132 h 139"/>
                <a:gd name="T8" fmla="*/ 7 w 182"/>
                <a:gd name="T9" fmla="*/ 139 h 139"/>
                <a:gd name="T10" fmla="*/ 174 w 182"/>
                <a:gd name="T11" fmla="*/ 139 h 139"/>
                <a:gd name="T12" fmla="*/ 182 w 182"/>
                <a:gd name="T13" fmla="*/ 132 h 139"/>
                <a:gd name="T14" fmla="*/ 182 w 182"/>
                <a:gd name="T15" fmla="*/ 8 h 139"/>
                <a:gd name="T16" fmla="*/ 174 w 182"/>
                <a:gd name="T17" fmla="*/ 0 h 139"/>
                <a:gd name="T18" fmla="*/ 180 w 182"/>
                <a:gd name="T19" fmla="*/ 132 h 139"/>
                <a:gd name="T20" fmla="*/ 174 w 182"/>
                <a:gd name="T21" fmla="*/ 137 h 139"/>
                <a:gd name="T22" fmla="*/ 7 w 182"/>
                <a:gd name="T23" fmla="*/ 137 h 139"/>
                <a:gd name="T24" fmla="*/ 2 w 182"/>
                <a:gd name="T25" fmla="*/ 132 h 139"/>
                <a:gd name="T26" fmla="*/ 2 w 182"/>
                <a:gd name="T27" fmla="*/ 8 h 139"/>
                <a:gd name="T28" fmla="*/ 7 w 182"/>
                <a:gd name="T29" fmla="*/ 2 h 139"/>
                <a:gd name="T30" fmla="*/ 174 w 182"/>
                <a:gd name="T31" fmla="*/ 2 h 139"/>
                <a:gd name="T32" fmla="*/ 180 w 182"/>
                <a:gd name="T33" fmla="*/ 8 h 139"/>
                <a:gd name="T34" fmla="*/ 180 w 182"/>
                <a:gd name="T35" fmla="*/ 13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2" h="139">
                  <a:moveTo>
                    <a:pt x="174" y="0"/>
                  </a:moveTo>
                  <a:cubicBezTo>
                    <a:pt x="7" y="0"/>
                    <a:pt x="7" y="0"/>
                    <a:pt x="7" y="0"/>
                  </a:cubicBezTo>
                  <a:cubicBezTo>
                    <a:pt x="3" y="0"/>
                    <a:pt x="0" y="4"/>
                    <a:pt x="0" y="8"/>
                  </a:cubicBezTo>
                  <a:cubicBezTo>
                    <a:pt x="0" y="132"/>
                    <a:pt x="0" y="132"/>
                    <a:pt x="0" y="132"/>
                  </a:cubicBezTo>
                  <a:cubicBezTo>
                    <a:pt x="0" y="136"/>
                    <a:pt x="3" y="139"/>
                    <a:pt x="7" y="139"/>
                  </a:cubicBezTo>
                  <a:cubicBezTo>
                    <a:pt x="174" y="139"/>
                    <a:pt x="174" y="139"/>
                    <a:pt x="174" y="139"/>
                  </a:cubicBezTo>
                  <a:cubicBezTo>
                    <a:pt x="178" y="139"/>
                    <a:pt x="182" y="136"/>
                    <a:pt x="182" y="132"/>
                  </a:cubicBezTo>
                  <a:cubicBezTo>
                    <a:pt x="182" y="8"/>
                    <a:pt x="182" y="8"/>
                    <a:pt x="182" y="8"/>
                  </a:cubicBezTo>
                  <a:cubicBezTo>
                    <a:pt x="182" y="4"/>
                    <a:pt x="178" y="0"/>
                    <a:pt x="174" y="0"/>
                  </a:cubicBezTo>
                  <a:close/>
                  <a:moveTo>
                    <a:pt x="180" y="132"/>
                  </a:moveTo>
                  <a:cubicBezTo>
                    <a:pt x="180" y="135"/>
                    <a:pt x="177" y="137"/>
                    <a:pt x="174" y="137"/>
                  </a:cubicBezTo>
                  <a:cubicBezTo>
                    <a:pt x="7" y="137"/>
                    <a:pt x="7" y="137"/>
                    <a:pt x="7" y="137"/>
                  </a:cubicBezTo>
                  <a:cubicBezTo>
                    <a:pt x="4" y="137"/>
                    <a:pt x="2" y="135"/>
                    <a:pt x="2" y="132"/>
                  </a:cubicBezTo>
                  <a:cubicBezTo>
                    <a:pt x="2" y="8"/>
                    <a:pt x="2" y="8"/>
                    <a:pt x="2" y="8"/>
                  </a:cubicBezTo>
                  <a:cubicBezTo>
                    <a:pt x="2" y="5"/>
                    <a:pt x="4" y="2"/>
                    <a:pt x="7" y="2"/>
                  </a:cubicBezTo>
                  <a:cubicBezTo>
                    <a:pt x="174" y="2"/>
                    <a:pt x="174" y="2"/>
                    <a:pt x="174" y="2"/>
                  </a:cubicBezTo>
                  <a:cubicBezTo>
                    <a:pt x="177" y="2"/>
                    <a:pt x="180" y="5"/>
                    <a:pt x="180" y="8"/>
                  </a:cubicBezTo>
                  <a:lnTo>
                    <a:pt x="180" y="13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 name="Freeform 66"/>
            <p:cNvSpPr>
              <a:spLocks noEditPoints="1"/>
            </p:cNvSpPr>
            <p:nvPr/>
          </p:nvSpPr>
          <p:spPr bwMode="auto">
            <a:xfrm>
              <a:off x="5314376" y="3130781"/>
              <a:ext cx="142800" cy="105642"/>
            </a:xfrm>
            <a:custGeom>
              <a:avLst/>
              <a:gdLst>
                <a:gd name="T0" fmla="*/ 160 w 166"/>
                <a:gd name="T1" fmla="*/ 123 h 123"/>
                <a:gd name="T2" fmla="*/ 6 w 166"/>
                <a:gd name="T3" fmla="*/ 123 h 123"/>
                <a:gd name="T4" fmla="*/ 0 w 166"/>
                <a:gd name="T5" fmla="*/ 117 h 123"/>
                <a:gd name="T6" fmla="*/ 0 w 166"/>
                <a:gd name="T7" fmla="*/ 94 h 123"/>
                <a:gd name="T8" fmla="*/ 0 w 166"/>
                <a:gd name="T9" fmla="*/ 6 h 123"/>
                <a:gd name="T10" fmla="*/ 6 w 166"/>
                <a:gd name="T11" fmla="*/ 0 h 123"/>
                <a:gd name="T12" fmla="*/ 160 w 166"/>
                <a:gd name="T13" fmla="*/ 0 h 123"/>
                <a:gd name="T14" fmla="*/ 166 w 166"/>
                <a:gd name="T15" fmla="*/ 6 h 123"/>
                <a:gd name="T16" fmla="*/ 166 w 166"/>
                <a:gd name="T17" fmla="*/ 93 h 123"/>
                <a:gd name="T18" fmla="*/ 166 w 166"/>
                <a:gd name="T19" fmla="*/ 117 h 123"/>
                <a:gd name="T20" fmla="*/ 160 w 166"/>
                <a:gd name="T21" fmla="*/ 123 h 123"/>
                <a:gd name="T22" fmla="*/ 6 w 166"/>
                <a:gd name="T23" fmla="*/ 2 h 123"/>
                <a:gd name="T24" fmla="*/ 2 w 166"/>
                <a:gd name="T25" fmla="*/ 6 h 123"/>
                <a:gd name="T26" fmla="*/ 2 w 166"/>
                <a:gd name="T27" fmla="*/ 94 h 123"/>
                <a:gd name="T28" fmla="*/ 2 w 166"/>
                <a:gd name="T29" fmla="*/ 117 h 123"/>
                <a:gd name="T30" fmla="*/ 6 w 166"/>
                <a:gd name="T31" fmla="*/ 121 h 123"/>
                <a:gd name="T32" fmla="*/ 160 w 166"/>
                <a:gd name="T33" fmla="*/ 121 h 123"/>
                <a:gd name="T34" fmla="*/ 164 w 166"/>
                <a:gd name="T35" fmla="*/ 117 h 123"/>
                <a:gd name="T36" fmla="*/ 164 w 166"/>
                <a:gd name="T37" fmla="*/ 93 h 123"/>
                <a:gd name="T38" fmla="*/ 164 w 166"/>
                <a:gd name="T39" fmla="*/ 6 h 123"/>
                <a:gd name="T40" fmla="*/ 160 w 166"/>
                <a:gd name="T41" fmla="*/ 2 h 123"/>
                <a:gd name="T42" fmla="*/ 6 w 166"/>
                <a:gd name="T43" fmla="*/ 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6" h="123">
                  <a:moveTo>
                    <a:pt x="160" y="123"/>
                  </a:moveTo>
                  <a:cubicBezTo>
                    <a:pt x="6" y="123"/>
                    <a:pt x="6" y="123"/>
                    <a:pt x="6" y="123"/>
                  </a:cubicBezTo>
                  <a:cubicBezTo>
                    <a:pt x="3" y="123"/>
                    <a:pt x="0" y="120"/>
                    <a:pt x="0" y="117"/>
                  </a:cubicBezTo>
                  <a:cubicBezTo>
                    <a:pt x="0" y="94"/>
                    <a:pt x="0" y="94"/>
                    <a:pt x="0" y="94"/>
                  </a:cubicBezTo>
                  <a:cubicBezTo>
                    <a:pt x="0" y="6"/>
                    <a:pt x="0" y="6"/>
                    <a:pt x="0" y="6"/>
                  </a:cubicBezTo>
                  <a:cubicBezTo>
                    <a:pt x="0" y="3"/>
                    <a:pt x="3" y="0"/>
                    <a:pt x="6" y="0"/>
                  </a:cubicBezTo>
                  <a:cubicBezTo>
                    <a:pt x="160" y="0"/>
                    <a:pt x="160" y="0"/>
                    <a:pt x="160" y="0"/>
                  </a:cubicBezTo>
                  <a:cubicBezTo>
                    <a:pt x="163" y="0"/>
                    <a:pt x="166" y="3"/>
                    <a:pt x="166" y="6"/>
                  </a:cubicBezTo>
                  <a:cubicBezTo>
                    <a:pt x="166" y="93"/>
                    <a:pt x="166" y="93"/>
                    <a:pt x="166" y="93"/>
                  </a:cubicBezTo>
                  <a:cubicBezTo>
                    <a:pt x="166" y="117"/>
                    <a:pt x="166" y="117"/>
                    <a:pt x="166" y="117"/>
                  </a:cubicBezTo>
                  <a:cubicBezTo>
                    <a:pt x="166" y="121"/>
                    <a:pt x="163" y="123"/>
                    <a:pt x="160" y="123"/>
                  </a:cubicBezTo>
                  <a:close/>
                  <a:moveTo>
                    <a:pt x="6" y="2"/>
                  </a:moveTo>
                  <a:cubicBezTo>
                    <a:pt x="4" y="2"/>
                    <a:pt x="2" y="4"/>
                    <a:pt x="2" y="6"/>
                  </a:cubicBezTo>
                  <a:cubicBezTo>
                    <a:pt x="2" y="94"/>
                    <a:pt x="2" y="94"/>
                    <a:pt x="2" y="94"/>
                  </a:cubicBezTo>
                  <a:cubicBezTo>
                    <a:pt x="2" y="117"/>
                    <a:pt x="2" y="117"/>
                    <a:pt x="2" y="117"/>
                  </a:cubicBezTo>
                  <a:cubicBezTo>
                    <a:pt x="2" y="119"/>
                    <a:pt x="4" y="121"/>
                    <a:pt x="6" y="121"/>
                  </a:cubicBezTo>
                  <a:cubicBezTo>
                    <a:pt x="160" y="121"/>
                    <a:pt x="160" y="121"/>
                    <a:pt x="160" y="121"/>
                  </a:cubicBezTo>
                  <a:cubicBezTo>
                    <a:pt x="162" y="121"/>
                    <a:pt x="164" y="120"/>
                    <a:pt x="164" y="117"/>
                  </a:cubicBezTo>
                  <a:cubicBezTo>
                    <a:pt x="164" y="93"/>
                    <a:pt x="164" y="93"/>
                    <a:pt x="164" y="93"/>
                  </a:cubicBezTo>
                  <a:cubicBezTo>
                    <a:pt x="164" y="6"/>
                    <a:pt x="164" y="6"/>
                    <a:pt x="164" y="6"/>
                  </a:cubicBezTo>
                  <a:cubicBezTo>
                    <a:pt x="164" y="4"/>
                    <a:pt x="162" y="2"/>
                    <a:pt x="160" y="2"/>
                  </a:cubicBezTo>
                  <a:lnTo>
                    <a:pt x="6" y="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0" name="Freeform 67"/>
            <p:cNvSpPr/>
            <p:nvPr/>
          </p:nvSpPr>
          <p:spPr bwMode="auto">
            <a:xfrm>
              <a:off x="5361733" y="3169396"/>
              <a:ext cx="95443" cy="67028"/>
            </a:xfrm>
            <a:custGeom>
              <a:avLst/>
              <a:gdLst>
                <a:gd name="T0" fmla="*/ 0 w 111"/>
                <a:gd name="T1" fmla="*/ 32 h 78"/>
                <a:gd name="T2" fmla="*/ 0 w 111"/>
                <a:gd name="T3" fmla="*/ 78 h 78"/>
                <a:gd name="T4" fmla="*/ 103 w 111"/>
                <a:gd name="T5" fmla="*/ 78 h 78"/>
                <a:gd name="T6" fmla="*/ 111 w 111"/>
                <a:gd name="T7" fmla="*/ 70 h 78"/>
                <a:gd name="T8" fmla="*/ 111 w 111"/>
                <a:gd name="T9" fmla="*/ 46 h 78"/>
                <a:gd name="T10" fmla="*/ 41 w 111"/>
                <a:gd name="T11" fmla="*/ 0 h 78"/>
                <a:gd name="T12" fmla="*/ 0 w 111"/>
                <a:gd name="T13" fmla="*/ 32 h 78"/>
              </a:gdLst>
              <a:ahLst/>
              <a:cxnLst>
                <a:cxn ang="0">
                  <a:pos x="T0" y="T1"/>
                </a:cxn>
                <a:cxn ang="0">
                  <a:pos x="T2" y="T3"/>
                </a:cxn>
                <a:cxn ang="0">
                  <a:pos x="T4" y="T5"/>
                </a:cxn>
                <a:cxn ang="0">
                  <a:pos x="T6" y="T7"/>
                </a:cxn>
                <a:cxn ang="0">
                  <a:pos x="T8" y="T9"/>
                </a:cxn>
                <a:cxn ang="0">
                  <a:pos x="T10" y="T11"/>
                </a:cxn>
                <a:cxn ang="0">
                  <a:pos x="T12" y="T13"/>
                </a:cxn>
              </a:cxnLst>
              <a:rect l="0" t="0" r="r" b="b"/>
              <a:pathLst>
                <a:path w="111" h="78">
                  <a:moveTo>
                    <a:pt x="0" y="32"/>
                  </a:moveTo>
                  <a:cubicBezTo>
                    <a:pt x="0" y="78"/>
                    <a:pt x="0" y="78"/>
                    <a:pt x="0" y="78"/>
                  </a:cubicBezTo>
                  <a:cubicBezTo>
                    <a:pt x="103" y="78"/>
                    <a:pt x="103" y="78"/>
                    <a:pt x="103" y="78"/>
                  </a:cubicBezTo>
                  <a:cubicBezTo>
                    <a:pt x="110" y="78"/>
                    <a:pt x="111" y="76"/>
                    <a:pt x="111" y="70"/>
                  </a:cubicBezTo>
                  <a:cubicBezTo>
                    <a:pt x="111" y="46"/>
                    <a:pt x="111" y="46"/>
                    <a:pt x="111" y="46"/>
                  </a:cubicBezTo>
                  <a:cubicBezTo>
                    <a:pt x="41" y="0"/>
                    <a:pt x="41" y="0"/>
                    <a:pt x="41" y="0"/>
                  </a:cubicBezTo>
                  <a:lnTo>
                    <a:pt x="0" y="3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1" name="Oval 68"/>
            <p:cNvSpPr>
              <a:spLocks noChangeArrowheads="1"/>
            </p:cNvSpPr>
            <p:nvPr/>
          </p:nvSpPr>
          <p:spPr bwMode="auto">
            <a:xfrm>
              <a:off x="5421840" y="3140253"/>
              <a:ext cx="25136" cy="240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 name="Freeform 69"/>
            <p:cNvSpPr/>
            <p:nvPr/>
          </p:nvSpPr>
          <p:spPr bwMode="auto">
            <a:xfrm>
              <a:off x="5314376" y="3171217"/>
              <a:ext cx="106735" cy="65207"/>
            </a:xfrm>
            <a:custGeom>
              <a:avLst/>
              <a:gdLst>
                <a:gd name="T0" fmla="*/ 0 w 124"/>
                <a:gd name="T1" fmla="*/ 47 h 76"/>
                <a:gd name="T2" fmla="*/ 0 w 124"/>
                <a:gd name="T3" fmla="*/ 71 h 76"/>
                <a:gd name="T4" fmla="*/ 5 w 124"/>
                <a:gd name="T5" fmla="*/ 76 h 76"/>
                <a:gd name="T6" fmla="*/ 124 w 124"/>
                <a:gd name="T7" fmla="*/ 76 h 76"/>
                <a:gd name="T8" fmla="*/ 48 w 124"/>
                <a:gd name="T9" fmla="*/ 0 h 76"/>
                <a:gd name="T10" fmla="*/ 0 w 124"/>
                <a:gd name="T11" fmla="*/ 47 h 76"/>
              </a:gdLst>
              <a:ahLst/>
              <a:cxnLst>
                <a:cxn ang="0">
                  <a:pos x="T0" y="T1"/>
                </a:cxn>
                <a:cxn ang="0">
                  <a:pos x="T2" y="T3"/>
                </a:cxn>
                <a:cxn ang="0">
                  <a:pos x="T4" y="T5"/>
                </a:cxn>
                <a:cxn ang="0">
                  <a:pos x="T6" y="T7"/>
                </a:cxn>
                <a:cxn ang="0">
                  <a:pos x="T8" y="T9"/>
                </a:cxn>
                <a:cxn ang="0">
                  <a:pos x="T10" y="T11"/>
                </a:cxn>
              </a:cxnLst>
              <a:rect l="0" t="0" r="r" b="b"/>
              <a:pathLst>
                <a:path w="124" h="76">
                  <a:moveTo>
                    <a:pt x="0" y="47"/>
                  </a:moveTo>
                  <a:cubicBezTo>
                    <a:pt x="0" y="71"/>
                    <a:pt x="0" y="71"/>
                    <a:pt x="0" y="71"/>
                  </a:cubicBezTo>
                  <a:cubicBezTo>
                    <a:pt x="0" y="74"/>
                    <a:pt x="2" y="76"/>
                    <a:pt x="5" y="76"/>
                  </a:cubicBezTo>
                  <a:cubicBezTo>
                    <a:pt x="124" y="76"/>
                    <a:pt x="124" y="76"/>
                    <a:pt x="124" y="76"/>
                  </a:cubicBezTo>
                  <a:cubicBezTo>
                    <a:pt x="48" y="0"/>
                    <a:pt x="48" y="0"/>
                    <a:pt x="48" y="0"/>
                  </a:cubicBezTo>
                  <a:lnTo>
                    <a:pt x="0" y="4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 name="Freeform 120"/>
            <p:cNvSpPr>
              <a:spLocks noEditPoints="1"/>
            </p:cNvSpPr>
            <p:nvPr/>
          </p:nvSpPr>
          <p:spPr bwMode="auto">
            <a:xfrm>
              <a:off x="5875738" y="2828790"/>
              <a:ext cx="175949" cy="126407"/>
            </a:xfrm>
            <a:custGeom>
              <a:avLst/>
              <a:gdLst>
                <a:gd name="T0" fmla="*/ 66 w 204"/>
                <a:gd name="T1" fmla="*/ 100 h 147"/>
                <a:gd name="T2" fmla="*/ 66 w 204"/>
                <a:gd name="T3" fmla="*/ 101 h 147"/>
                <a:gd name="T4" fmla="*/ 25 w 204"/>
                <a:gd name="T5" fmla="*/ 129 h 147"/>
                <a:gd name="T6" fmla="*/ 9 w 204"/>
                <a:gd name="T7" fmla="*/ 129 h 147"/>
                <a:gd name="T8" fmla="*/ 0 w 204"/>
                <a:gd name="T9" fmla="*/ 138 h 147"/>
                <a:gd name="T10" fmla="*/ 9 w 204"/>
                <a:gd name="T11" fmla="*/ 147 h 147"/>
                <a:gd name="T12" fmla="*/ 25 w 204"/>
                <a:gd name="T13" fmla="*/ 147 h 147"/>
                <a:gd name="T14" fmla="*/ 79 w 204"/>
                <a:gd name="T15" fmla="*/ 113 h 147"/>
                <a:gd name="T16" fmla="*/ 79 w 204"/>
                <a:gd name="T17" fmla="*/ 113 h 147"/>
                <a:gd name="T18" fmla="*/ 79 w 204"/>
                <a:gd name="T19" fmla="*/ 100 h 147"/>
                <a:gd name="T20" fmla="*/ 66 w 204"/>
                <a:gd name="T21" fmla="*/ 100 h 147"/>
                <a:gd name="T22" fmla="*/ 201 w 204"/>
                <a:gd name="T23" fmla="*/ 30 h 147"/>
                <a:gd name="T24" fmla="*/ 173 w 204"/>
                <a:gd name="T25" fmla="*/ 4 h 147"/>
                <a:gd name="T26" fmla="*/ 160 w 204"/>
                <a:gd name="T27" fmla="*/ 4 h 147"/>
                <a:gd name="T28" fmla="*/ 161 w 204"/>
                <a:gd name="T29" fmla="*/ 17 h 147"/>
                <a:gd name="T30" fmla="*/ 172 w 204"/>
                <a:gd name="T31" fmla="*/ 27 h 147"/>
                <a:gd name="T32" fmla="*/ 166 w 204"/>
                <a:gd name="T33" fmla="*/ 27 h 147"/>
                <a:gd name="T34" fmla="*/ 109 w 204"/>
                <a:gd name="T35" fmla="*/ 57 h 147"/>
                <a:gd name="T36" fmla="*/ 108 w 204"/>
                <a:gd name="T37" fmla="*/ 69 h 147"/>
                <a:gd name="T38" fmla="*/ 115 w 204"/>
                <a:gd name="T39" fmla="*/ 73 h 147"/>
                <a:gd name="T40" fmla="*/ 121 w 204"/>
                <a:gd name="T41" fmla="*/ 70 h 147"/>
                <a:gd name="T42" fmla="*/ 166 w 204"/>
                <a:gd name="T43" fmla="*/ 46 h 147"/>
                <a:gd name="T44" fmla="*/ 172 w 204"/>
                <a:gd name="T45" fmla="*/ 46 h 147"/>
                <a:gd name="T46" fmla="*/ 160 w 204"/>
                <a:gd name="T47" fmla="*/ 58 h 147"/>
                <a:gd name="T48" fmla="*/ 160 w 204"/>
                <a:gd name="T49" fmla="*/ 71 h 147"/>
                <a:gd name="T50" fmla="*/ 167 w 204"/>
                <a:gd name="T51" fmla="*/ 73 h 147"/>
                <a:gd name="T52" fmla="*/ 173 w 204"/>
                <a:gd name="T53" fmla="*/ 71 h 147"/>
                <a:gd name="T54" fmla="*/ 201 w 204"/>
                <a:gd name="T55" fmla="*/ 43 h 147"/>
                <a:gd name="T56" fmla="*/ 204 w 204"/>
                <a:gd name="T57" fmla="*/ 36 h 147"/>
                <a:gd name="T58" fmla="*/ 201 w 204"/>
                <a:gd name="T59" fmla="*/ 3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4" h="147">
                  <a:moveTo>
                    <a:pt x="66" y="100"/>
                  </a:moveTo>
                  <a:cubicBezTo>
                    <a:pt x="66" y="101"/>
                    <a:pt x="66" y="101"/>
                    <a:pt x="66" y="101"/>
                  </a:cubicBezTo>
                  <a:cubicBezTo>
                    <a:pt x="49" y="118"/>
                    <a:pt x="38" y="129"/>
                    <a:pt x="25" y="129"/>
                  </a:cubicBezTo>
                  <a:cubicBezTo>
                    <a:pt x="9" y="129"/>
                    <a:pt x="9" y="129"/>
                    <a:pt x="9" y="129"/>
                  </a:cubicBezTo>
                  <a:cubicBezTo>
                    <a:pt x="4" y="129"/>
                    <a:pt x="0" y="133"/>
                    <a:pt x="0" y="138"/>
                  </a:cubicBezTo>
                  <a:cubicBezTo>
                    <a:pt x="0" y="143"/>
                    <a:pt x="4" y="147"/>
                    <a:pt x="9" y="147"/>
                  </a:cubicBezTo>
                  <a:cubicBezTo>
                    <a:pt x="25" y="147"/>
                    <a:pt x="25" y="147"/>
                    <a:pt x="25" y="147"/>
                  </a:cubicBezTo>
                  <a:cubicBezTo>
                    <a:pt x="46" y="147"/>
                    <a:pt x="60" y="132"/>
                    <a:pt x="79" y="113"/>
                  </a:cubicBezTo>
                  <a:cubicBezTo>
                    <a:pt x="79" y="113"/>
                    <a:pt x="79" y="113"/>
                    <a:pt x="79" y="113"/>
                  </a:cubicBezTo>
                  <a:cubicBezTo>
                    <a:pt x="83" y="109"/>
                    <a:pt x="82" y="103"/>
                    <a:pt x="79" y="100"/>
                  </a:cubicBezTo>
                  <a:cubicBezTo>
                    <a:pt x="75" y="96"/>
                    <a:pt x="69" y="97"/>
                    <a:pt x="66" y="100"/>
                  </a:cubicBezTo>
                  <a:close/>
                  <a:moveTo>
                    <a:pt x="201" y="30"/>
                  </a:moveTo>
                  <a:cubicBezTo>
                    <a:pt x="173" y="4"/>
                    <a:pt x="173" y="4"/>
                    <a:pt x="173" y="4"/>
                  </a:cubicBezTo>
                  <a:cubicBezTo>
                    <a:pt x="169" y="0"/>
                    <a:pt x="163" y="1"/>
                    <a:pt x="160" y="4"/>
                  </a:cubicBezTo>
                  <a:cubicBezTo>
                    <a:pt x="157" y="8"/>
                    <a:pt x="157" y="14"/>
                    <a:pt x="161" y="17"/>
                  </a:cubicBezTo>
                  <a:cubicBezTo>
                    <a:pt x="172" y="27"/>
                    <a:pt x="172" y="27"/>
                    <a:pt x="172" y="27"/>
                  </a:cubicBezTo>
                  <a:cubicBezTo>
                    <a:pt x="166" y="27"/>
                    <a:pt x="166" y="27"/>
                    <a:pt x="166" y="27"/>
                  </a:cubicBezTo>
                  <a:cubicBezTo>
                    <a:pt x="150" y="27"/>
                    <a:pt x="131" y="37"/>
                    <a:pt x="109" y="57"/>
                  </a:cubicBezTo>
                  <a:cubicBezTo>
                    <a:pt x="105" y="60"/>
                    <a:pt x="104" y="66"/>
                    <a:pt x="108" y="69"/>
                  </a:cubicBezTo>
                  <a:cubicBezTo>
                    <a:pt x="110" y="72"/>
                    <a:pt x="112" y="73"/>
                    <a:pt x="115" y="73"/>
                  </a:cubicBezTo>
                  <a:cubicBezTo>
                    <a:pt x="117" y="73"/>
                    <a:pt x="119" y="72"/>
                    <a:pt x="121" y="70"/>
                  </a:cubicBezTo>
                  <a:cubicBezTo>
                    <a:pt x="144" y="50"/>
                    <a:pt x="158" y="46"/>
                    <a:pt x="166" y="46"/>
                  </a:cubicBezTo>
                  <a:cubicBezTo>
                    <a:pt x="172" y="46"/>
                    <a:pt x="172" y="46"/>
                    <a:pt x="172" y="46"/>
                  </a:cubicBezTo>
                  <a:cubicBezTo>
                    <a:pt x="160" y="58"/>
                    <a:pt x="160" y="58"/>
                    <a:pt x="160" y="58"/>
                  </a:cubicBezTo>
                  <a:cubicBezTo>
                    <a:pt x="157" y="61"/>
                    <a:pt x="157" y="67"/>
                    <a:pt x="160" y="71"/>
                  </a:cubicBezTo>
                  <a:cubicBezTo>
                    <a:pt x="162" y="72"/>
                    <a:pt x="164" y="73"/>
                    <a:pt x="167" y="73"/>
                  </a:cubicBezTo>
                  <a:cubicBezTo>
                    <a:pt x="169" y="73"/>
                    <a:pt x="171" y="72"/>
                    <a:pt x="173" y="71"/>
                  </a:cubicBezTo>
                  <a:cubicBezTo>
                    <a:pt x="201" y="43"/>
                    <a:pt x="201" y="43"/>
                    <a:pt x="201" y="43"/>
                  </a:cubicBezTo>
                  <a:cubicBezTo>
                    <a:pt x="203" y="41"/>
                    <a:pt x="204" y="39"/>
                    <a:pt x="204" y="36"/>
                  </a:cubicBezTo>
                  <a:cubicBezTo>
                    <a:pt x="204" y="34"/>
                    <a:pt x="203" y="31"/>
                    <a:pt x="201" y="3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 name="Freeform 121"/>
            <p:cNvSpPr/>
            <p:nvPr/>
          </p:nvSpPr>
          <p:spPr bwMode="auto">
            <a:xfrm>
              <a:off x="5881203" y="2855382"/>
              <a:ext cx="164292" cy="111835"/>
            </a:xfrm>
            <a:custGeom>
              <a:avLst/>
              <a:gdLst>
                <a:gd name="T0" fmla="*/ 188 w 191"/>
                <a:gd name="T1" fmla="*/ 89 h 130"/>
                <a:gd name="T2" fmla="*/ 160 w 191"/>
                <a:gd name="T3" fmla="*/ 61 h 130"/>
                <a:gd name="T4" fmla="*/ 147 w 191"/>
                <a:gd name="T5" fmla="*/ 61 h 130"/>
                <a:gd name="T6" fmla="*/ 147 w 191"/>
                <a:gd name="T7" fmla="*/ 74 h 130"/>
                <a:gd name="T8" fmla="*/ 159 w 191"/>
                <a:gd name="T9" fmla="*/ 86 h 130"/>
                <a:gd name="T10" fmla="*/ 153 w 191"/>
                <a:gd name="T11" fmla="*/ 86 h 130"/>
                <a:gd name="T12" fmla="*/ 91 w 191"/>
                <a:gd name="T13" fmla="*/ 45 h 130"/>
                <a:gd name="T14" fmla="*/ 80 w 191"/>
                <a:gd name="T15" fmla="*/ 34 h 130"/>
                <a:gd name="T16" fmla="*/ 26 w 191"/>
                <a:gd name="T17" fmla="*/ 0 h 130"/>
                <a:gd name="T18" fmla="*/ 10 w 191"/>
                <a:gd name="T19" fmla="*/ 0 h 130"/>
                <a:gd name="T20" fmla="*/ 0 w 191"/>
                <a:gd name="T21" fmla="*/ 9 h 130"/>
                <a:gd name="T22" fmla="*/ 10 w 191"/>
                <a:gd name="T23" fmla="*/ 18 h 130"/>
                <a:gd name="T24" fmla="*/ 26 w 191"/>
                <a:gd name="T25" fmla="*/ 18 h 130"/>
                <a:gd name="T26" fmla="*/ 66 w 191"/>
                <a:gd name="T27" fmla="*/ 46 h 130"/>
                <a:gd name="T28" fmla="*/ 78 w 191"/>
                <a:gd name="T29" fmla="*/ 58 h 130"/>
                <a:gd name="T30" fmla="*/ 153 w 191"/>
                <a:gd name="T31" fmla="*/ 104 h 130"/>
                <a:gd name="T32" fmla="*/ 159 w 191"/>
                <a:gd name="T33" fmla="*/ 104 h 130"/>
                <a:gd name="T34" fmla="*/ 148 w 191"/>
                <a:gd name="T35" fmla="*/ 114 h 130"/>
                <a:gd name="T36" fmla="*/ 147 w 191"/>
                <a:gd name="T37" fmla="*/ 127 h 130"/>
                <a:gd name="T38" fmla="*/ 154 w 191"/>
                <a:gd name="T39" fmla="*/ 130 h 130"/>
                <a:gd name="T40" fmla="*/ 160 w 191"/>
                <a:gd name="T41" fmla="*/ 128 h 130"/>
                <a:gd name="T42" fmla="*/ 188 w 191"/>
                <a:gd name="T43" fmla="*/ 102 h 130"/>
                <a:gd name="T44" fmla="*/ 191 w 191"/>
                <a:gd name="T45" fmla="*/ 95 h 130"/>
                <a:gd name="T46" fmla="*/ 188 w 191"/>
                <a:gd name="T47"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1" h="130">
                  <a:moveTo>
                    <a:pt x="188" y="89"/>
                  </a:moveTo>
                  <a:cubicBezTo>
                    <a:pt x="160" y="61"/>
                    <a:pt x="160" y="61"/>
                    <a:pt x="160" y="61"/>
                  </a:cubicBezTo>
                  <a:cubicBezTo>
                    <a:pt x="157" y="57"/>
                    <a:pt x="151" y="57"/>
                    <a:pt x="147" y="61"/>
                  </a:cubicBezTo>
                  <a:cubicBezTo>
                    <a:pt x="144" y="64"/>
                    <a:pt x="144" y="70"/>
                    <a:pt x="147" y="74"/>
                  </a:cubicBezTo>
                  <a:cubicBezTo>
                    <a:pt x="159" y="86"/>
                    <a:pt x="159" y="86"/>
                    <a:pt x="159" y="86"/>
                  </a:cubicBezTo>
                  <a:cubicBezTo>
                    <a:pt x="153" y="86"/>
                    <a:pt x="153" y="86"/>
                    <a:pt x="153" y="86"/>
                  </a:cubicBezTo>
                  <a:cubicBezTo>
                    <a:pt x="145" y="86"/>
                    <a:pt x="126" y="81"/>
                    <a:pt x="91" y="45"/>
                  </a:cubicBezTo>
                  <a:cubicBezTo>
                    <a:pt x="87" y="41"/>
                    <a:pt x="83" y="37"/>
                    <a:pt x="80" y="34"/>
                  </a:cubicBezTo>
                  <a:cubicBezTo>
                    <a:pt x="61" y="15"/>
                    <a:pt x="47" y="0"/>
                    <a:pt x="26" y="0"/>
                  </a:cubicBezTo>
                  <a:cubicBezTo>
                    <a:pt x="10" y="0"/>
                    <a:pt x="10" y="0"/>
                    <a:pt x="10" y="0"/>
                  </a:cubicBezTo>
                  <a:cubicBezTo>
                    <a:pt x="5" y="0"/>
                    <a:pt x="0" y="4"/>
                    <a:pt x="0" y="9"/>
                  </a:cubicBezTo>
                  <a:cubicBezTo>
                    <a:pt x="0" y="14"/>
                    <a:pt x="5" y="18"/>
                    <a:pt x="10" y="18"/>
                  </a:cubicBezTo>
                  <a:cubicBezTo>
                    <a:pt x="26" y="18"/>
                    <a:pt x="26" y="18"/>
                    <a:pt x="26" y="18"/>
                  </a:cubicBezTo>
                  <a:cubicBezTo>
                    <a:pt x="39" y="18"/>
                    <a:pt x="50" y="29"/>
                    <a:pt x="66" y="46"/>
                  </a:cubicBezTo>
                  <a:cubicBezTo>
                    <a:pt x="70" y="50"/>
                    <a:pt x="74" y="54"/>
                    <a:pt x="78" y="58"/>
                  </a:cubicBezTo>
                  <a:cubicBezTo>
                    <a:pt x="109" y="89"/>
                    <a:pt x="133" y="104"/>
                    <a:pt x="153" y="104"/>
                  </a:cubicBezTo>
                  <a:cubicBezTo>
                    <a:pt x="159" y="104"/>
                    <a:pt x="159" y="104"/>
                    <a:pt x="159" y="104"/>
                  </a:cubicBezTo>
                  <a:cubicBezTo>
                    <a:pt x="148" y="114"/>
                    <a:pt x="148" y="114"/>
                    <a:pt x="148" y="114"/>
                  </a:cubicBezTo>
                  <a:cubicBezTo>
                    <a:pt x="144" y="118"/>
                    <a:pt x="144" y="123"/>
                    <a:pt x="147" y="127"/>
                  </a:cubicBezTo>
                  <a:cubicBezTo>
                    <a:pt x="149" y="129"/>
                    <a:pt x="151" y="130"/>
                    <a:pt x="154" y="130"/>
                  </a:cubicBezTo>
                  <a:cubicBezTo>
                    <a:pt x="156" y="130"/>
                    <a:pt x="158" y="129"/>
                    <a:pt x="160" y="128"/>
                  </a:cubicBezTo>
                  <a:cubicBezTo>
                    <a:pt x="188" y="102"/>
                    <a:pt x="188" y="102"/>
                    <a:pt x="188" y="102"/>
                  </a:cubicBezTo>
                  <a:cubicBezTo>
                    <a:pt x="190" y="100"/>
                    <a:pt x="191" y="98"/>
                    <a:pt x="191" y="95"/>
                  </a:cubicBezTo>
                  <a:cubicBezTo>
                    <a:pt x="191" y="93"/>
                    <a:pt x="190" y="91"/>
                    <a:pt x="188" y="8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 name="Freeform 126"/>
            <p:cNvSpPr>
              <a:spLocks noEditPoints="1"/>
            </p:cNvSpPr>
            <p:nvPr/>
          </p:nvSpPr>
          <p:spPr bwMode="auto">
            <a:xfrm>
              <a:off x="5718368" y="2872504"/>
              <a:ext cx="25864" cy="94714"/>
            </a:xfrm>
            <a:custGeom>
              <a:avLst/>
              <a:gdLst>
                <a:gd name="T0" fmla="*/ 26 w 30"/>
                <a:gd name="T1" fmla="*/ 80 h 110"/>
                <a:gd name="T2" fmla="*/ 4 w 30"/>
                <a:gd name="T3" fmla="*/ 80 h 110"/>
                <a:gd name="T4" fmla="*/ 0 w 30"/>
                <a:gd name="T5" fmla="*/ 84 h 110"/>
                <a:gd name="T6" fmla="*/ 0 w 30"/>
                <a:gd name="T7" fmla="*/ 106 h 110"/>
                <a:gd name="T8" fmla="*/ 4 w 30"/>
                <a:gd name="T9" fmla="*/ 110 h 110"/>
                <a:gd name="T10" fmla="*/ 26 w 30"/>
                <a:gd name="T11" fmla="*/ 110 h 110"/>
                <a:gd name="T12" fmla="*/ 30 w 30"/>
                <a:gd name="T13" fmla="*/ 106 h 110"/>
                <a:gd name="T14" fmla="*/ 30 w 30"/>
                <a:gd name="T15" fmla="*/ 84 h 110"/>
                <a:gd name="T16" fmla="*/ 26 w 30"/>
                <a:gd name="T17" fmla="*/ 80 h 110"/>
                <a:gd name="T18" fmla="*/ 26 w 30"/>
                <a:gd name="T19" fmla="*/ 40 h 110"/>
                <a:gd name="T20" fmla="*/ 4 w 30"/>
                <a:gd name="T21" fmla="*/ 40 h 110"/>
                <a:gd name="T22" fmla="*/ 0 w 30"/>
                <a:gd name="T23" fmla="*/ 44 h 110"/>
                <a:gd name="T24" fmla="*/ 0 w 30"/>
                <a:gd name="T25" fmla="*/ 66 h 110"/>
                <a:gd name="T26" fmla="*/ 4 w 30"/>
                <a:gd name="T27" fmla="*/ 69 h 110"/>
                <a:gd name="T28" fmla="*/ 26 w 30"/>
                <a:gd name="T29" fmla="*/ 69 h 110"/>
                <a:gd name="T30" fmla="*/ 30 w 30"/>
                <a:gd name="T31" fmla="*/ 66 h 110"/>
                <a:gd name="T32" fmla="*/ 30 w 30"/>
                <a:gd name="T33" fmla="*/ 44 h 110"/>
                <a:gd name="T34" fmla="*/ 26 w 30"/>
                <a:gd name="T35" fmla="*/ 40 h 110"/>
                <a:gd name="T36" fmla="*/ 26 w 30"/>
                <a:gd name="T37" fmla="*/ 0 h 110"/>
                <a:gd name="T38" fmla="*/ 4 w 30"/>
                <a:gd name="T39" fmla="*/ 0 h 110"/>
                <a:gd name="T40" fmla="*/ 0 w 30"/>
                <a:gd name="T41" fmla="*/ 4 h 110"/>
                <a:gd name="T42" fmla="*/ 0 w 30"/>
                <a:gd name="T43" fmla="*/ 25 h 110"/>
                <a:gd name="T44" fmla="*/ 4 w 30"/>
                <a:gd name="T45" fmla="*/ 29 h 110"/>
                <a:gd name="T46" fmla="*/ 26 w 30"/>
                <a:gd name="T47" fmla="*/ 29 h 110"/>
                <a:gd name="T48" fmla="*/ 30 w 30"/>
                <a:gd name="T49" fmla="*/ 25 h 110"/>
                <a:gd name="T50" fmla="*/ 30 w 30"/>
                <a:gd name="T51" fmla="*/ 4 h 110"/>
                <a:gd name="T52" fmla="*/ 26 w 30"/>
                <a:gd name="T5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 h="110">
                  <a:moveTo>
                    <a:pt x="26" y="80"/>
                  </a:moveTo>
                  <a:cubicBezTo>
                    <a:pt x="4" y="80"/>
                    <a:pt x="4" y="80"/>
                    <a:pt x="4" y="80"/>
                  </a:cubicBezTo>
                  <a:cubicBezTo>
                    <a:pt x="2" y="80"/>
                    <a:pt x="0" y="82"/>
                    <a:pt x="0" y="84"/>
                  </a:cubicBezTo>
                  <a:cubicBezTo>
                    <a:pt x="0" y="106"/>
                    <a:pt x="0" y="106"/>
                    <a:pt x="0" y="106"/>
                  </a:cubicBezTo>
                  <a:cubicBezTo>
                    <a:pt x="0" y="108"/>
                    <a:pt x="2" y="110"/>
                    <a:pt x="4" y="110"/>
                  </a:cubicBezTo>
                  <a:cubicBezTo>
                    <a:pt x="26" y="110"/>
                    <a:pt x="26" y="110"/>
                    <a:pt x="26" y="110"/>
                  </a:cubicBezTo>
                  <a:cubicBezTo>
                    <a:pt x="28" y="110"/>
                    <a:pt x="30" y="108"/>
                    <a:pt x="30" y="106"/>
                  </a:cubicBezTo>
                  <a:cubicBezTo>
                    <a:pt x="30" y="84"/>
                    <a:pt x="30" y="84"/>
                    <a:pt x="30" y="84"/>
                  </a:cubicBezTo>
                  <a:cubicBezTo>
                    <a:pt x="30" y="82"/>
                    <a:pt x="28" y="80"/>
                    <a:pt x="26" y="80"/>
                  </a:cubicBezTo>
                  <a:close/>
                  <a:moveTo>
                    <a:pt x="26" y="40"/>
                  </a:moveTo>
                  <a:cubicBezTo>
                    <a:pt x="4" y="40"/>
                    <a:pt x="4" y="40"/>
                    <a:pt x="4" y="40"/>
                  </a:cubicBezTo>
                  <a:cubicBezTo>
                    <a:pt x="2" y="40"/>
                    <a:pt x="0" y="41"/>
                    <a:pt x="0" y="44"/>
                  </a:cubicBezTo>
                  <a:cubicBezTo>
                    <a:pt x="0" y="66"/>
                    <a:pt x="0" y="66"/>
                    <a:pt x="0" y="66"/>
                  </a:cubicBezTo>
                  <a:cubicBezTo>
                    <a:pt x="0" y="68"/>
                    <a:pt x="2" y="69"/>
                    <a:pt x="4" y="69"/>
                  </a:cubicBezTo>
                  <a:cubicBezTo>
                    <a:pt x="26" y="69"/>
                    <a:pt x="26" y="69"/>
                    <a:pt x="26" y="69"/>
                  </a:cubicBezTo>
                  <a:cubicBezTo>
                    <a:pt x="28" y="69"/>
                    <a:pt x="30" y="68"/>
                    <a:pt x="30" y="66"/>
                  </a:cubicBezTo>
                  <a:cubicBezTo>
                    <a:pt x="30" y="44"/>
                    <a:pt x="30" y="44"/>
                    <a:pt x="30" y="44"/>
                  </a:cubicBezTo>
                  <a:cubicBezTo>
                    <a:pt x="30" y="41"/>
                    <a:pt x="28" y="40"/>
                    <a:pt x="26" y="40"/>
                  </a:cubicBezTo>
                  <a:close/>
                  <a:moveTo>
                    <a:pt x="26" y="0"/>
                  </a:moveTo>
                  <a:cubicBezTo>
                    <a:pt x="4" y="0"/>
                    <a:pt x="4" y="0"/>
                    <a:pt x="4" y="0"/>
                  </a:cubicBezTo>
                  <a:cubicBezTo>
                    <a:pt x="2" y="0"/>
                    <a:pt x="0" y="2"/>
                    <a:pt x="0" y="4"/>
                  </a:cubicBezTo>
                  <a:cubicBezTo>
                    <a:pt x="0" y="25"/>
                    <a:pt x="0" y="25"/>
                    <a:pt x="0" y="25"/>
                  </a:cubicBezTo>
                  <a:cubicBezTo>
                    <a:pt x="0" y="27"/>
                    <a:pt x="2" y="29"/>
                    <a:pt x="4" y="29"/>
                  </a:cubicBezTo>
                  <a:cubicBezTo>
                    <a:pt x="26" y="29"/>
                    <a:pt x="26" y="29"/>
                    <a:pt x="26" y="29"/>
                  </a:cubicBezTo>
                  <a:cubicBezTo>
                    <a:pt x="28" y="29"/>
                    <a:pt x="30" y="27"/>
                    <a:pt x="30" y="25"/>
                  </a:cubicBezTo>
                  <a:cubicBezTo>
                    <a:pt x="30" y="4"/>
                    <a:pt x="30" y="4"/>
                    <a:pt x="30" y="4"/>
                  </a:cubicBezTo>
                  <a:cubicBezTo>
                    <a:pt x="30" y="2"/>
                    <a:pt x="28" y="0"/>
                    <a:pt x="2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 name="Freeform 127"/>
            <p:cNvSpPr>
              <a:spLocks noEditPoints="1"/>
            </p:cNvSpPr>
            <p:nvPr/>
          </p:nvSpPr>
          <p:spPr bwMode="auto">
            <a:xfrm>
              <a:off x="5676839" y="2837168"/>
              <a:ext cx="25136" cy="130050"/>
            </a:xfrm>
            <a:custGeom>
              <a:avLst/>
              <a:gdLst>
                <a:gd name="T0" fmla="*/ 26 w 29"/>
                <a:gd name="T1" fmla="*/ 121 h 151"/>
                <a:gd name="T2" fmla="*/ 4 w 29"/>
                <a:gd name="T3" fmla="*/ 121 h 151"/>
                <a:gd name="T4" fmla="*/ 0 w 29"/>
                <a:gd name="T5" fmla="*/ 125 h 151"/>
                <a:gd name="T6" fmla="*/ 0 w 29"/>
                <a:gd name="T7" fmla="*/ 147 h 151"/>
                <a:gd name="T8" fmla="*/ 4 w 29"/>
                <a:gd name="T9" fmla="*/ 151 h 151"/>
                <a:gd name="T10" fmla="*/ 26 w 29"/>
                <a:gd name="T11" fmla="*/ 151 h 151"/>
                <a:gd name="T12" fmla="*/ 29 w 29"/>
                <a:gd name="T13" fmla="*/ 147 h 151"/>
                <a:gd name="T14" fmla="*/ 29 w 29"/>
                <a:gd name="T15" fmla="*/ 125 h 151"/>
                <a:gd name="T16" fmla="*/ 26 w 29"/>
                <a:gd name="T17" fmla="*/ 121 h 151"/>
                <a:gd name="T18" fmla="*/ 26 w 29"/>
                <a:gd name="T19" fmla="*/ 81 h 151"/>
                <a:gd name="T20" fmla="*/ 4 w 29"/>
                <a:gd name="T21" fmla="*/ 81 h 151"/>
                <a:gd name="T22" fmla="*/ 0 w 29"/>
                <a:gd name="T23" fmla="*/ 85 h 151"/>
                <a:gd name="T24" fmla="*/ 0 w 29"/>
                <a:gd name="T25" fmla="*/ 107 h 151"/>
                <a:gd name="T26" fmla="*/ 4 w 29"/>
                <a:gd name="T27" fmla="*/ 111 h 151"/>
                <a:gd name="T28" fmla="*/ 26 w 29"/>
                <a:gd name="T29" fmla="*/ 111 h 151"/>
                <a:gd name="T30" fmla="*/ 29 w 29"/>
                <a:gd name="T31" fmla="*/ 107 h 151"/>
                <a:gd name="T32" fmla="*/ 29 w 29"/>
                <a:gd name="T33" fmla="*/ 85 h 151"/>
                <a:gd name="T34" fmla="*/ 26 w 29"/>
                <a:gd name="T35" fmla="*/ 81 h 151"/>
                <a:gd name="T36" fmla="*/ 26 w 29"/>
                <a:gd name="T37" fmla="*/ 0 h 151"/>
                <a:gd name="T38" fmla="*/ 4 w 29"/>
                <a:gd name="T39" fmla="*/ 0 h 151"/>
                <a:gd name="T40" fmla="*/ 0 w 29"/>
                <a:gd name="T41" fmla="*/ 3 h 151"/>
                <a:gd name="T42" fmla="*/ 0 w 29"/>
                <a:gd name="T43" fmla="*/ 26 h 151"/>
                <a:gd name="T44" fmla="*/ 4 w 29"/>
                <a:gd name="T45" fmla="*/ 30 h 151"/>
                <a:gd name="T46" fmla="*/ 26 w 29"/>
                <a:gd name="T47" fmla="*/ 30 h 151"/>
                <a:gd name="T48" fmla="*/ 29 w 29"/>
                <a:gd name="T49" fmla="*/ 26 h 151"/>
                <a:gd name="T50" fmla="*/ 29 w 29"/>
                <a:gd name="T51" fmla="*/ 3 h 151"/>
                <a:gd name="T52" fmla="*/ 26 w 29"/>
                <a:gd name="T53" fmla="*/ 0 h 151"/>
                <a:gd name="T54" fmla="*/ 26 w 29"/>
                <a:gd name="T55" fmla="*/ 40 h 151"/>
                <a:gd name="T56" fmla="*/ 4 w 29"/>
                <a:gd name="T57" fmla="*/ 40 h 151"/>
                <a:gd name="T58" fmla="*/ 0 w 29"/>
                <a:gd name="T59" fmla="*/ 44 h 151"/>
                <a:gd name="T60" fmla="*/ 0 w 29"/>
                <a:gd name="T61" fmla="*/ 65 h 151"/>
                <a:gd name="T62" fmla="*/ 4 w 29"/>
                <a:gd name="T63" fmla="*/ 69 h 151"/>
                <a:gd name="T64" fmla="*/ 26 w 29"/>
                <a:gd name="T65" fmla="*/ 69 h 151"/>
                <a:gd name="T66" fmla="*/ 29 w 29"/>
                <a:gd name="T67" fmla="*/ 65 h 151"/>
                <a:gd name="T68" fmla="*/ 29 w 29"/>
                <a:gd name="T69" fmla="*/ 44 h 151"/>
                <a:gd name="T70" fmla="*/ 26 w 29"/>
                <a:gd name="T71" fmla="*/ 4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151">
                  <a:moveTo>
                    <a:pt x="26" y="121"/>
                  </a:moveTo>
                  <a:cubicBezTo>
                    <a:pt x="4" y="121"/>
                    <a:pt x="4" y="121"/>
                    <a:pt x="4" y="121"/>
                  </a:cubicBezTo>
                  <a:cubicBezTo>
                    <a:pt x="2" y="121"/>
                    <a:pt x="0" y="123"/>
                    <a:pt x="0" y="125"/>
                  </a:cubicBezTo>
                  <a:cubicBezTo>
                    <a:pt x="0" y="147"/>
                    <a:pt x="0" y="147"/>
                    <a:pt x="0" y="147"/>
                  </a:cubicBezTo>
                  <a:cubicBezTo>
                    <a:pt x="0" y="149"/>
                    <a:pt x="2" y="151"/>
                    <a:pt x="4" y="151"/>
                  </a:cubicBezTo>
                  <a:cubicBezTo>
                    <a:pt x="26" y="151"/>
                    <a:pt x="26" y="151"/>
                    <a:pt x="26" y="151"/>
                  </a:cubicBezTo>
                  <a:cubicBezTo>
                    <a:pt x="28" y="151"/>
                    <a:pt x="29" y="149"/>
                    <a:pt x="29" y="147"/>
                  </a:cubicBezTo>
                  <a:cubicBezTo>
                    <a:pt x="29" y="125"/>
                    <a:pt x="29" y="125"/>
                    <a:pt x="29" y="125"/>
                  </a:cubicBezTo>
                  <a:cubicBezTo>
                    <a:pt x="29" y="123"/>
                    <a:pt x="28" y="121"/>
                    <a:pt x="26" y="121"/>
                  </a:cubicBezTo>
                  <a:close/>
                  <a:moveTo>
                    <a:pt x="26" y="81"/>
                  </a:moveTo>
                  <a:cubicBezTo>
                    <a:pt x="4" y="81"/>
                    <a:pt x="4" y="81"/>
                    <a:pt x="4" y="81"/>
                  </a:cubicBezTo>
                  <a:cubicBezTo>
                    <a:pt x="2" y="81"/>
                    <a:pt x="0" y="82"/>
                    <a:pt x="0" y="85"/>
                  </a:cubicBezTo>
                  <a:cubicBezTo>
                    <a:pt x="0" y="107"/>
                    <a:pt x="0" y="107"/>
                    <a:pt x="0" y="107"/>
                  </a:cubicBezTo>
                  <a:cubicBezTo>
                    <a:pt x="0" y="109"/>
                    <a:pt x="2" y="111"/>
                    <a:pt x="4" y="111"/>
                  </a:cubicBezTo>
                  <a:cubicBezTo>
                    <a:pt x="26" y="111"/>
                    <a:pt x="26" y="111"/>
                    <a:pt x="26" y="111"/>
                  </a:cubicBezTo>
                  <a:cubicBezTo>
                    <a:pt x="28" y="111"/>
                    <a:pt x="29" y="109"/>
                    <a:pt x="29" y="107"/>
                  </a:cubicBezTo>
                  <a:cubicBezTo>
                    <a:pt x="29" y="85"/>
                    <a:pt x="29" y="85"/>
                    <a:pt x="29" y="85"/>
                  </a:cubicBezTo>
                  <a:cubicBezTo>
                    <a:pt x="29" y="82"/>
                    <a:pt x="28" y="81"/>
                    <a:pt x="26" y="81"/>
                  </a:cubicBezTo>
                  <a:close/>
                  <a:moveTo>
                    <a:pt x="26" y="0"/>
                  </a:moveTo>
                  <a:cubicBezTo>
                    <a:pt x="4" y="0"/>
                    <a:pt x="4" y="0"/>
                    <a:pt x="4" y="0"/>
                  </a:cubicBezTo>
                  <a:cubicBezTo>
                    <a:pt x="2" y="0"/>
                    <a:pt x="0" y="1"/>
                    <a:pt x="0" y="3"/>
                  </a:cubicBezTo>
                  <a:cubicBezTo>
                    <a:pt x="0" y="26"/>
                    <a:pt x="0" y="26"/>
                    <a:pt x="0" y="26"/>
                  </a:cubicBezTo>
                  <a:cubicBezTo>
                    <a:pt x="0" y="28"/>
                    <a:pt x="2" y="30"/>
                    <a:pt x="4" y="30"/>
                  </a:cubicBezTo>
                  <a:cubicBezTo>
                    <a:pt x="26" y="30"/>
                    <a:pt x="26" y="30"/>
                    <a:pt x="26" y="30"/>
                  </a:cubicBezTo>
                  <a:cubicBezTo>
                    <a:pt x="28" y="30"/>
                    <a:pt x="29" y="28"/>
                    <a:pt x="29" y="26"/>
                  </a:cubicBezTo>
                  <a:cubicBezTo>
                    <a:pt x="29" y="3"/>
                    <a:pt x="29" y="3"/>
                    <a:pt x="29" y="3"/>
                  </a:cubicBezTo>
                  <a:cubicBezTo>
                    <a:pt x="29" y="1"/>
                    <a:pt x="28" y="0"/>
                    <a:pt x="26" y="0"/>
                  </a:cubicBezTo>
                  <a:close/>
                  <a:moveTo>
                    <a:pt x="26" y="40"/>
                  </a:moveTo>
                  <a:cubicBezTo>
                    <a:pt x="4" y="40"/>
                    <a:pt x="4" y="40"/>
                    <a:pt x="4" y="40"/>
                  </a:cubicBezTo>
                  <a:cubicBezTo>
                    <a:pt x="2" y="40"/>
                    <a:pt x="0" y="42"/>
                    <a:pt x="0" y="44"/>
                  </a:cubicBezTo>
                  <a:cubicBezTo>
                    <a:pt x="0" y="65"/>
                    <a:pt x="0" y="65"/>
                    <a:pt x="0" y="65"/>
                  </a:cubicBezTo>
                  <a:cubicBezTo>
                    <a:pt x="0" y="68"/>
                    <a:pt x="2" y="69"/>
                    <a:pt x="4" y="69"/>
                  </a:cubicBezTo>
                  <a:cubicBezTo>
                    <a:pt x="26" y="69"/>
                    <a:pt x="26" y="69"/>
                    <a:pt x="26" y="69"/>
                  </a:cubicBezTo>
                  <a:cubicBezTo>
                    <a:pt x="28" y="69"/>
                    <a:pt x="29" y="68"/>
                    <a:pt x="29" y="65"/>
                  </a:cubicBezTo>
                  <a:cubicBezTo>
                    <a:pt x="29" y="44"/>
                    <a:pt x="29" y="44"/>
                    <a:pt x="29" y="44"/>
                  </a:cubicBezTo>
                  <a:cubicBezTo>
                    <a:pt x="29" y="42"/>
                    <a:pt x="28" y="40"/>
                    <a:pt x="26"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 name="Freeform 128"/>
            <p:cNvSpPr>
              <a:spLocks noEditPoints="1"/>
            </p:cNvSpPr>
            <p:nvPr/>
          </p:nvSpPr>
          <p:spPr bwMode="auto">
            <a:xfrm>
              <a:off x="5637496" y="2907111"/>
              <a:ext cx="25500" cy="60107"/>
            </a:xfrm>
            <a:custGeom>
              <a:avLst/>
              <a:gdLst>
                <a:gd name="T0" fmla="*/ 26 w 30"/>
                <a:gd name="T1" fmla="*/ 0 h 70"/>
                <a:gd name="T2" fmla="*/ 4 w 30"/>
                <a:gd name="T3" fmla="*/ 0 h 70"/>
                <a:gd name="T4" fmla="*/ 0 w 30"/>
                <a:gd name="T5" fmla="*/ 4 h 70"/>
                <a:gd name="T6" fmla="*/ 0 w 30"/>
                <a:gd name="T7" fmla="*/ 26 h 70"/>
                <a:gd name="T8" fmla="*/ 4 w 30"/>
                <a:gd name="T9" fmla="*/ 29 h 70"/>
                <a:gd name="T10" fmla="*/ 26 w 30"/>
                <a:gd name="T11" fmla="*/ 29 h 70"/>
                <a:gd name="T12" fmla="*/ 30 w 30"/>
                <a:gd name="T13" fmla="*/ 26 h 70"/>
                <a:gd name="T14" fmla="*/ 30 w 30"/>
                <a:gd name="T15" fmla="*/ 4 h 70"/>
                <a:gd name="T16" fmla="*/ 26 w 30"/>
                <a:gd name="T17" fmla="*/ 0 h 70"/>
                <a:gd name="T18" fmla="*/ 26 w 30"/>
                <a:gd name="T19" fmla="*/ 40 h 70"/>
                <a:gd name="T20" fmla="*/ 4 w 30"/>
                <a:gd name="T21" fmla="*/ 40 h 70"/>
                <a:gd name="T22" fmla="*/ 0 w 30"/>
                <a:gd name="T23" fmla="*/ 44 h 70"/>
                <a:gd name="T24" fmla="*/ 0 w 30"/>
                <a:gd name="T25" fmla="*/ 66 h 70"/>
                <a:gd name="T26" fmla="*/ 4 w 30"/>
                <a:gd name="T27" fmla="*/ 70 h 70"/>
                <a:gd name="T28" fmla="*/ 26 w 30"/>
                <a:gd name="T29" fmla="*/ 70 h 70"/>
                <a:gd name="T30" fmla="*/ 30 w 30"/>
                <a:gd name="T31" fmla="*/ 66 h 70"/>
                <a:gd name="T32" fmla="*/ 30 w 30"/>
                <a:gd name="T33" fmla="*/ 44 h 70"/>
                <a:gd name="T34" fmla="*/ 26 w 30"/>
                <a:gd name="T35"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70">
                  <a:moveTo>
                    <a:pt x="26" y="0"/>
                  </a:moveTo>
                  <a:cubicBezTo>
                    <a:pt x="4" y="0"/>
                    <a:pt x="4" y="0"/>
                    <a:pt x="4" y="0"/>
                  </a:cubicBezTo>
                  <a:cubicBezTo>
                    <a:pt x="2" y="0"/>
                    <a:pt x="0" y="1"/>
                    <a:pt x="0" y="4"/>
                  </a:cubicBezTo>
                  <a:cubicBezTo>
                    <a:pt x="0" y="26"/>
                    <a:pt x="0" y="26"/>
                    <a:pt x="0" y="26"/>
                  </a:cubicBezTo>
                  <a:cubicBezTo>
                    <a:pt x="0" y="28"/>
                    <a:pt x="2" y="29"/>
                    <a:pt x="4" y="29"/>
                  </a:cubicBezTo>
                  <a:cubicBezTo>
                    <a:pt x="26" y="29"/>
                    <a:pt x="26" y="29"/>
                    <a:pt x="26" y="29"/>
                  </a:cubicBezTo>
                  <a:cubicBezTo>
                    <a:pt x="28" y="29"/>
                    <a:pt x="30" y="28"/>
                    <a:pt x="30" y="26"/>
                  </a:cubicBezTo>
                  <a:cubicBezTo>
                    <a:pt x="30" y="4"/>
                    <a:pt x="30" y="4"/>
                    <a:pt x="30" y="4"/>
                  </a:cubicBezTo>
                  <a:cubicBezTo>
                    <a:pt x="30" y="1"/>
                    <a:pt x="28" y="0"/>
                    <a:pt x="26" y="0"/>
                  </a:cubicBezTo>
                  <a:close/>
                  <a:moveTo>
                    <a:pt x="26" y="40"/>
                  </a:moveTo>
                  <a:cubicBezTo>
                    <a:pt x="4" y="40"/>
                    <a:pt x="4" y="40"/>
                    <a:pt x="4" y="40"/>
                  </a:cubicBezTo>
                  <a:cubicBezTo>
                    <a:pt x="2" y="40"/>
                    <a:pt x="0" y="42"/>
                    <a:pt x="0" y="44"/>
                  </a:cubicBezTo>
                  <a:cubicBezTo>
                    <a:pt x="0" y="66"/>
                    <a:pt x="0" y="66"/>
                    <a:pt x="0" y="66"/>
                  </a:cubicBezTo>
                  <a:cubicBezTo>
                    <a:pt x="0" y="68"/>
                    <a:pt x="2" y="70"/>
                    <a:pt x="4" y="70"/>
                  </a:cubicBezTo>
                  <a:cubicBezTo>
                    <a:pt x="26" y="70"/>
                    <a:pt x="26" y="70"/>
                    <a:pt x="26" y="70"/>
                  </a:cubicBezTo>
                  <a:cubicBezTo>
                    <a:pt x="28" y="70"/>
                    <a:pt x="30" y="68"/>
                    <a:pt x="30" y="66"/>
                  </a:cubicBezTo>
                  <a:cubicBezTo>
                    <a:pt x="30" y="44"/>
                    <a:pt x="30" y="44"/>
                    <a:pt x="30" y="44"/>
                  </a:cubicBezTo>
                  <a:cubicBezTo>
                    <a:pt x="30" y="42"/>
                    <a:pt x="28" y="40"/>
                    <a:pt x="26"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 name="Freeform 129"/>
            <p:cNvSpPr>
              <a:spLocks noEditPoints="1"/>
            </p:cNvSpPr>
            <p:nvPr/>
          </p:nvSpPr>
          <p:spPr bwMode="auto">
            <a:xfrm>
              <a:off x="5595239" y="2837168"/>
              <a:ext cx="25864" cy="130050"/>
            </a:xfrm>
            <a:custGeom>
              <a:avLst/>
              <a:gdLst>
                <a:gd name="T0" fmla="*/ 26 w 30"/>
                <a:gd name="T1" fmla="*/ 121 h 151"/>
                <a:gd name="T2" fmla="*/ 4 w 30"/>
                <a:gd name="T3" fmla="*/ 121 h 151"/>
                <a:gd name="T4" fmla="*/ 0 w 30"/>
                <a:gd name="T5" fmla="*/ 125 h 151"/>
                <a:gd name="T6" fmla="*/ 0 w 30"/>
                <a:gd name="T7" fmla="*/ 147 h 151"/>
                <a:gd name="T8" fmla="*/ 4 w 30"/>
                <a:gd name="T9" fmla="*/ 151 h 151"/>
                <a:gd name="T10" fmla="*/ 26 w 30"/>
                <a:gd name="T11" fmla="*/ 151 h 151"/>
                <a:gd name="T12" fmla="*/ 30 w 30"/>
                <a:gd name="T13" fmla="*/ 147 h 151"/>
                <a:gd name="T14" fmla="*/ 30 w 30"/>
                <a:gd name="T15" fmla="*/ 125 h 151"/>
                <a:gd name="T16" fmla="*/ 26 w 30"/>
                <a:gd name="T17" fmla="*/ 121 h 151"/>
                <a:gd name="T18" fmla="*/ 26 w 30"/>
                <a:gd name="T19" fmla="*/ 0 h 151"/>
                <a:gd name="T20" fmla="*/ 4 w 30"/>
                <a:gd name="T21" fmla="*/ 0 h 151"/>
                <a:gd name="T22" fmla="*/ 0 w 30"/>
                <a:gd name="T23" fmla="*/ 3 h 151"/>
                <a:gd name="T24" fmla="*/ 0 w 30"/>
                <a:gd name="T25" fmla="*/ 26 h 151"/>
                <a:gd name="T26" fmla="*/ 4 w 30"/>
                <a:gd name="T27" fmla="*/ 30 h 151"/>
                <a:gd name="T28" fmla="*/ 26 w 30"/>
                <a:gd name="T29" fmla="*/ 30 h 151"/>
                <a:gd name="T30" fmla="*/ 30 w 30"/>
                <a:gd name="T31" fmla="*/ 26 h 151"/>
                <a:gd name="T32" fmla="*/ 30 w 30"/>
                <a:gd name="T33" fmla="*/ 3 h 151"/>
                <a:gd name="T34" fmla="*/ 26 w 30"/>
                <a:gd name="T35" fmla="*/ 0 h 151"/>
                <a:gd name="T36" fmla="*/ 26 w 30"/>
                <a:gd name="T37" fmla="*/ 81 h 151"/>
                <a:gd name="T38" fmla="*/ 4 w 30"/>
                <a:gd name="T39" fmla="*/ 81 h 151"/>
                <a:gd name="T40" fmla="*/ 0 w 30"/>
                <a:gd name="T41" fmla="*/ 85 h 151"/>
                <a:gd name="T42" fmla="*/ 0 w 30"/>
                <a:gd name="T43" fmla="*/ 107 h 151"/>
                <a:gd name="T44" fmla="*/ 4 w 30"/>
                <a:gd name="T45" fmla="*/ 111 h 151"/>
                <a:gd name="T46" fmla="*/ 26 w 30"/>
                <a:gd name="T47" fmla="*/ 111 h 151"/>
                <a:gd name="T48" fmla="*/ 30 w 30"/>
                <a:gd name="T49" fmla="*/ 107 h 151"/>
                <a:gd name="T50" fmla="*/ 30 w 30"/>
                <a:gd name="T51" fmla="*/ 85 h 151"/>
                <a:gd name="T52" fmla="*/ 26 w 30"/>
                <a:gd name="T53" fmla="*/ 81 h 151"/>
                <a:gd name="T54" fmla="*/ 26 w 30"/>
                <a:gd name="T55" fmla="*/ 40 h 151"/>
                <a:gd name="T56" fmla="*/ 4 w 30"/>
                <a:gd name="T57" fmla="*/ 40 h 151"/>
                <a:gd name="T58" fmla="*/ 0 w 30"/>
                <a:gd name="T59" fmla="*/ 44 h 151"/>
                <a:gd name="T60" fmla="*/ 0 w 30"/>
                <a:gd name="T61" fmla="*/ 66 h 151"/>
                <a:gd name="T62" fmla="*/ 4 w 30"/>
                <a:gd name="T63" fmla="*/ 70 h 151"/>
                <a:gd name="T64" fmla="*/ 26 w 30"/>
                <a:gd name="T65" fmla="*/ 70 h 151"/>
                <a:gd name="T66" fmla="*/ 30 w 30"/>
                <a:gd name="T67" fmla="*/ 66 h 151"/>
                <a:gd name="T68" fmla="*/ 30 w 30"/>
                <a:gd name="T69" fmla="*/ 44 h 151"/>
                <a:gd name="T70" fmla="*/ 26 w 30"/>
                <a:gd name="T71" fmla="*/ 4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151">
                  <a:moveTo>
                    <a:pt x="26" y="121"/>
                  </a:moveTo>
                  <a:cubicBezTo>
                    <a:pt x="4" y="121"/>
                    <a:pt x="4" y="121"/>
                    <a:pt x="4" y="121"/>
                  </a:cubicBezTo>
                  <a:cubicBezTo>
                    <a:pt x="2" y="121"/>
                    <a:pt x="0" y="123"/>
                    <a:pt x="0" y="125"/>
                  </a:cubicBezTo>
                  <a:cubicBezTo>
                    <a:pt x="0" y="147"/>
                    <a:pt x="0" y="147"/>
                    <a:pt x="0" y="147"/>
                  </a:cubicBezTo>
                  <a:cubicBezTo>
                    <a:pt x="0" y="149"/>
                    <a:pt x="2" y="151"/>
                    <a:pt x="4" y="151"/>
                  </a:cubicBezTo>
                  <a:cubicBezTo>
                    <a:pt x="26" y="151"/>
                    <a:pt x="26" y="151"/>
                    <a:pt x="26" y="151"/>
                  </a:cubicBezTo>
                  <a:cubicBezTo>
                    <a:pt x="28" y="151"/>
                    <a:pt x="30" y="149"/>
                    <a:pt x="30" y="147"/>
                  </a:cubicBezTo>
                  <a:cubicBezTo>
                    <a:pt x="30" y="125"/>
                    <a:pt x="30" y="125"/>
                    <a:pt x="30" y="125"/>
                  </a:cubicBezTo>
                  <a:cubicBezTo>
                    <a:pt x="30" y="123"/>
                    <a:pt x="28" y="121"/>
                    <a:pt x="26" y="121"/>
                  </a:cubicBezTo>
                  <a:close/>
                  <a:moveTo>
                    <a:pt x="26" y="0"/>
                  </a:moveTo>
                  <a:cubicBezTo>
                    <a:pt x="4" y="0"/>
                    <a:pt x="4" y="0"/>
                    <a:pt x="4" y="0"/>
                  </a:cubicBezTo>
                  <a:cubicBezTo>
                    <a:pt x="2" y="0"/>
                    <a:pt x="0" y="1"/>
                    <a:pt x="0" y="3"/>
                  </a:cubicBezTo>
                  <a:cubicBezTo>
                    <a:pt x="0" y="26"/>
                    <a:pt x="0" y="26"/>
                    <a:pt x="0" y="26"/>
                  </a:cubicBezTo>
                  <a:cubicBezTo>
                    <a:pt x="0" y="28"/>
                    <a:pt x="2" y="30"/>
                    <a:pt x="4" y="30"/>
                  </a:cubicBezTo>
                  <a:cubicBezTo>
                    <a:pt x="26" y="30"/>
                    <a:pt x="26" y="30"/>
                    <a:pt x="26" y="30"/>
                  </a:cubicBezTo>
                  <a:cubicBezTo>
                    <a:pt x="28" y="30"/>
                    <a:pt x="30" y="28"/>
                    <a:pt x="30" y="26"/>
                  </a:cubicBezTo>
                  <a:cubicBezTo>
                    <a:pt x="30" y="3"/>
                    <a:pt x="30" y="3"/>
                    <a:pt x="30" y="3"/>
                  </a:cubicBezTo>
                  <a:cubicBezTo>
                    <a:pt x="30" y="1"/>
                    <a:pt x="28" y="0"/>
                    <a:pt x="26" y="0"/>
                  </a:cubicBezTo>
                  <a:close/>
                  <a:moveTo>
                    <a:pt x="26" y="81"/>
                  </a:moveTo>
                  <a:cubicBezTo>
                    <a:pt x="4" y="81"/>
                    <a:pt x="4" y="81"/>
                    <a:pt x="4" y="81"/>
                  </a:cubicBezTo>
                  <a:cubicBezTo>
                    <a:pt x="2" y="81"/>
                    <a:pt x="0" y="82"/>
                    <a:pt x="0" y="85"/>
                  </a:cubicBezTo>
                  <a:cubicBezTo>
                    <a:pt x="0" y="107"/>
                    <a:pt x="0" y="107"/>
                    <a:pt x="0" y="107"/>
                  </a:cubicBezTo>
                  <a:cubicBezTo>
                    <a:pt x="0" y="109"/>
                    <a:pt x="2" y="111"/>
                    <a:pt x="4" y="111"/>
                  </a:cubicBezTo>
                  <a:cubicBezTo>
                    <a:pt x="26" y="111"/>
                    <a:pt x="26" y="111"/>
                    <a:pt x="26" y="111"/>
                  </a:cubicBezTo>
                  <a:cubicBezTo>
                    <a:pt x="28" y="111"/>
                    <a:pt x="30" y="109"/>
                    <a:pt x="30" y="107"/>
                  </a:cubicBezTo>
                  <a:cubicBezTo>
                    <a:pt x="30" y="85"/>
                    <a:pt x="30" y="85"/>
                    <a:pt x="30" y="85"/>
                  </a:cubicBezTo>
                  <a:cubicBezTo>
                    <a:pt x="30" y="82"/>
                    <a:pt x="28" y="81"/>
                    <a:pt x="26" y="81"/>
                  </a:cubicBezTo>
                  <a:close/>
                  <a:moveTo>
                    <a:pt x="26" y="40"/>
                  </a:moveTo>
                  <a:cubicBezTo>
                    <a:pt x="4" y="40"/>
                    <a:pt x="4" y="40"/>
                    <a:pt x="4" y="40"/>
                  </a:cubicBezTo>
                  <a:cubicBezTo>
                    <a:pt x="2" y="40"/>
                    <a:pt x="0" y="42"/>
                    <a:pt x="0" y="44"/>
                  </a:cubicBezTo>
                  <a:cubicBezTo>
                    <a:pt x="0" y="66"/>
                    <a:pt x="0" y="66"/>
                    <a:pt x="0" y="66"/>
                  </a:cubicBezTo>
                  <a:cubicBezTo>
                    <a:pt x="0" y="68"/>
                    <a:pt x="2" y="70"/>
                    <a:pt x="4" y="70"/>
                  </a:cubicBezTo>
                  <a:cubicBezTo>
                    <a:pt x="26" y="70"/>
                    <a:pt x="26" y="70"/>
                    <a:pt x="26" y="70"/>
                  </a:cubicBezTo>
                  <a:cubicBezTo>
                    <a:pt x="28" y="70"/>
                    <a:pt x="30" y="68"/>
                    <a:pt x="30" y="66"/>
                  </a:cubicBezTo>
                  <a:cubicBezTo>
                    <a:pt x="30" y="44"/>
                    <a:pt x="30" y="44"/>
                    <a:pt x="30" y="44"/>
                  </a:cubicBezTo>
                  <a:cubicBezTo>
                    <a:pt x="30" y="42"/>
                    <a:pt x="28" y="40"/>
                    <a:pt x="26"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 name="Freeform 130"/>
            <p:cNvSpPr>
              <a:spLocks noEditPoints="1"/>
            </p:cNvSpPr>
            <p:nvPr/>
          </p:nvSpPr>
          <p:spPr bwMode="auto">
            <a:xfrm>
              <a:off x="4712214" y="2822597"/>
              <a:ext cx="136971" cy="144621"/>
            </a:xfrm>
            <a:custGeom>
              <a:avLst/>
              <a:gdLst>
                <a:gd name="T0" fmla="*/ 150 w 159"/>
                <a:gd name="T1" fmla="*/ 0 h 168"/>
                <a:gd name="T2" fmla="*/ 51 w 159"/>
                <a:gd name="T3" fmla="*/ 0 h 168"/>
                <a:gd name="T4" fmla="*/ 41 w 159"/>
                <a:gd name="T5" fmla="*/ 8 h 168"/>
                <a:gd name="T6" fmla="*/ 41 w 159"/>
                <a:gd name="T7" fmla="*/ 136 h 168"/>
                <a:gd name="T8" fmla="*/ 27 w 159"/>
                <a:gd name="T9" fmla="*/ 132 h 168"/>
                <a:gd name="T10" fmla="*/ 0 w 159"/>
                <a:gd name="T11" fmla="*/ 150 h 168"/>
                <a:gd name="T12" fmla="*/ 27 w 159"/>
                <a:gd name="T13" fmla="*/ 168 h 168"/>
                <a:gd name="T14" fmla="*/ 53 w 159"/>
                <a:gd name="T15" fmla="*/ 150 h 168"/>
                <a:gd name="T16" fmla="*/ 53 w 159"/>
                <a:gd name="T17" fmla="*/ 149 h 168"/>
                <a:gd name="T18" fmla="*/ 53 w 159"/>
                <a:gd name="T19" fmla="*/ 56 h 168"/>
                <a:gd name="T20" fmla="*/ 148 w 159"/>
                <a:gd name="T21" fmla="*/ 56 h 168"/>
                <a:gd name="T22" fmla="*/ 148 w 159"/>
                <a:gd name="T23" fmla="*/ 117 h 168"/>
                <a:gd name="T24" fmla="*/ 133 w 159"/>
                <a:gd name="T25" fmla="*/ 114 h 168"/>
                <a:gd name="T26" fmla="*/ 107 w 159"/>
                <a:gd name="T27" fmla="*/ 132 h 168"/>
                <a:gd name="T28" fmla="*/ 133 w 159"/>
                <a:gd name="T29" fmla="*/ 150 h 168"/>
                <a:gd name="T30" fmla="*/ 159 w 159"/>
                <a:gd name="T31" fmla="*/ 132 h 168"/>
                <a:gd name="T32" fmla="*/ 159 w 159"/>
                <a:gd name="T33" fmla="*/ 132 h 168"/>
                <a:gd name="T34" fmla="*/ 159 w 159"/>
                <a:gd name="T35" fmla="*/ 131 h 168"/>
                <a:gd name="T36" fmla="*/ 159 w 159"/>
                <a:gd name="T37" fmla="*/ 8 h 168"/>
                <a:gd name="T38" fmla="*/ 150 w 159"/>
                <a:gd name="T39" fmla="*/ 0 h 168"/>
                <a:gd name="T40" fmla="*/ 148 w 159"/>
                <a:gd name="T41" fmla="*/ 45 h 168"/>
                <a:gd name="T42" fmla="*/ 53 w 159"/>
                <a:gd name="T43" fmla="*/ 45 h 168"/>
                <a:gd name="T44" fmla="*/ 53 w 159"/>
                <a:gd name="T45" fmla="*/ 11 h 168"/>
                <a:gd name="T46" fmla="*/ 148 w 159"/>
                <a:gd name="T47" fmla="*/ 11 h 168"/>
                <a:gd name="T48" fmla="*/ 148 w 159"/>
                <a:gd name="T49" fmla="*/ 4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168">
                  <a:moveTo>
                    <a:pt x="150" y="0"/>
                  </a:moveTo>
                  <a:cubicBezTo>
                    <a:pt x="51" y="0"/>
                    <a:pt x="51" y="0"/>
                    <a:pt x="51" y="0"/>
                  </a:cubicBezTo>
                  <a:cubicBezTo>
                    <a:pt x="46" y="0"/>
                    <a:pt x="41" y="3"/>
                    <a:pt x="41" y="8"/>
                  </a:cubicBezTo>
                  <a:cubicBezTo>
                    <a:pt x="41" y="136"/>
                    <a:pt x="41" y="136"/>
                    <a:pt x="41" y="136"/>
                  </a:cubicBezTo>
                  <a:cubicBezTo>
                    <a:pt x="37" y="134"/>
                    <a:pt x="32" y="132"/>
                    <a:pt x="27" y="132"/>
                  </a:cubicBezTo>
                  <a:cubicBezTo>
                    <a:pt x="12" y="132"/>
                    <a:pt x="0" y="140"/>
                    <a:pt x="0" y="150"/>
                  </a:cubicBezTo>
                  <a:cubicBezTo>
                    <a:pt x="0" y="160"/>
                    <a:pt x="12" y="168"/>
                    <a:pt x="27" y="168"/>
                  </a:cubicBezTo>
                  <a:cubicBezTo>
                    <a:pt x="41" y="168"/>
                    <a:pt x="53" y="160"/>
                    <a:pt x="53" y="150"/>
                  </a:cubicBezTo>
                  <a:cubicBezTo>
                    <a:pt x="53" y="149"/>
                    <a:pt x="53" y="149"/>
                    <a:pt x="53" y="149"/>
                  </a:cubicBezTo>
                  <a:cubicBezTo>
                    <a:pt x="53" y="56"/>
                    <a:pt x="53" y="56"/>
                    <a:pt x="53" y="56"/>
                  </a:cubicBezTo>
                  <a:cubicBezTo>
                    <a:pt x="148" y="56"/>
                    <a:pt x="148" y="56"/>
                    <a:pt x="148" y="56"/>
                  </a:cubicBezTo>
                  <a:cubicBezTo>
                    <a:pt x="148" y="117"/>
                    <a:pt x="148" y="117"/>
                    <a:pt x="148" y="117"/>
                  </a:cubicBezTo>
                  <a:cubicBezTo>
                    <a:pt x="144" y="115"/>
                    <a:pt x="138" y="114"/>
                    <a:pt x="133" y="114"/>
                  </a:cubicBezTo>
                  <a:cubicBezTo>
                    <a:pt x="118" y="114"/>
                    <a:pt x="107" y="122"/>
                    <a:pt x="107" y="132"/>
                  </a:cubicBezTo>
                  <a:cubicBezTo>
                    <a:pt x="107" y="142"/>
                    <a:pt x="118" y="150"/>
                    <a:pt x="133" y="150"/>
                  </a:cubicBezTo>
                  <a:cubicBezTo>
                    <a:pt x="147" y="150"/>
                    <a:pt x="159" y="142"/>
                    <a:pt x="159" y="132"/>
                  </a:cubicBezTo>
                  <a:cubicBezTo>
                    <a:pt x="159" y="132"/>
                    <a:pt x="159" y="132"/>
                    <a:pt x="159" y="132"/>
                  </a:cubicBezTo>
                  <a:cubicBezTo>
                    <a:pt x="159" y="131"/>
                    <a:pt x="159" y="131"/>
                    <a:pt x="159" y="131"/>
                  </a:cubicBezTo>
                  <a:cubicBezTo>
                    <a:pt x="159" y="8"/>
                    <a:pt x="159" y="8"/>
                    <a:pt x="159" y="8"/>
                  </a:cubicBezTo>
                  <a:cubicBezTo>
                    <a:pt x="159" y="3"/>
                    <a:pt x="155" y="0"/>
                    <a:pt x="150" y="0"/>
                  </a:cubicBezTo>
                  <a:close/>
                  <a:moveTo>
                    <a:pt x="148" y="45"/>
                  </a:moveTo>
                  <a:cubicBezTo>
                    <a:pt x="53" y="45"/>
                    <a:pt x="53" y="45"/>
                    <a:pt x="53" y="45"/>
                  </a:cubicBezTo>
                  <a:cubicBezTo>
                    <a:pt x="53" y="11"/>
                    <a:pt x="53" y="11"/>
                    <a:pt x="53" y="11"/>
                  </a:cubicBezTo>
                  <a:cubicBezTo>
                    <a:pt x="148" y="11"/>
                    <a:pt x="148" y="11"/>
                    <a:pt x="148" y="11"/>
                  </a:cubicBezTo>
                  <a:lnTo>
                    <a:pt x="148" y="4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 name="Freeform 172"/>
            <p:cNvSpPr>
              <a:spLocks noEditPoints="1"/>
            </p:cNvSpPr>
            <p:nvPr/>
          </p:nvSpPr>
          <p:spPr bwMode="auto">
            <a:xfrm>
              <a:off x="6147130" y="2875054"/>
              <a:ext cx="198899" cy="92164"/>
            </a:xfrm>
            <a:custGeom>
              <a:avLst/>
              <a:gdLst>
                <a:gd name="T0" fmla="*/ 178 w 231"/>
                <a:gd name="T1" fmla="*/ 0 h 107"/>
                <a:gd name="T2" fmla="*/ 124 w 231"/>
                <a:gd name="T3" fmla="*/ 53 h 107"/>
                <a:gd name="T4" fmla="*/ 134 w 231"/>
                <a:gd name="T5" fmla="*/ 84 h 107"/>
                <a:gd name="T6" fmla="*/ 98 w 231"/>
                <a:gd name="T7" fmla="*/ 84 h 107"/>
                <a:gd name="T8" fmla="*/ 108 w 231"/>
                <a:gd name="T9" fmla="*/ 53 h 107"/>
                <a:gd name="T10" fmla="*/ 54 w 231"/>
                <a:gd name="T11" fmla="*/ 0 h 107"/>
                <a:gd name="T12" fmla="*/ 0 w 231"/>
                <a:gd name="T13" fmla="*/ 53 h 107"/>
                <a:gd name="T14" fmla="*/ 53 w 231"/>
                <a:gd name="T15" fmla="*/ 107 h 107"/>
                <a:gd name="T16" fmla="*/ 53 w 231"/>
                <a:gd name="T17" fmla="*/ 107 h 107"/>
                <a:gd name="T18" fmla="*/ 53 w 231"/>
                <a:gd name="T19" fmla="*/ 107 h 107"/>
                <a:gd name="T20" fmla="*/ 54 w 231"/>
                <a:gd name="T21" fmla="*/ 107 h 107"/>
                <a:gd name="T22" fmla="*/ 54 w 231"/>
                <a:gd name="T23" fmla="*/ 107 h 107"/>
                <a:gd name="T24" fmla="*/ 175 w 231"/>
                <a:gd name="T25" fmla="*/ 107 h 107"/>
                <a:gd name="T26" fmla="*/ 176 w 231"/>
                <a:gd name="T27" fmla="*/ 107 h 107"/>
                <a:gd name="T28" fmla="*/ 178 w 231"/>
                <a:gd name="T29" fmla="*/ 107 h 107"/>
                <a:gd name="T30" fmla="*/ 231 w 231"/>
                <a:gd name="T31" fmla="*/ 53 h 107"/>
                <a:gd name="T32" fmla="*/ 178 w 231"/>
                <a:gd name="T33" fmla="*/ 0 h 107"/>
                <a:gd name="T34" fmla="*/ 54 w 231"/>
                <a:gd name="T35" fmla="*/ 84 h 107"/>
                <a:gd name="T36" fmla="*/ 53 w 231"/>
                <a:gd name="T37" fmla="*/ 84 h 107"/>
                <a:gd name="T38" fmla="*/ 23 w 231"/>
                <a:gd name="T39" fmla="*/ 53 h 107"/>
                <a:gd name="T40" fmla="*/ 54 w 231"/>
                <a:gd name="T41" fmla="*/ 22 h 107"/>
                <a:gd name="T42" fmla="*/ 85 w 231"/>
                <a:gd name="T43" fmla="*/ 53 h 107"/>
                <a:gd name="T44" fmla="*/ 54 w 231"/>
                <a:gd name="T45" fmla="*/ 84 h 107"/>
                <a:gd name="T46" fmla="*/ 178 w 231"/>
                <a:gd name="T47" fmla="*/ 84 h 107"/>
                <a:gd name="T48" fmla="*/ 147 w 231"/>
                <a:gd name="T49" fmla="*/ 53 h 107"/>
                <a:gd name="T50" fmla="*/ 178 w 231"/>
                <a:gd name="T51" fmla="*/ 22 h 107"/>
                <a:gd name="T52" fmla="*/ 209 w 231"/>
                <a:gd name="T53" fmla="*/ 53 h 107"/>
                <a:gd name="T54" fmla="*/ 178 w 231"/>
                <a:gd name="T55" fmla="*/ 8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1" h="107">
                  <a:moveTo>
                    <a:pt x="178" y="0"/>
                  </a:moveTo>
                  <a:cubicBezTo>
                    <a:pt x="148" y="0"/>
                    <a:pt x="124" y="24"/>
                    <a:pt x="124" y="53"/>
                  </a:cubicBezTo>
                  <a:cubicBezTo>
                    <a:pt x="124" y="65"/>
                    <a:pt x="128" y="76"/>
                    <a:pt x="134" y="84"/>
                  </a:cubicBezTo>
                  <a:cubicBezTo>
                    <a:pt x="98" y="84"/>
                    <a:pt x="98" y="84"/>
                    <a:pt x="98" y="84"/>
                  </a:cubicBezTo>
                  <a:cubicBezTo>
                    <a:pt x="104" y="76"/>
                    <a:pt x="108" y="65"/>
                    <a:pt x="108" y="53"/>
                  </a:cubicBezTo>
                  <a:cubicBezTo>
                    <a:pt x="108" y="24"/>
                    <a:pt x="84" y="0"/>
                    <a:pt x="54" y="0"/>
                  </a:cubicBezTo>
                  <a:cubicBezTo>
                    <a:pt x="24" y="0"/>
                    <a:pt x="0" y="24"/>
                    <a:pt x="0" y="53"/>
                  </a:cubicBezTo>
                  <a:cubicBezTo>
                    <a:pt x="0" y="83"/>
                    <a:pt x="24" y="106"/>
                    <a:pt x="53" y="107"/>
                  </a:cubicBezTo>
                  <a:cubicBezTo>
                    <a:pt x="53" y="107"/>
                    <a:pt x="53" y="107"/>
                    <a:pt x="53" y="107"/>
                  </a:cubicBezTo>
                  <a:cubicBezTo>
                    <a:pt x="53" y="107"/>
                    <a:pt x="53" y="107"/>
                    <a:pt x="53" y="107"/>
                  </a:cubicBezTo>
                  <a:cubicBezTo>
                    <a:pt x="54" y="107"/>
                    <a:pt x="54" y="107"/>
                    <a:pt x="54" y="107"/>
                  </a:cubicBezTo>
                  <a:cubicBezTo>
                    <a:pt x="54" y="107"/>
                    <a:pt x="54" y="107"/>
                    <a:pt x="54" y="107"/>
                  </a:cubicBezTo>
                  <a:cubicBezTo>
                    <a:pt x="175" y="107"/>
                    <a:pt x="175" y="107"/>
                    <a:pt x="175" y="107"/>
                  </a:cubicBezTo>
                  <a:cubicBezTo>
                    <a:pt x="176" y="107"/>
                    <a:pt x="176" y="107"/>
                    <a:pt x="176" y="107"/>
                  </a:cubicBezTo>
                  <a:cubicBezTo>
                    <a:pt x="177" y="107"/>
                    <a:pt x="177" y="107"/>
                    <a:pt x="178" y="107"/>
                  </a:cubicBezTo>
                  <a:cubicBezTo>
                    <a:pt x="207" y="107"/>
                    <a:pt x="231" y="83"/>
                    <a:pt x="231" y="53"/>
                  </a:cubicBezTo>
                  <a:cubicBezTo>
                    <a:pt x="231" y="24"/>
                    <a:pt x="207" y="0"/>
                    <a:pt x="178" y="0"/>
                  </a:cubicBezTo>
                  <a:close/>
                  <a:moveTo>
                    <a:pt x="54" y="84"/>
                  </a:moveTo>
                  <a:cubicBezTo>
                    <a:pt x="53" y="84"/>
                    <a:pt x="53" y="84"/>
                    <a:pt x="53" y="84"/>
                  </a:cubicBezTo>
                  <a:cubicBezTo>
                    <a:pt x="37" y="84"/>
                    <a:pt x="23" y="70"/>
                    <a:pt x="23" y="53"/>
                  </a:cubicBezTo>
                  <a:cubicBezTo>
                    <a:pt x="23" y="36"/>
                    <a:pt x="37" y="22"/>
                    <a:pt x="54" y="22"/>
                  </a:cubicBezTo>
                  <a:cubicBezTo>
                    <a:pt x="71" y="22"/>
                    <a:pt x="85" y="36"/>
                    <a:pt x="85" y="53"/>
                  </a:cubicBezTo>
                  <a:cubicBezTo>
                    <a:pt x="85" y="70"/>
                    <a:pt x="71" y="84"/>
                    <a:pt x="54" y="84"/>
                  </a:cubicBezTo>
                  <a:close/>
                  <a:moveTo>
                    <a:pt x="178" y="84"/>
                  </a:moveTo>
                  <a:cubicBezTo>
                    <a:pt x="160" y="84"/>
                    <a:pt x="147" y="71"/>
                    <a:pt x="147" y="53"/>
                  </a:cubicBezTo>
                  <a:cubicBezTo>
                    <a:pt x="147" y="36"/>
                    <a:pt x="160" y="22"/>
                    <a:pt x="178" y="22"/>
                  </a:cubicBezTo>
                  <a:cubicBezTo>
                    <a:pt x="195" y="22"/>
                    <a:pt x="209" y="36"/>
                    <a:pt x="209" y="53"/>
                  </a:cubicBezTo>
                  <a:cubicBezTo>
                    <a:pt x="209" y="71"/>
                    <a:pt x="195" y="84"/>
                    <a:pt x="178" y="8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 name="Freeform 174"/>
            <p:cNvSpPr>
              <a:spLocks noEditPoints="1"/>
            </p:cNvSpPr>
            <p:nvPr/>
          </p:nvSpPr>
          <p:spPr bwMode="auto">
            <a:xfrm>
              <a:off x="6490651" y="3377766"/>
              <a:ext cx="92164" cy="26593"/>
            </a:xfrm>
            <a:custGeom>
              <a:avLst/>
              <a:gdLst>
                <a:gd name="T0" fmla="*/ 6 w 107"/>
                <a:gd name="T1" fmla="*/ 0 h 31"/>
                <a:gd name="T2" fmla="*/ 6 w 107"/>
                <a:gd name="T3" fmla="*/ 0 h 31"/>
                <a:gd name="T4" fmla="*/ 6 w 107"/>
                <a:gd name="T5" fmla="*/ 0 h 31"/>
                <a:gd name="T6" fmla="*/ 0 w 107"/>
                <a:gd name="T7" fmla="*/ 5 h 31"/>
                <a:gd name="T8" fmla="*/ 0 w 107"/>
                <a:gd name="T9" fmla="*/ 27 h 31"/>
                <a:gd name="T10" fmla="*/ 6 w 107"/>
                <a:gd name="T11" fmla="*/ 31 h 31"/>
                <a:gd name="T12" fmla="*/ 5 w 107"/>
                <a:gd name="T13" fmla="*/ 31 h 31"/>
                <a:gd name="T14" fmla="*/ 6 w 107"/>
                <a:gd name="T15" fmla="*/ 31 h 31"/>
                <a:gd name="T16" fmla="*/ 11 w 107"/>
                <a:gd name="T17" fmla="*/ 27 h 31"/>
                <a:gd name="T18" fmla="*/ 11 w 107"/>
                <a:gd name="T19" fmla="*/ 5 h 31"/>
                <a:gd name="T20" fmla="*/ 6 w 107"/>
                <a:gd name="T21" fmla="*/ 0 h 31"/>
                <a:gd name="T22" fmla="*/ 37 w 107"/>
                <a:gd name="T23" fmla="*/ 0 h 31"/>
                <a:gd name="T24" fmla="*/ 37 w 107"/>
                <a:gd name="T25" fmla="*/ 0 h 31"/>
                <a:gd name="T26" fmla="*/ 37 w 107"/>
                <a:gd name="T27" fmla="*/ 0 h 31"/>
                <a:gd name="T28" fmla="*/ 31 w 107"/>
                <a:gd name="T29" fmla="*/ 5 h 31"/>
                <a:gd name="T30" fmla="*/ 31 w 107"/>
                <a:gd name="T31" fmla="*/ 27 h 31"/>
                <a:gd name="T32" fmla="*/ 37 w 107"/>
                <a:gd name="T33" fmla="*/ 31 h 31"/>
                <a:gd name="T34" fmla="*/ 36 w 107"/>
                <a:gd name="T35" fmla="*/ 31 h 31"/>
                <a:gd name="T36" fmla="*/ 37 w 107"/>
                <a:gd name="T37" fmla="*/ 31 h 31"/>
                <a:gd name="T38" fmla="*/ 43 w 107"/>
                <a:gd name="T39" fmla="*/ 27 h 31"/>
                <a:gd name="T40" fmla="*/ 43 w 107"/>
                <a:gd name="T41" fmla="*/ 5 h 31"/>
                <a:gd name="T42" fmla="*/ 37 w 107"/>
                <a:gd name="T43" fmla="*/ 0 h 31"/>
                <a:gd name="T44" fmla="*/ 70 w 107"/>
                <a:gd name="T45" fmla="*/ 0 h 31"/>
                <a:gd name="T46" fmla="*/ 70 w 107"/>
                <a:gd name="T47" fmla="*/ 0 h 31"/>
                <a:gd name="T48" fmla="*/ 70 w 107"/>
                <a:gd name="T49" fmla="*/ 0 h 31"/>
                <a:gd name="T50" fmla="*/ 65 w 107"/>
                <a:gd name="T51" fmla="*/ 5 h 31"/>
                <a:gd name="T52" fmla="*/ 65 w 107"/>
                <a:gd name="T53" fmla="*/ 27 h 31"/>
                <a:gd name="T54" fmla="*/ 70 w 107"/>
                <a:gd name="T55" fmla="*/ 31 h 31"/>
                <a:gd name="T56" fmla="*/ 70 w 107"/>
                <a:gd name="T57" fmla="*/ 31 h 31"/>
                <a:gd name="T58" fmla="*/ 70 w 107"/>
                <a:gd name="T59" fmla="*/ 31 h 31"/>
                <a:gd name="T60" fmla="*/ 76 w 107"/>
                <a:gd name="T61" fmla="*/ 27 h 31"/>
                <a:gd name="T62" fmla="*/ 76 w 107"/>
                <a:gd name="T63" fmla="*/ 5 h 31"/>
                <a:gd name="T64" fmla="*/ 70 w 107"/>
                <a:gd name="T65" fmla="*/ 0 h 31"/>
                <a:gd name="T66" fmla="*/ 101 w 107"/>
                <a:gd name="T67" fmla="*/ 0 h 31"/>
                <a:gd name="T68" fmla="*/ 101 w 107"/>
                <a:gd name="T69" fmla="*/ 0 h 31"/>
                <a:gd name="T70" fmla="*/ 101 w 107"/>
                <a:gd name="T71" fmla="*/ 0 h 31"/>
                <a:gd name="T72" fmla="*/ 96 w 107"/>
                <a:gd name="T73" fmla="*/ 5 h 31"/>
                <a:gd name="T74" fmla="*/ 96 w 107"/>
                <a:gd name="T75" fmla="*/ 27 h 31"/>
                <a:gd name="T76" fmla="*/ 101 w 107"/>
                <a:gd name="T77" fmla="*/ 31 h 31"/>
                <a:gd name="T78" fmla="*/ 101 w 107"/>
                <a:gd name="T79" fmla="*/ 31 h 31"/>
                <a:gd name="T80" fmla="*/ 101 w 107"/>
                <a:gd name="T81" fmla="*/ 31 h 31"/>
                <a:gd name="T82" fmla="*/ 107 w 107"/>
                <a:gd name="T83" fmla="*/ 27 h 31"/>
                <a:gd name="T84" fmla="*/ 107 w 107"/>
                <a:gd name="T85" fmla="*/ 5 h 31"/>
                <a:gd name="T86" fmla="*/ 101 w 107"/>
                <a:gd name="T8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 h="31">
                  <a:moveTo>
                    <a:pt x="6" y="0"/>
                  </a:moveTo>
                  <a:cubicBezTo>
                    <a:pt x="6" y="0"/>
                    <a:pt x="6" y="0"/>
                    <a:pt x="6" y="0"/>
                  </a:cubicBezTo>
                  <a:cubicBezTo>
                    <a:pt x="6" y="0"/>
                    <a:pt x="6" y="0"/>
                    <a:pt x="6" y="0"/>
                  </a:cubicBezTo>
                  <a:cubicBezTo>
                    <a:pt x="3" y="1"/>
                    <a:pt x="0" y="2"/>
                    <a:pt x="0" y="5"/>
                  </a:cubicBezTo>
                  <a:cubicBezTo>
                    <a:pt x="0" y="27"/>
                    <a:pt x="0" y="27"/>
                    <a:pt x="0" y="27"/>
                  </a:cubicBezTo>
                  <a:cubicBezTo>
                    <a:pt x="0" y="29"/>
                    <a:pt x="3" y="31"/>
                    <a:pt x="6" y="31"/>
                  </a:cubicBezTo>
                  <a:cubicBezTo>
                    <a:pt x="5" y="31"/>
                    <a:pt x="5" y="31"/>
                    <a:pt x="5" y="31"/>
                  </a:cubicBezTo>
                  <a:cubicBezTo>
                    <a:pt x="6" y="31"/>
                    <a:pt x="6" y="31"/>
                    <a:pt x="6" y="31"/>
                  </a:cubicBezTo>
                  <a:cubicBezTo>
                    <a:pt x="9" y="31"/>
                    <a:pt x="11" y="29"/>
                    <a:pt x="11" y="27"/>
                  </a:cubicBezTo>
                  <a:cubicBezTo>
                    <a:pt x="11" y="5"/>
                    <a:pt x="11" y="5"/>
                    <a:pt x="11" y="5"/>
                  </a:cubicBezTo>
                  <a:cubicBezTo>
                    <a:pt x="11" y="2"/>
                    <a:pt x="9" y="0"/>
                    <a:pt x="6" y="0"/>
                  </a:cubicBezTo>
                  <a:close/>
                  <a:moveTo>
                    <a:pt x="37" y="0"/>
                  </a:moveTo>
                  <a:cubicBezTo>
                    <a:pt x="37" y="0"/>
                    <a:pt x="37" y="0"/>
                    <a:pt x="37" y="0"/>
                  </a:cubicBezTo>
                  <a:cubicBezTo>
                    <a:pt x="37" y="0"/>
                    <a:pt x="37" y="0"/>
                    <a:pt x="37" y="0"/>
                  </a:cubicBezTo>
                  <a:cubicBezTo>
                    <a:pt x="34" y="1"/>
                    <a:pt x="31" y="2"/>
                    <a:pt x="31" y="5"/>
                  </a:cubicBezTo>
                  <a:cubicBezTo>
                    <a:pt x="31" y="27"/>
                    <a:pt x="31" y="27"/>
                    <a:pt x="31" y="27"/>
                  </a:cubicBezTo>
                  <a:cubicBezTo>
                    <a:pt x="31" y="29"/>
                    <a:pt x="34" y="31"/>
                    <a:pt x="37" y="31"/>
                  </a:cubicBezTo>
                  <a:cubicBezTo>
                    <a:pt x="36" y="31"/>
                    <a:pt x="36" y="31"/>
                    <a:pt x="36" y="31"/>
                  </a:cubicBezTo>
                  <a:cubicBezTo>
                    <a:pt x="37" y="31"/>
                    <a:pt x="37" y="31"/>
                    <a:pt x="37" y="31"/>
                  </a:cubicBezTo>
                  <a:cubicBezTo>
                    <a:pt x="40" y="31"/>
                    <a:pt x="43" y="29"/>
                    <a:pt x="43" y="27"/>
                  </a:cubicBezTo>
                  <a:cubicBezTo>
                    <a:pt x="43" y="5"/>
                    <a:pt x="43" y="5"/>
                    <a:pt x="43" y="5"/>
                  </a:cubicBezTo>
                  <a:cubicBezTo>
                    <a:pt x="43" y="2"/>
                    <a:pt x="40" y="0"/>
                    <a:pt x="37" y="0"/>
                  </a:cubicBezTo>
                  <a:close/>
                  <a:moveTo>
                    <a:pt x="70" y="0"/>
                  </a:moveTo>
                  <a:cubicBezTo>
                    <a:pt x="70" y="0"/>
                    <a:pt x="70" y="0"/>
                    <a:pt x="70" y="0"/>
                  </a:cubicBezTo>
                  <a:cubicBezTo>
                    <a:pt x="70" y="0"/>
                    <a:pt x="70" y="0"/>
                    <a:pt x="70" y="0"/>
                  </a:cubicBezTo>
                  <a:cubicBezTo>
                    <a:pt x="67" y="1"/>
                    <a:pt x="65" y="2"/>
                    <a:pt x="65" y="5"/>
                  </a:cubicBezTo>
                  <a:cubicBezTo>
                    <a:pt x="65" y="27"/>
                    <a:pt x="65" y="27"/>
                    <a:pt x="65" y="27"/>
                  </a:cubicBezTo>
                  <a:cubicBezTo>
                    <a:pt x="65" y="29"/>
                    <a:pt x="67" y="31"/>
                    <a:pt x="70" y="31"/>
                  </a:cubicBezTo>
                  <a:cubicBezTo>
                    <a:pt x="70" y="31"/>
                    <a:pt x="70" y="31"/>
                    <a:pt x="70" y="31"/>
                  </a:cubicBezTo>
                  <a:cubicBezTo>
                    <a:pt x="70" y="31"/>
                    <a:pt x="70" y="31"/>
                    <a:pt x="70" y="31"/>
                  </a:cubicBezTo>
                  <a:cubicBezTo>
                    <a:pt x="73" y="31"/>
                    <a:pt x="76" y="29"/>
                    <a:pt x="76" y="27"/>
                  </a:cubicBezTo>
                  <a:cubicBezTo>
                    <a:pt x="76" y="5"/>
                    <a:pt x="76" y="5"/>
                    <a:pt x="76" y="5"/>
                  </a:cubicBezTo>
                  <a:cubicBezTo>
                    <a:pt x="76" y="2"/>
                    <a:pt x="73" y="0"/>
                    <a:pt x="70" y="0"/>
                  </a:cubicBezTo>
                  <a:close/>
                  <a:moveTo>
                    <a:pt x="101" y="0"/>
                  </a:moveTo>
                  <a:cubicBezTo>
                    <a:pt x="101" y="0"/>
                    <a:pt x="101" y="0"/>
                    <a:pt x="101" y="0"/>
                  </a:cubicBezTo>
                  <a:cubicBezTo>
                    <a:pt x="101" y="0"/>
                    <a:pt x="101" y="0"/>
                    <a:pt x="101" y="0"/>
                  </a:cubicBezTo>
                  <a:cubicBezTo>
                    <a:pt x="98" y="1"/>
                    <a:pt x="96" y="2"/>
                    <a:pt x="96" y="5"/>
                  </a:cubicBezTo>
                  <a:cubicBezTo>
                    <a:pt x="96" y="27"/>
                    <a:pt x="96" y="27"/>
                    <a:pt x="96" y="27"/>
                  </a:cubicBezTo>
                  <a:cubicBezTo>
                    <a:pt x="96" y="29"/>
                    <a:pt x="98" y="31"/>
                    <a:pt x="101" y="31"/>
                  </a:cubicBezTo>
                  <a:cubicBezTo>
                    <a:pt x="101" y="31"/>
                    <a:pt x="101" y="31"/>
                    <a:pt x="101" y="31"/>
                  </a:cubicBezTo>
                  <a:cubicBezTo>
                    <a:pt x="101" y="31"/>
                    <a:pt x="101" y="31"/>
                    <a:pt x="101" y="31"/>
                  </a:cubicBezTo>
                  <a:cubicBezTo>
                    <a:pt x="104" y="31"/>
                    <a:pt x="107" y="29"/>
                    <a:pt x="107" y="27"/>
                  </a:cubicBezTo>
                  <a:cubicBezTo>
                    <a:pt x="107" y="5"/>
                    <a:pt x="107" y="5"/>
                    <a:pt x="107" y="5"/>
                  </a:cubicBezTo>
                  <a:cubicBezTo>
                    <a:pt x="107" y="2"/>
                    <a:pt x="104" y="0"/>
                    <a:pt x="10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 name="Freeform 175"/>
            <p:cNvSpPr>
              <a:spLocks noEditPoints="1"/>
            </p:cNvSpPr>
            <p:nvPr/>
          </p:nvSpPr>
          <p:spPr bwMode="auto">
            <a:xfrm>
              <a:off x="6465879" y="3387238"/>
              <a:ext cx="142071" cy="145350"/>
            </a:xfrm>
            <a:custGeom>
              <a:avLst/>
              <a:gdLst>
                <a:gd name="T0" fmla="*/ 138 w 165"/>
                <a:gd name="T1" fmla="*/ 0 h 169"/>
                <a:gd name="T2" fmla="*/ 138 w 165"/>
                <a:gd name="T3" fmla="*/ 13 h 169"/>
                <a:gd name="T4" fmla="*/ 141 w 165"/>
                <a:gd name="T5" fmla="*/ 18 h 169"/>
                <a:gd name="T6" fmla="*/ 131 w 165"/>
                <a:gd name="T7" fmla="*/ 28 h 169"/>
                <a:gd name="T8" fmla="*/ 122 w 165"/>
                <a:gd name="T9" fmla="*/ 18 h 169"/>
                <a:gd name="T10" fmla="*/ 123 w 165"/>
                <a:gd name="T11" fmla="*/ 12 h 169"/>
                <a:gd name="T12" fmla="*/ 123 w 165"/>
                <a:gd name="T13" fmla="*/ 0 h 169"/>
                <a:gd name="T14" fmla="*/ 107 w 165"/>
                <a:gd name="T15" fmla="*/ 0 h 169"/>
                <a:gd name="T16" fmla="*/ 107 w 165"/>
                <a:gd name="T17" fmla="*/ 13 h 169"/>
                <a:gd name="T18" fmla="*/ 108 w 165"/>
                <a:gd name="T19" fmla="*/ 18 h 169"/>
                <a:gd name="T20" fmla="*/ 99 w 165"/>
                <a:gd name="T21" fmla="*/ 28 h 169"/>
                <a:gd name="T22" fmla="*/ 89 w 165"/>
                <a:gd name="T23" fmla="*/ 18 h 169"/>
                <a:gd name="T24" fmla="*/ 91 w 165"/>
                <a:gd name="T25" fmla="*/ 12 h 169"/>
                <a:gd name="T26" fmla="*/ 91 w 165"/>
                <a:gd name="T27" fmla="*/ 0 h 169"/>
                <a:gd name="T28" fmla="*/ 74 w 165"/>
                <a:gd name="T29" fmla="*/ 0 h 169"/>
                <a:gd name="T30" fmla="*/ 74 w 165"/>
                <a:gd name="T31" fmla="*/ 13 h 169"/>
                <a:gd name="T32" fmla="*/ 76 w 165"/>
                <a:gd name="T33" fmla="*/ 18 h 169"/>
                <a:gd name="T34" fmla="*/ 67 w 165"/>
                <a:gd name="T35" fmla="*/ 28 h 169"/>
                <a:gd name="T36" fmla="*/ 57 w 165"/>
                <a:gd name="T37" fmla="*/ 18 h 169"/>
                <a:gd name="T38" fmla="*/ 58 w 165"/>
                <a:gd name="T39" fmla="*/ 12 h 169"/>
                <a:gd name="T40" fmla="*/ 58 w 165"/>
                <a:gd name="T41" fmla="*/ 0 h 169"/>
                <a:gd name="T42" fmla="*/ 43 w 165"/>
                <a:gd name="T43" fmla="*/ 0 h 169"/>
                <a:gd name="T44" fmla="*/ 43 w 165"/>
                <a:gd name="T45" fmla="*/ 13 h 169"/>
                <a:gd name="T46" fmla="*/ 44 w 165"/>
                <a:gd name="T47" fmla="*/ 18 h 169"/>
                <a:gd name="T48" fmla="*/ 34 w 165"/>
                <a:gd name="T49" fmla="*/ 28 h 169"/>
                <a:gd name="T50" fmla="*/ 25 w 165"/>
                <a:gd name="T51" fmla="*/ 18 h 169"/>
                <a:gd name="T52" fmla="*/ 27 w 165"/>
                <a:gd name="T53" fmla="*/ 12 h 169"/>
                <a:gd name="T54" fmla="*/ 27 w 165"/>
                <a:gd name="T55" fmla="*/ 0 h 169"/>
                <a:gd name="T56" fmla="*/ 26 w 165"/>
                <a:gd name="T57" fmla="*/ 0 h 169"/>
                <a:gd name="T58" fmla="*/ 1 w 165"/>
                <a:gd name="T59" fmla="*/ 26 h 169"/>
                <a:gd name="T60" fmla="*/ 0 w 165"/>
                <a:gd name="T61" fmla="*/ 143 h 169"/>
                <a:gd name="T62" fmla="*/ 26 w 165"/>
                <a:gd name="T63" fmla="*/ 169 h 169"/>
                <a:gd name="T64" fmla="*/ 139 w 165"/>
                <a:gd name="T65" fmla="*/ 169 h 169"/>
                <a:gd name="T66" fmla="*/ 165 w 165"/>
                <a:gd name="T67" fmla="*/ 144 h 169"/>
                <a:gd name="T68" fmla="*/ 165 w 165"/>
                <a:gd name="T69" fmla="*/ 26 h 169"/>
                <a:gd name="T70" fmla="*/ 138 w 165"/>
                <a:gd name="T71" fmla="*/ 0 h 169"/>
                <a:gd name="T72" fmla="*/ 147 w 165"/>
                <a:gd name="T73" fmla="*/ 143 h 169"/>
                <a:gd name="T74" fmla="*/ 139 w 165"/>
                <a:gd name="T75" fmla="*/ 152 h 169"/>
                <a:gd name="T76" fmla="*/ 27 w 165"/>
                <a:gd name="T77" fmla="*/ 152 h 169"/>
                <a:gd name="T78" fmla="*/ 21 w 165"/>
                <a:gd name="T79" fmla="*/ 149 h 169"/>
                <a:gd name="T80" fmla="*/ 18 w 165"/>
                <a:gd name="T81" fmla="*/ 143 h 169"/>
                <a:gd name="T82" fmla="*/ 18 w 165"/>
                <a:gd name="T83" fmla="*/ 54 h 169"/>
                <a:gd name="T84" fmla="*/ 27 w 165"/>
                <a:gd name="T85" fmla="*/ 45 h 169"/>
                <a:gd name="T86" fmla="*/ 139 w 165"/>
                <a:gd name="T87" fmla="*/ 46 h 169"/>
                <a:gd name="T88" fmla="*/ 145 w 165"/>
                <a:gd name="T89" fmla="*/ 48 h 169"/>
                <a:gd name="T90" fmla="*/ 147 w 165"/>
                <a:gd name="T91" fmla="*/ 54 h 169"/>
                <a:gd name="T92" fmla="*/ 147 w 165"/>
                <a:gd name="T93" fmla="*/ 14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69">
                  <a:moveTo>
                    <a:pt x="138" y="0"/>
                  </a:moveTo>
                  <a:cubicBezTo>
                    <a:pt x="138" y="13"/>
                    <a:pt x="138" y="13"/>
                    <a:pt x="138" y="13"/>
                  </a:cubicBezTo>
                  <a:cubicBezTo>
                    <a:pt x="139" y="15"/>
                    <a:pt x="141" y="16"/>
                    <a:pt x="141" y="18"/>
                  </a:cubicBezTo>
                  <a:cubicBezTo>
                    <a:pt x="141" y="23"/>
                    <a:pt x="137" y="28"/>
                    <a:pt x="131" y="28"/>
                  </a:cubicBezTo>
                  <a:cubicBezTo>
                    <a:pt x="126" y="28"/>
                    <a:pt x="122" y="23"/>
                    <a:pt x="122" y="18"/>
                  </a:cubicBezTo>
                  <a:cubicBezTo>
                    <a:pt x="122" y="16"/>
                    <a:pt x="121" y="14"/>
                    <a:pt x="123" y="12"/>
                  </a:cubicBezTo>
                  <a:cubicBezTo>
                    <a:pt x="123" y="0"/>
                    <a:pt x="123" y="0"/>
                    <a:pt x="123" y="0"/>
                  </a:cubicBezTo>
                  <a:cubicBezTo>
                    <a:pt x="107" y="0"/>
                    <a:pt x="107" y="0"/>
                    <a:pt x="107" y="0"/>
                  </a:cubicBezTo>
                  <a:cubicBezTo>
                    <a:pt x="107" y="13"/>
                    <a:pt x="107" y="13"/>
                    <a:pt x="107" y="13"/>
                  </a:cubicBezTo>
                  <a:cubicBezTo>
                    <a:pt x="108" y="14"/>
                    <a:pt x="108" y="16"/>
                    <a:pt x="108" y="18"/>
                  </a:cubicBezTo>
                  <a:cubicBezTo>
                    <a:pt x="108" y="23"/>
                    <a:pt x="104" y="28"/>
                    <a:pt x="99" y="28"/>
                  </a:cubicBezTo>
                  <a:cubicBezTo>
                    <a:pt x="94" y="28"/>
                    <a:pt x="89" y="23"/>
                    <a:pt x="89" y="18"/>
                  </a:cubicBezTo>
                  <a:cubicBezTo>
                    <a:pt x="89" y="16"/>
                    <a:pt x="90" y="14"/>
                    <a:pt x="91" y="12"/>
                  </a:cubicBezTo>
                  <a:cubicBezTo>
                    <a:pt x="91" y="0"/>
                    <a:pt x="91" y="0"/>
                    <a:pt x="91" y="0"/>
                  </a:cubicBezTo>
                  <a:cubicBezTo>
                    <a:pt x="74" y="0"/>
                    <a:pt x="74" y="0"/>
                    <a:pt x="74" y="0"/>
                  </a:cubicBezTo>
                  <a:cubicBezTo>
                    <a:pt x="74" y="13"/>
                    <a:pt x="74" y="13"/>
                    <a:pt x="74" y="13"/>
                  </a:cubicBezTo>
                  <a:cubicBezTo>
                    <a:pt x="75" y="14"/>
                    <a:pt x="76" y="16"/>
                    <a:pt x="76" y="18"/>
                  </a:cubicBezTo>
                  <a:cubicBezTo>
                    <a:pt x="76" y="23"/>
                    <a:pt x="72" y="28"/>
                    <a:pt x="67" y="28"/>
                  </a:cubicBezTo>
                  <a:cubicBezTo>
                    <a:pt x="61" y="28"/>
                    <a:pt x="57" y="23"/>
                    <a:pt x="57" y="18"/>
                  </a:cubicBezTo>
                  <a:cubicBezTo>
                    <a:pt x="57" y="16"/>
                    <a:pt x="57" y="14"/>
                    <a:pt x="58" y="12"/>
                  </a:cubicBezTo>
                  <a:cubicBezTo>
                    <a:pt x="58" y="0"/>
                    <a:pt x="58" y="0"/>
                    <a:pt x="58" y="0"/>
                  </a:cubicBezTo>
                  <a:cubicBezTo>
                    <a:pt x="43" y="0"/>
                    <a:pt x="43" y="0"/>
                    <a:pt x="43" y="0"/>
                  </a:cubicBezTo>
                  <a:cubicBezTo>
                    <a:pt x="43" y="13"/>
                    <a:pt x="43" y="13"/>
                    <a:pt x="43" y="13"/>
                  </a:cubicBezTo>
                  <a:cubicBezTo>
                    <a:pt x="44" y="14"/>
                    <a:pt x="44" y="16"/>
                    <a:pt x="44" y="18"/>
                  </a:cubicBezTo>
                  <a:cubicBezTo>
                    <a:pt x="44" y="23"/>
                    <a:pt x="40" y="28"/>
                    <a:pt x="34" y="28"/>
                  </a:cubicBezTo>
                  <a:cubicBezTo>
                    <a:pt x="29" y="28"/>
                    <a:pt x="25" y="23"/>
                    <a:pt x="25" y="18"/>
                  </a:cubicBezTo>
                  <a:cubicBezTo>
                    <a:pt x="25" y="16"/>
                    <a:pt x="25" y="14"/>
                    <a:pt x="27" y="12"/>
                  </a:cubicBezTo>
                  <a:cubicBezTo>
                    <a:pt x="27" y="0"/>
                    <a:pt x="27" y="0"/>
                    <a:pt x="27" y="0"/>
                  </a:cubicBezTo>
                  <a:cubicBezTo>
                    <a:pt x="26" y="0"/>
                    <a:pt x="26" y="0"/>
                    <a:pt x="26" y="0"/>
                  </a:cubicBezTo>
                  <a:cubicBezTo>
                    <a:pt x="12" y="0"/>
                    <a:pt x="1" y="12"/>
                    <a:pt x="1" y="26"/>
                  </a:cubicBezTo>
                  <a:cubicBezTo>
                    <a:pt x="0" y="143"/>
                    <a:pt x="0" y="143"/>
                    <a:pt x="0" y="143"/>
                  </a:cubicBezTo>
                  <a:cubicBezTo>
                    <a:pt x="0" y="158"/>
                    <a:pt x="12" y="169"/>
                    <a:pt x="26" y="169"/>
                  </a:cubicBezTo>
                  <a:cubicBezTo>
                    <a:pt x="139" y="169"/>
                    <a:pt x="139" y="169"/>
                    <a:pt x="139" y="169"/>
                  </a:cubicBezTo>
                  <a:cubicBezTo>
                    <a:pt x="153" y="169"/>
                    <a:pt x="165" y="158"/>
                    <a:pt x="165" y="144"/>
                  </a:cubicBezTo>
                  <a:cubicBezTo>
                    <a:pt x="165" y="26"/>
                    <a:pt x="165" y="26"/>
                    <a:pt x="165" y="26"/>
                  </a:cubicBezTo>
                  <a:cubicBezTo>
                    <a:pt x="165" y="12"/>
                    <a:pt x="153" y="0"/>
                    <a:pt x="138" y="0"/>
                  </a:cubicBezTo>
                  <a:close/>
                  <a:moveTo>
                    <a:pt x="147" y="143"/>
                  </a:moveTo>
                  <a:cubicBezTo>
                    <a:pt x="147" y="148"/>
                    <a:pt x="143" y="152"/>
                    <a:pt x="139" y="152"/>
                  </a:cubicBezTo>
                  <a:cubicBezTo>
                    <a:pt x="27" y="152"/>
                    <a:pt x="27" y="152"/>
                    <a:pt x="27" y="152"/>
                  </a:cubicBezTo>
                  <a:cubicBezTo>
                    <a:pt x="23" y="152"/>
                    <a:pt x="21" y="150"/>
                    <a:pt x="21" y="149"/>
                  </a:cubicBezTo>
                  <a:cubicBezTo>
                    <a:pt x="20" y="148"/>
                    <a:pt x="18" y="146"/>
                    <a:pt x="18" y="143"/>
                  </a:cubicBezTo>
                  <a:cubicBezTo>
                    <a:pt x="18" y="54"/>
                    <a:pt x="18" y="54"/>
                    <a:pt x="18" y="54"/>
                  </a:cubicBezTo>
                  <a:cubicBezTo>
                    <a:pt x="18" y="49"/>
                    <a:pt x="22" y="45"/>
                    <a:pt x="27" y="45"/>
                  </a:cubicBezTo>
                  <a:cubicBezTo>
                    <a:pt x="139" y="46"/>
                    <a:pt x="139" y="46"/>
                    <a:pt x="139" y="46"/>
                  </a:cubicBezTo>
                  <a:cubicBezTo>
                    <a:pt x="142" y="46"/>
                    <a:pt x="144" y="47"/>
                    <a:pt x="145" y="48"/>
                  </a:cubicBezTo>
                  <a:cubicBezTo>
                    <a:pt x="146" y="49"/>
                    <a:pt x="147" y="51"/>
                    <a:pt x="147" y="54"/>
                  </a:cubicBezTo>
                  <a:lnTo>
                    <a:pt x="147" y="14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 name="Freeform 176"/>
            <p:cNvSpPr/>
            <p:nvPr/>
          </p:nvSpPr>
          <p:spPr bwMode="auto">
            <a:xfrm>
              <a:off x="6517608" y="3442245"/>
              <a:ext cx="38614" cy="59378"/>
            </a:xfrm>
            <a:custGeom>
              <a:avLst/>
              <a:gdLst>
                <a:gd name="T0" fmla="*/ 42 w 45"/>
                <a:gd name="T1" fmla="*/ 37 h 69"/>
                <a:gd name="T2" fmla="*/ 32 w 45"/>
                <a:gd name="T3" fmla="*/ 32 h 69"/>
                <a:gd name="T4" fmla="*/ 42 w 45"/>
                <a:gd name="T5" fmla="*/ 17 h 69"/>
                <a:gd name="T6" fmla="*/ 37 w 45"/>
                <a:gd name="T7" fmla="*/ 6 h 69"/>
                <a:gd name="T8" fmla="*/ 22 w 45"/>
                <a:gd name="T9" fmla="*/ 0 h 69"/>
                <a:gd name="T10" fmla="*/ 12 w 45"/>
                <a:gd name="T11" fmla="*/ 2 h 69"/>
                <a:gd name="T12" fmla="*/ 5 w 45"/>
                <a:gd name="T13" fmla="*/ 8 h 69"/>
                <a:gd name="T14" fmla="*/ 1 w 45"/>
                <a:gd name="T15" fmla="*/ 18 h 69"/>
                <a:gd name="T16" fmla="*/ 13 w 45"/>
                <a:gd name="T17" fmla="*/ 20 h 69"/>
                <a:gd name="T18" fmla="*/ 16 w 45"/>
                <a:gd name="T19" fmla="*/ 13 h 69"/>
                <a:gd name="T20" fmla="*/ 22 w 45"/>
                <a:gd name="T21" fmla="*/ 11 h 69"/>
                <a:gd name="T22" fmla="*/ 27 w 45"/>
                <a:gd name="T23" fmla="*/ 13 h 69"/>
                <a:gd name="T24" fmla="*/ 29 w 45"/>
                <a:gd name="T25" fmla="*/ 18 h 69"/>
                <a:gd name="T26" fmla="*/ 26 w 45"/>
                <a:gd name="T27" fmla="*/ 25 h 69"/>
                <a:gd name="T28" fmla="*/ 18 w 45"/>
                <a:gd name="T29" fmla="*/ 27 h 69"/>
                <a:gd name="T30" fmla="*/ 17 w 45"/>
                <a:gd name="T31" fmla="*/ 37 h 69"/>
                <a:gd name="T32" fmla="*/ 23 w 45"/>
                <a:gd name="T33" fmla="*/ 37 h 69"/>
                <a:gd name="T34" fmla="*/ 29 w 45"/>
                <a:gd name="T35" fmla="*/ 39 h 69"/>
                <a:gd name="T36" fmla="*/ 32 w 45"/>
                <a:gd name="T37" fmla="*/ 47 h 69"/>
                <a:gd name="T38" fmla="*/ 29 w 45"/>
                <a:gd name="T39" fmla="*/ 55 h 69"/>
                <a:gd name="T40" fmla="*/ 22 w 45"/>
                <a:gd name="T41" fmla="*/ 58 h 69"/>
                <a:gd name="T42" fmla="*/ 16 w 45"/>
                <a:gd name="T43" fmla="*/ 56 h 69"/>
                <a:gd name="T44" fmla="*/ 13 w 45"/>
                <a:gd name="T45" fmla="*/ 49 h 69"/>
                <a:gd name="T46" fmla="*/ 0 w 45"/>
                <a:gd name="T47" fmla="*/ 50 h 69"/>
                <a:gd name="T48" fmla="*/ 7 w 45"/>
                <a:gd name="T49" fmla="*/ 64 h 69"/>
                <a:gd name="T50" fmla="*/ 22 w 45"/>
                <a:gd name="T51" fmla="*/ 69 h 69"/>
                <a:gd name="T52" fmla="*/ 39 w 45"/>
                <a:gd name="T53" fmla="*/ 63 h 69"/>
                <a:gd name="T54" fmla="*/ 45 w 45"/>
                <a:gd name="T55" fmla="*/ 48 h 69"/>
                <a:gd name="T56" fmla="*/ 42 w 45"/>
                <a:gd name="T57"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5" h="69">
                  <a:moveTo>
                    <a:pt x="42" y="37"/>
                  </a:moveTo>
                  <a:cubicBezTo>
                    <a:pt x="39" y="34"/>
                    <a:pt x="36" y="32"/>
                    <a:pt x="32" y="32"/>
                  </a:cubicBezTo>
                  <a:cubicBezTo>
                    <a:pt x="39" y="28"/>
                    <a:pt x="42" y="23"/>
                    <a:pt x="42" y="17"/>
                  </a:cubicBezTo>
                  <a:cubicBezTo>
                    <a:pt x="42" y="13"/>
                    <a:pt x="41" y="9"/>
                    <a:pt x="37" y="6"/>
                  </a:cubicBezTo>
                  <a:cubicBezTo>
                    <a:pt x="33" y="2"/>
                    <a:pt x="28" y="0"/>
                    <a:pt x="22" y="0"/>
                  </a:cubicBezTo>
                  <a:cubicBezTo>
                    <a:pt x="18" y="0"/>
                    <a:pt x="15" y="1"/>
                    <a:pt x="12" y="2"/>
                  </a:cubicBezTo>
                  <a:cubicBezTo>
                    <a:pt x="9" y="3"/>
                    <a:pt x="7" y="5"/>
                    <a:pt x="5" y="8"/>
                  </a:cubicBezTo>
                  <a:cubicBezTo>
                    <a:pt x="3" y="10"/>
                    <a:pt x="2" y="14"/>
                    <a:pt x="1" y="18"/>
                  </a:cubicBezTo>
                  <a:cubicBezTo>
                    <a:pt x="13" y="20"/>
                    <a:pt x="13" y="20"/>
                    <a:pt x="13" y="20"/>
                  </a:cubicBezTo>
                  <a:cubicBezTo>
                    <a:pt x="13" y="17"/>
                    <a:pt x="14" y="15"/>
                    <a:pt x="16" y="13"/>
                  </a:cubicBezTo>
                  <a:cubicBezTo>
                    <a:pt x="17" y="11"/>
                    <a:pt x="19" y="11"/>
                    <a:pt x="22" y="11"/>
                  </a:cubicBezTo>
                  <a:cubicBezTo>
                    <a:pt x="24" y="11"/>
                    <a:pt x="26" y="11"/>
                    <a:pt x="27" y="13"/>
                  </a:cubicBezTo>
                  <a:cubicBezTo>
                    <a:pt x="28" y="14"/>
                    <a:pt x="29" y="16"/>
                    <a:pt x="29" y="18"/>
                  </a:cubicBezTo>
                  <a:cubicBezTo>
                    <a:pt x="29" y="21"/>
                    <a:pt x="28" y="23"/>
                    <a:pt x="26" y="25"/>
                  </a:cubicBezTo>
                  <a:cubicBezTo>
                    <a:pt x="24" y="26"/>
                    <a:pt x="22" y="27"/>
                    <a:pt x="18" y="27"/>
                  </a:cubicBezTo>
                  <a:cubicBezTo>
                    <a:pt x="17" y="37"/>
                    <a:pt x="17" y="37"/>
                    <a:pt x="17" y="37"/>
                  </a:cubicBezTo>
                  <a:cubicBezTo>
                    <a:pt x="19" y="37"/>
                    <a:pt x="21" y="37"/>
                    <a:pt x="23" y="37"/>
                  </a:cubicBezTo>
                  <a:cubicBezTo>
                    <a:pt x="25" y="37"/>
                    <a:pt x="27" y="37"/>
                    <a:pt x="29" y="39"/>
                  </a:cubicBezTo>
                  <a:cubicBezTo>
                    <a:pt x="31" y="41"/>
                    <a:pt x="32" y="44"/>
                    <a:pt x="32" y="47"/>
                  </a:cubicBezTo>
                  <a:cubicBezTo>
                    <a:pt x="32" y="51"/>
                    <a:pt x="31" y="53"/>
                    <a:pt x="29" y="55"/>
                  </a:cubicBezTo>
                  <a:cubicBezTo>
                    <a:pt x="27" y="57"/>
                    <a:pt x="25" y="58"/>
                    <a:pt x="22" y="58"/>
                  </a:cubicBezTo>
                  <a:cubicBezTo>
                    <a:pt x="20" y="58"/>
                    <a:pt x="18" y="58"/>
                    <a:pt x="16" y="56"/>
                  </a:cubicBezTo>
                  <a:cubicBezTo>
                    <a:pt x="14" y="54"/>
                    <a:pt x="13" y="52"/>
                    <a:pt x="13" y="49"/>
                  </a:cubicBezTo>
                  <a:cubicBezTo>
                    <a:pt x="0" y="50"/>
                    <a:pt x="0" y="50"/>
                    <a:pt x="0" y="50"/>
                  </a:cubicBezTo>
                  <a:cubicBezTo>
                    <a:pt x="1" y="56"/>
                    <a:pt x="3" y="60"/>
                    <a:pt x="7" y="64"/>
                  </a:cubicBezTo>
                  <a:cubicBezTo>
                    <a:pt x="11" y="67"/>
                    <a:pt x="16" y="69"/>
                    <a:pt x="22" y="69"/>
                  </a:cubicBezTo>
                  <a:cubicBezTo>
                    <a:pt x="29" y="69"/>
                    <a:pt x="34" y="67"/>
                    <a:pt x="39" y="63"/>
                  </a:cubicBezTo>
                  <a:cubicBezTo>
                    <a:pt x="43" y="59"/>
                    <a:pt x="45" y="54"/>
                    <a:pt x="45" y="48"/>
                  </a:cubicBezTo>
                  <a:cubicBezTo>
                    <a:pt x="45" y="44"/>
                    <a:pt x="44" y="40"/>
                    <a:pt x="42" y="3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 name="Freeform 263"/>
            <p:cNvSpPr/>
            <p:nvPr/>
          </p:nvSpPr>
          <p:spPr bwMode="auto">
            <a:xfrm>
              <a:off x="7354734" y="5998794"/>
              <a:ext cx="89614" cy="29143"/>
            </a:xfrm>
            <a:custGeom>
              <a:avLst/>
              <a:gdLst>
                <a:gd name="T0" fmla="*/ 100 w 104"/>
                <a:gd name="T1" fmla="*/ 0 h 34"/>
                <a:gd name="T2" fmla="*/ 4 w 104"/>
                <a:gd name="T3" fmla="*/ 0 h 34"/>
                <a:gd name="T4" fmla="*/ 0 w 104"/>
                <a:gd name="T5" fmla="*/ 4 h 34"/>
                <a:gd name="T6" fmla="*/ 0 w 104"/>
                <a:gd name="T7" fmla="*/ 30 h 34"/>
                <a:gd name="T8" fmla="*/ 4 w 104"/>
                <a:gd name="T9" fmla="*/ 34 h 34"/>
                <a:gd name="T10" fmla="*/ 100 w 104"/>
                <a:gd name="T11" fmla="*/ 34 h 34"/>
                <a:gd name="T12" fmla="*/ 104 w 104"/>
                <a:gd name="T13" fmla="*/ 30 h 34"/>
                <a:gd name="T14" fmla="*/ 104 w 104"/>
                <a:gd name="T15" fmla="*/ 4 h 34"/>
                <a:gd name="T16" fmla="*/ 100 w 104"/>
                <a:gd name="T1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34">
                  <a:moveTo>
                    <a:pt x="100" y="0"/>
                  </a:moveTo>
                  <a:cubicBezTo>
                    <a:pt x="4" y="0"/>
                    <a:pt x="4" y="0"/>
                    <a:pt x="4" y="0"/>
                  </a:cubicBezTo>
                  <a:cubicBezTo>
                    <a:pt x="1" y="0"/>
                    <a:pt x="0" y="2"/>
                    <a:pt x="0" y="4"/>
                  </a:cubicBezTo>
                  <a:cubicBezTo>
                    <a:pt x="0" y="30"/>
                    <a:pt x="0" y="30"/>
                    <a:pt x="0" y="30"/>
                  </a:cubicBezTo>
                  <a:cubicBezTo>
                    <a:pt x="0" y="32"/>
                    <a:pt x="1" y="34"/>
                    <a:pt x="4" y="34"/>
                  </a:cubicBezTo>
                  <a:cubicBezTo>
                    <a:pt x="100" y="34"/>
                    <a:pt x="100" y="34"/>
                    <a:pt x="100" y="34"/>
                  </a:cubicBezTo>
                  <a:cubicBezTo>
                    <a:pt x="102" y="34"/>
                    <a:pt x="104" y="32"/>
                    <a:pt x="104" y="30"/>
                  </a:cubicBezTo>
                  <a:cubicBezTo>
                    <a:pt x="104" y="4"/>
                    <a:pt x="104" y="4"/>
                    <a:pt x="104" y="4"/>
                  </a:cubicBezTo>
                  <a:cubicBezTo>
                    <a:pt x="104" y="2"/>
                    <a:pt x="102" y="0"/>
                    <a:pt x="10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 name="Freeform 264"/>
            <p:cNvSpPr/>
            <p:nvPr/>
          </p:nvSpPr>
          <p:spPr bwMode="auto">
            <a:xfrm>
              <a:off x="7352913" y="6101158"/>
              <a:ext cx="92164" cy="61200"/>
            </a:xfrm>
            <a:custGeom>
              <a:avLst/>
              <a:gdLst>
                <a:gd name="T0" fmla="*/ 100 w 107"/>
                <a:gd name="T1" fmla="*/ 0 h 71"/>
                <a:gd name="T2" fmla="*/ 7 w 107"/>
                <a:gd name="T3" fmla="*/ 0 h 71"/>
                <a:gd name="T4" fmla="*/ 0 w 107"/>
                <a:gd name="T5" fmla="*/ 6 h 71"/>
                <a:gd name="T6" fmla="*/ 0 w 107"/>
                <a:gd name="T7" fmla="*/ 65 h 71"/>
                <a:gd name="T8" fmla="*/ 7 w 107"/>
                <a:gd name="T9" fmla="*/ 71 h 71"/>
                <a:gd name="T10" fmla="*/ 84 w 107"/>
                <a:gd name="T11" fmla="*/ 71 h 71"/>
                <a:gd name="T12" fmla="*/ 84 w 107"/>
                <a:gd name="T13" fmla="*/ 71 h 71"/>
                <a:gd name="T14" fmla="*/ 84 w 107"/>
                <a:gd name="T15" fmla="*/ 71 h 71"/>
                <a:gd name="T16" fmla="*/ 97 w 107"/>
                <a:gd name="T17" fmla="*/ 58 h 71"/>
                <a:gd name="T18" fmla="*/ 107 w 107"/>
                <a:gd name="T19" fmla="*/ 49 h 71"/>
                <a:gd name="T20" fmla="*/ 107 w 107"/>
                <a:gd name="T21" fmla="*/ 6 h 71"/>
                <a:gd name="T22" fmla="*/ 100 w 107"/>
                <a:gd name="T2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71">
                  <a:moveTo>
                    <a:pt x="100" y="0"/>
                  </a:moveTo>
                  <a:cubicBezTo>
                    <a:pt x="7" y="0"/>
                    <a:pt x="7" y="0"/>
                    <a:pt x="7" y="0"/>
                  </a:cubicBezTo>
                  <a:cubicBezTo>
                    <a:pt x="3" y="0"/>
                    <a:pt x="0" y="3"/>
                    <a:pt x="0" y="6"/>
                  </a:cubicBezTo>
                  <a:cubicBezTo>
                    <a:pt x="0" y="65"/>
                    <a:pt x="0" y="65"/>
                    <a:pt x="0" y="65"/>
                  </a:cubicBezTo>
                  <a:cubicBezTo>
                    <a:pt x="0" y="69"/>
                    <a:pt x="3" y="71"/>
                    <a:pt x="7" y="71"/>
                  </a:cubicBezTo>
                  <a:cubicBezTo>
                    <a:pt x="84" y="71"/>
                    <a:pt x="84" y="71"/>
                    <a:pt x="84" y="71"/>
                  </a:cubicBezTo>
                  <a:cubicBezTo>
                    <a:pt x="84" y="71"/>
                    <a:pt x="84" y="71"/>
                    <a:pt x="84" y="71"/>
                  </a:cubicBezTo>
                  <a:cubicBezTo>
                    <a:pt x="84" y="71"/>
                    <a:pt x="84" y="71"/>
                    <a:pt x="84" y="71"/>
                  </a:cubicBezTo>
                  <a:cubicBezTo>
                    <a:pt x="97" y="58"/>
                    <a:pt x="97" y="58"/>
                    <a:pt x="97" y="58"/>
                  </a:cubicBezTo>
                  <a:cubicBezTo>
                    <a:pt x="107" y="49"/>
                    <a:pt x="107" y="49"/>
                    <a:pt x="107" y="49"/>
                  </a:cubicBezTo>
                  <a:cubicBezTo>
                    <a:pt x="107" y="6"/>
                    <a:pt x="107" y="6"/>
                    <a:pt x="107" y="6"/>
                  </a:cubicBezTo>
                  <a:cubicBezTo>
                    <a:pt x="107" y="3"/>
                    <a:pt x="104" y="0"/>
                    <a:pt x="10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6" name="Freeform 265"/>
            <p:cNvSpPr/>
            <p:nvPr/>
          </p:nvSpPr>
          <p:spPr bwMode="auto">
            <a:xfrm>
              <a:off x="7425405" y="6143415"/>
              <a:ext cx="18943" cy="18943"/>
            </a:xfrm>
            <a:custGeom>
              <a:avLst/>
              <a:gdLst>
                <a:gd name="T0" fmla="*/ 0 w 52"/>
                <a:gd name="T1" fmla="*/ 0 h 52"/>
                <a:gd name="T2" fmla="*/ 0 w 52"/>
                <a:gd name="T3" fmla="*/ 52 h 52"/>
                <a:gd name="T4" fmla="*/ 52 w 52"/>
                <a:gd name="T5" fmla="*/ 0 h 52"/>
                <a:gd name="T6" fmla="*/ 0 w 52"/>
                <a:gd name="T7" fmla="*/ 0 h 52"/>
              </a:gdLst>
              <a:ahLst/>
              <a:cxnLst>
                <a:cxn ang="0">
                  <a:pos x="T0" y="T1"/>
                </a:cxn>
                <a:cxn ang="0">
                  <a:pos x="T2" y="T3"/>
                </a:cxn>
                <a:cxn ang="0">
                  <a:pos x="T4" y="T5"/>
                </a:cxn>
                <a:cxn ang="0">
                  <a:pos x="T6" y="T7"/>
                </a:cxn>
              </a:cxnLst>
              <a:rect l="0" t="0" r="r" b="b"/>
              <a:pathLst>
                <a:path w="52" h="52">
                  <a:moveTo>
                    <a:pt x="0" y="0"/>
                  </a:moveTo>
                  <a:lnTo>
                    <a:pt x="0" y="52"/>
                  </a:lnTo>
                  <a:lnTo>
                    <a:pt x="5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7" name="Freeform 266"/>
            <p:cNvSpPr>
              <a:spLocks noEditPoints="1"/>
            </p:cNvSpPr>
            <p:nvPr/>
          </p:nvSpPr>
          <p:spPr bwMode="auto">
            <a:xfrm>
              <a:off x="7424312" y="6142322"/>
              <a:ext cx="20764" cy="20036"/>
            </a:xfrm>
            <a:custGeom>
              <a:avLst/>
              <a:gdLst>
                <a:gd name="T0" fmla="*/ 1 w 24"/>
                <a:gd name="T1" fmla="*/ 23 h 23"/>
                <a:gd name="T2" fmla="*/ 0 w 24"/>
                <a:gd name="T3" fmla="*/ 23 h 23"/>
                <a:gd name="T4" fmla="*/ 0 w 24"/>
                <a:gd name="T5" fmla="*/ 23 h 23"/>
                <a:gd name="T6" fmla="*/ 0 w 24"/>
                <a:gd name="T7" fmla="*/ 1 h 23"/>
                <a:gd name="T8" fmla="*/ 1 w 24"/>
                <a:gd name="T9" fmla="*/ 0 h 23"/>
                <a:gd name="T10" fmla="*/ 23 w 24"/>
                <a:gd name="T11" fmla="*/ 0 h 23"/>
                <a:gd name="T12" fmla="*/ 24 w 24"/>
                <a:gd name="T13" fmla="*/ 0 h 23"/>
                <a:gd name="T14" fmla="*/ 24 w 24"/>
                <a:gd name="T15" fmla="*/ 1 h 23"/>
                <a:gd name="T16" fmla="*/ 1 w 24"/>
                <a:gd name="T17" fmla="*/ 23 h 23"/>
                <a:gd name="T18" fmla="*/ 1 w 24"/>
                <a:gd name="T19" fmla="*/ 1 h 23"/>
                <a:gd name="T20" fmla="*/ 1 w 24"/>
                <a:gd name="T21" fmla="*/ 21 h 23"/>
                <a:gd name="T22" fmla="*/ 21 w 24"/>
                <a:gd name="T23" fmla="*/ 1 h 23"/>
                <a:gd name="T24" fmla="*/ 1 w 24"/>
                <a:gd name="T25"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3">
                  <a:moveTo>
                    <a:pt x="1" y="23"/>
                  </a:moveTo>
                  <a:cubicBezTo>
                    <a:pt x="0" y="23"/>
                    <a:pt x="0" y="23"/>
                    <a:pt x="0" y="23"/>
                  </a:cubicBezTo>
                  <a:cubicBezTo>
                    <a:pt x="0" y="23"/>
                    <a:pt x="0" y="23"/>
                    <a:pt x="0" y="23"/>
                  </a:cubicBezTo>
                  <a:cubicBezTo>
                    <a:pt x="0" y="1"/>
                    <a:pt x="0" y="1"/>
                    <a:pt x="0" y="1"/>
                  </a:cubicBezTo>
                  <a:cubicBezTo>
                    <a:pt x="0" y="0"/>
                    <a:pt x="0" y="0"/>
                    <a:pt x="1" y="0"/>
                  </a:cubicBezTo>
                  <a:cubicBezTo>
                    <a:pt x="23" y="0"/>
                    <a:pt x="23" y="0"/>
                    <a:pt x="23" y="0"/>
                  </a:cubicBezTo>
                  <a:cubicBezTo>
                    <a:pt x="24" y="0"/>
                    <a:pt x="24" y="0"/>
                    <a:pt x="24" y="0"/>
                  </a:cubicBezTo>
                  <a:cubicBezTo>
                    <a:pt x="24" y="1"/>
                    <a:pt x="24" y="1"/>
                    <a:pt x="24" y="1"/>
                  </a:cubicBezTo>
                  <a:cubicBezTo>
                    <a:pt x="1" y="23"/>
                    <a:pt x="1" y="23"/>
                    <a:pt x="1" y="23"/>
                  </a:cubicBezTo>
                  <a:close/>
                  <a:moveTo>
                    <a:pt x="1" y="1"/>
                  </a:moveTo>
                  <a:cubicBezTo>
                    <a:pt x="1" y="21"/>
                    <a:pt x="1" y="21"/>
                    <a:pt x="1" y="21"/>
                  </a:cubicBezTo>
                  <a:cubicBezTo>
                    <a:pt x="21" y="1"/>
                    <a:pt x="21" y="1"/>
                    <a:pt x="21" y="1"/>
                  </a:cubicBezTo>
                  <a:lnTo>
                    <a:pt x="1" y="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 name="Freeform 267"/>
            <p:cNvSpPr>
              <a:spLocks noEditPoints="1"/>
            </p:cNvSpPr>
            <p:nvPr/>
          </p:nvSpPr>
          <p:spPr bwMode="auto">
            <a:xfrm>
              <a:off x="7314298" y="6033037"/>
              <a:ext cx="165021" cy="101635"/>
            </a:xfrm>
            <a:custGeom>
              <a:avLst/>
              <a:gdLst>
                <a:gd name="T0" fmla="*/ 186 w 192"/>
                <a:gd name="T1" fmla="*/ 0 h 118"/>
                <a:gd name="T2" fmla="*/ 6 w 192"/>
                <a:gd name="T3" fmla="*/ 0 h 118"/>
                <a:gd name="T4" fmla="*/ 0 w 192"/>
                <a:gd name="T5" fmla="*/ 7 h 118"/>
                <a:gd name="T6" fmla="*/ 0 w 192"/>
                <a:gd name="T7" fmla="*/ 112 h 118"/>
                <a:gd name="T8" fmla="*/ 6 w 192"/>
                <a:gd name="T9" fmla="*/ 118 h 118"/>
                <a:gd name="T10" fmla="*/ 33 w 192"/>
                <a:gd name="T11" fmla="*/ 118 h 118"/>
                <a:gd name="T12" fmla="*/ 39 w 192"/>
                <a:gd name="T13" fmla="*/ 112 h 118"/>
                <a:gd name="T14" fmla="*/ 39 w 192"/>
                <a:gd name="T15" fmla="*/ 81 h 118"/>
                <a:gd name="T16" fmla="*/ 45 w 192"/>
                <a:gd name="T17" fmla="*/ 74 h 118"/>
                <a:gd name="T18" fmla="*/ 146 w 192"/>
                <a:gd name="T19" fmla="*/ 74 h 118"/>
                <a:gd name="T20" fmla="*/ 153 w 192"/>
                <a:gd name="T21" fmla="*/ 81 h 118"/>
                <a:gd name="T22" fmla="*/ 153 w 192"/>
                <a:gd name="T23" fmla="*/ 112 h 118"/>
                <a:gd name="T24" fmla="*/ 159 w 192"/>
                <a:gd name="T25" fmla="*/ 118 h 118"/>
                <a:gd name="T26" fmla="*/ 186 w 192"/>
                <a:gd name="T27" fmla="*/ 118 h 118"/>
                <a:gd name="T28" fmla="*/ 192 w 192"/>
                <a:gd name="T29" fmla="*/ 112 h 118"/>
                <a:gd name="T30" fmla="*/ 192 w 192"/>
                <a:gd name="T31" fmla="*/ 7 h 118"/>
                <a:gd name="T32" fmla="*/ 186 w 192"/>
                <a:gd name="T33" fmla="*/ 0 h 118"/>
                <a:gd name="T34" fmla="*/ 147 w 192"/>
                <a:gd name="T35" fmla="*/ 27 h 118"/>
                <a:gd name="T36" fmla="*/ 142 w 192"/>
                <a:gd name="T37" fmla="*/ 22 h 118"/>
                <a:gd name="T38" fmla="*/ 147 w 192"/>
                <a:gd name="T39" fmla="*/ 16 h 118"/>
                <a:gd name="T40" fmla="*/ 152 w 192"/>
                <a:gd name="T41" fmla="*/ 22 h 118"/>
                <a:gd name="T42" fmla="*/ 147 w 192"/>
                <a:gd name="T43" fmla="*/ 27 h 118"/>
                <a:gd name="T44" fmla="*/ 168 w 192"/>
                <a:gd name="T45" fmla="*/ 27 h 118"/>
                <a:gd name="T46" fmla="*/ 163 w 192"/>
                <a:gd name="T47" fmla="*/ 22 h 118"/>
                <a:gd name="T48" fmla="*/ 168 w 192"/>
                <a:gd name="T49" fmla="*/ 16 h 118"/>
                <a:gd name="T50" fmla="*/ 173 w 192"/>
                <a:gd name="T51" fmla="*/ 22 h 118"/>
                <a:gd name="T52" fmla="*/ 168 w 192"/>
                <a:gd name="T53"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18">
                  <a:moveTo>
                    <a:pt x="186" y="0"/>
                  </a:moveTo>
                  <a:cubicBezTo>
                    <a:pt x="6" y="0"/>
                    <a:pt x="6" y="0"/>
                    <a:pt x="6" y="0"/>
                  </a:cubicBezTo>
                  <a:cubicBezTo>
                    <a:pt x="2" y="0"/>
                    <a:pt x="0" y="3"/>
                    <a:pt x="0" y="7"/>
                  </a:cubicBezTo>
                  <a:cubicBezTo>
                    <a:pt x="0" y="112"/>
                    <a:pt x="0" y="112"/>
                    <a:pt x="0" y="112"/>
                  </a:cubicBezTo>
                  <a:cubicBezTo>
                    <a:pt x="0" y="115"/>
                    <a:pt x="2" y="118"/>
                    <a:pt x="6" y="118"/>
                  </a:cubicBezTo>
                  <a:cubicBezTo>
                    <a:pt x="33" y="118"/>
                    <a:pt x="33" y="118"/>
                    <a:pt x="33" y="118"/>
                  </a:cubicBezTo>
                  <a:cubicBezTo>
                    <a:pt x="36" y="118"/>
                    <a:pt x="39" y="115"/>
                    <a:pt x="39" y="112"/>
                  </a:cubicBezTo>
                  <a:cubicBezTo>
                    <a:pt x="39" y="81"/>
                    <a:pt x="39" y="81"/>
                    <a:pt x="39" y="81"/>
                  </a:cubicBezTo>
                  <a:cubicBezTo>
                    <a:pt x="39" y="77"/>
                    <a:pt x="42" y="74"/>
                    <a:pt x="45" y="74"/>
                  </a:cubicBezTo>
                  <a:cubicBezTo>
                    <a:pt x="146" y="74"/>
                    <a:pt x="146" y="74"/>
                    <a:pt x="146" y="74"/>
                  </a:cubicBezTo>
                  <a:cubicBezTo>
                    <a:pt x="150" y="74"/>
                    <a:pt x="153" y="77"/>
                    <a:pt x="153" y="81"/>
                  </a:cubicBezTo>
                  <a:cubicBezTo>
                    <a:pt x="153" y="112"/>
                    <a:pt x="153" y="112"/>
                    <a:pt x="153" y="112"/>
                  </a:cubicBezTo>
                  <a:cubicBezTo>
                    <a:pt x="153" y="115"/>
                    <a:pt x="155" y="118"/>
                    <a:pt x="159" y="118"/>
                  </a:cubicBezTo>
                  <a:cubicBezTo>
                    <a:pt x="186" y="118"/>
                    <a:pt x="186" y="118"/>
                    <a:pt x="186" y="118"/>
                  </a:cubicBezTo>
                  <a:cubicBezTo>
                    <a:pt x="190" y="118"/>
                    <a:pt x="192" y="115"/>
                    <a:pt x="192" y="112"/>
                  </a:cubicBezTo>
                  <a:cubicBezTo>
                    <a:pt x="192" y="7"/>
                    <a:pt x="192" y="7"/>
                    <a:pt x="192" y="7"/>
                  </a:cubicBezTo>
                  <a:cubicBezTo>
                    <a:pt x="192" y="3"/>
                    <a:pt x="190" y="0"/>
                    <a:pt x="186" y="0"/>
                  </a:cubicBezTo>
                  <a:close/>
                  <a:moveTo>
                    <a:pt x="147" y="27"/>
                  </a:moveTo>
                  <a:cubicBezTo>
                    <a:pt x="144" y="27"/>
                    <a:pt x="142" y="24"/>
                    <a:pt x="142" y="22"/>
                  </a:cubicBezTo>
                  <a:cubicBezTo>
                    <a:pt x="142" y="19"/>
                    <a:pt x="144" y="16"/>
                    <a:pt x="147" y="16"/>
                  </a:cubicBezTo>
                  <a:cubicBezTo>
                    <a:pt x="150" y="16"/>
                    <a:pt x="152" y="19"/>
                    <a:pt x="152" y="22"/>
                  </a:cubicBezTo>
                  <a:cubicBezTo>
                    <a:pt x="152" y="24"/>
                    <a:pt x="150" y="27"/>
                    <a:pt x="147" y="27"/>
                  </a:cubicBezTo>
                  <a:close/>
                  <a:moveTo>
                    <a:pt x="168" y="27"/>
                  </a:moveTo>
                  <a:cubicBezTo>
                    <a:pt x="165" y="27"/>
                    <a:pt x="163" y="24"/>
                    <a:pt x="163" y="22"/>
                  </a:cubicBezTo>
                  <a:cubicBezTo>
                    <a:pt x="163" y="19"/>
                    <a:pt x="165" y="16"/>
                    <a:pt x="168" y="16"/>
                  </a:cubicBezTo>
                  <a:cubicBezTo>
                    <a:pt x="171" y="16"/>
                    <a:pt x="173" y="19"/>
                    <a:pt x="173" y="22"/>
                  </a:cubicBezTo>
                  <a:cubicBezTo>
                    <a:pt x="173" y="24"/>
                    <a:pt x="171" y="27"/>
                    <a:pt x="168" y="2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 name="Freeform 268"/>
            <p:cNvSpPr>
              <a:spLocks noEditPoints="1"/>
            </p:cNvSpPr>
            <p:nvPr/>
          </p:nvSpPr>
          <p:spPr bwMode="auto">
            <a:xfrm>
              <a:off x="7310656" y="2801833"/>
              <a:ext cx="161014" cy="145714"/>
            </a:xfrm>
            <a:custGeom>
              <a:avLst/>
              <a:gdLst>
                <a:gd name="T0" fmla="*/ 18 w 187"/>
                <a:gd name="T1" fmla="*/ 5 h 169"/>
                <a:gd name="T2" fmla="*/ 19 w 187"/>
                <a:gd name="T3" fmla="*/ 5 h 169"/>
                <a:gd name="T4" fmla="*/ 181 w 187"/>
                <a:gd name="T5" fmla="*/ 162 h 169"/>
                <a:gd name="T6" fmla="*/ 181 w 187"/>
                <a:gd name="T7" fmla="*/ 162 h 169"/>
                <a:gd name="T8" fmla="*/ 181 w 187"/>
                <a:gd name="T9" fmla="*/ 162 h 169"/>
                <a:gd name="T10" fmla="*/ 142 w 187"/>
                <a:gd name="T11" fmla="*/ 165 h 169"/>
                <a:gd name="T12" fmla="*/ 44 w 187"/>
                <a:gd name="T13" fmla="*/ 138 h 169"/>
                <a:gd name="T14" fmla="*/ 18 w 187"/>
                <a:gd name="T15" fmla="*/ 5 h 169"/>
                <a:gd name="T16" fmla="*/ 18 w 187"/>
                <a:gd name="T17" fmla="*/ 5 h 169"/>
                <a:gd name="T18" fmla="*/ 18 w 187"/>
                <a:gd name="T19" fmla="*/ 0 h 169"/>
                <a:gd name="T20" fmla="*/ 14 w 187"/>
                <a:gd name="T21" fmla="*/ 4 h 169"/>
                <a:gd name="T22" fmla="*/ 41 w 187"/>
                <a:gd name="T23" fmla="*/ 141 h 169"/>
                <a:gd name="T24" fmla="*/ 142 w 187"/>
                <a:gd name="T25" fmla="*/ 169 h 169"/>
                <a:gd name="T26" fmla="*/ 182 w 187"/>
                <a:gd name="T27" fmla="*/ 166 h 169"/>
                <a:gd name="T28" fmla="*/ 184 w 187"/>
                <a:gd name="T29" fmla="*/ 160 h 169"/>
                <a:gd name="T30" fmla="*/ 21 w 187"/>
                <a:gd name="T31" fmla="*/ 2 h 169"/>
                <a:gd name="T32" fmla="*/ 18 w 187"/>
                <a:gd name="T3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7" h="169">
                  <a:moveTo>
                    <a:pt x="18" y="5"/>
                  </a:moveTo>
                  <a:cubicBezTo>
                    <a:pt x="19" y="5"/>
                    <a:pt x="19" y="5"/>
                    <a:pt x="19" y="5"/>
                  </a:cubicBezTo>
                  <a:cubicBezTo>
                    <a:pt x="181" y="162"/>
                    <a:pt x="181" y="162"/>
                    <a:pt x="181" y="162"/>
                  </a:cubicBezTo>
                  <a:cubicBezTo>
                    <a:pt x="181" y="162"/>
                    <a:pt x="181" y="162"/>
                    <a:pt x="181" y="162"/>
                  </a:cubicBezTo>
                  <a:cubicBezTo>
                    <a:pt x="181" y="162"/>
                    <a:pt x="181" y="162"/>
                    <a:pt x="181" y="162"/>
                  </a:cubicBezTo>
                  <a:cubicBezTo>
                    <a:pt x="181" y="163"/>
                    <a:pt x="164" y="165"/>
                    <a:pt x="142" y="165"/>
                  </a:cubicBezTo>
                  <a:cubicBezTo>
                    <a:pt x="110" y="165"/>
                    <a:pt x="66" y="160"/>
                    <a:pt x="44" y="138"/>
                  </a:cubicBezTo>
                  <a:cubicBezTo>
                    <a:pt x="5" y="101"/>
                    <a:pt x="18" y="6"/>
                    <a:pt x="18" y="5"/>
                  </a:cubicBezTo>
                  <a:cubicBezTo>
                    <a:pt x="18" y="5"/>
                    <a:pt x="18" y="5"/>
                    <a:pt x="18" y="5"/>
                  </a:cubicBezTo>
                  <a:moveTo>
                    <a:pt x="18" y="0"/>
                  </a:moveTo>
                  <a:cubicBezTo>
                    <a:pt x="16" y="0"/>
                    <a:pt x="15" y="2"/>
                    <a:pt x="14" y="4"/>
                  </a:cubicBezTo>
                  <a:cubicBezTo>
                    <a:pt x="14" y="4"/>
                    <a:pt x="0" y="102"/>
                    <a:pt x="41" y="141"/>
                  </a:cubicBezTo>
                  <a:cubicBezTo>
                    <a:pt x="65" y="164"/>
                    <a:pt x="110" y="169"/>
                    <a:pt x="142" y="169"/>
                  </a:cubicBezTo>
                  <a:cubicBezTo>
                    <a:pt x="165" y="169"/>
                    <a:pt x="182" y="166"/>
                    <a:pt x="182" y="166"/>
                  </a:cubicBezTo>
                  <a:cubicBezTo>
                    <a:pt x="186" y="166"/>
                    <a:pt x="187" y="163"/>
                    <a:pt x="184" y="160"/>
                  </a:cubicBezTo>
                  <a:cubicBezTo>
                    <a:pt x="21" y="2"/>
                    <a:pt x="21" y="2"/>
                    <a:pt x="21" y="2"/>
                  </a:cubicBezTo>
                  <a:cubicBezTo>
                    <a:pt x="20" y="1"/>
                    <a:pt x="19" y="0"/>
                    <a:pt x="18"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 name="Freeform 269"/>
            <p:cNvSpPr/>
            <p:nvPr/>
          </p:nvSpPr>
          <p:spPr bwMode="auto">
            <a:xfrm>
              <a:off x="7374405" y="2824419"/>
              <a:ext cx="73221" cy="64478"/>
            </a:xfrm>
            <a:custGeom>
              <a:avLst/>
              <a:gdLst>
                <a:gd name="T0" fmla="*/ 79 w 85"/>
                <a:gd name="T1" fmla="*/ 6 h 75"/>
                <a:gd name="T2" fmla="*/ 58 w 85"/>
                <a:gd name="T3" fmla="*/ 6 h 75"/>
                <a:gd name="T4" fmla="*/ 57 w 85"/>
                <a:gd name="T5" fmla="*/ 25 h 75"/>
                <a:gd name="T6" fmla="*/ 0 w 85"/>
                <a:gd name="T7" fmla="*/ 61 h 75"/>
                <a:gd name="T8" fmla="*/ 14 w 85"/>
                <a:gd name="T9" fmla="*/ 75 h 75"/>
                <a:gd name="T10" fmla="*/ 60 w 85"/>
                <a:gd name="T11" fmla="*/ 27 h 75"/>
                <a:gd name="T12" fmla="*/ 79 w 85"/>
                <a:gd name="T13" fmla="*/ 26 h 75"/>
                <a:gd name="T14" fmla="*/ 79 w 85"/>
                <a:gd name="T15" fmla="*/ 6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5">
                  <a:moveTo>
                    <a:pt x="79" y="6"/>
                  </a:moveTo>
                  <a:cubicBezTo>
                    <a:pt x="74" y="0"/>
                    <a:pt x="64" y="0"/>
                    <a:pt x="58" y="6"/>
                  </a:cubicBezTo>
                  <a:cubicBezTo>
                    <a:pt x="53" y="11"/>
                    <a:pt x="52" y="19"/>
                    <a:pt x="57" y="25"/>
                  </a:cubicBezTo>
                  <a:cubicBezTo>
                    <a:pt x="0" y="61"/>
                    <a:pt x="0" y="61"/>
                    <a:pt x="0" y="61"/>
                  </a:cubicBezTo>
                  <a:cubicBezTo>
                    <a:pt x="14" y="75"/>
                    <a:pt x="14" y="75"/>
                    <a:pt x="14" y="75"/>
                  </a:cubicBezTo>
                  <a:cubicBezTo>
                    <a:pt x="60" y="27"/>
                    <a:pt x="60" y="27"/>
                    <a:pt x="60" y="27"/>
                  </a:cubicBezTo>
                  <a:cubicBezTo>
                    <a:pt x="66" y="32"/>
                    <a:pt x="74" y="31"/>
                    <a:pt x="79" y="26"/>
                  </a:cubicBezTo>
                  <a:cubicBezTo>
                    <a:pt x="85" y="20"/>
                    <a:pt x="85" y="11"/>
                    <a:pt x="79"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 name="Freeform 270"/>
            <p:cNvSpPr/>
            <p:nvPr/>
          </p:nvSpPr>
          <p:spPr bwMode="auto">
            <a:xfrm>
              <a:off x="7306284" y="2916583"/>
              <a:ext cx="72493" cy="50636"/>
            </a:xfrm>
            <a:custGeom>
              <a:avLst/>
              <a:gdLst>
                <a:gd name="T0" fmla="*/ 83 w 84"/>
                <a:gd name="T1" fmla="*/ 55 h 59"/>
                <a:gd name="T2" fmla="*/ 75 w 84"/>
                <a:gd name="T3" fmla="*/ 36 h 59"/>
                <a:gd name="T4" fmla="*/ 69 w 84"/>
                <a:gd name="T5" fmla="*/ 30 h 59"/>
                <a:gd name="T6" fmla="*/ 31 w 84"/>
                <a:gd name="T7" fmla="*/ 1 h 59"/>
                <a:gd name="T8" fmla="*/ 26 w 84"/>
                <a:gd name="T9" fmla="*/ 3 h 59"/>
                <a:gd name="T10" fmla="*/ 1 w 84"/>
                <a:gd name="T11" fmla="*/ 55 h 59"/>
                <a:gd name="T12" fmla="*/ 4 w 84"/>
                <a:gd name="T13" fmla="*/ 59 h 59"/>
                <a:gd name="T14" fmla="*/ 81 w 84"/>
                <a:gd name="T15" fmla="*/ 59 h 59"/>
                <a:gd name="T16" fmla="*/ 83 w 84"/>
                <a:gd name="T17" fmla="*/ 5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59">
                  <a:moveTo>
                    <a:pt x="83" y="55"/>
                  </a:moveTo>
                  <a:cubicBezTo>
                    <a:pt x="75" y="36"/>
                    <a:pt x="75" y="36"/>
                    <a:pt x="75" y="36"/>
                  </a:cubicBezTo>
                  <a:cubicBezTo>
                    <a:pt x="74" y="34"/>
                    <a:pt x="71" y="31"/>
                    <a:pt x="69" y="30"/>
                  </a:cubicBezTo>
                  <a:cubicBezTo>
                    <a:pt x="69" y="30"/>
                    <a:pt x="46" y="23"/>
                    <a:pt x="31" y="1"/>
                  </a:cubicBezTo>
                  <a:cubicBezTo>
                    <a:pt x="29" y="0"/>
                    <a:pt x="27" y="1"/>
                    <a:pt x="26" y="3"/>
                  </a:cubicBezTo>
                  <a:cubicBezTo>
                    <a:pt x="1" y="55"/>
                    <a:pt x="1" y="55"/>
                    <a:pt x="1" y="55"/>
                  </a:cubicBezTo>
                  <a:cubicBezTo>
                    <a:pt x="0" y="57"/>
                    <a:pt x="2" y="59"/>
                    <a:pt x="4" y="59"/>
                  </a:cubicBezTo>
                  <a:cubicBezTo>
                    <a:pt x="81" y="59"/>
                    <a:pt x="81" y="59"/>
                    <a:pt x="81" y="59"/>
                  </a:cubicBezTo>
                  <a:cubicBezTo>
                    <a:pt x="83" y="59"/>
                    <a:pt x="84" y="57"/>
                    <a:pt x="83" y="5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2" name="Freeform 271"/>
            <p:cNvSpPr>
              <a:spLocks noEditPoints="1"/>
            </p:cNvSpPr>
            <p:nvPr/>
          </p:nvSpPr>
          <p:spPr bwMode="auto">
            <a:xfrm>
              <a:off x="7427955" y="2784712"/>
              <a:ext cx="60107" cy="65571"/>
            </a:xfrm>
            <a:custGeom>
              <a:avLst/>
              <a:gdLst>
                <a:gd name="T0" fmla="*/ 12 w 70"/>
                <a:gd name="T1" fmla="*/ 24 h 76"/>
                <a:gd name="T2" fmla="*/ 4 w 70"/>
                <a:gd name="T3" fmla="*/ 24 h 76"/>
                <a:gd name="T4" fmla="*/ 0 w 70"/>
                <a:gd name="T5" fmla="*/ 29 h 76"/>
                <a:gd name="T6" fmla="*/ 5 w 70"/>
                <a:gd name="T7" fmla="*/ 33 h 76"/>
                <a:gd name="T8" fmla="*/ 11 w 70"/>
                <a:gd name="T9" fmla="*/ 33 h 76"/>
                <a:gd name="T10" fmla="*/ 29 w 70"/>
                <a:gd name="T11" fmla="*/ 42 h 76"/>
                <a:gd name="T12" fmla="*/ 34 w 70"/>
                <a:gd name="T13" fmla="*/ 61 h 76"/>
                <a:gd name="T14" fmla="*/ 33 w 70"/>
                <a:gd name="T15" fmla="*/ 67 h 76"/>
                <a:gd name="T16" fmla="*/ 35 w 70"/>
                <a:gd name="T17" fmla="*/ 72 h 76"/>
                <a:gd name="T18" fmla="*/ 40 w 70"/>
                <a:gd name="T19" fmla="*/ 72 h 76"/>
                <a:gd name="T20" fmla="*/ 41 w 70"/>
                <a:gd name="T21" fmla="*/ 70 h 76"/>
                <a:gd name="T22" fmla="*/ 43 w 70"/>
                <a:gd name="T23" fmla="*/ 62 h 76"/>
                <a:gd name="T24" fmla="*/ 36 w 70"/>
                <a:gd name="T25" fmla="*/ 37 h 76"/>
                <a:gd name="T26" fmla="*/ 12 w 70"/>
                <a:gd name="T27" fmla="*/ 24 h 76"/>
                <a:gd name="T28" fmla="*/ 55 w 70"/>
                <a:gd name="T29" fmla="*/ 22 h 76"/>
                <a:gd name="T30" fmla="*/ 14 w 70"/>
                <a:gd name="T31" fmla="*/ 0 h 76"/>
                <a:gd name="T32" fmla="*/ 7 w 70"/>
                <a:gd name="T33" fmla="*/ 0 h 76"/>
                <a:gd name="T34" fmla="*/ 3 w 70"/>
                <a:gd name="T35" fmla="*/ 4 h 76"/>
                <a:gd name="T36" fmla="*/ 8 w 70"/>
                <a:gd name="T37" fmla="*/ 9 h 76"/>
                <a:gd name="T38" fmla="*/ 14 w 70"/>
                <a:gd name="T39" fmla="*/ 9 h 76"/>
                <a:gd name="T40" fmla="*/ 48 w 70"/>
                <a:gd name="T41" fmla="*/ 27 h 76"/>
                <a:gd name="T42" fmla="*/ 59 w 70"/>
                <a:gd name="T43" fmla="*/ 65 h 76"/>
                <a:gd name="T44" fmla="*/ 58 w 70"/>
                <a:gd name="T45" fmla="*/ 70 h 76"/>
                <a:gd name="T46" fmla="*/ 61 w 70"/>
                <a:gd name="T47" fmla="*/ 75 h 76"/>
                <a:gd name="T48" fmla="*/ 65 w 70"/>
                <a:gd name="T49" fmla="*/ 74 h 76"/>
                <a:gd name="T50" fmla="*/ 66 w 70"/>
                <a:gd name="T51" fmla="*/ 72 h 76"/>
                <a:gd name="T52" fmla="*/ 67 w 70"/>
                <a:gd name="T53" fmla="*/ 66 h 76"/>
                <a:gd name="T54" fmla="*/ 55 w 70"/>
                <a:gd name="T55" fmla="*/ 2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0" h="76">
                  <a:moveTo>
                    <a:pt x="12" y="24"/>
                  </a:moveTo>
                  <a:cubicBezTo>
                    <a:pt x="10" y="24"/>
                    <a:pt x="7" y="24"/>
                    <a:pt x="4" y="24"/>
                  </a:cubicBezTo>
                  <a:cubicBezTo>
                    <a:pt x="2" y="24"/>
                    <a:pt x="0" y="26"/>
                    <a:pt x="0" y="29"/>
                  </a:cubicBezTo>
                  <a:cubicBezTo>
                    <a:pt x="1" y="31"/>
                    <a:pt x="3" y="33"/>
                    <a:pt x="5" y="33"/>
                  </a:cubicBezTo>
                  <a:cubicBezTo>
                    <a:pt x="7" y="32"/>
                    <a:pt x="9" y="32"/>
                    <a:pt x="11" y="33"/>
                  </a:cubicBezTo>
                  <a:cubicBezTo>
                    <a:pt x="18" y="33"/>
                    <a:pt x="24" y="37"/>
                    <a:pt x="29" y="42"/>
                  </a:cubicBezTo>
                  <a:cubicBezTo>
                    <a:pt x="33" y="47"/>
                    <a:pt x="35" y="54"/>
                    <a:pt x="34" y="61"/>
                  </a:cubicBezTo>
                  <a:cubicBezTo>
                    <a:pt x="34" y="63"/>
                    <a:pt x="33" y="65"/>
                    <a:pt x="33" y="67"/>
                  </a:cubicBezTo>
                  <a:cubicBezTo>
                    <a:pt x="32" y="69"/>
                    <a:pt x="33" y="72"/>
                    <a:pt x="35" y="72"/>
                  </a:cubicBezTo>
                  <a:cubicBezTo>
                    <a:pt x="37" y="73"/>
                    <a:pt x="39" y="73"/>
                    <a:pt x="40" y="72"/>
                  </a:cubicBezTo>
                  <a:cubicBezTo>
                    <a:pt x="40" y="71"/>
                    <a:pt x="41" y="71"/>
                    <a:pt x="41" y="70"/>
                  </a:cubicBezTo>
                  <a:cubicBezTo>
                    <a:pt x="42" y="67"/>
                    <a:pt x="43" y="65"/>
                    <a:pt x="43" y="62"/>
                  </a:cubicBezTo>
                  <a:cubicBezTo>
                    <a:pt x="44" y="53"/>
                    <a:pt x="41" y="44"/>
                    <a:pt x="36" y="37"/>
                  </a:cubicBezTo>
                  <a:cubicBezTo>
                    <a:pt x="30" y="29"/>
                    <a:pt x="21" y="25"/>
                    <a:pt x="12" y="24"/>
                  </a:cubicBezTo>
                  <a:close/>
                  <a:moveTo>
                    <a:pt x="55" y="22"/>
                  </a:moveTo>
                  <a:cubicBezTo>
                    <a:pt x="45" y="9"/>
                    <a:pt x="31" y="2"/>
                    <a:pt x="14" y="0"/>
                  </a:cubicBezTo>
                  <a:cubicBezTo>
                    <a:pt x="12" y="0"/>
                    <a:pt x="10" y="0"/>
                    <a:pt x="7" y="0"/>
                  </a:cubicBezTo>
                  <a:cubicBezTo>
                    <a:pt x="5" y="0"/>
                    <a:pt x="3" y="2"/>
                    <a:pt x="3" y="4"/>
                  </a:cubicBezTo>
                  <a:cubicBezTo>
                    <a:pt x="3" y="7"/>
                    <a:pt x="5" y="9"/>
                    <a:pt x="8" y="9"/>
                  </a:cubicBezTo>
                  <a:cubicBezTo>
                    <a:pt x="10" y="9"/>
                    <a:pt x="12" y="9"/>
                    <a:pt x="14" y="9"/>
                  </a:cubicBezTo>
                  <a:cubicBezTo>
                    <a:pt x="28" y="10"/>
                    <a:pt x="40" y="16"/>
                    <a:pt x="48" y="27"/>
                  </a:cubicBezTo>
                  <a:cubicBezTo>
                    <a:pt x="57" y="38"/>
                    <a:pt x="61" y="51"/>
                    <a:pt x="59" y="65"/>
                  </a:cubicBezTo>
                  <a:cubicBezTo>
                    <a:pt x="58" y="66"/>
                    <a:pt x="58" y="68"/>
                    <a:pt x="58" y="70"/>
                  </a:cubicBezTo>
                  <a:cubicBezTo>
                    <a:pt x="57" y="72"/>
                    <a:pt x="59" y="75"/>
                    <a:pt x="61" y="75"/>
                  </a:cubicBezTo>
                  <a:cubicBezTo>
                    <a:pt x="62" y="76"/>
                    <a:pt x="64" y="75"/>
                    <a:pt x="65" y="74"/>
                  </a:cubicBezTo>
                  <a:cubicBezTo>
                    <a:pt x="65" y="74"/>
                    <a:pt x="66" y="73"/>
                    <a:pt x="66" y="72"/>
                  </a:cubicBezTo>
                  <a:cubicBezTo>
                    <a:pt x="67" y="70"/>
                    <a:pt x="67" y="68"/>
                    <a:pt x="67" y="66"/>
                  </a:cubicBezTo>
                  <a:cubicBezTo>
                    <a:pt x="70" y="50"/>
                    <a:pt x="65" y="34"/>
                    <a:pt x="55" y="2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3" name="Freeform 272"/>
            <p:cNvSpPr/>
            <p:nvPr/>
          </p:nvSpPr>
          <p:spPr bwMode="auto">
            <a:xfrm>
              <a:off x="7313206" y="2804383"/>
              <a:ext cx="156642" cy="152635"/>
            </a:xfrm>
            <a:custGeom>
              <a:avLst/>
              <a:gdLst>
                <a:gd name="T0" fmla="*/ 13 w 182"/>
                <a:gd name="T1" fmla="*/ 0 h 177"/>
                <a:gd name="T2" fmla="*/ 11 w 182"/>
                <a:gd name="T3" fmla="*/ 3 h 177"/>
                <a:gd name="T4" fmla="*/ 38 w 182"/>
                <a:gd name="T5" fmla="*/ 138 h 177"/>
                <a:gd name="T6" fmla="*/ 179 w 182"/>
                <a:gd name="T7" fmla="*/ 163 h 177"/>
                <a:gd name="T8" fmla="*/ 180 w 182"/>
                <a:gd name="T9" fmla="*/ 163 h 177"/>
                <a:gd name="T10" fmla="*/ 182 w 182"/>
                <a:gd name="T11" fmla="*/ 162 h 177"/>
                <a:gd name="T12" fmla="*/ 13 w 182"/>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182" h="177">
                  <a:moveTo>
                    <a:pt x="13" y="0"/>
                  </a:moveTo>
                  <a:cubicBezTo>
                    <a:pt x="11" y="3"/>
                    <a:pt x="11" y="3"/>
                    <a:pt x="11" y="3"/>
                  </a:cubicBezTo>
                  <a:cubicBezTo>
                    <a:pt x="10" y="14"/>
                    <a:pt x="0" y="101"/>
                    <a:pt x="38" y="138"/>
                  </a:cubicBezTo>
                  <a:cubicBezTo>
                    <a:pt x="78" y="177"/>
                    <a:pt x="179" y="163"/>
                    <a:pt x="179" y="163"/>
                  </a:cubicBezTo>
                  <a:cubicBezTo>
                    <a:pt x="179" y="163"/>
                    <a:pt x="180" y="163"/>
                    <a:pt x="180" y="163"/>
                  </a:cubicBezTo>
                  <a:cubicBezTo>
                    <a:pt x="182" y="162"/>
                    <a:pt x="182" y="162"/>
                    <a:pt x="182" y="162"/>
                  </a:cubicBezTo>
                  <a:cubicBezTo>
                    <a:pt x="64" y="114"/>
                    <a:pt x="13" y="0"/>
                    <a:pt x="1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4" name="Freeform 273"/>
            <p:cNvSpPr>
              <a:spLocks noEditPoints="1"/>
            </p:cNvSpPr>
            <p:nvPr/>
          </p:nvSpPr>
          <p:spPr bwMode="auto">
            <a:xfrm>
              <a:off x="6460780" y="2811305"/>
              <a:ext cx="152999" cy="155914"/>
            </a:xfrm>
            <a:custGeom>
              <a:avLst/>
              <a:gdLst>
                <a:gd name="T0" fmla="*/ 173 w 178"/>
                <a:gd name="T1" fmla="*/ 171 h 181"/>
                <a:gd name="T2" fmla="*/ 168 w 178"/>
                <a:gd name="T3" fmla="*/ 168 h 181"/>
                <a:gd name="T4" fmla="*/ 152 w 178"/>
                <a:gd name="T5" fmla="*/ 157 h 181"/>
                <a:gd name="T6" fmla="*/ 120 w 178"/>
                <a:gd name="T7" fmla="*/ 113 h 181"/>
                <a:gd name="T8" fmla="*/ 96 w 178"/>
                <a:gd name="T9" fmla="*/ 35 h 181"/>
                <a:gd name="T10" fmla="*/ 109 w 178"/>
                <a:gd name="T11" fmla="*/ 18 h 181"/>
                <a:gd name="T12" fmla="*/ 91 w 178"/>
                <a:gd name="T13" fmla="*/ 0 h 181"/>
                <a:gd name="T14" fmla="*/ 72 w 178"/>
                <a:gd name="T15" fmla="*/ 18 h 181"/>
                <a:gd name="T16" fmla="*/ 85 w 178"/>
                <a:gd name="T17" fmla="*/ 35 h 181"/>
                <a:gd name="T18" fmla="*/ 60 w 178"/>
                <a:gd name="T19" fmla="*/ 113 h 181"/>
                <a:gd name="T20" fmla="*/ 25 w 178"/>
                <a:gd name="T21" fmla="*/ 157 h 181"/>
                <a:gd name="T22" fmla="*/ 10 w 178"/>
                <a:gd name="T23" fmla="*/ 168 h 181"/>
                <a:gd name="T24" fmla="*/ 5 w 178"/>
                <a:gd name="T25" fmla="*/ 171 h 181"/>
                <a:gd name="T26" fmla="*/ 0 w 178"/>
                <a:gd name="T27" fmla="*/ 176 h 181"/>
                <a:gd name="T28" fmla="*/ 5 w 178"/>
                <a:gd name="T29" fmla="*/ 181 h 181"/>
                <a:gd name="T30" fmla="*/ 55 w 178"/>
                <a:gd name="T31" fmla="*/ 181 h 181"/>
                <a:gd name="T32" fmla="*/ 60 w 178"/>
                <a:gd name="T33" fmla="*/ 176 h 181"/>
                <a:gd name="T34" fmla="*/ 55 w 178"/>
                <a:gd name="T35" fmla="*/ 171 h 181"/>
                <a:gd name="T36" fmla="*/ 55 w 178"/>
                <a:gd name="T37" fmla="*/ 169 h 181"/>
                <a:gd name="T38" fmla="*/ 55 w 178"/>
                <a:gd name="T39" fmla="*/ 164 h 181"/>
                <a:gd name="T40" fmla="*/ 64 w 178"/>
                <a:gd name="T41" fmla="*/ 141 h 181"/>
                <a:gd name="T42" fmla="*/ 90 w 178"/>
                <a:gd name="T43" fmla="*/ 129 h 181"/>
                <a:gd name="T44" fmla="*/ 105 w 178"/>
                <a:gd name="T45" fmla="*/ 132 h 181"/>
                <a:gd name="T46" fmla="*/ 116 w 178"/>
                <a:gd name="T47" fmla="*/ 141 h 181"/>
                <a:gd name="T48" fmla="*/ 125 w 178"/>
                <a:gd name="T49" fmla="*/ 164 h 181"/>
                <a:gd name="T50" fmla="*/ 125 w 178"/>
                <a:gd name="T51" fmla="*/ 169 h 181"/>
                <a:gd name="T52" fmla="*/ 125 w 178"/>
                <a:gd name="T53" fmla="*/ 171 h 181"/>
                <a:gd name="T54" fmla="*/ 119 w 178"/>
                <a:gd name="T55" fmla="*/ 176 h 181"/>
                <a:gd name="T56" fmla="*/ 125 w 178"/>
                <a:gd name="T57" fmla="*/ 181 h 181"/>
                <a:gd name="T58" fmla="*/ 172 w 178"/>
                <a:gd name="T59" fmla="*/ 181 h 181"/>
                <a:gd name="T60" fmla="*/ 178 w 178"/>
                <a:gd name="T61" fmla="*/ 176 h 181"/>
                <a:gd name="T62" fmla="*/ 173 w 178"/>
                <a:gd name="T63" fmla="*/ 171 h 181"/>
                <a:gd name="T64" fmla="*/ 90 w 178"/>
                <a:gd name="T65" fmla="*/ 119 h 181"/>
                <a:gd name="T66" fmla="*/ 83 w 178"/>
                <a:gd name="T67" fmla="*/ 112 h 181"/>
                <a:gd name="T68" fmla="*/ 90 w 178"/>
                <a:gd name="T69" fmla="*/ 105 h 181"/>
                <a:gd name="T70" fmla="*/ 97 w 178"/>
                <a:gd name="T71" fmla="*/ 112 h 181"/>
                <a:gd name="T72" fmla="*/ 90 w 178"/>
                <a:gd name="T73" fmla="*/ 119 h 181"/>
                <a:gd name="T74" fmla="*/ 90 w 178"/>
                <a:gd name="T75" fmla="*/ 95 h 181"/>
                <a:gd name="T76" fmla="*/ 83 w 178"/>
                <a:gd name="T77" fmla="*/ 88 h 181"/>
                <a:gd name="T78" fmla="*/ 90 w 178"/>
                <a:gd name="T79" fmla="*/ 81 h 181"/>
                <a:gd name="T80" fmla="*/ 97 w 178"/>
                <a:gd name="T81" fmla="*/ 88 h 181"/>
                <a:gd name="T82" fmla="*/ 90 w 178"/>
                <a:gd name="T83" fmla="*/ 95 h 181"/>
                <a:gd name="T84" fmla="*/ 90 w 178"/>
                <a:gd name="T85" fmla="*/ 71 h 181"/>
                <a:gd name="T86" fmla="*/ 83 w 178"/>
                <a:gd name="T87" fmla="*/ 64 h 181"/>
                <a:gd name="T88" fmla="*/ 90 w 178"/>
                <a:gd name="T89" fmla="*/ 57 h 181"/>
                <a:gd name="T90" fmla="*/ 97 w 178"/>
                <a:gd name="T91" fmla="*/ 64 h 181"/>
                <a:gd name="T92" fmla="*/ 90 w 178"/>
                <a:gd name="T93" fmla="*/ 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8" h="181">
                  <a:moveTo>
                    <a:pt x="173" y="171"/>
                  </a:moveTo>
                  <a:cubicBezTo>
                    <a:pt x="168" y="168"/>
                    <a:pt x="168" y="168"/>
                    <a:pt x="168" y="168"/>
                  </a:cubicBezTo>
                  <a:cubicBezTo>
                    <a:pt x="162" y="164"/>
                    <a:pt x="157" y="161"/>
                    <a:pt x="152" y="157"/>
                  </a:cubicBezTo>
                  <a:cubicBezTo>
                    <a:pt x="138" y="145"/>
                    <a:pt x="129" y="129"/>
                    <a:pt x="120" y="113"/>
                  </a:cubicBezTo>
                  <a:cubicBezTo>
                    <a:pt x="111" y="96"/>
                    <a:pt x="101" y="65"/>
                    <a:pt x="96" y="35"/>
                  </a:cubicBezTo>
                  <a:cubicBezTo>
                    <a:pt x="104" y="33"/>
                    <a:pt x="109" y="26"/>
                    <a:pt x="109" y="18"/>
                  </a:cubicBezTo>
                  <a:cubicBezTo>
                    <a:pt x="109" y="8"/>
                    <a:pt x="101" y="0"/>
                    <a:pt x="91" y="0"/>
                  </a:cubicBezTo>
                  <a:cubicBezTo>
                    <a:pt x="80" y="0"/>
                    <a:pt x="72" y="8"/>
                    <a:pt x="72" y="18"/>
                  </a:cubicBezTo>
                  <a:cubicBezTo>
                    <a:pt x="72" y="26"/>
                    <a:pt x="77" y="33"/>
                    <a:pt x="85" y="35"/>
                  </a:cubicBezTo>
                  <a:cubicBezTo>
                    <a:pt x="80" y="65"/>
                    <a:pt x="70" y="96"/>
                    <a:pt x="60" y="113"/>
                  </a:cubicBezTo>
                  <a:cubicBezTo>
                    <a:pt x="49" y="131"/>
                    <a:pt x="39" y="145"/>
                    <a:pt x="25" y="157"/>
                  </a:cubicBezTo>
                  <a:cubicBezTo>
                    <a:pt x="20" y="161"/>
                    <a:pt x="15" y="164"/>
                    <a:pt x="10" y="168"/>
                  </a:cubicBezTo>
                  <a:cubicBezTo>
                    <a:pt x="5" y="171"/>
                    <a:pt x="5" y="171"/>
                    <a:pt x="5" y="171"/>
                  </a:cubicBezTo>
                  <a:cubicBezTo>
                    <a:pt x="2" y="171"/>
                    <a:pt x="0" y="173"/>
                    <a:pt x="0" y="176"/>
                  </a:cubicBezTo>
                  <a:cubicBezTo>
                    <a:pt x="0" y="179"/>
                    <a:pt x="2" y="181"/>
                    <a:pt x="5" y="181"/>
                  </a:cubicBezTo>
                  <a:cubicBezTo>
                    <a:pt x="55" y="181"/>
                    <a:pt x="55" y="181"/>
                    <a:pt x="55" y="181"/>
                  </a:cubicBezTo>
                  <a:cubicBezTo>
                    <a:pt x="58" y="181"/>
                    <a:pt x="60" y="179"/>
                    <a:pt x="60" y="176"/>
                  </a:cubicBezTo>
                  <a:cubicBezTo>
                    <a:pt x="60" y="173"/>
                    <a:pt x="58" y="171"/>
                    <a:pt x="55" y="171"/>
                  </a:cubicBezTo>
                  <a:cubicBezTo>
                    <a:pt x="55" y="169"/>
                    <a:pt x="55" y="169"/>
                    <a:pt x="55" y="169"/>
                  </a:cubicBezTo>
                  <a:cubicBezTo>
                    <a:pt x="55" y="167"/>
                    <a:pt x="55" y="166"/>
                    <a:pt x="55" y="164"/>
                  </a:cubicBezTo>
                  <a:cubicBezTo>
                    <a:pt x="55" y="154"/>
                    <a:pt x="59" y="146"/>
                    <a:pt x="64" y="141"/>
                  </a:cubicBezTo>
                  <a:cubicBezTo>
                    <a:pt x="69" y="134"/>
                    <a:pt x="78" y="129"/>
                    <a:pt x="90" y="129"/>
                  </a:cubicBezTo>
                  <a:cubicBezTo>
                    <a:pt x="96" y="129"/>
                    <a:pt x="101" y="130"/>
                    <a:pt x="105" y="132"/>
                  </a:cubicBezTo>
                  <a:cubicBezTo>
                    <a:pt x="109" y="135"/>
                    <a:pt x="113" y="137"/>
                    <a:pt x="116" y="141"/>
                  </a:cubicBezTo>
                  <a:cubicBezTo>
                    <a:pt x="121" y="147"/>
                    <a:pt x="125" y="154"/>
                    <a:pt x="125" y="164"/>
                  </a:cubicBezTo>
                  <a:cubicBezTo>
                    <a:pt x="125" y="166"/>
                    <a:pt x="125" y="168"/>
                    <a:pt x="125" y="169"/>
                  </a:cubicBezTo>
                  <a:cubicBezTo>
                    <a:pt x="125" y="171"/>
                    <a:pt x="125" y="171"/>
                    <a:pt x="125" y="171"/>
                  </a:cubicBezTo>
                  <a:cubicBezTo>
                    <a:pt x="122" y="171"/>
                    <a:pt x="119" y="173"/>
                    <a:pt x="119" y="176"/>
                  </a:cubicBezTo>
                  <a:cubicBezTo>
                    <a:pt x="119" y="179"/>
                    <a:pt x="122" y="181"/>
                    <a:pt x="125" y="181"/>
                  </a:cubicBezTo>
                  <a:cubicBezTo>
                    <a:pt x="172" y="181"/>
                    <a:pt x="172" y="181"/>
                    <a:pt x="172" y="181"/>
                  </a:cubicBezTo>
                  <a:cubicBezTo>
                    <a:pt x="175" y="181"/>
                    <a:pt x="178" y="179"/>
                    <a:pt x="178" y="176"/>
                  </a:cubicBezTo>
                  <a:cubicBezTo>
                    <a:pt x="178" y="173"/>
                    <a:pt x="175" y="171"/>
                    <a:pt x="173" y="171"/>
                  </a:cubicBezTo>
                  <a:close/>
                  <a:moveTo>
                    <a:pt x="90" y="119"/>
                  </a:moveTo>
                  <a:cubicBezTo>
                    <a:pt x="86" y="119"/>
                    <a:pt x="83" y="116"/>
                    <a:pt x="83" y="112"/>
                  </a:cubicBezTo>
                  <a:cubicBezTo>
                    <a:pt x="83" y="108"/>
                    <a:pt x="86" y="105"/>
                    <a:pt x="90" y="105"/>
                  </a:cubicBezTo>
                  <a:cubicBezTo>
                    <a:pt x="94" y="105"/>
                    <a:pt x="97" y="108"/>
                    <a:pt x="97" y="112"/>
                  </a:cubicBezTo>
                  <a:cubicBezTo>
                    <a:pt x="97" y="116"/>
                    <a:pt x="94" y="119"/>
                    <a:pt x="90" y="119"/>
                  </a:cubicBezTo>
                  <a:close/>
                  <a:moveTo>
                    <a:pt x="90" y="95"/>
                  </a:moveTo>
                  <a:cubicBezTo>
                    <a:pt x="86" y="95"/>
                    <a:pt x="83" y="92"/>
                    <a:pt x="83" y="88"/>
                  </a:cubicBezTo>
                  <a:cubicBezTo>
                    <a:pt x="83" y="84"/>
                    <a:pt x="86" y="81"/>
                    <a:pt x="90" y="81"/>
                  </a:cubicBezTo>
                  <a:cubicBezTo>
                    <a:pt x="94" y="81"/>
                    <a:pt x="97" y="84"/>
                    <a:pt x="97" y="88"/>
                  </a:cubicBezTo>
                  <a:cubicBezTo>
                    <a:pt x="97" y="92"/>
                    <a:pt x="94" y="95"/>
                    <a:pt x="90" y="95"/>
                  </a:cubicBezTo>
                  <a:close/>
                  <a:moveTo>
                    <a:pt x="90" y="71"/>
                  </a:moveTo>
                  <a:cubicBezTo>
                    <a:pt x="86" y="71"/>
                    <a:pt x="83" y="68"/>
                    <a:pt x="83" y="64"/>
                  </a:cubicBezTo>
                  <a:cubicBezTo>
                    <a:pt x="83" y="61"/>
                    <a:pt x="86" y="57"/>
                    <a:pt x="90" y="57"/>
                  </a:cubicBezTo>
                  <a:cubicBezTo>
                    <a:pt x="94" y="57"/>
                    <a:pt x="97" y="61"/>
                    <a:pt x="97" y="64"/>
                  </a:cubicBezTo>
                  <a:cubicBezTo>
                    <a:pt x="97" y="68"/>
                    <a:pt x="94" y="71"/>
                    <a:pt x="90" y="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 name="Freeform 274"/>
            <p:cNvSpPr>
              <a:spLocks noEditPoints="1"/>
            </p:cNvSpPr>
            <p:nvPr/>
          </p:nvSpPr>
          <p:spPr bwMode="auto">
            <a:xfrm>
              <a:off x="6474258" y="2775969"/>
              <a:ext cx="129321" cy="102728"/>
            </a:xfrm>
            <a:custGeom>
              <a:avLst/>
              <a:gdLst>
                <a:gd name="T0" fmla="*/ 57 w 150"/>
                <a:gd name="T1" fmla="*/ 86 h 119"/>
                <a:gd name="T2" fmla="*/ 51 w 150"/>
                <a:gd name="T3" fmla="*/ 82 h 119"/>
                <a:gd name="T4" fmla="*/ 42 w 150"/>
                <a:gd name="T5" fmla="*/ 59 h 119"/>
                <a:gd name="T6" fmla="*/ 51 w 150"/>
                <a:gd name="T7" fmla="*/ 36 h 119"/>
                <a:gd name="T8" fmla="*/ 57 w 150"/>
                <a:gd name="T9" fmla="*/ 32 h 119"/>
                <a:gd name="T10" fmla="*/ 59 w 150"/>
                <a:gd name="T11" fmla="*/ 24 h 119"/>
                <a:gd name="T12" fmla="*/ 51 w 150"/>
                <a:gd name="T13" fmla="*/ 22 h 119"/>
                <a:gd name="T14" fmla="*/ 43 w 150"/>
                <a:gd name="T15" fmla="*/ 29 h 119"/>
                <a:gd name="T16" fmla="*/ 31 w 150"/>
                <a:gd name="T17" fmla="*/ 59 h 119"/>
                <a:gd name="T18" fmla="*/ 43 w 150"/>
                <a:gd name="T19" fmla="*/ 90 h 119"/>
                <a:gd name="T20" fmla="*/ 51 w 150"/>
                <a:gd name="T21" fmla="*/ 96 h 119"/>
                <a:gd name="T22" fmla="*/ 54 w 150"/>
                <a:gd name="T23" fmla="*/ 97 h 119"/>
                <a:gd name="T24" fmla="*/ 59 w 150"/>
                <a:gd name="T25" fmla="*/ 94 h 119"/>
                <a:gd name="T26" fmla="*/ 57 w 150"/>
                <a:gd name="T27" fmla="*/ 86 h 119"/>
                <a:gd name="T28" fmla="*/ 35 w 150"/>
                <a:gd name="T29" fmla="*/ 109 h 119"/>
                <a:gd name="T30" fmla="*/ 30 w 150"/>
                <a:gd name="T31" fmla="*/ 104 h 119"/>
                <a:gd name="T32" fmla="*/ 11 w 150"/>
                <a:gd name="T33" fmla="*/ 60 h 119"/>
                <a:gd name="T34" fmla="*/ 30 w 150"/>
                <a:gd name="T35" fmla="*/ 15 h 119"/>
                <a:gd name="T36" fmla="*/ 36 w 150"/>
                <a:gd name="T37" fmla="*/ 10 h 119"/>
                <a:gd name="T38" fmla="*/ 37 w 150"/>
                <a:gd name="T39" fmla="*/ 3 h 119"/>
                <a:gd name="T40" fmla="*/ 29 w 150"/>
                <a:gd name="T41" fmla="*/ 2 h 119"/>
                <a:gd name="T42" fmla="*/ 23 w 150"/>
                <a:gd name="T43" fmla="*/ 7 h 119"/>
                <a:gd name="T44" fmla="*/ 0 w 150"/>
                <a:gd name="T45" fmla="*/ 60 h 119"/>
                <a:gd name="T46" fmla="*/ 23 w 150"/>
                <a:gd name="T47" fmla="*/ 112 h 119"/>
                <a:gd name="T48" fmla="*/ 29 w 150"/>
                <a:gd name="T49" fmla="*/ 117 h 119"/>
                <a:gd name="T50" fmla="*/ 32 w 150"/>
                <a:gd name="T51" fmla="*/ 119 h 119"/>
                <a:gd name="T52" fmla="*/ 36 w 150"/>
                <a:gd name="T53" fmla="*/ 116 h 119"/>
                <a:gd name="T54" fmla="*/ 35 w 150"/>
                <a:gd name="T55" fmla="*/ 109 h 119"/>
                <a:gd name="T56" fmla="*/ 107 w 150"/>
                <a:gd name="T57" fmla="*/ 29 h 119"/>
                <a:gd name="T58" fmla="*/ 99 w 150"/>
                <a:gd name="T59" fmla="*/ 22 h 119"/>
                <a:gd name="T60" fmla="*/ 92 w 150"/>
                <a:gd name="T61" fmla="*/ 24 h 119"/>
                <a:gd name="T62" fmla="*/ 93 w 150"/>
                <a:gd name="T63" fmla="*/ 32 h 119"/>
                <a:gd name="T64" fmla="*/ 99 w 150"/>
                <a:gd name="T65" fmla="*/ 36 h 119"/>
                <a:gd name="T66" fmla="*/ 109 w 150"/>
                <a:gd name="T67" fmla="*/ 59 h 119"/>
                <a:gd name="T68" fmla="*/ 99 w 150"/>
                <a:gd name="T69" fmla="*/ 82 h 119"/>
                <a:gd name="T70" fmla="*/ 93 w 150"/>
                <a:gd name="T71" fmla="*/ 86 h 119"/>
                <a:gd name="T72" fmla="*/ 91 w 150"/>
                <a:gd name="T73" fmla="*/ 94 h 119"/>
                <a:gd name="T74" fmla="*/ 96 w 150"/>
                <a:gd name="T75" fmla="*/ 97 h 119"/>
                <a:gd name="T76" fmla="*/ 99 w 150"/>
                <a:gd name="T77" fmla="*/ 96 h 119"/>
                <a:gd name="T78" fmla="*/ 107 w 150"/>
                <a:gd name="T79" fmla="*/ 90 h 119"/>
                <a:gd name="T80" fmla="*/ 120 w 150"/>
                <a:gd name="T81" fmla="*/ 59 h 119"/>
                <a:gd name="T82" fmla="*/ 107 w 150"/>
                <a:gd name="T83" fmla="*/ 29 h 119"/>
                <a:gd name="T84" fmla="*/ 127 w 150"/>
                <a:gd name="T85" fmla="*/ 7 h 119"/>
                <a:gd name="T86" fmla="*/ 121 w 150"/>
                <a:gd name="T87" fmla="*/ 2 h 119"/>
                <a:gd name="T88" fmla="*/ 113 w 150"/>
                <a:gd name="T89" fmla="*/ 3 h 119"/>
                <a:gd name="T90" fmla="*/ 114 w 150"/>
                <a:gd name="T91" fmla="*/ 10 h 119"/>
                <a:gd name="T92" fmla="*/ 120 w 150"/>
                <a:gd name="T93" fmla="*/ 15 h 119"/>
                <a:gd name="T94" fmla="*/ 139 w 150"/>
                <a:gd name="T95" fmla="*/ 60 h 119"/>
                <a:gd name="T96" fmla="*/ 120 w 150"/>
                <a:gd name="T97" fmla="*/ 104 h 119"/>
                <a:gd name="T98" fmla="*/ 115 w 150"/>
                <a:gd name="T99" fmla="*/ 109 h 119"/>
                <a:gd name="T100" fmla="*/ 114 w 150"/>
                <a:gd name="T101" fmla="*/ 116 h 119"/>
                <a:gd name="T102" fmla="*/ 118 w 150"/>
                <a:gd name="T103" fmla="*/ 119 h 119"/>
                <a:gd name="T104" fmla="*/ 121 w 150"/>
                <a:gd name="T105" fmla="*/ 117 h 119"/>
                <a:gd name="T106" fmla="*/ 127 w 150"/>
                <a:gd name="T107" fmla="*/ 112 h 119"/>
                <a:gd name="T108" fmla="*/ 150 w 150"/>
                <a:gd name="T109" fmla="*/ 60 h 119"/>
                <a:gd name="T110" fmla="*/ 127 w 150"/>
                <a:gd name="T111"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0" h="119">
                  <a:moveTo>
                    <a:pt x="57" y="86"/>
                  </a:moveTo>
                  <a:cubicBezTo>
                    <a:pt x="55" y="85"/>
                    <a:pt x="53" y="84"/>
                    <a:pt x="51" y="82"/>
                  </a:cubicBezTo>
                  <a:cubicBezTo>
                    <a:pt x="45" y="76"/>
                    <a:pt x="42" y="68"/>
                    <a:pt x="42" y="59"/>
                  </a:cubicBezTo>
                  <a:cubicBezTo>
                    <a:pt x="42" y="51"/>
                    <a:pt x="45" y="42"/>
                    <a:pt x="51" y="36"/>
                  </a:cubicBezTo>
                  <a:cubicBezTo>
                    <a:pt x="53" y="35"/>
                    <a:pt x="55" y="33"/>
                    <a:pt x="57" y="32"/>
                  </a:cubicBezTo>
                  <a:cubicBezTo>
                    <a:pt x="60" y="30"/>
                    <a:pt x="60" y="27"/>
                    <a:pt x="59" y="24"/>
                  </a:cubicBezTo>
                  <a:cubicBezTo>
                    <a:pt x="57" y="22"/>
                    <a:pt x="54" y="21"/>
                    <a:pt x="51" y="22"/>
                  </a:cubicBezTo>
                  <a:cubicBezTo>
                    <a:pt x="48" y="24"/>
                    <a:pt x="46" y="26"/>
                    <a:pt x="43" y="29"/>
                  </a:cubicBezTo>
                  <a:cubicBezTo>
                    <a:pt x="35" y="37"/>
                    <a:pt x="31" y="48"/>
                    <a:pt x="31" y="59"/>
                  </a:cubicBezTo>
                  <a:cubicBezTo>
                    <a:pt x="31" y="71"/>
                    <a:pt x="35" y="81"/>
                    <a:pt x="43" y="90"/>
                  </a:cubicBezTo>
                  <a:cubicBezTo>
                    <a:pt x="46" y="92"/>
                    <a:pt x="49" y="94"/>
                    <a:pt x="51" y="96"/>
                  </a:cubicBezTo>
                  <a:cubicBezTo>
                    <a:pt x="52" y="96"/>
                    <a:pt x="53" y="97"/>
                    <a:pt x="54" y="97"/>
                  </a:cubicBezTo>
                  <a:cubicBezTo>
                    <a:pt x="56" y="97"/>
                    <a:pt x="58" y="96"/>
                    <a:pt x="59" y="94"/>
                  </a:cubicBezTo>
                  <a:cubicBezTo>
                    <a:pt x="61" y="91"/>
                    <a:pt x="60" y="88"/>
                    <a:pt x="57" y="86"/>
                  </a:cubicBezTo>
                  <a:close/>
                  <a:moveTo>
                    <a:pt x="35" y="109"/>
                  </a:moveTo>
                  <a:cubicBezTo>
                    <a:pt x="34" y="107"/>
                    <a:pt x="32" y="106"/>
                    <a:pt x="30" y="104"/>
                  </a:cubicBezTo>
                  <a:cubicBezTo>
                    <a:pt x="18" y="92"/>
                    <a:pt x="11" y="77"/>
                    <a:pt x="11" y="60"/>
                  </a:cubicBezTo>
                  <a:cubicBezTo>
                    <a:pt x="11" y="43"/>
                    <a:pt x="18" y="27"/>
                    <a:pt x="30" y="15"/>
                  </a:cubicBezTo>
                  <a:cubicBezTo>
                    <a:pt x="32" y="13"/>
                    <a:pt x="34" y="12"/>
                    <a:pt x="36" y="10"/>
                  </a:cubicBezTo>
                  <a:cubicBezTo>
                    <a:pt x="38" y="9"/>
                    <a:pt x="39" y="5"/>
                    <a:pt x="37" y="3"/>
                  </a:cubicBezTo>
                  <a:cubicBezTo>
                    <a:pt x="35" y="0"/>
                    <a:pt x="32" y="0"/>
                    <a:pt x="29" y="2"/>
                  </a:cubicBezTo>
                  <a:cubicBezTo>
                    <a:pt x="27" y="4"/>
                    <a:pt x="25" y="5"/>
                    <a:pt x="23" y="7"/>
                  </a:cubicBezTo>
                  <a:cubicBezTo>
                    <a:pt x="8" y="21"/>
                    <a:pt x="0" y="40"/>
                    <a:pt x="0" y="60"/>
                  </a:cubicBezTo>
                  <a:cubicBezTo>
                    <a:pt x="0" y="80"/>
                    <a:pt x="8" y="98"/>
                    <a:pt x="23" y="112"/>
                  </a:cubicBezTo>
                  <a:cubicBezTo>
                    <a:pt x="25" y="114"/>
                    <a:pt x="27" y="116"/>
                    <a:pt x="29" y="117"/>
                  </a:cubicBezTo>
                  <a:cubicBezTo>
                    <a:pt x="30" y="118"/>
                    <a:pt x="31" y="119"/>
                    <a:pt x="32" y="119"/>
                  </a:cubicBezTo>
                  <a:cubicBezTo>
                    <a:pt x="34" y="119"/>
                    <a:pt x="35" y="118"/>
                    <a:pt x="36" y="116"/>
                  </a:cubicBezTo>
                  <a:cubicBezTo>
                    <a:pt x="38" y="114"/>
                    <a:pt x="38" y="111"/>
                    <a:pt x="35" y="109"/>
                  </a:cubicBezTo>
                  <a:close/>
                  <a:moveTo>
                    <a:pt x="107" y="29"/>
                  </a:moveTo>
                  <a:cubicBezTo>
                    <a:pt x="104" y="26"/>
                    <a:pt x="102" y="24"/>
                    <a:pt x="99" y="22"/>
                  </a:cubicBezTo>
                  <a:cubicBezTo>
                    <a:pt x="96" y="21"/>
                    <a:pt x="93" y="22"/>
                    <a:pt x="92" y="24"/>
                  </a:cubicBezTo>
                  <a:cubicBezTo>
                    <a:pt x="90" y="27"/>
                    <a:pt x="91" y="30"/>
                    <a:pt x="93" y="32"/>
                  </a:cubicBezTo>
                  <a:cubicBezTo>
                    <a:pt x="95" y="33"/>
                    <a:pt x="97" y="35"/>
                    <a:pt x="99" y="36"/>
                  </a:cubicBezTo>
                  <a:cubicBezTo>
                    <a:pt x="105" y="42"/>
                    <a:pt x="109" y="51"/>
                    <a:pt x="109" y="59"/>
                  </a:cubicBezTo>
                  <a:cubicBezTo>
                    <a:pt x="109" y="68"/>
                    <a:pt x="105" y="76"/>
                    <a:pt x="99" y="82"/>
                  </a:cubicBezTo>
                  <a:cubicBezTo>
                    <a:pt x="97" y="84"/>
                    <a:pt x="95" y="85"/>
                    <a:pt x="93" y="86"/>
                  </a:cubicBezTo>
                  <a:cubicBezTo>
                    <a:pt x="91" y="88"/>
                    <a:pt x="90" y="91"/>
                    <a:pt x="91" y="94"/>
                  </a:cubicBezTo>
                  <a:cubicBezTo>
                    <a:pt x="92" y="96"/>
                    <a:pt x="94" y="97"/>
                    <a:pt x="96" y="97"/>
                  </a:cubicBezTo>
                  <a:cubicBezTo>
                    <a:pt x="97" y="97"/>
                    <a:pt x="98" y="96"/>
                    <a:pt x="99" y="96"/>
                  </a:cubicBezTo>
                  <a:cubicBezTo>
                    <a:pt x="102" y="94"/>
                    <a:pt x="104" y="92"/>
                    <a:pt x="107" y="90"/>
                  </a:cubicBezTo>
                  <a:cubicBezTo>
                    <a:pt x="115" y="81"/>
                    <a:pt x="120" y="71"/>
                    <a:pt x="120" y="59"/>
                  </a:cubicBezTo>
                  <a:cubicBezTo>
                    <a:pt x="120" y="48"/>
                    <a:pt x="115" y="37"/>
                    <a:pt x="107" y="29"/>
                  </a:cubicBezTo>
                  <a:close/>
                  <a:moveTo>
                    <a:pt x="127" y="7"/>
                  </a:moveTo>
                  <a:cubicBezTo>
                    <a:pt x="125" y="5"/>
                    <a:pt x="123" y="4"/>
                    <a:pt x="121" y="2"/>
                  </a:cubicBezTo>
                  <a:cubicBezTo>
                    <a:pt x="119" y="0"/>
                    <a:pt x="115" y="0"/>
                    <a:pt x="113" y="3"/>
                  </a:cubicBezTo>
                  <a:cubicBezTo>
                    <a:pt x="111" y="5"/>
                    <a:pt x="112" y="9"/>
                    <a:pt x="114" y="10"/>
                  </a:cubicBezTo>
                  <a:cubicBezTo>
                    <a:pt x="116" y="12"/>
                    <a:pt x="118" y="13"/>
                    <a:pt x="120" y="15"/>
                  </a:cubicBezTo>
                  <a:cubicBezTo>
                    <a:pt x="132" y="27"/>
                    <a:pt x="139" y="43"/>
                    <a:pt x="139" y="60"/>
                  </a:cubicBezTo>
                  <a:cubicBezTo>
                    <a:pt x="139" y="77"/>
                    <a:pt x="132" y="92"/>
                    <a:pt x="120" y="104"/>
                  </a:cubicBezTo>
                  <a:cubicBezTo>
                    <a:pt x="118" y="106"/>
                    <a:pt x="117" y="107"/>
                    <a:pt x="115" y="109"/>
                  </a:cubicBezTo>
                  <a:cubicBezTo>
                    <a:pt x="112" y="111"/>
                    <a:pt x="112" y="114"/>
                    <a:pt x="114" y="116"/>
                  </a:cubicBezTo>
                  <a:cubicBezTo>
                    <a:pt x="115" y="118"/>
                    <a:pt x="117" y="119"/>
                    <a:pt x="118" y="119"/>
                  </a:cubicBezTo>
                  <a:cubicBezTo>
                    <a:pt x="119" y="119"/>
                    <a:pt x="121" y="118"/>
                    <a:pt x="121" y="117"/>
                  </a:cubicBezTo>
                  <a:cubicBezTo>
                    <a:pt x="124" y="116"/>
                    <a:pt x="126" y="114"/>
                    <a:pt x="127" y="112"/>
                  </a:cubicBezTo>
                  <a:cubicBezTo>
                    <a:pt x="142" y="98"/>
                    <a:pt x="150" y="80"/>
                    <a:pt x="150" y="60"/>
                  </a:cubicBezTo>
                  <a:cubicBezTo>
                    <a:pt x="150" y="40"/>
                    <a:pt x="142" y="21"/>
                    <a:pt x="127"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 name="Freeform 275"/>
            <p:cNvSpPr/>
            <p:nvPr/>
          </p:nvSpPr>
          <p:spPr bwMode="auto">
            <a:xfrm>
              <a:off x="6762043" y="3070311"/>
              <a:ext cx="127500" cy="162835"/>
            </a:xfrm>
            <a:custGeom>
              <a:avLst/>
              <a:gdLst>
                <a:gd name="T0" fmla="*/ 142 w 148"/>
                <a:gd name="T1" fmla="*/ 7 h 189"/>
                <a:gd name="T2" fmla="*/ 65 w 148"/>
                <a:gd name="T3" fmla="*/ 47 h 189"/>
                <a:gd name="T4" fmla="*/ 65 w 148"/>
                <a:gd name="T5" fmla="*/ 47 h 189"/>
                <a:gd name="T6" fmla="*/ 64 w 148"/>
                <a:gd name="T7" fmla="*/ 47 h 189"/>
                <a:gd name="T8" fmla="*/ 64 w 148"/>
                <a:gd name="T9" fmla="*/ 48 h 189"/>
                <a:gd name="T10" fmla="*/ 63 w 148"/>
                <a:gd name="T11" fmla="*/ 48 h 189"/>
                <a:gd name="T12" fmla="*/ 19 w 148"/>
                <a:gd name="T13" fmla="*/ 52 h 189"/>
                <a:gd name="T14" fmla="*/ 0 w 148"/>
                <a:gd name="T15" fmla="*/ 71 h 189"/>
                <a:gd name="T16" fmla="*/ 0 w 148"/>
                <a:gd name="T17" fmla="*/ 96 h 189"/>
                <a:gd name="T18" fmla="*/ 18 w 148"/>
                <a:gd name="T19" fmla="*/ 117 h 189"/>
                <a:gd name="T20" fmla="*/ 41 w 148"/>
                <a:gd name="T21" fmla="*/ 125 h 189"/>
                <a:gd name="T22" fmla="*/ 41 w 148"/>
                <a:gd name="T23" fmla="*/ 182 h 189"/>
                <a:gd name="T24" fmla="*/ 49 w 148"/>
                <a:gd name="T25" fmla="*/ 189 h 189"/>
                <a:gd name="T26" fmla="*/ 59 w 148"/>
                <a:gd name="T27" fmla="*/ 189 h 189"/>
                <a:gd name="T28" fmla="*/ 66 w 148"/>
                <a:gd name="T29" fmla="*/ 182 h 189"/>
                <a:gd name="T30" fmla="*/ 66 w 148"/>
                <a:gd name="T31" fmla="*/ 115 h 189"/>
                <a:gd name="T32" fmla="*/ 66 w 148"/>
                <a:gd name="T33" fmla="*/ 115 h 189"/>
                <a:gd name="T34" fmla="*/ 66 w 148"/>
                <a:gd name="T35" fmla="*/ 111 h 189"/>
                <a:gd name="T36" fmla="*/ 143 w 148"/>
                <a:gd name="T37" fmla="*/ 151 h 189"/>
                <a:gd name="T38" fmla="*/ 148 w 148"/>
                <a:gd name="T39" fmla="*/ 151 h 189"/>
                <a:gd name="T40" fmla="*/ 148 w 148"/>
                <a:gd name="T41" fmla="*/ 7 h 189"/>
                <a:gd name="T42" fmla="*/ 142 w 148"/>
                <a:gd name="T4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8" h="189">
                  <a:moveTo>
                    <a:pt x="142" y="7"/>
                  </a:moveTo>
                  <a:cubicBezTo>
                    <a:pt x="119" y="42"/>
                    <a:pt x="80" y="47"/>
                    <a:pt x="65" y="47"/>
                  </a:cubicBezTo>
                  <a:cubicBezTo>
                    <a:pt x="65" y="47"/>
                    <a:pt x="65" y="47"/>
                    <a:pt x="65" y="47"/>
                  </a:cubicBezTo>
                  <a:cubicBezTo>
                    <a:pt x="64" y="47"/>
                    <a:pt x="64" y="47"/>
                    <a:pt x="64" y="47"/>
                  </a:cubicBezTo>
                  <a:cubicBezTo>
                    <a:pt x="64" y="48"/>
                    <a:pt x="64" y="48"/>
                    <a:pt x="64" y="48"/>
                  </a:cubicBezTo>
                  <a:cubicBezTo>
                    <a:pt x="63" y="48"/>
                    <a:pt x="63" y="48"/>
                    <a:pt x="63" y="48"/>
                  </a:cubicBezTo>
                  <a:cubicBezTo>
                    <a:pt x="19" y="52"/>
                    <a:pt x="19" y="52"/>
                    <a:pt x="19" y="52"/>
                  </a:cubicBezTo>
                  <a:cubicBezTo>
                    <a:pt x="19" y="52"/>
                    <a:pt x="0" y="52"/>
                    <a:pt x="0" y="71"/>
                  </a:cubicBezTo>
                  <a:cubicBezTo>
                    <a:pt x="0" y="96"/>
                    <a:pt x="0" y="96"/>
                    <a:pt x="0" y="96"/>
                  </a:cubicBezTo>
                  <a:cubicBezTo>
                    <a:pt x="0" y="96"/>
                    <a:pt x="0" y="117"/>
                    <a:pt x="18" y="117"/>
                  </a:cubicBezTo>
                  <a:cubicBezTo>
                    <a:pt x="18" y="117"/>
                    <a:pt x="41" y="117"/>
                    <a:pt x="41" y="125"/>
                  </a:cubicBezTo>
                  <a:cubicBezTo>
                    <a:pt x="41" y="182"/>
                    <a:pt x="41" y="182"/>
                    <a:pt x="41" y="182"/>
                  </a:cubicBezTo>
                  <a:cubicBezTo>
                    <a:pt x="41" y="186"/>
                    <a:pt x="45" y="189"/>
                    <a:pt x="49" y="189"/>
                  </a:cubicBezTo>
                  <a:cubicBezTo>
                    <a:pt x="59" y="189"/>
                    <a:pt x="59" y="189"/>
                    <a:pt x="59" y="189"/>
                  </a:cubicBezTo>
                  <a:cubicBezTo>
                    <a:pt x="63" y="189"/>
                    <a:pt x="66" y="186"/>
                    <a:pt x="66" y="182"/>
                  </a:cubicBezTo>
                  <a:cubicBezTo>
                    <a:pt x="66" y="115"/>
                    <a:pt x="66" y="115"/>
                    <a:pt x="66" y="115"/>
                  </a:cubicBezTo>
                  <a:cubicBezTo>
                    <a:pt x="66" y="115"/>
                    <a:pt x="66" y="115"/>
                    <a:pt x="66" y="115"/>
                  </a:cubicBezTo>
                  <a:cubicBezTo>
                    <a:pt x="66" y="111"/>
                    <a:pt x="66" y="111"/>
                    <a:pt x="66" y="111"/>
                  </a:cubicBezTo>
                  <a:cubicBezTo>
                    <a:pt x="122" y="115"/>
                    <a:pt x="143" y="151"/>
                    <a:pt x="143" y="151"/>
                  </a:cubicBezTo>
                  <a:cubicBezTo>
                    <a:pt x="143" y="151"/>
                    <a:pt x="148" y="157"/>
                    <a:pt x="148" y="151"/>
                  </a:cubicBezTo>
                  <a:cubicBezTo>
                    <a:pt x="148" y="7"/>
                    <a:pt x="148" y="7"/>
                    <a:pt x="148" y="7"/>
                  </a:cubicBezTo>
                  <a:cubicBezTo>
                    <a:pt x="148" y="0"/>
                    <a:pt x="142" y="7"/>
                    <a:pt x="142"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 name="Freeform 276"/>
            <p:cNvSpPr/>
            <p:nvPr/>
          </p:nvSpPr>
          <p:spPr bwMode="auto">
            <a:xfrm>
              <a:off x="6892821" y="3121311"/>
              <a:ext cx="11293" cy="34243"/>
            </a:xfrm>
            <a:custGeom>
              <a:avLst/>
              <a:gdLst>
                <a:gd name="T0" fmla="*/ 0 w 13"/>
                <a:gd name="T1" fmla="*/ 0 h 40"/>
                <a:gd name="T2" fmla="*/ 0 w 13"/>
                <a:gd name="T3" fmla="*/ 40 h 40"/>
                <a:gd name="T4" fmla="*/ 12 w 13"/>
                <a:gd name="T5" fmla="*/ 20 h 40"/>
                <a:gd name="T6" fmla="*/ 0 w 13"/>
                <a:gd name="T7" fmla="*/ 0 h 40"/>
              </a:gdLst>
              <a:ahLst/>
              <a:cxnLst>
                <a:cxn ang="0">
                  <a:pos x="T0" y="T1"/>
                </a:cxn>
                <a:cxn ang="0">
                  <a:pos x="T2" y="T3"/>
                </a:cxn>
                <a:cxn ang="0">
                  <a:pos x="T4" y="T5"/>
                </a:cxn>
                <a:cxn ang="0">
                  <a:pos x="T6" y="T7"/>
                </a:cxn>
              </a:cxnLst>
              <a:rect l="0" t="0" r="r" b="b"/>
              <a:pathLst>
                <a:path w="13" h="40">
                  <a:moveTo>
                    <a:pt x="0" y="0"/>
                  </a:moveTo>
                  <a:cubicBezTo>
                    <a:pt x="0" y="40"/>
                    <a:pt x="0" y="40"/>
                    <a:pt x="0" y="40"/>
                  </a:cubicBezTo>
                  <a:cubicBezTo>
                    <a:pt x="7" y="36"/>
                    <a:pt x="12" y="28"/>
                    <a:pt x="12" y="20"/>
                  </a:cubicBezTo>
                  <a:cubicBezTo>
                    <a:pt x="13" y="11"/>
                    <a:pt x="7" y="4"/>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 name="Freeform 277"/>
            <p:cNvSpPr>
              <a:spLocks noEditPoints="1"/>
            </p:cNvSpPr>
            <p:nvPr/>
          </p:nvSpPr>
          <p:spPr bwMode="auto">
            <a:xfrm>
              <a:off x="7036714" y="2826969"/>
              <a:ext cx="169757" cy="140250"/>
            </a:xfrm>
            <a:custGeom>
              <a:avLst/>
              <a:gdLst>
                <a:gd name="T0" fmla="*/ 196 w 197"/>
                <a:gd name="T1" fmla="*/ 118 h 163"/>
                <a:gd name="T2" fmla="*/ 154 w 197"/>
                <a:gd name="T3" fmla="*/ 1 h 163"/>
                <a:gd name="T4" fmla="*/ 151 w 197"/>
                <a:gd name="T5" fmla="*/ 0 h 163"/>
                <a:gd name="T6" fmla="*/ 0 w 197"/>
                <a:gd name="T7" fmla="*/ 104 h 163"/>
                <a:gd name="T8" fmla="*/ 16 w 197"/>
                <a:gd name="T9" fmla="*/ 143 h 163"/>
                <a:gd name="T10" fmla="*/ 52 w 197"/>
                <a:gd name="T11" fmla="*/ 138 h 163"/>
                <a:gd name="T12" fmla="*/ 54 w 197"/>
                <a:gd name="T13" fmla="*/ 147 h 163"/>
                <a:gd name="T14" fmla="*/ 69 w 197"/>
                <a:gd name="T15" fmla="*/ 163 h 163"/>
                <a:gd name="T16" fmla="*/ 99 w 197"/>
                <a:gd name="T17" fmla="*/ 160 h 163"/>
                <a:gd name="T18" fmla="*/ 114 w 197"/>
                <a:gd name="T19" fmla="*/ 144 h 163"/>
                <a:gd name="T20" fmla="*/ 112 w 197"/>
                <a:gd name="T21" fmla="*/ 131 h 163"/>
                <a:gd name="T22" fmla="*/ 195 w 197"/>
                <a:gd name="T23" fmla="*/ 120 h 163"/>
                <a:gd name="T24" fmla="*/ 196 w 197"/>
                <a:gd name="T25" fmla="*/ 118 h 163"/>
                <a:gd name="T26" fmla="*/ 99 w 197"/>
                <a:gd name="T27" fmla="*/ 151 h 163"/>
                <a:gd name="T28" fmla="*/ 69 w 197"/>
                <a:gd name="T29" fmla="*/ 154 h 163"/>
                <a:gd name="T30" fmla="*/ 62 w 197"/>
                <a:gd name="T31" fmla="*/ 147 h 163"/>
                <a:gd name="T32" fmla="*/ 61 w 197"/>
                <a:gd name="T33" fmla="*/ 137 h 163"/>
                <a:gd name="T34" fmla="*/ 103 w 197"/>
                <a:gd name="T35" fmla="*/ 132 h 163"/>
                <a:gd name="T36" fmla="*/ 106 w 197"/>
                <a:gd name="T37" fmla="*/ 144 h 163"/>
                <a:gd name="T38" fmla="*/ 99 w 197"/>
                <a:gd name="T39"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7" h="163">
                  <a:moveTo>
                    <a:pt x="196" y="118"/>
                  </a:moveTo>
                  <a:cubicBezTo>
                    <a:pt x="154" y="1"/>
                    <a:pt x="154" y="1"/>
                    <a:pt x="154" y="1"/>
                  </a:cubicBezTo>
                  <a:cubicBezTo>
                    <a:pt x="153" y="0"/>
                    <a:pt x="152" y="0"/>
                    <a:pt x="151" y="0"/>
                  </a:cubicBezTo>
                  <a:cubicBezTo>
                    <a:pt x="0" y="104"/>
                    <a:pt x="0" y="104"/>
                    <a:pt x="0" y="104"/>
                  </a:cubicBezTo>
                  <a:cubicBezTo>
                    <a:pt x="16" y="143"/>
                    <a:pt x="16" y="143"/>
                    <a:pt x="16" y="143"/>
                  </a:cubicBezTo>
                  <a:cubicBezTo>
                    <a:pt x="52" y="138"/>
                    <a:pt x="52" y="138"/>
                    <a:pt x="52" y="138"/>
                  </a:cubicBezTo>
                  <a:cubicBezTo>
                    <a:pt x="54" y="147"/>
                    <a:pt x="54" y="147"/>
                    <a:pt x="54" y="147"/>
                  </a:cubicBezTo>
                  <a:cubicBezTo>
                    <a:pt x="56" y="157"/>
                    <a:pt x="61" y="163"/>
                    <a:pt x="69" y="163"/>
                  </a:cubicBezTo>
                  <a:cubicBezTo>
                    <a:pt x="99" y="160"/>
                    <a:pt x="99" y="160"/>
                    <a:pt x="99" y="160"/>
                  </a:cubicBezTo>
                  <a:cubicBezTo>
                    <a:pt x="111" y="158"/>
                    <a:pt x="116" y="153"/>
                    <a:pt x="114" y="144"/>
                  </a:cubicBezTo>
                  <a:cubicBezTo>
                    <a:pt x="112" y="131"/>
                    <a:pt x="112" y="131"/>
                    <a:pt x="112" y="131"/>
                  </a:cubicBezTo>
                  <a:cubicBezTo>
                    <a:pt x="195" y="120"/>
                    <a:pt x="195" y="120"/>
                    <a:pt x="195" y="120"/>
                  </a:cubicBezTo>
                  <a:cubicBezTo>
                    <a:pt x="196" y="120"/>
                    <a:pt x="197" y="119"/>
                    <a:pt x="196" y="118"/>
                  </a:cubicBezTo>
                  <a:close/>
                  <a:moveTo>
                    <a:pt x="99" y="151"/>
                  </a:moveTo>
                  <a:cubicBezTo>
                    <a:pt x="69" y="154"/>
                    <a:pt x="69" y="154"/>
                    <a:pt x="69" y="154"/>
                  </a:cubicBezTo>
                  <a:cubicBezTo>
                    <a:pt x="65" y="154"/>
                    <a:pt x="63" y="151"/>
                    <a:pt x="62" y="147"/>
                  </a:cubicBezTo>
                  <a:cubicBezTo>
                    <a:pt x="61" y="137"/>
                    <a:pt x="61" y="137"/>
                    <a:pt x="61" y="137"/>
                  </a:cubicBezTo>
                  <a:cubicBezTo>
                    <a:pt x="103" y="132"/>
                    <a:pt x="103" y="132"/>
                    <a:pt x="103" y="132"/>
                  </a:cubicBezTo>
                  <a:cubicBezTo>
                    <a:pt x="106" y="144"/>
                    <a:pt x="106" y="144"/>
                    <a:pt x="106" y="144"/>
                  </a:cubicBezTo>
                  <a:cubicBezTo>
                    <a:pt x="106" y="148"/>
                    <a:pt x="103" y="151"/>
                    <a:pt x="99" y="15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 name="Freeform 278"/>
            <p:cNvSpPr>
              <a:spLocks noEditPoints="1"/>
            </p:cNvSpPr>
            <p:nvPr/>
          </p:nvSpPr>
          <p:spPr bwMode="auto">
            <a:xfrm>
              <a:off x="7010121" y="2819319"/>
              <a:ext cx="209099" cy="136607"/>
            </a:xfrm>
            <a:custGeom>
              <a:avLst/>
              <a:gdLst>
                <a:gd name="T0" fmla="*/ 242 w 243"/>
                <a:gd name="T1" fmla="*/ 124 h 159"/>
                <a:gd name="T2" fmla="*/ 198 w 243"/>
                <a:gd name="T3" fmla="*/ 3 h 159"/>
                <a:gd name="T4" fmla="*/ 192 w 243"/>
                <a:gd name="T5" fmla="*/ 1 h 159"/>
                <a:gd name="T6" fmla="*/ 189 w 243"/>
                <a:gd name="T7" fmla="*/ 7 h 159"/>
                <a:gd name="T8" fmla="*/ 233 w 243"/>
                <a:gd name="T9" fmla="*/ 128 h 159"/>
                <a:gd name="T10" fmla="*/ 238 w 243"/>
                <a:gd name="T11" fmla="*/ 131 h 159"/>
                <a:gd name="T12" fmla="*/ 239 w 243"/>
                <a:gd name="T13" fmla="*/ 130 h 159"/>
                <a:gd name="T14" fmla="*/ 242 w 243"/>
                <a:gd name="T15" fmla="*/ 124 h 159"/>
                <a:gd name="T16" fmla="*/ 6 w 243"/>
                <a:gd name="T17" fmla="*/ 130 h 159"/>
                <a:gd name="T18" fmla="*/ 5 w 243"/>
                <a:gd name="T19" fmla="*/ 131 h 159"/>
                <a:gd name="T20" fmla="*/ 3 w 243"/>
                <a:gd name="T21" fmla="*/ 130 h 159"/>
                <a:gd name="T22" fmla="*/ 1 w 243"/>
                <a:gd name="T23" fmla="*/ 134 h 159"/>
                <a:gd name="T24" fmla="*/ 10 w 243"/>
                <a:gd name="T25" fmla="*/ 157 h 159"/>
                <a:gd name="T26" fmla="*/ 14 w 243"/>
                <a:gd name="T27" fmla="*/ 159 h 159"/>
                <a:gd name="T28" fmla="*/ 15 w 243"/>
                <a:gd name="T29" fmla="*/ 156 h 159"/>
                <a:gd name="T30" fmla="*/ 41 w 243"/>
                <a:gd name="T31" fmla="*/ 153 h 159"/>
                <a:gd name="T32" fmla="*/ 27 w 243"/>
                <a:gd name="T33" fmla="*/ 116 h 159"/>
                <a:gd name="T34" fmla="*/ 6 w 243"/>
                <a:gd name="T35" fmla="*/ 1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3" h="159">
                  <a:moveTo>
                    <a:pt x="242" y="124"/>
                  </a:moveTo>
                  <a:cubicBezTo>
                    <a:pt x="198" y="3"/>
                    <a:pt x="198" y="3"/>
                    <a:pt x="198" y="3"/>
                  </a:cubicBezTo>
                  <a:cubicBezTo>
                    <a:pt x="197" y="1"/>
                    <a:pt x="194" y="0"/>
                    <a:pt x="192" y="1"/>
                  </a:cubicBezTo>
                  <a:cubicBezTo>
                    <a:pt x="189" y="1"/>
                    <a:pt x="188" y="4"/>
                    <a:pt x="189" y="7"/>
                  </a:cubicBezTo>
                  <a:cubicBezTo>
                    <a:pt x="233" y="128"/>
                    <a:pt x="233" y="128"/>
                    <a:pt x="233" y="128"/>
                  </a:cubicBezTo>
                  <a:cubicBezTo>
                    <a:pt x="234" y="130"/>
                    <a:pt x="236" y="131"/>
                    <a:pt x="238" y="131"/>
                  </a:cubicBezTo>
                  <a:cubicBezTo>
                    <a:pt x="239" y="130"/>
                    <a:pt x="239" y="130"/>
                    <a:pt x="239" y="130"/>
                  </a:cubicBezTo>
                  <a:cubicBezTo>
                    <a:pt x="242" y="130"/>
                    <a:pt x="243" y="127"/>
                    <a:pt x="242" y="124"/>
                  </a:cubicBezTo>
                  <a:close/>
                  <a:moveTo>
                    <a:pt x="6" y="130"/>
                  </a:moveTo>
                  <a:cubicBezTo>
                    <a:pt x="5" y="131"/>
                    <a:pt x="5" y="131"/>
                    <a:pt x="5" y="131"/>
                  </a:cubicBezTo>
                  <a:cubicBezTo>
                    <a:pt x="5" y="130"/>
                    <a:pt x="4" y="130"/>
                    <a:pt x="3" y="130"/>
                  </a:cubicBezTo>
                  <a:cubicBezTo>
                    <a:pt x="1" y="131"/>
                    <a:pt x="0" y="133"/>
                    <a:pt x="1" y="134"/>
                  </a:cubicBezTo>
                  <a:cubicBezTo>
                    <a:pt x="10" y="157"/>
                    <a:pt x="10" y="157"/>
                    <a:pt x="10" y="157"/>
                  </a:cubicBezTo>
                  <a:cubicBezTo>
                    <a:pt x="10" y="158"/>
                    <a:pt x="12" y="159"/>
                    <a:pt x="14" y="159"/>
                  </a:cubicBezTo>
                  <a:cubicBezTo>
                    <a:pt x="15" y="158"/>
                    <a:pt x="15" y="157"/>
                    <a:pt x="15" y="156"/>
                  </a:cubicBezTo>
                  <a:cubicBezTo>
                    <a:pt x="41" y="153"/>
                    <a:pt x="41" y="153"/>
                    <a:pt x="41" y="153"/>
                  </a:cubicBezTo>
                  <a:cubicBezTo>
                    <a:pt x="27" y="116"/>
                    <a:pt x="27" y="116"/>
                    <a:pt x="27" y="116"/>
                  </a:cubicBezTo>
                  <a:lnTo>
                    <a:pt x="6" y="13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 name="Freeform 279"/>
            <p:cNvSpPr>
              <a:spLocks noEditPoints="1"/>
            </p:cNvSpPr>
            <p:nvPr/>
          </p:nvSpPr>
          <p:spPr bwMode="auto">
            <a:xfrm>
              <a:off x="6750022" y="2825148"/>
              <a:ext cx="159192" cy="154821"/>
            </a:xfrm>
            <a:custGeom>
              <a:avLst/>
              <a:gdLst>
                <a:gd name="T0" fmla="*/ 77 w 185"/>
                <a:gd name="T1" fmla="*/ 43 h 180"/>
                <a:gd name="T2" fmla="*/ 77 w 185"/>
                <a:gd name="T3" fmla="*/ 43 h 180"/>
                <a:gd name="T4" fmla="*/ 73 w 185"/>
                <a:gd name="T5" fmla="*/ 34 h 180"/>
                <a:gd name="T6" fmla="*/ 73 w 185"/>
                <a:gd name="T7" fmla="*/ 34 h 180"/>
                <a:gd name="T8" fmla="*/ 41 w 185"/>
                <a:gd name="T9" fmla="*/ 2 h 180"/>
                <a:gd name="T10" fmla="*/ 32 w 185"/>
                <a:gd name="T11" fmla="*/ 3 h 180"/>
                <a:gd name="T12" fmla="*/ 21 w 185"/>
                <a:gd name="T13" fmla="*/ 14 h 180"/>
                <a:gd name="T14" fmla="*/ 65 w 185"/>
                <a:gd name="T15" fmla="*/ 55 h 180"/>
                <a:gd name="T16" fmla="*/ 77 w 185"/>
                <a:gd name="T17" fmla="*/ 43 h 180"/>
                <a:gd name="T18" fmla="*/ 183 w 185"/>
                <a:gd name="T19" fmla="*/ 134 h 180"/>
                <a:gd name="T20" fmla="*/ 183 w 185"/>
                <a:gd name="T21" fmla="*/ 134 h 180"/>
                <a:gd name="T22" fmla="*/ 150 w 185"/>
                <a:gd name="T23" fmla="*/ 103 h 180"/>
                <a:gd name="T24" fmla="*/ 140 w 185"/>
                <a:gd name="T25" fmla="*/ 104 h 180"/>
                <a:gd name="T26" fmla="*/ 129 w 185"/>
                <a:gd name="T27" fmla="*/ 115 h 180"/>
                <a:gd name="T28" fmla="*/ 171 w 185"/>
                <a:gd name="T29" fmla="*/ 155 h 180"/>
                <a:gd name="T30" fmla="*/ 183 w 185"/>
                <a:gd name="T31" fmla="*/ 143 h 180"/>
                <a:gd name="T32" fmla="*/ 183 w 185"/>
                <a:gd name="T33" fmla="*/ 134 h 180"/>
                <a:gd name="T34" fmla="*/ 99 w 185"/>
                <a:gd name="T35" fmla="*/ 109 h 180"/>
                <a:gd name="T36" fmla="*/ 68 w 185"/>
                <a:gd name="T37" fmla="*/ 80 h 180"/>
                <a:gd name="T38" fmla="*/ 61 w 185"/>
                <a:gd name="T39" fmla="*/ 58 h 180"/>
                <a:gd name="T40" fmla="*/ 18 w 185"/>
                <a:gd name="T41" fmla="*/ 18 h 180"/>
                <a:gd name="T42" fmla="*/ 60 w 185"/>
                <a:gd name="T43" fmla="*/ 119 h 180"/>
                <a:gd name="T44" fmla="*/ 168 w 185"/>
                <a:gd name="T45" fmla="*/ 158 h 180"/>
                <a:gd name="T46" fmla="*/ 126 w 185"/>
                <a:gd name="T47" fmla="*/ 119 h 180"/>
                <a:gd name="T48" fmla="*/ 99 w 185"/>
                <a:gd name="T49" fmla="*/ 10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5" h="180">
                  <a:moveTo>
                    <a:pt x="77" y="43"/>
                  </a:moveTo>
                  <a:cubicBezTo>
                    <a:pt x="77" y="43"/>
                    <a:pt x="77" y="43"/>
                    <a:pt x="77" y="43"/>
                  </a:cubicBezTo>
                  <a:cubicBezTo>
                    <a:pt x="79" y="41"/>
                    <a:pt x="76" y="37"/>
                    <a:pt x="73" y="34"/>
                  </a:cubicBezTo>
                  <a:cubicBezTo>
                    <a:pt x="73" y="34"/>
                    <a:pt x="73" y="34"/>
                    <a:pt x="73" y="34"/>
                  </a:cubicBezTo>
                  <a:cubicBezTo>
                    <a:pt x="41" y="2"/>
                    <a:pt x="41" y="2"/>
                    <a:pt x="41" y="2"/>
                  </a:cubicBezTo>
                  <a:cubicBezTo>
                    <a:pt x="38" y="0"/>
                    <a:pt x="35" y="0"/>
                    <a:pt x="32" y="3"/>
                  </a:cubicBezTo>
                  <a:cubicBezTo>
                    <a:pt x="21" y="14"/>
                    <a:pt x="21" y="14"/>
                    <a:pt x="21" y="14"/>
                  </a:cubicBezTo>
                  <a:cubicBezTo>
                    <a:pt x="65" y="55"/>
                    <a:pt x="65" y="55"/>
                    <a:pt x="65" y="55"/>
                  </a:cubicBezTo>
                  <a:lnTo>
                    <a:pt x="77" y="43"/>
                  </a:lnTo>
                  <a:close/>
                  <a:moveTo>
                    <a:pt x="183" y="134"/>
                  </a:moveTo>
                  <a:cubicBezTo>
                    <a:pt x="183" y="134"/>
                    <a:pt x="183" y="134"/>
                    <a:pt x="183" y="134"/>
                  </a:cubicBezTo>
                  <a:cubicBezTo>
                    <a:pt x="150" y="103"/>
                    <a:pt x="150" y="103"/>
                    <a:pt x="150" y="103"/>
                  </a:cubicBezTo>
                  <a:cubicBezTo>
                    <a:pt x="147" y="101"/>
                    <a:pt x="143" y="101"/>
                    <a:pt x="140" y="104"/>
                  </a:cubicBezTo>
                  <a:cubicBezTo>
                    <a:pt x="129" y="115"/>
                    <a:pt x="129" y="115"/>
                    <a:pt x="129" y="115"/>
                  </a:cubicBezTo>
                  <a:cubicBezTo>
                    <a:pt x="171" y="155"/>
                    <a:pt x="171" y="155"/>
                    <a:pt x="171" y="155"/>
                  </a:cubicBezTo>
                  <a:cubicBezTo>
                    <a:pt x="183" y="143"/>
                    <a:pt x="183" y="143"/>
                    <a:pt x="183" y="143"/>
                  </a:cubicBezTo>
                  <a:cubicBezTo>
                    <a:pt x="185" y="140"/>
                    <a:pt x="185" y="137"/>
                    <a:pt x="183" y="134"/>
                  </a:cubicBezTo>
                  <a:close/>
                  <a:moveTo>
                    <a:pt x="99" y="109"/>
                  </a:moveTo>
                  <a:cubicBezTo>
                    <a:pt x="89" y="101"/>
                    <a:pt x="78" y="92"/>
                    <a:pt x="68" y="80"/>
                  </a:cubicBezTo>
                  <a:cubicBezTo>
                    <a:pt x="62" y="72"/>
                    <a:pt x="56" y="64"/>
                    <a:pt x="61" y="58"/>
                  </a:cubicBezTo>
                  <a:cubicBezTo>
                    <a:pt x="18" y="18"/>
                    <a:pt x="18" y="18"/>
                    <a:pt x="18" y="18"/>
                  </a:cubicBezTo>
                  <a:cubicBezTo>
                    <a:pt x="13" y="25"/>
                    <a:pt x="0" y="62"/>
                    <a:pt x="60" y="119"/>
                  </a:cubicBezTo>
                  <a:cubicBezTo>
                    <a:pt x="123" y="180"/>
                    <a:pt x="161" y="165"/>
                    <a:pt x="168" y="158"/>
                  </a:cubicBezTo>
                  <a:cubicBezTo>
                    <a:pt x="126" y="119"/>
                    <a:pt x="126" y="119"/>
                    <a:pt x="126" y="119"/>
                  </a:cubicBezTo>
                  <a:cubicBezTo>
                    <a:pt x="121" y="125"/>
                    <a:pt x="113" y="120"/>
                    <a:pt x="99" y="10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 name="Freeform 280"/>
            <p:cNvSpPr>
              <a:spLocks noEditPoints="1"/>
            </p:cNvSpPr>
            <p:nvPr/>
          </p:nvSpPr>
          <p:spPr bwMode="auto">
            <a:xfrm>
              <a:off x="6788636" y="2785441"/>
              <a:ext cx="64843" cy="58650"/>
            </a:xfrm>
            <a:custGeom>
              <a:avLst/>
              <a:gdLst>
                <a:gd name="T0" fmla="*/ 14 w 75"/>
                <a:gd name="T1" fmla="*/ 1 h 68"/>
                <a:gd name="T2" fmla="*/ 9 w 75"/>
                <a:gd name="T3" fmla="*/ 4 h 68"/>
                <a:gd name="T4" fmla="*/ 1 w 75"/>
                <a:gd name="T5" fmla="*/ 40 h 68"/>
                <a:gd name="T6" fmla="*/ 4 w 75"/>
                <a:gd name="T7" fmla="*/ 45 h 68"/>
                <a:gd name="T8" fmla="*/ 7 w 75"/>
                <a:gd name="T9" fmla="*/ 45 h 68"/>
                <a:gd name="T10" fmla="*/ 9 w 75"/>
                <a:gd name="T11" fmla="*/ 42 h 68"/>
                <a:gd name="T12" fmla="*/ 17 w 75"/>
                <a:gd name="T13" fmla="*/ 6 h 68"/>
                <a:gd name="T14" fmla="*/ 14 w 75"/>
                <a:gd name="T15" fmla="*/ 1 h 68"/>
                <a:gd name="T16" fmla="*/ 74 w 75"/>
                <a:gd name="T17" fmla="*/ 44 h 68"/>
                <a:gd name="T18" fmla="*/ 68 w 75"/>
                <a:gd name="T19" fmla="*/ 42 h 68"/>
                <a:gd name="T20" fmla="*/ 36 w 75"/>
                <a:gd name="T21" fmla="*/ 59 h 68"/>
                <a:gd name="T22" fmla="*/ 34 w 75"/>
                <a:gd name="T23" fmla="*/ 65 h 68"/>
                <a:gd name="T24" fmla="*/ 40 w 75"/>
                <a:gd name="T25" fmla="*/ 67 h 68"/>
                <a:gd name="T26" fmla="*/ 40 w 75"/>
                <a:gd name="T27" fmla="*/ 67 h 68"/>
                <a:gd name="T28" fmla="*/ 72 w 75"/>
                <a:gd name="T29" fmla="*/ 50 h 68"/>
                <a:gd name="T30" fmla="*/ 74 w 75"/>
                <a:gd name="T31" fmla="*/ 44 h 68"/>
                <a:gd name="T32" fmla="*/ 47 w 75"/>
                <a:gd name="T33" fmla="*/ 18 h 68"/>
                <a:gd name="T34" fmla="*/ 41 w 75"/>
                <a:gd name="T35" fmla="*/ 19 h 68"/>
                <a:gd name="T36" fmla="*/ 20 w 75"/>
                <a:gd name="T37" fmla="*/ 49 h 68"/>
                <a:gd name="T38" fmla="*/ 21 w 75"/>
                <a:gd name="T39" fmla="*/ 55 h 68"/>
                <a:gd name="T40" fmla="*/ 25 w 75"/>
                <a:gd name="T41" fmla="*/ 55 h 68"/>
                <a:gd name="T42" fmla="*/ 27 w 75"/>
                <a:gd name="T43" fmla="*/ 54 h 68"/>
                <a:gd name="T44" fmla="*/ 48 w 75"/>
                <a:gd name="T45" fmla="*/ 24 h 68"/>
                <a:gd name="T46" fmla="*/ 47 w 75"/>
                <a:gd name="T4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5" h="68">
                  <a:moveTo>
                    <a:pt x="14" y="1"/>
                  </a:moveTo>
                  <a:cubicBezTo>
                    <a:pt x="12" y="0"/>
                    <a:pt x="9" y="2"/>
                    <a:pt x="9" y="4"/>
                  </a:cubicBezTo>
                  <a:cubicBezTo>
                    <a:pt x="1" y="40"/>
                    <a:pt x="1" y="40"/>
                    <a:pt x="1" y="40"/>
                  </a:cubicBezTo>
                  <a:cubicBezTo>
                    <a:pt x="0" y="42"/>
                    <a:pt x="2" y="44"/>
                    <a:pt x="4" y="45"/>
                  </a:cubicBezTo>
                  <a:cubicBezTo>
                    <a:pt x="5" y="45"/>
                    <a:pt x="6" y="45"/>
                    <a:pt x="7" y="45"/>
                  </a:cubicBezTo>
                  <a:cubicBezTo>
                    <a:pt x="8" y="44"/>
                    <a:pt x="9" y="43"/>
                    <a:pt x="9" y="42"/>
                  </a:cubicBezTo>
                  <a:cubicBezTo>
                    <a:pt x="17" y="6"/>
                    <a:pt x="17" y="6"/>
                    <a:pt x="17" y="6"/>
                  </a:cubicBezTo>
                  <a:cubicBezTo>
                    <a:pt x="18" y="4"/>
                    <a:pt x="16" y="1"/>
                    <a:pt x="14" y="1"/>
                  </a:cubicBezTo>
                  <a:close/>
                  <a:moveTo>
                    <a:pt x="74" y="44"/>
                  </a:moveTo>
                  <a:cubicBezTo>
                    <a:pt x="73" y="42"/>
                    <a:pt x="70" y="41"/>
                    <a:pt x="68" y="42"/>
                  </a:cubicBezTo>
                  <a:cubicBezTo>
                    <a:pt x="36" y="59"/>
                    <a:pt x="36" y="59"/>
                    <a:pt x="36" y="59"/>
                  </a:cubicBezTo>
                  <a:cubicBezTo>
                    <a:pt x="34" y="60"/>
                    <a:pt x="33" y="63"/>
                    <a:pt x="34" y="65"/>
                  </a:cubicBezTo>
                  <a:cubicBezTo>
                    <a:pt x="35" y="67"/>
                    <a:pt x="38" y="68"/>
                    <a:pt x="40" y="67"/>
                  </a:cubicBezTo>
                  <a:cubicBezTo>
                    <a:pt x="40" y="67"/>
                    <a:pt x="40" y="67"/>
                    <a:pt x="40" y="67"/>
                  </a:cubicBezTo>
                  <a:cubicBezTo>
                    <a:pt x="72" y="50"/>
                    <a:pt x="72" y="50"/>
                    <a:pt x="72" y="50"/>
                  </a:cubicBezTo>
                  <a:cubicBezTo>
                    <a:pt x="75" y="48"/>
                    <a:pt x="75" y="46"/>
                    <a:pt x="74" y="44"/>
                  </a:cubicBezTo>
                  <a:close/>
                  <a:moveTo>
                    <a:pt x="47" y="18"/>
                  </a:moveTo>
                  <a:cubicBezTo>
                    <a:pt x="45" y="17"/>
                    <a:pt x="42" y="17"/>
                    <a:pt x="41" y="19"/>
                  </a:cubicBezTo>
                  <a:cubicBezTo>
                    <a:pt x="20" y="49"/>
                    <a:pt x="20" y="49"/>
                    <a:pt x="20" y="49"/>
                  </a:cubicBezTo>
                  <a:cubicBezTo>
                    <a:pt x="18" y="51"/>
                    <a:pt x="19" y="53"/>
                    <a:pt x="21" y="55"/>
                  </a:cubicBezTo>
                  <a:cubicBezTo>
                    <a:pt x="22" y="56"/>
                    <a:pt x="24" y="56"/>
                    <a:pt x="25" y="55"/>
                  </a:cubicBezTo>
                  <a:cubicBezTo>
                    <a:pt x="26" y="55"/>
                    <a:pt x="26" y="54"/>
                    <a:pt x="27" y="54"/>
                  </a:cubicBezTo>
                  <a:cubicBezTo>
                    <a:pt x="48" y="24"/>
                    <a:pt x="48" y="24"/>
                    <a:pt x="48" y="24"/>
                  </a:cubicBezTo>
                  <a:cubicBezTo>
                    <a:pt x="49" y="22"/>
                    <a:pt x="49" y="19"/>
                    <a:pt x="47" y="1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 name="Freeform 285"/>
            <p:cNvSpPr>
              <a:spLocks noEditPoints="1"/>
            </p:cNvSpPr>
            <p:nvPr/>
          </p:nvSpPr>
          <p:spPr bwMode="auto">
            <a:xfrm>
              <a:off x="6464058" y="3101640"/>
              <a:ext cx="146442" cy="140250"/>
            </a:xfrm>
            <a:custGeom>
              <a:avLst/>
              <a:gdLst>
                <a:gd name="T0" fmla="*/ 168 w 170"/>
                <a:gd name="T1" fmla="*/ 20 h 163"/>
                <a:gd name="T2" fmla="*/ 82 w 170"/>
                <a:gd name="T3" fmla="*/ 16 h 163"/>
                <a:gd name="T4" fmla="*/ 89 w 170"/>
                <a:gd name="T5" fmla="*/ 34 h 163"/>
                <a:gd name="T6" fmla="*/ 51 w 170"/>
                <a:gd name="T7" fmla="*/ 22 h 163"/>
                <a:gd name="T8" fmla="*/ 58 w 170"/>
                <a:gd name="T9" fmla="*/ 39 h 163"/>
                <a:gd name="T10" fmla="*/ 21 w 170"/>
                <a:gd name="T11" fmla="*/ 28 h 163"/>
                <a:gd name="T12" fmla="*/ 27 w 170"/>
                <a:gd name="T13" fmla="*/ 45 h 163"/>
                <a:gd name="T14" fmla="*/ 2 w 170"/>
                <a:gd name="T15" fmla="*/ 31 h 163"/>
                <a:gd name="T16" fmla="*/ 3 w 170"/>
                <a:gd name="T17" fmla="*/ 51 h 163"/>
                <a:gd name="T18" fmla="*/ 10 w 170"/>
                <a:gd name="T19" fmla="*/ 163 h 163"/>
                <a:gd name="T20" fmla="*/ 170 w 170"/>
                <a:gd name="T21" fmla="*/ 155 h 163"/>
                <a:gd name="T22" fmla="*/ 8 w 170"/>
                <a:gd name="T23" fmla="*/ 50 h 163"/>
                <a:gd name="T24" fmla="*/ 165 w 170"/>
                <a:gd name="T25" fmla="*/ 20 h 163"/>
                <a:gd name="T26" fmla="*/ 128 w 170"/>
                <a:gd name="T27" fmla="*/ 7 h 163"/>
                <a:gd name="T28" fmla="*/ 98 w 170"/>
                <a:gd name="T29" fmla="*/ 13 h 163"/>
                <a:gd name="T30" fmla="*/ 135 w 170"/>
                <a:gd name="T31" fmla="*/ 25 h 163"/>
                <a:gd name="T32" fmla="*/ 98 w 170"/>
                <a:gd name="T33" fmla="*/ 13 h 163"/>
                <a:gd name="T34" fmla="*/ 118 w 170"/>
                <a:gd name="T35" fmla="*/ 70 h 163"/>
                <a:gd name="T36" fmla="*/ 121 w 170"/>
                <a:gd name="T37" fmla="*/ 51 h 163"/>
                <a:gd name="T38" fmla="*/ 105 w 170"/>
                <a:gd name="T39" fmla="*/ 51 h 163"/>
                <a:gd name="T40" fmla="*/ 71 w 170"/>
                <a:gd name="T41" fmla="*/ 70 h 163"/>
                <a:gd name="T42" fmla="*/ 105 w 170"/>
                <a:gd name="T43" fmla="*/ 51 h 163"/>
                <a:gd name="T44" fmla="*/ 55 w 170"/>
                <a:gd name="T45" fmla="*/ 70 h 163"/>
                <a:gd name="T46" fmla="*/ 58 w 170"/>
                <a:gd name="T47" fmla="*/ 51 h 163"/>
                <a:gd name="T48" fmla="*/ 28 w 170"/>
                <a:gd name="T49" fmla="*/ 51 h 163"/>
                <a:gd name="T50" fmla="*/ 24 w 170"/>
                <a:gd name="T51" fmla="*/ 70 h 163"/>
                <a:gd name="T52" fmla="*/ 28 w 170"/>
                <a:gd name="T53" fmla="*/ 51 h 163"/>
                <a:gd name="T54" fmla="*/ 6 w 170"/>
                <a:gd name="T55" fmla="*/ 136 h 163"/>
                <a:gd name="T56" fmla="*/ 168 w 170"/>
                <a:gd name="T57" fmla="*/ 136 h 163"/>
                <a:gd name="T58" fmla="*/ 96 w 170"/>
                <a:gd name="T59" fmla="*/ 88 h 163"/>
                <a:gd name="T60" fmla="*/ 168 w 170"/>
                <a:gd name="T61" fmla="*/ 111 h 163"/>
                <a:gd name="T62" fmla="*/ 6 w 170"/>
                <a:gd name="T63" fmla="*/ 112 h 163"/>
                <a:gd name="T64" fmla="*/ 46 w 170"/>
                <a:gd name="T65" fmla="*/ 111 h 163"/>
                <a:gd name="T66" fmla="*/ 6 w 170"/>
                <a:gd name="T67" fmla="*/ 88 h 163"/>
                <a:gd name="T68" fmla="*/ 168 w 170"/>
                <a:gd name="T69" fmla="*/ 87 h 163"/>
                <a:gd name="T70" fmla="*/ 149 w 170"/>
                <a:gd name="T71" fmla="*/ 70 h 163"/>
                <a:gd name="T72" fmla="*/ 152 w 170"/>
                <a:gd name="T73" fmla="*/ 51 h 163"/>
                <a:gd name="T74" fmla="*/ 149 w 170"/>
                <a:gd name="T75"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 h="163">
                  <a:moveTo>
                    <a:pt x="8" y="50"/>
                  </a:moveTo>
                  <a:cubicBezTo>
                    <a:pt x="168" y="20"/>
                    <a:pt x="168" y="20"/>
                    <a:pt x="168" y="20"/>
                  </a:cubicBezTo>
                  <a:cubicBezTo>
                    <a:pt x="165" y="0"/>
                    <a:pt x="165" y="0"/>
                    <a:pt x="165" y="0"/>
                  </a:cubicBezTo>
                  <a:cubicBezTo>
                    <a:pt x="82" y="16"/>
                    <a:pt x="82" y="16"/>
                    <a:pt x="82" y="16"/>
                  </a:cubicBezTo>
                  <a:cubicBezTo>
                    <a:pt x="104" y="31"/>
                    <a:pt x="104" y="31"/>
                    <a:pt x="104" y="31"/>
                  </a:cubicBezTo>
                  <a:cubicBezTo>
                    <a:pt x="89" y="34"/>
                    <a:pt x="89" y="34"/>
                    <a:pt x="89" y="34"/>
                  </a:cubicBezTo>
                  <a:cubicBezTo>
                    <a:pt x="67" y="19"/>
                    <a:pt x="67" y="19"/>
                    <a:pt x="67" y="19"/>
                  </a:cubicBezTo>
                  <a:cubicBezTo>
                    <a:pt x="51" y="22"/>
                    <a:pt x="51" y="22"/>
                    <a:pt x="51" y="22"/>
                  </a:cubicBezTo>
                  <a:cubicBezTo>
                    <a:pt x="73" y="37"/>
                    <a:pt x="73" y="37"/>
                    <a:pt x="73" y="37"/>
                  </a:cubicBezTo>
                  <a:cubicBezTo>
                    <a:pt x="58" y="39"/>
                    <a:pt x="58" y="39"/>
                    <a:pt x="58" y="39"/>
                  </a:cubicBezTo>
                  <a:cubicBezTo>
                    <a:pt x="36" y="25"/>
                    <a:pt x="36" y="25"/>
                    <a:pt x="36" y="25"/>
                  </a:cubicBezTo>
                  <a:cubicBezTo>
                    <a:pt x="21" y="28"/>
                    <a:pt x="21" y="28"/>
                    <a:pt x="21" y="28"/>
                  </a:cubicBezTo>
                  <a:cubicBezTo>
                    <a:pt x="42" y="42"/>
                    <a:pt x="42" y="42"/>
                    <a:pt x="42" y="42"/>
                  </a:cubicBezTo>
                  <a:cubicBezTo>
                    <a:pt x="27" y="45"/>
                    <a:pt x="27" y="45"/>
                    <a:pt x="27" y="45"/>
                  </a:cubicBezTo>
                  <a:cubicBezTo>
                    <a:pt x="6" y="30"/>
                    <a:pt x="6" y="30"/>
                    <a:pt x="6" y="30"/>
                  </a:cubicBezTo>
                  <a:cubicBezTo>
                    <a:pt x="2" y="31"/>
                    <a:pt x="2" y="31"/>
                    <a:pt x="2" y="31"/>
                  </a:cubicBezTo>
                  <a:cubicBezTo>
                    <a:pt x="0" y="31"/>
                    <a:pt x="0" y="31"/>
                    <a:pt x="0" y="31"/>
                  </a:cubicBezTo>
                  <a:cubicBezTo>
                    <a:pt x="3" y="51"/>
                    <a:pt x="3" y="51"/>
                    <a:pt x="3" y="51"/>
                  </a:cubicBezTo>
                  <a:cubicBezTo>
                    <a:pt x="3" y="155"/>
                    <a:pt x="3" y="155"/>
                    <a:pt x="3" y="155"/>
                  </a:cubicBezTo>
                  <a:cubicBezTo>
                    <a:pt x="3" y="160"/>
                    <a:pt x="6" y="163"/>
                    <a:pt x="10" y="163"/>
                  </a:cubicBezTo>
                  <a:cubicBezTo>
                    <a:pt x="162" y="163"/>
                    <a:pt x="162" y="163"/>
                    <a:pt x="162" y="163"/>
                  </a:cubicBezTo>
                  <a:cubicBezTo>
                    <a:pt x="166" y="163"/>
                    <a:pt x="170" y="160"/>
                    <a:pt x="170" y="155"/>
                  </a:cubicBezTo>
                  <a:cubicBezTo>
                    <a:pt x="170" y="50"/>
                    <a:pt x="170" y="50"/>
                    <a:pt x="170" y="50"/>
                  </a:cubicBezTo>
                  <a:lnTo>
                    <a:pt x="8" y="50"/>
                  </a:lnTo>
                  <a:close/>
                  <a:moveTo>
                    <a:pt x="143" y="5"/>
                  </a:moveTo>
                  <a:cubicBezTo>
                    <a:pt x="165" y="20"/>
                    <a:pt x="165" y="20"/>
                    <a:pt x="165" y="20"/>
                  </a:cubicBezTo>
                  <a:cubicBezTo>
                    <a:pt x="150" y="23"/>
                    <a:pt x="150" y="23"/>
                    <a:pt x="150" y="23"/>
                  </a:cubicBezTo>
                  <a:cubicBezTo>
                    <a:pt x="128" y="7"/>
                    <a:pt x="128" y="7"/>
                    <a:pt x="128" y="7"/>
                  </a:cubicBezTo>
                  <a:lnTo>
                    <a:pt x="143" y="5"/>
                  </a:lnTo>
                  <a:close/>
                  <a:moveTo>
                    <a:pt x="98" y="13"/>
                  </a:moveTo>
                  <a:cubicBezTo>
                    <a:pt x="113" y="10"/>
                    <a:pt x="113" y="10"/>
                    <a:pt x="113" y="10"/>
                  </a:cubicBezTo>
                  <a:cubicBezTo>
                    <a:pt x="135" y="25"/>
                    <a:pt x="135" y="25"/>
                    <a:pt x="135" y="25"/>
                  </a:cubicBezTo>
                  <a:cubicBezTo>
                    <a:pt x="119" y="28"/>
                    <a:pt x="119" y="28"/>
                    <a:pt x="119" y="28"/>
                  </a:cubicBezTo>
                  <a:lnTo>
                    <a:pt x="98" y="13"/>
                  </a:lnTo>
                  <a:close/>
                  <a:moveTo>
                    <a:pt x="137" y="51"/>
                  </a:moveTo>
                  <a:cubicBezTo>
                    <a:pt x="118" y="70"/>
                    <a:pt x="118" y="70"/>
                    <a:pt x="118" y="70"/>
                  </a:cubicBezTo>
                  <a:cubicBezTo>
                    <a:pt x="102" y="70"/>
                    <a:pt x="102" y="70"/>
                    <a:pt x="102" y="70"/>
                  </a:cubicBezTo>
                  <a:cubicBezTo>
                    <a:pt x="121" y="51"/>
                    <a:pt x="121" y="51"/>
                    <a:pt x="121" y="51"/>
                  </a:cubicBezTo>
                  <a:lnTo>
                    <a:pt x="137" y="51"/>
                  </a:lnTo>
                  <a:close/>
                  <a:moveTo>
                    <a:pt x="105" y="51"/>
                  </a:moveTo>
                  <a:cubicBezTo>
                    <a:pt x="86" y="70"/>
                    <a:pt x="86" y="70"/>
                    <a:pt x="86" y="70"/>
                  </a:cubicBezTo>
                  <a:cubicBezTo>
                    <a:pt x="71" y="70"/>
                    <a:pt x="71" y="70"/>
                    <a:pt x="71" y="70"/>
                  </a:cubicBezTo>
                  <a:cubicBezTo>
                    <a:pt x="90" y="51"/>
                    <a:pt x="90" y="51"/>
                    <a:pt x="90" y="51"/>
                  </a:cubicBezTo>
                  <a:lnTo>
                    <a:pt x="105" y="51"/>
                  </a:lnTo>
                  <a:close/>
                  <a:moveTo>
                    <a:pt x="74" y="51"/>
                  </a:moveTo>
                  <a:cubicBezTo>
                    <a:pt x="55" y="70"/>
                    <a:pt x="55" y="70"/>
                    <a:pt x="55" y="70"/>
                  </a:cubicBezTo>
                  <a:cubicBezTo>
                    <a:pt x="40" y="70"/>
                    <a:pt x="40" y="70"/>
                    <a:pt x="40" y="70"/>
                  </a:cubicBezTo>
                  <a:cubicBezTo>
                    <a:pt x="58" y="51"/>
                    <a:pt x="58" y="51"/>
                    <a:pt x="58" y="51"/>
                  </a:cubicBezTo>
                  <a:lnTo>
                    <a:pt x="74" y="51"/>
                  </a:lnTo>
                  <a:close/>
                  <a:moveTo>
                    <a:pt x="28" y="51"/>
                  </a:moveTo>
                  <a:cubicBezTo>
                    <a:pt x="43" y="51"/>
                    <a:pt x="43" y="51"/>
                    <a:pt x="43" y="51"/>
                  </a:cubicBezTo>
                  <a:cubicBezTo>
                    <a:pt x="24" y="70"/>
                    <a:pt x="24" y="70"/>
                    <a:pt x="24" y="70"/>
                  </a:cubicBezTo>
                  <a:cubicBezTo>
                    <a:pt x="9" y="70"/>
                    <a:pt x="9" y="70"/>
                    <a:pt x="9" y="70"/>
                  </a:cubicBezTo>
                  <a:lnTo>
                    <a:pt x="28" y="51"/>
                  </a:lnTo>
                  <a:close/>
                  <a:moveTo>
                    <a:pt x="168" y="136"/>
                  </a:moveTo>
                  <a:cubicBezTo>
                    <a:pt x="6" y="136"/>
                    <a:pt x="6" y="136"/>
                    <a:pt x="6" y="136"/>
                  </a:cubicBezTo>
                  <a:cubicBezTo>
                    <a:pt x="6" y="136"/>
                    <a:pt x="6" y="136"/>
                    <a:pt x="6" y="136"/>
                  </a:cubicBezTo>
                  <a:cubicBezTo>
                    <a:pt x="168" y="136"/>
                    <a:pt x="168" y="136"/>
                    <a:pt x="168" y="136"/>
                  </a:cubicBezTo>
                  <a:close/>
                  <a:moveTo>
                    <a:pt x="168" y="88"/>
                  </a:moveTo>
                  <a:cubicBezTo>
                    <a:pt x="96" y="88"/>
                    <a:pt x="96" y="88"/>
                    <a:pt x="96" y="88"/>
                  </a:cubicBezTo>
                  <a:cubicBezTo>
                    <a:pt x="96" y="111"/>
                    <a:pt x="96" y="111"/>
                    <a:pt x="96" y="111"/>
                  </a:cubicBezTo>
                  <a:cubicBezTo>
                    <a:pt x="168" y="111"/>
                    <a:pt x="168" y="111"/>
                    <a:pt x="168" y="111"/>
                  </a:cubicBezTo>
                  <a:cubicBezTo>
                    <a:pt x="168" y="112"/>
                    <a:pt x="168" y="112"/>
                    <a:pt x="168" y="112"/>
                  </a:cubicBezTo>
                  <a:cubicBezTo>
                    <a:pt x="6" y="112"/>
                    <a:pt x="6" y="112"/>
                    <a:pt x="6" y="112"/>
                  </a:cubicBezTo>
                  <a:cubicBezTo>
                    <a:pt x="6" y="111"/>
                    <a:pt x="6" y="111"/>
                    <a:pt x="6" y="111"/>
                  </a:cubicBezTo>
                  <a:cubicBezTo>
                    <a:pt x="46" y="111"/>
                    <a:pt x="46" y="111"/>
                    <a:pt x="46" y="111"/>
                  </a:cubicBezTo>
                  <a:cubicBezTo>
                    <a:pt x="46" y="88"/>
                    <a:pt x="46" y="88"/>
                    <a:pt x="46" y="88"/>
                  </a:cubicBezTo>
                  <a:cubicBezTo>
                    <a:pt x="6" y="88"/>
                    <a:pt x="6" y="88"/>
                    <a:pt x="6" y="88"/>
                  </a:cubicBezTo>
                  <a:cubicBezTo>
                    <a:pt x="6" y="87"/>
                    <a:pt x="6" y="87"/>
                    <a:pt x="6" y="87"/>
                  </a:cubicBezTo>
                  <a:cubicBezTo>
                    <a:pt x="168" y="87"/>
                    <a:pt x="168" y="87"/>
                    <a:pt x="168" y="87"/>
                  </a:cubicBezTo>
                  <a:lnTo>
                    <a:pt x="168" y="88"/>
                  </a:lnTo>
                  <a:close/>
                  <a:moveTo>
                    <a:pt x="149" y="70"/>
                  </a:moveTo>
                  <a:cubicBezTo>
                    <a:pt x="134" y="70"/>
                    <a:pt x="134" y="70"/>
                    <a:pt x="134" y="70"/>
                  </a:cubicBezTo>
                  <a:cubicBezTo>
                    <a:pt x="152" y="51"/>
                    <a:pt x="152" y="51"/>
                    <a:pt x="152" y="51"/>
                  </a:cubicBezTo>
                  <a:cubicBezTo>
                    <a:pt x="168" y="51"/>
                    <a:pt x="168" y="51"/>
                    <a:pt x="168" y="51"/>
                  </a:cubicBezTo>
                  <a:lnTo>
                    <a:pt x="149" y="7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 name="Rectangle 286"/>
            <p:cNvSpPr>
              <a:spLocks noChangeArrowheads="1"/>
            </p:cNvSpPr>
            <p:nvPr/>
          </p:nvSpPr>
          <p:spPr bwMode="auto">
            <a:xfrm>
              <a:off x="6504494" y="3177047"/>
              <a:ext cx="42257" cy="200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64" name="Freeform 287"/>
            <p:cNvSpPr>
              <a:spLocks noEditPoints="1"/>
            </p:cNvSpPr>
            <p:nvPr/>
          </p:nvSpPr>
          <p:spPr bwMode="auto">
            <a:xfrm>
              <a:off x="6464058" y="3101640"/>
              <a:ext cx="146442" cy="140250"/>
            </a:xfrm>
            <a:custGeom>
              <a:avLst/>
              <a:gdLst>
                <a:gd name="T0" fmla="*/ 168 w 170"/>
                <a:gd name="T1" fmla="*/ 20 h 163"/>
                <a:gd name="T2" fmla="*/ 82 w 170"/>
                <a:gd name="T3" fmla="*/ 16 h 163"/>
                <a:gd name="T4" fmla="*/ 89 w 170"/>
                <a:gd name="T5" fmla="*/ 34 h 163"/>
                <a:gd name="T6" fmla="*/ 51 w 170"/>
                <a:gd name="T7" fmla="*/ 22 h 163"/>
                <a:gd name="T8" fmla="*/ 58 w 170"/>
                <a:gd name="T9" fmla="*/ 39 h 163"/>
                <a:gd name="T10" fmla="*/ 21 w 170"/>
                <a:gd name="T11" fmla="*/ 28 h 163"/>
                <a:gd name="T12" fmla="*/ 27 w 170"/>
                <a:gd name="T13" fmla="*/ 45 h 163"/>
                <a:gd name="T14" fmla="*/ 2 w 170"/>
                <a:gd name="T15" fmla="*/ 31 h 163"/>
                <a:gd name="T16" fmla="*/ 3 w 170"/>
                <a:gd name="T17" fmla="*/ 51 h 163"/>
                <a:gd name="T18" fmla="*/ 10 w 170"/>
                <a:gd name="T19" fmla="*/ 163 h 163"/>
                <a:gd name="T20" fmla="*/ 170 w 170"/>
                <a:gd name="T21" fmla="*/ 155 h 163"/>
                <a:gd name="T22" fmla="*/ 8 w 170"/>
                <a:gd name="T23" fmla="*/ 50 h 163"/>
                <a:gd name="T24" fmla="*/ 165 w 170"/>
                <a:gd name="T25" fmla="*/ 20 h 163"/>
                <a:gd name="T26" fmla="*/ 128 w 170"/>
                <a:gd name="T27" fmla="*/ 7 h 163"/>
                <a:gd name="T28" fmla="*/ 98 w 170"/>
                <a:gd name="T29" fmla="*/ 13 h 163"/>
                <a:gd name="T30" fmla="*/ 135 w 170"/>
                <a:gd name="T31" fmla="*/ 25 h 163"/>
                <a:gd name="T32" fmla="*/ 98 w 170"/>
                <a:gd name="T33" fmla="*/ 13 h 163"/>
                <a:gd name="T34" fmla="*/ 118 w 170"/>
                <a:gd name="T35" fmla="*/ 70 h 163"/>
                <a:gd name="T36" fmla="*/ 121 w 170"/>
                <a:gd name="T37" fmla="*/ 51 h 163"/>
                <a:gd name="T38" fmla="*/ 105 w 170"/>
                <a:gd name="T39" fmla="*/ 51 h 163"/>
                <a:gd name="T40" fmla="*/ 71 w 170"/>
                <a:gd name="T41" fmla="*/ 70 h 163"/>
                <a:gd name="T42" fmla="*/ 105 w 170"/>
                <a:gd name="T43" fmla="*/ 51 h 163"/>
                <a:gd name="T44" fmla="*/ 55 w 170"/>
                <a:gd name="T45" fmla="*/ 70 h 163"/>
                <a:gd name="T46" fmla="*/ 58 w 170"/>
                <a:gd name="T47" fmla="*/ 51 h 163"/>
                <a:gd name="T48" fmla="*/ 28 w 170"/>
                <a:gd name="T49" fmla="*/ 51 h 163"/>
                <a:gd name="T50" fmla="*/ 24 w 170"/>
                <a:gd name="T51" fmla="*/ 70 h 163"/>
                <a:gd name="T52" fmla="*/ 28 w 170"/>
                <a:gd name="T53" fmla="*/ 51 h 163"/>
                <a:gd name="T54" fmla="*/ 6 w 170"/>
                <a:gd name="T55" fmla="*/ 136 h 163"/>
                <a:gd name="T56" fmla="*/ 168 w 170"/>
                <a:gd name="T57" fmla="*/ 136 h 163"/>
                <a:gd name="T58" fmla="*/ 96 w 170"/>
                <a:gd name="T59" fmla="*/ 88 h 163"/>
                <a:gd name="T60" fmla="*/ 168 w 170"/>
                <a:gd name="T61" fmla="*/ 111 h 163"/>
                <a:gd name="T62" fmla="*/ 6 w 170"/>
                <a:gd name="T63" fmla="*/ 112 h 163"/>
                <a:gd name="T64" fmla="*/ 46 w 170"/>
                <a:gd name="T65" fmla="*/ 111 h 163"/>
                <a:gd name="T66" fmla="*/ 6 w 170"/>
                <a:gd name="T67" fmla="*/ 88 h 163"/>
                <a:gd name="T68" fmla="*/ 168 w 170"/>
                <a:gd name="T69" fmla="*/ 87 h 163"/>
                <a:gd name="T70" fmla="*/ 149 w 170"/>
                <a:gd name="T71" fmla="*/ 70 h 163"/>
                <a:gd name="T72" fmla="*/ 152 w 170"/>
                <a:gd name="T73" fmla="*/ 51 h 163"/>
                <a:gd name="T74" fmla="*/ 149 w 170"/>
                <a:gd name="T75"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 h="163">
                  <a:moveTo>
                    <a:pt x="8" y="50"/>
                  </a:moveTo>
                  <a:cubicBezTo>
                    <a:pt x="168" y="20"/>
                    <a:pt x="168" y="20"/>
                    <a:pt x="168" y="20"/>
                  </a:cubicBezTo>
                  <a:cubicBezTo>
                    <a:pt x="165" y="0"/>
                    <a:pt x="165" y="0"/>
                    <a:pt x="165" y="0"/>
                  </a:cubicBezTo>
                  <a:cubicBezTo>
                    <a:pt x="82" y="16"/>
                    <a:pt x="82" y="16"/>
                    <a:pt x="82" y="16"/>
                  </a:cubicBezTo>
                  <a:cubicBezTo>
                    <a:pt x="104" y="31"/>
                    <a:pt x="104" y="31"/>
                    <a:pt x="104" y="31"/>
                  </a:cubicBezTo>
                  <a:cubicBezTo>
                    <a:pt x="89" y="34"/>
                    <a:pt x="89" y="34"/>
                    <a:pt x="89" y="34"/>
                  </a:cubicBezTo>
                  <a:cubicBezTo>
                    <a:pt x="67" y="19"/>
                    <a:pt x="67" y="19"/>
                    <a:pt x="67" y="19"/>
                  </a:cubicBezTo>
                  <a:cubicBezTo>
                    <a:pt x="51" y="22"/>
                    <a:pt x="51" y="22"/>
                    <a:pt x="51" y="22"/>
                  </a:cubicBezTo>
                  <a:cubicBezTo>
                    <a:pt x="73" y="37"/>
                    <a:pt x="73" y="37"/>
                    <a:pt x="73" y="37"/>
                  </a:cubicBezTo>
                  <a:cubicBezTo>
                    <a:pt x="58" y="39"/>
                    <a:pt x="58" y="39"/>
                    <a:pt x="58" y="39"/>
                  </a:cubicBezTo>
                  <a:cubicBezTo>
                    <a:pt x="36" y="25"/>
                    <a:pt x="36" y="25"/>
                    <a:pt x="36" y="25"/>
                  </a:cubicBezTo>
                  <a:cubicBezTo>
                    <a:pt x="21" y="28"/>
                    <a:pt x="21" y="28"/>
                    <a:pt x="21" y="28"/>
                  </a:cubicBezTo>
                  <a:cubicBezTo>
                    <a:pt x="42" y="42"/>
                    <a:pt x="42" y="42"/>
                    <a:pt x="42" y="42"/>
                  </a:cubicBezTo>
                  <a:cubicBezTo>
                    <a:pt x="27" y="45"/>
                    <a:pt x="27" y="45"/>
                    <a:pt x="27" y="45"/>
                  </a:cubicBezTo>
                  <a:cubicBezTo>
                    <a:pt x="6" y="30"/>
                    <a:pt x="6" y="30"/>
                    <a:pt x="6" y="30"/>
                  </a:cubicBezTo>
                  <a:cubicBezTo>
                    <a:pt x="2" y="31"/>
                    <a:pt x="2" y="31"/>
                    <a:pt x="2" y="31"/>
                  </a:cubicBezTo>
                  <a:cubicBezTo>
                    <a:pt x="0" y="31"/>
                    <a:pt x="0" y="31"/>
                    <a:pt x="0" y="31"/>
                  </a:cubicBezTo>
                  <a:cubicBezTo>
                    <a:pt x="3" y="51"/>
                    <a:pt x="3" y="51"/>
                    <a:pt x="3" y="51"/>
                  </a:cubicBezTo>
                  <a:cubicBezTo>
                    <a:pt x="3" y="155"/>
                    <a:pt x="3" y="155"/>
                    <a:pt x="3" y="155"/>
                  </a:cubicBezTo>
                  <a:cubicBezTo>
                    <a:pt x="3" y="160"/>
                    <a:pt x="6" y="163"/>
                    <a:pt x="10" y="163"/>
                  </a:cubicBezTo>
                  <a:cubicBezTo>
                    <a:pt x="162" y="163"/>
                    <a:pt x="162" y="163"/>
                    <a:pt x="162" y="163"/>
                  </a:cubicBezTo>
                  <a:cubicBezTo>
                    <a:pt x="166" y="163"/>
                    <a:pt x="170" y="160"/>
                    <a:pt x="170" y="155"/>
                  </a:cubicBezTo>
                  <a:cubicBezTo>
                    <a:pt x="170" y="50"/>
                    <a:pt x="170" y="50"/>
                    <a:pt x="170" y="50"/>
                  </a:cubicBezTo>
                  <a:lnTo>
                    <a:pt x="8" y="50"/>
                  </a:lnTo>
                  <a:close/>
                  <a:moveTo>
                    <a:pt x="143" y="5"/>
                  </a:moveTo>
                  <a:cubicBezTo>
                    <a:pt x="165" y="20"/>
                    <a:pt x="165" y="20"/>
                    <a:pt x="165" y="20"/>
                  </a:cubicBezTo>
                  <a:cubicBezTo>
                    <a:pt x="150" y="23"/>
                    <a:pt x="150" y="23"/>
                    <a:pt x="150" y="23"/>
                  </a:cubicBezTo>
                  <a:cubicBezTo>
                    <a:pt x="128" y="7"/>
                    <a:pt x="128" y="7"/>
                    <a:pt x="128" y="7"/>
                  </a:cubicBezTo>
                  <a:lnTo>
                    <a:pt x="143" y="5"/>
                  </a:lnTo>
                  <a:close/>
                  <a:moveTo>
                    <a:pt x="98" y="13"/>
                  </a:moveTo>
                  <a:cubicBezTo>
                    <a:pt x="113" y="10"/>
                    <a:pt x="113" y="10"/>
                    <a:pt x="113" y="10"/>
                  </a:cubicBezTo>
                  <a:cubicBezTo>
                    <a:pt x="135" y="25"/>
                    <a:pt x="135" y="25"/>
                    <a:pt x="135" y="25"/>
                  </a:cubicBezTo>
                  <a:cubicBezTo>
                    <a:pt x="119" y="28"/>
                    <a:pt x="119" y="28"/>
                    <a:pt x="119" y="28"/>
                  </a:cubicBezTo>
                  <a:lnTo>
                    <a:pt x="98" y="13"/>
                  </a:lnTo>
                  <a:close/>
                  <a:moveTo>
                    <a:pt x="137" y="51"/>
                  </a:moveTo>
                  <a:cubicBezTo>
                    <a:pt x="118" y="70"/>
                    <a:pt x="118" y="70"/>
                    <a:pt x="118" y="70"/>
                  </a:cubicBezTo>
                  <a:cubicBezTo>
                    <a:pt x="102" y="70"/>
                    <a:pt x="102" y="70"/>
                    <a:pt x="102" y="70"/>
                  </a:cubicBezTo>
                  <a:cubicBezTo>
                    <a:pt x="121" y="51"/>
                    <a:pt x="121" y="51"/>
                    <a:pt x="121" y="51"/>
                  </a:cubicBezTo>
                  <a:lnTo>
                    <a:pt x="137" y="51"/>
                  </a:lnTo>
                  <a:close/>
                  <a:moveTo>
                    <a:pt x="105" y="51"/>
                  </a:moveTo>
                  <a:cubicBezTo>
                    <a:pt x="86" y="70"/>
                    <a:pt x="86" y="70"/>
                    <a:pt x="86" y="70"/>
                  </a:cubicBezTo>
                  <a:cubicBezTo>
                    <a:pt x="71" y="70"/>
                    <a:pt x="71" y="70"/>
                    <a:pt x="71" y="70"/>
                  </a:cubicBezTo>
                  <a:cubicBezTo>
                    <a:pt x="90" y="51"/>
                    <a:pt x="90" y="51"/>
                    <a:pt x="90" y="51"/>
                  </a:cubicBezTo>
                  <a:lnTo>
                    <a:pt x="105" y="51"/>
                  </a:lnTo>
                  <a:close/>
                  <a:moveTo>
                    <a:pt x="74" y="51"/>
                  </a:moveTo>
                  <a:cubicBezTo>
                    <a:pt x="55" y="70"/>
                    <a:pt x="55" y="70"/>
                    <a:pt x="55" y="70"/>
                  </a:cubicBezTo>
                  <a:cubicBezTo>
                    <a:pt x="40" y="70"/>
                    <a:pt x="40" y="70"/>
                    <a:pt x="40" y="70"/>
                  </a:cubicBezTo>
                  <a:cubicBezTo>
                    <a:pt x="58" y="51"/>
                    <a:pt x="58" y="51"/>
                    <a:pt x="58" y="51"/>
                  </a:cubicBezTo>
                  <a:lnTo>
                    <a:pt x="74" y="51"/>
                  </a:lnTo>
                  <a:close/>
                  <a:moveTo>
                    <a:pt x="28" y="51"/>
                  </a:moveTo>
                  <a:cubicBezTo>
                    <a:pt x="43" y="51"/>
                    <a:pt x="43" y="51"/>
                    <a:pt x="43" y="51"/>
                  </a:cubicBezTo>
                  <a:cubicBezTo>
                    <a:pt x="24" y="70"/>
                    <a:pt x="24" y="70"/>
                    <a:pt x="24" y="70"/>
                  </a:cubicBezTo>
                  <a:cubicBezTo>
                    <a:pt x="9" y="70"/>
                    <a:pt x="9" y="70"/>
                    <a:pt x="9" y="70"/>
                  </a:cubicBezTo>
                  <a:lnTo>
                    <a:pt x="28" y="51"/>
                  </a:lnTo>
                  <a:close/>
                  <a:moveTo>
                    <a:pt x="168" y="136"/>
                  </a:moveTo>
                  <a:cubicBezTo>
                    <a:pt x="6" y="136"/>
                    <a:pt x="6" y="136"/>
                    <a:pt x="6" y="136"/>
                  </a:cubicBezTo>
                  <a:cubicBezTo>
                    <a:pt x="6" y="136"/>
                    <a:pt x="6" y="136"/>
                    <a:pt x="6" y="136"/>
                  </a:cubicBezTo>
                  <a:cubicBezTo>
                    <a:pt x="168" y="136"/>
                    <a:pt x="168" y="136"/>
                    <a:pt x="168" y="136"/>
                  </a:cubicBezTo>
                  <a:close/>
                  <a:moveTo>
                    <a:pt x="168" y="88"/>
                  </a:moveTo>
                  <a:cubicBezTo>
                    <a:pt x="96" y="88"/>
                    <a:pt x="96" y="88"/>
                    <a:pt x="96" y="88"/>
                  </a:cubicBezTo>
                  <a:cubicBezTo>
                    <a:pt x="96" y="111"/>
                    <a:pt x="96" y="111"/>
                    <a:pt x="96" y="111"/>
                  </a:cubicBezTo>
                  <a:cubicBezTo>
                    <a:pt x="168" y="111"/>
                    <a:pt x="168" y="111"/>
                    <a:pt x="168" y="111"/>
                  </a:cubicBezTo>
                  <a:cubicBezTo>
                    <a:pt x="168" y="112"/>
                    <a:pt x="168" y="112"/>
                    <a:pt x="168" y="112"/>
                  </a:cubicBezTo>
                  <a:cubicBezTo>
                    <a:pt x="6" y="112"/>
                    <a:pt x="6" y="112"/>
                    <a:pt x="6" y="112"/>
                  </a:cubicBezTo>
                  <a:cubicBezTo>
                    <a:pt x="6" y="111"/>
                    <a:pt x="6" y="111"/>
                    <a:pt x="6" y="111"/>
                  </a:cubicBezTo>
                  <a:cubicBezTo>
                    <a:pt x="46" y="111"/>
                    <a:pt x="46" y="111"/>
                    <a:pt x="46" y="111"/>
                  </a:cubicBezTo>
                  <a:cubicBezTo>
                    <a:pt x="46" y="88"/>
                    <a:pt x="46" y="88"/>
                    <a:pt x="46" y="88"/>
                  </a:cubicBezTo>
                  <a:cubicBezTo>
                    <a:pt x="6" y="88"/>
                    <a:pt x="6" y="88"/>
                    <a:pt x="6" y="88"/>
                  </a:cubicBezTo>
                  <a:cubicBezTo>
                    <a:pt x="6" y="87"/>
                    <a:pt x="6" y="87"/>
                    <a:pt x="6" y="87"/>
                  </a:cubicBezTo>
                  <a:cubicBezTo>
                    <a:pt x="168" y="87"/>
                    <a:pt x="168" y="87"/>
                    <a:pt x="168" y="87"/>
                  </a:cubicBezTo>
                  <a:lnTo>
                    <a:pt x="168" y="88"/>
                  </a:lnTo>
                  <a:close/>
                  <a:moveTo>
                    <a:pt x="149" y="70"/>
                  </a:moveTo>
                  <a:cubicBezTo>
                    <a:pt x="134" y="70"/>
                    <a:pt x="134" y="70"/>
                    <a:pt x="134" y="70"/>
                  </a:cubicBezTo>
                  <a:cubicBezTo>
                    <a:pt x="152" y="51"/>
                    <a:pt x="152" y="51"/>
                    <a:pt x="152" y="51"/>
                  </a:cubicBezTo>
                  <a:cubicBezTo>
                    <a:pt x="168" y="51"/>
                    <a:pt x="168" y="51"/>
                    <a:pt x="168" y="51"/>
                  </a:cubicBezTo>
                  <a:lnTo>
                    <a:pt x="149" y="7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5" name="Rectangle 288"/>
            <p:cNvSpPr>
              <a:spLocks noChangeArrowheads="1"/>
            </p:cNvSpPr>
            <p:nvPr/>
          </p:nvSpPr>
          <p:spPr bwMode="auto">
            <a:xfrm>
              <a:off x="6504494" y="3177047"/>
              <a:ext cx="42257" cy="2003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66" name="Line 289"/>
            <p:cNvSpPr>
              <a:spLocks noChangeShapeType="1"/>
            </p:cNvSpPr>
            <p:nvPr/>
          </p:nvSpPr>
          <p:spPr bwMode="auto">
            <a:xfrm>
              <a:off x="4998178" y="32211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 name="Line 290"/>
            <p:cNvSpPr>
              <a:spLocks noChangeShapeType="1"/>
            </p:cNvSpPr>
            <p:nvPr/>
          </p:nvSpPr>
          <p:spPr bwMode="auto">
            <a:xfrm>
              <a:off x="4998178" y="32211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 name="Freeform 291"/>
            <p:cNvSpPr>
              <a:spLocks noEditPoints="1"/>
            </p:cNvSpPr>
            <p:nvPr/>
          </p:nvSpPr>
          <p:spPr bwMode="auto">
            <a:xfrm>
              <a:off x="4998178" y="3123132"/>
              <a:ext cx="175949" cy="118757"/>
            </a:xfrm>
            <a:custGeom>
              <a:avLst/>
              <a:gdLst>
                <a:gd name="T0" fmla="*/ 60 w 204"/>
                <a:gd name="T1" fmla="*/ 0 h 138"/>
                <a:gd name="T2" fmla="*/ 54 w 204"/>
                <a:gd name="T3" fmla="*/ 27 h 138"/>
                <a:gd name="T4" fmla="*/ 12 w 204"/>
                <a:gd name="T5" fmla="*/ 27 h 138"/>
                <a:gd name="T6" fmla="*/ 3 w 204"/>
                <a:gd name="T7" fmla="*/ 27 h 138"/>
                <a:gd name="T8" fmla="*/ 8 w 204"/>
                <a:gd name="T9" fmla="*/ 38 h 138"/>
                <a:gd name="T10" fmla="*/ 9 w 204"/>
                <a:gd name="T11" fmla="*/ 101 h 138"/>
                <a:gd name="T12" fmla="*/ 0 w 204"/>
                <a:gd name="T13" fmla="*/ 114 h 138"/>
                <a:gd name="T14" fmla="*/ 54 w 204"/>
                <a:gd name="T15" fmla="*/ 133 h 138"/>
                <a:gd name="T16" fmla="*/ 198 w 204"/>
                <a:gd name="T17" fmla="*/ 138 h 138"/>
                <a:gd name="T18" fmla="*/ 204 w 204"/>
                <a:gd name="T19" fmla="*/ 6 h 138"/>
                <a:gd name="T20" fmla="*/ 54 w 204"/>
                <a:gd name="T21" fmla="*/ 102 h 138"/>
                <a:gd name="T22" fmla="*/ 38 w 204"/>
                <a:gd name="T23" fmla="*/ 71 h 138"/>
                <a:gd name="T24" fmla="*/ 38 w 204"/>
                <a:gd name="T25" fmla="*/ 71 h 138"/>
                <a:gd name="T26" fmla="*/ 38 w 204"/>
                <a:gd name="T27" fmla="*/ 70 h 138"/>
                <a:gd name="T28" fmla="*/ 54 w 204"/>
                <a:gd name="T29" fmla="*/ 41 h 138"/>
                <a:gd name="T30" fmla="*/ 81 w 204"/>
                <a:gd name="T31" fmla="*/ 124 h 138"/>
                <a:gd name="T32" fmla="*/ 71 w 204"/>
                <a:gd name="T33" fmla="*/ 130 h 138"/>
                <a:gd name="T34" fmla="*/ 65 w 204"/>
                <a:gd name="T35" fmla="*/ 118 h 138"/>
                <a:gd name="T36" fmla="*/ 75 w 204"/>
                <a:gd name="T37" fmla="*/ 113 h 138"/>
                <a:gd name="T38" fmla="*/ 81 w 204"/>
                <a:gd name="T39" fmla="*/ 124 h 138"/>
                <a:gd name="T40" fmla="*/ 77 w 204"/>
                <a:gd name="T41" fmla="*/ 28 h 138"/>
                <a:gd name="T42" fmla="*/ 66 w 204"/>
                <a:gd name="T43" fmla="*/ 22 h 138"/>
                <a:gd name="T44" fmla="*/ 72 w 204"/>
                <a:gd name="T45" fmla="*/ 10 h 138"/>
                <a:gd name="T46" fmla="*/ 83 w 204"/>
                <a:gd name="T47" fmla="*/ 16 h 138"/>
                <a:gd name="T48" fmla="*/ 108 w 204"/>
                <a:gd name="T49" fmla="*/ 124 h 138"/>
                <a:gd name="T50" fmla="*/ 98 w 204"/>
                <a:gd name="T51" fmla="*/ 130 h 138"/>
                <a:gd name="T52" fmla="*/ 93 w 204"/>
                <a:gd name="T53" fmla="*/ 118 h 138"/>
                <a:gd name="T54" fmla="*/ 102 w 204"/>
                <a:gd name="T55" fmla="*/ 113 h 138"/>
                <a:gd name="T56" fmla="*/ 108 w 204"/>
                <a:gd name="T57" fmla="*/ 124 h 138"/>
                <a:gd name="T58" fmla="*/ 103 w 204"/>
                <a:gd name="T59" fmla="*/ 28 h 138"/>
                <a:gd name="T60" fmla="*/ 93 w 204"/>
                <a:gd name="T61" fmla="*/ 22 h 138"/>
                <a:gd name="T62" fmla="*/ 99 w 204"/>
                <a:gd name="T63" fmla="*/ 10 h 138"/>
                <a:gd name="T64" fmla="*/ 110 w 204"/>
                <a:gd name="T65" fmla="*/ 16 h 138"/>
                <a:gd name="T66" fmla="*/ 135 w 204"/>
                <a:gd name="T67" fmla="*/ 124 h 138"/>
                <a:gd name="T68" fmla="*/ 125 w 204"/>
                <a:gd name="T69" fmla="*/ 130 h 138"/>
                <a:gd name="T70" fmla="*/ 120 w 204"/>
                <a:gd name="T71" fmla="*/ 118 h 138"/>
                <a:gd name="T72" fmla="*/ 130 w 204"/>
                <a:gd name="T73" fmla="*/ 113 h 138"/>
                <a:gd name="T74" fmla="*/ 135 w 204"/>
                <a:gd name="T75" fmla="*/ 124 h 138"/>
                <a:gd name="T76" fmla="*/ 130 w 204"/>
                <a:gd name="T77" fmla="*/ 28 h 138"/>
                <a:gd name="T78" fmla="*/ 119 w 204"/>
                <a:gd name="T79" fmla="*/ 22 h 138"/>
                <a:gd name="T80" fmla="*/ 125 w 204"/>
                <a:gd name="T81" fmla="*/ 10 h 138"/>
                <a:gd name="T82" fmla="*/ 136 w 204"/>
                <a:gd name="T83" fmla="*/ 16 h 138"/>
                <a:gd name="T84" fmla="*/ 163 w 204"/>
                <a:gd name="T85" fmla="*/ 124 h 138"/>
                <a:gd name="T86" fmla="*/ 153 w 204"/>
                <a:gd name="T87" fmla="*/ 130 h 138"/>
                <a:gd name="T88" fmla="*/ 147 w 204"/>
                <a:gd name="T89" fmla="*/ 118 h 138"/>
                <a:gd name="T90" fmla="*/ 157 w 204"/>
                <a:gd name="T91" fmla="*/ 113 h 138"/>
                <a:gd name="T92" fmla="*/ 163 w 204"/>
                <a:gd name="T93" fmla="*/ 124 h 138"/>
                <a:gd name="T94" fmla="*/ 157 w 204"/>
                <a:gd name="T95" fmla="*/ 28 h 138"/>
                <a:gd name="T96" fmla="*/ 146 w 204"/>
                <a:gd name="T97" fmla="*/ 22 h 138"/>
                <a:gd name="T98" fmla="*/ 152 w 204"/>
                <a:gd name="T99" fmla="*/ 10 h 138"/>
                <a:gd name="T100" fmla="*/ 163 w 204"/>
                <a:gd name="T101" fmla="*/ 16 h 138"/>
                <a:gd name="T102" fmla="*/ 189 w 204"/>
                <a:gd name="T103" fmla="*/ 124 h 138"/>
                <a:gd name="T104" fmla="*/ 179 w 204"/>
                <a:gd name="T105" fmla="*/ 130 h 138"/>
                <a:gd name="T106" fmla="*/ 173 w 204"/>
                <a:gd name="T107" fmla="*/ 118 h 138"/>
                <a:gd name="T108" fmla="*/ 183 w 204"/>
                <a:gd name="T109" fmla="*/ 113 h 138"/>
                <a:gd name="T110" fmla="*/ 189 w 204"/>
                <a:gd name="T111" fmla="*/ 124 h 138"/>
                <a:gd name="T112" fmla="*/ 183 w 204"/>
                <a:gd name="T113" fmla="*/ 28 h 138"/>
                <a:gd name="T114" fmla="*/ 172 w 204"/>
                <a:gd name="T115" fmla="*/ 22 h 138"/>
                <a:gd name="T116" fmla="*/ 178 w 204"/>
                <a:gd name="T117" fmla="*/ 10 h 138"/>
                <a:gd name="T118" fmla="*/ 189 w 204"/>
                <a:gd name="T119" fmla="*/ 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38">
                  <a:moveTo>
                    <a:pt x="198" y="0"/>
                  </a:moveTo>
                  <a:cubicBezTo>
                    <a:pt x="60" y="0"/>
                    <a:pt x="60" y="0"/>
                    <a:pt x="60" y="0"/>
                  </a:cubicBezTo>
                  <a:cubicBezTo>
                    <a:pt x="57" y="0"/>
                    <a:pt x="54" y="3"/>
                    <a:pt x="54" y="6"/>
                  </a:cubicBezTo>
                  <a:cubicBezTo>
                    <a:pt x="54" y="27"/>
                    <a:pt x="54" y="27"/>
                    <a:pt x="54" y="27"/>
                  </a:cubicBezTo>
                  <a:cubicBezTo>
                    <a:pt x="12" y="27"/>
                    <a:pt x="12" y="27"/>
                    <a:pt x="12" y="27"/>
                  </a:cubicBezTo>
                  <a:cubicBezTo>
                    <a:pt x="12" y="27"/>
                    <a:pt x="12" y="27"/>
                    <a:pt x="12" y="27"/>
                  </a:cubicBezTo>
                  <a:cubicBezTo>
                    <a:pt x="12" y="27"/>
                    <a:pt x="12" y="27"/>
                    <a:pt x="12" y="27"/>
                  </a:cubicBezTo>
                  <a:cubicBezTo>
                    <a:pt x="3" y="27"/>
                    <a:pt x="3" y="27"/>
                    <a:pt x="3" y="27"/>
                  </a:cubicBezTo>
                  <a:cubicBezTo>
                    <a:pt x="2" y="27"/>
                    <a:pt x="2" y="28"/>
                    <a:pt x="1" y="28"/>
                  </a:cubicBezTo>
                  <a:cubicBezTo>
                    <a:pt x="8" y="38"/>
                    <a:pt x="8" y="38"/>
                    <a:pt x="8" y="38"/>
                  </a:cubicBezTo>
                  <a:cubicBezTo>
                    <a:pt x="27" y="71"/>
                    <a:pt x="27" y="71"/>
                    <a:pt x="27" y="71"/>
                  </a:cubicBezTo>
                  <a:cubicBezTo>
                    <a:pt x="9" y="101"/>
                    <a:pt x="9" y="101"/>
                    <a:pt x="9" y="101"/>
                  </a:cubicBezTo>
                  <a:cubicBezTo>
                    <a:pt x="8" y="101"/>
                    <a:pt x="8" y="101"/>
                    <a:pt x="8" y="101"/>
                  </a:cubicBezTo>
                  <a:cubicBezTo>
                    <a:pt x="0" y="114"/>
                    <a:pt x="0" y="114"/>
                    <a:pt x="0" y="114"/>
                  </a:cubicBezTo>
                  <a:cubicBezTo>
                    <a:pt x="54" y="115"/>
                    <a:pt x="54" y="115"/>
                    <a:pt x="54" y="115"/>
                  </a:cubicBezTo>
                  <a:cubicBezTo>
                    <a:pt x="54" y="133"/>
                    <a:pt x="54" y="133"/>
                    <a:pt x="54" y="133"/>
                  </a:cubicBezTo>
                  <a:cubicBezTo>
                    <a:pt x="54" y="136"/>
                    <a:pt x="57" y="138"/>
                    <a:pt x="60" y="138"/>
                  </a:cubicBezTo>
                  <a:cubicBezTo>
                    <a:pt x="198" y="138"/>
                    <a:pt x="198" y="138"/>
                    <a:pt x="198" y="138"/>
                  </a:cubicBezTo>
                  <a:cubicBezTo>
                    <a:pt x="202" y="138"/>
                    <a:pt x="204" y="136"/>
                    <a:pt x="204" y="133"/>
                  </a:cubicBezTo>
                  <a:cubicBezTo>
                    <a:pt x="204" y="6"/>
                    <a:pt x="204" y="6"/>
                    <a:pt x="204" y="6"/>
                  </a:cubicBezTo>
                  <a:cubicBezTo>
                    <a:pt x="204" y="3"/>
                    <a:pt x="202" y="0"/>
                    <a:pt x="198" y="0"/>
                  </a:cubicBezTo>
                  <a:close/>
                  <a:moveTo>
                    <a:pt x="54" y="102"/>
                  </a:moveTo>
                  <a:cubicBezTo>
                    <a:pt x="19" y="102"/>
                    <a:pt x="19" y="102"/>
                    <a:pt x="19" y="102"/>
                  </a:cubicBezTo>
                  <a:cubicBezTo>
                    <a:pt x="38" y="71"/>
                    <a:pt x="38" y="71"/>
                    <a:pt x="38" y="71"/>
                  </a:cubicBezTo>
                  <a:cubicBezTo>
                    <a:pt x="38" y="71"/>
                    <a:pt x="38" y="71"/>
                    <a:pt x="38" y="71"/>
                  </a:cubicBezTo>
                  <a:cubicBezTo>
                    <a:pt x="38" y="71"/>
                    <a:pt x="38" y="71"/>
                    <a:pt x="38" y="71"/>
                  </a:cubicBezTo>
                  <a:cubicBezTo>
                    <a:pt x="38" y="70"/>
                    <a:pt x="38" y="70"/>
                    <a:pt x="38" y="70"/>
                  </a:cubicBezTo>
                  <a:cubicBezTo>
                    <a:pt x="38" y="70"/>
                    <a:pt x="38" y="70"/>
                    <a:pt x="38" y="70"/>
                  </a:cubicBezTo>
                  <a:cubicBezTo>
                    <a:pt x="20" y="41"/>
                    <a:pt x="20" y="41"/>
                    <a:pt x="20" y="41"/>
                  </a:cubicBezTo>
                  <a:cubicBezTo>
                    <a:pt x="54" y="41"/>
                    <a:pt x="54" y="41"/>
                    <a:pt x="54" y="41"/>
                  </a:cubicBezTo>
                  <a:lnTo>
                    <a:pt x="54" y="102"/>
                  </a:lnTo>
                  <a:close/>
                  <a:moveTo>
                    <a:pt x="81" y="124"/>
                  </a:moveTo>
                  <a:cubicBezTo>
                    <a:pt x="81" y="127"/>
                    <a:pt x="78" y="130"/>
                    <a:pt x="75" y="130"/>
                  </a:cubicBezTo>
                  <a:cubicBezTo>
                    <a:pt x="71" y="130"/>
                    <a:pt x="71" y="130"/>
                    <a:pt x="71" y="130"/>
                  </a:cubicBezTo>
                  <a:cubicBezTo>
                    <a:pt x="68" y="130"/>
                    <a:pt x="65" y="127"/>
                    <a:pt x="65" y="124"/>
                  </a:cubicBezTo>
                  <a:cubicBezTo>
                    <a:pt x="65" y="118"/>
                    <a:pt x="65" y="118"/>
                    <a:pt x="65" y="118"/>
                  </a:cubicBezTo>
                  <a:cubicBezTo>
                    <a:pt x="65" y="115"/>
                    <a:pt x="68" y="113"/>
                    <a:pt x="71" y="113"/>
                  </a:cubicBezTo>
                  <a:cubicBezTo>
                    <a:pt x="75" y="113"/>
                    <a:pt x="75" y="113"/>
                    <a:pt x="75" y="113"/>
                  </a:cubicBezTo>
                  <a:cubicBezTo>
                    <a:pt x="78" y="113"/>
                    <a:pt x="81" y="115"/>
                    <a:pt x="81" y="118"/>
                  </a:cubicBezTo>
                  <a:lnTo>
                    <a:pt x="81" y="124"/>
                  </a:lnTo>
                  <a:close/>
                  <a:moveTo>
                    <a:pt x="83" y="22"/>
                  </a:moveTo>
                  <a:cubicBezTo>
                    <a:pt x="83" y="25"/>
                    <a:pt x="80" y="28"/>
                    <a:pt x="77" y="28"/>
                  </a:cubicBezTo>
                  <a:cubicBezTo>
                    <a:pt x="72" y="28"/>
                    <a:pt x="72" y="28"/>
                    <a:pt x="72" y="28"/>
                  </a:cubicBezTo>
                  <a:cubicBezTo>
                    <a:pt x="69" y="28"/>
                    <a:pt x="66" y="25"/>
                    <a:pt x="66" y="22"/>
                  </a:cubicBezTo>
                  <a:cubicBezTo>
                    <a:pt x="66" y="16"/>
                    <a:pt x="66" y="16"/>
                    <a:pt x="66" y="16"/>
                  </a:cubicBezTo>
                  <a:cubicBezTo>
                    <a:pt x="66" y="13"/>
                    <a:pt x="69" y="10"/>
                    <a:pt x="72" y="10"/>
                  </a:cubicBezTo>
                  <a:cubicBezTo>
                    <a:pt x="77" y="10"/>
                    <a:pt x="77" y="10"/>
                    <a:pt x="77" y="10"/>
                  </a:cubicBezTo>
                  <a:cubicBezTo>
                    <a:pt x="80" y="10"/>
                    <a:pt x="83" y="13"/>
                    <a:pt x="83" y="16"/>
                  </a:cubicBezTo>
                  <a:lnTo>
                    <a:pt x="83" y="22"/>
                  </a:lnTo>
                  <a:close/>
                  <a:moveTo>
                    <a:pt x="108" y="124"/>
                  </a:moveTo>
                  <a:cubicBezTo>
                    <a:pt x="108" y="127"/>
                    <a:pt x="106" y="130"/>
                    <a:pt x="102" y="130"/>
                  </a:cubicBezTo>
                  <a:cubicBezTo>
                    <a:pt x="98" y="130"/>
                    <a:pt x="98" y="130"/>
                    <a:pt x="98" y="130"/>
                  </a:cubicBezTo>
                  <a:cubicBezTo>
                    <a:pt x="95" y="130"/>
                    <a:pt x="93" y="127"/>
                    <a:pt x="93" y="124"/>
                  </a:cubicBezTo>
                  <a:cubicBezTo>
                    <a:pt x="93" y="118"/>
                    <a:pt x="93" y="118"/>
                    <a:pt x="93" y="118"/>
                  </a:cubicBezTo>
                  <a:cubicBezTo>
                    <a:pt x="93" y="115"/>
                    <a:pt x="95" y="113"/>
                    <a:pt x="98" y="113"/>
                  </a:cubicBezTo>
                  <a:cubicBezTo>
                    <a:pt x="102" y="113"/>
                    <a:pt x="102" y="113"/>
                    <a:pt x="102" y="113"/>
                  </a:cubicBezTo>
                  <a:cubicBezTo>
                    <a:pt x="106" y="113"/>
                    <a:pt x="108" y="115"/>
                    <a:pt x="108" y="118"/>
                  </a:cubicBezTo>
                  <a:lnTo>
                    <a:pt x="108" y="124"/>
                  </a:lnTo>
                  <a:close/>
                  <a:moveTo>
                    <a:pt x="110" y="22"/>
                  </a:moveTo>
                  <a:cubicBezTo>
                    <a:pt x="110" y="25"/>
                    <a:pt x="107" y="28"/>
                    <a:pt x="103" y="28"/>
                  </a:cubicBezTo>
                  <a:cubicBezTo>
                    <a:pt x="99" y="28"/>
                    <a:pt x="99" y="28"/>
                    <a:pt x="99" y="28"/>
                  </a:cubicBezTo>
                  <a:cubicBezTo>
                    <a:pt x="95" y="28"/>
                    <a:pt x="93" y="25"/>
                    <a:pt x="93" y="22"/>
                  </a:cubicBezTo>
                  <a:cubicBezTo>
                    <a:pt x="93" y="16"/>
                    <a:pt x="93" y="16"/>
                    <a:pt x="93" y="16"/>
                  </a:cubicBezTo>
                  <a:cubicBezTo>
                    <a:pt x="93" y="13"/>
                    <a:pt x="95" y="10"/>
                    <a:pt x="99" y="10"/>
                  </a:cubicBezTo>
                  <a:cubicBezTo>
                    <a:pt x="103" y="10"/>
                    <a:pt x="103" y="10"/>
                    <a:pt x="103" y="10"/>
                  </a:cubicBezTo>
                  <a:cubicBezTo>
                    <a:pt x="107" y="10"/>
                    <a:pt x="110" y="13"/>
                    <a:pt x="110" y="16"/>
                  </a:cubicBezTo>
                  <a:lnTo>
                    <a:pt x="110" y="22"/>
                  </a:lnTo>
                  <a:close/>
                  <a:moveTo>
                    <a:pt x="135" y="124"/>
                  </a:moveTo>
                  <a:cubicBezTo>
                    <a:pt x="135" y="127"/>
                    <a:pt x="133" y="130"/>
                    <a:pt x="130" y="130"/>
                  </a:cubicBezTo>
                  <a:cubicBezTo>
                    <a:pt x="125" y="130"/>
                    <a:pt x="125" y="130"/>
                    <a:pt x="125" y="130"/>
                  </a:cubicBezTo>
                  <a:cubicBezTo>
                    <a:pt x="122" y="130"/>
                    <a:pt x="120" y="127"/>
                    <a:pt x="120" y="124"/>
                  </a:cubicBezTo>
                  <a:cubicBezTo>
                    <a:pt x="120" y="118"/>
                    <a:pt x="120" y="118"/>
                    <a:pt x="120" y="118"/>
                  </a:cubicBezTo>
                  <a:cubicBezTo>
                    <a:pt x="120" y="115"/>
                    <a:pt x="122" y="113"/>
                    <a:pt x="125" y="113"/>
                  </a:cubicBezTo>
                  <a:cubicBezTo>
                    <a:pt x="130" y="113"/>
                    <a:pt x="130" y="113"/>
                    <a:pt x="130" y="113"/>
                  </a:cubicBezTo>
                  <a:cubicBezTo>
                    <a:pt x="133" y="113"/>
                    <a:pt x="135" y="115"/>
                    <a:pt x="135" y="118"/>
                  </a:cubicBezTo>
                  <a:lnTo>
                    <a:pt x="135" y="124"/>
                  </a:lnTo>
                  <a:close/>
                  <a:moveTo>
                    <a:pt x="136" y="22"/>
                  </a:moveTo>
                  <a:cubicBezTo>
                    <a:pt x="136" y="25"/>
                    <a:pt x="133" y="28"/>
                    <a:pt x="130" y="28"/>
                  </a:cubicBezTo>
                  <a:cubicBezTo>
                    <a:pt x="125" y="28"/>
                    <a:pt x="125" y="28"/>
                    <a:pt x="125" y="28"/>
                  </a:cubicBezTo>
                  <a:cubicBezTo>
                    <a:pt x="122" y="28"/>
                    <a:pt x="119" y="25"/>
                    <a:pt x="119" y="22"/>
                  </a:cubicBezTo>
                  <a:cubicBezTo>
                    <a:pt x="119" y="16"/>
                    <a:pt x="119" y="16"/>
                    <a:pt x="119" y="16"/>
                  </a:cubicBezTo>
                  <a:cubicBezTo>
                    <a:pt x="119" y="13"/>
                    <a:pt x="122" y="10"/>
                    <a:pt x="125" y="10"/>
                  </a:cubicBezTo>
                  <a:cubicBezTo>
                    <a:pt x="130" y="10"/>
                    <a:pt x="130" y="10"/>
                    <a:pt x="130" y="10"/>
                  </a:cubicBezTo>
                  <a:cubicBezTo>
                    <a:pt x="133" y="10"/>
                    <a:pt x="136" y="13"/>
                    <a:pt x="136" y="16"/>
                  </a:cubicBezTo>
                  <a:lnTo>
                    <a:pt x="136" y="22"/>
                  </a:lnTo>
                  <a:close/>
                  <a:moveTo>
                    <a:pt x="163" y="124"/>
                  </a:moveTo>
                  <a:cubicBezTo>
                    <a:pt x="163" y="127"/>
                    <a:pt x="160" y="130"/>
                    <a:pt x="157" y="130"/>
                  </a:cubicBezTo>
                  <a:cubicBezTo>
                    <a:pt x="153" y="130"/>
                    <a:pt x="153" y="130"/>
                    <a:pt x="153" y="130"/>
                  </a:cubicBezTo>
                  <a:cubicBezTo>
                    <a:pt x="150" y="130"/>
                    <a:pt x="147" y="127"/>
                    <a:pt x="147" y="124"/>
                  </a:cubicBezTo>
                  <a:cubicBezTo>
                    <a:pt x="147" y="118"/>
                    <a:pt x="147" y="118"/>
                    <a:pt x="147" y="118"/>
                  </a:cubicBezTo>
                  <a:cubicBezTo>
                    <a:pt x="147" y="115"/>
                    <a:pt x="150" y="113"/>
                    <a:pt x="153" y="113"/>
                  </a:cubicBezTo>
                  <a:cubicBezTo>
                    <a:pt x="157" y="113"/>
                    <a:pt x="157" y="113"/>
                    <a:pt x="157" y="113"/>
                  </a:cubicBezTo>
                  <a:cubicBezTo>
                    <a:pt x="160" y="113"/>
                    <a:pt x="163" y="115"/>
                    <a:pt x="163" y="118"/>
                  </a:cubicBezTo>
                  <a:lnTo>
                    <a:pt x="163" y="124"/>
                  </a:lnTo>
                  <a:close/>
                  <a:moveTo>
                    <a:pt x="163" y="22"/>
                  </a:moveTo>
                  <a:cubicBezTo>
                    <a:pt x="163" y="25"/>
                    <a:pt x="160" y="28"/>
                    <a:pt x="157" y="28"/>
                  </a:cubicBezTo>
                  <a:cubicBezTo>
                    <a:pt x="152" y="28"/>
                    <a:pt x="152" y="28"/>
                    <a:pt x="152" y="28"/>
                  </a:cubicBezTo>
                  <a:cubicBezTo>
                    <a:pt x="148" y="28"/>
                    <a:pt x="146" y="25"/>
                    <a:pt x="146" y="22"/>
                  </a:cubicBezTo>
                  <a:cubicBezTo>
                    <a:pt x="146" y="16"/>
                    <a:pt x="146" y="16"/>
                    <a:pt x="146" y="16"/>
                  </a:cubicBezTo>
                  <a:cubicBezTo>
                    <a:pt x="146" y="13"/>
                    <a:pt x="148" y="10"/>
                    <a:pt x="152" y="10"/>
                  </a:cubicBezTo>
                  <a:cubicBezTo>
                    <a:pt x="157" y="10"/>
                    <a:pt x="157" y="10"/>
                    <a:pt x="157" y="10"/>
                  </a:cubicBezTo>
                  <a:cubicBezTo>
                    <a:pt x="160" y="10"/>
                    <a:pt x="163" y="13"/>
                    <a:pt x="163" y="16"/>
                  </a:cubicBezTo>
                  <a:lnTo>
                    <a:pt x="163" y="22"/>
                  </a:lnTo>
                  <a:close/>
                  <a:moveTo>
                    <a:pt x="189" y="124"/>
                  </a:moveTo>
                  <a:cubicBezTo>
                    <a:pt x="189" y="127"/>
                    <a:pt x="186" y="130"/>
                    <a:pt x="183" y="130"/>
                  </a:cubicBezTo>
                  <a:cubicBezTo>
                    <a:pt x="179" y="130"/>
                    <a:pt x="179" y="130"/>
                    <a:pt x="179" y="130"/>
                  </a:cubicBezTo>
                  <a:cubicBezTo>
                    <a:pt x="176" y="130"/>
                    <a:pt x="173" y="127"/>
                    <a:pt x="173" y="124"/>
                  </a:cubicBezTo>
                  <a:cubicBezTo>
                    <a:pt x="173" y="118"/>
                    <a:pt x="173" y="118"/>
                    <a:pt x="173" y="118"/>
                  </a:cubicBezTo>
                  <a:cubicBezTo>
                    <a:pt x="173" y="115"/>
                    <a:pt x="176" y="113"/>
                    <a:pt x="179" y="113"/>
                  </a:cubicBezTo>
                  <a:cubicBezTo>
                    <a:pt x="183" y="113"/>
                    <a:pt x="183" y="113"/>
                    <a:pt x="183" y="113"/>
                  </a:cubicBezTo>
                  <a:cubicBezTo>
                    <a:pt x="186" y="113"/>
                    <a:pt x="189" y="115"/>
                    <a:pt x="189" y="118"/>
                  </a:cubicBezTo>
                  <a:lnTo>
                    <a:pt x="189" y="124"/>
                  </a:lnTo>
                  <a:close/>
                  <a:moveTo>
                    <a:pt x="189" y="22"/>
                  </a:moveTo>
                  <a:cubicBezTo>
                    <a:pt x="189" y="25"/>
                    <a:pt x="186" y="28"/>
                    <a:pt x="183" y="28"/>
                  </a:cubicBezTo>
                  <a:cubicBezTo>
                    <a:pt x="178" y="28"/>
                    <a:pt x="178" y="28"/>
                    <a:pt x="178" y="28"/>
                  </a:cubicBezTo>
                  <a:cubicBezTo>
                    <a:pt x="175" y="28"/>
                    <a:pt x="172" y="25"/>
                    <a:pt x="172" y="22"/>
                  </a:cubicBezTo>
                  <a:cubicBezTo>
                    <a:pt x="172" y="16"/>
                    <a:pt x="172" y="16"/>
                    <a:pt x="172" y="16"/>
                  </a:cubicBezTo>
                  <a:cubicBezTo>
                    <a:pt x="172" y="13"/>
                    <a:pt x="175" y="10"/>
                    <a:pt x="178" y="10"/>
                  </a:cubicBezTo>
                  <a:cubicBezTo>
                    <a:pt x="183" y="10"/>
                    <a:pt x="183" y="10"/>
                    <a:pt x="183" y="10"/>
                  </a:cubicBezTo>
                  <a:cubicBezTo>
                    <a:pt x="186" y="10"/>
                    <a:pt x="189" y="13"/>
                    <a:pt x="189" y="16"/>
                  </a:cubicBezTo>
                  <a:lnTo>
                    <a:pt x="189" y="2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 name="Freeform 292"/>
            <p:cNvSpPr>
              <a:spLocks noEditPoints="1"/>
            </p:cNvSpPr>
            <p:nvPr/>
          </p:nvSpPr>
          <p:spPr bwMode="auto">
            <a:xfrm>
              <a:off x="6173724" y="3096175"/>
              <a:ext cx="146442" cy="145714"/>
            </a:xfrm>
            <a:custGeom>
              <a:avLst/>
              <a:gdLst>
                <a:gd name="T0" fmla="*/ 85 w 170"/>
                <a:gd name="T1" fmla="*/ 0 h 169"/>
                <a:gd name="T2" fmla="*/ 0 w 170"/>
                <a:gd name="T3" fmla="*/ 84 h 169"/>
                <a:gd name="T4" fmla="*/ 85 w 170"/>
                <a:gd name="T5" fmla="*/ 169 h 169"/>
                <a:gd name="T6" fmla="*/ 170 w 170"/>
                <a:gd name="T7" fmla="*/ 84 h 169"/>
                <a:gd name="T8" fmla="*/ 85 w 170"/>
                <a:gd name="T9" fmla="*/ 0 h 169"/>
                <a:gd name="T10" fmla="*/ 85 w 170"/>
                <a:gd name="T11" fmla="*/ 25 h 169"/>
                <a:gd name="T12" fmla="*/ 103 w 170"/>
                <a:gd name="T13" fmla="*/ 44 h 169"/>
                <a:gd name="T14" fmla="*/ 85 w 170"/>
                <a:gd name="T15" fmla="*/ 62 h 169"/>
                <a:gd name="T16" fmla="*/ 66 w 170"/>
                <a:gd name="T17" fmla="*/ 44 h 169"/>
                <a:gd name="T18" fmla="*/ 85 w 170"/>
                <a:gd name="T19" fmla="*/ 25 h 169"/>
                <a:gd name="T20" fmla="*/ 25 w 170"/>
                <a:gd name="T21" fmla="*/ 71 h 169"/>
                <a:gd name="T22" fmla="*/ 46 w 170"/>
                <a:gd name="T23" fmla="*/ 55 h 169"/>
                <a:gd name="T24" fmla="*/ 62 w 170"/>
                <a:gd name="T25" fmla="*/ 77 h 169"/>
                <a:gd name="T26" fmla="*/ 40 w 170"/>
                <a:gd name="T27" fmla="*/ 92 h 169"/>
                <a:gd name="T28" fmla="*/ 25 w 170"/>
                <a:gd name="T29" fmla="*/ 71 h 169"/>
                <a:gd name="T30" fmla="*/ 76 w 170"/>
                <a:gd name="T31" fmla="*/ 129 h 169"/>
                <a:gd name="T32" fmla="*/ 50 w 170"/>
                <a:gd name="T33" fmla="*/ 135 h 169"/>
                <a:gd name="T34" fmla="*/ 45 w 170"/>
                <a:gd name="T35" fmla="*/ 109 h 169"/>
                <a:gd name="T36" fmla="*/ 70 w 170"/>
                <a:gd name="T37" fmla="*/ 103 h 169"/>
                <a:gd name="T38" fmla="*/ 76 w 170"/>
                <a:gd name="T39" fmla="*/ 129 h 169"/>
                <a:gd name="T40" fmla="*/ 75 w 170"/>
                <a:gd name="T41" fmla="*/ 84 h 169"/>
                <a:gd name="T42" fmla="*/ 85 w 170"/>
                <a:gd name="T43" fmla="*/ 74 h 169"/>
                <a:gd name="T44" fmla="*/ 95 w 170"/>
                <a:gd name="T45" fmla="*/ 84 h 169"/>
                <a:gd name="T46" fmla="*/ 85 w 170"/>
                <a:gd name="T47" fmla="*/ 94 h 169"/>
                <a:gd name="T48" fmla="*/ 75 w 170"/>
                <a:gd name="T49" fmla="*/ 84 h 169"/>
                <a:gd name="T50" fmla="*/ 123 w 170"/>
                <a:gd name="T51" fmla="*/ 132 h 169"/>
                <a:gd name="T52" fmla="*/ 97 w 170"/>
                <a:gd name="T53" fmla="*/ 133 h 169"/>
                <a:gd name="T54" fmla="*/ 95 w 170"/>
                <a:gd name="T55" fmla="*/ 107 h 169"/>
                <a:gd name="T56" fmla="*/ 122 w 170"/>
                <a:gd name="T57" fmla="*/ 105 h 169"/>
                <a:gd name="T58" fmla="*/ 123 w 170"/>
                <a:gd name="T59" fmla="*/ 132 h 169"/>
                <a:gd name="T60" fmla="*/ 134 w 170"/>
                <a:gd name="T61" fmla="*/ 91 h 169"/>
                <a:gd name="T62" fmla="*/ 109 w 170"/>
                <a:gd name="T63" fmla="*/ 81 h 169"/>
                <a:gd name="T64" fmla="*/ 119 w 170"/>
                <a:gd name="T65" fmla="*/ 57 h 169"/>
                <a:gd name="T66" fmla="*/ 143 w 170"/>
                <a:gd name="T67" fmla="*/ 66 h 169"/>
                <a:gd name="T68" fmla="*/ 134 w 170"/>
                <a:gd name="T69" fmla="*/ 9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0" h="169">
                  <a:moveTo>
                    <a:pt x="85" y="0"/>
                  </a:moveTo>
                  <a:cubicBezTo>
                    <a:pt x="38" y="0"/>
                    <a:pt x="0" y="38"/>
                    <a:pt x="0" y="84"/>
                  </a:cubicBezTo>
                  <a:cubicBezTo>
                    <a:pt x="0" y="131"/>
                    <a:pt x="38" y="169"/>
                    <a:pt x="85" y="169"/>
                  </a:cubicBezTo>
                  <a:cubicBezTo>
                    <a:pt x="132" y="169"/>
                    <a:pt x="170" y="131"/>
                    <a:pt x="170" y="84"/>
                  </a:cubicBezTo>
                  <a:cubicBezTo>
                    <a:pt x="170" y="38"/>
                    <a:pt x="132" y="0"/>
                    <a:pt x="85" y="0"/>
                  </a:cubicBezTo>
                  <a:close/>
                  <a:moveTo>
                    <a:pt x="85" y="25"/>
                  </a:moveTo>
                  <a:cubicBezTo>
                    <a:pt x="95" y="25"/>
                    <a:pt x="103" y="33"/>
                    <a:pt x="103" y="44"/>
                  </a:cubicBezTo>
                  <a:cubicBezTo>
                    <a:pt x="103" y="54"/>
                    <a:pt x="95" y="62"/>
                    <a:pt x="85" y="62"/>
                  </a:cubicBezTo>
                  <a:cubicBezTo>
                    <a:pt x="74" y="62"/>
                    <a:pt x="66" y="54"/>
                    <a:pt x="66" y="44"/>
                  </a:cubicBezTo>
                  <a:cubicBezTo>
                    <a:pt x="66" y="33"/>
                    <a:pt x="74" y="25"/>
                    <a:pt x="85" y="25"/>
                  </a:cubicBezTo>
                  <a:close/>
                  <a:moveTo>
                    <a:pt x="25" y="71"/>
                  </a:moveTo>
                  <a:cubicBezTo>
                    <a:pt x="26" y="61"/>
                    <a:pt x="36" y="54"/>
                    <a:pt x="46" y="55"/>
                  </a:cubicBezTo>
                  <a:cubicBezTo>
                    <a:pt x="56" y="57"/>
                    <a:pt x="63" y="67"/>
                    <a:pt x="62" y="77"/>
                  </a:cubicBezTo>
                  <a:cubicBezTo>
                    <a:pt x="60" y="87"/>
                    <a:pt x="51" y="94"/>
                    <a:pt x="40" y="92"/>
                  </a:cubicBezTo>
                  <a:cubicBezTo>
                    <a:pt x="30" y="91"/>
                    <a:pt x="23" y="81"/>
                    <a:pt x="25" y="71"/>
                  </a:cubicBezTo>
                  <a:close/>
                  <a:moveTo>
                    <a:pt x="76" y="129"/>
                  </a:moveTo>
                  <a:cubicBezTo>
                    <a:pt x="70" y="138"/>
                    <a:pt x="59" y="140"/>
                    <a:pt x="50" y="135"/>
                  </a:cubicBezTo>
                  <a:cubicBezTo>
                    <a:pt x="41" y="129"/>
                    <a:pt x="39" y="118"/>
                    <a:pt x="45" y="109"/>
                  </a:cubicBezTo>
                  <a:cubicBezTo>
                    <a:pt x="50" y="100"/>
                    <a:pt x="62" y="98"/>
                    <a:pt x="70" y="103"/>
                  </a:cubicBezTo>
                  <a:cubicBezTo>
                    <a:pt x="79" y="109"/>
                    <a:pt x="82" y="121"/>
                    <a:pt x="76" y="129"/>
                  </a:cubicBezTo>
                  <a:close/>
                  <a:moveTo>
                    <a:pt x="75" y="84"/>
                  </a:moveTo>
                  <a:cubicBezTo>
                    <a:pt x="75" y="79"/>
                    <a:pt x="79" y="74"/>
                    <a:pt x="85" y="74"/>
                  </a:cubicBezTo>
                  <a:cubicBezTo>
                    <a:pt x="90" y="74"/>
                    <a:pt x="95" y="79"/>
                    <a:pt x="95" y="84"/>
                  </a:cubicBezTo>
                  <a:cubicBezTo>
                    <a:pt x="95" y="90"/>
                    <a:pt x="90" y="94"/>
                    <a:pt x="85" y="94"/>
                  </a:cubicBezTo>
                  <a:cubicBezTo>
                    <a:pt x="79" y="94"/>
                    <a:pt x="75" y="90"/>
                    <a:pt x="75" y="84"/>
                  </a:cubicBezTo>
                  <a:close/>
                  <a:moveTo>
                    <a:pt x="123" y="132"/>
                  </a:moveTo>
                  <a:cubicBezTo>
                    <a:pt x="116" y="139"/>
                    <a:pt x="104" y="140"/>
                    <a:pt x="97" y="133"/>
                  </a:cubicBezTo>
                  <a:cubicBezTo>
                    <a:pt x="89" y="126"/>
                    <a:pt x="88" y="114"/>
                    <a:pt x="95" y="107"/>
                  </a:cubicBezTo>
                  <a:cubicBezTo>
                    <a:pt x="102" y="99"/>
                    <a:pt x="114" y="98"/>
                    <a:pt x="122" y="105"/>
                  </a:cubicBezTo>
                  <a:cubicBezTo>
                    <a:pt x="129" y="112"/>
                    <a:pt x="130" y="124"/>
                    <a:pt x="123" y="132"/>
                  </a:cubicBezTo>
                  <a:close/>
                  <a:moveTo>
                    <a:pt x="134" y="91"/>
                  </a:moveTo>
                  <a:cubicBezTo>
                    <a:pt x="124" y="95"/>
                    <a:pt x="113" y="91"/>
                    <a:pt x="109" y="81"/>
                  </a:cubicBezTo>
                  <a:cubicBezTo>
                    <a:pt x="105" y="72"/>
                    <a:pt x="109" y="61"/>
                    <a:pt x="119" y="57"/>
                  </a:cubicBezTo>
                  <a:cubicBezTo>
                    <a:pt x="128" y="53"/>
                    <a:pt x="139" y="57"/>
                    <a:pt x="143" y="66"/>
                  </a:cubicBezTo>
                  <a:cubicBezTo>
                    <a:pt x="147" y="76"/>
                    <a:pt x="143" y="87"/>
                    <a:pt x="134"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 name="Freeform 293"/>
            <p:cNvSpPr/>
            <p:nvPr/>
          </p:nvSpPr>
          <p:spPr bwMode="auto">
            <a:xfrm>
              <a:off x="5874282" y="3157375"/>
              <a:ext cx="128228" cy="84514"/>
            </a:xfrm>
            <a:custGeom>
              <a:avLst/>
              <a:gdLst>
                <a:gd name="T0" fmla="*/ 144 w 149"/>
                <a:gd name="T1" fmla="*/ 0 h 98"/>
                <a:gd name="T2" fmla="*/ 6 w 149"/>
                <a:gd name="T3" fmla="*/ 0 h 98"/>
                <a:gd name="T4" fmla="*/ 0 w 149"/>
                <a:gd name="T5" fmla="*/ 6 h 98"/>
                <a:gd name="T6" fmla="*/ 0 w 149"/>
                <a:gd name="T7" fmla="*/ 93 h 98"/>
                <a:gd name="T8" fmla="*/ 6 w 149"/>
                <a:gd name="T9" fmla="*/ 98 h 98"/>
                <a:gd name="T10" fmla="*/ 144 w 149"/>
                <a:gd name="T11" fmla="*/ 98 h 98"/>
                <a:gd name="T12" fmla="*/ 149 w 149"/>
                <a:gd name="T13" fmla="*/ 93 h 98"/>
                <a:gd name="T14" fmla="*/ 149 w 149"/>
                <a:gd name="T15" fmla="*/ 6 h 98"/>
                <a:gd name="T16" fmla="*/ 144 w 149"/>
                <a:gd name="T1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98">
                  <a:moveTo>
                    <a:pt x="144" y="0"/>
                  </a:moveTo>
                  <a:cubicBezTo>
                    <a:pt x="6" y="0"/>
                    <a:pt x="6" y="0"/>
                    <a:pt x="6" y="0"/>
                  </a:cubicBezTo>
                  <a:cubicBezTo>
                    <a:pt x="3" y="0"/>
                    <a:pt x="0" y="3"/>
                    <a:pt x="0" y="6"/>
                  </a:cubicBezTo>
                  <a:cubicBezTo>
                    <a:pt x="0" y="93"/>
                    <a:pt x="0" y="93"/>
                    <a:pt x="0" y="93"/>
                  </a:cubicBezTo>
                  <a:cubicBezTo>
                    <a:pt x="0" y="96"/>
                    <a:pt x="3" y="98"/>
                    <a:pt x="6" y="98"/>
                  </a:cubicBezTo>
                  <a:cubicBezTo>
                    <a:pt x="144" y="98"/>
                    <a:pt x="144" y="98"/>
                    <a:pt x="144" y="98"/>
                  </a:cubicBezTo>
                  <a:cubicBezTo>
                    <a:pt x="147" y="98"/>
                    <a:pt x="149" y="96"/>
                    <a:pt x="149" y="93"/>
                  </a:cubicBezTo>
                  <a:cubicBezTo>
                    <a:pt x="149" y="6"/>
                    <a:pt x="149" y="6"/>
                    <a:pt x="149" y="6"/>
                  </a:cubicBezTo>
                  <a:cubicBezTo>
                    <a:pt x="149" y="3"/>
                    <a:pt x="147" y="0"/>
                    <a:pt x="14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 name="Freeform 294"/>
            <p:cNvSpPr>
              <a:spLocks noEditPoints="1"/>
            </p:cNvSpPr>
            <p:nvPr/>
          </p:nvSpPr>
          <p:spPr bwMode="auto">
            <a:xfrm>
              <a:off x="5889582" y="3104918"/>
              <a:ext cx="162835" cy="111107"/>
            </a:xfrm>
            <a:custGeom>
              <a:avLst/>
              <a:gdLst>
                <a:gd name="T0" fmla="*/ 25 w 189"/>
                <a:gd name="T1" fmla="*/ 0 h 129"/>
                <a:gd name="T2" fmla="*/ 0 w 189"/>
                <a:gd name="T3" fmla="*/ 25 h 129"/>
                <a:gd name="T4" fmla="*/ 25 w 189"/>
                <a:gd name="T5" fmla="*/ 49 h 129"/>
                <a:gd name="T6" fmla="*/ 50 w 189"/>
                <a:gd name="T7" fmla="*/ 25 h 129"/>
                <a:gd name="T8" fmla="*/ 25 w 189"/>
                <a:gd name="T9" fmla="*/ 0 h 129"/>
                <a:gd name="T10" fmla="*/ 179 w 189"/>
                <a:gd name="T11" fmla="*/ 64 h 129"/>
                <a:gd name="T12" fmla="*/ 154 w 189"/>
                <a:gd name="T13" fmla="*/ 70 h 129"/>
                <a:gd name="T14" fmla="*/ 144 w 189"/>
                <a:gd name="T15" fmla="*/ 82 h 129"/>
                <a:gd name="T16" fmla="*/ 144 w 189"/>
                <a:gd name="T17" fmla="*/ 109 h 129"/>
                <a:gd name="T18" fmla="*/ 154 w 189"/>
                <a:gd name="T19" fmla="*/ 121 h 129"/>
                <a:gd name="T20" fmla="*/ 179 w 189"/>
                <a:gd name="T21" fmla="*/ 128 h 129"/>
                <a:gd name="T22" fmla="*/ 189 w 189"/>
                <a:gd name="T23" fmla="*/ 121 h 129"/>
                <a:gd name="T24" fmla="*/ 189 w 189"/>
                <a:gd name="T25" fmla="*/ 71 h 129"/>
                <a:gd name="T26" fmla="*/ 179 w 189"/>
                <a:gd name="T27" fmla="*/ 64 h 129"/>
                <a:gd name="T28" fmla="*/ 89 w 189"/>
                <a:gd name="T29" fmla="*/ 0 h 129"/>
                <a:gd name="T30" fmla="*/ 64 w 189"/>
                <a:gd name="T31" fmla="*/ 25 h 129"/>
                <a:gd name="T32" fmla="*/ 89 w 189"/>
                <a:gd name="T33" fmla="*/ 49 h 129"/>
                <a:gd name="T34" fmla="*/ 114 w 189"/>
                <a:gd name="T35" fmla="*/ 25 h 129"/>
                <a:gd name="T36" fmla="*/ 89 w 189"/>
                <a:gd name="T3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9" h="129">
                  <a:moveTo>
                    <a:pt x="25" y="0"/>
                  </a:moveTo>
                  <a:cubicBezTo>
                    <a:pt x="11" y="0"/>
                    <a:pt x="0" y="11"/>
                    <a:pt x="0" y="25"/>
                  </a:cubicBezTo>
                  <a:cubicBezTo>
                    <a:pt x="0" y="38"/>
                    <a:pt x="11" y="49"/>
                    <a:pt x="25" y="49"/>
                  </a:cubicBezTo>
                  <a:cubicBezTo>
                    <a:pt x="39" y="49"/>
                    <a:pt x="50" y="38"/>
                    <a:pt x="50" y="25"/>
                  </a:cubicBezTo>
                  <a:cubicBezTo>
                    <a:pt x="50" y="11"/>
                    <a:pt x="39" y="0"/>
                    <a:pt x="25" y="0"/>
                  </a:cubicBezTo>
                  <a:close/>
                  <a:moveTo>
                    <a:pt x="179" y="64"/>
                  </a:moveTo>
                  <a:cubicBezTo>
                    <a:pt x="154" y="70"/>
                    <a:pt x="154" y="70"/>
                    <a:pt x="154" y="70"/>
                  </a:cubicBezTo>
                  <a:cubicBezTo>
                    <a:pt x="149" y="72"/>
                    <a:pt x="144" y="77"/>
                    <a:pt x="144" y="82"/>
                  </a:cubicBezTo>
                  <a:cubicBezTo>
                    <a:pt x="144" y="109"/>
                    <a:pt x="144" y="109"/>
                    <a:pt x="144" y="109"/>
                  </a:cubicBezTo>
                  <a:cubicBezTo>
                    <a:pt x="144" y="115"/>
                    <a:pt x="149" y="120"/>
                    <a:pt x="154" y="121"/>
                  </a:cubicBezTo>
                  <a:cubicBezTo>
                    <a:pt x="179" y="128"/>
                    <a:pt x="179" y="128"/>
                    <a:pt x="179" y="128"/>
                  </a:cubicBezTo>
                  <a:cubicBezTo>
                    <a:pt x="185" y="129"/>
                    <a:pt x="189" y="126"/>
                    <a:pt x="189" y="121"/>
                  </a:cubicBezTo>
                  <a:cubicBezTo>
                    <a:pt x="189" y="71"/>
                    <a:pt x="189" y="71"/>
                    <a:pt x="189" y="71"/>
                  </a:cubicBezTo>
                  <a:cubicBezTo>
                    <a:pt x="189" y="66"/>
                    <a:pt x="185" y="63"/>
                    <a:pt x="179" y="64"/>
                  </a:cubicBezTo>
                  <a:close/>
                  <a:moveTo>
                    <a:pt x="89" y="0"/>
                  </a:moveTo>
                  <a:cubicBezTo>
                    <a:pt x="76" y="0"/>
                    <a:pt x="64" y="11"/>
                    <a:pt x="64" y="25"/>
                  </a:cubicBezTo>
                  <a:cubicBezTo>
                    <a:pt x="64" y="38"/>
                    <a:pt x="76" y="49"/>
                    <a:pt x="89" y="49"/>
                  </a:cubicBezTo>
                  <a:cubicBezTo>
                    <a:pt x="103" y="49"/>
                    <a:pt x="114" y="38"/>
                    <a:pt x="114" y="25"/>
                  </a:cubicBezTo>
                  <a:cubicBezTo>
                    <a:pt x="114" y="11"/>
                    <a:pt x="103" y="0"/>
                    <a:pt x="89"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 name="Freeform 387"/>
            <p:cNvSpPr/>
            <p:nvPr/>
          </p:nvSpPr>
          <p:spPr bwMode="auto">
            <a:xfrm>
              <a:off x="5441148" y="2934433"/>
              <a:ext cx="9471" cy="32786"/>
            </a:xfrm>
            <a:custGeom>
              <a:avLst/>
              <a:gdLst>
                <a:gd name="T0" fmla="*/ 5 w 11"/>
                <a:gd name="T1" fmla="*/ 1 h 38"/>
                <a:gd name="T2" fmla="*/ 0 w 11"/>
                <a:gd name="T3" fmla="*/ 0 h 38"/>
                <a:gd name="T4" fmla="*/ 0 w 11"/>
                <a:gd name="T5" fmla="*/ 33 h 38"/>
                <a:gd name="T6" fmla="*/ 5 w 11"/>
                <a:gd name="T7" fmla="*/ 38 h 38"/>
                <a:gd name="T8" fmla="*/ 11 w 11"/>
                <a:gd name="T9" fmla="*/ 33 h 38"/>
                <a:gd name="T10" fmla="*/ 11 w 11"/>
                <a:gd name="T11" fmla="*/ 0 h 38"/>
                <a:gd name="T12" fmla="*/ 5 w 11"/>
                <a:gd name="T13" fmla="*/ 1 h 38"/>
              </a:gdLst>
              <a:ahLst/>
              <a:cxnLst>
                <a:cxn ang="0">
                  <a:pos x="T0" y="T1"/>
                </a:cxn>
                <a:cxn ang="0">
                  <a:pos x="T2" y="T3"/>
                </a:cxn>
                <a:cxn ang="0">
                  <a:pos x="T4" y="T5"/>
                </a:cxn>
                <a:cxn ang="0">
                  <a:pos x="T6" y="T7"/>
                </a:cxn>
                <a:cxn ang="0">
                  <a:pos x="T8" y="T9"/>
                </a:cxn>
                <a:cxn ang="0">
                  <a:pos x="T10" y="T11"/>
                </a:cxn>
                <a:cxn ang="0">
                  <a:pos x="T12" y="T13"/>
                </a:cxn>
              </a:cxnLst>
              <a:rect l="0" t="0" r="r" b="b"/>
              <a:pathLst>
                <a:path w="11" h="38">
                  <a:moveTo>
                    <a:pt x="5" y="1"/>
                  </a:moveTo>
                  <a:cubicBezTo>
                    <a:pt x="4" y="1"/>
                    <a:pt x="2" y="1"/>
                    <a:pt x="0" y="0"/>
                  </a:cubicBezTo>
                  <a:cubicBezTo>
                    <a:pt x="0" y="33"/>
                    <a:pt x="0" y="33"/>
                    <a:pt x="0" y="33"/>
                  </a:cubicBezTo>
                  <a:cubicBezTo>
                    <a:pt x="0" y="36"/>
                    <a:pt x="2" y="38"/>
                    <a:pt x="5" y="38"/>
                  </a:cubicBezTo>
                  <a:cubicBezTo>
                    <a:pt x="8" y="38"/>
                    <a:pt x="11" y="36"/>
                    <a:pt x="11" y="33"/>
                  </a:cubicBezTo>
                  <a:cubicBezTo>
                    <a:pt x="11" y="0"/>
                    <a:pt x="11" y="0"/>
                    <a:pt x="11" y="0"/>
                  </a:cubicBezTo>
                  <a:cubicBezTo>
                    <a:pt x="9" y="1"/>
                    <a:pt x="7" y="1"/>
                    <a:pt x="5"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 name="Freeform 388"/>
            <p:cNvSpPr/>
            <p:nvPr/>
          </p:nvSpPr>
          <p:spPr bwMode="auto">
            <a:xfrm>
              <a:off x="5420383" y="2894726"/>
              <a:ext cx="50636" cy="25864"/>
            </a:xfrm>
            <a:custGeom>
              <a:avLst/>
              <a:gdLst>
                <a:gd name="T0" fmla="*/ 55 w 59"/>
                <a:gd name="T1" fmla="*/ 0 h 30"/>
                <a:gd name="T2" fmla="*/ 4 w 59"/>
                <a:gd name="T3" fmla="*/ 0 h 30"/>
                <a:gd name="T4" fmla="*/ 0 w 59"/>
                <a:gd name="T5" fmla="*/ 4 h 30"/>
                <a:gd name="T6" fmla="*/ 0 w 59"/>
                <a:gd name="T7" fmla="*/ 26 h 30"/>
                <a:gd name="T8" fmla="*/ 4 w 59"/>
                <a:gd name="T9" fmla="*/ 30 h 30"/>
                <a:gd name="T10" fmla="*/ 55 w 59"/>
                <a:gd name="T11" fmla="*/ 30 h 30"/>
                <a:gd name="T12" fmla="*/ 59 w 59"/>
                <a:gd name="T13" fmla="*/ 26 h 30"/>
                <a:gd name="T14" fmla="*/ 59 w 59"/>
                <a:gd name="T15" fmla="*/ 4 h 30"/>
                <a:gd name="T16" fmla="*/ 55 w 59"/>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30">
                  <a:moveTo>
                    <a:pt x="55" y="0"/>
                  </a:moveTo>
                  <a:cubicBezTo>
                    <a:pt x="4" y="0"/>
                    <a:pt x="4" y="0"/>
                    <a:pt x="4" y="0"/>
                  </a:cubicBezTo>
                  <a:cubicBezTo>
                    <a:pt x="1" y="0"/>
                    <a:pt x="0" y="2"/>
                    <a:pt x="0" y="4"/>
                  </a:cubicBezTo>
                  <a:cubicBezTo>
                    <a:pt x="0" y="26"/>
                    <a:pt x="0" y="26"/>
                    <a:pt x="0" y="26"/>
                  </a:cubicBezTo>
                  <a:cubicBezTo>
                    <a:pt x="0" y="28"/>
                    <a:pt x="1" y="30"/>
                    <a:pt x="4" y="30"/>
                  </a:cubicBezTo>
                  <a:cubicBezTo>
                    <a:pt x="55" y="30"/>
                    <a:pt x="55" y="30"/>
                    <a:pt x="55" y="30"/>
                  </a:cubicBezTo>
                  <a:cubicBezTo>
                    <a:pt x="57" y="30"/>
                    <a:pt x="59" y="28"/>
                    <a:pt x="59" y="26"/>
                  </a:cubicBezTo>
                  <a:cubicBezTo>
                    <a:pt x="59" y="4"/>
                    <a:pt x="59" y="4"/>
                    <a:pt x="59" y="4"/>
                  </a:cubicBezTo>
                  <a:cubicBezTo>
                    <a:pt x="59" y="2"/>
                    <a:pt x="57" y="0"/>
                    <a:pt x="5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 name="Freeform 389"/>
            <p:cNvSpPr/>
            <p:nvPr/>
          </p:nvSpPr>
          <p:spPr bwMode="auto">
            <a:xfrm>
              <a:off x="5441148" y="2818226"/>
              <a:ext cx="9471" cy="60471"/>
            </a:xfrm>
            <a:custGeom>
              <a:avLst/>
              <a:gdLst>
                <a:gd name="T0" fmla="*/ 5 w 11"/>
                <a:gd name="T1" fmla="*/ 0 h 70"/>
                <a:gd name="T2" fmla="*/ 0 w 11"/>
                <a:gd name="T3" fmla="*/ 5 h 70"/>
                <a:gd name="T4" fmla="*/ 0 w 11"/>
                <a:gd name="T5" fmla="*/ 70 h 70"/>
                <a:gd name="T6" fmla="*/ 5 w 11"/>
                <a:gd name="T7" fmla="*/ 70 h 70"/>
                <a:gd name="T8" fmla="*/ 11 w 11"/>
                <a:gd name="T9" fmla="*/ 70 h 70"/>
                <a:gd name="T10" fmla="*/ 11 w 11"/>
                <a:gd name="T11" fmla="*/ 5 h 70"/>
                <a:gd name="T12" fmla="*/ 5 w 1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11" h="70">
                  <a:moveTo>
                    <a:pt x="5" y="0"/>
                  </a:moveTo>
                  <a:cubicBezTo>
                    <a:pt x="2" y="0"/>
                    <a:pt x="0" y="2"/>
                    <a:pt x="0" y="5"/>
                  </a:cubicBezTo>
                  <a:cubicBezTo>
                    <a:pt x="0" y="70"/>
                    <a:pt x="0" y="70"/>
                    <a:pt x="0" y="70"/>
                  </a:cubicBezTo>
                  <a:cubicBezTo>
                    <a:pt x="2" y="70"/>
                    <a:pt x="4" y="70"/>
                    <a:pt x="5" y="70"/>
                  </a:cubicBezTo>
                  <a:cubicBezTo>
                    <a:pt x="7" y="70"/>
                    <a:pt x="9" y="70"/>
                    <a:pt x="11" y="70"/>
                  </a:cubicBezTo>
                  <a:cubicBezTo>
                    <a:pt x="11" y="5"/>
                    <a:pt x="11" y="5"/>
                    <a:pt x="11" y="5"/>
                  </a:cubicBezTo>
                  <a:cubicBezTo>
                    <a:pt x="11" y="2"/>
                    <a:pt x="8" y="0"/>
                    <a:pt x="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 name="Freeform 390"/>
            <p:cNvSpPr/>
            <p:nvPr/>
          </p:nvSpPr>
          <p:spPr bwMode="auto">
            <a:xfrm>
              <a:off x="5380676" y="2901647"/>
              <a:ext cx="8743" cy="65571"/>
            </a:xfrm>
            <a:custGeom>
              <a:avLst/>
              <a:gdLst>
                <a:gd name="T0" fmla="*/ 5 w 10"/>
                <a:gd name="T1" fmla="*/ 1 h 76"/>
                <a:gd name="T2" fmla="*/ 0 w 10"/>
                <a:gd name="T3" fmla="*/ 0 h 76"/>
                <a:gd name="T4" fmla="*/ 0 w 10"/>
                <a:gd name="T5" fmla="*/ 71 h 76"/>
                <a:gd name="T6" fmla="*/ 5 w 10"/>
                <a:gd name="T7" fmla="*/ 76 h 76"/>
                <a:gd name="T8" fmla="*/ 10 w 10"/>
                <a:gd name="T9" fmla="*/ 71 h 76"/>
                <a:gd name="T10" fmla="*/ 10 w 10"/>
                <a:gd name="T11" fmla="*/ 0 h 76"/>
                <a:gd name="T12" fmla="*/ 5 w 10"/>
                <a:gd name="T13" fmla="*/ 1 h 76"/>
              </a:gdLst>
              <a:ahLst/>
              <a:cxnLst>
                <a:cxn ang="0">
                  <a:pos x="T0" y="T1"/>
                </a:cxn>
                <a:cxn ang="0">
                  <a:pos x="T2" y="T3"/>
                </a:cxn>
                <a:cxn ang="0">
                  <a:pos x="T4" y="T5"/>
                </a:cxn>
                <a:cxn ang="0">
                  <a:pos x="T6" y="T7"/>
                </a:cxn>
                <a:cxn ang="0">
                  <a:pos x="T8" y="T9"/>
                </a:cxn>
                <a:cxn ang="0">
                  <a:pos x="T10" y="T11"/>
                </a:cxn>
                <a:cxn ang="0">
                  <a:pos x="T12" y="T13"/>
                </a:cxn>
              </a:cxnLst>
              <a:rect l="0" t="0" r="r" b="b"/>
              <a:pathLst>
                <a:path w="10" h="76">
                  <a:moveTo>
                    <a:pt x="5" y="1"/>
                  </a:moveTo>
                  <a:cubicBezTo>
                    <a:pt x="3" y="1"/>
                    <a:pt x="1" y="1"/>
                    <a:pt x="0" y="0"/>
                  </a:cubicBezTo>
                  <a:cubicBezTo>
                    <a:pt x="0" y="71"/>
                    <a:pt x="0" y="71"/>
                    <a:pt x="0" y="71"/>
                  </a:cubicBezTo>
                  <a:cubicBezTo>
                    <a:pt x="0" y="74"/>
                    <a:pt x="2" y="76"/>
                    <a:pt x="5" y="76"/>
                  </a:cubicBezTo>
                  <a:cubicBezTo>
                    <a:pt x="8" y="76"/>
                    <a:pt x="10" y="74"/>
                    <a:pt x="10" y="71"/>
                  </a:cubicBezTo>
                  <a:cubicBezTo>
                    <a:pt x="10" y="0"/>
                    <a:pt x="10" y="0"/>
                    <a:pt x="10" y="0"/>
                  </a:cubicBezTo>
                  <a:cubicBezTo>
                    <a:pt x="9" y="1"/>
                    <a:pt x="7" y="1"/>
                    <a:pt x="5"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 name="Freeform 391"/>
            <p:cNvSpPr/>
            <p:nvPr/>
          </p:nvSpPr>
          <p:spPr bwMode="auto">
            <a:xfrm>
              <a:off x="5319477" y="2913669"/>
              <a:ext cx="9471" cy="53550"/>
            </a:xfrm>
            <a:custGeom>
              <a:avLst/>
              <a:gdLst>
                <a:gd name="T0" fmla="*/ 6 w 11"/>
                <a:gd name="T1" fmla="*/ 1 h 62"/>
                <a:gd name="T2" fmla="*/ 0 w 11"/>
                <a:gd name="T3" fmla="*/ 0 h 62"/>
                <a:gd name="T4" fmla="*/ 0 w 11"/>
                <a:gd name="T5" fmla="*/ 57 h 62"/>
                <a:gd name="T6" fmla="*/ 6 w 11"/>
                <a:gd name="T7" fmla="*/ 62 h 62"/>
                <a:gd name="T8" fmla="*/ 11 w 11"/>
                <a:gd name="T9" fmla="*/ 57 h 62"/>
                <a:gd name="T10" fmla="*/ 11 w 11"/>
                <a:gd name="T11" fmla="*/ 0 h 62"/>
                <a:gd name="T12" fmla="*/ 6 w 11"/>
                <a:gd name="T13" fmla="*/ 1 h 62"/>
              </a:gdLst>
              <a:ahLst/>
              <a:cxnLst>
                <a:cxn ang="0">
                  <a:pos x="T0" y="T1"/>
                </a:cxn>
                <a:cxn ang="0">
                  <a:pos x="T2" y="T3"/>
                </a:cxn>
                <a:cxn ang="0">
                  <a:pos x="T4" y="T5"/>
                </a:cxn>
                <a:cxn ang="0">
                  <a:pos x="T6" y="T7"/>
                </a:cxn>
                <a:cxn ang="0">
                  <a:pos x="T8" y="T9"/>
                </a:cxn>
                <a:cxn ang="0">
                  <a:pos x="T10" y="T11"/>
                </a:cxn>
                <a:cxn ang="0">
                  <a:pos x="T12" y="T13"/>
                </a:cxn>
              </a:cxnLst>
              <a:rect l="0" t="0" r="r" b="b"/>
              <a:pathLst>
                <a:path w="11" h="62">
                  <a:moveTo>
                    <a:pt x="6" y="1"/>
                  </a:moveTo>
                  <a:cubicBezTo>
                    <a:pt x="4" y="1"/>
                    <a:pt x="2" y="0"/>
                    <a:pt x="0" y="0"/>
                  </a:cubicBezTo>
                  <a:cubicBezTo>
                    <a:pt x="0" y="57"/>
                    <a:pt x="0" y="57"/>
                    <a:pt x="0" y="57"/>
                  </a:cubicBezTo>
                  <a:cubicBezTo>
                    <a:pt x="0" y="60"/>
                    <a:pt x="3" y="62"/>
                    <a:pt x="6" y="62"/>
                  </a:cubicBezTo>
                  <a:cubicBezTo>
                    <a:pt x="9" y="62"/>
                    <a:pt x="11" y="60"/>
                    <a:pt x="11" y="57"/>
                  </a:cubicBezTo>
                  <a:cubicBezTo>
                    <a:pt x="11" y="0"/>
                    <a:pt x="11" y="0"/>
                    <a:pt x="11" y="0"/>
                  </a:cubicBezTo>
                  <a:cubicBezTo>
                    <a:pt x="9" y="0"/>
                    <a:pt x="8" y="1"/>
                    <a:pt x="6"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 name="Freeform 392"/>
            <p:cNvSpPr/>
            <p:nvPr/>
          </p:nvSpPr>
          <p:spPr bwMode="auto">
            <a:xfrm>
              <a:off x="5298712" y="2876876"/>
              <a:ext cx="51000" cy="24771"/>
            </a:xfrm>
            <a:custGeom>
              <a:avLst/>
              <a:gdLst>
                <a:gd name="T0" fmla="*/ 56 w 59"/>
                <a:gd name="T1" fmla="*/ 0 h 29"/>
                <a:gd name="T2" fmla="*/ 4 w 59"/>
                <a:gd name="T3" fmla="*/ 0 h 29"/>
                <a:gd name="T4" fmla="*/ 0 w 59"/>
                <a:gd name="T5" fmla="*/ 4 h 29"/>
                <a:gd name="T6" fmla="*/ 0 w 59"/>
                <a:gd name="T7" fmla="*/ 25 h 29"/>
                <a:gd name="T8" fmla="*/ 4 w 59"/>
                <a:gd name="T9" fmla="*/ 29 h 29"/>
                <a:gd name="T10" fmla="*/ 56 w 59"/>
                <a:gd name="T11" fmla="*/ 29 h 29"/>
                <a:gd name="T12" fmla="*/ 59 w 59"/>
                <a:gd name="T13" fmla="*/ 25 h 29"/>
                <a:gd name="T14" fmla="*/ 59 w 59"/>
                <a:gd name="T15" fmla="*/ 4 h 29"/>
                <a:gd name="T16" fmla="*/ 56 w 59"/>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9">
                  <a:moveTo>
                    <a:pt x="56" y="0"/>
                  </a:moveTo>
                  <a:cubicBezTo>
                    <a:pt x="4" y="0"/>
                    <a:pt x="4" y="0"/>
                    <a:pt x="4" y="0"/>
                  </a:cubicBezTo>
                  <a:cubicBezTo>
                    <a:pt x="2" y="0"/>
                    <a:pt x="0" y="1"/>
                    <a:pt x="0" y="4"/>
                  </a:cubicBezTo>
                  <a:cubicBezTo>
                    <a:pt x="0" y="25"/>
                    <a:pt x="0" y="25"/>
                    <a:pt x="0" y="25"/>
                  </a:cubicBezTo>
                  <a:cubicBezTo>
                    <a:pt x="0" y="28"/>
                    <a:pt x="2" y="29"/>
                    <a:pt x="4" y="29"/>
                  </a:cubicBezTo>
                  <a:cubicBezTo>
                    <a:pt x="56" y="29"/>
                    <a:pt x="56" y="29"/>
                    <a:pt x="56" y="29"/>
                  </a:cubicBezTo>
                  <a:cubicBezTo>
                    <a:pt x="58" y="29"/>
                    <a:pt x="59" y="28"/>
                    <a:pt x="59" y="25"/>
                  </a:cubicBezTo>
                  <a:cubicBezTo>
                    <a:pt x="59" y="4"/>
                    <a:pt x="59" y="4"/>
                    <a:pt x="59" y="4"/>
                  </a:cubicBezTo>
                  <a:cubicBezTo>
                    <a:pt x="59" y="1"/>
                    <a:pt x="58" y="0"/>
                    <a:pt x="5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 name="Freeform 393"/>
            <p:cNvSpPr/>
            <p:nvPr/>
          </p:nvSpPr>
          <p:spPr bwMode="auto">
            <a:xfrm>
              <a:off x="5319477" y="2818226"/>
              <a:ext cx="9471" cy="42257"/>
            </a:xfrm>
            <a:custGeom>
              <a:avLst/>
              <a:gdLst>
                <a:gd name="T0" fmla="*/ 6 w 11"/>
                <a:gd name="T1" fmla="*/ 0 h 49"/>
                <a:gd name="T2" fmla="*/ 0 w 11"/>
                <a:gd name="T3" fmla="*/ 5 h 49"/>
                <a:gd name="T4" fmla="*/ 0 w 11"/>
                <a:gd name="T5" fmla="*/ 49 h 49"/>
                <a:gd name="T6" fmla="*/ 6 w 11"/>
                <a:gd name="T7" fmla="*/ 48 h 49"/>
                <a:gd name="T8" fmla="*/ 11 w 11"/>
                <a:gd name="T9" fmla="*/ 49 h 49"/>
                <a:gd name="T10" fmla="*/ 11 w 11"/>
                <a:gd name="T11" fmla="*/ 5 h 49"/>
                <a:gd name="T12" fmla="*/ 6 w 11"/>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11" h="49">
                  <a:moveTo>
                    <a:pt x="6" y="0"/>
                  </a:moveTo>
                  <a:cubicBezTo>
                    <a:pt x="3" y="0"/>
                    <a:pt x="0" y="2"/>
                    <a:pt x="0" y="5"/>
                  </a:cubicBezTo>
                  <a:cubicBezTo>
                    <a:pt x="0" y="49"/>
                    <a:pt x="0" y="49"/>
                    <a:pt x="0" y="49"/>
                  </a:cubicBezTo>
                  <a:cubicBezTo>
                    <a:pt x="2" y="48"/>
                    <a:pt x="4" y="48"/>
                    <a:pt x="6" y="48"/>
                  </a:cubicBezTo>
                  <a:cubicBezTo>
                    <a:pt x="8" y="48"/>
                    <a:pt x="9" y="48"/>
                    <a:pt x="11" y="49"/>
                  </a:cubicBezTo>
                  <a:cubicBezTo>
                    <a:pt x="11" y="5"/>
                    <a:pt x="11" y="5"/>
                    <a:pt x="11" y="5"/>
                  </a:cubicBezTo>
                  <a:cubicBezTo>
                    <a:pt x="11" y="2"/>
                    <a:pt x="9" y="0"/>
                    <a:pt x="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6" name="Freeform 394"/>
            <p:cNvSpPr/>
            <p:nvPr/>
          </p:nvSpPr>
          <p:spPr bwMode="auto">
            <a:xfrm>
              <a:off x="5378855" y="2818226"/>
              <a:ext cx="9471" cy="33514"/>
            </a:xfrm>
            <a:custGeom>
              <a:avLst/>
              <a:gdLst>
                <a:gd name="T0" fmla="*/ 5 w 11"/>
                <a:gd name="T1" fmla="*/ 0 h 39"/>
                <a:gd name="T2" fmla="*/ 0 w 11"/>
                <a:gd name="T3" fmla="*/ 5 h 39"/>
                <a:gd name="T4" fmla="*/ 0 w 11"/>
                <a:gd name="T5" fmla="*/ 39 h 39"/>
                <a:gd name="T6" fmla="*/ 6 w 11"/>
                <a:gd name="T7" fmla="*/ 39 h 39"/>
                <a:gd name="T8" fmla="*/ 11 w 11"/>
                <a:gd name="T9" fmla="*/ 39 h 39"/>
                <a:gd name="T10" fmla="*/ 11 w 11"/>
                <a:gd name="T11" fmla="*/ 5 h 39"/>
                <a:gd name="T12" fmla="*/ 5 w 11"/>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5" y="0"/>
                  </a:moveTo>
                  <a:cubicBezTo>
                    <a:pt x="2" y="0"/>
                    <a:pt x="0" y="2"/>
                    <a:pt x="0" y="5"/>
                  </a:cubicBezTo>
                  <a:cubicBezTo>
                    <a:pt x="0" y="39"/>
                    <a:pt x="0" y="39"/>
                    <a:pt x="0" y="39"/>
                  </a:cubicBezTo>
                  <a:cubicBezTo>
                    <a:pt x="2" y="39"/>
                    <a:pt x="4" y="39"/>
                    <a:pt x="6" y="39"/>
                  </a:cubicBezTo>
                  <a:cubicBezTo>
                    <a:pt x="7" y="39"/>
                    <a:pt x="9" y="39"/>
                    <a:pt x="11" y="39"/>
                  </a:cubicBezTo>
                  <a:cubicBezTo>
                    <a:pt x="11" y="5"/>
                    <a:pt x="11" y="5"/>
                    <a:pt x="11" y="5"/>
                  </a:cubicBezTo>
                  <a:cubicBezTo>
                    <a:pt x="11" y="2"/>
                    <a:pt x="8" y="0"/>
                    <a:pt x="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7" name="Freeform 395"/>
            <p:cNvSpPr/>
            <p:nvPr/>
          </p:nvSpPr>
          <p:spPr bwMode="auto">
            <a:xfrm>
              <a:off x="5359184" y="2862305"/>
              <a:ext cx="51728" cy="25864"/>
            </a:xfrm>
            <a:custGeom>
              <a:avLst/>
              <a:gdLst>
                <a:gd name="T0" fmla="*/ 56 w 60"/>
                <a:gd name="T1" fmla="*/ 0 h 30"/>
                <a:gd name="T2" fmla="*/ 4 w 60"/>
                <a:gd name="T3" fmla="*/ 0 h 30"/>
                <a:gd name="T4" fmla="*/ 0 w 60"/>
                <a:gd name="T5" fmla="*/ 4 h 30"/>
                <a:gd name="T6" fmla="*/ 0 w 60"/>
                <a:gd name="T7" fmla="*/ 26 h 30"/>
                <a:gd name="T8" fmla="*/ 4 w 60"/>
                <a:gd name="T9" fmla="*/ 30 h 30"/>
                <a:gd name="T10" fmla="*/ 56 w 60"/>
                <a:gd name="T11" fmla="*/ 30 h 30"/>
                <a:gd name="T12" fmla="*/ 60 w 60"/>
                <a:gd name="T13" fmla="*/ 26 h 30"/>
                <a:gd name="T14" fmla="*/ 60 w 60"/>
                <a:gd name="T15" fmla="*/ 4 h 30"/>
                <a:gd name="T16" fmla="*/ 56 w 60"/>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0">
                  <a:moveTo>
                    <a:pt x="56" y="0"/>
                  </a:moveTo>
                  <a:cubicBezTo>
                    <a:pt x="4" y="0"/>
                    <a:pt x="4" y="0"/>
                    <a:pt x="4" y="0"/>
                  </a:cubicBezTo>
                  <a:cubicBezTo>
                    <a:pt x="2" y="0"/>
                    <a:pt x="0" y="2"/>
                    <a:pt x="0" y="4"/>
                  </a:cubicBezTo>
                  <a:cubicBezTo>
                    <a:pt x="0" y="26"/>
                    <a:pt x="0" y="26"/>
                    <a:pt x="0" y="26"/>
                  </a:cubicBezTo>
                  <a:cubicBezTo>
                    <a:pt x="0" y="28"/>
                    <a:pt x="2" y="30"/>
                    <a:pt x="4" y="30"/>
                  </a:cubicBezTo>
                  <a:cubicBezTo>
                    <a:pt x="56" y="30"/>
                    <a:pt x="56" y="30"/>
                    <a:pt x="56" y="30"/>
                  </a:cubicBezTo>
                  <a:cubicBezTo>
                    <a:pt x="58" y="30"/>
                    <a:pt x="60" y="28"/>
                    <a:pt x="60" y="26"/>
                  </a:cubicBezTo>
                  <a:cubicBezTo>
                    <a:pt x="60" y="4"/>
                    <a:pt x="60" y="4"/>
                    <a:pt x="60" y="4"/>
                  </a:cubicBezTo>
                  <a:cubicBezTo>
                    <a:pt x="60" y="2"/>
                    <a:pt x="58" y="0"/>
                    <a:pt x="5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8" name="Freeform 446"/>
            <p:cNvSpPr/>
            <p:nvPr/>
          </p:nvSpPr>
          <p:spPr bwMode="auto">
            <a:xfrm>
              <a:off x="5020763" y="2801104"/>
              <a:ext cx="126407" cy="170485"/>
            </a:xfrm>
            <a:custGeom>
              <a:avLst/>
              <a:gdLst>
                <a:gd name="T0" fmla="*/ 146 w 147"/>
                <a:gd name="T1" fmla="*/ 85 h 198"/>
                <a:gd name="T2" fmla="*/ 108 w 147"/>
                <a:gd name="T3" fmla="*/ 28 h 198"/>
                <a:gd name="T4" fmla="*/ 95 w 147"/>
                <a:gd name="T5" fmla="*/ 15 h 198"/>
                <a:gd name="T6" fmla="*/ 95 w 147"/>
                <a:gd name="T7" fmla="*/ 9 h 198"/>
                <a:gd name="T8" fmla="*/ 86 w 147"/>
                <a:gd name="T9" fmla="*/ 0 h 198"/>
                <a:gd name="T10" fmla="*/ 77 w 147"/>
                <a:gd name="T11" fmla="*/ 9 h 198"/>
                <a:gd name="T12" fmla="*/ 77 w 147"/>
                <a:gd name="T13" fmla="*/ 130 h 198"/>
                <a:gd name="T14" fmla="*/ 37 w 147"/>
                <a:gd name="T15" fmla="*/ 131 h 198"/>
                <a:gd name="T16" fmla="*/ 8 w 147"/>
                <a:gd name="T17" fmla="*/ 178 h 198"/>
                <a:gd name="T18" fmla="*/ 60 w 147"/>
                <a:gd name="T19" fmla="*/ 188 h 198"/>
                <a:gd name="T20" fmla="*/ 95 w 147"/>
                <a:gd name="T21" fmla="*/ 145 h 198"/>
                <a:gd name="T22" fmla="*/ 95 w 147"/>
                <a:gd name="T23" fmla="*/ 54 h 198"/>
                <a:gd name="T24" fmla="*/ 144 w 147"/>
                <a:gd name="T25" fmla="*/ 87 h 198"/>
                <a:gd name="T26" fmla="*/ 146 w 147"/>
                <a:gd name="T27" fmla="*/ 8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198">
                  <a:moveTo>
                    <a:pt x="146" y="85"/>
                  </a:moveTo>
                  <a:cubicBezTo>
                    <a:pt x="146" y="60"/>
                    <a:pt x="142" y="43"/>
                    <a:pt x="108" y="28"/>
                  </a:cubicBezTo>
                  <a:cubicBezTo>
                    <a:pt x="99" y="24"/>
                    <a:pt x="95" y="21"/>
                    <a:pt x="95" y="15"/>
                  </a:cubicBezTo>
                  <a:cubicBezTo>
                    <a:pt x="94" y="10"/>
                    <a:pt x="95" y="9"/>
                    <a:pt x="95" y="9"/>
                  </a:cubicBezTo>
                  <a:cubicBezTo>
                    <a:pt x="95" y="4"/>
                    <a:pt x="91" y="0"/>
                    <a:pt x="86" y="0"/>
                  </a:cubicBezTo>
                  <a:cubicBezTo>
                    <a:pt x="81" y="0"/>
                    <a:pt x="77" y="4"/>
                    <a:pt x="77" y="9"/>
                  </a:cubicBezTo>
                  <a:cubicBezTo>
                    <a:pt x="77" y="130"/>
                    <a:pt x="77" y="130"/>
                    <a:pt x="77" y="130"/>
                  </a:cubicBezTo>
                  <a:cubicBezTo>
                    <a:pt x="67" y="125"/>
                    <a:pt x="52" y="125"/>
                    <a:pt x="37" y="131"/>
                  </a:cubicBezTo>
                  <a:cubicBezTo>
                    <a:pt x="14" y="141"/>
                    <a:pt x="0" y="160"/>
                    <a:pt x="8" y="178"/>
                  </a:cubicBezTo>
                  <a:cubicBezTo>
                    <a:pt x="15" y="194"/>
                    <a:pt x="39" y="198"/>
                    <a:pt x="60" y="188"/>
                  </a:cubicBezTo>
                  <a:cubicBezTo>
                    <a:pt x="84" y="176"/>
                    <a:pt x="95" y="161"/>
                    <a:pt x="95" y="145"/>
                  </a:cubicBezTo>
                  <a:cubicBezTo>
                    <a:pt x="95" y="128"/>
                    <a:pt x="95" y="54"/>
                    <a:pt x="95" y="54"/>
                  </a:cubicBezTo>
                  <a:cubicBezTo>
                    <a:pt x="101" y="71"/>
                    <a:pt x="140" y="67"/>
                    <a:pt x="144" y="87"/>
                  </a:cubicBezTo>
                  <a:cubicBezTo>
                    <a:pt x="147" y="98"/>
                    <a:pt x="147" y="96"/>
                    <a:pt x="146"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 name="Freeform 447"/>
            <p:cNvSpPr/>
            <p:nvPr/>
          </p:nvSpPr>
          <p:spPr bwMode="auto">
            <a:xfrm>
              <a:off x="7277141" y="3135153"/>
              <a:ext cx="36064" cy="35336"/>
            </a:xfrm>
            <a:custGeom>
              <a:avLst/>
              <a:gdLst>
                <a:gd name="T0" fmla="*/ 42 w 42"/>
                <a:gd name="T1" fmla="*/ 0 h 41"/>
                <a:gd name="T2" fmla="*/ 36 w 42"/>
                <a:gd name="T3" fmla="*/ 0 h 41"/>
                <a:gd name="T4" fmla="*/ 23 w 42"/>
                <a:gd name="T5" fmla="*/ 3 h 41"/>
                <a:gd name="T6" fmla="*/ 5 w 42"/>
                <a:gd name="T7" fmla="*/ 10 h 41"/>
                <a:gd name="T8" fmla="*/ 1 w 42"/>
                <a:gd name="T9" fmla="*/ 17 h 41"/>
                <a:gd name="T10" fmla="*/ 4 w 42"/>
                <a:gd name="T11" fmla="*/ 31 h 41"/>
                <a:gd name="T12" fmla="*/ 10 w 42"/>
                <a:gd name="T13" fmla="*/ 32 h 41"/>
                <a:gd name="T14" fmla="*/ 5 w 42"/>
                <a:gd name="T15" fmla="*/ 22 h 41"/>
                <a:gd name="T16" fmla="*/ 40 w 42"/>
                <a:gd name="T17" fmla="*/ 2 h 41"/>
                <a:gd name="T18" fmla="*/ 42 w 42"/>
                <a:gd name="T19" fmla="*/ 1 h 41"/>
                <a:gd name="T20" fmla="*/ 42 w 42"/>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1">
                  <a:moveTo>
                    <a:pt x="42" y="0"/>
                  </a:moveTo>
                  <a:cubicBezTo>
                    <a:pt x="42" y="0"/>
                    <a:pt x="38" y="0"/>
                    <a:pt x="36" y="0"/>
                  </a:cubicBezTo>
                  <a:cubicBezTo>
                    <a:pt x="34" y="0"/>
                    <a:pt x="29" y="2"/>
                    <a:pt x="23" y="3"/>
                  </a:cubicBezTo>
                  <a:cubicBezTo>
                    <a:pt x="18" y="4"/>
                    <a:pt x="9" y="8"/>
                    <a:pt x="5" y="10"/>
                  </a:cubicBezTo>
                  <a:cubicBezTo>
                    <a:pt x="0" y="13"/>
                    <a:pt x="1" y="17"/>
                    <a:pt x="1" y="17"/>
                  </a:cubicBezTo>
                  <a:cubicBezTo>
                    <a:pt x="4" y="31"/>
                    <a:pt x="4" y="31"/>
                    <a:pt x="4" y="31"/>
                  </a:cubicBezTo>
                  <a:cubicBezTo>
                    <a:pt x="4" y="31"/>
                    <a:pt x="6" y="41"/>
                    <a:pt x="10" y="32"/>
                  </a:cubicBezTo>
                  <a:cubicBezTo>
                    <a:pt x="15" y="24"/>
                    <a:pt x="2" y="27"/>
                    <a:pt x="5" y="22"/>
                  </a:cubicBezTo>
                  <a:cubicBezTo>
                    <a:pt x="10" y="11"/>
                    <a:pt x="28" y="3"/>
                    <a:pt x="40" y="2"/>
                  </a:cubicBezTo>
                  <a:cubicBezTo>
                    <a:pt x="41" y="2"/>
                    <a:pt x="42" y="1"/>
                    <a:pt x="42" y="1"/>
                  </a:cubicBezTo>
                  <a:lnTo>
                    <a:pt x="4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 name="Freeform 448"/>
            <p:cNvSpPr/>
            <p:nvPr/>
          </p:nvSpPr>
          <p:spPr bwMode="auto">
            <a:xfrm>
              <a:off x="7481140" y="3135153"/>
              <a:ext cx="36064" cy="35336"/>
            </a:xfrm>
            <a:custGeom>
              <a:avLst/>
              <a:gdLst>
                <a:gd name="T0" fmla="*/ 37 w 42"/>
                <a:gd name="T1" fmla="*/ 10 h 41"/>
                <a:gd name="T2" fmla="*/ 18 w 42"/>
                <a:gd name="T3" fmla="*/ 3 h 41"/>
                <a:gd name="T4" fmla="*/ 6 w 42"/>
                <a:gd name="T5" fmla="*/ 0 h 41"/>
                <a:gd name="T6" fmla="*/ 0 w 42"/>
                <a:gd name="T7" fmla="*/ 0 h 41"/>
                <a:gd name="T8" fmla="*/ 0 w 42"/>
                <a:gd name="T9" fmla="*/ 1 h 41"/>
                <a:gd name="T10" fmla="*/ 1 w 42"/>
                <a:gd name="T11" fmla="*/ 2 h 41"/>
                <a:gd name="T12" fmla="*/ 37 w 42"/>
                <a:gd name="T13" fmla="*/ 22 h 41"/>
                <a:gd name="T14" fmla="*/ 31 w 42"/>
                <a:gd name="T15" fmla="*/ 32 h 41"/>
                <a:gd name="T16" fmla="*/ 38 w 42"/>
                <a:gd name="T17" fmla="*/ 31 h 41"/>
                <a:gd name="T18" fmla="*/ 41 w 42"/>
                <a:gd name="T19" fmla="*/ 17 h 41"/>
                <a:gd name="T20" fmla="*/ 37 w 42"/>
                <a:gd name="T21"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1">
                  <a:moveTo>
                    <a:pt x="37" y="10"/>
                  </a:moveTo>
                  <a:cubicBezTo>
                    <a:pt x="33" y="8"/>
                    <a:pt x="24" y="4"/>
                    <a:pt x="18" y="3"/>
                  </a:cubicBezTo>
                  <a:cubicBezTo>
                    <a:pt x="13" y="2"/>
                    <a:pt x="8" y="0"/>
                    <a:pt x="6" y="0"/>
                  </a:cubicBezTo>
                  <a:cubicBezTo>
                    <a:pt x="4" y="0"/>
                    <a:pt x="0" y="0"/>
                    <a:pt x="0" y="0"/>
                  </a:cubicBezTo>
                  <a:cubicBezTo>
                    <a:pt x="0" y="1"/>
                    <a:pt x="0" y="1"/>
                    <a:pt x="0" y="1"/>
                  </a:cubicBezTo>
                  <a:cubicBezTo>
                    <a:pt x="0" y="1"/>
                    <a:pt x="1" y="2"/>
                    <a:pt x="1" y="2"/>
                  </a:cubicBezTo>
                  <a:cubicBezTo>
                    <a:pt x="13" y="3"/>
                    <a:pt x="32" y="11"/>
                    <a:pt x="37" y="22"/>
                  </a:cubicBezTo>
                  <a:cubicBezTo>
                    <a:pt x="39" y="27"/>
                    <a:pt x="27" y="24"/>
                    <a:pt x="31" y="32"/>
                  </a:cubicBezTo>
                  <a:cubicBezTo>
                    <a:pt x="36" y="41"/>
                    <a:pt x="38" y="31"/>
                    <a:pt x="38" y="31"/>
                  </a:cubicBezTo>
                  <a:cubicBezTo>
                    <a:pt x="41" y="17"/>
                    <a:pt x="41" y="17"/>
                    <a:pt x="41" y="17"/>
                  </a:cubicBezTo>
                  <a:cubicBezTo>
                    <a:pt x="41" y="17"/>
                    <a:pt x="42" y="13"/>
                    <a:pt x="37" y="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 name="Freeform 449"/>
            <p:cNvSpPr>
              <a:spLocks noEditPoints="1"/>
            </p:cNvSpPr>
            <p:nvPr/>
          </p:nvSpPr>
          <p:spPr bwMode="auto">
            <a:xfrm>
              <a:off x="7272041" y="3134060"/>
              <a:ext cx="249535" cy="80143"/>
            </a:xfrm>
            <a:custGeom>
              <a:avLst/>
              <a:gdLst>
                <a:gd name="T0" fmla="*/ 289 w 290"/>
                <a:gd name="T1" fmla="*/ 45 h 93"/>
                <a:gd name="T2" fmla="*/ 289 w 290"/>
                <a:gd name="T3" fmla="*/ 23 h 93"/>
                <a:gd name="T4" fmla="*/ 281 w 290"/>
                <a:gd name="T5" fmla="*/ 11 h 93"/>
                <a:gd name="T6" fmla="*/ 259 w 290"/>
                <a:gd name="T7" fmla="*/ 3 h 93"/>
                <a:gd name="T8" fmla="*/ 245 w 290"/>
                <a:gd name="T9" fmla="*/ 1 h 93"/>
                <a:gd name="T10" fmla="*/ 259 w 290"/>
                <a:gd name="T11" fmla="*/ 3 h 93"/>
                <a:gd name="T12" fmla="*/ 281 w 290"/>
                <a:gd name="T13" fmla="*/ 12 h 93"/>
                <a:gd name="T14" fmla="*/ 276 w 290"/>
                <a:gd name="T15" fmla="*/ 24 h 93"/>
                <a:gd name="T16" fmla="*/ 254 w 290"/>
                <a:gd name="T17" fmla="*/ 30 h 93"/>
                <a:gd name="T18" fmla="*/ 173 w 290"/>
                <a:gd name="T19" fmla="*/ 30 h 93"/>
                <a:gd name="T20" fmla="*/ 157 w 290"/>
                <a:gd name="T21" fmla="*/ 34 h 93"/>
                <a:gd name="T22" fmla="*/ 145 w 290"/>
                <a:gd name="T23" fmla="*/ 38 h 93"/>
                <a:gd name="T24" fmla="*/ 134 w 290"/>
                <a:gd name="T25" fmla="*/ 34 h 93"/>
                <a:gd name="T26" fmla="*/ 117 w 290"/>
                <a:gd name="T27" fmla="*/ 30 h 93"/>
                <a:gd name="T28" fmla="*/ 36 w 290"/>
                <a:gd name="T29" fmla="*/ 30 h 93"/>
                <a:gd name="T30" fmla="*/ 14 w 290"/>
                <a:gd name="T31" fmla="*/ 24 h 93"/>
                <a:gd name="T32" fmla="*/ 9 w 290"/>
                <a:gd name="T33" fmla="*/ 12 h 93"/>
                <a:gd name="T34" fmla="*/ 31 w 290"/>
                <a:gd name="T35" fmla="*/ 3 h 93"/>
                <a:gd name="T36" fmla="*/ 45 w 290"/>
                <a:gd name="T37" fmla="*/ 1 h 93"/>
                <a:gd name="T38" fmla="*/ 31 w 290"/>
                <a:gd name="T39" fmla="*/ 3 h 93"/>
                <a:gd name="T40" fmla="*/ 9 w 290"/>
                <a:gd name="T41" fmla="*/ 11 h 93"/>
                <a:gd name="T42" fmla="*/ 2 w 290"/>
                <a:gd name="T43" fmla="*/ 23 h 93"/>
                <a:gd name="T44" fmla="*/ 2 w 290"/>
                <a:gd name="T45" fmla="*/ 45 h 93"/>
                <a:gd name="T46" fmla="*/ 18 w 290"/>
                <a:gd name="T47" fmla="*/ 75 h 93"/>
                <a:gd name="T48" fmla="*/ 65 w 290"/>
                <a:gd name="T49" fmla="*/ 93 h 93"/>
                <a:gd name="T50" fmla="*/ 109 w 290"/>
                <a:gd name="T51" fmla="*/ 93 h 93"/>
                <a:gd name="T52" fmla="*/ 130 w 290"/>
                <a:gd name="T53" fmla="*/ 78 h 93"/>
                <a:gd name="T54" fmla="*/ 139 w 290"/>
                <a:gd name="T55" fmla="*/ 63 h 93"/>
                <a:gd name="T56" fmla="*/ 145 w 290"/>
                <a:gd name="T57" fmla="*/ 61 h 93"/>
                <a:gd name="T58" fmla="*/ 152 w 290"/>
                <a:gd name="T59" fmla="*/ 63 h 93"/>
                <a:gd name="T60" fmla="*/ 160 w 290"/>
                <a:gd name="T61" fmla="*/ 78 h 93"/>
                <a:gd name="T62" fmla="*/ 181 w 290"/>
                <a:gd name="T63" fmla="*/ 93 h 93"/>
                <a:gd name="T64" fmla="*/ 225 w 290"/>
                <a:gd name="T65" fmla="*/ 93 h 93"/>
                <a:gd name="T66" fmla="*/ 272 w 290"/>
                <a:gd name="T67" fmla="*/ 75 h 93"/>
                <a:gd name="T68" fmla="*/ 289 w 290"/>
                <a:gd name="T69" fmla="*/ 45 h 93"/>
                <a:gd name="T70" fmla="*/ 123 w 290"/>
                <a:gd name="T71" fmla="*/ 75 h 93"/>
                <a:gd name="T72" fmla="*/ 110 w 290"/>
                <a:gd name="T73" fmla="*/ 86 h 93"/>
                <a:gd name="T74" fmla="*/ 65 w 290"/>
                <a:gd name="T75" fmla="*/ 86 h 93"/>
                <a:gd name="T76" fmla="*/ 31 w 290"/>
                <a:gd name="T77" fmla="*/ 76 h 93"/>
                <a:gd name="T78" fmla="*/ 29 w 290"/>
                <a:gd name="T79" fmla="*/ 72 h 93"/>
                <a:gd name="T80" fmla="*/ 29 w 290"/>
                <a:gd name="T81" fmla="*/ 44 h 93"/>
                <a:gd name="T82" fmla="*/ 35 w 290"/>
                <a:gd name="T83" fmla="*/ 38 h 93"/>
                <a:gd name="T84" fmla="*/ 42 w 290"/>
                <a:gd name="T85" fmla="*/ 38 h 93"/>
                <a:gd name="T86" fmla="*/ 117 w 290"/>
                <a:gd name="T87" fmla="*/ 38 h 93"/>
                <a:gd name="T88" fmla="*/ 123 w 290"/>
                <a:gd name="T89" fmla="*/ 75 h 93"/>
                <a:gd name="T90" fmla="*/ 261 w 290"/>
                <a:gd name="T91" fmla="*/ 72 h 93"/>
                <a:gd name="T92" fmla="*/ 259 w 290"/>
                <a:gd name="T93" fmla="*/ 76 h 93"/>
                <a:gd name="T94" fmla="*/ 225 w 290"/>
                <a:gd name="T95" fmla="*/ 86 h 93"/>
                <a:gd name="T96" fmla="*/ 180 w 290"/>
                <a:gd name="T97" fmla="*/ 86 h 93"/>
                <a:gd name="T98" fmla="*/ 167 w 290"/>
                <a:gd name="T99" fmla="*/ 75 h 93"/>
                <a:gd name="T100" fmla="*/ 173 w 290"/>
                <a:gd name="T101" fmla="*/ 38 h 93"/>
                <a:gd name="T102" fmla="*/ 248 w 290"/>
                <a:gd name="T103" fmla="*/ 38 h 93"/>
                <a:gd name="T104" fmla="*/ 255 w 290"/>
                <a:gd name="T105" fmla="*/ 38 h 93"/>
                <a:gd name="T106" fmla="*/ 261 w 290"/>
                <a:gd name="T107" fmla="*/ 44 h 93"/>
                <a:gd name="T108" fmla="*/ 261 w 290"/>
                <a:gd name="T109" fmla="*/ 7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0" h="93">
                  <a:moveTo>
                    <a:pt x="289" y="45"/>
                  </a:moveTo>
                  <a:cubicBezTo>
                    <a:pt x="289" y="23"/>
                    <a:pt x="289" y="23"/>
                    <a:pt x="289" y="23"/>
                  </a:cubicBezTo>
                  <a:cubicBezTo>
                    <a:pt x="289" y="18"/>
                    <a:pt x="288" y="14"/>
                    <a:pt x="281" y="11"/>
                  </a:cubicBezTo>
                  <a:cubicBezTo>
                    <a:pt x="276" y="8"/>
                    <a:pt x="267" y="5"/>
                    <a:pt x="259" y="3"/>
                  </a:cubicBezTo>
                  <a:cubicBezTo>
                    <a:pt x="255" y="2"/>
                    <a:pt x="249" y="0"/>
                    <a:pt x="245" y="1"/>
                  </a:cubicBezTo>
                  <a:cubicBezTo>
                    <a:pt x="250" y="1"/>
                    <a:pt x="254" y="2"/>
                    <a:pt x="259" y="3"/>
                  </a:cubicBezTo>
                  <a:cubicBezTo>
                    <a:pt x="267" y="6"/>
                    <a:pt x="278" y="10"/>
                    <a:pt x="281" y="12"/>
                  </a:cubicBezTo>
                  <a:cubicBezTo>
                    <a:pt x="284" y="16"/>
                    <a:pt x="283" y="18"/>
                    <a:pt x="276" y="24"/>
                  </a:cubicBezTo>
                  <a:cubicBezTo>
                    <a:pt x="269" y="29"/>
                    <a:pt x="254" y="30"/>
                    <a:pt x="254" y="30"/>
                  </a:cubicBezTo>
                  <a:cubicBezTo>
                    <a:pt x="254" y="30"/>
                    <a:pt x="181" y="30"/>
                    <a:pt x="173" y="30"/>
                  </a:cubicBezTo>
                  <a:cubicBezTo>
                    <a:pt x="165" y="30"/>
                    <a:pt x="162" y="32"/>
                    <a:pt x="157" y="34"/>
                  </a:cubicBezTo>
                  <a:cubicBezTo>
                    <a:pt x="152" y="37"/>
                    <a:pt x="148" y="38"/>
                    <a:pt x="145" y="38"/>
                  </a:cubicBezTo>
                  <a:cubicBezTo>
                    <a:pt x="142" y="38"/>
                    <a:pt x="138" y="37"/>
                    <a:pt x="134" y="34"/>
                  </a:cubicBezTo>
                  <a:cubicBezTo>
                    <a:pt x="128" y="32"/>
                    <a:pt x="125" y="30"/>
                    <a:pt x="117" y="30"/>
                  </a:cubicBezTo>
                  <a:cubicBezTo>
                    <a:pt x="109" y="30"/>
                    <a:pt x="36" y="30"/>
                    <a:pt x="36" y="30"/>
                  </a:cubicBezTo>
                  <a:cubicBezTo>
                    <a:pt x="36" y="30"/>
                    <a:pt x="21" y="29"/>
                    <a:pt x="14" y="24"/>
                  </a:cubicBezTo>
                  <a:cubicBezTo>
                    <a:pt x="7" y="18"/>
                    <a:pt x="6" y="16"/>
                    <a:pt x="9" y="12"/>
                  </a:cubicBezTo>
                  <a:cubicBezTo>
                    <a:pt x="12" y="10"/>
                    <a:pt x="23" y="6"/>
                    <a:pt x="31" y="3"/>
                  </a:cubicBezTo>
                  <a:cubicBezTo>
                    <a:pt x="36" y="2"/>
                    <a:pt x="40" y="1"/>
                    <a:pt x="45" y="1"/>
                  </a:cubicBezTo>
                  <a:cubicBezTo>
                    <a:pt x="41" y="0"/>
                    <a:pt x="35" y="2"/>
                    <a:pt x="31" y="3"/>
                  </a:cubicBezTo>
                  <a:cubicBezTo>
                    <a:pt x="23" y="5"/>
                    <a:pt x="14" y="8"/>
                    <a:pt x="9" y="11"/>
                  </a:cubicBezTo>
                  <a:cubicBezTo>
                    <a:pt x="2" y="14"/>
                    <a:pt x="2" y="18"/>
                    <a:pt x="2" y="23"/>
                  </a:cubicBezTo>
                  <a:cubicBezTo>
                    <a:pt x="2" y="45"/>
                    <a:pt x="2" y="45"/>
                    <a:pt x="2" y="45"/>
                  </a:cubicBezTo>
                  <a:cubicBezTo>
                    <a:pt x="2" y="46"/>
                    <a:pt x="0" y="57"/>
                    <a:pt x="18" y="75"/>
                  </a:cubicBezTo>
                  <a:cubicBezTo>
                    <a:pt x="36" y="93"/>
                    <a:pt x="44" y="93"/>
                    <a:pt x="65" y="93"/>
                  </a:cubicBezTo>
                  <a:cubicBezTo>
                    <a:pt x="109" y="93"/>
                    <a:pt x="109" y="93"/>
                    <a:pt x="109" y="93"/>
                  </a:cubicBezTo>
                  <a:cubicBezTo>
                    <a:pt x="123" y="93"/>
                    <a:pt x="124" y="92"/>
                    <a:pt x="130" y="78"/>
                  </a:cubicBezTo>
                  <a:cubicBezTo>
                    <a:pt x="134" y="69"/>
                    <a:pt x="135" y="65"/>
                    <a:pt x="139" y="63"/>
                  </a:cubicBezTo>
                  <a:cubicBezTo>
                    <a:pt x="140" y="62"/>
                    <a:pt x="143" y="61"/>
                    <a:pt x="145" y="61"/>
                  </a:cubicBezTo>
                  <a:cubicBezTo>
                    <a:pt x="147" y="61"/>
                    <a:pt x="150" y="62"/>
                    <a:pt x="152" y="63"/>
                  </a:cubicBezTo>
                  <a:cubicBezTo>
                    <a:pt x="155" y="65"/>
                    <a:pt x="156" y="69"/>
                    <a:pt x="160" y="78"/>
                  </a:cubicBezTo>
                  <a:cubicBezTo>
                    <a:pt x="166" y="92"/>
                    <a:pt x="167" y="93"/>
                    <a:pt x="181" y="93"/>
                  </a:cubicBezTo>
                  <a:cubicBezTo>
                    <a:pt x="225" y="93"/>
                    <a:pt x="225" y="93"/>
                    <a:pt x="225" y="93"/>
                  </a:cubicBezTo>
                  <a:cubicBezTo>
                    <a:pt x="246" y="93"/>
                    <a:pt x="254" y="93"/>
                    <a:pt x="272" y="75"/>
                  </a:cubicBezTo>
                  <a:cubicBezTo>
                    <a:pt x="290" y="57"/>
                    <a:pt x="289" y="46"/>
                    <a:pt x="289" y="45"/>
                  </a:cubicBezTo>
                  <a:close/>
                  <a:moveTo>
                    <a:pt x="123" y="75"/>
                  </a:moveTo>
                  <a:cubicBezTo>
                    <a:pt x="119" y="84"/>
                    <a:pt x="119" y="86"/>
                    <a:pt x="110" y="86"/>
                  </a:cubicBezTo>
                  <a:cubicBezTo>
                    <a:pt x="65" y="86"/>
                    <a:pt x="65" y="86"/>
                    <a:pt x="65" y="86"/>
                  </a:cubicBezTo>
                  <a:cubicBezTo>
                    <a:pt x="48" y="86"/>
                    <a:pt x="41" y="85"/>
                    <a:pt x="31" y="76"/>
                  </a:cubicBezTo>
                  <a:cubicBezTo>
                    <a:pt x="30" y="75"/>
                    <a:pt x="29" y="74"/>
                    <a:pt x="29" y="72"/>
                  </a:cubicBezTo>
                  <a:cubicBezTo>
                    <a:pt x="29" y="44"/>
                    <a:pt x="29" y="44"/>
                    <a:pt x="29" y="44"/>
                  </a:cubicBezTo>
                  <a:cubicBezTo>
                    <a:pt x="29" y="41"/>
                    <a:pt x="32" y="38"/>
                    <a:pt x="35" y="38"/>
                  </a:cubicBezTo>
                  <a:cubicBezTo>
                    <a:pt x="38" y="38"/>
                    <a:pt x="40" y="38"/>
                    <a:pt x="42" y="38"/>
                  </a:cubicBezTo>
                  <a:cubicBezTo>
                    <a:pt x="58" y="38"/>
                    <a:pt x="99" y="38"/>
                    <a:pt x="117" y="38"/>
                  </a:cubicBezTo>
                  <a:cubicBezTo>
                    <a:pt x="135" y="38"/>
                    <a:pt x="129" y="61"/>
                    <a:pt x="123" y="75"/>
                  </a:cubicBezTo>
                  <a:close/>
                  <a:moveTo>
                    <a:pt x="261" y="72"/>
                  </a:moveTo>
                  <a:cubicBezTo>
                    <a:pt x="261" y="74"/>
                    <a:pt x="260" y="75"/>
                    <a:pt x="259" y="76"/>
                  </a:cubicBezTo>
                  <a:cubicBezTo>
                    <a:pt x="249" y="85"/>
                    <a:pt x="242" y="86"/>
                    <a:pt x="225" y="86"/>
                  </a:cubicBezTo>
                  <a:cubicBezTo>
                    <a:pt x="180" y="86"/>
                    <a:pt x="180" y="86"/>
                    <a:pt x="180" y="86"/>
                  </a:cubicBezTo>
                  <a:cubicBezTo>
                    <a:pt x="171" y="86"/>
                    <a:pt x="171" y="84"/>
                    <a:pt x="167" y="75"/>
                  </a:cubicBezTo>
                  <a:cubicBezTo>
                    <a:pt x="161" y="61"/>
                    <a:pt x="155" y="38"/>
                    <a:pt x="173" y="38"/>
                  </a:cubicBezTo>
                  <a:cubicBezTo>
                    <a:pt x="191" y="38"/>
                    <a:pt x="232" y="38"/>
                    <a:pt x="248" y="38"/>
                  </a:cubicBezTo>
                  <a:cubicBezTo>
                    <a:pt x="250" y="38"/>
                    <a:pt x="252" y="38"/>
                    <a:pt x="255" y="38"/>
                  </a:cubicBezTo>
                  <a:cubicBezTo>
                    <a:pt x="258" y="38"/>
                    <a:pt x="261" y="41"/>
                    <a:pt x="261" y="44"/>
                  </a:cubicBezTo>
                  <a:lnTo>
                    <a:pt x="261" y="7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 name="Freeform 450"/>
            <p:cNvSpPr/>
            <p:nvPr/>
          </p:nvSpPr>
          <p:spPr bwMode="auto">
            <a:xfrm>
              <a:off x="6877521" y="4266985"/>
              <a:ext cx="37886" cy="154821"/>
            </a:xfrm>
            <a:custGeom>
              <a:avLst/>
              <a:gdLst>
                <a:gd name="T0" fmla="*/ 19 w 44"/>
                <a:gd name="T1" fmla="*/ 0 h 180"/>
                <a:gd name="T2" fmla="*/ 19 w 44"/>
                <a:gd name="T3" fmla="*/ 172 h 180"/>
                <a:gd name="T4" fmla="*/ 3 w 44"/>
                <a:gd name="T5" fmla="*/ 172 h 180"/>
                <a:gd name="T6" fmla="*/ 0 w 44"/>
                <a:gd name="T7" fmla="*/ 176 h 180"/>
                <a:gd name="T8" fmla="*/ 3 w 44"/>
                <a:gd name="T9" fmla="*/ 180 h 180"/>
                <a:gd name="T10" fmla="*/ 41 w 44"/>
                <a:gd name="T11" fmla="*/ 180 h 180"/>
                <a:gd name="T12" fmla="*/ 44 w 44"/>
                <a:gd name="T13" fmla="*/ 176 h 180"/>
                <a:gd name="T14" fmla="*/ 41 w 44"/>
                <a:gd name="T15" fmla="*/ 172 h 180"/>
                <a:gd name="T16" fmla="*/ 25 w 44"/>
                <a:gd name="T17" fmla="*/ 172 h 180"/>
                <a:gd name="T18" fmla="*/ 25 w 44"/>
                <a:gd name="T19" fmla="*/ 0 h 180"/>
                <a:gd name="T20" fmla="*/ 19 w 44"/>
                <a:gd name="T2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180">
                  <a:moveTo>
                    <a:pt x="19" y="0"/>
                  </a:moveTo>
                  <a:cubicBezTo>
                    <a:pt x="20" y="0"/>
                    <a:pt x="19" y="172"/>
                    <a:pt x="19" y="172"/>
                  </a:cubicBezTo>
                  <a:cubicBezTo>
                    <a:pt x="3" y="172"/>
                    <a:pt x="3" y="172"/>
                    <a:pt x="3" y="172"/>
                  </a:cubicBezTo>
                  <a:cubicBezTo>
                    <a:pt x="1" y="172"/>
                    <a:pt x="0" y="174"/>
                    <a:pt x="0" y="176"/>
                  </a:cubicBezTo>
                  <a:cubicBezTo>
                    <a:pt x="0" y="178"/>
                    <a:pt x="1" y="180"/>
                    <a:pt x="3" y="180"/>
                  </a:cubicBezTo>
                  <a:cubicBezTo>
                    <a:pt x="41" y="180"/>
                    <a:pt x="41" y="180"/>
                    <a:pt x="41" y="180"/>
                  </a:cubicBezTo>
                  <a:cubicBezTo>
                    <a:pt x="42" y="180"/>
                    <a:pt x="44" y="178"/>
                    <a:pt x="44" y="176"/>
                  </a:cubicBezTo>
                  <a:cubicBezTo>
                    <a:pt x="44" y="174"/>
                    <a:pt x="43" y="172"/>
                    <a:pt x="41" y="172"/>
                  </a:cubicBezTo>
                  <a:cubicBezTo>
                    <a:pt x="25" y="172"/>
                    <a:pt x="25" y="172"/>
                    <a:pt x="25" y="172"/>
                  </a:cubicBezTo>
                  <a:cubicBezTo>
                    <a:pt x="25" y="0"/>
                    <a:pt x="25" y="0"/>
                    <a:pt x="25" y="0"/>
                  </a:cubicBezTo>
                  <a:lnTo>
                    <a:pt x="19"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3" name="Oval 451"/>
            <p:cNvSpPr>
              <a:spLocks noChangeArrowheads="1"/>
            </p:cNvSpPr>
            <p:nvPr/>
          </p:nvSpPr>
          <p:spPr bwMode="auto">
            <a:xfrm>
              <a:off x="6886992" y="4248042"/>
              <a:ext cx="18943" cy="189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4" name="Freeform 452"/>
            <p:cNvSpPr>
              <a:spLocks noEditPoints="1"/>
            </p:cNvSpPr>
            <p:nvPr/>
          </p:nvSpPr>
          <p:spPr bwMode="auto">
            <a:xfrm>
              <a:off x="6755122" y="4255692"/>
              <a:ext cx="139521" cy="80143"/>
            </a:xfrm>
            <a:custGeom>
              <a:avLst/>
              <a:gdLst>
                <a:gd name="T0" fmla="*/ 147 w 162"/>
                <a:gd name="T1" fmla="*/ 11 h 93"/>
                <a:gd name="T2" fmla="*/ 147 w 162"/>
                <a:gd name="T3" fmla="*/ 11 h 93"/>
                <a:gd name="T4" fmla="*/ 136 w 162"/>
                <a:gd name="T5" fmla="*/ 0 h 93"/>
                <a:gd name="T6" fmla="*/ 134 w 162"/>
                <a:gd name="T7" fmla="*/ 1 h 93"/>
                <a:gd name="T8" fmla="*/ 32 w 162"/>
                <a:gd name="T9" fmla="*/ 9 h 93"/>
                <a:gd name="T10" fmla="*/ 0 w 162"/>
                <a:gd name="T11" fmla="*/ 44 h 93"/>
                <a:gd name="T12" fmla="*/ 0 w 162"/>
                <a:gd name="T13" fmla="*/ 49 h 93"/>
                <a:gd name="T14" fmla="*/ 32 w 162"/>
                <a:gd name="T15" fmla="*/ 85 h 93"/>
                <a:gd name="T16" fmla="*/ 134 w 162"/>
                <a:gd name="T17" fmla="*/ 93 h 93"/>
                <a:gd name="T18" fmla="*/ 136 w 162"/>
                <a:gd name="T19" fmla="*/ 93 h 93"/>
                <a:gd name="T20" fmla="*/ 147 w 162"/>
                <a:gd name="T21" fmla="*/ 81 h 93"/>
                <a:gd name="T22" fmla="*/ 162 w 162"/>
                <a:gd name="T23" fmla="*/ 61 h 93"/>
                <a:gd name="T24" fmla="*/ 162 w 162"/>
                <a:gd name="T25" fmla="*/ 34 h 93"/>
                <a:gd name="T26" fmla="*/ 147 w 162"/>
                <a:gd name="T27" fmla="*/ 11 h 93"/>
                <a:gd name="T28" fmla="*/ 135 w 162"/>
                <a:gd name="T29" fmla="*/ 7 h 93"/>
                <a:gd name="T30" fmla="*/ 136 w 162"/>
                <a:gd name="T31" fmla="*/ 7 h 93"/>
                <a:gd name="T32" fmla="*/ 142 w 162"/>
                <a:gd name="T33" fmla="*/ 19 h 93"/>
                <a:gd name="T34" fmla="*/ 133 w 162"/>
                <a:gd name="T35" fmla="*/ 10 h 93"/>
                <a:gd name="T36" fmla="*/ 135 w 162"/>
                <a:gd name="T37" fmla="*/ 7 h 93"/>
                <a:gd name="T38" fmla="*/ 32 w 162"/>
                <a:gd name="T39" fmla="*/ 78 h 93"/>
                <a:gd name="T40" fmla="*/ 7 w 162"/>
                <a:gd name="T41" fmla="*/ 49 h 93"/>
                <a:gd name="T42" fmla="*/ 7 w 162"/>
                <a:gd name="T43" fmla="*/ 44 h 93"/>
                <a:gd name="T44" fmla="*/ 32 w 162"/>
                <a:gd name="T45" fmla="*/ 16 h 93"/>
                <a:gd name="T46" fmla="*/ 44 w 162"/>
                <a:gd name="T47" fmla="*/ 15 h 93"/>
                <a:gd name="T48" fmla="*/ 44 w 162"/>
                <a:gd name="T49" fmla="*/ 79 h 93"/>
                <a:gd name="T50" fmla="*/ 32 w 162"/>
                <a:gd name="T51" fmla="*/ 78 h 93"/>
                <a:gd name="T52" fmla="*/ 52 w 162"/>
                <a:gd name="T53" fmla="*/ 79 h 93"/>
                <a:gd name="T54" fmla="*/ 52 w 162"/>
                <a:gd name="T55" fmla="*/ 15 h 93"/>
                <a:gd name="T56" fmla="*/ 52 w 162"/>
                <a:gd name="T57" fmla="*/ 14 h 93"/>
                <a:gd name="T58" fmla="*/ 81 w 162"/>
                <a:gd name="T59" fmla="*/ 12 h 93"/>
                <a:gd name="T60" fmla="*/ 80 w 162"/>
                <a:gd name="T61" fmla="*/ 82 h 93"/>
                <a:gd name="T62" fmla="*/ 52 w 162"/>
                <a:gd name="T63" fmla="*/ 79 h 93"/>
                <a:gd name="T64" fmla="*/ 126 w 162"/>
                <a:gd name="T65" fmla="*/ 85 h 93"/>
                <a:gd name="T66" fmla="*/ 88 w 162"/>
                <a:gd name="T67" fmla="*/ 82 h 93"/>
                <a:gd name="T68" fmla="*/ 88 w 162"/>
                <a:gd name="T69" fmla="*/ 12 h 93"/>
                <a:gd name="T70" fmla="*/ 89 w 162"/>
                <a:gd name="T71" fmla="*/ 11 h 93"/>
                <a:gd name="T72" fmla="*/ 126 w 162"/>
                <a:gd name="T73" fmla="*/ 8 h 93"/>
                <a:gd name="T74" fmla="*/ 120 w 162"/>
                <a:gd name="T75" fmla="*/ 47 h 93"/>
                <a:gd name="T76" fmla="*/ 126 w 162"/>
                <a:gd name="T77" fmla="*/ 85 h 93"/>
                <a:gd name="T78" fmla="*/ 141 w 162"/>
                <a:gd name="T79" fmla="*/ 80 h 93"/>
                <a:gd name="T80" fmla="*/ 141 w 162"/>
                <a:gd name="T81" fmla="*/ 80 h 93"/>
                <a:gd name="T82" fmla="*/ 137 w 162"/>
                <a:gd name="T83" fmla="*/ 87 h 93"/>
                <a:gd name="T84" fmla="*/ 136 w 162"/>
                <a:gd name="T85" fmla="*/ 87 h 93"/>
                <a:gd name="T86" fmla="*/ 132 w 162"/>
                <a:gd name="T87" fmla="*/ 81 h 93"/>
                <a:gd name="T88" fmla="*/ 143 w 162"/>
                <a:gd name="T89" fmla="*/ 73 h 93"/>
                <a:gd name="T90" fmla="*/ 141 w 162"/>
                <a:gd name="T91" fmla="*/ 80 h 93"/>
                <a:gd name="T92" fmla="*/ 144 w 162"/>
                <a:gd name="T93" fmla="*/ 62 h 93"/>
                <a:gd name="T94" fmla="*/ 130 w 162"/>
                <a:gd name="T95" fmla="*/ 73 h 93"/>
                <a:gd name="T96" fmla="*/ 127 w 162"/>
                <a:gd name="T97" fmla="*/ 47 h 93"/>
                <a:gd name="T98" fmla="*/ 130 w 162"/>
                <a:gd name="T99" fmla="*/ 18 h 93"/>
                <a:gd name="T100" fmla="*/ 144 w 162"/>
                <a:gd name="T101" fmla="*/ 31 h 93"/>
                <a:gd name="T102" fmla="*/ 145 w 162"/>
                <a:gd name="T103" fmla="*/ 47 h 93"/>
                <a:gd name="T104" fmla="*/ 144 w 162"/>
                <a:gd name="T105" fmla="*/ 62 h 93"/>
                <a:gd name="T106" fmla="*/ 152 w 162"/>
                <a:gd name="T107" fmla="*/ 56 h 93"/>
                <a:gd name="T108" fmla="*/ 152 w 162"/>
                <a:gd name="T109" fmla="*/ 47 h 93"/>
                <a:gd name="T110" fmla="*/ 152 w 162"/>
                <a:gd name="T111" fmla="*/ 39 h 93"/>
                <a:gd name="T112" fmla="*/ 161 w 162"/>
                <a:gd name="T113" fmla="*/ 48 h 93"/>
                <a:gd name="T114" fmla="*/ 152 w 162"/>
                <a:gd name="T115" fmla="*/ 5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2" h="93">
                  <a:moveTo>
                    <a:pt x="147" y="11"/>
                  </a:moveTo>
                  <a:cubicBezTo>
                    <a:pt x="147" y="11"/>
                    <a:pt x="147" y="11"/>
                    <a:pt x="147" y="11"/>
                  </a:cubicBezTo>
                  <a:cubicBezTo>
                    <a:pt x="144" y="4"/>
                    <a:pt x="141" y="0"/>
                    <a:pt x="136" y="0"/>
                  </a:cubicBezTo>
                  <a:cubicBezTo>
                    <a:pt x="135" y="0"/>
                    <a:pt x="135" y="0"/>
                    <a:pt x="134" y="1"/>
                  </a:cubicBezTo>
                  <a:cubicBezTo>
                    <a:pt x="32" y="9"/>
                    <a:pt x="32" y="9"/>
                    <a:pt x="32" y="9"/>
                  </a:cubicBezTo>
                  <a:cubicBezTo>
                    <a:pt x="14" y="11"/>
                    <a:pt x="0" y="26"/>
                    <a:pt x="0" y="44"/>
                  </a:cubicBezTo>
                  <a:cubicBezTo>
                    <a:pt x="0" y="49"/>
                    <a:pt x="0" y="49"/>
                    <a:pt x="0" y="49"/>
                  </a:cubicBezTo>
                  <a:cubicBezTo>
                    <a:pt x="0" y="67"/>
                    <a:pt x="14" y="83"/>
                    <a:pt x="32" y="85"/>
                  </a:cubicBezTo>
                  <a:cubicBezTo>
                    <a:pt x="134" y="93"/>
                    <a:pt x="134" y="93"/>
                    <a:pt x="134" y="93"/>
                  </a:cubicBezTo>
                  <a:cubicBezTo>
                    <a:pt x="135" y="93"/>
                    <a:pt x="135" y="93"/>
                    <a:pt x="136" y="93"/>
                  </a:cubicBezTo>
                  <a:cubicBezTo>
                    <a:pt x="141" y="93"/>
                    <a:pt x="145" y="88"/>
                    <a:pt x="147" y="81"/>
                  </a:cubicBezTo>
                  <a:cubicBezTo>
                    <a:pt x="162" y="61"/>
                    <a:pt x="162" y="61"/>
                    <a:pt x="162" y="61"/>
                  </a:cubicBezTo>
                  <a:cubicBezTo>
                    <a:pt x="162" y="34"/>
                    <a:pt x="162" y="34"/>
                    <a:pt x="162" y="34"/>
                  </a:cubicBezTo>
                  <a:lnTo>
                    <a:pt x="147" y="11"/>
                  </a:lnTo>
                  <a:close/>
                  <a:moveTo>
                    <a:pt x="135" y="7"/>
                  </a:moveTo>
                  <a:cubicBezTo>
                    <a:pt x="136" y="7"/>
                    <a:pt x="136" y="7"/>
                    <a:pt x="136" y="7"/>
                  </a:cubicBezTo>
                  <a:cubicBezTo>
                    <a:pt x="138" y="8"/>
                    <a:pt x="140" y="12"/>
                    <a:pt x="142" y="19"/>
                  </a:cubicBezTo>
                  <a:cubicBezTo>
                    <a:pt x="133" y="10"/>
                    <a:pt x="133" y="10"/>
                    <a:pt x="133" y="10"/>
                  </a:cubicBezTo>
                  <a:cubicBezTo>
                    <a:pt x="134" y="9"/>
                    <a:pt x="135" y="8"/>
                    <a:pt x="135" y="7"/>
                  </a:cubicBezTo>
                  <a:close/>
                  <a:moveTo>
                    <a:pt x="32" y="78"/>
                  </a:moveTo>
                  <a:cubicBezTo>
                    <a:pt x="18" y="76"/>
                    <a:pt x="7" y="64"/>
                    <a:pt x="7" y="49"/>
                  </a:cubicBezTo>
                  <a:cubicBezTo>
                    <a:pt x="7" y="44"/>
                    <a:pt x="7" y="44"/>
                    <a:pt x="7" y="44"/>
                  </a:cubicBezTo>
                  <a:cubicBezTo>
                    <a:pt x="7" y="30"/>
                    <a:pt x="18" y="17"/>
                    <a:pt x="32" y="16"/>
                  </a:cubicBezTo>
                  <a:cubicBezTo>
                    <a:pt x="44" y="15"/>
                    <a:pt x="44" y="15"/>
                    <a:pt x="44" y="15"/>
                  </a:cubicBezTo>
                  <a:cubicBezTo>
                    <a:pt x="31" y="40"/>
                    <a:pt x="36" y="62"/>
                    <a:pt x="44" y="79"/>
                  </a:cubicBezTo>
                  <a:lnTo>
                    <a:pt x="32" y="78"/>
                  </a:lnTo>
                  <a:close/>
                  <a:moveTo>
                    <a:pt x="52" y="79"/>
                  </a:moveTo>
                  <a:cubicBezTo>
                    <a:pt x="44" y="64"/>
                    <a:pt x="37" y="40"/>
                    <a:pt x="52" y="15"/>
                  </a:cubicBezTo>
                  <a:cubicBezTo>
                    <a:pt x="52" y="14"/>
                    <a:pt x="52" y="14"/>
                    <a:pt x="52" y="14"/>
                  </a:cubicBezTo>
                  <a:cubicBezTo>
                    <a:pt x="81" y="12"/>
                    <a:pt x="81" y="12"/>
                    <a:pt x="81" y="12"/>
                  </a:cubicBezTo>
                  <a:cubicBezTo>
                    <a:pt x="68" y="39"/>
                    <a:pt x="73" y="64"/>
                    <a:pt x="80" y="82"/>
                  </a:cubicBezTo>
                  <a:lnTo>
                    <a:pt x="52" y="79"/>
                  </a:lnTo>
                  <a:close/>
                  <a:moveTo>
                    <a:pt x="126" y="85"/>
                  </a:moveTo>
                  <a:cubicBezTo>
                    <a:pt x="88" y="82"/>
                    <a:pt x="88" y="82"/>
                    <a:pt x="88" y="82"/>
                  </a:cubicBezTo>
                  <a:cubicBezTo>
                    <a:pt x="80" y="65"/>
                    <a:pt x="74" y="40"/>
                    <a:pt x="88" y="12"/>
                  </a:cubicBezTo>
                  <a:cubicBezTo>
                    <a:pt x="89" y="11"/>
                    <a:pt x="89" y="11"/>
                    <a:pt x="89" y="11"/>
                  </a:cubicBezTo>
                  <a:cubicBezTo>
                    <a:pt x="126" y="8"/>
                    <a:pt x="126" y="8"/>
                    <a:pt x="126" y="8"/>
                  </a:cubicBezTo>
                  <a:cubicBezTo>
                    <a:pt x="122" y="17"/>
                    <a:pt x="120" y="32"/>
                    <a:pt x="120" y="47"/>
                  </a:cubicBezTo>
                  <a:cubicBezTo>
                    <a:pt x="120" y="61"/>
                    <a:pt x="122" y="76"/>
                    <a:pt x="126" y="85"/>
                  </a:cubicBezTo>
                  <a:close/>
                  <a:moveTo>
                    <a:pt x="141" y="80"/>
                  </a:moveTo>
                  <a:cubicBezTo>
                    <a:pt x="141" y="80"/>
                    <a:pt x="141" y="80"/>
                    <a:pt x="141" y="80"/>
                  </a:cubicBezTo>
                  <a:cubicBezTo>
                    <a:pt x="139" y="84"/>
                    <a:pt x="138" y="87"/>
                    <a:pt x="137" y="87"/>
                  </a:cubicBezTo>
                  <a:cubicBezTo>
                    <a:pt x="136" y="87"/>
                    <a:pt x="136" y="87"/>
                    <a:pt x="136" y="87"/>
                  </a:cubicBezTo>
                  <a:cubicBezTo>
                    <a:pt x="135" y="87"/>
                    <a:pt x="134" y="85"/>
                    <a:pt x="132" y="81"/>
                  </a:cubicBezTo>
                  <a:cubicBezTo>
                    <a:pt x="143" y="73"/>
                    <a:pt x="143" y="73"/>
                    <a:pt x="143" y="73"/>
                  </a:cubicBezTo>
                  <a:cubicBezTo>
                    <a:pt x="142" y="75"/>
                    <a:pt x="142" y="78"/>
                    <a:pt x="141" y="80"/>
                  </a:cubicBezTo>
                  <a:close/>
                  <a:moveTo>
                    <a:pt x="144" y="62"/>
                  </a:moveTo>
                  <a:cubicBezTo>
                    <a:pt x="130" y="73"/>
                    <a:pt x="130" y="73"/>
                    <a:pt x="130" y="73"/>
                  </a:cubicBezTo>
                  <a:cubicBezTo>
                    <a:pt x="128" y="67"/>
                    <a:pt x="127" y="58"/>
                    <a:pt x="127" y="47"/>
                  </a:cubicBezTo>
                  <a:cubicBezTo>
                    <a:pt x="127" y="34"/>
                    <a:pt x="129" y="24"/>
                    <a:pt x="130" y="18"/>
                  </a:cubicBezTo>
                  <a:cubicBezTo>
                    <a:pt x="144" y="31"/>
                    <a:pt x="144" y="31"/>
                    <a:pt x="144" y="31"/>
                  </a:cubicBezTo>
                  <a:cubicBezTo>
                    <a:pt x="145" y="36"/>
                    <a:pt x="145" y="41"/>
                    <a:pt x="145" y="47"/>
                  </a:cubicBezTo>
                  <a:cubicBezTo>
                    <a:pt x="145" y="52"/>
                    <a:pt x="145" y="57"/>
                    <a:pt x="144" y="62"/>
                  </a:cubicBezTo>
                  <a:close/>
                  <a:moveTo>
                    <a:pt x="152" y="56"/>
                  </a:moveTo>
                  <a:cubicBezTo>
                    <a:pt x="152" y="53"/>
                    <a:pt x="152" y="50"/>
                    <a:pt x="152" y="47"/>
                  </a:cubicBezTo>
                  <a:cubicBezTo>
                    <a:pt x="152" y="44"/>
                    <a:pt x="152" y="41"/>
                    <a:pt x="152" y="39"/>
                  </a:cubicBezTo>
                  <a:cubicBezTo>
                    <a:pt x="161" y="48"/>
                    <a:pt x="161" y="48"/>
                    <a:pt x="161" y="48"/>
                  </a:cubicBezTo>
                  <a:lnTo>
                    <a:pt x="152" y="5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5" name="Freeform 453"/>
            <p:cNvSpPr>
              <a:spLocks noEditPoints="1"/>
            </p:cNvSpPr>
            <p:nvPr/>
          </p:nvSpPr>
          <p:spPr bwMode="auto">
            <a:xfrm>
              <a:off x="6171174" y="4279735"/>
              <a:ext cx="150814" cy="142071"/>
            </a:xfrm>
            <a:custGeom>
              <a:avLst/>
              <a:gdLst>
                <a:gd name="T0" fmla="*/ 44 w 175"/>
                <a:gd name="T1" fmla="*/ 119 h 165"/>
                <a:gd name="T2" fmla="*/ 5 w 175"/>
                <a:gd name="T3" fmla="*/ 134 h 165"/>
                <a:gd name="T4" fmla="*/ 5 w 175"/>
                <a:gd name="T5" fmla="*/ 135 h 165"/>
                <a:gd name="T6" fmla="*/ 27 w 175"/>
                <a:gd name="T7" fmla="*/ 131 h 165"/>
                <a:gd name="T8" fmla="*/ 60 w 175"/>
                <a:gd name="T9" fmla="*/ 146 h 165"/>
                <a:gd name="T10" fmla="*/ 60 w 175"/>
                <a:gd name="T11" fmla="*/ 147 h 165"/>
                <a:gd name="T12" fmla="*/ 83 w 175"/>
                <a:gd name="T13" fmla="*/ 134 h 165"/>
                <a:gd name="T14" fmla="*/ 44 w 175"/>
                <a:gd name="T15" fmla="*/ 119 h 165"/>
                <a:gd name="T16" fmla="*/ 14 w 175"/>
                <a:gd name="T17" fmla="*/ 157 h 165"/>
                <a:gd name="T18" fmla="*/ 0 w 175"/>
                <a:gd name="T19" fmla="*/ 161 h 165"/>
                <a:gd name="T20" fmla="*/ 14 w 175"/>
                <a:gd name="T21" fmla="*/ 165 h 165"/>
                <a:gd name="T22" fmla="*/ 28 w 175"/>
                <a:gd name="T23" fmla="*/ 161 h 165"/>
                <a:gd name="T24" fmla="*/ 14 w 175"/>
                <a:gd name="T25" fmla="*/ 157 h 165"/>
                <a:gd name="T26" fmla="*/ 77 w 175"/>
                <a:gd name="T27" fmla="*/ 63 h 165"/>
                <a:gd name="T28" fmla="*/ 11 w 175"/>
                <a:gd name="T29" fmla="*/ 89 h 165"/>
                <a:gd name="T30" fmla="*/ 13 w 175"/>
                <a:gd name="T31" fmla="*/ 94 h 165"/>
                <a:gd name="T32" fmla="*/ 64 w 175"/>
                <a:gd name="T33" fmla="*/ 83 h 165"/>
                <a:gd name="T34" fmla="*/ 127 w 175"/>
                <a:gd name="T35" fmla="*/ 106 h 165"/>
                <a:gd name="T36" fmla="*/ 143 w 175"/>
                <a:gd name="T37" fmla="*/ 89 h 165"/>
                <a:gd name="T38" fmla="*/ 77 w 175"/>
                <a:gd name="T39" fmla="*/ 63 h 165"/>
                <a:gd name="T40" fmla="*/ 92 w 175"/>
                <a:gd name="T41" fmla="*/ 0 h 165"/>
                <a:gd name="T42" fmla="*/ 9 w 175"/>
                <a:gd name="T43" fmla="*/ 35 h 165"/>
                <a:gd name="T44" fmla="*/ 14 w 175"/>
                <a:gd name="T45" fmla="*/ 47 h 165"/>
                <a:gd name="T46" fmla="*/ 88 w 175"/>
                <a:gd name="T47" fmla="*/ 23 h 165"/>
                <a:gd name="T48" fmla="*/ 166 w 175"/>
                <a:gd name="T49" fmla="*/ 51 h 165"/>
                <a:gd name="T50" fmla="*/ 175 w 175"/>
                <a:gd name="T51" fmla="*/ 35 h 165"/>
                <a:gd name="T52" fmla="*/ 92 w 175"/>
                <a:gd name="T53"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65">
                  <a:moveTo>
                    <a:pt x="44" y="119"/>
                  </a:moveTo>
                  <a:cubicBezTo>
                    <a:pt x="21" y="119"/>
                    <a:pt x="5" y="127"/>
                    <a:pt x="5" y="134"/>
                  </a:cubicBezTo>
                  <a:cubicBezTo>
                    <a:pt x="5" y="135"/>
                    <a:pt x="5" y="135"/>
                    <a:pt x="5" y="135"/>
                  </a:cubicBezTo>
                  <a:cubicBezTo>
                    <a:pt x="11" y="132"/>
                    <a:pt x="19" y="131"/>
                    <a:pt x="27" y="131"/>
                  </a:cubicBezTo>
                  <a:cubicBezTo>
                    <a:pt x="46" y="131"/>
                    <a:pt x="60" y="137"/>
                    <a:pt x="60" y="146"/>
                  </a:cubicBezTo>
                  <a:cubicBezTo>
                    <a:pt x="60" y="147"/>
                    <a:pt x="60" y="147"/>
                    <a:pt x="60" y="147"/>
                  </a:cubicBezTo>
                  <a:cubicBezTo>
                    <a:pt x="74" y="145"/>
                    <a:pt x="83" y="139"/>
                    <a:pt x="83" y="134"/>
                  </a:cubicBezTo>
                  <a:cubicBezTo>
                    <a:pt x="83" y="127"/>
                    <a:pt x="67" y="119"/>
                    <a:pt x="44" y="119"/>
                  </a:cubicBezTo>
                  <a:close/>
                  <a:moveTo>
                    <a:pt x="14" y="157"/>
                  </a:moveTo>
                  <a:cubicBezTo>
                    <a:pt x="5" y="157"/>
                    <a:pt x="0" y="160"/>
                    <a:pt x="0" y="161"/>
                  </a:cubicBezTo>
                  <a:cubicBezTo>
                    <a:pt x="0" y="162"/>
                    <a:pt x="5" y="165"/>
                    <a:pt x="14" y="165"/>
                  </a:cubicBezTo>
                  <a:cubicBezTo>
                    <a:pt x="23" y="165"/>
                    <a:pt x="28" y="162"/>
                    <a:pt x="28" y="161"/>
                  </a:cubicBezTo>
                  <a:cubicBezTo>
                    <a:pt x="28" y="160"/>
                    <a:pt x="23" y="157"/>
                    <a:pt x="14" y="157"/>
                  </a:cubicBezTo>
                  <a:close/>
                  <a:moveTo>
                    <a:pt x="77" y="63"/>
                  </a:moveTo>
                  <a:cubicBezTo>
                    <a:pt x="37" y="63"/>
                    <a:pt x="11" y="76"/>
                    <a:pt x="11" y="89"/>
                  </a:cubicBezTo>
                  <a:cubicBezTo>
                    <a:pt x="11" y="91"/>
                    <a:pt x="12" y="92"/>
                    <a:pt x="13" y="94"/>
                  </a:cubicBezTo>
                  <a:cubicBezTo>
                    <a:pt x="24" y="87"/>
                    <a:pt x="43" y="83"/>
                    <a:pt x="64" y="83"/>
                  </a:cubicBezTo>
                  <a:cubicBezTo>
                    <a:pt x="95" y="83"/>
                    <a:pt x="121" y="92"/>
                    <a:pt x="127" y="106"/>
                  </a:cubicBezTo>
                  <a:cubicBezTo>
                    <a:pt x="137" y="101"/>
                    <a:pt x="143" y="95"/>
                    <a:pt x="143" y="89"/>
                  </a:cubicBezTo>
                  <a:cubicBezTo>
                    <a:pt x="143" y="76"/>
                    <a:pt x="116" y="63"/>
                    <a:pt x="77" y="63"/>
                  </a:cubicBezTo>
                  <a:close/>
                  <a:moveTo>
                    <a:pt x="92" y="0"/>
                  </a:moveTo>
                  <a:cubicBezTo>
                    <a:pt x="46" y="0"/>
                    <a:pt x="9" y="15"/>
                    <a:pt x="9" y="35"/>
                  </a:cubicBezTo>
                  <a:cubicBezTo>
                    <a:pt x="9" y="39"/>
                    <a:pt x="10" y="43"/>
                    <a:pt x="14" y="47"/>
                  </a:cubicBezTo>
                  <a:cubicBezTo>
                    <a:pt x="24" y="33"/>
                    <a:pt x="53" y="23"/>
                    <a:pt x="88" y="23"/>
                  </a:cubicBezTo>
                  <a:cubicBezTo>
                    <a:pt x="127" y="23"/>
                    <a:pt x="158" y="35"/>
                    <a:pt x="166" y="51"/>
                  </a:cubicBezTo>
                  <a:cubicBezTo>
                    <a:pt x="172" y="46"/>
                    <a:pt x="175" y="41"/>
                    <a:pt x="175" y="35"/>
                  </a:cubicBezTo>
                  <a:cubicBezTo>
                    <a:pt x="175" y="15"/>
                    <a:pt x="138" y="0"/>
                    <a:pt x="9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6" name="Freeform 454"/>
            <p:cNvSpPr>
              <a:spLocks noEditPoints="1"/>
            </p:cNvSpPr>
            <p:nvPr/>
          </p:nvSpPr>
          <p:spPr bwMode="auto">
            <a:xfrm>
              <a:off x="6172266" y="4304871"/>
              <a:ext cx="137700" cy="108192"/>
            </a:xfrm>
            <a:custGeom>
              <a:avLst/>
              <a:gdLst>
                <a:gd name="T0" fmla="*/ 26 w 160"/>
                <a:gd name="T1" fmla="*/ 108 h 126"/>
                <a:gd name="T2" fmla="*/ 0 w 160"/>
                <a:gd name="T3" fmla="*/ 117 h 126"/>
                <a:gd name="T4" fmla="*/ 5 w 160"/>
                <a:gd name="T5" fmla="*/ 123 h 126"/>
                <a:gd name="T6" fmla="*/ 30 w 160"/>
                <a:gd name="T7" fmla="*/ 126 h 126"/>
                <a:gd name="T8" fmla="*/ 53 w 160"/>
                <a:gd name="T9" fmla="*/ 117 h 126"/>
                <a:gd name="T10" fmla="*/ 26 w 160"/>
                <a:gd name="T11" fmla="*/ 108 h 126"/>
                <a:gd name="T12" fmla="*/ 87 w 160"/>
                <a:gd name="T13" fmla="*/ 0 h 126"/>
                <a:gd name="T14" fmla="*/ 15 w 160"/>
                <a:gd name="T15" fmla="*/ 29 h 126"/>
                <a:gd name="T16" fmla="*/ 20 w 160"/>
                <a:gd name="T17" fmla="*/ 40 h 126"/>
                <a:gd name="T18" fmla="*/ 76 w 160"/>
                <a:gd name="T19" fmla="*/ 28 h 126"/>
                <a:gd name="T20" fmla="*/ 143 w 160"/>
                <a:gd name="T21" fmla="*/ 48 h 126"/>
                <a:gd name="T22" fmla="*/ 160 w 160"/>
                <a:gd name="T23" fmla="*/ 29 h 126"/>
                <a:gd name="T24" fmla="*/ 87 w 160"/>
                <a:gd name="T25" fmla="*/ 0 h 126"/>
                <a:gd name="T26" fmla="*/ 63 w 160"/>
                <a:gd name="T27" fmla="*/ 60 h 126"/>
                <a:gd name="T28" fmla="*/ 5 w 160"/>
                <a:gd name="T29" fmla="*/ 83 h 126"/>
                <a:gd name="T30" fmla="*/ 9 w 160"/>
                <a:gd name="T31" fmla="*/ 91 h 126"/>
                <a:gd name="T32" fmla="*/ 43 w 160"/>
                <a:gd name="T33" fmla="*/ 84 h 126"/>
                <a:gd name="T34" fmla="*/ 88 w 160"/>
                <a:gd name="T35" fmla="*/ 103 h 126"/>
                <a:gd name="T36" fmla="*/ 121 w 160"/>
                <a:gd name="T37" fmla="*/ 83 h 126"/>
                <a:gd name="T38" fmla="*/ 63 w 160"/>
                <a:gd name="T39" fmla="*/ 6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0" h="126">
                  <a:moveTo>
                    <a:pt x="26" y="108"/>
                  </a:moveTo>
                  <a:cubicBezTo>
                    <a:pt x="10" y="108"/>
                    <a:pt x="0" y="113"/>
                    <a:pt x="0" y="117"/>
                  </a:cubicBezTo>
                  <a:cubicBezTo>
                    <a:pt x="0" y="119"/>
                    <a:pt x="2" y="121"/>
                    <a:pt x="5" y="123"/>
                  </a:cubicBezTo>
                  <a:cubicBezTo>
                    <a:pt x="14" y="121"/>
                    <a:pt x="25" y="122"/>
                    <a:pt x="30" y="126"/>
                  </a:cubicBezTo>
                  <a:cubicBezTo>
                    <a:pt x="44" y="126"/>
                    <a:pt x="53" y="121"/>
                    <a:pt x="53" y="117"/>
                  </a:cubicBezTo>
                  <a:cubicBezTo>
                    <a:pt x="53" y="113"/>
                    <a:pt x="42" y="108"/>
                    <a:pt x="26" y="108"/>
                  </a:cubicBezTo>
                  <a:close/>
                  <a:moveTo>
                    <a:pt x="87" y="0"/>
                  </a:moveTo>
                  <a:cubicBezTo>
                    <a:pt x="48" y="0"/>
                    <a:pt x="15" y="13"/>
                    <a:pt x="15" y="29"/>
                  </a:cubicBezTo>
                  <a:cubicBezTo>
                    <a:pt x="15" y="33"/>
                    <a:pt x="16" y="36"/>
                    <a:pt x="20" y="40"/>
                  </a:cubicBezTo>
                  <a:cubicBezTo>
                    <a:pt x="33" y="32"/>
                    <a:pt x="53" y="28"/>
                    <a:pt x="76" y="28"/>
                  </a:cubicBezTo>
                  <a:cubicBezTo>
                    <a:pt x="107" y="28"/>
                    <a:pt x="132" y="36"/>
                    <a:pt x="143" y="48"/>
                  </a:cubicBezTo>
                  <a:cubicBezTo>
                    <a:pt x="154" y="43"/>
                    <a:pt x="160" y="36"/>
                    <a:pt x="160" y="29"/>
                  </a:cubicBezTo>
                  <a:cubicBezTo>
                    <a:pt x="160" y="13"/>
                    <a:pt x="127" y="0"/>
                    <a:pt x="87" y="0"/>
                  </a:cubicBezTo>
                  <a:close/>
                  <a:moveTo>
                    <a:pt x="63" y="60"/>
                  </a:moveTo>
                  <a:cubicBezTo>
                    <a:pt x="28" y="60"/>
                    <a:pt x="5" y="72"/>
                    <a:pt x="5" y="83"/>
                  </a:cubicBezTo>
                  <a:cubicBezTo>
                    <a:pt x="5" y="85"/>
                    <a:pt x="7" y="88"/>
                    <a:pt x="9" y="91"/>
                  </a:cubicBezTo>
                  <a:cubicBezTo>
                    <a:pt x="17" y="87"/>
                    <a:pt x="29" y="84"/>
                    <a:pt x="43" y="84"/>
                  </a:cubicBezTo>
                  <a:cubicBezTo>
                    <a:pt x="67" y="84"/>
                    <a:pt x="86" y="92"/>
                    <a:pt x="88" y="103"/>
                  </a:cubicBezTo>
                  <a:cubicBezTo>
                    <a:pt x="108" y="99"/>
                    <a:pt x="121" y="91"/>
                    <a:pt x="121" y="83"/>
                  </a:cubicBezTo>
                  <a:cubicBezTo>
                    <a:pt x="121" y="72"/>
                    <a:pt x="98" y="60"/>
                    <a:pt x="63" y="6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7" name="Freeform 455"/>
            <p:cNvSpPr>
              <a:spLocks noEditPoints="1"/>
            </p:cNvSpPr>
            <p:nvPr/>
          </p:nvSpPr>
          <p:spPr bwMode="auto">
            <a:xfrm>
              <a:off x="5886303" y="4371899"/>
              <a:ext cx="154821" cy="37886"/>
            </a:xfrm>
            <a:custGeom>
              <a:avLst/>
              <a:gdLst>
                <a:gd name="T0" fmla="*/ 425 w 425"/>
                <a:gd name="T1" fmla="*/ 52 h 104"/>
                <a:gd name="T2" fmla="*/ 345 w 425"/>
                <a:gd name="T3" fmla="*/ 0 h 104"/>
                <a:gd name="T4" fmla="*/ 345 w 425"/>
                <a:gd name="T5" fmla="*/ 38 h 104"/>
                <a:gd name="T6" fmla="*/ 236 w 425"/>
                <a:gd name="T7" fmla="*/ 38 h 104"/>
                <a:gd name="T8" fmla="*/ 236 w 425"/>
                <a:gd name="T9" fmla="*/ 66 h 104"/>
                <a:gd name="T10" fmla="*/ 345 w 425"/>
                <a:gd name="T11" fmla="*/ 66 h 104"/>
                <a:gd name="T12" fmla="*/ 345 w 425"/>
                <a:gd name="T13" fmla="*/ 104 h 104"/>
                <a:gd name="T14" fmla="*/ 425 w 425"/>
                <a:gd name="T15" fmla="*/ 52 h 104"/>
                <a:gd name="T16" fmla="*/ 49 w 425"/>
                <a:gd name="T17" fmla="*/ 9 h 104"/>
                <a:gd name="T18" fmla="*/ 0 w 425"/>
                <a:gd name="T19" fmla="*/ 9 h 104"/>
                <a:gd name="T20" fmla="*/ 23 w 425"/>
                <a:gd name="T21" fmla="*/ 52 h 104"/>
                <a:gd name="T22" fmla="*/ 0 w 425"/>
                <a:gd name="T23" fmla="*/ 94 h 104"/>
                <a:gd name="T24" fmla="*/ 49 w 425"/>
                <a:gd name="T25" fmla="*/ 94 h 104"/>
                <a:gd name="T26" fmla="*/ 66 w 425"/>
                <a:gd name="T27" fmla="*/ 66 h 104"/>
                <a:gd name="T28" fmla="*/ 172 w 425"/>
                <a:gd name="T29" fmla="*/ 66 h 104"/>
                <a:gd name="T30" fmla="*/ 172 w 425"/>
                <a:gd name="T31" fmla="*/ 38 h 104"/>
                <a:gd name="T32" fmla="*/ 66 w 425"/>
                <a:gd name="T33" fmla="*/ 38 h 104"/>
                <a:gd name="T34" fmla="*/ 49 w 425"/>
                <a:gd name="T35" fmla="*/ 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5" h="104">
                  <a:moveTo>
                    <a:pt x="425" y="52"/>
                  </a:moveTo>
                  <a:lnTo>
                    <a:pt x="345" y="0"/>
                  </a:lnTo>
                  <a:lnTo>
                    <a:pt x="345" y="38"/>
                  </a:lnTo>
                  <a:lnTo>
                    <a:pt x="236" y="38"/>
                  </a:lnTo>
                  <a:lnTo>
                    <a:pt x="236" y="66"/>
                  </a:lnTo>
                  <a:lnTo>
                    <a:pt x="345" y="66"/>
                  </a:lnTo>
                  <a:lnTo>
                    <a:pt x="345" y="104"/>
                  </a:lnTo>
                  <a:lnTo>
                    <a:pt x="425" y="52"/>
                  </a:lnTo>
                  <a:close/>
                  <a:moveTo>
                    <a:pt x="49" y="9"/>
                  </a:moveTo>
                  <a:lnTo>
                    <a:pt x="0" y="9"/>
                  </a:lnTo>
                  <a:lnTo>
                    <a:pt x="23" y="52"/>
                  </a:lnTo>
                  <a:lnTo>
                    <a:pt x="0" y="94"/>
                  </a:lnTo>
                  <a:lnTo>
                    <a:pt x="49" y="94"/>
                  </a:lnTo>
                  <a:lnTo>
                    <a:pt x="66" y="66"/>
                  </a:lnTo>
                  <a:lnTo>
                    <a:pt x="172" y="66"/>
                  </a:lnTo>
                  <a:lnTo>
                    <a:pt x="172" y="38"/>
                  </a:lnTo>
                  <a:lnTo>
                    <a:pt x="66" y="38"/>
                  </a:lnTo>
                  <a:lnTo>
                    <a:pt x="49" y="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8" name="Freeform 456"/>
            <p:cNvSpPr/>
            <p:nvPr/>
          </p:nvSpPr>
          <p:spPr bwMode="auto">
            <a:xfrm>
              <a:off x="5955153" y="4364249"/>
              <a:ext cx="12021" cy="57557"/>
            </a:xfrm>
            <a:custGeom>
              <a:avLst/>
              <a:gdLst>
                <a:gd name="T0" fmla="*/ 9 w 14"/>
                <a:gd name="T1" fmla="*/ 1 h 67"/>
                <a:gd name="T2" fmla="*/ 6 w 14"/>
                <a:gd name="T3" fmla="*/ 1 h 67"/>
                <a:gd name="T4" fmla="*/ 0 w 14"/>
                <a:gd name="T5" fmla="*/ 0 h 67"/>
                <a:gd name="T6" fmla="*/ 0 w 14"/>
                <a:gd name="T7" fmla="*/ 60 h 67"/>
                <a:gd name="T8" fmla="*/ 7 w 14"/>
                <a:gd name="T9" fmla="*/ 67 h 67"/>
                <a:gd name="T10" fmla="*/ 14 w 14"/>
                <a:gd name="T11" fmla="*/ 60 h 67"/>
                <a:gd name="T12" fmla="*/ 14 w 14"/>
                <a:gd name="T13" fmla="*/ 1 h 67"/>
                <a:gd name="T14" fmla="*/ 9 w 14"/>
                <a:gd name="T15" fmla="*/ 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7">
                  <a:moveTo>
                    <a:pt x="9" y="1"/>
                  </a:moveTo>
                  <a:cubicBezTo>
                    <a:pt x="6" y="1"/>
                    <a:pt x="6" y="1"/>
                    <a:pt x="6" y="1"/>
                  </a:cubicBezTo>
                  <a:cubicBezTo>
                    <a:pt x="6" y="1"/>
                    <a:pt x="3" y="1"/>
                    <a:pt x="0" y="0"/>
                  </a:cubicBezTo>
                  <a:cubicBezTo>
                    <a:pt x="0" y="60"/>
                    <a:pt x="0" y="60"/>
                    <a:pt x="0" y="60"/>
                  </a:cubicBezTo>
                  <a:cubicBezTo>
                    <a:pt x="0" y="64"/>
                    <a:pt x="3" y="67"/>
                    <a:pt x="7" y="67"/>
                  </a:cubicBezTo>
                  <a:cubicBezTo>
                    <a:pt x="11" y="67"/>
                    <a:pt x="14" y="64"/>
                    <a:pt x="14" y="60"/>
                  </a:cubicBezTo>
                  <a:cubicBezTo>
                    <a:pt x="14" y="1"/>
                    <a:pt x="14" y="1"/>
                    <a:pt x="14" y="1"/>
                  </a:cubicBezTo>
                  <a:cubicBezTo>
                    <a:pt x="12" y="1"/>
                    <a:pt x="11" y="1"/>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9" name="Freeform 457"/>
            <p:cNvSpPr/>
            <p:nvPr/>
          </p:nvSpPr>
          <p:spPr bwMode="auto">
            <a:xfrm>
              <a:off x="5876832" y="4250592"/>
              <a:ext cx="145349" cy="111107"/>
            </a:xfrm>
            <a:custGeom>
              <a:avLst/>
              <a:gdLst>
                <a:gd name="T0" fmla="*/ 150 w 169"/>
                <a:gd name="T1" fmla="*/ 49 h 129"/>
                <a:gd name="T2" fmla="*/ 149 w 169"/>
                <a:gd name="T3" fmla="*/ 46 h 129"/>
                <a:gd name="T4" fmla="*/ 169 w 169"/>
                <a:gd name="T5" fmla="*/ 46 h 129"/>
                <a:gd name="T6" fmla="*/ 162 w 169"/>
                <a:gd name="T7" fmla="*/ 39 h 129"/>
                <a:gd name="T8" fmla="*/ 154 w 169"/>
                <a:gd name="T9" fmla="*/ 33 h 129"/>
                <a:gd name="T10" fmla="*/ 155 w 169"/>
                <a:gd name="T11" fmla="*/ 31 h 129"/>
                <a:gd name="T12" fmla="*/ 158 w 169"/>
                <a:gd name="T13" fmla="*/ 18 h 129"/>
                <a:gd name="T14" fmla="*/ 153 w 169"/>
                <a:gd name="T15" fmla="*/ 15 h 129"/>
                <a:gd name="T16" fmla="*/ 149 w 169"/>
                <a:gd name="T17" fmla="*/ 16 h 129"/>
                <a:gd name="T18" fmla="*/ 150 w 169"/>
                <a:gd name="T19" fmla="*/ 6 h 129"/>
                <a:gd name="T20" fmla="*/ 145 w 169"/>
                <a:gd name="T21" fmla="*/ 8 h 129"/>
                <a:gd name="T22" fmla="*/ 143 w 169"/>
                <a:gd name="T23" fmla="*/ 11 h 129"/>
                <a:gd name="T24" fmla="*/ 139 w 169"/>
                <a:gd name="T25" fmla="*/ 2 h 129"/>
                <a:gd name="T26" fmla="*/ 136 w 169"/>
                <a:gd name="T27" fmla="*/ 0 h 129"/>
                <a:gd name="T28" fmla="*/ 132 w 169"/>
                <a:gd name="T29" fmla="*/ 10 h 129"/>
                <a:gd name="T30" fmla="*/ 131 w 169"/>
                <a:gd name="T31" fmla="*/ 12 h 129"/>
                <a:gd name="T32" fmla="*/ 128 w 169"/>
                <a:gd name="T33" fmla="*/ 9 h 129"/>
                <a:gd name="T34" fmla="*/ 116 w 169"/>
                <a:gd name="T35" fmla="*/ 0 h 129"/>
                <a:gd name="T36" fmla="*/ 112 w 169"/>
                <a:gd name="T37" fmla="*/ 2 h 129"/>
                <a:gd name="T38" fmla="*/ 115 w 169"/>
                <a:gd name="T39" fmla="*/ 15 h 129"/>
                <a:gd name="T40" fmla="*/ 115 w 169"/>
                <a:gd name="T41" fmla="*/ 15 h 129"/>
                <a:gd name="T42" fmla="*/ 106 w 169"/>
                <a:gd name="T43" fmla="*/ 17 h 129"/>
                <a:gd name="T44" fmla="*/ 110 w 169"/>
                <a:gd name="T45" fmla="*/ 25 h 129"/>
                <a:gd name="T46" fmla="*/ 108 w 169"/>
                <a:gd name="T47" fmla="*/ 25 h 129"/>
                <a:gd name="T48" fmla="*/ 99 w 169"/>
                <a:gd name="T49" fmla="*/ 26 h 129"/>
                <a:gd name="T50" fmla="*/ 107 w 169"/>
                <a:gd name="T51" fmla="*/ 33 h 129"/>
                <a:gd name="T52" fmla="*/ 114 w 169"/>
                <a:gd name="T53" fmla="*/ 39 h 129"/>
                <a:gd name="T54" fmla="*/ 92 w 169"/>
                <a:gd name="T55" fmla="*/ 63 h 129"/>
                <a:gd name="T56" fmla="*/ 67 w 169"/>
                <a:gd name="T57" fmla="*/ 57 h 129"/>
                <a:gd name="T58" fmla="*/ 46 w 169"/>
                <a:gd name="T59" fmla="*/ 51 h 129"/>
                <a:gd name="T60" fmla="*/ 31 w 169"/>
                <a:gd name="T61" fmla="*/ 58 h 129"/>
                <a:gd name="T62" fmla="*/ 28 w 169"/>
                <a:gd name="T63" fmla="*/ 119 h 129"/>
                <a:gd name="T64" fmla="*/ 31 w 169"/>
                <a:gd name="T65" fmla="*/ 105 h 129"/>
                <a:gd name="T66" fmla="*/ 44 w 169"/>
                <a:gd name="T67" fmla="*/ 126 h 129"/>
                <a:gd name="T68" fmla="*/ 51 w 169"/>
                <a:gd name="T69" fmla="*/ 117 h 129"/>
                <a:gd name="T70" fmla="*/ 56 w 169"/>
                <a:gd name="T71" fmla="*/ 107 h 129"/>
                <a:gd name="T72" fmla="*/ 57 w 169"/>
                <a:gd name="T73" fmla="*/ 109 h 129"/>
                <a:gd name="T74" fmla="*/ 85 w 169"/>
                <a:gd name="T75" fmla="*/ 128 h 129"/>
                <a:gd name="T76" fmla="*/ 96 w 169"/>
                <a:gd name="T77" fmla="*/ 129 h 129"/>
                <a:gd name="T78" fmla="*/ 100 w 169"/>
                <a:gd name="T79" fmla="*/ 129 h 129"/>
                <a:gd name="T80" fmla="*/ 141 w 169"/>
                <a:gd name="T81" fmla="*/ 64 h 129"/>
                <a:gd name="T82" fmla="*/ 143 w 169"/>
                <a:gd name="T83" fmla="*/ 66 h 129"/>
                <a:gd name="T84" fmla="*/ 150 w 169"/>
                <a:gd name="T85" fmla="*/ 70 h 129"/>
                <a:gd name="T86" fmla="*/ 157 w 169"/>
                <a:gd name="T87" fmla="*/ 64 h 129"/>
                <a:gd name="T88" fmla="*/ 150 w 169"/>
                <a:gd name="T89" fmla="*/ 4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9" h="129">
                  <a:moveTo>
                    <a:pt x="150" y="49"/>
                  </a:moveTo>
                  <a:cubicBezTo>
                    <a:pt x="150" y="48"/>
                    <a:pt x="149" y="46"/>
                    <a:pt x="149" y="46"/>
                  </a:cubicBezTo>
                  <a:cubicBezTo>
                    <a:pt x="169" y="46"/>
                    <a:pt x="169" y="46"/>
                    <a:pt x="169" y="46"/>
                  </a:cubicBezTo>
                  <a:cubicBezTo>
                    <a:pt x="162" y="39"/>
                    <a:pt x="162" y="39"/>
                    <a:pt x="162" y="39"/>
                  </a:cubicBezTo>
                  <a:cubicBezTo>
                    <a:pt x="160" y="37"/>
                    <a:pt x="157" y="34"/>
                    <a:pt x="154" y="33"/>
                  </a:cubicBezTo>
                  <a:cubicBezTo>
                    <a:pt x="155" y="32"/>
                    <a:pt x="155" y="31"/>
                    <a:pt x="155" y="31"/>
                  </a:cubicBezTo>
                  <a:cubicBezTo>
                    <a:pt x="158" y="26"/>
                    <a:pt x="160" y="21"/>
                    <a:pt x="158" y="18"/>
                  </a:cubicBezTo>
                  <a:cubicBezTo>
                    <a:pt x="157" y="17"/>
                    <a:pt x="156" y="15"/>
                    <a:pt x="153" y="15"/>
                  </a:cubicBezTo>
                  <a:cubicBezTo>
                    <a:pt x="152" y="15"/>
                    <a:pt x="150" y="16"/>
                    <a:pt x="149" y="16"/>
                  </a:cubicBezTo>
                  <a:cubicBezTo>
                    <a:pt x="148" y="15"/>
                    <a:pt x="151" y="7"/>
                    <a:pt x="150" y="6"/>
                  </a:cubicBezTo>
                  <a:cubicBezTo>
                    <a:pt x="149" y="5"/>
                    <a:pt x="146" y="7"/>
                    <a:pt x="145" y="8"/>
                  </a:cubicBezTo>
                  <a:cubicBezTo>
                    <a:pt x="145" y="8"/>
                    <a:pt x="143" y="11"/>
                    <a:pt x="143" y="11"/>
                  </a:cubicBezTo>
                  <a:cubicBezTo>
                    <a:pt x="142" y="10"/>
                    <a:pt x="141" y="3"/>
                    <a:pt x="139" y="2"/>
                  </a:cubicBezTo>
                  <a:cubicBezTo>
                    <a:pt x="139" y="1"/>
                    <a:pt x="138" y="0"/>
                    <a:pt x="136" y="0"/>
                  </a:cubicBezTo>
                  <a:cubicBezTo>
                    <a:pt x="132" y="0"/>
                    <a:pt x="132" y="9"/>
                    <a:pt x="132" y="10"/>
                  </a:cubicBezTo>
                  <a:cubicBezTo>
                    <a:pt x="131" y="10"/>
                    <a:pt x="131" y="12"/>
                    <a:pt x="131" y="12"/>
                  </a:cubicBezTo>
                  <a:cubicBezTo>
                    <a:pt x="130" y="12"/>
                    <a:pt x="129" y="11"/>
                    <a:pt x="128" y="9"/>
                  </a:cubicBezTo>
                  <a:cubicBezTo>
                    <a:pt x="127" y="7"/>
                    <a:pt x="119" y="0"/>
                    <a:pt x="116" y="0"/>
                  </a:cubicBezTo>
                  <a:cubicBezTo>
                    <a:pt x="114" y="0"/>
                    <a:pt x="113" y="1"/>
                    <a:pt x="112" y="2"/>
                  </a:cubicBezTo>
                  <a:cubicBezTo>
                    <a:pt x="109" y="5"/>
                    <a:pt x="115" y="13"/>
                    <a:pt x="115" y="15"/>
                  </a:cubicBezTo>
                  <a:cubicBezTo>
                    <a:pt x="115" y="15"/>
                    <a:pt x="115" y="15"/>
                    <a:pt x="115" y="15"/>
                  </a:cubicBezTo>
                  <a:cubicBezTo>
                    <a:pt x="111" y="16"/>
                    <a:pt x="107" y="15"/>
                    <a:pt x="106" y="17"/>
                  </a:cubicBezTo>
                  <a:cubicBezTo>
                    <a:pt x="106" y="19"/>
                    <a:pt x="109" y="23"/>
                    <a:pt x="110" y="25"/>
                  </a:cubicBezTo>
                  <a:cubicBezTo>
                    <a:pt x="109" y="25"/>
                    <a:pt x="108" y="25"/>
                    <a:pt x="108" y="25"/>
                  </a:cubicBezTo>
                  <a:cubicBezTo>
                    <a:pt x="105" y="25"/>
                    <a:pt x="99" y="25"/>
                    <a:pt x="99" y="26"/>
                  </a:cubicBezTo>
                  <a:cubicBezTo>
                    <a:pt x="98" y="29"/>
                    <a:pt x="105" y="32"/>
                    <a:pt x="107" y="33"/>
                  </a:cubicBezTo>
                  <a:cubicBezTo>
                    <a:pt x="109" y="35"/>
                    <a:pt x="112" y="37"/>
                    <a:pt x="114" y="39"/>
                  </a:cubicBezTo>
                  <a:cubicBezTo>
                    <a:pt x="113" y="44"/>
                    <a:pt x="109" y="63"/>
                    <a:pt x="92" y="63"/>
                  </a:cubicBezTo>
                  <a:cubicBezTo>
                    <a:pt x="84" y="63"/>
                    <a:pt x="76" y="60"/>
                    <a:pt x="67" y="57"/>
                  </a:cubicBezTo>
                  <a:cubicBezTo>
                    <a:pt x="60" y="54"/>
                    <a:pt x="53" y="51"/>
                    <a:pt x="46" y="51"/>
                  </a:cubicBezTo>
                  <a:cubicBezTo>
                    <a:pt x="40" y="51"/>
                    <a:pt x="35" y="54"/>
                    <a:pt x="31" y="58"/>
                  </a:cubicBezTo>
                  <a:cubicBezTo>
                    <a:pt x="0" y="91"/>
                    <a:pt x="28" y="119"/>
                    <a:pt x="28" y="119"/>
                  </a:cubicBezTo>
                  <a:cubicBezTo>
                    <a:pt x="31" y="105"/>
                    <a:pt x="31" y="105"/>
                    <a:pt x="31" y="105"/>
                  </a:cubicBezTo>
                  <a:cubicBezTo>
                    <a:pt x="32" y="114"/>
                    <a:pt x="38" y="126"/>
                    <a:pt x="44" y="126"/>
                  </a:cubicBezTo>
                  <a:cubicBezTo>
                    <a:pt x="47" y="126"/>
                    <a:pt x="49" y="122"/>
                    <a:pt x="51" y="117"/>
                  </a:cubicBezTo>
                  <a:cubicBezTo>
                    <a:pt x="52" y="115"/>
                    <a:pt x="54" y="108"/>
                    <a:pt x="56" y="107"/>
                  </a:cubicBezTo>
                  <a:cubicBezTo>
                    <a:pt x="56" y="107"/>
                    <a:pt x="56" y="108"/>
                    <a:pt x="57" y="109"/>
                  </a:cubicBezTo>
                  <a:cubicBezTo>
                    <a:pt x="65" y="116"/>
                    <a:pt x="73" y="125"/>
                    <a:pt x="85" y="128"/>
                  </a:cubicBezTo>
                  <a:cubicBezTo>
                    <a:pt x="88" y="128"/>
                    <a:pt x="96" y="129"/>
                    <a:pt x="96" y="129"/>
                  </a:cubicBezTo>
                  <a:cubicBezTo>
                    <a:pt x="100" y="129"/>
                    <a:pt x="100" y="129"/>
                    <a:pt x="100" y="129"/>
                  </a:cubicBezTo>
                  <a:cubicBezTo>
                    <a:pt x="121" y="129"/>
                    <a:pt x="140" y="121"/>
                    <a:pt x="141" y="64"/>
                  </a:cubicBezTo>
                  <a:cubicBezTo>
                    <a:pt x="142" y="64"/>
                    <a:pt x="143" y="64"/>
                    <a:pt x="143" y="66"/>
                  </a:cubicBezTo>
                  <a:cubicBezTo>
                    <a:pt x="145" y="68"/>
                    <a:pt x="147" y="70"/>
                    <a:pt x="150" y="70"/>
                  </a:cubicBezTo>
                  <a:cubicBezTo>
                    <a:pt x="153" y="70"/>
                    <a:pt x="155" y="68"/>
                    <a:pt x="157" y="64"/>
                  </a:cubicBezTo>
                  <a:cubicBezTo>
                    <a:pt x="157" y="62"/>
                    <a:pt x="159" y="56"/>
                    <a:pt x="150" y="4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0" name="Freeform 458"/>
            <p:cNvSpPr/>
            <p:nvPr/>
          </p:nvSpPr>
          <p:spPr bwMode="auto">
            <a:xfrm>
              <a:off x="5592690" y="4260792"/>
              <a:ext cx="154092" cy="161014"/>
            </a:xfrm>
            <a:custGeom>
              <a:avLst/>
              <a:gdLst>
                <a:gd name="T0" fmla="*/ 128 w 179"/>
                <a:gd name="T1" fmla="*/ 157 h 187"/>
                <a:gd name="T2" fmla="*/ 35 w 179"/>
                <a:gd name="T3" fmla="*/ 64 h 187"/>
                <a:gd name="T4" fmla="*/ 61 w 179"/>
                <a:gd name="T5" fmla="*/ 0 h 187"/>
                <a:gd name="T6" fmla="*/ 0 w 179"/>
                <a:gd name="T7" fmla="*/ 90 h 187"/>
                <a:gd name="T8" fmla="*/ 97 w 179"/>
                <a:gd name="T9" fmla="*/ 187 h 187"/>
                <a:gd name="T10" fmla="*/ 179 w 179"/>
                <a:gd name="T11" fmla="*/ 142 h 187"/>
                <a:gd name="T12" fmla="*/ 128 w 179"/>
                <a:gd name="T13" fmla="*/ 157 h 187"/>
              </a:gdLst>
              <a:ahLst/>
              <a:cxnLst>
                <a:cxn ang="0">
                  <a:pos x="T0" y="T1"/>
                </a:cxn>
                <a:cxn ang="0">
                  <a:pos x="T2" y="T3"/>
                </a:cxn>
                <a:cxn ang="0">
                  <a:pos x="T4" y="T5"/>
                </a:cxn>
                <a:cxn ang="0">
                  <a:pos x="T6" y="T7"/>
                </a:cxn>
                <a:cxn ang="0">
                  <a:pos x="T8" y="T9"/>
                </a:cxn>
                <a:cxn ang="0">
                  <a:pos x="T10" y="T11"/>
                </a:cxn>
                <a:cxn ang="0">
                  <a:pos x="T12" y="T13"/>
                </a:cxn>
              </a:cxnLst>
              <a:rect l="0" t="0" r="r" b="b"/>
              <a:pathLst>
                <a:path w="179" h="187">
                  <a:moveTo>
                    <a:pt x="128" y="157"/>
                  </a:moveTo>
                  <a:cubicBezTo>
                    <a:pt x="77" y="157"/>
                    <a:pt x="35" y="115"/>
                    <a:pt x="35" y="64"/>
                  </a:cubicBezTo>
                  <a:cubicBezTo>
                    <a:pt x="35" y="40"/>
                    <a:pt x="44" y="17"/>
                    <a:pt x="61" y="0"/>
                  </a:cubicBezTo>
                  <a:cubicBezTo>
                    <a:pt x="25" y="14"/>
                    <a:pt x="0" y="49"/>
                    <a:pt x="0" y="90"/>
                  </a:cubicBezTo>
                  <a:cubicBezTo>
                    <a:pt x="0" y="143"/>
                    <a:pt x="44" y="187"/>
                    <a:pt x="97" y="187"/>
                  </a:cubicBezTo>
                  <a:cubicBezTo>
                    <a:pt x="131" y="187"/>
                    <a:pt x="162" y="169"/>
                    <a:pt x="179" y="142"/>
                  </a:cubicBezTo>
                  <a:cubicBezTo>
                    <a:pt x="164" y="152"/>
                    <a:pt x="147" y="157"/>
                    <a:pt x="128" y="15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 name="Freeform 459"/>
            <p:cNvSpPr/>
            <p:nvPr/>
          </p:nvSpPr>
          <p:spPr bwMode="auto">
            <a:xfrm>
              <a:off x="5328219" y="4257514"/>
              <a:ext cx="113657" cy="164292"/>
            </a:xfrm>
            <a:custGeom>
              <a:avLst/>
              <a:gdLst>
                <a:gd name="T0" fmla="*/ 312 w 312"/>
                <a:gd name="T1" fmla="*/ 0 h 451"/>
                <a:gd name="T2" fmla="*/ 104 w 312"/>
                <a:gd name="T3" fmla="*/ 0 h 451"/>
                <a:gd name="T4" fmla="*/ 33 w 312"/>
                <a:gd name="T5" fmla="*/ 219 h 451"/>
                <a:gd name="T6" fmla="*/ 85 w 312"/>
                <a:gd name="T7" fmla="*/ 219 h 451"/>
                <a:gd name="T8" fmla="*/ 0 w 312"/>
                <a:gd name="T9" fmla="*/ 451 h 451"/>
                <a:gd name="T10" fmla="*/ 231 w 312"/>
                <a:gd name="T11" fmla="*/ 182 h 451"/>
                <a:gd name="T12" fmla="*/ 179 w 312"/>
                <a:gd name="T13" fmla="*/ 182 h 451"/>
                <a:gd name="T14" fmla="*/ 312 w 312"/>
                <a:gd name="T15" fmla="*/ 0 h 4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451">
                  <a:moveTo>
                    <a:pt x="312" y="0"/>
                  </a:moveTo>
                  <a:lnTo>
                    <a:pt x="104" y="0"/>
                  </a:lnTo>
                  <a:lnTo>
                    <a:pt x="33" y="219"/>
                  </a:lnTo>
                  <a:lnTo>
                    <a:pt x="85" y="219"/>
                  </a:lnTo>
                  <a:lnTo>
                    <a:pt x="0" y="451"/>
                  </a:lnTo>
                  <a:lnTo>
                    <a:pt x="231" y="182"/>
                  </a:lnTo>
                  <a:lnTo>
                    <a:pt x="179" y="182"/>
                  </a:lnTo>
                  <a:lnTo>
                    <a:pt x="31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 name="Freeform 460"/>
            <p:cNvSpPr>
              <a:spLocks noEditPoints="1"/>
            </p:cNvSpPr>
            <p:nvPr/>
          </p:nvSpPr>
          <p:spPr bwMode="auto">
            <a:xfrm>
              <a:off x="5017120" y="4254964"/>
              <a:ext cx="134421" cy="167571"/>
            </a:xfrm>
            <a:custGeom>
              <a:avLst/>
              <a:gdLst>
                <a:gd name="T0" fmla="*/ 14 w 156"/>
                <a:gd name="T1" fmla="*/ 94 h 195"/>
                <a:gd name="T2" fmla="*/ 23 w 156"/>
                <a:gd name="T3" fmla="*/ 94 h 195"/>
                <a:gd name="T4" fmla="*/ 30 w 156"/>
                <a:gd name="T5" fmla="*/ 89 h 195"/>
                <a:gd name="T6" fmla="*/ 31 w 156"/>
                <a:gd name="T7" fmla="*/ 67 h 195"/>
                <a:gd name="T8" fmla="*/ 31 w 156"/>
                <a:gd name="T9" fmla="*/ 62 h 195"/>
                <a:gd name="T10" fmla="*/ 27 w 156"/>
                <a:gd name="T11" fmla="*/ 65 h 195"/>
                <a:gd name="T12" fmla="*/ 9 w 156"/>
                <a:gd name="T13" fmla="*/ 77 h 195"/>
                <a:gd name="T14" fmla="*/ 14 w 156"/>
                <a:gd name="T15" fmla="*/ 94 h 195"/>
                <a:gd name="T16" fmla="*/ 79 w 156"/>
                <a:gd name="T17" fmla="*/ 89 h 195"/>
                <a:gd name="T18" fmla="*/ 60 w 156"/>
                <a:gd name="T19" fmla="*/ 100 h 195"/>
                <a:gd name="T20" fmla="*/ 10 w 156"/>
                <a:gd name="T21" fmla="*/ 137 h 195"/>
                <a:gd name="T22" fmla="*/ 25 w 156"/>
                <a:gd name="T23" fmla="*/ 189 h 195"/>
                <a:gd name="T24" fmla="*/ 55 w 156"/>
                <a:gd name="T25" fmla="*/ 192 h 195"/>
                <a:gd name="T26" fmla="*/ 77 w 156"/>
                <a:gd name="T27" fmla="*/ 174 h 195"/>
                <a:gd name="T28" fmla="*/ 80 w 156"/>
                <a:gd name="T29" fmla="*/ 111 h 195"/>
                <a:gd name="T30" fmla="*/ 79 w 156"/>
                <a:gd name="T31" fmla="*/ 89 h 195"/>
                <a:gd name="T32" fmla="*/ 132 w 156"/>
                <a:gd name="T33" fmla="*/ 32 h 195"/>
                <a:gd name="T34" fmla="*/ 141 w 156"/>
                <a:gd name="T35" fmla="*/ 32 h 195"/>
                <a:gd name="T36" fmla="*/ 148 w 156"/>
                <a:gd name="T37" fmla="*/ 27 h 195"/>
                <a:gd name="T38" fmla="*/ 149 w 156"/>
                <a:gd name="T39" fmla="*/ 5 h 195"/>
                <a:gd name="T40" fmla="*/ 149 w 156"/>
                <a:gd name="T41" fmla="*/ 0 h 195"/>
                <a:gd name="T42" fmla="*/ 145 w 156"/>
                <a:gd name="T43" fmla="*/ 3 h 195"/>
                <a:gd name="T44" fmla="*/ 127 w 156"/>
                <a:gd name="T45" fmla="*/ 15 h 195"/>
                <a:gd name="T46" fmla="*/ 132 w 156"/>
                <a:gd name="T47" fmla="*/ 32 h 195"/>
                <a:gd name="T48" fmla="*/ 154 w 156"/>
                <a:gd name="T49" fmla="*/ 72 h 195"/>
                <a:gd name="T50" fmla="*/ 154 w 156"/>
                <a:gd name="T51" fmla="*/ 64 h 195"/>
                <a:gd name="T52" fmla="*/ 146 w 156"/>
                <a:gd name="T53" fmla="*/ 68 h 195"/>
                <a:gd name="T54" fmla="*/ 115 w 156"/>
                <a:gd name="T55" fmla="*/ 91 h 195"/>
                <a:gd name="T56" fmla="*/ 124 w 156"/>
                <a:gd name="T57" fmla="*/ 119 h 195"/>
                <a:gd name="T58" fmla="*/ 140 w 156"/>
                <a:gd name="T59" fmla="*/ 121 h 195"/>
                <a:gd name="T60" fmla="*/ 153 w 156"/>
                <a:gd name="T61" fmla="*/ 111 h 195"/>
                <a:gd name="T62" fmla="*/ 154 w 156"/>
                <a:gd name="T63" fmla="*/ 72 h 195"/>
                <a:gd name="T64" fmla="*/ 93 w 156"/>
                <a:gd name="T65" fmla="*/ 17 h 195"/>
                <a:gd name="T66" fmla="*/ 87 w 156"/>
                <a:gd name="T67" fmla="*/ 20 h 195"/>
                <a:gd name="T68" fmla="*/ 63 w 156"/>
                <a:gd name="T69" fmla="*/ 37 h 195"/>
                <a:gd name="T70" fmla="*/ 70 w 156"/>
                <a:gd name="T71" fmla="*/ 60 h 195"/>
                <a:gd name="T72" fmla="*/ 82 w 156"/>
                <a:gd name="T73" fmla="*/ 61 h 195"/>
                <a:gd name="T74" fmla="*/ 92 w 156"/>
                <a:gd name="T75" fmla="*/ 53 h 195"/>
                <a:gd name="T76" fmla="*/ 93 w 156"/>
                <a:gd name="T77" fmla="*/ 23 h 195"/>
                <a:gd name="T78" fmla="*/ 93 w 156"/>
                <a:gd name="T79" fmla="*/ 17 h 195"/>
                <a:gd name="T80" fmla="*/ 124 w 156"/>
                <a:gd name="T81" fmla="*/ 151 h 195"/>
                <a:gd name="T82" fmla="*/ 120 w 156"/>
                <a:gd name="T83" fmla="*/ 153 h 195"/>
                <a:gd name="T84" fmla="*/ 102 w 156"/>
                <a:gd name="T85" fmla="*/ 166 h 195"/>
                <a:gd name="T86" fmla="*/ 107 w 156"/>
                <a:gd name="T87" fmla="*/ 182 h 195"/>
                <a:gd name="T88" fmla="*/ 116 w 156"/>
                <a:gd name="T89" fmla="*/ 183 h 195"/>
                <a:gd name="T90" fmla="*/ 123 w 156"/>
                <a:gd name="T91" fmla="*/ 177 h 195"/>
                <a:gd name="T92" fmla="*/ 124 w 156"/>
                <a:gd name="T93" fmla="*/ 155 h 195"/>
                <a:gd name="T94" fmla="*/ 124 w 156"/>
                <a:gd name="T95" fmla="*/ 15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6" h="195">
                  <a:moveTo>
                    <a:pt x="14" y="94"/>
                  </a:moveTo>
                  <a:cubicBezTo>
                    <a:pt x="17" y="95"/>
                    <a:pt x="20" y="95"/>
                    <a:pt x="23" y="94"/>
                  </a:cubicBezTo>
                  <a:cubicBezTo>
                    <a:pt x="26" y="94"/>
                    <a:pt x="29" y="91"/>
                    <a:pt x="30" y="89"/>
                  </a:cubicBezTo>
                  <a:cubicBezTo>
                    <a:pt x="32" y="85"/>
                    <a:pt x="32" y="74"/>
                    <a:pt x="31" y="67"/>
                  </a:cubicBezTo>
                  <a:cubicBezTo>
                    <a:pt x="31" y="65"/>
                    <a:pt x="31" y="64"/>
                    <a:pt x="31" y="62"/>
                  </a:cubicBezTo>
                  <a:cubicBezTo>
                    <a:pt x="30" y="63"/>
                    <a:pt x="28" y="64"/>
                    <a:pt x="27" y="65"/>
                  </a:cubicBezTo>
                  <a:cubicBezTo>
                    <a:pt x="21" y="68"/>
                    <a:pt x="11" y="74"/>
                    <a:pt x="9" y="77"/>
                  </a:cubicBezTo>
                  <a:cubicBezTo>
                    <a:pt x="6" y="83"/>
                    <a:pt x="8" y="90"/>
                    <a:pt x="14" y="94"/>
                  </a:cubicBezTo>
                  <a:close/>
                  <a:moveTo>
                    <a:pt x="79" y="89"/>
                  </a:moveTo>
                  <a:cubicBezTo>
                    <a:pt x="74" y="92"/>
                    <a:pt x="67" y="96"/>
                    <a:pt x="60" y="100"/>
                  </a:cubicBezTo>
                  <a:cubicBezTo>
                    <a:pt x="40" y="112"/>
                    <a:pt x="16" y="126"/>
                    <a:pt x="10" y="137"/>
                  </a:cubicBezTo>
                  <a:cubicBezTo>
                    <a:pt x="0" y="156"/>
                    <a:pt x="7" y="179"/>
                    <a:pt x="25" y="189"/>
                  </a:cubicBezTo>
                  <a:cubicBezTo>
                    <a:pt x="34" y="194"/>
                    <a:pt x="45" y="195"/>
                    <a:pt x="55" y="192"/>
                  </a:cubicBezTo>
                  <a:cubicBezTo>
                    <a:pt x="64" y="189"/>
                    <a:pt x="73" y="183"/>
                    <a:pt x="77" y="174"/>
                  </a:cubicBezTo>
                  <a:cubicBezTo>
                    <a:pt x="83" y="162"/>
                    <a:pt x="82" y="134"/>
                    <a:pt x="80" y="111"/>
                  </a:cubicBezTo>
                  <a:cubicBezTo>
                    <a:pt x="80" y="102"/>
                    <a:pt x="79" y="95"/>
                    <a:pt x="79" y="89"/>
                  </a:cubicBezTo>
                  <a:close/>
                  <a:moveTo>
                    <a:pt x="132" y="32"/>
                  </a:moveTo>
                  <a:cubicBezTo>
                    <a:pt x="135" y="33"/>
                    <a:pt x="138" y="33"/>
                    <a:pt x="141" y="32"/>
                  </a:cubicBezTo>
                  <a:cubicBezTo>
                    <a:pt x="144" y="32"/>
                    <a:pt x="147" y="29"/>
                    <a:pt x="148" y="27"/>
                  </a:cubicBezTo>
                  <a:cubicBezTo>
                    <a:pt x="150" y="23"/>
                    <a:pt x="150" y="12"/>
                    <a:pt x="149" y="5"/>
                  </a:cubicBezTo>
                  <a:cubicBezTo>
                    <a:pt x="149" y="3"/>
                    <a:pt x="149" y="2"/>
                    <a:pt x="149" y="0"/>
                  </a:cubicBezTo>
                  <a:cubicBezTo>
                    <a:pt x="148" y="1"/>
                    <a:pt x="146" y="2"/>
                    <a:pt x="145" y="3"/>
                  </a:cubicBezTo>
                  <a:cubicBezTo>
                    <a:pt x="138" y="6"/>
                    <a:pt x="129" y="12"/>
                    <a:pt x="127" y="15"/>
                  </a:cubicBezTo>
                  <a:cubicBezTo>
                    <a:pt x="124" y="21"/>
                    <a:pt x="126" y="28"/>
                    <a:pt x="132" y="32"/>
                  </a:cubicBezTo>
                  <a:close/>
                  <a:moveTo>
                    <a:pt x="154" y="72"/>
                  </a:moveTo>
                  <a:cubicBezTo>
                    <a:pt x="154" y="69"/>
                    <a:pt x="154" y="66"/>
                    <a:pt x="154" y="64"/>
                  </a:cubicBezTo>
                  <a:cubicBezTo>
                    <a:pt x="151" y="65"/>
                    <a:pt x="149" y="66"/>
                    <a:pt x="146" y="68"/>
                  </a:cubicBezTo>
                  <a:cubicBezTo>
                    <a:pt x="135" y="74"/>
                    <a:pt x="119" y="84"/>
                    <a:pt x="115" y="91"/>
                  </a:cubicBezTo>
                  <a:cubicBezTo>
                    <a:pt x="110" y="101"/>
                    <a:pt x="114" y="114"/>
                    <a:pt x="124" y="119"/>
                  </a:cubicBezTo>
                  <a:cubicBezTo>
                    <a:pt x="129" y="122"/>
                    <a:pt x="135" y="123"/>
                    <a:pt x="140" y="121"/>
                  </a:cubicBezTo>
                  <a:cubicBezTo>
                    <a:pt x="146" y="119"/>
                    <a:pt x="150" y="116"/>
                    <a:pt x="153" y="111"/>
                  </a:cubicBezTo>
                  <a:cubicBezTo>
                    <a:pt x="156" y="104"/>
                    <a:pt x="155" y="85"/>
                    <a:pt x="154" y="72"/>
                  </a:cubicBezTo>
                  <a:close/>
                  <a:moveTo>
                    <a:pt x="93" y="17"/>
                  </a:moveTo>
                  <a:cubicBezTo>
                    <a:pt x="91" y="18"/>
                    <a:pt x="89" y="19"/>
                    <a:pt x="87" y="20"/>
                  </a:cubicBezTo>
                  <a:cubicBezTo>
                    <a:pt x="79" y="25"/>
                    <a:pt x="66" y="33"/>
                    <a:pt x="63" y="37"/>
                  </a:cubicBezTo>
                  <a:cubicBezTo>
                    <a:pt x="59" y="45"/>
                    <a:pt x="62" y="55"/>
                    <a:pt x="70" y="60"/>
                  </a:cubicBezTo>
                  <a:cubicBezTo>
                    <a:pt x="74" y="62"/>
                    <a:pt x="78" y="62"/>
                    <a:pt x="82" y="61"/>
                  </a:cubicBezTo>
                  <a:cubicBezTo>
                    <a:pt x="87" y="60"/>
                    <a:pt x="90" y="57"/>
                    <a:pt x="92" y="53"/>
                  </a:cubicBezTo>
                  <a:cubicBezTo>
                    <a:pt x="95" y="48"/>
                    <a:pt x="94" y="33"/>
                    <a:pt x="93" y="23"/>
                  </a:cubicBezTo>
                  <a:cubicBezTo>
                    <a:pt x="93" y="21"/>
                    <a:pt x="93" y="19"/>
                    <a:pt x="93" y="17"/>
                  </a:cubicBezTo>
                  <a:close/>
                  <a:moveTo>
                    <a:pt x="124" y="151"/>
                  </a:moveTo>
                  <a:cubicBezTo>
                    <a:pt x="123" y="151"/>
                    <a:pt x="121" y="152"/>
                    <a:pt x="120" y="153"/>
                  </a:cubicBezTo>
                  <a:cubicBezTo>
                    <a:pt x="114" y="157"/>
                    <a:pt x="104" y="162"/>
                    <a:pt x="102" y="166"/>
                  </a:cubicBezTo>
                  <a:cubicBezTo>
                    <a:pt x="99" y="172"/>
                    <a:pt x="101" y="179"/>
                    <a:pt x="107" y="182"/>
                  </a:cubicBezTo>
                  <a:cubicBezTo>
                    <a:pt x="110" y="184"/>
                    <a:pt x="113" y="184"/>
                    <a:pt x="116" y="183"/>
                  </a:cubicBezTo>
                  <a:cubicBezTo>
                    <a:pt x="119" y="182"/>
                    <a:pt x="122" y="180"/>
                    <a:pt x="123" y="177"/>
                  </a:cubicBezTo>
                  <a:cubicBezTo>
                    <a:pt x="125" y="174"/>
                    <a:pt x="125" y="163"/>
                    <a:pt x="124" y="155"/>
                  </a:cubicBezTo>
                  <a:cubicBezTo>
                    <a:pt x="124" y="154"/>
                    <a:pt x="124" y="152"/>
                    <a:pt x="124" y="15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 name="Freeform 461"/>
            <p:cNvSpPr>
              <a:spLocks noEditPoints="1"/>
            </p:cNvSpPr>
            <p:nvPr/>
          </p:nvSpPr>
          <p:spPr bwMode="auto">
            <a:xfrm>
              <a:off x="4692543" y="4245492"/>
              <a:ext cx="176678" cy="176314"/>
            </a:xfrm>
            <a:custGeom>
              <a:avLst/>
              <a:gdLst>
                <a:gd name="T0" fmla="*/ 48 w 205"/>
                <a:gd name="T1" fmla="*/ 74 h 205"/>
                <a:gd name="T2" fmla="*/ 55 w 205"/>
                <a:gd name="T3" fmla="*/ 73 h 205"/>
                <a:gd name="T4" fmla="*/ 22 w 205"/>
                <a:gd name="T5" fmla="*/ 47 h 205"/>
                <a:gd name="T6" fmla="*/ 17 w 205"/>
                <a:gd name="T7" fmla="*/ 55 h 205"/>
                <a:gd name="T8" fmla="*/ 74 w 205"/>
                <a:gd name="T9" fmla="*/ 54 h 205"/>
                <a:gd name="T10" fmla="*/ 78 w 205"/>
                <a:gd name="T11" fmla="*/ 46 h 205"/>
                <a:gd name="T12" fmla="*/ 54 w 205"/>
                <a:gd name="T13" fmla="*/ 12 h 205"/>
                <a:gd name="T14" fmla="*/ 69 w 205"/>
                <a:gd name="T15" fmla="*/ 51 h 205"/>
                <a:gd name="T16" fmla="*/ 42 w 205"/>
                <a:gd name="T17" fmla="*/ 97 h 205"/>
                <a:gd name="T18" fmla="*/ 0 w 205"/>
                <a:gd name="T19" fmla="*/ 102 h 205"/>
                <a:gd name="T20" fmla="*/ 42 w 205"/>
                <a:gd name="T21" fmla="*/ 107 h 205"/>
                <a:gd name="T22" fmla="*/ 54 w 205"/>
                <a:gd name="T23" fmla="*/ 129 h 205"/>
                <a:gd name="T24" fmla="*/ 15 w 205"/>
                <a:gd name="T25" fmla="*/ 145 h 205"/>
                <a:gd name="T26" fmla="*/ 17 w 205"/>
                <a:gd name="T27" fmla="*/ 154 h 205"/>
                <a:gd name="T28" fmla="*/ 52 w 205"/>
                <a:gd name="T29" fmla="*/ 136 h 205"/>
                <a:gd name="T30" fmla="*/ 152 w 205"/>
                <a:gd name="T31" fmla="*/ 76 h 205"/>
                <a:gd name="T32" fmla="*/ 159 w 205"/>
                <a:gd name="T33" fmla="*/ 78 h 205"/>
                <a:gd name="T34" fmla="*/ 193 w 205"/>
                <a:gd name="T35" fmla="*/ 53 h 205"/>
                <a:gd name="T36" fmla="*/ 154 w 205"/>
                <a:gd name="T37" fmla="*/ 69 h 205"/>
                <a:gd name="T38" fmla="*/ 132 w 205"/>
                <a:gd name="T39" fmla="*/ 55 h 205"/>
                <a:gd name="T40" fmla="*/ 139 w 205"/>
                <a:gd name="T41" fmla="*/ 53 h 205"/>
                <a:gd name="T42" fmla="*/ 157 w 205"/>
                <a:gd name="T43" fmla="*/ 15 h 205"/>
                <a:gd name="T44" fmla="*/ 130 w 205"/>
                <a:gd name="T45" fmla="*/ 48 h 205"/>
                <a:gd name="T46" fmla="*/ 103 w 205"/>
                <a:gd name="T47" fmla="*/ 46 h 205"/>
                <a:gd name="T48" fmla="*/ 108 w 205"/>
                <a:gd name="T49" fmla="*/ 5 h 205"/>
                <a:gd name="T50" fmla="*/ 98 w 205"/>
                <a:gd name="T51" fmla="*/ 5 h 205"/>
                <a:gd name="T52" fmla="*/ 103 w 205"/>
                <a:gd name="T53" fmla="*/ 46 h 205"/>
                <a:gd name="T54" fmla="*/ 157 w 205"/>
                <a:gd name="T55" fmla="*/ 130 h 205"/>
                <a:gd name="T56" fmla="*/ 152 w 205"/>
                <a:gd name="T57" fmla="*/ 139 h 205"/>
                <a:gd name="T58" fmla="*/ 186 w 205"/>
                <a:gd name="T59" fmla="*/ 159 h 205"/>
                <a:gd name="T60" fmla="*/ 188 w 205"/>
                <a:gd name="T61" fmla="*/ 149 h 205"/>
                <a:gd name="T62" fmla="*/ 164 w 205"/>
                <a:gd name="T63" fmla="*/ 97 h 205"/>
                <a:gd name="T64" fmla="*/ 164 w 205"/>
                <a:gd name="T65" fmla="*/ 107 h 205"/>
                <a:gd name="T66" fmla="*/ 205 w 205"/>
                <a:gd name="T67" fmla="*/ 102 h 205"/>
                <a:gd name="T68" fmla="*/ 136 w 205"/>
                <a:gd name="T69" fmla="*/ 153 h 205"/>
                <a:gd name="T70" fmla="*/ 127 w 205"/>
                <a:gd name="T71" fmla="*/ 158 h 205"/>
                <a:gd name="T72" fmla="*/ 149 w 205"/>
                <a:gd name="T73" fmla="*/ 193 h 205"/>
                <a:gd name="T74" fmla="*/ 154 w 205"/>
                <a:gd name="T75" fmla="*/ 186 h 205"/>
                <a:gd name="T76" fmla="*/ 73 w 205"/>
                <a:gd name="T77" fmla="*/ 150 h 205"/>
                <a:gd name="T78" fmla="*/ 47 w 205"/>
                <a:gd name="T79" fmla="*/ 183 h 205"/>
                <a:gd name="T80" fmla="*/ 51 w 205"/>
                <a:gd name="T81" fmla="*/ 190 h 205"/>
                <a:gd name="T82" fmla="*/ 75 w 205"/>
                <a:gd name="T83" fmla="*/ 157 h 205"/>
                <a:gd name="T84" fmla="*/ 139 w 205"/>
                <a:gd name="T85" fmla="*/ 102 h 205"/>
                <a:gd name="T86" fmla="*/ 66 w 205"/>
                <a:gd name="T87" fmla="*/ 102 h 205"/>
                <a:gd name="T88" fmla="*/ 139 w 205"/>
                <a:gd name="T89" fmla="*/ 102 h 205"/>
                <a:gd name="T90" fmla="*/ 98 w 205"/>
                <a:gd name="T91" fmla="*/ 163 h 205"/>
                <a:gd name="T92" fmla="*/ 103 w 205"/>
                <a:gd name="T93" fmla="*/ 205 h 205"/>
                <a:gd name="T94" fmla="*/ 108 w 205"/>
                <a:gd name="T95" fmla="*/ 16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5" h="205">
                  <a:moveTo>
                    <a:pt x="17" y="55"/>
                  </a:moveTo>
                  <a:cubicBezTo>
                    <a:pt x="48" y="74"/>
                    <a:pt x="48" y="74"/>
                    <a:pt x="48" y="74"/>
                  </a:cubicBezTo>
                  <a:cubicBezTo>
                    <a:pt x="49" y="75"/>
                    <a:pt x="50" y="75"/>
                    <a:pt x="51" y="75"/>
                  </a:cubicBezTo>
                  <a:cubicBezTo>
                    <a:pt x="53" y="75"/>
                    <a:pt x="54" y="74"/>
                    <a:pt x="55" y="73"/>
                  </a:cubicBezTo>
                  <a:cubicBezTo>
                    <a:pt x="57" y="71"/>
                    <a:pt x="56" y="67"/>
                    <a:pt x="53" y="66"/>
                  </a:cubicBezTo>
                  <a:cubicBezTo>
                    <a:pt x="22" y="47"/>
                    <a:pt x="22" y="47"/>
                    <a:pt x="22" y="47"/>
                  </a:cubicBezTo>
                  <a:cubicBezTo>
                    <a:pt x="20" y="45"/>
                    <a:pt x="17" y="46"/>
                    <a:pt x="15" y="48"/>
                  </a:cubicBezTo>
                  <a:cubicBezTo>
                    <a:pt x="14" y="51"/>
                    <a:pt x="15" y="54"/>
                    <a:pt x="17" y="55"/>
                  </a:cubicBezTo>
                  <a:close/>
                  <a:moveTo>
                    <a:pt x="69" y="51"/>
                  </a:moveTo>
                  <a:cubicBezTo>
                    <a:pt x="70" y="53"/>
                    <a:pt x="72" y="54"/>
                    <a:pt x="74" y="54"/>
                  </a:cubicBezTo>
                  <a:cubicBezTo>
                    <a:pt x="74" y="54"/>
                    <a:pt x="75" y="54"/>
                    <a:pt x="76" y="53"/>
                  </a:cubicBezTo>
                  <a:cubicBezTo>
                    <a:pt x="78" y="52"/>
                    <a:pt x="79" y="49"/>
                    <a:pt x="78" y="46"/>
                  </a:cubicBezTo>
                  <a:cubicBezTo>
                    <a:pt x="60" y="14"/>
                    <a:pt x="60" y="14"/>
                    <a:pt x="60" y="14"/>
                  </a:cubicBezTo>
                  <a:cubicBezTo>
                    <a:pt x="59" y="12"/>
                    <a:pt x="56" y="11"/>
                    <a:pt x="54" y="12"/>
                  </a:cubicBezTo>
                  <a:cubicBezTo>
                    <a:pt x="51" y="13"/>
                    <a:pt x="50" y="16"/>
                    <a:pt x="52" y="19"/>
                  </a:cubicBezTo>
                  <a:lnTo>
                    <a:pt x="69" y="51"/>
                  </a:lnTo>
                  <a:close/>
                  <a:moveTo>
                    <a:pt x="47" y="102"/>
                  </a:moveTo>
                  <a:cubicBezTo>
                    <a:pt x="47" y="99"/>
                    <a:pt x="45" y="97"/>
                    <a:pt x="42" y="97"/>
                  </a:cubicBezTo>
                  <a:cubicBezTo>
                    <a:pt x="5" y="97"/>
                    <a:pt x="5" y="97"/>
                    <a:pt x="5" y="97"/>
                  </a:cubicBezTo>
                  <a:cubicBezTo>
                    <a:pt x="2" y="97"/>
                    <a:pt x="0" y="99"/>
                    <a:pt x="0" y="102"/>
                  </a:cubicBezTo>
                  <a:cubicBezTo>
                    <a:pt x="0" y="105"/>
                    <a:pt x="2" y="107"/>
                    <a:pt x="5" y="107"/>
                  </a:cubicBezTo>
                  <a:cubicBezTo>
                    <a:pt x="42" y="107"/>
                    <a:pt x="42" y="107"/>
                    <a:pt x="42" y="107"/>
                  </a:cubicBezTo>
                  <a:cubicBezTo>
                    <a:pt x="45" y="107"/>
                    <a:pt x="47" y="105"/>
                    <a:pt x="47" y="102"/>
                  </a:cubicBezTo>
                  <a:close/>
                  <a:moveTo>
                    <a:pt x="54" y="129"/>
                  </a:moveTo>
                  <a:cubicBezTo>
                    <a:pt x="52" y="127"/>
                    <a:pt x="49" y="126"/>
                    <a:pt x="47" y="127"/>
                  </a:cubicBezTo>
                  <a:cubicBezTo>
                    <a:pt x="15" y="145"/>
                    <a:pt x="15" y="145"/>
                    <a:pt x="15" y="145"/>
                  </a:cubicBezTo>
                  <a:cubicBezTo>
                    <a:pt x="12" y="146"/>
                    <a:pt x="11" y="149"/>
                    <a:pt x="13" y="151"/>
                  </a:cubicBezTo>
                  <a:cubicBezTo>
                    <a:pt x="13" y="153"/>
                    <a:pt x="15" y="154"/>
                    <a:pt x="17" y="154"/>
                  </a:cubicBezTo>
                  <a:cubicBezTo>
                    <a:pt x="18" y="154"/>
                    <a:pt x="19" y="154"/>
                    <a:pt x="19" y="153"/>
                  </a:cubicBezTo>
                  <a:cubicBezTo>
                    <a:pt x="52" y="136"/>
                    <a:pt x="52" y="136"/>
                    <a:pt x="52" y="136"/>
                  </a:cubicBezTo>
                  <a:cubicBezTo>
                    <a:pt x="54" y="134"/>
                    <a:pt x="55" y="131"/>
                    <a:pt x="54" y="129"/>
                  </a:cubicBezTo>
                  <a:close/>
                  <a:moveTo>
                    <a:pt x="152" y="76"/>
                  </a:moveTo>
                  <a:cubicBezTo>
                    <a:pt x="153" y="77"/>
                    <a:pt x="154" y="78"/>
                    <a:pt x="156" y="78"/>
                  </a:cubicBezTo>
                  <a:cubicBezTo>
                    <a:pt x="157" y="78"/>
                    <a:pt x="158" y="78"/>
                    <a:pt x="159" y="78"/>
                  </a:cubicBezTo>
                  <a:cubicBezTo>
                    <a:pt x="191" y="60"/>
                    <a:pt x="191" y="60"/>
                    <a:pt x="191" y="60"/>
                  </a:cubicBezTo>
                  <a:cubicBezTo>
                    <a:pt x="193" y="59"/>
                    <a:pt x="194" y="56"/>
                    <a:pt x="193" y="53"/>
                  </a:cubicBezTo>
                  <a:cubicBezTo>
                    <a:pt x="192" y="51"/>
                    <a:pt x="189" y="50"/>
                    <a:pt x="186" y="51"/>
                  </a:cubicBezTo>
                  <a:cubicBezTo>
                    <a:pt x="154" y="69"/>
                    <a:pt x="154" y="69"/>
                    <a:pt x="154" y="69"/>
                  </a:cubicBezTo>
                  <a:cubicBezTo>
                    <a:pt x="151" y="70"/>
                    <a:pt x="151" y="73"/>
                    <a:pt x="152" y="76"/>
                  </a:cubicBezTo>
                  <a:close/>
                  <a:moveTo>
                    <a:pt x="132" y="55"/>
                  </a:moveTo>
                  <a:cubicBezTo>
                    <a:pt x="133" y="55"/>
                    <a:pt x="134" y="55"/>
                    <a:pt x="135" y="55"/>
                  </a:cubicBezTo>
                  <a:cubicBezTo>
                    <a:pt x="136" y="55"/>
                    <a:pt x="138" y="55"/>
                    <a:pt x="139" y="53"/>
                  </a:cubicBezTo>
                  <a:cubicBezTo>
                    <a:pt x="158" y="22"/>
                    <a:pt x="158" y="22"/>
                    <a:pt x="158" y="22"/>
                  </a:cubicBezTo>
                  <a:cubicBezTo>
                    <a:pt x="160" y="19"/>
                    <a:pt x="159" y="16"/>
                    <a:pt x="157" y="15"/>
                  </a:cubicBezTo>
                  <a:cubicBezTo>
                    <a:pt x="154" y="14"/>
                    <a:pt x="151" y="14"/>
                    <a:pt x="150" y="17"/>
                  </a:cubicBezTo>
                  <a:cubicBezTo>
                    <a:pt x="130" y="48"/>
                    <a:pt x="130" y="48"/>
                    <a:pt x="130" y="48"/>
                  </a:cubicBezTo>
                  <a:cubicBezTo>
                    <a:pt x="129" y="50"/>
                    <a:pt x="130" y="53"/>
                    <a:pt x="132" y="55"/>
                  </a:cubicBezTo>
                  <a:close/>
                  <a:moveTo>
                    <a:pt x="103" y="46"/>
                  </a:moveTo>
                  <a:cubicBezTo>
                    <a:pt x="105" y="46"/>
                    <a:pt x="108" y="44"/>
                    <a:pt x="108" y="41"/>
                  </a:cubicBezTo>
                  <a:cubicBezTo>
                    <a:pt x="108" y="5"/>
                    <a:pt x="108" y="5"/>
                    <a:pt x="108" y="5"/>
                  </a:cubicBezTo>
                  <a:cubicBezTo>
                    <a:pt x="108" y="2"/>
                    <a:pt x="105" y="0"/>
                    <a:pt x="103" y="0"/>
                  </a:cubicBezTo>
                  <a:cubicBezTo>
                    <a:pt x="100" y="0"/>
                    <a:pt x="98" y="2"/>
                    <a:pt x="98" y="5"/>
                  </a:cubicBezTo>
                  <a:cubicBezTo>
                    <a:pt x="98" y="41"/>
                    <a:pt x="98" y="41"/>
                    <a:pt x="98" y="41"/>
                  </a:cubicBezTo>
                  <a:cubicBezTo>
                    <a:pt x="98" y="44"/>
                    <a:pt x="100" y="46"/>
                    <a:pt x="103" y="46"/>
                  </a:cubicBezTo>
                  <a:close/>
                  <a:moveTo>
                    <a:pt x="188" y="149"/>
                  </a:moveTo>
                  <a:cubicBezTo>
                    <a:pt x="157" y="130"/>
                    <a:pt x="157" y="130"/>
                    <a:pt x="157" y="130"/>
                  </a:cubicBezTo>
                  <a:cubicBezTo>
                    <a:pt x="155" y="129"/>
                    <a:pt x="152" y="129"/>
                    <a:pt x="150" y="132"/>
                  </a:cubicBezTo>
                  <a:cubicBezTo>
                    <a:pt x="149" y="134"/>
                    <a:pt x="150" y="137"/>
                    <a:pt x="152" y="139"/>
                  </a:cubicBezTo>
                  <a:cubicBezTo>
                    <a:pt x="183" y="158"/>
                    <a:pt x="183" y="158"/>
                    <a:pt x="183" y="158"/>
                  </a:cubicBezTo>
                  <a:cubicBezTo>
                    <a:pt x="184" y="158"/>
                    <a:pt x="185" y="159"/>
                    <a:pt x="186" y="159"/>
                  </a:cubicBezTo>
                  <a:cubicBezTo>
                    <a:pt x="187" y="159"/>
                    <a:pt x="189" y="158"/>
                    <a:pt x="190" y="156"/>
                  </a:cubicBezTo>
                  <a:cubicBezTo>
                    <a:pt x="191" y="154"/>
                    <a:pt x="191" y="151"/>
                    <a:pt x="188" y="149"/>
                  </a:cubicBezTo>
                  <a:close/>
                  <a:moveTo>
                    <a:pt x="200" y="97"/>
                  </a:moveTo>
                  <a:cubicBezTo>
                    <a:pt x="164" y="97"/>
                    <a:pt x="164" y="97"/>
                    <a:pt x="164" y="97"/>
                  </a:cubicBezTo>
                  <a:cubicBezTo>
                    <a:pt x="161" y="97"/>
                    <a:pt x="159" y="99"/>
                    <a:pt x="159" y="102"/>
                  </a:cubicBezTo>
                  <a:cubicBezTo>
                    <a:pt x="159" y="105"/>
                    <a:pt x="161" y="107"/>
                    <a:pt x="164" y="107"/>
                  </a:cubicBezTo>
                  <a:cubicBezTo>
                    <a:pt x="200" y="107"/>
                    <a:pt x="200" y="107"/>
                    <a:pt x="200" y="107"/>
                  </a:cubicBezTo>
                  <a:cubicBezTo>
                    <a:pt x="203" y="107"/>
                    <a:pt x="205" y="105"/>
                    <a:pt x="205" y="102"/>
                  </a:cubicBezTo>
                  <a:cubicBezTo>
                    <a:pt x="205" y="99"/>
                    <a:pt x="203" y="97"/>
                    <a:pt x="200" y="97"/>
                  </a:cubicBezTo>
                  <a:close/>
                  <a:moveTo>
                    <a:pt x="136" y="153"/>
                  </a:moveTo>
                  <a:cubicBezTo>
                    <a:pt x="135" y="151"/>
                    <a:pt x="132" y="150"/>
                    <a:pt x="129" y="151"/>
                  </a:cubicBezTo>
                  <a:cubicBezTo>
                    <a:pt x="127" y="153"/>
                    <a:pt x="126" y="156"/>
                    <a:pt x="127" y="158"/>
                  </a:cubicBezTo>
                  <a:cubicBezTo>
                    <a:pt x="145" y="190"/>
                    <a:pt x="145" y="190"/>
                    <a:pt x="145" y="190"/>
                  </a:cubicBezTo>
                  <a:cubicBezTo>
                    <a:pt x="146" y="192"/>
                    <a:pt x="148" y="193"/>
                    <a:pt x="149" y="193"/>
                  </a:cubicBezTo>
                  <a:cubicBezTo>
                    <a:pt x="150" y="193"/>
                    <a:pt x="151" y="193"/>
                    <a:pt x="152" y="192"/>
                  </a:cubicBezTo>
                  <a:cubicBezTo>
                    <a:pt x="154" y="191"/>
                    <a:pt x="155" y="188"/>
                    <a:pt x="154" y="186"/>
                  </a:cubicBezTo>
                  <a:lnTo>
                    <a:pt x="136" y="153"/>
                  </a:lnTo>
                  <a:close/>
                  <a:moveTo>
                    <a:pt x="73" y="150"/>
                  </a:moveTo>
                  <a:cubicBezTo>
                    <a:pt x="71" y="148"/>
                    <a:pt x="68" y="149"/>
                    <a:pt x="66" y="151"/>
                  </a:cubicBezTo>
                  <a:cubicBezTo>
                    <a:pt x="47" y="183"/>
                    <a:pt x="47" y="183"/>
                    <a:pt x="47" y="183"/>
                  </a:cubicBezTo>
                  <a:cubicBezTo>
                    <a:pt x="46" y="185"/>
                    <a:pt x="46" y="188"/>
                    <a:pt x="49" y="190"/>
                  </a:cubicBezTo>
                  <a:cubicBezTo>
                    <a:pt x="50" y="190"/>
                    <a:pt x="51" y="190"/>
                    <a:pt x="51" y="190"/>
                  </a:cubicBezTo>
                  <a:cubicBezTo>
                    <a:pt x="53" y="190"/>
                    <a:pt x="55" y="189"/>
                    <a:pt x="56" y="188"/>
                  </a:cubicBezTo>
                  <a:cubicBezTo>
                    <a:pt x="75" y="157"/>
                    <a:pt x="75" y="157"/>
                    <a:pt x="75" y="157"/>
                  </a:cubicBezTo>
                  <a:cubicBezTo>
                    <a:pt x="76" y="154"/>
                    <a:pt x="76" y="151"/>
                    <a:pt x="73" y="150"/>
                  </a:cubicBezTo>
                  <a:close/>
                  <a:moveTo>
                    <a:pt x="139" y="102"/>
                  </a:moveTo>
                  <a:cubicBezTo>
                    <a:pt x="139" y="82"/>
                    <a:pt x="123" y="66"/>
                    <a:pt x="103" y="66"/>
                  </a:cubicBezTo>
                  <a:cubicBezTo>
                    <a:pt x="83" y="66"/>
                    <a:pt x="66" y="82"/>
                    <a:pt x="66" y="102"/>
                  </a:cubicBezTo>
                  <a:cubicBezTo>
                    <a:pt x="66" y="122"/>
                    <a:pt x="83" y="139"/>
                    <a:pt x="103" y="139"/>
                  </a:cubicBezTo>
                  <a:cubicBezTo>
                    <a:pt x="123" y="139"/>
                    <a:pt x="139" y="122"/>
                    <a:pt x="139" y="102"/>
                  </a:cubicBezTo>
                  <a:close/>
                  <a:moveTo>
                    <a:pt x="103" y="158"/>
                  </a:moveTo>
                  <a:cubicBezTo>
                    <a:pt x="100" y="158"/>
                    <a:pt x="98" y="160"/>
                    <a:pt x="98" y="163"/>
                  </a:cubicBezTo>
                  <a:cubicBezTo>
                    <a:pt x="98" y="200"/>
                    <a:pt x="98" y="200"/>
                    <a:pt x="98" y="200"/>
                  </a:cubicBezTo>
                  <a:cubicBezTo>
                    <a:pt x="98" y="203"/>
                    <a:pt x="100" y="205"/>
                    <a:pt x="103" y="205"/>
                  </a:cubicBezTo>
                  <a:cubicBezTo>
                    <a:pt x="105" y="205"/>
                    <a:pt x="108" y="203"/>
                    <a:pt x="108" y="200"/>
                  </a:cubicBezTo>
                  <a:cubicBezTo>
                    <a:pt x="108" y="163"/>
                    <a:pt x="108" y="163"/>
                    <a:pt x="108" y="163"/>
                  </a:cubicBezTo>
                  <a:cubicBezTo>
                    <a:pt x="108" y="160"/>
                    <a:pt x="105" y="158"/>
                    <a:pt x="103" y="1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4" name="Freeform 462"/>
            <p:cNvSpPr>
              <a:spLocks noEditPoints="1"/>
            </p:cNvSpPr>
            <p:nvPr/>
          </p:nvSpPr>
          <p:spPr bwMode="auto">
            <a:xfrm>
              <a:off x="7342712" y="4296856"/>
              <a:ext cx="108192" cy="124950"/>
            </a:xfrm>
            <a:custGeom>
              <a:avLst/>
              <a:gdLst>
                <a:gd name="T0" fmla="*/ 21 w 126"/>
                <a:gd name="T1" fmla="*/ 0 h 145"/>
                <a:gd name="T2" fmla="*/ 0 w 126"/>
                <a:gd name="T3" fmla="*/ 21 h 145"/>
                <a:gd name="T4" fmla="*/ 21 w 126"/>
                <a:gd name="T5" fmla="*/ 43 h 145"/>
                <a:gd name="T6" fmla="*/ 42 w 126"/>
                <a:gd name="T7" fmla="*/ 21 h 145"/>
                <a:gd name="T8" fmla="*/ 21 w 126"/>
                <a:gd name="T9" fmla="*/ 0 h 145"/>
                <a:gd name="T10" fmla="*/ 21 w 126"/>
                <a:gd name="T11" fmla="*/ 36 h 145"/>
                <a:gd name="T12" fmla="*/ 7 w 126"/>
                <a:gd name="T13" fmla="*/ 21 h 145"/>
                <a:gd name="T14" fmla="*/ 21 w 126"/>
                <a:gd name="T15" fmla="*/ 7 h 145"/>
                <a:gd name="T16" fmla="*/ 35 w 126"/>
                <a:gd name="T17" fmla="*/ 21 h 145"/>
                <a:gd name="T18" fmla="*/ 21 w 126"/>
                <a:gd name="T19" fmla="*/ 36 h 145"/>
                <a:gd name="T20" fmla="*/ 119 w 126"/>
                <a:gd name="T21" fmla="*/ 131 h 145"/>
                <a:gd name="T22" fmla="*/ 59 w 126"/>
                <a:gd name="T23" fmla="*/ 75 h 145"/>
                <a:gd name="T24" fmla="*/ 119 w 126"/>
                <a:gd name="T25" fmla="*/ 20 h 145"/>
                <a:gd name="T26" fmla="*/ 126 w 126"/>
                <a:gd name="T27" fmla="*/ 13 h 145"/>
                <a:gd name="T28" fmla="*/ 119 w 126"/>
                <a:gd name="T29" fmla="*/ 6 h 145"/>
                <a:gd name="T30" fmla="*/ 45 w 126"/>
                <a:gd name="T31" fmla="*/ 75 h 145"/>
                <a:gd name="T32" fmla="*/ 119 w 126"/>
                <a:gd name="T33" fmla="*/ 145 h 145"/>
                <a:gd name="T34" fmla="*/ 126 w 126"/>
                <a:gd name="T35" fmla="*/ 138 h 145"/>
                <a:gd name="T36" fmla="*/ 119 w 126"/>
                <a:gd name="T37" fmla="*/ 1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45">
                  <a:moveTo>
                    <a:pt x="21" y="0"/>
                  </a:moveTo>
                  <a:cubicBezTo>
                    <a:pt x="9" y="0"/>
                    <a:pt x="0" y="9"/>
                    <a:pt x="0" y="21"/>
                  </a:cubicBezTo>
                  <a:cubicBezTo>
                    <a:pt x="0" y="33"/>
                    <a:pt x="9" y="43"/>
                    <a:pt x="21" y="43"/>
                  </a:cubicBezTo>
                  <a:cubicBezTo>
                    <a:pt x="33" y="43"/>
                    <a:pt x="42" y="33"/>
                    <a:pt x="42" y="21"/>
                  </a:cubicBezTo>
                  <a:cubicBezTo>
                    <a:pt x="42" y="9"/>
                    <a:pt x="33" y="0"/>
                    <a:pt x="21" y="0"/>
                  </a:cubicBezTo>
                  <a:close/>
                  <a:moveTo>
                    <a:pt x="21" y="36"/>
                  </a:moveTo>
                  <a:cubicBezTo>
                    <a:pt x="13" y="36"/>
                    <a:pt x="7" y="29"/>
                    <a:pt x="7" y="21"/>
                  </a:cubicBezTo>
                  <a:cubicBezTo>
                    <a:pt x="7" y="13"/>
                    <a:pt x="13" y="7"/>
                    <a:pt x="21" y="7"/>
                  </a:cubicBezTo>
                  <a:cubicBezTo>
                    <a:pt x="29" y="7"/>
                    <a:pt x="35" y="13"/>
                    <a:pt x="35" y="21"/>
                  </a:cubicBezTo>
                  <a:cubicBezTo>
                    <a:pt x="35" y="29"/>
                    <a:pt x="29" y="36"/>
                    <a:pt x="21" y="36"/>
                  </a:cubicBezTo>
                  <a:close/>
                  <a:moveTo>
                    <a:pt x="119" y="131"/>
                  </a:moveTo>
                  <a:cubicBezTo>
                    <a:pt x="86" y="131"/>
                    <a:pt x="59" y="106"/>
                    <a:pt x="59" y="75"/>
                  </a:cubicBezTo>
                  <a:cubicBezTo>
                    <a:pt x="59" y="45"/>
                    <a:pt x="86" y="20"/>
                    <a:pt x="119" y="20"/>
                  </a:cubicBezTo>
                  <a:cubicBezTo>
                    <a:pt x="123" y="20"/>
                    <a:pt x="126" y="17"/>
                    <a:pt x="126" y="13"/>
                  </a:cubicBezTo>
                  <a:cubicBezTo>
                    <a:pt x="126" y="9"/>
                    <a:pt x="123" y="6"/>
                    <a:pt x="119" y="6"/>
                  </a:cubicBezTo>
                  <a:cubicBezTo>
                    <a:pt x="79" y="6"/>
                    <a:pt x="45" y="37"/>
                    <a:pt x="45" y="75"/>
                  </a:cubicBezTo>
                  <a:cubicBezTo>
                    <a:pt x="45" y="114"/>
                    <a:pt x="79" y="145"/>
                    <a:pt x="119" y="145"/>
                  </a:cubicBezTo>
                  <a:cubicBezTo>
                    <a:pt x="123" y="145"/>
                    <a:pt x="126" y="142"/>
                    <a:pt x="126" y="138"/>
                  </a:cubicBezTo>
                  <a:cubicBezTo>
                    <a:pt x="126" y="134"/>
                    <a:pt x="123" y="131"/>
                    <a:pt x="119" y="13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5" name="Freeform 463"/>
            <p:cNvSpPr>
              <a:spLocks noEditPoints="1"/>
            </p:cNvSpPr>
            <p:nvPr/>
          </p:nvSpPr>
          <p:spPr bwMode="auto">
            <a:xfrm>
              <a:off x="7068770" y="4284107"/>
              <a:ext cx="92164" cy="137700"/>
            </a:xfrm>
            <a:custGeom>
              <a:avLst/>
              <a:gdLst>
                <a:gd name="T0" fmla="*/ 100 w 107"/>
                <a:gd name="T1" fmla="*/ 3 h 160"/>
                <a:gd name="T2" fmla="*/ 48 w 107"/>
                <a:gd name="T3" fmla="*/ 55 h 160"/>
                <a:gd name="T4" fmla="*/ 48 w 107"/>
                <a:gd name="T5" fmla="*/ 78 h 160"/>
                <a:gd name="T6" fmla="*/ 31 w 107"/>
                <a:gd name="T7" fmla="*/ 78 h 160"/>
                <a:gd name="T8" fmla="*/ 23 w 107"/>
                <a:gd name="T9" fmla="*/ 86 h 160"/>
                <a:gd name="T10" fmla="*/ 31 w 107"/>
                <a:gd name="T11" fmla="*/ 94 h 160"/>
                <a:gd name="T12" fmla="*/ 48 w 107"/>
                <a:gd name="T13" fmla="*/ 94 h 160"/>
                <a:gd name="T14" fmla="*/ 48 w 107"/>
                <a:gd name="T15" fmla="*/ 152 h 160"/>
                <a:gd name="T16" fmla="*/ 56 w 107"/>
                <a:gd name="T17" fmla="*/ 160 h 160"/>
                <a:gd name="T18" fmla="*/ 64 w 107"/>
                <a:gd name="T19" fmla="*/ 152 h 160"/>
                <a:gd name="T20" fmla="*/ 64 w 107"/>
                <a:gd name="T21" fmla="*/ 94 h 160"/>
                <a:gd name="T22" fmla="*/ 81 w 107"/>
                <a:gd name="T23" fmla="*/ 94 h 160"/>
                <a:gd name="T24" fmla="*/ 89 w 107"/>
                <a:gd name="T25" fmla="*/ 86 h 160"/>
                <a:gd name="T26" fmla="*/ 81 w 107"/>
                <a:gd name="T27" fmla="*/ 78 h 160"/>
                <a:gd name="T28" fmla="*/ 64 w 107"/>
                <a:gd name="T29" fmla="*/ 78 h 160"/>
                <a:gd name="T30" fmla="*/ 64 w 107"/>
                <a:gd name="T31" fmla="*/ 55 h 160"/>
                <a:gd name="T32" fmla="*/ 100 w 107"/>
                <a:gd name="T33" fmla="*/ 19 h 160"/>
                <a:gd name="T34" fmla="*/ 107 w 107"/>
                <a:gd name="T35" fmla="*/ 11 h 160"/>
                <a:gd name="T36" fmla="*/ 100 w 107"/>
                <a:gd name="T37" fmla="*/ 3 h 160"/>
                <a:gd name="T38" fmla="*/ 41 w 107"/>
                <a:gd name="T39" fmla="*/ 21 h 160"/>
                <a:gd name="T40" fmla="*/ 20 w 107"/>
                <a:gd name="T41" fmla="*/ 0 h 160"/>
                <a:gd name="T42" fmla="*/ 0 w 107"/>
                <a:gd name="T43" fmla="*/ 21 h 160"/>
                <a:gd name="T44" fmla="*/ 20 w 107"/>
                <a:gd name="T45" fmla="*/ 41 h 160"/>
                <a:gd name="T46" fmla="*/ 41 w 107"/>
                <a:gd name="T47" fmla="*/ 21 h 160"/>
                <a:gd name="T48" fmla="*/ 20 w 107"/>
                <a:gd name="T49" fmla="*/ 33 h 160"/>
                <a:gd name="T50" fmla="*/ 8 w 107"/>
                <a:gd name="T51" fmla="*/ 21 h 160"/>
                <a:gd name="T52" fmla="*/ 20 w 107"/>
                <a:gd name="T53" fmla="*/ 8 h 160"/>
                <a:gd name="T54" fmla="*/ 33 w 107"/>
                <a:gd name="T55" fmla="*/ 21 h 160"/>
                <a:gd name="T56" fmla="*/ 20 w 107"/>
                <a:gd name="T57" fmla="*/ 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60">
                  <a:moveTo>
                    <a:pt x="100" y="3"/>
                  </a:moveTo>
                  <a:cubicBezTo>
                    <a:pt x="71" y="3"/>
                    <a:pt x="48" y="26"/>
                    <a:pt x="48" y="55"/>
                  </a:cubicBezTo>
                  <a:cubicBezTo>
                    <a:pt x="48" y="78"/>
                    <a:pt x="48" y="78"/>
                    <a:pt x="48" y="78"/>
                  </a:cubicBezTo>
                  <a:cubicBezTo>
                    <a:pt x="31" y="78"/>
                    <a:pt x="31" y="78"/>
                    <a:pt x="31" y="78"/>
                  </a:cubicBezTo>
                  <a:cubicBezTo>
                    <a:pt x="26" y="78"/>
                    <a:pt x="23" y="82"/>
                    <a:pt x="23" y="86"/>
                  </a:cubicBezTo>
                  <a:cubicBezTo>
                    <a:pt x="23" y="91"/>
                    <a:pt x="26" y="94"/>
                    <a:pt x="31" y="94"/>
                  </a:cubicBezTo>
                  <a:cubicBezTo>
                    <a:pt x="48" y="94"/>
                    <a:pt x="48" y="94"/>
                    <a:pt x="48" y="94"/>
                  </a:cubicBezTo>
                  <a:cubicBezTo>
                    <a:pt x="48" y="152"/>
                    <a:pt x="48" y="152"/>
                    <a:pt x="48" y="152"/>
                  </a:cubicBezTo>
                  <a:cubicBezTo>
                    <a:pt x="48" y="156"/>
                    <a:pt x="52" y="160"/>
                    <a:pt x="56" y="160"/>
                  </a:cubicBezTo>
                  <a:cubicBezTo>
                    <a:pt x="60" y="160"/>
                    <a:pt x="64" y="156"/>
                    <a:pt x="64" y="152"/>
                  </a:cubicBezTo>
                  <a:cubicBezTo>
                    <a:pt x="64" y="94"/>
                    <a:pt x="64" y="94"/>
                    <a:pt x="64" y="94"/>
                  </a:cubicBezTo>
                  <a:cubicBezTo>
                    <a:pt x="81" y="94"/>
                    <a:pt x="81" y="94"/>
                    <a:pt x="81" y="94"/>
                  </a:cubicBezTo>
                  <a:cubicBezTo>
                    <a:pt x="86" y="94"/>
                    <a:pt x="89" y="91"/>
                    <a:pt x="89" y="86"/>
                  </a:cubicBezTo>
                  <a:cubicBezTo>
                    <a:pt x="89" y="82"/>
                    <a:pt x="86" y="78"/>
                    <a:pt x="81" y="78"/>
                  </a:cubicBezTo>
                  <a:cubicBezTo>
                    <a:pt x="64" y="78"/>
                    <a:pt x="64" y="78"/>
                    <a:pt x="64" y="78"/>
                  </a:cubicBezTo>
                  <a:cubicBezTo>
                    <a:pt x="64" y="55"/>
                    <a:pt x="64" y="55"/>
                    <a:pt x="64" y="55"/>
                  </a:cubicBezTo>
                  <a:cubicBezTo>
                    <a:pt x="64" y="35"/>
                    <a:pt x="80" y="19"/>
                    <a:pt x="100" y="19"/>
                  </a:cubicBezTo>
                  <a:cubicBezTo>
                    <a:pt x="104" y="19"/>
                    <a:pt x="107" y="15"/>
                    <a:pt x="107" y="11"/>
                  </a:cubicBezTo>
                  <a:cubicBezTo>
                    <a:pt x="107" y="7"/>
                    <a:pt x="104" y="3"/>
                    <a:pt x="100" y="3"/>
                  </a:cubicBezTo>
                  <a:close/>
                  <a:moveTo>
                    <a:pt x="41" y="21"/>
                  </a:moveTo>
                  <a:cubicBezTo>
                    <a:pt x="41" y="9"/>
                    <a:pt x="32" y="0"/>
                    <a:pt x="20" y="0"/>
                  </a:cubicBezTo>
                  <a:cubicBezTo>
                    <a:pt x="9" y="0"/>
                    <a:pt x="0" y="9"/>
                    <a:pt x="0" y="21"/>
                  </a:cubicBezTo>
                  <a:cubicBezTo>
                    <a:pt x="0" y="32"/>
                    <a:pt x="9" y="41"/>
                    <a:pt x="20" y="41"/>
                  </a:cubicBezTo>
                  <a:cubicBezTo>
                    <a:pt x="32" y="41"/>
                    <a:pt x="41" y="32"/>
                    <a:pt x="41" y="21"/>
                  </a:cubicBezTo>
                  <a:close/>
                  <a:moveTo>
                    <a:pt x="20" y="33"/>
                  </a:moveTo>
                  <a:cubicBezTo>
                    <a:pt x="13" y="33"/>
                    <a:pt x="8" y="28"/>
                    <a:pt x="8" y="21"/>
                  </a:cubicBezTo>
                  <a:cubicBezTo>
                    <a:pt x="8" y="13"/>
                    <a:pt x="13" y="8"/>
                    <a:pt x="20" y="8"/>
                  </a:cubicBezTo>
                  <a:cubicBezTo>
                    <a:pt x="28" y="8"/>
                    <a:pt x="33" y="13"/>
                    <a:pt x="33" y="21"/>
                  </a:cubicBezTo>
                  <a:cubicBezTo>
                    <a:pt x="33" y="28"/>
                    <a:pt x="28" y="33"/>
                    <a:pt x="20" y="3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6" name="Freeform 464"/>
            <p:cNvSpPr>
              <a:spLocks noEditPoints="1"/>
            </p:cNvSpPr>
            <p:nvPr/>
          </p:nvSpPr>
          <p:spPr bwMode="auto">
            <a:xfrm>
              <a:off x="7028335" y="4009436"/>
              <a:ext cx="173764" cy="90343"/>
            </a:xfrm>
            <a:custGeom>
              <a:avLst/>
              <a:gdLst>
                <a:gd name="T0" fmla="*/ 199 w 202"/>
                <a:gd name="T1" fmla="*/ 23 h 105"/>
                <a:gd name="T2" fmla="*/ 176 w 202"/>
                <a:gd name="T3" fmla="*/ 0 h 105"/>
                <a:gd name="T4" fmla="*/ 154 w 202"/>
                <a:gd name="T5" fmla="*/ 23 h 105"/>
                <a:gd name="T6" fmla="*/ 158 w 202"/>
                <a:gd name="T7" fmla="*/ 27 h 105"/>
                <a:gd name="T8" fmla="*/ 162 w 202"/>
                <a:gd name="T9" fmla="*/ 23 h 105"/>
                <a:gd name="T10" fmla="*/ 176 w 202"/>
                <a:gd name="T11" fmla="*/ 8 h 105"/>
                <a:gd name="T12" fmla="*/ 191 w 202"/>
                <a:gd name="T13" fmla="*/ 23 h 105"/>
                <a:gd name="T14" fmla="*/ 176 w 202"/>
                <a:gd name="T15" fmla="*/ 39 h 105"/>
                <a:gd name="T16" fmla="*/ 4 w 202"/>
                <a:gd name="T17" fmla="*/ 39 h 105"/>
                <a:gd name="T18" fmla="*/ 0 w 202"/>
                <a:gd name="T19" fmla="*/ 43 h 105"/>
                <a:gd name="T20" fmla="*/ 4 w 202"/>
                <a:gd name="T21" fmla="*/ 47 h 105"/>
                <a:gd name="T22" fmla="*/ 177 w 202"/>
                <a:gd name="T23" fmla="*/ 47 h 105"/>
                <a:gd name="T24" fmla="*/ 199 w 202"/>
                <a:gd name="T25" fmla="*/ 23 h 105"/>
                <a:gd name="T26" fmla="*/ 179 w 202"/>
                <a:gd name="T27" fmla="*/ 58 h 105"/>
                <a:gd name="T28" fmla="*/ 26 w 202"/>
                <a:gd name="T29" fmla="*/ 58 h 105"/>
                <a:gd name="T30" fmla="*/ 22 w 202"/>
                <a:gd name="T31" fmla="*/ 62 h 105"/>
                <a:gd name="T32" fmla="*/ 26 w 202"/>
                <a:gd name="T33" fmla="*/ 66 h 105"/>
                <a:gd name="T34" fmla="*/ 179 w 202"/>
                <a:gd name="T35" fmla="*/ 66 h 105"/>
                <a:gd name="T36" fmla="*/ 193 w 202"/>
                <a:gd name="T37" fmla="*/ 82 h 105"/>
                <a:gd name="T38" fmla="*/ 179 w 202"/>
                <a:gd name="T39" fmla="*/ 97 h 105"/>
                <a:gd name="T40" fmla="*/ 165 w 202"/>
                <a:gd name="T41" fmla="*/ 82 h 105"/>
                <a:gd name="T42" fmla="*/ 161 w 202"/>
                <a:gd name="T43" fmla="*/ 78 h 105"/>
                <a:gd name="T44" fmla="*/ 156 w 202"/>
                <a:gd name="T45" fmla="*/ 82 h 105"/>
                <a:gd name="T46" fmla="*/ 179 w 202"/>
                <a:gd name="T47" fmla="*/ 105 h 105"/>
                <a:gd name="T48" fmla="*/ 202 w 202"/>
                <a:gd name="T49" fmla="*/ 82 h 105"/>
                <a:gd name="T50" fmla="*/ 179 w 202"/>
                <a:gd name="T51"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105">
                  <a:moveTo>
                    <a:pt x="199" y="23"/>
                  </a:moveTo>
                  <a:cubicBezTo>
                    <a:pt x="199" y="10"/>
                    <a:pt x="189" y="0"/>
                    <a:pt x="176" y="0"/>
                  </a:cubicBezTo>
                  <a:cubicBezTo>
                    <a:pt x="164" y="0"/>
                    <a:pt x="154" y="10"/>
                    <a:pt x="154" y="23"/>
                  </a:cubicBezTo>
                  <a:cubicBezTo>
                    <a:pt x="154" y="25"/>
                    <a:pt x="156" y="27"/>
                    <a:pt x="158" y="27"/>
                  </a:cubicBezTo>
                  <a:cubicBezTo>
                    <a:pt x="160" y="27"/>
                    <a:pt x="162" y="25"/>
                    <a:pt x="162" y="23"/>
                  </a:cubicBezTo>
                  <a:cubicBezTo>
                    <a:pt x="162" y="15"/>
                    <a:pt x="169" y="8"/>
                    <a:pt x="176" y="8"/>
                  </a:cubicBezTo>
                  <a:cubicBezTo>
                    <a:pt x="184" y="8"/>
                    <a:pt x="191" y="15"/>
                    <a:pt x="191" y="23"/>
                  </a:cubicBezTo>
                  <a:cubicBezTo>
                    <a:pt x="191" y="37"/>
                    <a:pt x="178" y="38"/>
                    <a:pt x="176" y="39"/>
                  </a:cubicBezTo>
                  <a:cubicBezTo>
                    <a:pt x="4" y="39"/>
                    <a:pt x="4" y="39"/>
                    <a:pt x="4" y="39"/>
                  </a:cubicBezTo>
                  <a:cubicBezTo>
                    <a:pt x="1" y="39"/>
                    <a:pt x="0" y="40"/>
                    <a:pt x="0" y="43"/>
                  </a:cubicBezTo>
                  <a:cubicBezTo>
                    <a:pt x="0" y="45"/>
                    <a:pt x="1" y="47"/>
                    <a:pt x="4" y="47"/>
                  </a:cubicBezTo>
                  <a:cubicBezTo>
                    <a:pt x="177" y="47"/>
                    <a:pt x="177" y="47"/>
                    <a:pt x="177" y="47"/>
                  </a:cubicBezTo>
                  <a:cubicBezTo>
                    <a:pt x="184" y="47"/>
                    <a:pt x="199" y="41"/>
                    <a:pt x="199" y="23"/>
                  </a:cubicBezTo>
                  <a:close/>
                  <a:moveTo>
                    <a:pt x="179" y="58"/>
                  </a:moveTo>
                  <a:cubicBezTo>
                    <a:pt x="26" y="58"/>
                    <a:pt x="26" y="58"/>
                    <a:pt x="26" y="58"/>
                  </a:cubicBezTo>
                  <a:cubicBezTo>
                    <a:pt x="23" y="58"/>
                    <a:pt x="22" y="60"/>
                    <a:pt x="22" y="62"/>
                  </a:cubicBezTo>
                  <a:cubicBezTo>
                    <a:pt x="22" y="64"/>
                    <a:pt x="23" y="66"/>
                    <a:pt x="26" y="66"/>
                  </a:cubicBezTo>
                  <a:cubicBezTo>
                    <a:pt x="179" y="66"/>
                    <a:pt x="179" y="66"/>
                    <a:pt x="179" y="66"/>
                  </a:cubicBezTo>
                  <a:cubicBezTo>
                    <a:pt x="179" y="66"/>
                    <a:pt x="193" y="67"/>
                    <a:pt x="193" y="82"/>
                  </a:cubicBezTo>
                  <a:cubicBezTo>
                    <a:pt x="193" y="90"/>
                    <a:pt x="187" y="97"/>
                    <a:pt x="179" y="97"/>
                  </a:cubicBezTo>
                  <a:cubicBezTo>
                    <a:pt x="171" y="97"/>
                    <a:pt x="165" y="90"/>
                    <a:pt x="165" y="82"/>
                  </a:cubicBezTo>
                  <a:cubicBezTo>
                    <a:pt x="165" y="80"/>
                    <a:pt x="163" y="78"/>
                    <a:pt x="161" y="78"/>
                  </a:cubicBezTo>
                  <a:cubicBezTo>
                    <a:pt x="158" y="78"/>
                    <a:pt x="156" y="80"/>
                    <a:pt x="156" y="82"/>
                  </a:cubicBezTo>
                  <a:cubicBezTo>
                    <a:pt x="156" y="95"/>
                    <a:pt x="167" y="105"/>
                    <a:pt x="179" y="105"/>
                  </a:cubicBezTo>
                  <a:cubicBezTo>
                    <a:pt x="191" y="105"/>
                    <a:pt x="202" y="95"/>
                    <a:pt x="202" y="82"/>
                  </a:cubicBezTo>
                  <a:cubicBezTo>
                    <a:pt x="202" y="64"/>
                    <a:pt x="187" y="58"/>
                    <a:pt x="179"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 name="Freeform 465"/>
            <p:cNvSpPr>
              <a:spLocks noEditPoints="1"/>
            </p:cNvSpPr>
            <p:nvPr/>
          </p:nvSpPr>
          <p:spPr bwMode="auto">
            <a:xfrm>
              <a:off x="7070228" y="4076829"/>
              <a:ext cx="67393" cy="65207"/>
            </a:xfrm>
            <a:custGeom>
              <a:avLst/>
              <a:gdLst>
                <a:gd name="T0" fmla="*/ 26 w 78"/>
                <a:gd name="T1" fmla="*/ 23 h 76"/>
                <a:gd name="T2" fmla="*/ 30 w 78"/>
                <a:gd name="T3" fmla="*/ 23 h 76"/>
                <a:gd name="T4" fmla="*/ 33 w 78"/>
                <a:gd name="T5" fmla="*/ 23 h 76"/>
                <a:gd name="T6" fmla="*/ 37 w 78"/>
                <a:gd name="T7" fmla="*/ 18 h 76"/>
                <a:gd name="T8" fmla="*/ 36 w 78"/>
                <a:gd name="T9" fmla="*/ 4 h 76"/>
                <a:gd name="T10" fmla="*/ 36 w 78"/>
                <a:gd name="T11" fmla="*/ 4 h 76"/>
                <a:gd name="T12" fmla="*/ 35 w 78"/>
                <a:gd name="T13" fmla="*/ 2 h 76"/>
                <a:gd name="T14" fmla="*/ 34 w 78"/>
                <a:gd name="T15" fmla="*/ 1 h 76"/>
                <a:gd name="T16" fmla="*/ 33 w 78"/>
                <a:gd name="T17" fmla="*/ 1 h 76"/>
                <a:gd name="T18" fmla="*/ 31 w 78"/>
                <a:gd name="T19" fmla="*/ 3 h 76"/>
                <a:gd name="T20" fmla="*/ 21 w 78"/>
                <a:gd name="T21" fmla="*/ 12 h 76"/>
                <a:gd name="T22" fmla="*/ 22 w 78"/>
                <a:gd name="T23" fmla="*/ 18 h 76"/>
                <a:gd name="T24" fmla="*/ 26 w 78"/>
                <a:gd name="T25" fmla="*/ 23 h 76"/>
                <a:gd name="T26" fmla="*/ 12 w 78"/>
                <a:gd name="T27" fmla="*/ 24 h 76"/>
                <a:gd name="T28" fmla="*/ 11 w 78"/>
                <a:gd name="T29" fmla="*/ 23 h 76"/>
                <a:gd name="T30" fmla="*/ 10 w 78"/>
                <a:gd name="T31" fmla="*/ 24 h 76"/>
                <a:gd name="T32" fmla="*/ 8 w 78"/>
                <a:gd name="T33" fmla="*/ 25 h 76"/>
                <a:gd name="T34" fmla="*/ 1 w 78"/>
                <a:gd name="T35" fmla="*/ 32 h 76"/>
                <a:gd name="T36" fmla="*/ 5 w 78"/>
                <a:gd name="T37" fmla="*/ 40 h 76"/>
                <a:gd name="T38" fmla="*/ 8 w 78"/>
                <a:gd name="T39" fmla="*/ 41 h 76"/>
                <a:gd name="T40" fmla="*/ 10 w 78"/>
                <a:gd name="T41" fmla="*/ 40 h 76"/>
                <a:gd name="T42" fmla="*/ 13 w 78"/>
                <a:gd name="T43" fmla="*/ 37 h 76"/>
                <a:gd name="T44" fmla="*/ 12 w 78"/>
                <a:gd name="T45" fmla="*/ 26 h 76"/>
                <a:gd name="T46" fmla="*/ 12 w 78"/>
                <a:gd name="T47" fmla="*/ 24 h 76"/>
                <a:gd name="T48" fmla="*/ 75 w 78"/>
                <a:gd name="T49" fmla="*/ 16 h 76"/>
                <a:gd name="T50" fmla="*/ 75 w 78"/>
                <a:gd name="T51" fmla="*/ 13 h 76"/>
                <a:gd name="T52" fmla="*/ 74 w 78"/>
                <a:gd name="T53" fmla="*/ 12 h 76"/>
                <a:gd name="T54" fmla="*/ 72 w 78"/>
                <a:gd name="T55" fmla="*/ 12 h 76"/>
                <a:gd name="T56" fmla="*/ 69 w 78"/>
                <a:gd name="T57" fmla="*/ 14 h 76"/>
                <a:gd name="T58" fmla="*/ 57 w 78"/>
                <a:gd name="T59" fmla="*/ 26 h 76"/>
                <a:gd name="T60" fmla="*/ 63 w 78"/>
                <a:gd name="T61" fmla="*/ 40 h 76"/>
                <a:gd name="T62" fmla="*/ 68 w 78"/>
                <a:gd name="T63" fmla="*/ 40 h 76"/>
                <a:gd name="T64" fmla="*/ 71 w 78"/>
                <a:gd name="T65" fmla="*/ 39 h 76"/>
                <a:gd name="T66" fmla="*/ 77 w 78"/>
                <a:gd name="T67" fmla="*/ 33 h 76"/>
                <a:gd name="T68" fmla="*/ 75 w 78"/>
                <a:gd name="T69" fmla="*/ 16 h 76"/>
                <a:gd name="T70" fmla="*/ 67 w 78"/>
                <a:gd name="T71" fmla="*/ 51 h 76"/>
                <a:gd name="T72" fmla="*/ 66 w 78"/>
                <a:gd name="T73" fmla="*/ 50 h 76"/>
                <a:gd name="T74" fmla="*/ 65 w 78"/>
                <a:gd name="T75" fmla="*/ 50 h 76"/>
                <a:gd name="T76" fmla="*/ 63 w 78"/>
                <a:gd name="T77" fmla="*/ 51 h 76"/>
                <a:gd name="T78" fmla="*/ 63 w 78"/>
                <a:gd name="T79" fmla="*/ 52 h 76"/>
                <a:gd name="T80" fmla="*/ 56 w 78"/>
                <a:gd name="T81" fmla="*/ 59 h 76"/>
                <a:gd name="T82" fmla="*/ 60 w 78"/>
                <a:gd name="T83" fmla="*/ 67 h 76"/>
                <a:gd name="T84" fmla="*/ 63 w 78"/>
                <a:gd name="T85" fmla="*/ 68 h 76"/>
                <a:gd name="T86" fmla="*/ 65 w 78"/>
                <a:gd name="T87" fmla="*/ 67 h 76"/>
                <a:gd name="T88" fmla="*/ 68 w 78"/>
                <a:gd name="T89" fmla="*/ 63 h 76"/>
                <a:gd name="T90" fmla="*/ 67 w 78"/>
                <a:gd name="T91" fmla="*/ 53 h 76"/>
                <a:gd name="T92" fmla="*/ 67 w 78"/>
                <a:gd name="T93" fmla="*/ 51 h 76"/>
                <a:gd name="T94" fmla="*/ 45 w 78"/>
                <a:gd name="T95" fmla="*/ 28 h 76"/>
                <a:gd name="T96" fmla="*/ 44 w 78"/>
                <a:gd name="T97" fmla="*/ 26 h 76"/>
                <a:gd name="T98" fmla="*/ 42 w 78"/>
                <a:gd name="T99" fmla="*/ 27 h 76"/>
                <a:gd name="T100" fmla="*/ 35 w 78"/>
                <a:gd name="T101" fmla="*/ 33 h 76"/>
                <a:gd name="T102" fmla="*/ 16 w 78"/>
                <a:gd name="T103" fmla="*/ 52 h 76"/>
                <a:gd name="T104" fmla="*/ 26 w 78"/>
                <a:gd name="T105" fmla="*/ 75 h 76"/>
                <a:gd name="T106" fmla="*/ 34 w 78"/>
                <a:gd name="T107" fmla="*/ 76 h 76"/>
                <a:gd name="T108" fmla="*/ 39 w 78"/>
                <a:gd name="T109" fmla="*/ 74 h 76"/>
                <a:gd name="T110" fmla="*/ 49 w 78"/>
                <a:gd name="T111" fmla="*/ 64 h 76"/>
                <a:gd name="T112" fmla="*/ 46 w 78"/>
                <a:gd name="T113" fmla="*/ 37 h 76"/>
                <a:gd name="T114" fmla="*/ 45 w 78"/>
                <a:gd name="T115"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 h="76">
                  <a:moveTo>
                    <a:pt x="26" y="23"/>
                  </a:moveTo>
                  <a:cubicBezTo>
                    <a:pt x="28" y="23"/>
                    <a:pt x="29" y="23"/>
                    <a:pt x="30" y="23"/>
                  </a:cubicBezTo>
                  <a:cubicBezTo>
                    <a:pt x="31" y="23"/>
                    <a:pt x="32" y="23"/>
                    <a:pt x="33" y="23"/>
                  </a:cubicBezTo>
                  <a:cubicBezTo>
                    <a:pt x="35" y="22"/>
                    <a:pt x="36" y="20"/>
                    <a:pt x="37" y="18"/>
                  </a:cubicBezTo>
                  <a:cubicBezTo>
                    <a:pt x="38" y="15"/>
                    <a:pt x="37" y="10"/>
                    <a:pt x="36" y="4"/>
                  </a:cubicBezTo>
                  <a:cubicBezTo>
                    <a:pt x="36" y="4"/>
                    <a:pt x="36" y="4"/>
                    <a:pt x="36" y="4"/>
                  </a:cubicBezTo>
                  <a:cubicBezTo>
                    <a:pt x="36" y="3"/>
                    <a:pt x="36" y="2"/>
                    <a:pt x="35" y="2"/>
                  </a:cubicBezTo>
                  <a:cubicBezTo>
                    <a:pt x="35" y="1"/>
                    <a:pt x="35" y="1"/>
                    <a:pt x="34" y="1"/>
                  </a:cubicBezTo>
                  <a:cubicBezTo>
                    <a:pt x="34" y="0"/>
                    <a:pt x="33" y="1"/>
                    <a:pt x="33" y="1"/>
                  </a:cubicBezTo>
                  <a:cubicBezTo>
                    <a:pt x="32" y="1"/>
                    <a:pt x="32" y="2"/>
                    <a:pt x="31" y="3"/>
                  </a:cubicBezTo>
                  <a:cubicBezTo>
                    <a:pt x="26" y="6"/>
                    <a:pt x="22" y="10"/>
                    <a:pt x="21" y="12"/>
                  </a:cubicBezTo>
                  <a:cubicBezTo>
                    <a:pt x="21" y="14"/>
                    <a:pt x="21" y="16"/>
                    <a:pt x="22" y="18"/>
                  </a:cubicBezTo>
                  <a:cubicBezTo>
                    <a:pt x="22" y="20"/>
                    <a:pt x="24" y="22"/>
                    <a:pt x="26" y="23"/>
                  </a:cubicBezTo>
                  <a:close/>
                  <a:moveTo>
                    <a:pt x="12" y="24"/>
                  </a:moveTo>
                  <a:cubicBezTo>
                    <a:pt x="12" y="24"/>
                    <a:pt x="12" y="24"/>
                    <a:pt x="11" y="23"/>
                  </a:cubicBezTo>
                  <a:cubicBezTo>
                    <a:pt x="11" y="23"/>
                    <a:pt x="10" y="23"/>
                    <a:pt x="10" y="24"/>
                  </a:cubicBezTo>
                  <a:cubicBezTo>
                    <a:pt x="8" y="25"/>
                    <a:pt x="8" y="25"/>
                    <a:pt x="8" y="25"/>
                  </a:cubicBezTo>
                  <a:cubicBezTo>
                    <a:pt x="5" y="28"/>
                    <a:pt x="2" y="30"/>
                    <a:pt x="1" y="32"/>
                  </a:cubicBezTo>
                  <a:cubicBezTo>
                    <a:pt x="0" y="35"/>
                    <a:pt x="1" y="39"/>
                    <a:pt x="5" y="40"/>
                  </a:cubicBezTo>
                  <a:cubicBezTo>
                    <a:pt x="6" y="41"/>
                    <a:pt x="7" y="41"/>
                    <a:pt x="8" y="41"/>
                  </a:cubicBezTo>
                  <a:cubicBezTo>
                    <a:pt x="9" y="41"/>
                    <a:pt x="9" y="40"/>
                    <a:pt x="10" y="40"/>
                  </a:cubicBezTo>
                  <a:cubicBezTo>
                    <a:pt x="11" y="39"/>
                    <a:pt x="13" y="38"/>
                    <a:pt x="13" y="37"/>
                  </a:cubicBezTo>
                  <a:cubicBezTo>
                    <a:pt x="14" y="35"/>
                    <a:pt x="13" y="31"/>
                    <a:pt x="12" y="26"/>
                  </a:cubicBezTo>
                  <a:lnTo>
                    <a:pt x="12" y="24"/>
                  </a:lnTo>
                  <a:close/>
                  <a:moveTo>
                    <a:pt x="75" y="16"/>
                  </a:moveTo>
                  <a:cubicBezTo>
                    <a:pt x="75" y="15"/>
                    <a:pt x="75" y="14"/>
                    <a:pt x="75" y="13"/>
                  </a:cubicBezTo>
                  <a:cubicBezTo>
                    <a:pt x="75" y="12"/>
                    <a:pt x="74" y="12"/>
                    <a:pt x="74" y="12"/>
                  </a:cubicBezTo>
                  <a:cubicBezTo>
                    <a:pt x="73" y="11"/>
                    <a:pt x="73" y="12"/>
                    <a:pt x="72" y="12"/>
                  </a:cubicBezTo>
                  <a:cubicBezTo>
                    <a:pt x="71" y="13"/>
                    <a:pt x="70" y="13"/>
                    <a:pt x="69" y="14"/>
                  </a:cubicBezTo>
                  <a:cubicBezTo>
                    <a:pt x="64" y="19"/>
                    <a:pt x="58" y="23"/>
                    <a:pt x="57" y="26"/>
                  </a:cubicBezTo>
                  <a:cubicBezTo>
                    <a:pt x="55" y="31"/>
                    <a:pt x="58" y="38"/>
                    <a:pt x="63" y="40"/>
                  </a:cubicBezTo>
                  <a:cubicBezTo>
                    <a:pt x="65" y="40"/>
                    <a:pt x="67" y="40"/>
                    <a:pt x="68" y="40"/>
                  </a:cubicBezTo>
                  <a:cubicBezTo>
                    <a:pt x="69" y="40"/>
                    <a:pt x="70" y="40"/>
                    <a:pt x="71" y="39"/>
                  </a:cubicBezTo>
                  <a:cubicBezTo>
                    <a:pt x="74" y="38"/>
                    <a:pt x="76" y="36"/>
                    <a:pt x="77" y="33"/>
                  </a:cubicBezTo>
                  <a:cubicBezTo>
                    <a:pt x="78" y="30"/>
                    <a:pt x="77" y="24"/>
                    <a:pt x="75" y="16"/>
                  </a:cubicBezTo>
                  <a:close/>
                  <a:moveTo>
                    <a:pt x="67" y="51"/>
                  </a:moveTo>
                  <a:cubicBezTo>
                    <a:pt x="67" y="51"/>
                    <a:pt x="67" y="50"/>
                    <a:pt x="66" y="50"/>
                  </a:cubicBezTo>
                  <a:cubicBezTo>
                    <a:pt x="66" y="50"/>
                    <a:pt x="65" y="50"/>
                    <a:pt x="65" y="50"/>
                  </a:cubicBezTo>
                  <a:cubicBezTo>
                    <a:pt x="64" y="51"/>
                    <a:pt x="64" y="51"/>
                    <a:pt x="63" y="51"/>
                  </a:cubicBezTo>
                  <a:cubicBezTo>
                    <a:pt x="63" y="52"/>
                    <a:pt x="63" y="52"/>
                    <a:pt x="63" y="52"/>
                  </a:cubicBezTo>
                  <a:cubicBezTo>
                    <a:pt x="60" y="54"/>
                    <a:pt x="57" y="57"/>
                    <a:pt x="56" y="59"/>
                  </a:cubicBezTo>
                  <a:cubicBezTo>
                    <a:pt x="55" y="62"/>
                    <a:pt x="56" y="66"/>
                    <a:pt x="60" y="67"/>
                  </a:cubicBezTo>
                  <a:cubicBezTo>
                    <a:pt x="61" y="68"/>
                    <a:pt x="62" y="68"/>
                    <a:pt x="63" y="68"/>
                  </a:cubicBezTo>
                  <a:cubicBezTo>
                    <a:pt x="64" y="67"/>
                    <a:pt x="64" y="67"/>
                    <a:pt x="65" y="67"/>
                  </a:cubicBezTo>
                  <a:cubicBezTo>
                    <a:pt x="66" y="66"/>
                    <a:pt x="68" y="65"/>
                    <a:pt x="68" y="63"/>
                  </a:cubicBezTo>
                  <a:cubicBezTo>
                    <a:pt x="69" y="61"/>
                    <a:pt x="68" y="58"/>
                    <a:pt x="67" y="53"/>
                  </a:cubicBezTo>
                  <a:lnTo>
                    <a:pt x="67" y="51"/>
                  </a:lnTo>
                  <a:close/>
                  <a:moveTo>
                    <a:pt x="45" y="28"/>
                  </a:moveTo>
                  <a:cubicBezTo>
                    <a:pt x="45" y="27"/>
                    <a:pt x="44" y="27"/>
                    <a:pt x="44" y="26"/>
                  </a:cubicBezTo>
                  <a:cubicBezTo>
                    <a:pt x="43" y="26"/>
                    <a:pt x="43" y="26"/>
                    <a:pt x="42" y="27"/>
                  </a:cubicBezTo>
                  <a:cubicBezTo>
                    <a:pt x="40" y="28"/>
                    <a:pt x="38" y="30"/>
                    <a:pt x="35" y="33"/>
                  </a:cubicBezTo>
                  <a:cubicBezTo>
                    <a:pt x="27" y="39"/>
                    <a:pt x="18" y="46"/>
                    <a:pt x="16" y="52"/>
                  </a:cubicBezTo>
                  <a:cubicBezTo>
                    <a:pt x="12" y="61"/>
                    <a:pt x="17" y="71"/>
                    <a:pt x="26" y="75"/>
                  </a:cubicBezTo>
                  <a:cubicBezTo>
                    <a:pt x="29" y="76"/>
                    <a:pt x="32" y="76"/>
                    <a:pt x="34" y="76"/>
                  </a:cubicBezTo>
                  <a:cubicBezTo>
                    <a:pt x="36" y="76"/>
                    <a:pt x="38" y="75"/>
                    <a:pt x="39" y="74"/>
                  </a:cubicBezTo>
                  <a:cubicBezTo>
                    <a:pt x="44" y="72"/>
                    <a:pt x="47" y="69"/>
                    <a:pt x="49" y="64"/>
                  </a:cubicBezTo>
                  <a:cubicBezTo>
                    <a:pt x="51" y="59"/>
                    <a:pt x="48" y="47"/>
                    <a:pt x="46" y="37"/>
                  </a:cubicBezTo>
                  <a:cubicBezTo>
                    <a:pt x="46" y="33"/>
                    <a:pt x="45" y="30"/>
                    <a:pt x="45" y="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 name="Freeform 466"/>
            <p:cNvSpPr/>
            <p:nvPr/>
          </p:nvSpPr>
          <p:spPr bwMode="auto">
            <a:xfrm>
              <a:off x="7037806" y="4021457"/>
              <a:ext cx="109285" cy="6921"/>
            </a:xfrm>
            <a:custGeom>
              <a:avLst/>
              <a:gdLst>
                <a:gd name="T0" fmla="*/ 123 w 127"/>
                <a:gd name="T1" fmla="*/ 0 h 8"/>
                <a:gd name="T2" fmla="*/ 4 w 127"/>
                <a:gd name="T3" fmla="*/ 0 h 8"/>
                <a:gd name="T4" fmla="*/ 0 w 127"/>
                <a:gd name="T5" fmla="*/ 4 h 8"/>
                <a:gd name="T6" fmla="*/ 4 w 127"/>
                <a:gd name="T7" fmla="*/ 8 h 8"/>
                <a:gd name="T8" fmla="*/ 123 w 127"/>
                <a:gd name="T9" fmla="*/ 8 h 8"/>
                <a:gd name="T10" fmla="*/ 127 w 127"/>
                <a:gd name="T11" fmla="*/ 4 h 8"/>
                <a:gd name="T12" fmla="*/ 123 w 12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27" h="8">
                  <a:moveTo>
                    <a:pt x="123" y="0"/>
                  </a:moveTo>
                  <a:cubicBezTo>
                    <a:pt x="4" y="0"/>
                    <a:pt x="4" y="0"/>
                    <a:pt x="4" y="0"/>
                  </a:cubicBezTo>
                  <a:cubicBezTo>
                    <a:pt x="1" y="0"/>
                    <a:pt x="0" y="2"/>
                    <a:pt x="0" y="4"/>
                  </a:cubicBezTo>
                  <a:cubicBezTo>
                    <a:pt x="0" y="6"/>
                    <a:pt x="1" y="8"/>
                    <a:pt x="4" y="8"/>
                  </a:cubicBezTo>
                  <a:cubicBezTo>
                    <a:pt x="123" y="8"/>
                    <a:pt x="123" y="8"/>
                    <a:pt x="123" y="8"/>
                  </a:cubicBezTo>
                  <a:cubicBezTo>
                    <a:pt x="125" y="8"/>
                    <a:pt x="127" y="6"/>
                    <a:pt x="127" y="4"/>
                  </a:cubicBezTo>
                  <a:cubicBezTo>
                    <a:pt x="127" y="2"/>
                    <a:pt x="125" y="0"/>
                    <a:pt x="12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 name="Freeform 467"/>
            <p:cNvSpPr>
              <a:spLocks noEditPoints="1"/>
            </p:cNvSpPr>
            <p:nvPr/>
          </p:nvSpPr>
          <p:spPr bwMode="auto">
            <a:xfrm>
              <a:off x="6748200" y="4009436"/>
              <a:ext cx="174128" cy="90343"/>
            </a:xfrm>
            <a:custGeom>
              <a:avLst/>
              <a:gdLst>
                <a:gd name="T0" fmla="*/ 199 w 202"/>
                <a:gd name="T1" fmla="*/ 23 h 105"/>
                <a:gd name="T2" fmla="*/ 177 w 202"/>
                <a:gd name="T3" fmla="*/ 0 h 105"/>
                <a:gd name="T4" fmla="*/ 154 w 202"/>
                <a:gd name="T5" fmla="*/ 23 h 105"/>
                <a:gd name="T6" fmla="*/ 159 w 202"/>
                <a:gd name="T7" fmla="*/ 27 h 105"/>
                <a:gd name="T8" fmla="*/ 163 w 202"/>
                <a:gd name="T9" fmla="*/ 23 h 105"/>
                <a:gd name="T10" fmla="*/ 177 w 202"/>
                <a:gd name="T11" fmla="*/ 8 h 105"/>
                <a:gd name="T12" fmla="*/ 191 w 202"/>
                <a:gd name="T13" fmla="*/ 23 h 105"/>
                <a:gd name="T14" fmla="*/ 177 w 202"/>
                <a:gd name="T15" fmla="*/ 39 h 105"/>
                <a:gd name="T16" fmla="*/ 4 w 202"/>
                <a:gd name="T17" fmla="*/ 39 h 105"/>
                <a:gd name="T18" fmla="*/ 0 w 202"/>
                <a:gd name="T19" fmla="*/ 43 h 105"/>
                <a:gd name="T20" fmla="*/ 4 w 202"/>
                <a:gd name="T21" fmla="*/ 47 h 105"/>
                <a:gd name="T22" fmla="*/ 177 w 202"/>
                <a:gd name="T23" fmla="*/ 47 h 105"/>
                <a:gd name="T24" fmla="*/ 199 w 202"/>
                <a:gd name="T25" fmla="*/ 23 h 105"/>
                <a:gd name="T26" fmla="*/ 179 w 202"/>
                <a:gd name="T27" fmla="*/ 58 h 105"/>
                <a:gd name="T28" fmla="*/ 26 w 202"/>
                <a:gd name="T29" fmla="*/ 58 h 105"/>
                <a:gd name="T30" fmla="*/ 22 w 202"/>
                <a:gd name="T31" fmla="*/ 62 h 105"/>
                <a:gd name="T32" fmla="*/ 26 w 202"/>
                <a:gd name="T33" fmla="*/ 66 h 105"/>
                <a:gd name="T34" fmla="*/ 179 w 202"/>
                <a:gd name="T35" fmla="*/ 66 h 105"/>
                <a:gd name="T36" fmla="*/ 194 w 202"/>
                <a:gd name="T37" fmla="*/ 82 h 105"/>
                <a:gd name="T38" fmla="*/ 179 w 202"/>
                <a:gd name="T39" fmla="*/ 97 h 105"/>
                <a:gd name="T40" fmla="*/ 165 w 202"/>
                <a:gd name="T41" fmla="*/ 82 h 105"/>
                <a:gd name="T42" fmla="*/ 161 w 202"/>
                <a:gd name="T43" fmla="*/ 78 h 105"/>
                <a:gd name="T44" fmla="*/ 157 w 202"/>
                <a:gd name="T45" fmla="*/ 82 h 105"/>
                <a:gd name="T46" fmla="*/ 179 w 202"/>
                <a:gd name="T47" fmla="*/ 105 h 105"/>
                <a:gd name="T48" fmla="*/ 202 w 202"/>
                <a:gd name="T49" fmla="*/ 82 h 105"/>
                <a:gd name="T50" fmla="*/ 179 w 202"/>
                <a:gd name="T51"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105">
                  <a:moveTo>
                    <a:pt x="199" y="23"/>
                  </a:moveTo>
                  <a:cubicBezTo>
                    <a:pt x="199" y="10"/>
                    <a:pt x="189" y="0"/>
                    <a:pt x="177" y="0"/>
                  </a:cubicBezTo>
                  <a:cubicBezTo>
                    <a:pt x="164" y="0"/>
                    <a:pt x="154" y="10"/>
                    <a:pt x="154" y="23"/>
                  </a:cubicBezTo>
                  <a:cubicBezTo>
                    <a:pt x="154" y="25"/>
                    <a:pt x="156" y="27"/>
                    <a:pt x="159" y="27"/>
                  </a:cubicBezTo>
                  <a:cubicBezTo>
                    <a:pt x="161" y="27"/>
                    <a:pt x="163" y="25"/>
                    <a:pt x="163" y="23"/>
                  </a:cubicBezTo>
                  <a:cubicBezTo>
                    <a:pt x="163" y="15"/>
                    <a:pt x="169" y="8"/>
                    <a:pt x="177" y="8"/>
                  </a:cubicBezTo>
                  <a:cubicBezTo>
                    <a:pt x="185" y="8"/>
                    <a:pt x="191" y="15"/>
                    <a:pt x="191" y="23"/>
                  </a:cubicBezTo>
                  <a:cubicBezTo>
                    <a:pt x="191" y="37"/>
                    <a:pt x="178" y="38"/>
                    <a:pt x="177" y="39"/>
                  </a:cubicBezTo>
                  <a:cubicBezTo>
                    <a:pt x="4" y="39"/>
                    <a:pt x="4" y="39"/>
                    <a:pt x="4" y="39"/>
                  </a:cubicBezTo>
                  <a:cubicBezTo>
                    <a:pt x="2" y="39"/>
                    <a:pt x="0" y="40"/>
                    <a:pt x="0" y="43"/>
                  </a:cubicBezTo>
                  <a:cubicBezTo>
                    <a:pt x="0" y="45"/>
                    <a:pt x="2" y="47"/>
                    <a:pt x="4" y="47"/>
                  </a:cubicBezTo>
                  <a:cubicBezTo>
                    <a:pt x="177" y="47"/>
                    <a:pt x="177" y="47"/>
                    <a:pt x="177" y="47"/>
                  </a:cubicBezTo>
                  <a:cubicBezTo>
                    <a:pt x="185" y="47"/>
                    <a:pt x="199" y="41"/>
                    <a:pt x="199" y="23"/>
                  </a:cubicBezTo>
                  <a:close/>
                  <a:moveTo>
                    <a:pt x="179" y="58"/>
                  </a:moveTo>
                  <a:cubicBezTo>
                    <a:pt x="26" y="58"/>
                    <a:pt x="26" y="58"/>
                    <a:pt x="26" y="58"/>
                  </a:cubicBezTo>
                  <a:cubicBezTo>
                    <a:pt x="24" y="58"/>
                    <a:pt x="22" y="60"/>
                    <a:pt x="22" y="62"/>
                  </a:cubicBezTo>
                  <a:cubicBezTo>
                    <a:pt x="22" y="64"/>
                    <a:pt x="24" y="66"/>
                    <a:pt x="26" y="66"/>
                  </a:cubicBezTo>
                  <a:cubicBezTo>
                    <a:pt x="179" y="66"/>
                    <a:pt x="179" y="66"/>
                    <a:pt x="179" y="66"/>
                  </a:cubicBezTo>
                  <a:cubicBezTo>
                    <a:pt x="180" y="66"/>
                    <a:pt x="194" y="67"/>
                    <a:pt x="194" y="82"/>
                  </a:cubicBezTo>
                  <a:cubicBezTo>
                    <a:pt x="194" y="90"/>
                    <a:pt x="187" y="97"/>
                    <a:pt x="179" y="97"/>
                  </a:cubicBezTo>
                  <a:cubicBezTo>
                    <a:pt x="172" y="97"/>
                    <a:pt x="165" y="90"/>
                    <a:pt x="165" y="82"/>
                  </a:cubicBezTo>
                  <a:cubicBezTo>
                    <a:pt x="165" y="80"/>
                    <a:pt x="163" y="78"/>
                    <a:pt x="161" y="78"/>
                  </a:cubicBezTo>
                  <a:cubicBezTo>
                    <a:pt x="159" y="78"/>
                    <a:pt x="157" y="80"/>
                    <a:pt x="157" y="82"/>
                  </a:cubicBezTo>
                  <a:cubicBezTo>
                    <a:pt x="157" y="95"/>
                    <a:pt x="167" y="105"/>
                    <a:pt x="179" y="105"/>
                  </a:cubicBezTo>
                  <a:cubicBezTo>
                    <a:pt x="192" y="105"/>
                    <a:pt x="202" y="95"/>
                    <a:pt x="202" y="82"/>
                  </a:cubicBezTo>
                  <a:cubicBezTo>
                    <a:pt x="202" y="64"/>
                    <a:pt x="187" y="58"/>
                    <a:pt x="179"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0" name="Freeform 468"/>
            <p:cNvSpPr>
              <a:spLocks noEditPoints="1"/>
            </p:cNvSpPr>
            <p:nvPr/>
          </p:nvSpPr>
          <p:spPr bwMode="auto">
            <a:xfrm>
              <a:off x="6779164" y="4073186"/>
              <a:ext cx="88157" cy="64478"/>
            </a:xfrm>
            <a:custGeom>
              <a:avLst/>
              <a:gdLst>
                <a:gd name="T0" fmla="*/ 52 w 102"/>
                <a:gd name="T1" fmla="*/ 34 h 75"/>
                <a:gd name="T2" fmla="*/ 45 w 102"/>
                <a:gd name="T3" fmla="*/ 34 h 75"/>
                <a:gd name="T4" fmla="*/ 68 w 102"/>
                <a:gd name="T5" fmla="*/ 9 h 75"/>
                <a:gd name="T6" fmla="*/ 68 w 102"/>
                <a:gd name="T7" fmla="*/ 2 h 75"/>
                <a:gd name="T8" fmla="*/ 61 w 102"/>
                <a:gd name="T9" fmla="*/ 2 h 75"/>
                <a:gd name="T10" fmla="*/ 29 w 102"/>
                <a:gd name="T11" fmla="*/ 35 h 75"/>
                <a:gd name="T12" fmla="*/ 28 w 102"/>
                <a:gd name="T13" fmla="*/ 41 h 75"/>
                <a:gd name="T14" fmla="*/ 32 w 102"/>
                <a:gd name="T15" fmla="*/ 44 h 75"/>
                <a:gd name="T16" fmla="*/ 39 w 102"/>
                <a:gd name="T17" fmla="*/ 44 h 75"/>
                <a:gd name="T18" fmla="*/ 17 w 102"/>
                <a:gd name="T19" fmla="*/ 66 h 75"/>
                <a:gd name="T20" fmla="*/ 17 w 102"/>
                <a:gd name="T21" fmla="*/ 74 h 75"/>
                <a:gd name="T22" fmla="*/ 21 w 102"/>
                <a:gd name="T23" fmla="*/ 75 h 75"/>
                <a:gd name="T24" fmla="*/ 24 w 102"/>
                <a:gd name="T25" fmla="*/ 74 h 75"/>
                <a:gd name="T26" fmla="*/ 56 w 102"/>
                <a:gd name="T27" fmla="*/ 43 h 75"/>
                <a:gd name="T28" fmla="*/ 57 w 102"/>
                <a:gd name="T29" fmla="*/ 37 h 75"/>
                <a:gd name="T30" fmla="*/ 52 w 102"/>
                <a:gd name="T31" fmla="*/ 34 h 75"/>
                <a:gd name="T32" fmla="*/ 34 w 102"/>
                <a:gd name="T33" fmla="*/ 4 h 75"/>
                <a:gd name="T34" fmla="*/ 26 w 102"/>
                <a:gd name="T35" fmla="*/ 4 h 75"/>
                <a:gd name="T36" fmla="*/ 2 w 102"/>
                <a:gd name="T37" fmla="*/ 29 h 75"/>
                <a:gd name="T38" fmla="*/ 2 w 102"/>
                <a:gd name="T39" fmla="*/ 36 h 75"/>
                <a:gd name="T40" fmla="*/ 5 w 102"/>
                <a:gd name="T41" fmla="*/ 38 h 75"/>
                <a:gd name="T42" fmla="*/ 9 w 102"/>
                <a:gd name="T43" fmla="*/ 36 h 75"/>
                <a:gd name="T44" fmla="*/ 34 w 102"/>
                <a:gd name="T45" fmla="*/ 11 h 75"/>
                <a:gd name="T46" fmla="*/ 34 w 102"/>
                <a:gd name="T47" fmla="*/ 4 h 75"/>
                <a:gd name="T48" fmla="*/ 100 w 102"/>
                <a:gd name="T49" fmla="*/ 4 h 75"/>
                <a:gd name="T50" fmla="*/ 93 w 102"/>
                <a:gd name="T51" fmla="*/ 4 h 75"/>
                <a:gd name="T52" fmla="*/ 68 w 102"/>
                <a:gd name="T53" fmla="*/ 29 h 75"/>
                <a:gd name="T54" fmla="*/ 68 w 102"/>
                <a:gd name="T55" fmla="*/ 36 h 75"/>
                <a:gd name="T56" fmla="*/ 72 w 102"/>
                <a:gd name="T57" fmla="*/ 38 h 75"/>
                <a:gd name="T58" fmla="*/ 76 w 102"/>
                <a:gd name="T59" fmla="*/ 36 h 75"/>
                <a:gd name="T60" fmla="*/ 100 w 102"/>
                <a:gd name="T61" fmla="*/ 11 h 75"/>
                <a:gd name="T62" fmla="*/ 100 w 102"/>
                <a:gd name="T63" fmla="*/ 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2" h="75">
                  <a:moveTo>
                    <a:pt x="52" y="34"/>
                  </a:moveTo>
                  <a:cubicBezTo>
                    <a:pt x="45" y="34"/>
                    <a:pt x="45" y="34"/>
                    <a:pt x="45" y="34"/>
                  </a:cubicBezTo>
                  <a:cubicBezTo>
                    <a:pt x="68" y="9"/>
                    <a:pt x="68" y="9"/>
                    <a:pt x="68" y="9"/>
                  </a:cubicBezTo>
                  <a:cubicBezTo>
                    <a:pt x="70" y="7"/>
                    <a:pt x="70" y="4"/>
                    <a:pt x="68" y="2"/>
                  </a:cubicBezTo>
                  <a:cubicBezTo>
                    <a:pt x="66" y="0"/>
                    <a:pt x="63" y="0"/>
                    <a:pt x="61" y="2"/>
                  </a:cubicBezTo>
                  <a:cubicBezTo>
                    <a:pt x="29" y="35"/>
                    <a:pt x="29" y="35"/>
                    <a:pt x="29" y="35"/>
                  </a:cubicBezTo>
                  <a:cubicBezTo>
                    <a:pt x="27" y="37"/>
                    <a:pt x="27" y="39"/>
                    <a:pt x="28" y="41"/>
                  </a:cubicBezTo>
                  <a:cubicBezTo>
                    <a:pt x="28" y="43"/>
                    <a:pt x="30" y="44"/>
                    <a:pt x="32" y="44"/>
                  </a:cubicBezTo>
                  <a:cubicBezTo>
                    <a:pt x="39" y="44"/>
                    <a:pt x="39" y="44"/>
                    <a:pt x="39" y="44"/>
                  </a:cubicBezTo>
                  <a:cubicBezTo>
                    <a:pt x="17" y="66"/>
                    <a:pt x="17" y="66"/>
                    <a:pt x="17" y="66"/>
                  </a:cubicBezTo>
                  <a:cubicBezTo>
                    <a:pt x="15" y="68"/>
                    <a:pt x="15" y="72"/>
                    <a:pt x="17" y="74"/>
                  </a:cubicBezTo>
                  <a:cubicBezTo>
                    <a:pt x="18" y="75"/>
                    <a:pt x="19" y="75"/>
                    <a:pt x="21" y="75"/>
                  </a:cubicBezTo>
                  <a:cubicBezTo>
                    <a:pt x="22" y="75"/>
                    <a:pt x="23" y="75"/>
                    <a:pt x="24" y="74"/>
                  </a:cubicBezTo>
                  <a:cubicBezTo>
                    <a:pt x="56" y="43"/>
                    <a:pt x="56" y="43"/>
                    <a:pt x="56" y="43"/>
                  </a:cubicBezTo>
                  <a:cubicBezTo>
                    <a:pt x="57" y="41"/>
                    <a:pt x="58" y="39"/>
                    <a:pt x="57" y="37"/>
                  </a:cubicBezTo>
                  <a:cubicBezTo>
                    <a:pt x="56" y="35"/>
                    <a:pt x="54" y="34"/>
                    <a:pt x="52" y="34"/>
                  </a:cubicBezTo>
                  <a:close/>
                  <a:moveTo>
                    <a:pt x="34" y="4"/>
                  </a:moveTo>
                  <a:cubicBezTo>
                    <a:pt x="32" y="2"/>
                    <a:pt x="28" y="2"/>
                    <a:pt x="26" y="4"/>
                  </a:cubicBezTo>
                  <a:cubicBezTo>
                    <a:pt x="2" y="29"/>
                    <a:pt x="2" y="29"/>
                    <a:pt x="2" y="29"/>
                  </a:cubicBezTo>
                  <a:cubicBezTo>
                    <a:pt x="0" y="31"/>
                    <a:pt x="0" y="34"/>
                    <a:pt x="2" y="36"/>
                  </a:cubicBezTo>
                  <a:cubicBezTo>
                    <a:pt x="3" y="37"/>
                    <a:pt x="4" y="38"/>
                    <a:pt x="5" y="38"/>
                  </a:cubicBezTo>
                  <a:cubicBezTo>
                    <a:pt x="7" y="38"/>
                    <a:pt x="8" y="37"/>
                    <a:pt x="9" y="36"/>
                  </a:cubicBezTo>
                  <a:cubicBezTo>
                    <a:pt x="34" y="11"/>
                    <a:pt x="34" y="11"/>
                    <a:pt x="34" y="11"/>
                  </a:cubicBezTo>
                  <a:cubicBezTo>
                    <a:pt x="36" y="9"/>
                    <a:pt x="36" y="6"/>
                    <a:pt x="34" y="4"/>
                  </a:cubicBezTo>
                  <a:close/>
                  <a:moveTo>
                    <a:pt x="100" y="4"/>
                  </a:moveTo>
                  <a:cubicBezTo>
                    <a:pt x="98" y="2"/>
                    <a:pt x="95" y="2"/>
                    <a:pt x="93" y="4"/>
                  </a:cubicBezTo>
                  <a:cubicBezTo>
                    <a:pt x="68" y="29"/>
                    <a:pt x="68" y="29"/>
                    <a:pt x="68" y="29"/>
                  </a:cubicBezTo>
                  <a:cubicBezTo>
                    <a:pt x="66" y="31"/>
                    <a:pt x="66" y="34"/>
                    <a:pt x="68" y="36"/>
                  </a:cubicBezTo>
                  <a:cubicBezTo>
                    <a:pt x="69" y="37"/>
                    <a:pt x="71" y="38"/>
                    <a:pt x="72" y="38"/>
                  </a:cubicBezTo>
                  <a:cubicBezTo>
                    <a:pt x="73" y="38"/>
                    <a:pt x="75" y="37"/>
                    <a:pt x="76" y="36"/>
                  </a:cubicBezTo>
                  <a:cubicBezTo>
                    <a:pt x="100" y="11"/>
                    <a:pt x="100" y="11"/>
                    <a:pt x="100" y="11"/>
                  </a:cubicBezTo>
                  <a:cubicBezTo>
                    <a:pt x="102" y="9"/>
                    <a:pt x="102" y="6"/>
                    <a:pt x="100"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1" name="Freeform 469"/>
            <p:cNvSpPr/>
            <p:nvPr/>
          </p:nvSpPr>
          <p:spPr bwMode="auto">
            <a:xfrm>
              <a:off x="6757672" y="4021457"/>
              <a:ext cx="109650" cy="6921"/>
            </a:xfrm>
            <a:custGeom>
              <a:avLst/>
              <a:gdLst>
                <a:gd name="T0" fmla="*/ 123 w 127"/>
                <a:gd name="T1" fmla="*/ 0 h 8"/>
                <a:gd name="T2" fmla="*/ 4 w 127"/>
                <a:gd name="T3" fmla="*/ 0 h 8"/>
                <a:gd name="T4" fmla="*/ 0 w 127"/>
                <a:gd name="T5" fmla="*/ 4 h 8"/>
                <a:gd name="T6" fmla="*/ 4 w 127"/>
                <a:gd name="T7" fmla="*/ 8 h 8"/>
                <a:gd name="T8" fmla="*/ 123 w 127"/>
                <a:gd name="T9" fmla="*/ 8 h 8"/>
                <a:gd name="T10" fmla="*/ 127 w 127"/>
                <a:gd name="T11" fmla="*/ 4 h 8"/>
                <a:gd name="T12" fmla="*/ 123 w 12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27" h="8">
                  <a:moveTo>
                    <a:pt x="123" y="0"/>
                  </a:moveTo>
                  <a:cubicBezTo>
                    <a:pt x="4" y="0"/>
                    <a:pt x="4" y="0"/>
                    <a:pt x="4" y="0"/>
                  </a:cubicBezTo>
                  <a:cubicBezTo>
                    <a:pt x="2" y="0"/>
                    <a:pt x="0" y="2"/>
                    <a:pt x="0" y="4"/>
                  </a:cubicBezTo>
                  <a:cubicBezTo>
                    <a:pt x="0" y="6"/>
                    <a:pt x="2" y="8"/>
                    <a:pt x="4" y="8"/>
                  </a:cubicBezTo>
                  <a:cubicBezTo>
                    <a:pt x="123" y="8"/>
                    <a:pt x="123" y="8"/>
                    <a:pt x="123" y="8"/>
                  </a:cubicBezTo>
                  <a:cubicBezTo>
                    <a:pt x="125" y="8"/>
                    <a:pt x="127" y="6"/>
                    <a:pt x="127" y="4"/>
                  </a:cubicBezTo>
                  <a:cubicBezTo>
                    <a:pt x="127" y="2"/>
                    <a:pt x="125" y="0"/>
                    <a:pt x="12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2" name="Freeform 470"/>
            <p:cNvSpPr>
              <a:spLocks noEditPoints="1"/>
            </p:cNvSpPr>
            <p:nvPr/>
          </p:nvSpPr>
          <p:spPr bwMode="auto">
            <a:xfrm>
              <a:off x="6450215" y="4009436"/>
              <a:ext cx="174128" cy="90343"/>
            </a:xfrm>
            <a:custGeom>
              <a:avLst/>
              <a:gdLst>
                <a:gd name="T0" fmla="*/ 199 w 202"/>
                <a:gd name="T1" fmla="*/ 23 h 105"/>
                <a:gd name="T2" fmla="*/ 176 w 202"/>
                <a:gd name="T3" fmla="*/ 0 h 105"/>
                <a:gd name="T4" fmla="*/ 154 w 202"/>
                <a:gd name="T5" fmla="*/ 23 h 105"/>
                <a:gd name="T6" fmla="*/ 158 w 202"/>
                <a:gd name="T7" fmla="*/ 27 h 105"/>
                <a:gd name="T8" fmla="*/ 162 w 202"/>
                <a:gd name="T9" fmla="*/ 23 h 105"/>
                <a:gd name="T10" fmla="*/ 176 w 202"/>
                <a:gd name="T11" fmla="*/ 8 h 105"/>
                <a:gd name="T12" fmla="*/ 191 w 202"/>
                <a:gd name="T13" fmla="*/ 23 h 105"/>
                <a:gd name="T14" fmla="*/ 176 w 202"/>
                <a:gd name="T15" fmla="*/ 39 h 105"/>
                <a:gd name="T16" fmla="*/ 4 w 202"/>
                <a:gd name="T17" fmla="*/ 39 h 105"/>
                <a:gd name="T18" fmla="*/ 0 w 202"/>
                <a:gd name="T19" fmla="*/ 43 h 105"/>
                <a:gd name="T20" fmla="*/ 4 w 202"/>
                <a:gd name="T21" fmla="*/ 47 h 105"/>
                <a:gd name="T22" fmla="*/ 177 w 202"/>
                <a:gd name="T23" fmla="*/ 47 h 105"/>
                <a:gd name="T24" fmla="*/ 199 w 202"/>
                <a:gd name="T25" fmla="*/ 23 h 105"/>
                <a:gd name="T26" fmla="*/ 179 w 202"/>
                <a:gd name="T27" fmla="*/ 58 h 105"/>
                <a:gd name="T28" fmla="*/ 26 w 202"/>
                <a:gd name="T29" fmla="*/ 58 h 105"/>
                <a:gd name="T30" fmla="*/ 22 w 202"/>
                <a:gd name="T31" fmla="*/ 62 h 105"/>
                <a:gd name="T32" fmla="*/ 26 w 202"/>
                <a:gd name="T33" fmla="*/ 66 h 105"/>
                <a:gd name="T34" fmla="*/ 179 w 202"/>
                <a:gd name="T35" fmla="*/ 66 h 105"/>
                <a:gd name="T36" fmla="*/ 193 w 202"/>
                <a:gd name="T37" fmla="*/ 82 h 105"/>
                <a:gd name="T38" fmla="*/ 179 w 202"/>
                <a:gd name="T39" fmla="*/ 97 h 105"/>
                <a:gd name="T40" fmla="*/ 165 w 202"/>
                <a:gd name="T41" fmla="*/ 82 h 105"/>
                <a:gd name="T42" fmla="*/ 161 w 202"/>
                <a:gd name="T43" fmla="*/ 78 h 105"/>
                <a:gd name="T44" fmla="*/ 157 w 202"/>
                <a:gd name="T45" fmla="*/ 82 h 105"/>
                <a:gd name="T46" fmla="*/ 179 w 202"/>
                <a:gd name="T47" fmla="*/ 105 h 105"/>
                <a:gd name="T48" fmla="*/ 202 w 202"/>
                <a:gd name="T49" fmla="*/ 82 h 105"/>
                <a:gd name="T50" fmla="*/ 179 w 202"/>
                <a:gd name="T51"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105">
                  <a:moveTo>
                    <a:pt x="199" y="23"/>
                  </a:moveTo>
                  <a:cubicBezTo>
                    <a:pt x="199" y="10"/>
                    <a:pt x="189" y="0"/>
                    <a:pt x="176" y="0"/>
                  </a:cubicBezTo>
                  <a:cubicBezTo>
                    <a:pt x="164" y="0"/>
                    <a:pt x="154" y="10"/>
                    <a:pt x="154" y="23"/>
                  </a:cubicBezTo>
                  <a:cubicBezTo>
                    <a:pt x="154" y="25"/>
                    <a:pt x="156" y="27"/>
                    <a:pt x="158" y="27"/>
                  </a:cubicBezTo>
                  <a:cubicBezTo>
                    <a:pt x="160" y="27"/>
                    <a:pt x="162" y="25"/>
                    <a:pt x="162" y="23"/>
                  </a:cubicBezTo>
                  <a:cubicBezTo>
                    <a:pt x="162" y="15"/>
                    <a:pt x="169" y="8"/>
                    <a:pt x="176" y="8"/>
                  </a:cubicBezTo>
                  <a:cubicBezTo>
                    <a:pt x="184" y="8"/>
                    <a:pt x="191" y="15"/>
                    <a:pt x="191" y="23"/>
                  </a:cubicBezTo>
                  <a:cubicBezTo>
                    <a:pt x="191" y="37"/>
                    <a:pt x="178" y="38"/>
                    <a:pt x="176" y="39"/>
                  </a:cubicBezTo>
                  <a:cubicBezTo>
                    <a:pt x="4" y="39"/>
                    <a:pt x="4" y="39"/>
                    <a:pt x="4" y="39"/>
                  </a:cubicBezTo>
                  <a:cubicBezTo>
                    <a:pt x="1" y="39"/>
                    <a:pt x="0" y="40"/>
                    <a:pt x="0" y="43"/>
                  </a:cubicBezTo>
                  <a:cubicBezTo>
                    <a:pt x="0" y="45"/>
                    <a:pt x="1" y="47"/>
                    <a:pt x="4" y="47"/>
                  </a:cubicBezTo>
                  <a:cubicBezTo>
                    <a:pt x="177" y="47"/>
                    <a:pt x="177" y="47"/>
                    <a:pt x="177" y="47"/>
                  </a:cubicBezTo>
                  <a:cubicBezTo>
                    <a:pt x="184" y="47"/>
                    <a:pt x="199" y="41"/>
                    <a:pt x="199" y="23"/>
                  </a:cubicBezTo>
                  <a:close/>
                  <a:moveTo>
                    <a:pt x="179" y="58"/>
                  </a:moveTo>
                  <a:cubicBezTo>
                    <a:pt x="26" y="58"/>
                    <a:pt x="26" y="58"/>
                    <a:pt x="26" y="58"/>
                  </a:cubicBezTo>
                  <a:cubicBezTo>
                    <a:pt x="24" y="58"/>
                    <a:pt x="22" y="60"/>
                    <a:pt x="22" y="62"/>
                  </a:cubicBezTo>
                  <a:cubicBezTo>
                    <a:pt x="22" y="64"/>
                    <a:pt x="24" y="66"/>
                    <a:pt x="26" y="66"/>
                  </a:cubicBezTo>
                  <a:cubicBezTo>
                    <a:pt x="179" y="66"/>
                    <a:pt x="179" y="66"/>
                    <a:pt x="179" y="66"/>
                  </a:cubicBezTo>
                  <a:cubicBezTo>
                    <a:pt x="179" y="66"/>
                    <a:pt x="193" y="67"/>
                    <a:pt x="193" y="82"/>
                  </a:cubicBezTo>
                  <a:cubicBezTo>
                    <a:pt x="193" y="90"/>
                    <a:pt x="187" y="97"/>
                    <a:pt x="179" y="97"/>
                  </a:cubicBezTo>
                  <a:cubicBezTo>
                    <a:pt x="171" y="97"/>
                    <a:pt x="165" y="90"/>
                    <a:pt x="165" y="82"/>
                  </a:cubicBezTo>
                  <a:cubicBezTo>
                    <a:pt x="165" y="80"/>
                    <a:pt x="163" y="78"/>
                    <a:pt x="161" y="78"/>
                  </a:cubicBezTo>
                  <a:cubicBezTo>
                    <a:pt x="158" y="78"/>
                    <a:pt x="157" y="80"/>
                    <a:pt x="157" y="82"/>
                  </a:cubicBezTo>
                  <a:cubicBezTo>
                    <a:pt x="157" y="95"/>
                    <a:pt x="167" y="105"/>
                    <a:pt x="179" y="105"/>
                  </a:cubicBezTo>
                  <a:cubicBezTo>
                    <a:pt x="191" y="105"/>
                    <a:pt x="202" y="95"/>
                    <a:pt x="202" y="82"/>
                  </a:cubicBezTo>
                  <a:cubicBezTo>
                    <a:pt x="202" y="64"/>
                    <a:pt x="187" y="58"/>
                    <a:pt x="179"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3" name="Freeform 471"/>
            <p:cNvSpPr/>
            <p:nvPr/>
          </p:nvSpPr>
          <p:spPr bwMode="auto">
            <a:xfrm>
              <a:off x="6492472" y="4078286"/>
              <a:ext cx="57921" cy="6921"/>
            </a:xfrm>
            <a:custGeom>
              <a:avLst/>
              <a:gdLst>
                <a:gd name="T0" fmla="*/ 63 w 67"/>
                <a:gd name="T1" fmla="*/ 0 h 8"/>
                <a:gd name="T2" fmla="*/ 5 w 67"/>
                <a:gd name="T3" fmla="*/ 0 h 8"/>
                <a:gd name="T4" fmla="*/ 0 w 67"/>
                <a:gd name="T5" fmla="*/ 4 h 8"/>
                <a:gd name="T6" fmla="*/ 5 w 67"/>
                <a:gd name="T7" fmla="*/ 8 h 8"/>
                <a:gd name="T8" fmla="*/ 63 w 67"/>
                <a:gd name="T9" fmla="*/ 8 h 8"/>
                <a:gd name="T10" fmla="*/ 67 w 67"/>
                <a:gd name="T11" fmla="*/ 4 h 8"/>
                <a:gd name="T12" fmla="*/ 63 w 6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7" h="8">
                  <a:moveTo>
                    <a:pt x="63" y="0"/>
                  </a:moveTo>
                  <a:cubicBezTo>
                    <a:pt x="5" y="0"/>
                    <a:pt x="5" y="0"/>
                    <a:pt x="5" y="0"/>
                  </a:cubicBezTo>
                  <a:cubicBezTo>
                    <a:pt x="2" y="0"/>
                    <a:pt x="0" y="2"/>
                    <a:pt x="0" y="4"/>
                  </a:cubicBezTo>
                  <a:cubicBezTo>
                    <a:pt x="0" y="7"/>
                    <a:pt x="2" y="8"/>
                    <a:pt x="5" y="8"/>
                  </a:cubicBezTo>
                  <a:cubicBezTo>
                    <a:pt x="63" y="8"/>
                    <a:pt x="63" y="8"/>
                    <a:pt x="63" y="8"/>
                  </a:cubicBezTo>
                  <a:cubicBezTo>
                    <a:pt x="65" y="8"/>
                    <a:pt x="67" y="7"/>
                    <a:pt x="67" y="4"/>
                  </a:cubicBezTo>
                  <a:cubicBezTo>
                    <a:pt x="67" y="2"/>
                    <a:pt x="65" y="0"/>
                    <a:pt x="6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 name="Freeform 472"/>
            <p:cNvSpPr/>
            <p:nvPr/>
          </p:nvSpPr>
          <p:spPr bwMode="auto">
            <a:xfrm>
              <a:off x="6459687" y="4021457"/>
              <a:ext cx="109650" cy="6921"/>
            </a:xfrm>
            <a:custGeom>
              <a:avLst/>
              <a:gdLst>
                <a:gd name="T0" fmla="*/ 123 w 127"/>
                <a:gd name="T1" fmla="*/ 0 h 8"/>
                <a:gd name="T2" fmla="*/ 4 w 127"/>
                <a:gd name="T3" fmla="*/ 0 h 8"/>
                <a:gd name="T4" fmla="*/ 0 w 127"/>
                <a:gd name="T5" fmla="*/ 4 h 8"/>
                <a:gd name="T6" fmla="*/ 4 w 127"/>
                <a:gd name="T7" fmla="*/ 8 h 8"/>
                <a:gd name="T8" fmla="*/ 123 w 127"/>
                <a:gd name="T9" fmla="*/ 8 h 8"/>
                <a:gd name="T10" fmla="*/ 127 w 127"/>
                <a:gd name="T11" fmla="*/ 4 h 8"/>
                <a:gd name="T12" fmla="*/ 123 w 12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27" h="8">
                  <a:moveTo>
                    <a:pt x="123" y="0"/>
                  </a:moveTo>
                  <a:cubicBezTo>
                    <a:pt x="4" y="0"/>
                    <a:pt x="4" y="0"/>
                    <a:pt x="4" y="0"/>
                  </a:cubicBezTo>
                  <a:cubicBezTo>
                    <a:pt x="1" y="0"/>
                    <a:pt x="0" y="2"/>
                    <a:pt x="0" y="4"/>
                  </a:cubicBezTo>
                  <a:cubicBezTo>
                    <a:pt x="0" y="6"/>
                    <a:pt x="1" y="8"/>
                    <a:pt x="4" y="8"/>
                  </a:cubicBezTo>
                  <a:cubicBezTo>
                    <a:pt x="123" y="8"/>
                    <a:pt x="123" y="8"/>
                    <a:pt x="123" y="8"/>
                  </a:cubicBezTo>
                  <a:cubicBezTo>
                    <a:pt x="125" y="8"/>
                    <a:pt x="127" y="6"/>
                    <a:pt x="127" y="4"/>
                  </a:cubicBezTo>
                  <a:cubicBezTo>
                    <a:pt x="127" y="2"/>
                    <a:pt x="125" y="0"/>
                    <a:pt x="12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5" name="Freeform 473"/>
            <p:cNvSpPr/>
            <p:nvPr/>
          </p:nvSpPr>
          <p:spPr bwMode="auto">
            <a:xfrm>
              <a:off x="5599611" y="3705623"/>
              <a:ext cx="140978" cy="148992"/>
            </a:xfrm>
            <a:custGeom>
              <a:avLst/>
              <a:gdLst>
                <a:gd name="T0" fmla="*/ 125 w 164"/>
                <a:gd name="T1" fmla="*/ 12 h 173"/>
                <a:gd name="T2" fmla="*/ 125 w 164"/>
                <a:gd name="T3" fmla="*/ 12 h 173"/>
                <a:gd name="T4" fmla="*/ 120 w 164"/>
                <a:gd name="T5" fmla="*/ 9 h 173"/>
                <a:gd name="T6" fmla="*/ 118 w 164"/>
                <a:gd name="T7" fmla="*/ 8 h 173"/>
                <a:gd name="T8" fmla="*/ 114 w 164"/>
                <a:gd name="T9" fmla="*/ 6 h 173"/>
                <a:gd name="T10" fmla="*/ 111 w 164"/>
                <a:gd name="T11" fmla="*/ 5 h 173"/>
                <a:gd name="T12" fmla="*/ 107 w 164"/>
                <a:gd name="T13" fmla="*/ 4 h 173"/>
                <a:gd name="T14" fmla="*/ 105 w 164"/>
                <a:gd name="T15" fmla="*/ 3 h 173"/>
                <a:gd name="T16" fmla="*/ 98 w 164"/>
                <a:gd name="T17" fmla="*/ 2 h 173"/>
                <a:gd name="T18" fmla="*/ 96 w 164"/>
                <a:gd name="T19" fmla="*/ 1 h 173"/>
                <a:gd name="T20" fmla="*/ 91 w 164"/>
                <a:gd name="T21" fmla="*/ 1 h 173"/>
                <a:gd name="T22" fmla="*/ 89 w 164"/>
                <a:gd name="T23" fmla="*/ 0 h 173"/>
                <a:gd name="T24" fmla="*/ 82 w 164"/>
                <a:gd name="T25" fmla="*/ 0 h 173"/>
                <a:gd name="T26" fmla="*/ 82 w 164"/>
                <a:gd name="T27" fmla="*/ 0 h 173"/>
                <a:gd name="T28" fmla="*/ 82 w 164"/>
                <a:gd name="T29" fmla="*/ 0 h 173"/>
                <a:gd name="T30" fmla="*/ 82 w 164"/>
                <a:gd name="T31" fmla="*/ 0 h 173"/>
                <a:gd name="T32" fmla="*/ 82 w 164"/>
                <a:gd name="T33" fmla="*/ 0 h 173"/>
                <a:gd name="T34" fmla="*/ 82 w 164"/>
                <a:gd name="T35" fmla="*/ 0 h 173"/>
                <a:gd name="T36" fmla="*/ 74 w 164"/>
                <a:gd name="T37" fmla="*/ 0 h 173"/>
                <a:gd name="T38" fmla="*/ 72 w 164"/>
                <a:gd name="T39" fmla="*/ 0 h 173"/>
                <a:gd name="T40" fmla="*/ 67 w 164"/>
                <a:gd name="T41" fmla="*/ 1 h 173"/>
                <a:gd name="T42" fmla="*/ 65 w 164"/>
                <a:gd name="T43" fmla="*/ 1 h 173"/>
                <a:gd name="T44" fmla="*/ 58 w 164"/>
                <a:gd name="T45" fmla="*/ 3 h 173"/>
                <a:gd name="T46" fmla="*/ 57 w 164"/>
                <a:gd name="T47" fmla="*/ 4 h 173"/>
                <a:gd name="T48" fmla="*/ 52 w 164"/>
                <a:gd name="T49" fmla="*/ 5 h 173"/>
                <a:gd name="T50" fmla="*/ 50 w 164"/>
                <a:gd name="T51" fmla="*/ 6 h 173"/>
                <a:gd name="T52" fmla="*/ 45 w 164"/>
                <a:gd name="T53" fmla="*/ 8 h 173"/>
                <a:gd name="T54" fmla="*/ 43 w 164"/>
                <a:gd name="T55" fmla="*/ 9 h 173"/>
                <a:gd name="T56" fmla="*/ 38 w 164"/>
                <a:gd name="T57" fmla="*/ 12 h 173"/>
                <a:gd name="T58" fmla="*/ 38 w 164"/>
                <a:gd name="T59" fmla="*/ 12 h 173"/>
                <a:gd name="T60" fmla="*/ 0 w 164"/>
                <a:gd name="T61" fmla="*/ 76 h 173"/>
                <a:gd name="T62" fmla="*/ 18 w 164"/>
                <a:gd name="T63" fmla="*/ 67 h 173"/>
                <a:gd name="T64" fmla="*/ 39 w 164"/>
                <a:gd name="T65" fmla="*/ 79 h 173"/>
                <a:gd name="T66" fmla="*/ 39 w 164"/>
                <a:gd name="T67" fmla="*/ 80 h 173"/>
                <a:gd name="T68" fmla="*/ 60 w 164"/>
                <a:gd name="T69" fmla="*/ 67 h 173"/>
                <a:gd name="T70" fmla="*/ 78 w 164"/>
                <a:gd name="T71" fmla="*/ 74 h 173"/>
                <a:gd name="T72" fmla="*/ 78 w 164"/>
                <a:gd name="T73" fmla="*/ 158 h 173"/>
                <a:gd name="T74" fmla="*/ 70 w 164"/>
                <a:gd name="T75" fmla="*/ 166 h 173"/>
                <a:gd name="T76" fmla="*/ 66 w 164"/>
                <a:gd name="T77" fmla="*/ 170 h 173"/>
                <a:gd name="T78" fmla="*/ 70 w 164"/>
                <a:gd name="T79" fmla="*/ 173 h 173"/>
                <a:gd name="T80" fmla="*/ 85 w 164"/>
                <a:gd name="T81" fmla="*/ 158 h 173"/>
                <a:gd name="T82" fmla="*/ 85 w 164"/>
                <a:gd name="T83" fmla="*/ 74 h 173"/>
                <a:gd name="T84" fmla="*/ 103 w 164"/>
                <a:gd name="T85" fmla="*/ 68 h 173"/>
                <a:gd name="T86" fmla="*/ 124 w 164"/>
                <a:gd name="T87" fmla="*/ 80 h 173"/>
                <a:gd name="T88" fmla="*/ 124 w 164"/>
                <a:gd name="T89" fmla="*/ 80 h 173"/>
                <a:gd name="T90" fmla="*/ 145 w 164"/>
                <a:gd name="T91" fmla="*/ 68 h 173"/>
                <a:gd name="T92" fmla="*/ 164 w 164"/>
                <a:gd name="T93" fmla="*/ 76 h 173"/>
                <a:gd name="T94" fmla="*/ 125 w 164"/>
                <a:gd name="T95" fmla="*/ 1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4" h="173">
                  <a:moveTo>
                    <a:pt x="125" y="12"/>
                  </a:moveTo>
                  <a:cubicBezTo>
                    <a:pt x="125" y="12"/>
                    <a:pt x="125" y="12"/>
                    <a:pt x="125" y="12"/>
                  </a:cubicBezTo>
                  <a:cubicBezTo>
                    <a:pt x="123" y="11"/>
                    <a:pt x="122" y="10"/>
                    <a:pt x="120" y="9"/>
                  </a:cubicBezTo>
                  <a:cubicBezTo>
                    <a:pt x="119" y="9"/>
                    <a:pt x="118" y="9"/>
                    <a:pt x="118" y="8"/>
                  </a:cubicBezTo>
                  <a:cubicBezTo>
                    <a:pt x="116" y="8"/>
                    <a:pt x="115" y="7"/>
                    <a:pt x="114" y="6"/>
                  </a:cubicBezTo>
                  <a:cubicBezTo>
                    <a:pt x="113" y="6"/>
                    <a:pt x="112" y="6"/>
                    <a:pt x="111" y="5"/>
                  </a:cubicBezTo>
                  <a:cubicBezTo>
                    <a:pt x="110" y="5"/>
                    <a:pt x="108" y="4"/>
                    <a:pt x="107" y="4"/>
                  </a:cubicBezTo>
                  <a:cubicBezTo>
                    <a:pt x="106" y="4"/>
                    <a:pt x="105" y="3"/>
                    <a:pt x="105" y="3"/>
                  </a:cubicBezTo>
                  <a:cubicBezTo>
                    <a:pt x="103" y="3"/>
                    <a:pt x="100" y="2"/>
                    <a:pt x="98" y="2"/>
                  </a:cubicBezTo>
                  <a:cubicBezTo>
                    <a:pt x="97" y="1"/>
                    <a:pt x="97" y="1"/>
                    <a:pt x="96" y="1"/>
                  </a:cubicBezTo>
                  <a:cubicBezTo>
                    <a:pt x="94" y="1"/>
                    <a:pt x="93" y="1"/>
                    <a:pt x="91" y="1"/>
                  </a:cubicBezTo>
                  <a:cubicBezTo>
                    <a:pt x="90" y="0"/>
                    <a:pt x="89" y="0"/>
                    <a:pt x="89" y="0"/>
                  </a:cubicBezTo>
                  <a:cubicBezTo>
                    <a:pt x="86" y="0"/>
                    <a:pt x="84" y="0"/>
                    <a:pt x="82" y="0"/>
                  </a:cubicBezTo>
                  <a:cubicBezTo>
                    <a:pt x="82" y="0"/>
                    <a:pt x="82" y="0"/>
                    <a:pt x="82" y="0"/>
                  </a:cubicBezTo>
                  <a:cubicBezTo>
                    <a:pt x="82" y="0"/>
                    <a:pt x="82" y="0"/>
                    <a:pt x="82" y="0"/>
                  </a:cubicBezTo>
                  <a:cubicBezTo>
                    <a:pt x="82" y="0"/>
                    <a:pt x="82" y="0"/>
                    <a:pt x="82" y="0"/>
                  </a:cubicBezTo>
                  <a:cubicBezTo>
                    <a:pt x="82" y="0"/>
                    <a:pt x="82" y="0"/>
                    <a:pt x="82" y="0"/>
                  </a:cubicBezTo>
                  <a:cubicBezTo>
                    <a:pt x="82" y="0"/>
                    <a:pt x="82" y="0"/>
                    <a:pt x="82" y="0"/>
                  </a:cubicBezTo>
                  <a:cubicBezTo>
                    <a:pt x="79" y="0"/>
                    <a:pt x="77" y="0"/>
                    <a:pt x="74" y="0"/>
                  </a:cubicBezTo>
                  <a:cubicBezTo>
                    <a:pt x="74" y="0"/>
                    <a:pt x="73" y="0"/>
                    <a:pt x="72" y="0"/>
                  </a:cubicBezTo>
                  <a:cubicBezTo>
                    <a:pt x="70" y="0"/>
                    <a:pt x="69" y="1"/>
                    <a:pt x="67" y="1"/>
                  </a:cubicBezTo>
                  <a:cubicBezTo>
                    <a:pt x="66" y="1"/>
                    <a:pt x="66" y="1"/>
                    <a:pt x="65" y="1"/>
                  </a:cubicBezTo>
                  <a:cubicBezTo>
                    <a:pt x="63" y="2"/>
                    <a:pt x="61" y="2"/>
                    <a:pt x="58" y="3"/>
                  </a:cubicBezTo>
                  <a:cubicBezTo>
                    <a:pt x="58" y="3"/>
                    <a:pt x="57" y="3"/>
                    <a:pt x="57" y="4"/>
                  </a:cubicBezTo>
                  <a:cubicBezTo>
                    <a:pt x="55" y="4"/>
                    <a:pt x="53" y="5"/>
                    <a:pt x="52" y="5"/>
                  </a:cubicBezTo>
                  <a:cubicBezTo>
                    <a:pt x="51" y="6"/>
                    <a:pt x="50" y="6"/>
                    <a:pt x="50" y="6"/>
                  </a:cubicBezTo>
                  <a:cubicBezTo>
                    <a:pt x="48" y="7"/>
                    <a:pt x="47" y="7"/>
                    <a:pt x="45" y="8"/>
                  </a:cubicBezTo>
                  <a:cubicBezTo>
                    <a:pt x="45" y="8"/>
                    <a:pt x="44" y="9"/>
                    <a:pt x="43" y="9"/>
                  </a:cubicBezTo>
                  <a:cubicBezTo>
                    <a:pt x="42" y="10"/>
                    <a:pt x="40" y="11"/>
                    <a:pt x="38" y="12"/>
                  </a:cubicBezTo>
                  <a:cubicBezTo>
                    <a:pt x="38" y="12"/>
                    <a:pt x="38" y="12"/>
                    <a:pt x="38" y="12"/>
                  </a:cubicBezTo>
                  <a:cubicBezTo>
                    <a:pt x="16" y="26"/>
                    <a:pt x="1" y="49"/>
                    <a:pt x="0" y="76"/>
                  </a:cubicBezTo>
                  <a:cubicBezTo>
                    <a:pt x="4" y="71"/>
                    <a:pt x="11" y="67"/>
                    <a:pt x="18" y="67"/>
                  </a:cubicBezTo>
                  <a:cubicBezTo>
                    <a:pt x="27" y="67"/>
                    <a:pt x="35" y="72"/>
                    <a:pt x="39" y="79"/>
                  </a:cubicBezTo>
                  <a:cubicBezTo>
                    <a:pt x="39" y="80"/>
                    <a:pt x="39" y="80"/>
                    <a:pt x="39" y="80"/>
                  </a:cubicBezTo>
                  <a:cubicBezTo>
                    <a:pt x="43" y="72"/>
                    <a:pt x="51" y="67"/>
                    <a:pt x="60" y="67"/>
                  </a:cubicBezTo>
                  <a:cubicBezTo>
                    <a:pt x="66" y="67"/>
                    <a:pt x="73" y="70"/>
                    <a:pt x="78" y="74"/>
                  </a:cubicBezTo>
                  <a:cubicBezTo>
                    <a:pt x="78" y="158"/>
                    <a:pt x="78" y="158"/>
                    <a:pt x="78" y="158"/>
                  </a:cubicBezTo>
                  <a:cubicBezTo>
                    <a:pt x="78" y="162"/>
                    <a:pt x="75" y="166"/>
                    <a:pt x="70" y="166"/>
                  </a:cubicBezTo>
                  <a:cubicBezTo>
                    <a:pt x="68" y="166"/>
                    <a:pt x="66" y="168"/>
                    <a:pt x="66" y="170"/>
                  </a:cubicBezTo>
                  <a:cubicBezTo>
                    <a:pt x="66" y="172"/>
                    <a:pt x="68" y="173"/>
                    <a:pt x="70" y="173"/>
                  </a:cubicBezTo>
                  <a:cubicBezTo>
                    <a:pt x="78" y="173"/>
                    <a:pt x="85" y="167"/>
                    <a:pt x="85" y="158"/>
                  </a:cubicBezTo>
                  <a:cubicBezTo>
                    <a:pt x="85" y="74"/>
                    <a:pt x="85" y="74"/>
                    <a:pt x="85" y="74"/>
                  </a:cubicBezTo>
                  <a:cubicBezTo>
                    <a:pt x="90" y="71"/>
                    <a:pt x="97" y="68"/>
                    <a:pt x="103" y="68"/>
                  </a:cubicBezTo>
                  <a:cubicBezTo>
                    <a:pt x="112" y="68"/>
                    <a:pt x="120" y="73"/>
                    <a:pt x="124" y="80"/>
                  </a:cubicBezTo>
                  <a:cubicBezTo>
                    <a:pt x="124" y="80"/>
                    <a:pt x="124" y="80"/>
                    <a:pt x="124" y="80"/>
                  </a:cubicBezTo>
                  <a:cubicBezTo>
                    <a:pt x="129" y="72"/>
                    <a:pt x="136" y="68"/>
                    <a:pt x="145" y="68"/>
                  </a:cubicBezTo>
                  <a:cubicBezTo>
                    <a:pt x="153" y="68"/>
                    <a:pt x="159" y="71"/>
                    <a:pt x="164" y="76"/>
                  </a:cubicBezTo>
                  <a:cubicBezTo>
                    <a:pt x="162" y="49"/>
                    <a:pt x="147" y="26"/>
                    <a:pt x="125"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6" name="Freeform 474"/>
            <p:cNvSpPr/>
            <p:nvPr/>
          </p:nvSpPr>
          <p:spPr bwMode="auto">
            <a:xfrm>
              <a:off x="5665911" y="3640416"/>
              <a:ext cx="14571" cy="21493"/>
            </a:xfrm>
            <a:custGeom>
              <a:avLst/>
              <a:gdLst>
                <a:gd name="T0" fmla="*/ 8 w 17"/>
                <a:gd name="T1" fmla="*/ 25 h 25"/>
                <a:gd name="T2" fmla="*/ 15 w 17"/>
                <a:gd name="T3" fmla="*/ 23 h 25"/>
                <a:gd name="T4" fmla="*/ 17 w 17"/>
                <a:gd name="T5" fmla="*/ 17 h 25"/>
                <a:gd name="T6" fmla="*/ 10 w 17"/>
                <a:gd name="T7" fmla="*/ 3 h 25"/>
                <a:gd name="T8" fmla="*/ 8 w 17"/>
                <a:gd name="T9" fmla="*/ 0 h 25"/>
                <a:gd name="T10" fmla="*/ 7 w 17"/>
                <a:gd name="T11" fmla="*/ 3 h 25"/>
                <a:gd name="T12" fmla="*/ 0 w 17"/>
                <a:gd name="T13" fmla="*/ 17 h 25"/>
                <a:gd name="T14" fmla="*/ 8 w 17"/>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5">
                  <a:moveTo>
                    <a:pt x="8" y="25"/>
                  </a:moveTo>
                  <a:cubicBezTo>
                    <a:pt x="11" y="25"/>
                    <a:pt x="13" y="25"/>
                    <a:pt x="15" y="23"/>
                  </a:cubicBezTo>
                  <a:cubicBezTo>
                    <a:pt x="16" y="21"/>
                    <a:pt x="17" y="19"/>
                    <a:pt x="17" y="17"/>
                  </a:cubicBezTo>
                  <a:cubicBezTo>
                    <a:pt x="17" y="14"/>
                    <a:pt x="13" y="7"/>
                    <a:pt x="10" y="3"/>
                  </a:cubicBezTo>
                  <a:cubicBezTo>
                    <a:pt x="9" y="2"/>
                    <a:pt x="9" y="1"/>
                    <a:pt x="8" y="0"/>
                  </a:cubicBezTo>
                  <a:cubicBezTo>
                    <a:pt x="8" y="1"/>
                    <a:pt x="7" y="2"/>
                    <a:pt x="7" y="3"/>
                  </a:cubicBezTo>
                  <a:cubicBezTo>
                    <a:pt x="4" y="7"/>
                    <a:pt x="0" y="14"/>
                    <a:pt x="0" y="17"/>
                  </a:cubicBezTo>
                  <a:cubicBezTo>
                    <a:pt x="0" y="22"/>
                    <a:pt x="4" y="25"/>
                    <a:pt x="8" y="2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7" name="Freeform 475"/>
            <p:cNvSpPr/>
            <p:nvPr/>
          </p:nvSpPr>
          <p:spPr bwMode="auto">
            <a:xfrm>
              <a:off x="5680482" y="3674659"/>
              <a:ext cx="14571" cy="22586"/>
            </a:xfrm>
            <a:custGeom>
              <a:avLst/>
              <a:gdLst>
                <a:gd name="T0" fmla="*/ 9 w 17"/>
                <a:gd name="T1" fmla="*/ 26 h 26"/>
                <a:gd name="T2" fmla="*/ 15 w 17"/>
                <a:gd name="T3" fmla="*/ 23 h 26"/>
                <a:gd name="T4" fmla="*/ 17 w 17"/>
                <a:gd name="T5" fmla="*/ 17 h 26"/>
                <a:gd name="T6" fmla="*/ 10 w 17"/>
                <a:gd name="T7" fmla="*/ 3 h 26"/>
                <a:gd name="T8" fmla="*/ 9 w 17"/>
                <a:gd name="T9" fmla="*/ 0 h 26"/>
                <a:gd name="T10" fmla="*/ 7 w 17"/>
                <a:gd name="T11" fmla="*/ 3 h 26"/>
                <a:gd name="T12" fmla="*/ 0 w 17"/>
                <a:gd name="T13" fmla="*/ 17 h 26"/>
                <a:gd name="T14" fmla="*/ 9 w 17"/>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6">
                  <a:moveTo>
                    <a:pt x="9" y="26"/>
                  </a:moveTo>
                  <a:cubicBezTo>
                    <a:pt x="11" y="26"/>
                    <a:pt x="13" y="25"/>
                    <a:pt x="15" y="23"/>
                  </a:cubicBezTo>
                  <a:cubicBezTo>
                    <a:pt x="16" y="21"/>
                    <a:pt x="17" y="19"/>
                    <a:pt x="17" y="17"/>
                  </a:cubicBezTo>
                  <a:cubicBezTo>
                    <a:pt x="17" y="14"/>
                    <a:pt x="13" y="7"/>
                    <a:pt x="10" y="3"/>
                  </a:cubicBezTo>
                  <a:cubicBezTo>
                    <a:pt x="10" y="2"/>
                    <a:pt x="9" y="1"/>
                    <a:pt x="9" y="0"/>
                  </a:cubicBezTo>
                  <a:cubicBezTo>
                    <a:pt x="8" y="1"/>
                    <a:pt x="7" y="2"/>
                    <a:pt x="7" y="3"/>
                  </a:cubicBezTo>
                  <a:cubicBezTo>
                    <a:pt x="4" y="7"/>
                    <a:pt x="0" y="14"/>
                    <a:pt x="0" y="17"/>
                  </a:cubicBezTo>
                  <a:cubicBezTo>
                    <a:pt x="0" y="22"/>
                    <a:pt x="4" y="26"/>
                    <a:pt x="9"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8" name="Freeform 476"/>
            <p:cNvSpPr/>
            <p:nvPr/>
          </p:nvSpPr>
          <p:spPr bwMode="auto">
            <a:xfrm>
              <a:off x="5650975" y="3674659"/>
              <a:ext cx="15664" cy="22586"/>
            </a:xfrm>
            <a:custGeom>
              <a:avLst/>
              <a:gdLst>
                <a:gd name="T0" fmla="*/ 9 w 18"/>
                <a:gd name="T1" fmla="*/ 26 h 26"/>
                <a:gd name="T2" fmla="*/ 15 w 18"/>
                <a:gd name="T3" fmla="*/ 23 h 26"/>
                <a:gd name="T4" fmla="*/ 18 w 18"/>
                <a:gd name="T5" fmla="*/ 17 h 26"/>
                <a:gd name="T6" fmla="*/ 11 w 18"/>
                <a:gd name="T7" fmla="*/ 3 h 26"/>
                <a:gd name="T8" fmla="*/ 9 w 18"/>
                <a:gd name="T9" fmla="*/ 0 h 26"/>
                <a:gd name="T10" fmla="*/ 7 w 18"/>
                <a:gd name="T11" fmla="*/ 3 h 26"/>
                <a:gd name="T12" fmla="*/ 0 w 18"/>
                <a:gd name="T13" fmla="*/ 17 h 26"/>
                <a:gd name="T14" fmla="*/ 9 w 1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6">
                  <a:moveTo>
                    <a:pt x="9" y="26"/>
                  </a:moveTo>
                  <a:cubicBezTo>
                    <a:pt x="12" y="26"/>
                    <a:pt x="14" y="25"/>
                    <a:pt x="15" y="23"/>
                  </a:cubicBezTo>
                  <a:cubicBezTo>
                    <a:pt x="17" y="21"/>
                    <a:pt x="18" y="19"/>
                    <a:pt x="18" y="17"/>
                  </a:cubicBezTo>
                  <a:cubicBezTo>
                    <a:pt x="18" y="14"/>
                    <a:pt x="14" y="7"/>
                    <a:pt x="11" y="3"/>
                  </a:cubicBezTo>
                  <a:cubicBezTo>
                    <a:pt x="10" y="2"/>
                    <a:pt x="10" y="1"/>
                    <a:pt x="9" y="0"/>
                  </a:cubicBezTo>
                  <a:cubicBezTo>
                    <a:pt x="9" y="1"/>
                    <a:pt x="8" y="2"/>
                    <a:pt x="7" y="3"/>
                  </a:cubicBezTo>
                  <a:cubicBezTo>
                    <a:pt x="5" y="7"/>
                    <a:pt x="0" y="14"/>
                    <a:pt x="0" y="17"/>
                  </a:cubicBezTo>
                  <a:cubicBezTo>
                    <a:pt x="0" y="22"/>
                    <a:pt x="4" y="26"/>
                    <a:pt x="9"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9" name="Freeform 477"/>
            <p:cNvSpPr/>
            <p:nvPr/>
          </p:nvSpPr>
          <p:spPr bwMode="auto">
            <a:xfrm>
              <a:off x="5703797" y="3685951"/>
              <a:ext cx="15300" cy="22221"/>
            </a:xfrm>
            <a:custGeom>
              <a:avLst/>
              <a:gdLst>
                <a:gd name="T0" fmla="*/ 9 w 18"/>
                <a:gd name="T1" fmla="*/ 26 h 26"/>
                <a:gd name="T2" fmla="*/ 18 w 18"/>
                <a:gd name="T3" fmla="*/ 17 h 26"/>
                <a:gd name="T4" fmla="*/ 11 w 18"/>
                <a:gd name="T5" fmla="*/ 3 h 26"/>
                <a:gd name="T6" fmla="*/ 9 w 18"/>
                <a:gd name="T7" fmla="*/ 0 h 26"/>
                <a:gd name="T8" fmla="*/ 7 w 18"/>
                <a:gd name="T9" fmla="*/ 3 h 26"/>
                <a:gd name="T10" fmla="*/ 0 w 18"/>
                <a:gd name="T11" fmla="*/ 17 h 26"/>
                <a:gd name="T12" fmla="*/ 3 w 18"/>
                <a:gd name="T13" fmla="*/ 24 h 26"/>
                <a:gd name="T14" fmla="*/ 9 w 1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6">
                  <a:moveTo>
                    <a:pt x="9" y="26"/>
                  </a:moveTo>
                  <a:cubicBezTo>
                    <a:pt x="14" y="26"/>
                    <a:pt x="17" y="22"/>
                    <a:pt x="18" y="17"/>
                  </a:cubicBezTo>
                  <a:cubicBezTo>
                    <a:pt x="18" y="14"/>
                    <a:pt x="13" y="8"/>
                    <a:pt x="11" y="3"/>
                  </a:cubicBezTo>
                  <a:cubicBezTo>
                    <a:pt x="10" y="2"/>
                    <a:pt x="9" y="1"/>
                    <a:pt x="9" y="0"/>
                  </a:cubicBezTo>
                  <a:cubicBezTo>
                    <a:pt x="8" y="1"/>
                    <a:pt x="8" y="2"/>
                    <a:pt x="7" y="3"/>
                  </a:cubicBezTo>
                  <a:cubicBezTo>
                    <a:pt x="4" y="8"/>
                    <a:pt x="0" y="14"/>
                    <a:pt x="0" y="17"/>
                  </a:cubicBezTo>
                  <a:cubicBezTo>
                    <a:pt x="0" y="20"/>
                    <a:pt x="1" y="22"/>
                    <a:pt x="3" y="24"/>
                  </a:cubicBezTo>
                  <a:cubicBezTo>
                    <a:pt x="4" y="25"/>
                    <a:pt x="6" y="26"/>
                    <a:pt x="9"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0" name="Freeform 478"/>
            <p:cNvSpPr/>
            <p:nvPr/>
          </p:nvSpPr>
          <p:spPr bwMode="auto">
            <a:xfrm>
              <a:off x="5729297" y="3713273"/>
              <a:ext cx="14936" cy="21857"/>
            </a:xfrm>
            <a:custGeom>
              <a:avLst/>
              <a:gdLst>
                <a:gd name="T0" fmla="*/ 10 w 17"/>
                <a:gd name="T1" fmla="*/ 3 h 25"/>
                <a:gd name="T2" fmla="*/ 8 w 17"/>
                <a:gd name="T3" fmla="*/ 0 h 25"/>
                <a:gd name="T4" fmla="*/ 7 w 17"/>
                <a:gd name="T5" fmla="*/ 3 h 25"/>
                <a:gd name="T6" fmla="*/ 0 w 17"/>
                <a:gd name="T7" fmla="*/ 17 h 25"/>
                <a:gd name="T8" fmla="*/ 2 w 17"/>
                <a:gd name="T9" fmla="*/ 23 h 25"/>
                <a:gd name="T10" fmla="*/ 8 w 17"/>
                <a:gd name="T11" fmla="*/ 25 h 25"/>
                <a:gd name="T12" fmla="*/ 17 w 17"/>
                <a:gd name="T13" fmla="*/ 17 h 25"/>
                <a:gd name="T14" fmla="*/ 10 w 17"/>
                <a:gd name="T15" fmla="*/ 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5">
                  <a:moveTo>
                    <a:pt x="10" y="3"/>
                  </a:moveTo>
                  <a:cubicBezTo>
                    <a:pt x="10" y="2"/>
                    <a:pt x="9" y="1"/>
                    <a:pt x="8" y="0"/>
                  </a:cubicBezTo>
                  <a:cubicBezTo>
                    <a:pt x="8" y="1"/>
                    <a:pt x="7" y="2"/>
                    <a:pt x="7" y="3"/>
                  </a:cubicBezTo>
                  <a:cubicBezTo>
                    <a:pt x="4" y="7"/>
                    <a:pt x="0" y="14"/>
                    <a:pt x="0" y="17"/>
                  </a:cubicBezTo>
                  <a:cubicBezTo>
                    <a:pt x="0" y="19"/>
                    <a:pt x="1" y="21"/>
                    <a:pt x="2" y="23"/>
                  </a:cubicBezTo>
                  <a:cubicBezTo>
                    <a:pt x="4" y="24"/>
                    <a:pt x="6" y="25"/>
                    <a:pt x="8" y="25"/>
                  </a:cubicBezTo>
                  <a:cubicBezTo>
                    <a:pt x="13" y="25"/>
                    <a:pt x="17" y="21"/>
                    <a:pt x="17" y="17"/>
                  </a:cubicBezTo>
                  <a:cubicBezTo>
                    <a:pt x="17" y="14"/>
                    <a:pt x="13" y="7"/>
                    <a:pt x="10"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1" name="Freeform 479"/>
            <p:cNvSpPr/>
            <p:nvPr/>
          </p:nvSpPr>
          <p:spPr bwMode="auto">
            <a:xfrm>
              <a:off x="5621833" y="3685951"/>
              <a:ext cx="15664" cy="22221"/>
            </a:xfrm>
            <a:custGeom>
              <a:avLst/>
              <a:gdLst>
                <a:gd name="T0" fmla="*/ 9 w 18"/>
                <a:gd name="T1" fmla="*/ 26 h 26"/>
                <a:gd name="T2" fmla="*/ 15 w 18"/>
                <a:gd name="T3" fmla="*/ 24 h 26"/>
                <a:gd name="T4" fmla="*/ 18 w 18"/>
                <a:gd name="T5" fmla="*/ 17 h 26"/>
                <a:gd name="T6" fmla="*/ 11 w 18"/>
                <a:gd name="T7" fmla="*/ 3 h 26"/>
                <a:gd name="T8" fmla="*/ 9 w 18"/>
                <a:gd name="T9" fmla="*/ 0 h 26"/>
                <a:gd name="T10" fmla="*/ 7 w 18"/>
                <a:gd name="T11" fmla="*/ 3 h 26"/>
                <a:gd name="T12" fmla="*/ 0 w 18"/>
                <a:gd name="T13" fmla="*/ 17 h 26"/>
                <a:gd name="T14" fmla="*/ 9 w 1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6">
                  <a:moveTo>
                    <a:pt x="9" y="26"/>
                  </a:moveTo>
                  <a:cubicBezTo>
                    <a:pt x="11" y="26"/>
                    <a:pt x="14" y="25"/>
                    <a:pt x="15" y="24"/>
                  </a:cubicBezTo>
                  <a:cubicBezTo>
                    <a:pt x="17" y="22"/>
                    <a:pt x="18" y="20"/>
                    <a:pt x="18" y="17"/>
                  </a:cubicBezTo>
                  <a:cubicBezTo>
                    <a:pt x="18" y="14"/>
                    <a:pt x="14" y="8"/>
                    <a:pt x="11" y="3"/>
                  </a:cubicBezTo>
                  <a:cubicBezTo>
                    <a:pt x="10" y="2"/>
                    <a:pt x="10" y="1"/>
                    <a:pt x="9" y="0"/>
                  </a:cubicBezTo>
                  <a:cubicBezTo>
                    <a:pt x="9" y="1"/>
                    <a:pt x="8" y="2"/>
                    <a:pt x="7" y="3"/>
                  </a:cubicBezTo>
                  <a:cubicBezTo>
                    <a:pt x="5" y="8"/>
                    <a:pt x="0" y="14"/>
                    <a:pt x="0" y="17"/>
                  </a:cubicBezTo>
                  <a:cubicBezTo>
                    <a:pt x="0" y="22"/>
                    <a:pt x="4" y="26"/>
                    <a:pt x="9"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2" name="Freeform 480"/>
            <p:cNvSpPr/>
            <p:nvPr/>
          </p:nvSpPr>
          <p:spPr bwMode="auto">
            <a:xfrm>
              <a:off x="5595240" y="3713273"/>
              <a:ext cx="15300" cy="21857"/>
            </a:xfrm>
            <a:custGeom>
              <a:avLst/>
              <a:gdLst>
                <a:gd name="T0" fmla="*/ 15 w 18"/>
                <a:gd name="T1" fmla="*/ 23 h 25"/>
                <a:gd name="T2" fmla="*/ 18 w 18"/>
                <a:gd name="T3" fmla="*/ 17 h 25"/>
                <a:gd name="T4" fmla="*/ 11 w 18"/>
                <a:gd name="T5" fmla="*/ 3 h 25"/>
                <a:gd name="T6" fmla="*/ 9 w 18"/>
                <a:gd name="T7" fmla="*/ 0 h 25"/>
                <a:gd name="T8" fmla="*/ 7 w 18"/>
                <a:gd name="T9" fmla="*/ 3 h 25"/>
                <a:gd name="T10" fmla="*/ 0 w 18"/>
                <a:gd name="T11" fmla="*/ 17 h 25"/>
                <a:gd name="T12" fmla="*/ 9 w 18"/>
                <a:gd name="T13" fmla="*/ 25 h 25"/>
                <a:gd name="T14" fmla="*/ 15 w 18"/>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5">
                  <a:moveTo>
                    <a:pt x="15" y="23"/>
                  </a:moveTo>
                  <a:cubicBezTo>
                    <a:pt x="17" y="21"/>
                    <a:pt x="18" y="19"/>
                    <a:pt x="18" y="17"/>
                  </a:cubicBezTo>
                  <a:cubicBezTo>
                    <a:pt x="18" y="14"/>
                    <a:pt x="13" y="7"/>
                    <a:pt x="11" y="3"/>
                  </a:cubicBezTo>
                  <a:cubicBezTo>
                    <a:pt x="10" y="2"/>
                    <a:pt x="9" y="1"/>
                    <a:pt x="9" y="0"/>
                  </a:cubicBezTo>
                  <a:cubicBezTo>
                    <a:pt x="8" y="1"/>
                    <a:pt x="8" y="2"/>
                    <a:pt x="7" y="3"/>
                  </a:cubicBezTo>
                  <a:cubicBezTo>
                    <a:pt x="4" y="7"/>
                    <a:pt x="0" y="14"/>
                    <a:pt x="0" y="17"/>
                  </a:cubicBezTo>
                  <a:cubicBezTo>
                    <a:pt x="0" y="21"/>
                    <a:pt x="4" y="25"/>
                    <a:pt x="9" y="25"/>
                  </a:cubicBezTo>
                  <a:cubicBezTo>
                    <a:pt x="11" y="25"/>
                    <a:pt x="13" y="24"/>
                    <a:pt x="15" y="2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3" name="Freeform 481"/>
            <p:cNvSpPr>
              <a:spLocks noEditPoints="1"/>
            </p:cNvSpPr>
            <p:nvPr/>
          </p:nvSpPr>
          <p:spPr bwMode="auto">
            <a:xfrm>
              <a:off x="5338419" y="3710723"/>
              <a:ext cx="141342" cy="145714"/>
            </a:xfrm>
            <a:custGeom>
              <a:avLst/>
              <a:gdLst>
                <a:gd name="T0" fmla="*/ 149 w 164"/>
                <a:gd name="T1" fmla="*/ 46 h 169"/>
                <a:gd name="T2" fmla="*/ 149 w 164"/>
                <a:gd name="T3" fmla="*/ 46 h 169"/>
                <a:gd name="T4" fmla="*/ 146 w 164"/>
                <a:gd name="T5" fmla="*/ 41 h 169"/>
                <a:gd name="T6" fmla="*/ 145 w 164"/>
                <a:gd name="T7" fmla="*/ 39 h 169"/>
                <a:gd name="T8" fmla="*/ 142 w 164"/>
                <a:gd name="T9" fmla="*/ 35 h 169"/>
                <a:gd name="T10" fmla="*/ 140 w 164"/>
                <a:gd name="T11" fmla="*/ 32 h 169"/>
                <a:gd name="T12" fmla="*/ 137 w 164"/>
                <a:gd name="T13" fmla="*/ 28 h 169"/>
                <a:gd name="T14" fmla="*/ 136 w 164"/>
                <a:gd name="T15" fmla="*/ 27 h 169"/>
                <a:gd name="T16" fmla="*/ 130 w 164"/>
                <a:gd name="T17" fmla="*/ 22 h 169"/>
                <a:gd name="T18" fmla="*/ 129 w 164"/>
                <a:gd name="T19" fmla="*/ 21 h 169"/>
                <a:gd name="T20" fmla="*/ 124 w 164"/>
                <a:gd name="T21" fmla="*/ 17 h 169"/>
                <a:gd name="T22" fmla="*/ 122 w 164"/>
                <a:gd name="T23" fmla="*/ 16 h 169"/>
                <a:gd name="T24" fmla="*/ 116 w 164"/>
                <a:gd name="T25" fmla="*/ 12 h 169"/>
                <a:gd name="T26" fmla="*/ 116 w 164"/>
                <a:gd name="T27" fmla="*/ 12 h 169"/>
                <a:gd name="T28" fmla="*/ 116 w 164"/>
                <a:gd name="T29" fmla="*/ 12 h 169"/>
                <a:gd name="T30" fmla="*/ 116 w 164"/>
                <a:gd name="T31" fmla="*/ 12 h 169"/>
                <a:gd name="T32" fmla="*/ 116 w 164"/>
                <a:gd name="T33" fmla="*/ 12 h 169"/>
                <a:gd name="T34" fmla="*/ 116 w 164"/>
                <a:gd name="T35" fmla="*/ 11 h 169"/>
                <a:gd name="T36" fmla="*/ 116 w 164"/>
                <a:gd name="T37" fmla="*/ 11 h 169"/>
                <a:gd name="T38" fmla="*/ 109 w 164"/>
                <a:gd name="T39" fmla="*/ 8 h 169"/>
                <a:gd name="T40" fmla="*/ 107 w 164"/>
                <a:gd name="T41" fmla="*/ 7 h 169"/>
                <a:gd name="T42" fmla="*/ 102 w 164"/>
                <a:gd name="T43" fmla="*/ 5 h 169"/>
                <a:gd name="T44" fmla="*/ 100 w 164"/>
                <a:gd name="T45" fmla="*/ 4 h 169"/>
                <a:gd name="T46" fmla="*/ 93 w 164"/>
                <a:gd name="T47" fmla="*/ 2 h 169"/>
                <a:gd name="T48" fmla="*/ 91 w 164"/>
                <a:gd name="T49" fmla="*/ 2 h 169"/>
                <a:gd name="T50" fmla="*/ 86 w 164"/>
                <a:gd name="T51" fmla="*/ 1 h 169"/>
                <a:gd name="T52" fmla="*/ 83 w 164"/>
                <a:gd name="T53" fmla="*/ 0 h 169"/>
                <a:gd name="T54" fmla="*/ 78 w 164"/>
                <a:gd name="T55" fmla="*/ 0 h 169"/>
                <a:gd name="T56" fmla="*/ 76 w 164"/>
                <a:gd name="T57" fmla="*/ 0 h 169"/>
                <a:gd name="T58" fmla="*/ 70 w 164"/>
                <a:gd name="T59" fmla="*/ 0 h 169"/>
                <a:gd name="T60" fmla="*/ 70 w 164"/>
                <a:gd name="T61" fmla="*/ 0 h 169"/>
                <a:gd name="T62" fmla="*/ 0 w 164"/>
                <a:gd name="T63" fmla="*/ 38 h 169"/>
                <a:gd name="T64" fmla="*/ 22 w 164"/>
                <a:gd name="T65" fmla="*/ 40 h 169"/>
                <a:gd name="T66" fmla="*/ 35 w 164"/>
                <a:gd name="T67" fmla="*/ 62 h 169"/>
                <a:gd name="T68" fmla="*/ 35 w 164"/>
                <a:gd name="T69" fmla="*/ 62 h 169"/>
                <a:gd name="T70" fmla="*/ 35 w 164"/>
                <a:gd name="T71" fmla="*/ 63 h 169"/>
                <a:gd name="T72" fmla="*/ 61 w 164"/>
                <a:gd name="T73" fmla="*/ 62 h 169"/>
                <a:gd name="T74" fmla="*/ 73 w 164"/>
                <a:gd name="T75" fmla="*/ 78 h 169"/>
                <a:gd name="T76" fmla="*/ 29 w 164"/>
                <a:gd name="T77" fmla="*/ 155 h 169"/>
                <a:gd name="T78" fmla="*/ 17 w 164"/>
                <a:gd name="T79" fmla="*/ 158 h 169"/>
                <a:gd name="T80" fmla="*/ 12 w 164"/>
                <a:gd name="T81" fmla="*/ 160 h 169"/>
                <a:gd name="T82" fmla="*/ 13 w 164"/>
                <a:gd name="T83" fmla="*/ 165 h 169"/>
                <a:gd name="T84" fmla="*/ 35 w 164"/>
                <a:gd name="T85" fmla="*/ 159 h 169"/>
                <a:gd name="T86" fmla="*/ 80 w 164"/>
                <a:gd name="T87" fmla="*/ 82 h 169"/>
                <a:gd name="T88" fmla="*/ 100 w 164"/>
                <a:gd name="T89" fmla="*/ 85 h 169"/>
                <a:gd name="T90" fmla="*/ 112 w 164"/>
                <a:gd name="T91" fmla="*/ 108 h 169"/>
                <a:gd name="T92" fmla="*/ 113 w 164"/>
                <a:gd name="T93" fmla="*/ 108 h 169"/>
                <a:gd name="T94" fmla="*/ 113 w 164"/>
                <a:gd name="T95" fmla="*/ 108 h 169"/>
                <a:gd name="T96" fmla="*/ 139 w 164"/>
                <a:gd name="T97" fmla="*/ 108 h 169"/>
                <a:gd name="T98" fmla="*/ 151 w 164"/>
                <a:gd name="T99" fmla="*/ 126 h 169"/>
                <a:gd name="T100" fmla="*/ 149 w 164"/>
                <a:gd name="T101" fmla="*/ 46 h 169"/>
                <a:gd name="T102" fmla="*/ 80 w 164"/>
                <a:gd name="T103" fmla="*/ 74 h 169"/>
                <a:gd name="T104" fmla="*/ 77 w 164"/>
                <a:gd name="T105" fmla="*/ 80 h 169"/>
                <a:gd name="T106" fmla="*/ 80 w 164"/>
                <a:gd name="T107" fmla="*/ 7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9">
                  <a:moveTo>
                    <a:pt x="149" y="46"/>
                  </a:moveTo>
                  <a:cubicBezTo>
                    <a:pt x="149" y="46"/>
                    <a:pt x="149" y="46"/>
                    <a:pt x="149" y="46"/>
                  </a:cubicBezTo>
                  <a:cubicBezTo>
                    <a:pt x="148" y="44"/>
                    <a:pt x="147" y="42"/>
                    <a:pt x="146" y="41"/>
                  </a:cubicBezTo>
                  <a:cubicBezTo>
                    <a:pt x="146" y="40"/>
                    <a:pt x="145" y="39"/>
                    <a:pt x="145" y="39"/>
                  </a:cubicBezTo>
                  <a:cubicBezTo>
                    <a:pt x="144" y="37"/>
                    <a:pt x="143" y="36"/>
                    <a:pt x="142" y="35"/>
                  </a:cubicBezTo>
                  <a:cubicBezTo>
                    <a:pt x="142" y="34"/>
                    <a:pt x="141" y="33"/>
                    <a:pt x="140" y="32"/>
                  </a:cubicBezTo>
                  <a:cubicBezTo>
                    <a:pt x="139" y="31"/>
                    <a:pt x="138" y="30"/>
                    <a:pt x="137" y="28"/>
                  </a:cubicBezTo>
                  <a:cubicBezTo>
                    <a:pt x="136" y="28"/>
                    <a:pt x="136" y="27"/>
                    <a:pt x="136" y="27"/>
                  </a:cubicBezTo>
                  <a:cubicBezTo>
                    <a:pt x="134" y="25"/>
                    <a:pt x="132" y="24"/>
                    <a:pt x="130" y="22"/>
                  </a:cubicBezTo>
                  <a:cubicBezTo>
                    <a:pt x="130" y="22"/>
                    <a:pt x="129" y="21"/>
                    <a:pt x="129" y="21"/>
                  </a:cubicBezTo>
                  <a:cubicBezTo>
                    <a:pt x="127" y="19"/>
                    <a:pt x="126" y="18"/>
                    <a:pt x="124" y="17"/>
                  </a:cubicBezTo>
                  <a:cubicBezTo>
                    <a:pt x="124" y="17"/>
                    <a:pt x="123" y="16"/>
                    <a:pt x="122" y="16"/>
                  </a:cubicBezTo>
                  <a:cubicBezTo>
                    <a:pt x="120" y="14"/>
                    <a:pt x="118" y="13"/>
                    <a:pt x="116" y="12"/>
                  </a:cubicBezTo>
                  <a:cubicBezTo>
                    <a:pt x="116" y="12"/>
                    <a:pt x="116" y="12"/>
                    <a:pt x="116" y="12"/>
                  </a:cubicBezTo>
                  <a:cubicBezTo>
                    <a:pt x="116" y="12"/>
                    <a:pt x="116" y="12"/>
                    <a:pt x="116" y="12"/>
                  </a:cubicBezTo>
                  <a:cubicBezTo>
                    <a:pt x="116" y="12"/>
                    <a:pt x="116" y="12"/>
                    <a:pt x="116" y="12"/>
                  </a:cubicBezTo>
                  <a:cubicBezTo>
                    <a:pt x="116" y="12"/>
                    <a:pt x="116" y="12"/>
                    <a:pt x="116" y="12"/>
                  </a:cubicBezTo>
                  <a:cubicBezTo>
                    <a:pt x="116" y="11"/>
                    <a:pt x="116" y="11"/>
                    <a:pt x="116" y="11"/>
                  </a:cubicBezTo>
                  <a:cubicBezTo>
                    <a:pt x="116" y="11"/>
                    <a:pt x="116" y="11"/>
                    <a:pt x="116" y="11"/>
                  </a:cubicBezTo>
                  <a:cubicBezTo>
                    <a:pt x="114" y="10"/>
                    <a:pt x="112" y="9"/>
                    <a:pt x="109" y="8"/>
                  </a:cubicBezTo>
                  <a:cubicBezTo>
                    <a:pt x="109" y="8"/>
                    <a:pt x="108" y="7"/>
                    <a:pt x="107" y="7"/>
                  </a:cubicBezTo>
                  <a:cubicBezTo>
                    <a:pt x="105" y="6"/>
                    <a:pt x="104" y="6"/>
                    <a:pt x="102" y="5"/>
                  </a:cubicBezTo>
                  <a:cubicBezTo>
                    <a:pt x="101" y="5"/>
                    <a:pt x="101" y="4"/>
                    <a:pt x="100" y="4"/>
                  </a:cubicBezTo>
                  <a:cubicBezTo>
                    <a:pt x="98" y="3"/>
                    <a:pt x="95" y="3"/>
                    <a:pt x="93" y="2"/>
                  </a:cubicBezTo>
                  <a:cubicBezTo>
                    <a:pt x="92" y="2"/>
                    <a:pt x="92" y="2"/>
                    <a:pt x="91" y="2"/>
                  </a:cubicBezTo>
                  <a:cubicBezTo>
                    <a:pt x="89" y="1"/>
                    <a:pt x="88" y="1"/>
                    <a:pt x="86" y="1"/>
                  </a:cubicBezTo>
                  <a:cubicBezTo>
                    <a:pt x="85" y="1"/>
                    <a:pt x="84" y="1"/>
                    <a:pt x="83" y="0"/>
                  </a:cubicBezTo>
                  <a:cubicBezTo>
                    <a:pt x="82" y="0"/>
                    <a:pt x="80" y="0"/>
                    <a:pt x="78" y="0"/>
                  </a:cubicBezTo>
                  <a:cubicBezTo>
                    <a:pt x="78" y="0"/>
                    <a:pt x="77" y="0"/>
                    <a:pt x="76" y="0"/>
                  </a:cubicBezTo>
                  <a:cubicBezTo>
                    <a:pt x="74" y="0"/>
                    <a:pt x="72" y="0"/>
                    <a:pt x="70" y="0"/>
                  </a:cubicBezTo>
                  <a:cubicBezTo>
                    <a:pt x="70" y="0"/>
                    <a:pt x="70" y="0"/>
                    <a:pt x="70" y="0"/>
                  </a:cubicBezTo>
                  <a:cubicBezTo>
                    <a:pt x="42" y="1"/>
                    <a:pt x="16" y="14"/>
                    <a:pt x="0" y="38"/>
                  </a:cubicBezTo>
                  <a:cubicBezTo>
                    <a:pt x="7" y="35"/>
                    <a:pt x="15" y="36"/>
                    <a:pt x="22" y="40"/>
                  </a:cubicBezTo>
                  <a:cubicBezTo>
                    <a:pt x="30" y="45"/>
                    <a:pt x="35" y="53"/>
                    <a:pt x="35" y="62"/>
                  </a:cubicBezTo>
                  <a:cubicBezTo>
                    <a:pt x="35" y="62"/>
                    <a:pt x="35" y="62"/>
                    <a:pt x="35" y="62"/>
                  </a:cubicBezTo>
                  <a:cubicBezTo>
                    <a:pt x="35" y="63"/>
                    <a:pt x="35" y="63"/>
                    <a:pt x="35" y="63"/>
                  </a:cubicBezTo>
                  <a:cubicBezTo>
                    <a:pt x="42" y="58"/>
                    <a:pt x="52" y="57"/>
                    <a:pt x="61" y="62"/>
                  </a:cubicBezTo>
                  <a:cubicBezTo>
                    <a:pt x="66" y="65"/>
                    <a:pt x="71" y="71"/>
                    <a:pt x="73" y="78"/>
                  </a:cubicBezTo>
                  <a:cubicBezTo>
                    <a:pt x="29" y="155"/>
                    <a:pt x="29" y="155"/>
                    <a:pt x="29" y="155"/>
                  </a:cubicBezTo>
                  <a:cubicBezTo>
                    <a:pt x="27" y="159"/>
                    <a:pt x="21" y="161"/>
                    <a:pt x="17" y="158"/>
                  </a:cubicBezTo>
                  <a:cubicBezTo>
                    <a:pt x="15" y="157"/>
                    <a:pt x="13" y="158"/>
                    <a:pt x="12" y="160"/>
                  </a:cubicBezTo>
                  <a:cubicBezTo>
                    <a:pt x="11" y="162"/>
                    <a:pt x="12" y="164"/>
                    <a:pt x="13" y="165"/>
                  </a:cubicBezTo>
                  <a:cubicBezTo>
                    <a:pt x="21" y="169"/>
                    <a:pt x="31" y="167"/>
                    <a:pt x="35" y="159"/>
                  </a:cubicBezTo>
                  <a:cubicBezTo>
                    <a:pt x="80" y="82"/>
                    <a:pt x="80" y="82"/>
                    <a:pt x="80" y="82"/>
                  </a:cubicBezTo>
                  <a:cubicBezTo>
                    <a:pt x="86" y="81"/>
                    <a:pt x="94" y="82"/>
                    <a:pt x="100" y="85"/>
                  </a:cubicBezTo>
                  <a:cubicBezTo>
                    <a:pt x="108" y="90"/>
                    <a:pt x="113" y="99"/>
                    <a:pt x="112" y="108"/>
                  </a:cubicBezTo>
                  <a:cubicBezTo>
                    <a:pt x="113" y="108"/>
                    <a:pt x="113" y="108"/>
                    <a:pt x="113" y="108"/>
                  </a:cubicBezTo>
                  <a:cubicBezTo>
                    <a:pt x="113" y="108"/>
                    <a:pt x="113" y="108"/>
                    <a:pt x="113" y="108"/>
                  </a:cubicBezTo>
                  <a:cubicBezTo>
                    <a:pt x="121" y="103"/>
                    <a:pt x="130" y="103"/>
                    <a:pt x="139" y="108"/>
                  </a:cubicBezTo>
                  <a:cubicBezTo>
                    <a:pt x="146" y="112"/>
                    <a:pt x="150" y="118"/>
                    <a:pt x="151" y="126"/>
                  </a:cubicBezTo>
                  <a:cubicBezTo>
                    <a:pt x="164" y="100"/>
                    <a:pt x="162" y="70"/>
                    <a:pt x="149" y="46"/>
                  </a:cubicBezTo>
                  <a:close/>
                  <a:moveTo>
                    <a:pt x="80" y="74"/>
                  </a:moveTo>
                  <a:cubicBezTo>
                    <a:pt x="77" y="80"/>
                    <a:pt x="77" y="80"/>
                    <a:pt x="77" y="80"/>
                  </a:cubicBezTo>
                  <a:lnTo>
                    <a:pt x="80" y="7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4" name="Freeform 482"/>
            <p:cNvSpPr/>
            <p:nvPr/>
          </p:nvSpPr>
          <p:spPr bwMode="auto">
            <a:xfrm>
              <a:off x="5307455" y="3777023"/>
              <a:ext cx="55007" cy="6193"/>
            </a:xfrm>
            <a:custGeom>
              <a:avLst/>
              <a:gdLst>
                <a:gd name="T0" fmla="*/ 4 w 64"/>
                <a:gd name="T1" fmla="*/ 7 h 7"/>
                <a:gd name="T2" fmla="*/ 60 w 64"/>
                <a:gd name="T3" fmla="*/ 7 h 7"/>
                <a:gd name="T4" fmla="*/ 64 w 64"/>
                <a:gd name="T5" fmla="*/ 3 h 7"/>
                <a:gd name="T6" fmla="*/ 60 w 64"/>
                <a:gd name="T7" fmla="*/ 0 h 7"/>
                <a:gd name="T8" fmla="*/ 4 w 64"/>
                <a:gd name="T9" fmla="*/ 0 h 7"/>
                <a:gd name="T10" fmla="*/ 0 w 64"/>
                <a:gd name="T11" fmla="*/ 3 h 7"/>
                <a:gd name="T12" fmla="*/ 4 w 6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4" h="7">
                  <a:moveTo>
                    <a:pt x="4" y="7"/>
                  </a:moveTo>
                  <a:cubicBezTo>
                    <a:pt x="60" y="7"/>
                    <a:pt x="60" y="7"/>
                    <a:pt x="60" y="7"/>
                  </a:cubicBezTo>
                  <a:cubicBezTo>
                    <a:pt x="62" y="7"/>
                    <a:pt x="64" y="5"/>
                    <a:pt x="64" y="3"/>
                  </a:cubicBezTo>
                  <a:cubicBezTo>
                    <a:pt x="64" y="1"/>
                    <a:pt x="62" y="0"/>
                    <a:pt x="60" y="0"/>
                  </a:cubicBezTo>
                  <a:cubicBezTo>
                    <a:pt x="4" y="0"/>
                    <a:pt x="4" y="0"/>
                    <a:pt x="4" y="0"/>
                  </a:cubicBezTo>
                  <a:cubicBezTo>
                    <a:pt x="2" y="0"/>
                    <a:pt x="0" y="1"/>
                    <a:pt x="0" y="3"/>
                  </a:cubicBezTo>
                  <a:cubicBezTo>
                    <a:pt x="0" y="5"/>
                    <a:pt x="2" y="7"/>
                    <a:pt x="4"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5" name="Freeform 483"/>
            <p:cNvSpPr/>
            <p:nvPr/>
          </p:nvSpPr>
          <p:spPr bwMode="auto">
            <a:xfrm>
              <a:off x="5293612" y="3807987"/>
              <a:ext cx="61928" cy="6193"/>
            </a:xfrm>
            <a:custGeom>
              <a:avLst/>
              <a:gdLst>
                <a:gd name="T0" fmla="*/ 72 w 72"/>
                <a:gd name="T1" fmla="*/ 3 h 7"/>
                <a:gd name="T2" fmla="*/ 68 w 72"/>
                <a:gd name="T3" fmla="*/ 0 h 7"/>
                <a:gd name="T4" fmla="*/ 4 w 72"/>
                <a:gd name="T5" fmla="*/ 0 h 7"/>
                <a:gd name="T6" fmla="*/ 0 w 72"/>
                <a:gd name="T7" fmla="*/ 3 h 7"/>
                <a:gd name="T8" fmla="*/ 4 w 72"/>
                <a:gd name="T9" fmla="*/ 7 h 7"/>
                <a:gd name="T10" fmla="*/ 68 w 72"/>
                <a:gd name="T11" fmla="*/ 7 h 7"/>
                <a:gd name="T12" fmla="*/ 72 w 72"/>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72" h="7">
                  <a:moveTo>
                    <a:pt x="72" y="3"/>
                  </a:moveTo>
                  <a:cubicBezTo>
                    <a:pt x="72" y="1"/>
                    <a:pt x="70" y="0"/>
                    <a:pt x="68" y="0"/>
                  </a:cubicBezTo>
                  <a:cubicBezTo>
                    <a:pt x="4" y="0"/>
                    <a:pt x="4" y="0"/>
                    <a:pt x="4" y="0"/>
                  </a:cubicBezTo>
                  <a:cubicBezTo>
                    <a:pt x="2" y="0"/>
                    <a:pt x="0" y="1"/>
                    <a:pt x="0" y="3"/>
                  </a:cubicBezTo>
                  <a:cubicBezTo>
                    <a:pt x="0" y="5"/>
                    <a:pt x="2" y="7"/>
                    <a:pt x="4" y="7"/>
                  </a:cubicBezTo>
                  <a:cubicBezTo>
                    <a:pt x="68" y="7"/>
                    <a:pt x="68" y="7"/>
                    <a:pt x="68" y="7"/>
                  </a:cubicBezTo>
                  <a:cubicBezTo>
                    <a:pt x="70" y="7"/>
                    <a:pt x="72" y="5"/>
                    <a:pt x="72"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6" name="Freeform 484"/>
            <p:cNvSpPr/>
            <p:nvPr/>
          </p:nvSpPr>
          <p:spPr bwMode="auto">
            <a:xfrm>
              <a:off x="5328219" y="3792687"/>
              <a:ext cx="44807" cy="5829"/>
            </a:xfrm>
            <a:custGeom>
              <a:avLst/>
              <a:gdLst>
                <a:gd name="T0" fmla="*/ 0 w 52"/>
                <a:gd name="T1" fmla="*/ 3 h 7"/>
                <a:gd name="T2" fmla="*/ 4 w 52"/>
                <a:gd name="T3" fmla="*/ 7 h 7"/>
                <a:gd name="T4" fmla="*/ 48 w 52"/>
                <a:gd name="T5" fmla="*/ 7 h 7"/>
                <a:gd name="T6" fmla="*/ 52 w 52"/>
                <a:gd name="T7" fmla="*/ 3 h 7"/>
                <a:gd name="T8" fmla="*/ 48 w 52"/>
                <a:gd name="T9" fmla="*/ 0 h 7"/>
                <a:gd name="T10" fmla="*/ 4 w 52"/>
                <a:gd name="T11" fmla="*/ 0 h 7"/>
                <a:gd name="T12" fmla="*/ 0 w 52"/>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2" h="7">
                  <a:moveTo>
                    <a:pt x="0" y="3"/>
                  </a:moveTo>
                  <a:cubicBezTo>
                    <a:pt x="0" y="5"/>
                    <a:pt x="2" y="7"/>
                    <a:pt x="4" y="7"/>
                  </a:cubicBezTo>
                  <a:cubicBezTo>
                    <a:pt x="48" y="7"/>
                    <a:pt x="48" y="7"/>
                    <a:pt x="48" y="7"/>
                  </a:cubicBezTo>
                  <a:cubicBezTo>
                    <a:pt x="50" y="7"/>
                    <a:pt x="52" y="5"/>
                    <a:pt x="52" y="3"/>
                  </a:cubicBezTo>
                  <a:cubicBezTo>
                    <a:pt x="52" y="1"/>
                    <a:pt x="50" y="0"/>
                    <a:pt x="48" y="0"/>
                  </a:cubicBezTo>
                  <a:cubicBezTo>
                    <a:pt x="4" y="0"/>
                    <a:pt x="4" y="0"/>
                    <a:pt x="4" y="0"/>
                  </a:cubicBezTo>
                  <a:cubicBezTo>
                    <a:pt x="2" y="0"/>
                    <a:pt x="0" y="1"/>
                    <a:pt x="0"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7" name="Freeform 485"/>
            <p:cNvSpPr/>
            <p:nvPr/>
          </p:nvSpPr>
          <p:spPr bwMode="auto">
            <a:xfrm>
              <a:off x="5036063" y="3710723"/>
              <a:ext cx="141342" cy="145714"/>
            </a:xfrm>
            <a:custGeom>
              <a:avLst/>
              <a:gdLst>
                <a:gd name="T0" fmla="*/ 149 w 164"/>
                <a:gd name="T1" fmla="*/ 46 h 169"/>
                <a:gd name="T2" fmla="*/ 149 w 164"/>
                <a:gd name="T3" fmla="*/ 46 h 169"/>
                <a:gd name="T4" fmla="*/ 146 w 164"/>
                <a:gd name="T5" fmla="*/ 41 h 169"/>
                <a:gd name="T6" fmla="*/ 145 w 164"/>
                <a:gd name="T7" fmla="*/ 39 h 169"/>
                <a:gd name="T8" fmla="*/ 142 w 164"/>
                <a:gd name="T9" fmla="*/ 35 h 169"/>
                <a:gd name="T10" fmla="*/ 140 w 164"/>
                <a:gd name="T11" fmla="*/ 33 h 169"/>
                <a:gd name="T12" fmla="*/ 137 w 164"/>
                <a:gd name="T13" fmla="*/ 28 h 169"/>
                <a:gd name="T14" fmla="*/ 136 w 164"/>
                <a:gd name="T15" fmla="*/ 27 h 169"/>
                <a:gd name="T16" fmla="*/ 130 w 164"/>
                <a:gd name="T17" fmla="*/ 22 h 169"/>
                <a:gd name="T18" fmla="*/ 129 w 164"/>
                <a:gd name="T19" fmla="*/ 21 h 169"/>
                <a:gd name="T20" fmla="*/ 124 w 164"/>
                <a:gd name="T21" fmla="*/ 17 h 169"/>
                <a:gd name="T22" fmla="*/ 122 w 164"/>
                <a:gd name="T23" fmla="*/ 16 h 169"/>
                <a:gd name="T24" fmla="*/ 116 w 164"/>
                <a:gd name="T25" fmla="*/ 12 h 169"/>
                <a:gd name="T26" fmla="*/ 116 w 164"/>
                <a:gd name="T27" fmla="*/ 12 h 169"/>
                <a:gd name="T28" fmla="*/ 116 w 164"/>
                <a:gd name="T29" fmla="*/ 12 h 169"/>
                <a:gd name="T30" fmla="*/ 116 w 164"/>
                <a:gd name="T31" fmla="*/ 12 h 169"/>
                <a:gd name="T32" fmla="*/ 116 w 164"/>
                <a:gd name="T33" fmla="*/ 12 h 169"/>
                <a:gd name="T34" fmla="*/ 116 w 164"/>
                <a:gd name="T35" fmla="*/ 11 h 169"/>
                <a:gd name="T36" fmla="*/ 116 w 164"/>
                <a:gd name="T37" fmla="*/ 11 h 169"/>
                <a:gd name="T38" fmla="*/ 116 w 164"/>
                <a:gd name="T39" fmla="*/ 11 h 169"/>
                <a:gd name="T40" fmla="*/ 116 w 164"/>
                <a:gd name="T41" fmla="*/ 11 h 169"/>
                <a:gd name="T42" fmla="*/ 109 w 164"/>
                <a:gd name="T43" fmla="*/ 8 h 169"/>
                <a:gd name="T44" fmla="*/ 107 w 164"/>
                <a:gd name="T45" fmla="*/ 7 h 169"/>
                <a:gd name="T46" fmla="*/ 102 w 164"/>
                <a:gd name="T47" fmla="*/ 5 h 169"/>
                <a:gd name="T48" fmla="*/ 100 w 164"/>
                <a:gd name="T49" fmla="*/ 4 h 169"/>
                <a:gd name="T50" fmla="*/ 93 w 164"/>
                <a:gd name="T51" fmla="*/ 2 h 169"/>
                <a:gd name="T52" fmla="*/ 91 w 164"/>
                <a:gd name="T53" fmla="*/ 2 h 169"/>
                <a:gd name="T54" fmla="*/ 86 w 164"/>
                <a:gd name="T55" fmla="*/ 1 h 169"/>
                <a:gd name="T56" fmla="*/ 83 w 164"/>
                <a:gd name="T57" fmla="*/ 0 h 169"/>
                <a:gd name="T58" fmla="*/ 78 w 164"/>
                <a:gd name="T59" fmla="*/ 0 h 169"/>
                <a:gd name="T60" fmla="*/ 76 w 164"/>
                <a:gd name="T61" fmla="*/ 0 h 169"/>
                <a:gd name="T62" fmla="*/ 70 w 164"/>
                <a:gd name="T63" fmla="*/ 0 h 169"/>
                <a:gd name="T64" fmla="*/ 70 w 164"/>
                <a:gd name="T65" fmla="*/ 0 h 169"/>
                <a:gd name="T66" fmla="*/ 0 w 164"/>
                <a:gd name="T67" fmla="*/ 38 h 169"/>
                <a:gd name="T68" fmla="*/ 22 w 164"/>
                <a:gd name="T69" fmla="*/ 40 h 169"/>
                <a:gd name="T70" fmla="*/ 34 w 164"/>
                <a:gd name="T71" fmla="*/ 62 h 169"/>
                <a:gd name="T72" fmla="*/ 34 w 164"/>
                <a:gd name="T73" fmla="*/ 62 h 169"/>
                <a:gd name="T74" fmla="*/ 35 w 164"/>
                <a:gd name="T75" fmla="*/ 63 h 169"/>
                <a:gd name="T76" fmla="*/ 61 w 164"/>
                <a:gd name="T77" fmla="*/ 62 h 169"/>
                <a:gd name="T78" fmla="*/ 73 w 164"/>
                <a:gd name="T79" fmla="*/ 78 h 169"/>
                <a:gd name="T80" fmla="*/ 29 w 164"/>
                <a:gd name="T81" fmla="*/ 155 h 169"/>
                <a:gd name="T82" fmla="*/ 17 w 164"/>
                <a:gd name="T83" fmla="*/ 158 h 169"/>
                <a:gd name="T84" fmla="*/ 12 w 164"/>
                <a:gd name="T85" fmla="*/ 160 h 169"/>
                <a:gd name="T86" fmla="*/ 13 w 164"/>
                <a:gd name="T87" fmla="*/ 165 h 169"/>
                <a:gd name="T88" fmla="*/ 35 w 164"/>
                <a:gd name="T89" fmla="*/ 159 h 169"/>
                <a:gd name="T90" fmla="*/ 80 w 164"/>
                <a:gd name="T91" fmla="*/ 82 h 169"/>
                <a:gd name="T92" fmla="*/ 99 w 164"/>
                <a:gd name="T93" fmla="*/ 85 h 169"/>
                <a:gd name="T94" fmla="*/ 112 w 164"/>
                <a:gd name="T95" fmla="*/ 108 h 169"/>
                <a:gd name="T96" fmla="*/ 113 w 164"/>
                <a:gd name="T97" fmla="*/ 108 h 169"/>
                <a:gd name="T98" fmla="*/ 113 w 164"/>
                <a:gd name="T99" fmla="*/ 108 h 169"/>
                <a:gd name="T100" fmla="*/ 139 w 164"/>
                <a:gd name="T101" fmla="*/ 108 h 169"/>
                <a:gd name="T102" fmla="*/ 151 w 164"/>
                <a:gd name="T103" fmla="*/ 126 h 169"/>
                <a:gd name="T104" fmla="*/ 149 w 164"/>
                <a:gd name="T105" fmla="*/ 4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4" h="169">
                  <a:moveTo>
                    <a:pt x="149" y="46"/>
                  </a:moveTo>
                  <a:cubicBezTo>
                    <a:pt x="149" y="46"/>
                    <a:pt x="149" y="46"/>
                    <a:pt x="149" y="46"/>
                  </a:cubicBezTo>
                  <a:cubicBezTo>
                    <a:pt x="148" y="44"/>
                    <a:pt x="147" y="42"/>
                    <a:pt x="146" y="41"/>
                  </a:cubicBezTo>
                  <a:cubicBezTo>
                    <a:pt x="146" y="40"/>
                    <a:pt x="145" y="39"/>
                    <a:pt x="145" y="39"/>
                  </a:cubicBezTo>
                  <a:cubicBezTo>
                    <a:pt x="144" y="37"/>
                    <a:pt x="143" y="36"/>
                    <a:pt x="142" y="35"/>
                  </a:cubicBezTo>
                  <a:cubicBezTo>
                    <a:pt x="141" y="34"/>
                    <a:pt x="141" y="33"/>
                    <a:pt x="140" y="33"/>
                  </a:cubicBezTo>
                  <a:cubicBezTo>
                    <a:pt x="139" y="31"/>
                    <a:pt x="138" y="30"/>
                    <a:pt x="137" y="28"/>
                  </a:cubicBezTo>
                  <a:cubicBezTo>
                    <a:pt x="136" y="28"/>
                    <a:pt x="136" y="27"/>
                    <a:pt x="136" y="27"/>
                  </a:cubicBezTo>
                  <a:cubicBezTo>
                    <a:pt x="134" y="25"/>
                    <a:pt x="132" y="24"/>
                    <a:pt x="130" y="22"/>
                  </a:cubicBezTo>
                  <a:cubicBezTo>
                    <a:pt x="130" y="22"/>
                    <a:pt x="129" y="21"/>
                    <a:pt x="129" y="21"/>
                  </a:cubicBezTo>
                  <a:cubicBezTo>
                    <a:pt x="127" y="19"/>
                    <a:pt x="126" y="18"/>
                    <a:pt x="124" y="17"/>
                  </a:cubicBezTo>
                  <a:cubicBezTo>
                    <a:pt x="124" y="17"/>
                    <a:pt x="123" y="16"/>
                    <a:pt x="122" y="16"/>
                  </a:cubicBezTo>
                  <a:cubicBezTo>
                    <a:pt x="120" y="14"/>
                    <a:pt x="118" y="13"/>
                    <a:pt x="116" y="12"/>
                  </a:cubicBezTo>
                  <a:cubicBezTo>
                    <a:pt x="116" y="12"/>
                    <a:pt x="116" y="12"/>
                    <a:pt x="116" y="12"/>
                  </a:cubicBezTo>
                  <a:cubicBezTo>
                    <a:pt x="116" y="12"/>
                    <a:pt x="116" y="12"/>
                    <a:pt x="116" y="12"/>
                  </a:cubicBezTo>
                  <a:cubicBezTo>
                    <a:pt x="116" y="12"/>
                    <a:pt x="116" y="12"/>
                    <a:pt x="116" y="12"/>
                  </a:cubicBezTo>
                  <a:cubicBezTo>
                    <a:pt x="116" y="12"/>
                    <a:pt x="116" y="12"/>
                    <a:pt x="116" y="12"/>
                  </a:cubicBezTo>
                  <a:cubicBezTo>
                    <a:pt x="116" y="11"/>
                    <a:pt x="116" y="11"/>
                    <a:pt x="116" y="11"/>
                  </a:cubicBezTo>
                  <a:cubicBezTo>
                    <a:pt x="116" y="11"/>
                    <a:pt x="116" y="11"/>
                    <a:pt x="116" y="11"/>
                  </a:cubicBezTo>
                  <a:cubicBezTo>
                    <a:pt x="116" y="11"/>
                    <a:pt x="116" y="11"/>
                    <a:pt x="116" y="11"/>
                  </a:cubicBezTo>
                  <a:cubicBezTo>
                    <a:pt x="116" y="11"/>
                    <a:pt x="116" y="11"/>
                    <a:pt x="116" y="11"/>
                  </a:cubicBezTo>
                  <a:cubicBezTo>
                    <a:pt x="114" y="10"/>
                    <a:pt x="111" y="9"/>
                    <a:pt x="109" y="8"/>
                  </a:cubicBezTo>
                  <a:cubicBezTo>
                    <a:pt x="108" y="8"/>
                    <a:pt x="108" y="7"/>
                    <a:pt x="107" y="7"/>
                  </a:cubicBezTo>
                  <a:cubicBezTo>
                    <a:pt x="105" y="6"/>
                    <a:pt x="104" y="6"/>
                    <a:pt x="102" y="5"/>
                  </a:cubicBezTo>
                  <a:cubicBezTo>
                    <a:pt x="101" y="5"/>
                    <a:pt x="101" y="4"/>
                    <a:pt x="100" y="4"/>
                  </a:cubicBezTo>
                  <a:cubicBezTo>
                    <a:pt x="98" y="3"/>
                    <a:pt x="95" y="3"/>
                    <a:pt x="93" y="2"/>
                  </a:cubicBezTo>
                  <a:cubicBezTo>
                    <a:pt x="92" y="2"/>
                    <a:pt x="92" y="2"/>
                    <a:pt x="91" y="2"/>
                  </a:cubicBezTo>
                  <a:cubicBezTo>
                    <a:pt x="89" y="1"/>
                    <a:pt x="88" y="1"/>
                    <a:pt x="86" y="1"/>
                  </a:cubicBezTo>
                  <a:cubicBezTo>
                    <a:pt x="85" y="1"/>
                    <a:pt x="84" y="1"/>
                    <a:pt x="83" y="0"/>
                  </a:cubicBezTo>
                  <a:cubicBezTo>
                    <a:pt x="81" y="0"/>
                    <a:pt x="80" y="0"/>
                    <a:pt x="78" y="0"/>
                  </a:cubicBezTo>
                  <a:cubicBezTo>
                    <a:pt x="77" y="0"/>
                    <a:pt x="77" y="0"/>
                    <a:pt x="76" y="0"/>
                  </a:cubicBezTo>
                  <a:cubicBezTo>
                    <a:pt x="74" y="0"/>
                    <a:pt x="72" y="0"/>
                    <a:pt x="70" y="0"/>
                  </a:cubicBezTo>
                  <a:cubicBezTo>
                    <a:pt x="70" y="0"/>
                    <a:pt x="70" y="0"/>
                    <a:pt x="70" y="0"/>
                  </a:cubicBezTo>
                  <a:cubicBezTo>
                    <a:pt x="42" y="1"/>
                    <a:pt x="16" y="14"/>
                    <a:pt x="0" y="38"/>
                  </a:cubicBezTo>
                  <a:cubicBezTo>
                    <a:pt x="7" y="35"/>
                    <a:pt x="15" y="36"/>
                    <a:pt x="22" y="40"/>
                  </a:cubicBezTo>
                  <a:cubicBezTo>
                    <a:pt x="30" y="45"/>
                    <a:pt x="34" y="53"/>
                    <a:pt x="34" y="62"/>
                  </a:cubicBezTo>
                  <a:cubicBezTo>
                    <a:pt x="34" y="62"/>
                    <a:pt x="34" y="62"/>
                    <a:pt x="34" y="62"/>
                  </a:cubicBezTo>
                  <a:cubicBezTo>
                    <a:pt x="35" y="63"/>
                    <a:pt x="35" y="63"/>
                    <a:pt x="35" y="63"/>
                  </a:cubicBezTo>
                  <a:cubicBezTo>
                    <a:pt x="42" y="58"/>
                    <a:pt x="52" y="57"/>
                    <a:pt x="61" y="62"/>
                  </a:cubicBezTo>
                  <a:cubicBezTo>
                    <a:pt x="66" y="65"/>
                    <a:pt x="71" y="71"/>
                    <a:pt x="73" y="78"/>
                  </a:cubicBezTo>
                  <a:cubicBezTo>
                    <a:pt x="29" y="155"/>
                    <a:pt x="29" y="155"/>
                    <a:pt x="29" y="155"/>
                  </a:cubicBezTo>
                  <a:cubicBezTo>
                    <a:pt x="26" y="159"/>
                    <a:pt x="21" y="161"/>
                    <a:pt x="17" y="158"/>
                  </a:cubicBezTo>
                  <a:cubicBezTo>
                    <a:pt x="15" y="157"/>
                    <a:pt x="13" y="158"/>
                    <a:pt x="12" y="160"/>
                  </a:cubicBezTo>
                  <a:cubicBezTo>
                    <a:pt x="11" y="162"/>
                    <a:pt x="11" y="164"/>
                    <a:pt x="13" y="165"/>
                  </a:cubicBezTo>
                  <a:cubicBezTo>
                    <a:pt x="21" y="169"/>
                    <a:pt x="30" y="167"/>
                    <a:pt x="35" y="159"/>
                  </a:cubicBezTo>
                  <a:cubicBezTo>
                    <a:pt x="80" y="82"/>
                    <a:pt x="80" y="82"/>
                    <a:pt x="80" y="82"/>
                  </a:cubicBezTo>
                  <a:cubicBezTo>
                    <a:pt x="86" y="81"/>
                    <a:pt x="94" y="82"/>
                    <a:pt x="99" y="85"/>
                  </a:cubicBezTo>
                  <a:cubicBezTo>
                    <a:pt x="108" y="90"/>
                    <a:pt x="113" y="99"/>
                    <a:pt x="112" y="108"/>
                  </a:cubicBezTo>
                  <a:cubicBezTo>
                    <a:pt x="113" y="108"/>
                    <a:pt x="113" y="108"/>
                    <a:pt x="113" y="108"/>
                  </a:cubicBezTo>
                  <a:cubicBezTo>
                    <a:pt x="113" y="108"/>
                    <a:pt x="113" y="108"/>
                    <a:pt x="113" y="108"/>
                  </a:cubicBezTo>
                  <a:cubicBezTo>
                    <a:pt x="121" y="103"/>
                    <a:pt x="130" y="103"/>
                    <a:pt x="139" y="108"/>
                  </a:cubicBezTo>
                  <a:cubicBezTo>
                    <a:pt x="145" y="112"/>
                    <a:pt x="150" y="118"/>
                    <a:pt x="151" y="126"/>
                  </a:cubicBezTo>
                  <a:cubicBezTo>
                    <a:pt x="164" y="100"/>
                    <a:pt x="162" y="70"/>
                    <a:pt x="149" y="4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8" name="Freeform 486"/>
            <p:cNvSpPr/>
            <p:nvPr/>
          </p:nvSpPr>
          <p:spPr bwMode="auto">
            <a:xfrm>
              <a:off x="4998178" y="3759173"/>
              <a:ext cx="79414" cy="29143"/>
            </a:xfrm>
            <a:custGeom>
              <a:avLst/>
              <a:gdLst>
                <a:gd name="T0" fmla="*/ 17 w 92"/>
                <a:gd name="T1" fmla="*/ 34 h 34"/>
                <a:gd name="T2" fmla="*/ 89 w 92"/>
                <a:gd name="T3" fmla="*/ 34 h 34"/>
                <a:gd name="T4" fmla="*/ 92 w 92"/>
                <a:gd name="T5" fmla="*/ 31 h 34"/>
                <a:gd name="T6" fmla="*/ 89 w 92"/>
                <a:gd name="T7" fmla="*/ 27 h 34"/>
                <a:gd name="T8" fmla="*/ 17 w 92"/>
                <a:gd name="T9" fmla="*/ 27 h 34"/>
                <a:gd name="T10" fmla="*/ 7 w 92"/>
                <a:gd name="T11" fmla="*/ 16 h 34"/>
                <a:gd name="T12" fmla="*/ 17 w 92"/>
                <a:gd name="T13" fmla="*/ 7 h 34"/>
                <a:gd name="T14" fmla="*/ 27 w 92"/>
                <a:gd name="T15" fmla="*/ 16 h 34"/>
                <a:gd name="T16" fmla="*/ 30 w 92"/>
                <a:gd name="T17" fmla="*/ 20 h 34"/>
                <a:gd name="T18" fmla="*/ 34 w 92"/>
                <a:gd name="T19" fmla="*/ 16 h 34"/>
                <a:gd name="T20" fmla="*/ 17 w 92"/>
                <a:gd name="T21" fmla="*/ 0 h 34"/>
                <a:gd name="T22" fmla="*/ 0 w 92"/>
                <a:gd name="T23" fmla="*/ 16 h 34"/>
                <a:gd name="T24" fmla="*/ 17 w 92"/>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34">
                  <a:moveTo>
                    <a:pt x="17" y="34"/>
                  </a:moveTo>
                  <a:cubicBezTo>
                    <a:pt x="89" y="34"/>
                    <a:pt x="89" y="34"/>
                    <a:pt x="89" y="34"/>
                  </a:cubicBezTo>
                  <a:cubicBezTo>
                    <a:pt x="91" y="34"/>
                    <a:pt x="92" y="33"/>
                    <a:pt x="92" y="31"/>
                  </a:cubicBezTo>
                  <a:cubicBezTo>
                    <a:pt x="92" y="29"/>
                    <a:pt x="91" y="27"/>
                    <a:pt x="89" y="27"/>
                  </a:cubicBezTo>
                  <a:cubicBezTo>
                    <a:pt x="17" y="27"/>
                    <a:pt x="17" y="27"/>
                    <a:pt x="17" y="27"/>
                  </a:cubicBezTo>
                  <a:cubicBezTo>
                    <a:pt x="15" y="27"/>
                    <a:pt x="7" y="26"/>
                    <a:pt x="7" y="16"/>
                  </a:cubicBezTo>
                  <a:cubicBezTo>
                    <a:pt x="7" y="11"/>
                    <a:pt x="12" y="7"/>
                    <a:pt x="17" y="7"/>
                  </a:cubicBezTo>
                  <a:cubicBezTo>
                    <a:pt x="22" y="7"/>
                    <a:pt x="27" y="11"/>
                    <a:pt x="27" y="16"/>
                  </a:cubicBezTo>
                  <a:cubicBezTo>
                    <a:pt x="27" y="18"/>
                    <a:pt x="28" y="20"/>
                    <a:pt x="30" y="20"/>
                  </a:cubicBezTo>
                  <a:cubicBezTo>
                    <a:pt x="32" y="20"/>
                    <a:pt x="34" y="18"/>
                    <a:pt x="34" y="16"/>
                  </a:cubicBezTo>
                  <a:cubicBezTo>
                    <a:pt x="34" y="7"/>
                    <a:pt x="26" y="0"/>
                    <a:pt x="17" y="0"/>
                  </a:cubicBezTo>
                  <a:cubicBezTo>
                    <a:pt x="8" y="0"/>
                    <a:pt x="0" y="7"/>
                    <a:pt x="0" y="16"/>
                  </a:cubicBezTo>
                  <a:cubicBezTo>
                    <a:pt x="0" y="30"/>
                    <a:pt x="11" y="34"/>
                    <a:pt x="17" y="3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29" name="Freeform 487"/>
            <p:cNvSpPr/>
            <p:nvPr/>
          </p:nvSpPr>
          <p:spPr bwMode="auto">
            <a:xfrm>
              <a:off x="4998178" y="3795237"/>
              <a:ext cx="51728" cy="30236"/>
            </a:xfrm>
            <a:custGeom>
              <a:avLst/>
              <a:gdLst>
                <a:gd name="T0" fmla="*/ 30 w 60"/>
                <a:gd name="T1" fmla="*/ 14 h 35"/>
                <a:gd name="T2" fmla="*/ 27 w 60"/>
                <a:gd name="T3" fmla="*/ 18 h 35"/>
                <a:gd name="T4" fmla="*/ 17 w 60"/>
                <a:gd name="T5" fmla="*/ 28 h 35"/>
                <a:gd name="T6" fmla="*/ 7 w 60"/>
                <a:gd name="T7" fmla="*/ 18 h 35"/>
                <a:gd name="T8" fmla="*/ 17 w 60"/>
                <a:gd name="T9" fmla="*/ 7 h 35"/>
                <a:gd name="T10" fmla="*/ 57 w 60"/>
                <a:gd name="T11" fmla="*/ 7 h 35"/>
                <a:gd name="T12" fmla="*/ 60 w 60"/>
                <a:gd name="T13" fmla="*/ 3 h 35"/>
                <a:gd name="T14" fmla="*/ 57 w 60"/>
                <a:gd name="T15" fmla="*/ 0 h 35"/>
                <a:gd name="T16" fmla="*/ 17 w 60"/>
                <a:gd name="T17" fmla="*/ 0 h 35"/>
                <a:gd name="T18" fmla="*/ 0 w 60"/>
                <a:gd name="T19" fmla="*/ 18 h 35"/>
                <a:gd name="T20" fmla="*/ 17 w 60"/>
                <a:gd name="T21" fmla="*/ 35 h 35"/>
                <a:gd name="T22" fmla="*/ 34 w 60"/>
                <a:gd name="T23" fmla="*/ 18 h 35"/>
                <a:gd name="T24" fmla="*/ 30 w 60"/>
                <a:gd name="T25" fmla="*/ 1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35">
                  <a:moveTo>
                    <a:pt x="30" y="14"/>
                  </a:moveTo>
                  <a:cubicBezTo>
                    <a:pt x="28" y="14"/>
                    <a:pt x="27" y="16"/>
                    <a:pt x="27" y="18"/>
                  </a:cubicBezTo>
                  <a:cubicBezTo>
                    <a:pt x="27" y="23"/>
                    <a:pt x="22" y="28"/>
                    <a:pt x="17" y="28"/>
                  </a:cubicBezTo>
                  <a:cubicBezTo>
                    <a:pt x="12" y="28"/>
                    <a:pt x="7" y="23"/>
                    <a:pt x="7" y="18"/>
                  </a:cubicBezTo>
                  <a:cubicBezTo>
                    <a:pt x="7" y="8"/>
                    <a:pt x="15" y="7"/>
                    <a:pt x="17" y="7"/>
                  </a:cubicBezTo>
                  <a:cubicBezTo>
                    <a:pt x="57" y="7"/>
                    <a:pt x="57" y="7"/>
                    <a:pt x="57" y="7"/>
                  </a:cubicBezTo>
                  <a:cubicBezTo>
                    <a:pt x="59" y="7"/>
                    <a:pt x="60" y="5"/>
                    <a:pt x="60" y="3"/>
                  </a:cubicBezTo>
                  <a:cubicBezTo>
                    <a:pt x="60" y="1"/>
                    <a:pt x="59" y="0"/>
                    <a:pt x="57" y="0"/>
                  </a:cubicBezTo>
                  <a:cubicBezTo>
                    <a:pt x="17" y="0"/>
                    <a:pt x="17" y="0"/>
                    <a:pt x="17" y="0"/>
                  </a:cubicBezTo>
                  <a:cubicBezTo>
                    <a:pt x="11" y="0"/>
                    <a:pt x="0" y="4"/>
                    <a:pt x="0" y="18"/>
                  </a:cubicBezTo>
                  <a:cubicBezTo>
                    <a:pt x="0" y="27"/>
                    <a:pt x="8" y="35"/>
                    <a:pt x="17" y="35"/>
                  </a:cubicBezTo>
                  <a:cubicBezTo>
                    <a:pt x="26" y="35"/>
                    <a:pt x="34" y="27"/>
                    <a:pt x="34" y="18"/>
                  </a:cubicBezTo>
                  <a:cubicBezTo>
                    <a:pt x="34" y="16"/>
                    <a:pt x="32" y="14"/>
                    <a:pt x="30" y="1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0" name="Freeform 488"/>
            <p:cNvSpPr>
              <a:spLocks noEditPoints="1"/>
            </p:cNvSpPr>
            <p:nvPr/>
          </p:nvSpPr>
          <p:spPr bwMode="auto">
            <a:xfrm>
              <a:off x="4706386" y="4088850"/>
              <a:ext cx="149721" cy="36064"/>
            </a:xfrm>
            <a:custGeom>
              <a:avLst/>
              <a:gdLst>
                <a:gd name="T0" fmla="*/ 169 w 174"/>
                <a:gd name="T1" fmla="*/ 33 h 42"/>
                <a:gd name="T2" fmla="*/ 4 w 174"/>
                <a:gd name="T3" fmla="*/ 33 h 42"/>
                <a:gd name="T4" fmla="*/ 0 w 174"/>
                <a:gd name="T5" fmla="*/ 37 h 42"/>
                <a:gd name="T6" fmla="*/ 4 w 174"/>
                <a:gd name="T7" fmla="*/ 42 h 42"/>
                <a:gd name="T8" fmla="*/ 169 w 174"/>
                <a:gd name="T9" fmla="*/ 42 h 42"/>
                <a:gd name="T10" fmla="*/ 174 w 174"/>
                <a:gd name="T11" fmla="*/ 37 h 42"/>
                <a:gd name="T12" fmla="*/ 169 w 174"/>
                <a:gd name="T13" fmla="*/ 33 h 42"/>
                <a:gd name="T14" fmla="*/ 4 w 174"/>
                <a:gd name="T15" fmla="*/ 8 h 42"/>
                <a:gd name="T16" fmla="*/ 169 w 174"/>
                <a:gd name="T17" fmla="*/ 8 h 42"/>
                <a:gd name="T18" fmla="*/ 174 w 174"/>
                <a:gd name="T19" fmla="*/ 4 h 42"/>
                <a:gd name="T20" fmla="*/ 169 w 174"/>
                <a:gd name="T21" fmla="*/ 0 h 42"/>
                <a:gd name="T22" fmla="*/ 4 w 174"/>
                <a:gd name="T23" fmla="*/ 0 h 42"/>
                <a:gd name="T24" fmla="*/ 0 w 174"/>
                <a:gd name="T25" fmla="*/ 4 h 42"/>
                <a:gd name="T26" fmla="*/ 4 w 174"/>
                <a:gd name="T27" fmla="*/ 8 h 42"/>
                <a:gd name="T28" fmla="*/ 169 w 174"/>
                <a:gd name="T29" fmla="*/ 17 h 42"/>
                <a:gd name="T30" fmla="*/ 4 w 174"/>
                <a:gd name="T31" fmla="*/ 17 h 42"/>
                <a:gd name="T32" fmla="*/ 0 w 174"/>
                <a:gd name="T33" fmla="*/ 21 h 42"/>
                <a:gd name="T34" fmla="*/ 4 w 174"/>
                <a:gd name="T35" fmla="*/ 25 h 42"/>
                <a:gd name="T36" fmla="*/ 169 w 174"/>
                <a:gd name="T37" fmla="*/ 25 h 42"/>
                <a:gd name="T38" fmla="*/ 174 w 174"/>
                <a:gd name="T39" fmla="*/ 21 h 42"/>
                <a:gd name="T40" fmla="*/ 169 w 174"/>
                <a:gd name="T41"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4" h="42">
                  <a:moveTo>
                    <a:pt x="169" y="33"/>
                  </a:moveTo>
                  <a:cubicBezTo>
                    <a:pt x="4" y="33"/>
                    <a:pt x="4" y="33"/>
                    <a:pt x="4" y="33"/>
                  </a:cubicBezTo>
                  <a:cubicBezTo>
                    <a:pt x="2" y="33"/>
                    <a:pt x="0" y="35"/>
                    <a:pt x="0" y="37"/>
                  </a:cubicBezTo>
                  <a:cubicBezTo>
                    <a:pt x="0" y="40"/>
                    <a:pt x="2" y="42"/>
                    <a:pt x="4" y="42"/>
                  </a:cubicBezTo>
                  <a:cubicBezTo>
                    <a:pt x="169" y="42"/>
                    <a:pt x="169" y="42"/>
                    <a:pt x="169" y="42"/>
                  </a:cubicBezTo>
                  <a:cubicBezTo>
                    <a:pt x="172" y="42"/>
                    <a:pt x="174" y="40"/>
                    <a:pt x="174" y="37"/>
                  </a:cubicBezTo>
                  <a:cubicBezTo>
                    <a:pt x="174" y="35"/>
                    <a:pt x="172" y="33"/>
                    <a:pt x="169" y="33"/>
                  </a:cubicBezTo>
                  <a:close/>
                  <a:moveTo>
                    <a:pt x="4" y="8"/>
                  </a:moveTo>
                  <a:cubicBezTo>
                    <a:pt x="169" y="8"/>
                    <a:pt x="169" y="8"/>
                    <a:pt x="169" y="8"/>
                  </a:cubicBezTo>
                  <a:cubicBezTo>
                    <a:pt x="172" y="8"/>
                    <a:pt x="174" y="7"/>
                    <a:pt x="174" y="4"/>
                  </a:cubicBezTo>
                  <a:cubicBezTo>
                    <a:pt x="174" y="2"/>
                    <a:pt x="172" y="0"/>
                    <a:pt x="169" y="0"/>
                  </a:cubicBezTo>
                  <a:cubicBezTo>
                    <a:pt x="4" y="0"/>
                    <a:pt x="4" y="0"/>
                    <a:pt x="4" y="0"/>
                  </a:cubicBezTo>
                  <a:cubicBezTo>
                    <a:pt x="2" y="0"/>
                    <a:pt x="0" y="2"/>
                    <a:pt x="0" y="4"/>
                  </a:cubicBezTo>
                  <a:cubicBezTo>
                    <a:pt x="0" y="7"/>
                    <a:pt x="2" y="8"/>
                    <a:pt x="4" y="8"/>
                  </a:cubicBezTo>
                  <a:close/>
                  <a:moveTo>
                    <a:pt x="169" y="17"/>
                  </a:moveTo>
                  <a:cubicBezTo>
                    <a:pt x="4" y="17"/>
                    <a:pt x="4" y="17"/>
                    <a:pt x="4" y="17"/>
                  </a:cubicBezTo>
                  <a:cubicBezTo>
                    <a:pt x="2" y="17"/>
                    <a:pt x="0" y="19"/>
                    <a:pt x="0" y="21"/>
                  </a:cubicBezTo>
                  <a:cubicBezTo>
                    <a:pt x="0" y="23"/>
                    <a:pt x="2" y="25"/>
                    <a:pt x="4" y="25"/>
                  </a:cubicBezTo>
                  <a:cubicBezTo>
                    <a:pt x="169" y="25"/>
                    <a:pt x="169" y="25"/>
                    <a:pt x="169" y="25"/>
                  </a:cubicBezTo>
                  <a:cubicBezTo>
                    <a:pt x="172" y="25"/>
                    <a:pt x="174" y="23"/>
                    <a:pt x="174" y="21"/>
                  </a:cubicBezTo>
                  <a:cubicBezTo>
                    <a:pt x="174" y="19"/>
                    <a:pt x="172" y="17"/>
                    <a:pt x="169" y="1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1" name="Freeform 489"/>
            <p:cNvSpPr/>
            <p:nvPr/>
          </p:nvSpPr>
          <p:spPr bwMode="auto">
            <a:xfrm>
              <a:off x="4706386" y="4010529"/>
              <a:ext cx="147171" cy="71400"/>
            </a:xfrm>
            <a:custGeom>
              <a:avLst/>
              <a:gdLst>
                <a:gd name="T0" fmla="*/ 151 w 171"/>
                <a:gd name="T1" fmla="*/ 43 h 83"/>
                <a:gd name="T2" fmla="*/ 106 w 171"/>
                <a:gd name="T3" fmla="*/ 0 h 83"/>
                <a:gd name="T4" fmla="*/ 71 w 171"/>
                <a:gd name="T5" fmla="*/ 17 h 83"/>
                <a:gd name="T6" fmla="*/ 54 w 171"/>
                <a:gd name="T7" fmla="*/ 13 h 83"/>
                <a:gd name="T8" fmla="*/ 19 w 171"/>
                <a:gd name="T9" fmla="*/ 44 h 83"/>
                <a:gd name="T10" fmla="*/ 0 w 171"/>
                <a:gd name="T11" fmla="*/ 76 h 83"/>
                <a:gd name="T12" fmla="*/ 6 w 171"/>
                <a:gd name="T13" fmla="*/ 83 h 83"/>
                <a:gd name="T14" fmla="*/ 13 w 171"/>
                <a:gd name="T15" fmla="*/ 76 h 83"/>
                <a:gd name="T16" fmla="*/ 28 w 171"/>
                <a:gd name="T17" fmla="*/ 54 h 83"/>
                <a:gd name="T18" fmla="*/ 32 w 171"/>
                <a:gd name="T19" fmla="*/ 48 h 83"/>
                <a:gd name="T20" fmla="*/ 54 w 171"/>
                <a:gd name="T21" fmla="*/ 26 h 83"/>
                <a:gd name="T22" fmla="*/ 68 w 171"/>
                <a:gd name="T23" fmla="*/ 31 h 83"/>
                <a:gd name="T24" fmla="*/ 74 w 171"/>
                <a:gd name="T25" fmla="*/ 32 h 83"/>
                <a:gd name="T26" fmla="*/ 78 w 171"/>
                <a:gd name="T27" fmla="*/ 29 h 83"/>
                <a:gd name="T28" fmla="*/ 106 w 171"/>
                <a:gd name="T29" fmla="*/ 13 h 83"/>
                <a:gd name="T30" fmla="*/ 138 w 171"/>
                <a:gd name="T31" fmla="*/ 44 h 83"/>
                <a:gd name="T32" fmla="*/ 138 w 171"/>
                <a:gd name="T33" fmla="*/ 47 h 83"/>
                <a:gd name="T34" fmla="*/ 142 w 171"/>
                <a:gd name="T35" fmla="*/ 54 h 83"/>
                <a:gd name="T36" fmla="*/ 158 w 171"/>
                <a:gd name="T37" fmla="*/ 76 h 83"/>
                <a:gd name="T38" fmla="*/ 164 w 171"/>
                <a:gd name="T39" fmla="*/ 83 h 83"/>
                <a:gd name="T40" fmla="*/ 171 w 171"/>
                <a:gd name="T41" fmla="*/ 76 h 83"/>
                <a:gd name="T42" fmla="*/ 151 w 171"/>
                <a:gd name="T43" fmla="*/ 4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1" h="83">
                  <a:moveTo>
                    <a:pt x="151" y="43"/>
                  </a:moveTo>
                  <a:cubicBezTo>
                    <a:pt x="151" y="19"/>
                    <a:pt x="131" y="0"/>
                    <a:pt x="106" y="0"/>
                  </a:cubicBezTo>
                  <a:cubicBezTo>
                    <a:pt x="92" y="0"/>
                    <a:pt x="79" y="6"/>
                    <a:pt x="71" y="17"/>
                  </a:cubicBezTo>
                  <a:cubicBezTo>
                    <a:pt x="65" y="14"/>
                    <a:pt x="60" y="13"/>
                    <a:pt x="54" y="13"/>
                  </a:cubicBezTo>
                  <a:cubicBezTo>
                    <a:pt x="36" y="13"/>
                    <a:pt x="21" y="26"/>
                    <a:pt x="19" y="44"/>
                  </a:cubicBezTo>
                  <a:cubicBezTo>
                    <a:pt x="7" y="50"/>
                    <a:pt x="0" y="62"/>
                    <a:pt x="0" y="76"/>
                  </a:cubicBezTo>
                  <a:cubicBezTo>
                    <a:pt x="0" y="80"/>
                    <a:pt x="3" y="83"/>
                    <a:pt x="6" y="83"/>
                  </a:cubicBezTo>
                  <a:cubicBezTo>
                    <a:pt x="10" y="83"/>
                    <a:pt x="13" y="80"/>
                    <a:pt x="13" y="76"/>
                  </a:cubicBezTo>
                  <a:cubicBezTo>
                    <a:pt x="13" y="66"/>
                    <a:pt x="19" y="57"/>
                    <a:pt x="28" y="54"/>
                  </a:cubicBezTo>
                  <a:cubicBezTo>
                    <a:pt x="30" y="53"/>
                    <a:pt x="32" y="50"/>
                    <a:pt x="32" y="48"/>
                  </a:cubicBezTo>
                  <a:cubicBezTo>
                    <a:pt x="32" y="35"/>
                    <a:pt x="42" y="26"/>
                    <a:pt x="54" y="26"/>
                  </a:cubicBezTo>
                  <a:cubicBezTo>
                    <a:pt x="59" y="26"/>
                    <a:pt x="64" y="27"/>
                    <a:pt x="68" y="31"/>
                  </a:cubicBezTo>
                  <a:cubicBezTo>
                    <a:pt x="70" y="32"/>
                    <a:pt x="72" y="32"/>
                    <a:pt x="74" y="32"/>
                  </a:cubicBezTo>
                  <a:cubicBezTo>
                    <a:pt x="76" y="32"/>
                    <a:pt x="77" y="31"/>
                    <a:pt x="78" y="29"/>
                  </a:cubicBezTo>
                  <a:cubicBezTo>
                    <a:pt x="84" y="19"/>
                    <a:pt x="95" y="13"/>
                    <a:pt x="106" y="13"/>
                  </a:cubicBezTo>
                  <a:cubicBezTo>
                    <a:pt x="124" y="13"/>
                    <a:pt x="138" y="27"/>
                    <a:pt x="138" y="44"/>
                  </a:cubicBezTo>
                  <a:cubicBezTo>
                    <a:pt x="138" y="45"/>
                    <a:pt x="138" y="46"/>
                    <a:pt x="138" y="47"/>
                  </a:cubicBezTo>
                  <a:cubicBezTo>
                    <a:pt x="138" y="50"/>
                    <a:pt x="139" y="53"/>
                    <a:pt x="142" y="54"/>
                  </a:cubicBezTo>
                  <a:cubicBezTo>
                    <a:pt x="152" y="57"/>
                    <a:pt x="158" y="66"/>
                    <a:pt x="158" y="76"/>
                  </a:cubicBezTo>
                  <a:cubicBezTo>
                    <a:pt x="158" y="80"/>
                    <a:pt x="161" y="83"/>
                    <a:pt x="164" y="83"/>
                  </a:cubicBezTo>
                  <a:cubicBezTo>
                    <a:pt x="168" y="83"/>
                    <a:pt x="171" y="80"/>
                    <a:pt x="171" y="76"/>
                  </a:cubicBezTo>
                  <a:cubicBezTo>
                    <a:pt x="171" y="62"/>
                    <a:pt x="163" y="49"/>
                    <a:pt x="151" y="4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2" name="Freeform 490"/>
            <p:cNvSpPr>
              <a:spLocks noEditPoints="1"/>
            </p:cNvSpPr>
            <p:nvPr/>
          </p:nvSpPr>
          <p:spPr bwMode="auto">
            <a:xfrm>
              <a:off x="6158424" y="3978472"/>
              <a:ext cx="177407" cy="108557"/>
            </a:xfrm>
            <a:custGeom>
              <a:avLst/>
              <a:gdLst>
                <a:gd name="T0" fmla="*/ 117 w 206"/>
                <a:gd name="T1" fmla="*/ 57 h 126"/>
                <a:gd name="T2" fmla="*/ 103 w 206"/>
                <a:gd name="T3" fmla="*/ 43 h 126"/>
                <a:gd name="T4" fmla="*/ 89 w 206"/>
                <a:gd name="T5" fmla="*/ 57 h 126"/>
                <a:gd name="T6" fmla="*/ 92 w 206"/>
                <a:gd name="T7" fmla="*/ 60 h 126"/>
                <a:gd name="T8" fmla="*/ 95 w 206"/>
                <a:gd name="T9" fmla="*/ 57 h 126"/>
                <a:gd name="T10" fmla="*/ 103 w 206"/>
                <a:gd name="T11" fmla="*/ 50 h 126"/>
                <a:gd name="T12" fmla="*/ 110 w 206"/>
                <a:gd name="T13" fmla="*/ 57 h 126"/>
                <a:gd name="T14" fmla="*/ 103 w 206"/>
                <a:gd name="T15" fmla="*/ 65 h 126"/>
                <a:gd name="T16" fmla="*/ 3 w 206"/>
                <a:gd name="T17" fmla="*/ 65 h 126"/>
                <a:gd name="T18" fmla="*/ 0 w 206"/>
                <a:gd name="T19" fmla="*/ 69 h 126"/>
                <a:gd name="T20" fmla="*/ 3 w 206"/>
                <a:gd name="T21" fmla="*/ 72 h 126"/>
                <a:gd name="T22" fmla="*/ 103 w 206"/>
                <a:gd name="T23" fmla="*/ 72 h 126"/>
                <a:gd name="T24" fmla="*/ 117 w 206"/>
                <a:gd name="T25" fmla="*/ 57 h 126"/>
                <a:gd name="T26" fmla="*/ 8 w 206"/>
                <a:gd name="T27" fmla="*/ 59 h 126"/>
                <a:gd name="T28" fmla="*/ 77 w 206"/>
                <a:gd name="T29" fmla="*/ 59 h 126"/>
                <a:gd name="T30" fmla="*/ 81 w 206"/>
                <a:gd name="T31" fmla="*/ 56 h 126"/>
                <a:gd name="T32" fmla="*/ 77 w 206"/>
                <a:gd name="T33" fmla="*/ 52 h 126"/>
                <a:gd name="T34" fmla="*/ 8 w 206"/>
                <a:gd name="T35" fmla="*/ 52 h 126"/>
                <a:gd name="T36" fmla="*/ 5 w 206"/>
                <a:gd name="T37" fmla="*/ 56 h 126"/>
                <a:gd name="T38" fmla="*/ 8 w 206"/>
                <a:gd name="T39" fmla="*/ 59 h 126"/>
                <a:gd name="T40" fmla="*/ 184 w 206"/>
                <a:gd name="T41" fmla="*/ 48 h 126"/>
                <a:gd name="T42" fmla="*/ 135 w 206"/>
                <a:gd name="T43" fmla="*/ 0 h 126"/>
                <a:gd name="T44" fmla="*/ 96 w 206"/>
                <a:gd name="T45" fmla="*/ 19 h 126"/>
                <a:gd name="T46" fmla="*/ 78 w 206"/>
                <a:gd name="T47" fmla="*/ 14 h 126"/>
                <a:gd name="T48" fmla="*/ 46 w 206"/>
                <a:gd name="T49" fmla="*/ 31 h 126"/>
                <a:gd name="T50" fmla="*/ 48 w 206"/>
                <a:gd name="T51" fmla="*/ 41 h 126"/>
                <a:gd name="T52" fmla="*/ 57 w 206"/>
                <a:gd name="T53" fmla="*/ 39 h 126"/>
                <a:gd name="T54" fmla="*/ 78 w 206"/>
                <a:gd name="T55" fmla="*/ 28 h 126"/>
                <a:gd name="T56" fmla="*/ 94 w 206"/>
                <a:gd name="T57" fmla="*/ 33 h 126"/>
                <a:gd name="T58" fmla="*/ 99 w 206"/>
                <a:gd name="T59" fmla="*/ 35 h 126"/>
                <a:gd name="T60" fmla="*/ 104 w 206"/>
                <a:gd name="T61" fmla="*/ 32 h 126"/>
                <a:gd name="T62" fmla="*/ 135 w 206"/>
                <a:gd name="T63" fmla="*/ 13 h 126"/>
                <a:gd name="T64" fmla="*/ 171 w 206"/>
                <a:gd name="T65" fmla="*/ 49 h 126"/>
                <a:gd name="T66" fmla="*/ 171 w 206"/>
                <a:gd name="T67" fmla="*/ 52 h 126"/>
                <a:gd name="T68" fmla="*/ 175 w 206"/>
                <a:gd name="T69" fmla="*/ 59 h 126"/>
                <a:gd name="T70" fmla="*/ 193 w 206"/>
                <a:gd name="T71" fmla="*/ 85 h 126"/>
                <a:gd name="T72" fmla="*/ 167 w 206"/>
                <a:gd name="T73" fmla="*/ 112 h 126"/>
                <a:gd name="T74" fmla="*/ 58 w 206"/>
                <a:gd name="T75" fmla="*/ 112 h 126"/>
                <a:gd name="T76" fmla="*/ 51 w 206"/>
                <a:gd name="T77" fmla="*/ 119 h 126"/>
                <a:gd name="T78" fmla="*/ 58 w 206"/>
                <a:gd name="T79" fmla="*/ 126 h 126"/>
                <a:gd name="T80" fmla="*/ 167 w 206"/>
                <a:gd name="T81" fmla="*/ 126 h 126"/>
                <a:gd name="T82" fmla="*/ 206 w 206"/>
                <a:gd name="T83" fmla="*/ 85 h 126"/>
                <a:gd name="T84" fmla="*/ 184 w 206"/>
                <a:gd name="T85" fmla="*/ 48 h 126"/>
                <a:gd name="T86" fmla="*/ 68 w 206"/>
                <a:gd name="T87" fmla="*/ 93 h 126"/>
                <a:gd name="T88" fmla="*/ 64 w 206"/>
                <a:gd name="T89" fmla="*/ 90 h 126"/>
                <a:gd name="T90" fmla="*/ 31 w 206"/>
                <a:gd name="T91" fmla="*/ 90 h 126"/>
                <a:gd name="T92" fmla="*/ 28 w 206"/>
                <a:gd name="T93" fmla="*/ 93 h 126"/>
                <a:gd name="T94" fmla="*/ 31 w 206"/>
                <a:gd name="T95" fmla="*/ 96 h 126"/>
                <a:gd name="T96" fmla="*/ 64 w 206"/>
                <a:gd name="T97" fmla="*/ 96 h 126"/>
                <a:gd name="T98" fmla="*/ 68 w 206"/>
                <a:gd name="T99" fmla="*/ 93 h 126"/>
                <a:gd name="T100" fmla="*/ 110 w 206"/>
                <a:gd name="T101" fmla="*/ 92 h 126"/>
                <a:gd name="T102" fmla="*/ 103 w 206"/>
                <a:gd name="T103" fmla="*/ 99 h 126"/>
                <a:gd name="T104" fmla="*/ 95 w 206"/>
                <a:gd name="T105" fmla="*/ 92 h 126"/>
                <a:gd name="T106" fmla="*/ 92 w 206"/>
                <a:gd name="T107" fmla="*/ 88 h 126"/>
                <a:gd name="T108" fmla="*/ 89 w 206"/>
                <a:gd name="T109" fmla="*/ 92 h 126"/>
                <a:gd name="T110" fmla="*/ 103 w 206"/>
                <a:gd name="T111" fmla="*/ 106 h 126"/>
                <a:gd name="T112" fmla="*/ 117 w 206"/>
                <a:gd name="T113" fmla="*/ 92 h 126"/>
                <a:gd name="T114" fmla="*/ 103 w 206"/>
                <a:gd name="T115" fmla="*/ 77 h 126"/>
                <a:gd name="T116" fmla="*/ 15 w 206"/>
                <a:gd name="T117" fmla="*/ 77 h 126"/>
                <a:gd name="T118" fmla="*/ 11 w 206"/>
                <a:gd name="T119" fmla="*/ 80 h 126"/>
                <a:gd name="T120" fmla="*/ 15 w 206"/>
                <a:gd name="T121" fmla="*/ 84 h 126"/>
                <a:gd name="T122" fmla="*/ 103 w 206"/>
                <a:gd name="T123" fmla="*/ 84 h 126"/>
                <a:gd name="T124" fmla="*/ 110 w 206"/>
                <a:gd name="T125" fmla="*/ 9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6" h="126">
                  <a:moveTo>
                    <a:pt x="117" y="57"/>
                  </a:moveTo>
                  <a:cubicBezTo>
                    <a:pt x="117" y="49"/>
                    <a:pt x="110" y="43"/>
                    <a:pt x="103" y="43"/>
                  </a:cubicBezTo>
                  <a:cubicBezTo>
                    <a:pt x="95" y="43"/>
                    <a:pt x="89" y="49"/>
                    <a:pt x="89" y="57"/>
                  </a:cubicBezTo>
                  <a:cubicBezTo>
                    <a:pt x="89" y="59"/>
                    <a:pt x="90" y="60"/>
                    <a:pt x="92" y="60"/>
                  </a:cubicBezTo>
                  <a:cubicBezTo>
                    <a:pt x="94" y="60"/>
                    <a:pt x="95" y="59"/>
                    <a:pt x="95" y="57"/>
                  </a:cubicBezTo>
                  <a:cubicBezTo>
                    <a:pt x="95" y="53"/>
                    <a:pt x="99" y="50"/>
                    <a:pt x="103" y="50"/>
                  </a:cubicBezTo>
                  <a:cubicBezTo>
                    <a:pt x="107" y="50"/>
                    <a:pt x="110" y="53"/>
                    <a:pt x="110" y="57"/>
                  </a:cubicBezTo>
                  <a:cubicBezTo>
                    <a:pt x="110" y="64"/>
                    <a:pt x="104" y="65"/>
                    <a:pt x="103" y="65"/>
                  </a:cubicBezTo>
                  <a:cubicBezTo>
                    <a:pt x="3" y="65"/>
                    <a:pt x="3" y="65"/>
                    <a:pt x="3" y="65"/>
                  </a:cubicBezTo>
                  <a:cubicBezTo>
                    <a:pt x="1" y="65"/>
                    <a:pt x="0" y="67"/>
                    <a:pt x="0" y="69"/>
                  </a:cubicBezTo>
                  <a:cubicBezTo>
                    <a:pt x="0" y="70"/>
                    <a:pt x="1" y="72"/>
                    <a:pt x="3" y="72"/>
                  </a:cubicBezTo>
                  <a:cubicBezTo>
                    <a:pt x="103" y="72"/>
                    <a:pt x="103" y="72"/>
                    <a:pt x="103" y="72"/>
                  </a:cubicBezTo>
                  <a:cubicBezTo>
                    <a:pt x="108" y="72"/>
                    <a:pt x="117" y="68"/>
                    <a:pt x="117" y="57"/>
                  </a:cubicBezTo>
                  <a:close/>
                  <a:moveTo>
                    <a:pt x="8" y="59"/>
                  </a:moveTo>
                  <a:cubicBezTo>
                    <a:pt x="77" y="59"/>
                    <a:pt x="77" y="59"/>
                    <a:pt x="77" y="59"/>
                  </a:cubicBezTo>
                  <a:cubicBezTo>
                    <a:pt x="79" y="59"/>
                    <a:pt x="81" y="58"/>
                    <a:pt x="81" y="56"/>
                  </a:cubicBezTo>
                  <a:cubicBezTo>
                    <a:pt x="81" y="54"/>
                    <a:pt x="79" y="52"/>
                    <a:pt x="77" y="52"/>
                  </a:cubicBezTo>
                  <a:cubicBezTo>
                    <a:pt x="8" y="52"/>
                    <a:pt x="8" y="52"/>
                    <a:pt x="8" y="52"/>
                  </a:cubicBezTo>
                  <a:cubicBezTo>
                    <a:pt x="6" y="52"/>
                    <a:pt x="5" y="54"/>
                    <a:pt x="5" y="56"/>
                  </a:cubicBezTo>
                  <a:cubicBezTo>
                    <a:pt x="5" y="58"/>
                    <a:pt x="6" y="59"/>
                    <a:pt x="8" y="59"/>
                  </a:cubicBezTo>
                  <a:close/>
                  <a:moveTo>
                    <a:pt x="184" y="48"/>
                  </a:moveTo>
                  <a:cubicBezTo>
                    <a:pt x="184" y="22"/>
                    <a:pt x="162" y="0"/>
                    <a:pt x="135" y="0"/>
                  </a:cubicBezTo>
                  <a:cubicBezTo>
                    <a:pt x="120" y="0"/>
                    <a:pt x="106" y="7"/>
                    <a:pt x="96" y="19"/>
                  </a:cubicBezTo>
                  <a:cubicBezTo>
                    <a:pt x="91" y="16"/>
                    <a:pt x="85" y="14"/>
                    <a:pt x="78" y="14"/>
                  </a:cubicBezTo>
                  <a:cubicBezTo>
                    <a:pt x="65" y="14"/>
                    <a:pt x="53" y="21"/>
                    <a:pt x="46" y="31"/>
                  </a:cubicBezTo>
                  <a:cubicBezTo>
                    <a:pt x="44" y="34"/>
                    <a:pt x="45" y="38"/>
                    <a:pt x="48" y="41"/>
                  </a:cubicBezTo>
                  <a:cubicBezTo>
                    <a:pt x="51" y="43"/>
                    <a:pt x="55" y="42"/>
                    <a:pt x="57" y="39"/>
                  </a:cubicBezTo>
                  <a:cubicBezTo>
                    <a:pt x="62" y="32"/>
                    <a:pt x="70" y="28"/>
                    <a:pt x="78" y="28"/>
                  </a:cubicBezTo>
                  <a:cubicBezTo>
                    <a:pt x="84" y="28"/>
                    <a:pt x="89" y="30"/>
                    <a:pt x="94" y="33"/>
                  </a:cubicBezTo>
                  <a:cubicBezTo>
                    <a:pt x="96" y="35"/>
                    <a:pt x="98" y="35"/>
                    <a:pt x="99" y="35"/>
                  </a:cubicBezTo>
                  <a:cubicBezTo>
                    <a:pt x="101" y="34"/>
                    <a:pt x="103" y="33"/>
                    <a:pt x="104" y="32"/>
                  </a:cubicBezTo>
                  <a:cubicBezTo>
                    <a:pt x="110" y="20"/>
                    <a:pt x="122" y="13"/>
                    <a:pt x="135" y="13"/>
                  </a:cubicBezTo>
                  <a:cubicBezTo>
                    <a:pt x="155" y="13"/>
                    <a:pt x="171" y="30"/>
                    <a:pt x="171" y="49"/>
                  </a:cubicBezTo>
                  <a:cubicBezTo>
                    <a:pt x="171" y="50"/>
                    <a:pt x="171" y="51"/>
                    <a:pt x="171" y="52"/>
                  </a:cubicBezTo>
                  <a:cubicBezTo>
                    <a:pt x="171" y="55"/>
                    <a:pt x="172" y="58"/>
                    <a:pt x="175" y="59"/>
                  </a:cubicBezTo>
                  <a:cubicBezTo>
                    <a:pt x="186" y="63"/>
                    <a:pt x="193" y="73"/>
                    <a:pt x="193" y="85"/>
                  </a:cubicBezTo>
                  <a:cubicBezTo>
                    <a:pt x="193" y="100"/>
                    <a:pt x="181" y="112"/>
                    <a:pt x="167" y="112"/>
                  </a:cubicBezTo>
                  <a:cubicBezTo>
                    <a:pt x="58" y="112"/>
                    <a:pt x="58" y="112"/>
                    <a:pt x="58" y="112"/>
                  </a:cubicBezTo>
                  <a:cubicBezTo>
                    <a:pt x="54" y="112"/>
                    <a:pt x="51" y="115"/>
                    <a:pt x="51" y="119"/>
                  </a:cubicBezTo>
                  <a:cubicBezTo>
                    <a:pt x="51" y="123"/>
                    <a:pt x="54" y="126"/>
                    <a:pt x="58" y="126"/>
                  </a:cubicBezTo>
                  <a:cubicBezTo>
                    <a:pt x="167" y="126"/>
                    <a:pt x="167" y="126"/>
                    <a:pt x="167" y="126"/>
                  </a:cubicBezTo>
                  <a:cubicBezTo>
                    <a:pt x="188" y="126"/>
                    <a:pt x="206" y="107"/>
                    <a:pt x="206" y="85"/>
                  </a:cubicBezTo>
                  <a:cubicBezTo>
                    <a:pt x="206" y="69"/>
                    <a:pt x="197" y="55"/>
                    <a:pt x="184" y="48"/>
                  </a:cubicBezTo>
                  <a:close/>
                  <a:moveTo>
                    <a:pt x="68" y="93"/>
                  </a:moveTo>
                  <a:cubicBezTo>
                    <a:pt x="68" y="91"/>
                    <a:pt x="66" y="90"/>
                    <a:pt x="64" y="90"/>
                  </a:cubicBezTo>
                  <a:cubicBezTo>
                    <a:pt x="31" y="90"/>
                    <a:pt x="31" y="90"/>
                    <a:pt x="31" y="90"/>
                  </a:cubicBezTo>
                  <a:cubicBezTo>
                    <a:pt x="29" y="90"/>
                    <a:pt x="28" y="91"/>
                    <a:pt x="28" y="93"/>
                  </a:cubicBezTo>
                  <a:cubicBezTo>
                    <a:pt x="28" y="95"/>
                    <a:pt x="29" y="96"/>
                    <a:pt x="31" y="96"/>
                  </a:cubicBezTo>
                  <a:cubicBezTo>
                    <a:pt x="64" y="96"/>
                    <a:pt x="64" y="96"/>
                    <a:pt x="64" y="96"/>
                  </a:cubicBezTo>
                  <a:cubicBezTo>
                    <a:pt x="66" y="96"/>
                    <a:pt x="68" y="95"/>
                    <a:pt x="68" y="93"/>
                  </a:cubicBezTo>
                  <a:close/>
                  <a:moveTo>
                    <a:pt x="110" y="92"/>
                  </a:moveTo>
                  <a:cubicBezTo>
                    <a:pt x="110" y="96"/>
                    <a:pt x="107" y="99"/>
                    <a:pt x="103" y="99"/>
                  </a:cubicBezTo>
                  <a:cubicBezTo>
                    <a:pt x="99" y="99"/>
                    <a:pt x="95" y="96"/>
                    <a:pt x="95" y="92"/>
                  </a:cubicBezTo>
                  <a:cubicBezTo>
                    <a:pt x="95" y="90"/>
                    <a:pt x="94" y="88"/>
                    <a:pt x="92" y="88"/>
                  </a:cubicBezTo>
                  <a:cubicBezTo>
                    <a:pt x="90" y="88"/>
                    <a:pt x="89" y="90"/>
                    <a:pt x="89" y="92"/>
                  </a:cubicBezTo>
                  <a:cubicBezTo>
                    <a:pt x="89" y="99"/>
                    <a:pt x="95" y="106"/>
                    <a:pt x="103" y="106"/>
                  </a:cubicBezTo>
                  <a:cubicBezTo>
                    <a:pt x="110" y="106"/>
                    <a:pt x="117" y="99"/>
                    <a:pt x="117" y="92"/>
                  </a:cubicBezTo>
                  <a:cubicBezTo>
                    <a:pt x="117" y="80"/>
                    <a:pt x="108" y="77"/>
                    <a:pt x="103" y="77"/>
                  </a:cubicBezTo>
                  <a:cubicBezTo>
                    <a:pt x="15" y="77"/>
                    <a:pt x="15" y="77"/>
                    <a:pt x="15" y="77"/>
                  </a:cubicBezTo>
                  <a:cubicBezTo>
                    <a:pt x="13" y="77"/>
                    <a:pt x="11" y="78"/>
                    <a:pt x="11" y="80"/>
                  </a:cubicBezTo>
                  <a:cubicBezTo>
                    <a:pt x="11" y="82"/>
                    <a:pt x="13" y="84"/>
                    <a:pt x="15" y="84"/>
                  </a:cubicBezTo>
                  <a:cubicBezTo>
                    <a:pt x="103" y="84"/>
                    <a:pt x="103" y="84"/>
                    <a:pt x="103" y="84"/>
                  </a:cubicBezTo>
                  <a:cubicBezTo>
                    <a:pt x="104" y="84"/>
                    <a:pt x="110" y="84"/>
                    <a:pt x="110" y="9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3" name="Freeform 491"/>
            <p:cNvSpPr/>
            <p:nvPr/>
          </p:nvSpPr>
          <p:spPr bwMode="auto">
            <a:xfrm>
              <a:off x="5882660" y="3980293"/>
              <a:ext cx="161014" cy="106735"/>
            </a:xfrm>
            <a:custGeom>
              <a:avLst/>
              <a:gdLst>
                <a:gd name="T0" fmla="*/ 165 w 187"/>
                <a:gd name="T1" fmla="*/ 49 h 124"/>
                <a:gd name="T2" fmla="*/ 165 w 187"/>
                <a:gd name="T3" fmla="*/ 49 h 124"/>
                <a:gd name="T4" fmla="*/ 117 w 187"/>
                <a:gd name="T5" fmla="*/ 0 h 124"/>
                <a:gd name="T6" fmla="*/ 78 w 187"/>
                <a:gd name="T7" fmla="*/ 20 h 124"/>
                <a:gd name="T8" fmla="*/ 59 w 187"/>
                <a:gd name="T9" fmla="*/ 15 h 124"/>
                <a:gd name="T10" fmla="*/ 21 w 187"/>
                <a:gd name="T11" fmla="*/ 49 h 124"/>
                <a:gd name="T12" fmla="*/ 0 w 187"/>
                <a:gd name="T13" fmla="*/ 85 h 124"/>
                <a:gd name="T14" fmla="*/ 38 w 187"/>
                <a:gd name="T15" fmla="*/ 124 h 124"/>
                <a:gd name="T16" fmla="*/ 40 w 187"/>
                <a:gd name="T17" fmla="*/ 124 h 124"/>
                <a:gd name="T18" fmla="*/ 45 w 187"/>
                <a:gd name="T19" fmla="*/ 119 h 124"/>
                <a:gd name="T20" fmla="*/ 40 w 187"/>
                <a:gd name="T21" fmla="*/ 114 h 124"/>
                <a:gd name="T22" fmla="*/ 38 w 187"/>
                <a:gd name="T23" fmla="*/ 114 h 124"/>
                <a:gd name="T24" fmla="*/ 11 w 187"/>
                <a:gd name="T25" fmla="*/ 85 h 124"/>
                <a:gd name="T26" fmla="*/ 28 w 187"/>
                <a:gd name="T27" fmla="*/ 57 h 124"/>
                <a:gd name="T28" fmla="*/ 32 w 187"/>
                <a:gd name="T29" fmla="*/ 52 h 124"/>
                <a:gd name="T30" fmla="*/ 59 w 187"/>
                <a:gd name="T31" fmla="*/ 25 h 124"/>
                <a:gd name="T32" fmla="*/ 76 w 187"/>
                <a:gd name="T33" fmla="*/ 31 h 124"/>
                <a:gd name="T34" fmla="*/ 80 w 187"/>
                <a:gd name="T35" fmla="*/ 32 h 124"/>
                <a:gd name="T36" fmla="*/ 84 w 187"/>
                <a:gd name="T37" fmla="*/ 30 h 124"/>
                <a:gd name="T38" fmla="*/ 117 w 187"/>
                <a:gd name="T39" fmla="*/ 11 h 124"/>
                <a:gd name="T40" fmla="*/ 155 w 187"/>
                <a:gd name="T41" fmla="*/ 49 h 124"/>
                <a:gd name="T42" fmla="*/ 155 w 187"/>
                <a:gd name="T43" fmla="*/ 52 h 124"/>
                <a:gd name="T44" fmla="*/ 158 w 187"/>
                <a:gd name="T45" fmla="*/ 57 h 124"/>
                <a:gd name="T46" fmla="*/ 177 w 187"/>
                <a:gd name="T47" fmla="*/ 85 h 124"/>
                <a:gd name="T48" fmla="*/ 149 w 187"/>
                <a:gd name="T49" fmla="*/ 114 h 124"/>
                <a:gd name="T50" fmla="*/ 147 w 187"/>
                <a:gd name="T51" fmla="*/ 114 h 124"/>
                <a:gd name="T52" fmla="*/ 142 w 187"/>
                <a:gd name="T53" fmla="*/ 119 h 124"/>
                <a:gd name="T54" fmla="*/ 147 w 187"/>
                <a:gd name="T55" fmla="*/ 124 h 124"/>
                <a:gd name="T56" fmla="*/ 149 w 187"/>
                <a:gd name="T57" fmla="*/ 124 h 124"/>
                <a:gd name="T58" fmla="*/ 187 w 187"/>
                <a:gd name="T59" fmla="*/ 85 h 124"/>
                <a:gd name="T60" fmla="*/ 165 w 187"/>
                <a:gd name="T61" fmla="*/ 4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7" h="124">
                  <a:moveTo>
                    <a:pt x="165" y="49"/>
                  </a:moveTo>
                  <a:cubicBezTo>
                    <a:pt x="165" y="49"/>
                    <a:pt x="165" y="49"/>
                    <a:pt x="165" y="49"/>
                  </a:cubicBezTo>
                  <a:cubicBezTo>
                    <a:pt x="165" y="22"/>
                    <a:pt x="143" y="0"/>
                    <a:pt x="117" y="0"/>
                  </a:cubicBezTo>
                  <a:cubicBezTo>
                    <a:pt x="101" y="0"/>
                    <a:pt x="87" y="8"/>
                    <a:pt x="78" y="20"/>
                  </a:cubicBezTo>
                  <a:cubicBezTo>
                    <a:pt x="72" y="17"/>
                    <a:pt x="65" y="15"/>
                    <a:pt x="59" y="15"/>
                  </a:cubicBezTo>
                  <a:cubicBezTo>
                    <a:pt x="39" y="15"/>
                    <a:pt x="23" y="30"/>
                    <a:pt x="21" y="49"/>
                  </a:cubicBezTo>
                  <a:cubicBezTo>
                    <a:pt x="8" y="56"/>
                    <a:pt x="0" y="69"/>
                    <a:pt x="0" y="85"/>
                  </a:cubicBezTo>
                  <a:cubicBezTo>
                    <a:pt x="0" y="107"/>
                    <a:pt x="17" y="124"/>
                    <a:pt x="38" y="124"/>
                  </a:cubicBezTo>
                  <a:cubicBezTo>
                    <a:pt x="40" y="124"/>
                    <a:pt x="40" y="124"/>
                    <a:pt x="40" y="124"/>
                  </a:cubicBezTo>
                  <a:cubicBezTo>
                    <a:pt x="43" y="124"/>
                    <a:pt x="45" y="122"/>
                    <a:pt x="45" y="119"/>
                  </a:cubicBezTo>
                  <a:cubicBezTo>
                    <a:pt x="45" y="116"/>
                    <a:pt x="43" y="114"/>
                    <a:pt x="40" y="114"/>
                  </a:cubicBezTo>
                  <a:cubicBezTo>
                    <a:pt x="38" y="114"/>
                    <a:pt x="38" y="114"/>
                    <a:pt x="38" y="114"/>
                  </a:cubicBezTo>
                  <a:cubicBezTo>
                    <a:pt x="23" y="114"/>
                    <a:pt x="11" y="101"/>
                    <a:pt x="11" y="85"/>
                  </a:cubicBezTo>
                  <a:cubicBezTo>
                    <a:pt x="11" y="73"/>
                    <a:pt x="18" y="62"/>
                    <a:pt x="28" y="57"/>
                  </a:cubicBezTo>
                  <a:cubicBezTo>
                    <a:pt x="30" y="56"/>
                    <a:pt x="32" y="54"/>
                    <a:pt x="32" y="52"/>
                  </a:cubicBezTo>
                  <a:cubicBezTo>
                    <a:pt x="32" y="37"/>
                    <a:pt x="44" y="25"/>
                    <a:pt x="59" y="25"/>
                  </a:cubicBezTo>
                  <a:cubicBezTo>
                    <a:pt x="65" y="25"/>
                    <a:pt x="71" y="27"/>
                    <a:pt x="76" y="31"/>
                  </a:cubicBezTo>
                  <a:cubicBezTo>
                    <a:pt x="77" y="32"/>
                    <a:pt x="79" y="33"/>
                    <a:pt x="80" y="32"/>
                  </a:cubicBezTo>
                  <a:cubicBezTo>
                    <a:pt x="82" y="32"/>
                    <a:pt x="83" y="31"/>
                    <a:pt x="84" y="30"/>
                  </a:cubicBezTo>
                  <a:cubicBezTo>
                    <a:pt x="90" y="18"/>
                    <a:pt x="103" y="11"/>
                    <a:pt x="117" y="11"/>
                  </a:cubicBezTo>
                  <a:cubicBezTo>
                    <a:pt x="138" y="11"/>
                    <a:pt x="155" y="28"/>
                    <a:pt x="155" y="49"/>
                  </a:cubicBezTo>
                  <a:cubicBezTo>
                    <a:pt x="155" y="50"/>
                    <a:pt x="155" y="51"/>
                    <a:pt x="155" y="52"/>
                  </a:cubicBezTo>
                  <a:cubicBezTo>
                    <a:pt x="154" y="54"/>
                    <a:pt x="156" y="56"/>
                    <a:pt x="158" y="57"/>
                  </a:cubicBezTo>
                  <a:cubicBezTo>
                    <a:pt x="169" y="61"/>
                    <a:pt x="177" y="72"/>
                    <a:pt x="177" y="85"/>
                  </a:cubicBezTo>
                  <a:cubicBezTo>
                    <a:pt x="177" y="101"/>
                    <a:pt x="164" y="114"/>
                    <a:pt x="149" y="114"/>
                  </a:cubicBezTo>
                  <a:cubicBezTo>
                    <a:pt x="147" y="114"/>
                    <a:pt x="147" y="114"/>
                    <a:pt x="147" y="114"/>
                  </a:cubicBezTo>
                  <a:cubicBezTo>
                    <a:pt x="144" y="114"/>
                    <a:pt x="142" y="116"/>
                    <a:pt x="142" y="119"/>
                  </a:cubicBezTo>
                  <a:cubicBezTo>
                    <a:pt x="142" y="122"/>
                    <a:pt x="144" y="124"/>
                    <a:pt x="147" y="124"/>
                  </a:cubicBezTo>
                  <a:cubicBezTo>
                    <a:pt x="149" y="124"/>
                    <a:pt x="149" y="124"/>
                    <a:pt x="149" y="124"/>
                  </a:cubicBezTo>
                  <a:cubicBezTo>
                    <a:pt x="170" y="124"/>
                    <a:pt x="187" y="107"/>
                    <a:pt x="187" y="85"/>
                  </a:cubicBezTo>
                  <a:cubicBezTo>
                    <a:pt x="187" y="69"/>
                    <a:pt x="178" y="55"/>
                    <a:pt x="165" y="4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4" name="Freeform 492"/>
            <p:cNvSpPr/>
            <p:nvPr/>
          </p:nvSpPr>
          <p:spPr bwMode="auto">
            <a:xfrm>
              <a:off x="5938760" y="4044772"/>
              <a:ext cx="54278" cy="78321"/>
            </a:xfrm>
            <a:custGeom>
              <a:avLst/>
              <a:gdLst>
                <a:gd name="T0" fmla="*/ 149 w 149"/>
                <a:gd name="T1" fmla="*/ 0 h 215"/>
                <a:gd name="T2" fmla="*/ 50 w 149"/>
                <a:gd name="T3" fmla="*/ 0 h 215"/>
                <a:gd name="T4" fmla="*/ 14 w 149"/>
                <a:gd name="T5" fmla="*/ 104 h 215"/>
                <a:gd name="T6" fmla="*/ 40 w 149"/>
                <a:gd name="T7" fmla="*/ 104 h 215"/>
                <a:gd name="T8" fmla="*/ 0 w 149"/>
                <a:gd name="T9" fmla="*/ 215 h 215"/>
                <a:gd name="T10" fmla="*/ 111 w 149"/>
                <a:gd name="T11" fmla="*/ 88 h 215"/>
                <a:gd name="T12" fmla="*/ 85 w 149"/>
                <a:gd name="T13" fmla="*/ 88 h 215"/>
                <a:gd name="T14" fmla="*/ 149 w 149"/>
                <a:gd name="T15" fmla="*/ 0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215">
                  <a:moveTo>
                    <a:pt x="149" y="0"/>
                  </a:moveTo>
                  <a:lnTo>
                    <a:pt x="50" y="0"/>
                  </a:lnTo>
                  <a:lnTo>
                    <a:pt x="14" y="104"/>
                  </a:lnTo>
                  <a:lnTo>
                    <a:pt x="40" y="104"/>
                  </a:lnTo>
                  <a:lnTo>
                    <a:pt x="0" y="215"/>
                  </a:lnTo>
                  <a:lnTo>
                    <a:pt x="111" y="88"/>
                  </a:lnTo>
                  <a:lnTo>
                    <a:pt x="85" y="88"/>
                  </a:lnTo>
                  <a:lnTo>
                    <a:pt x="149"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5" name="Freeform 493"/>
            <p:cNvSpPr/>
            <p:nvPr/>
          </p:nvSpPr>
          <p:spPr bwMode="auto">
            <a:xfrm>
              <a:off x="5589047" y="3994865"/>
              <a:ext cx="161014" cy="106735"/>
            </a:xfrm>
            <a:custGeom>
              <a:avLst/>
              <a:gdLst>
                <a:gd name="T0" fmla="*/ 165 w 187"/>
                <a:gd name="T1" fmla="*/ 48 h 124"/>
                <a:gd name="T2" fmla="*/ 165 w 187"/>
                <a:gd name="T3" fmla="*/ 48 h 124"/>
                <a:gd name="T4" fmla="*/ 117 w 187"/>
                <a:gd name="T5" fmla="*/ 0 h 124"/>
                <a:gd name="T6" fmla="*/ 78 w 187"/>
                <a:gd name="T7" fmla="*/ 20 h 124"/>
                <a:gd name="T8" fmla="*/ 59 w 187"/>
                <a:gd name="T9" fmla="*/ 14 h 124"/>
                <a:gd name="T10" fmla="*/ 21 w 187"/>
                <a:gd name="T11" fmla="*/ 49 h 124"/>
                <a:gd name="T12" fmla="*/ 0 w 187"/>
                <a:gd name="T13" fmla="*/ 84 h 124"/>
                <a:gd name="T14" fmla="*/ 38 w 187"/>
                <a:gd name="T15" fmla="*/ 124 h 124"/>
                <a:gd name="T16" fmla="*/ 40 w 187"/>
                <a:gd name="T17" fmla="*/ 124 h 124"/>
                <a:gd name="T18" fmla="*/ 45 w 187"/>
                <a:gd name="T19" fmla="*/ 119 h 124"/>
                <a:gd name="T20" fmla="*/ 40 w 187"/>
                <a:gd name="T21" fmla="*/ 114 h 124"/>
                <a:gd name="T22" fmla="*/ 38 w 187"/>
                <a:gd name="T23" fmla="*/ 114 h 124"/>
                <a:gd name="T24" fmla="*/ 11 w 187"/>
                <a:gd name="T25" fmla="*/ 84 h 124"/>
                <a:gd name="T26" fmla="*/ 28 w 187"/>
                <a:gd name="T27" fmla="*/ 57 h 124"/>
                <a:gd name="T28" fmla="*/ 32 w 187"/>
                <a:gd name="T29" fmla="*/ 52 h 124"/>
                <a:gd name="T30" fmla="*/ 59 w 187"/>
                <a:gd name="T31" fmla="*/ 25 h 124"/>
                <a:gd name="T32" fmla="*/ 76 w 187"/>
                <a:gd name="T33" fmla="*/ 31 h 124"/>
                <a:gd name="T34" fmla="*/ 80 w 187"/>
                <a:gd name="T35" fmla="*/ 32 h 124"/>
                <a:gd name="T36" fmla="*/ 84 w 187"/>
                <a:gd name="T37" fmla="*/ 29 h 124"/>
                <a:gd name="T38" fmla="*/ 117 w 187"/>
                <a:gd name="T39" fmla="*/ 10 h 124"/>
                <a:gd name="T40" fmla="*/ 155 w 187"/>
                <a:gd name="T41" fmla="*/ 48 h 124"/>
                <a:gd name="T42" fmla="*/ 155 w 187"/>
                <a:gd name="T43" fmla="*/ 51 h 124"/>
                <a:gd name="T44" fmla="*/ 158 w 187"/>
                <a:gd name="T45" fmla="*/ 57 h 124"/>
                <a:gd name="T46" fmla="*/ 177 w 187"/>
                <a:gd name="T47" fmla="*/ 84 h 124"/>
                <a:gd name="T48" fmla="*/ 149 w 187"/>
                <a:gd name="T49" fmla="*/ 114 h 124"/>
                <a:gd name="T50" fmla="*/ 147 w 187"/>
                <a:gd name="T51" fmla="*/ 114 h 124"/>
                <a:gd name="T52" fmla="*/ 142 w 187"/>
                <a:gd name="T53" fmla="*/ 119 h 124"/>
                <a:gd name="T54" fmla="*/ 147 w 187"/>
                <a:gd name="T55" fmla="*/ 124 h 124"/>
                <a:gd name="T56" fmla="*/ 149 w 187"/>
                <a:gd name="T57" fmla="*/ 124 h 124"/>
                <a:gd name="T58" fmla="*/ 187 w 187"/>
                <a:gd name="T59" fmla="*/ 84 h 124"/>
                <a:gd name="T60" fmla="*/ 165 w 187"/>
                <a:gd name="T61" fmla="*/ 4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7" h="124">
                  <a:moveTo>
                    <a:pt x="165" y="48"/>
                  </a:moveTo>
                  <a:cubicBezTo>
                    <a:pt x="165" y="48"/>
                    <a:pt x="165" y="48"/>
                    <a:pt x="165" y="48"/>
                  </a:cubicBezTo>
                  <a:cubicBezTo>
                    <a:pt x="165" y="22"/>
                    <a:pt x="143" y="0"/>
                    <a:pt x="117" y="0"/>
                  </a:cubicBezTo>
                  <a:cubicBezTo>
                    <a:pt x="101" y="0"/>
                    <a:pt x="87" y="7"/>
                    <a:pt x="78" y="20"/>
                  </a:cubicBezTo>
                  <a:cubicBezTo>
                    <a:pt x="72" y="16"/>
                    <a:pt x="65" y="14"/>
                    <a:pt x="59" y="14"/>
                  </a:cubicBezTo>
                  <a:cubicBezTo>
                    <a:pt x="39" y="14"/>
                    <a:pt x="23" y="29"/>
                    <a:pt x="21" y="49"/>
                  </a:cubicBezTo>
                  <a:cubicBezTo>
                    <a:pt x="8" y="55"/>
                    <a:pt x="0" y="69"/>
                    <a:pt x="0" y="84"/>
                  </a:cubicBezTo>
                  <a:cubicBezTo>
                    <a:pt x="0" y="106"/>
                    <a:pt x="17" y="124"/>
                    <a:pt x="38" y="124"/>
                  </a:cubicBezTo>
                  <a:cubicBezTo>
                    <a:pt x="40" y="124"/>
                    <a:pt x="40" y="124"/>
                    <a:pt x="40" y="124"/>
                  </a:cubicBezTo>
                  <a:cubicBezTo>
                    <a:pt x="43" y="124"/>
                    <a:pt x="45" y="122"/>
                    <a:pt x="45" y="119"/>
                  </a:cubicBezTo>
                  <a:cubicBezTo>
                    <a:pt x="45" y="116"/>
                    <a:pt x="43" y="114"/>
                    <a:pt x="40" y="114"/>
                  </a:cubicBezTo>
                  <a:cubicBezTo>
                    <a:pt x="38" y="114"/>
                    <a:pt x="38" y="114"/>
                    <a:pt x="38" y="114"/>
                  </a:cubicBezTo>
                  <a:cubicBezTo>
                    <a:pt x="23" y="114"/>
                    <a:pt x="11" y="101"/>
                    <a:pt x="11" y="84"/>
                  </a:cubicBezTo>
                  <a:cubicBezTo>
                    <a:pt x="11" y="72"/>
                    <a:pt x="18" y="61"/>
                    <a:pt x="28" y="57"/>
                  </a:cubicBezTo>
                  <a:cubicBezTo>
                    <a:pt x="31" y="56"/>
                    <a:pt x="32" y="54"/>
                    <a:pt x="32" y="52"/>
                  </a:cubicBezTo>
                  <a:cubicBezTo>
                    <a:pt x="32" y="37"/>
                    <a:pt x="44" y="25"/>
                    <a:pt x="59" y="25"/>
                  </a:cubicBezTo>
                  <a:cubicBezTo>
                    <a:pt x="65" y="25"/>
                    <a:pt x="71" y="27"/>
                    <a:pt x="76" y="31"/>
                  </a:cubicBezTo>
                  <a:cubicBezTo>
                    <a:pt x="77" y="32"/>
                    <a:pt x="79" y="32"/>
                    <a:pt x="80" y="32"/>
                  </a:cubicBezTo>
                  <a:cubicBezTo>
                    <a:pt x="82" y="32"/>
                    <a:pt x="83" y="31"/>
                    <a:pt x="84" y="29"/>
                  </a:cubicBezTo>
                  <a:cubicBezTo>
                    <a:pt x="90" y="18"/>
                    <a:pt x="103" y="10"/>
                    <a:pt x="117" y="10"/>
                  </a:cubicBezTo>
                  <a:cubicBezTo>
                    <a:pt x="138" y="10"/>
                    <a:pt x="155" y="27"/>
                    <a:pt x="155" y="48"/>
                  </a:cubicBezTo>
                  <a:cubicBezTo>
                    <a:pt x="155" y="49"/>
                    <a:pt x="155" y="50"/>
                    <a:pt x="155" y="51"/>
                  </a:cubicBezTo>
                  <a:cubicBezTo>
                    <a:pt x="154" y="54"/>
                    <a:pt x="156" y="56"/>
                    <a:pt x="158" y="57"/>
                  </a:cubicBezTo>
                  <a:cubicBezTo>
                    <a:pt x="169" y="61"/>
                    <a:pt x="177" y="72"/>
                    <a:pt x="177" y="84"/>
                  </a:cubicBezTo>
                  <a:cubicBezTo>
                    <a:pt x="177" y="101"/>
                    <a:pt x="164" y="114"/>
                    <a:pt x="149" y="114"/>
                  </a:cubicBezTo>
                  <a:cubicBezTo>
                    <a:pt x="147" y="114"/>
                    <a:pt x="147" y="114"/>
                    <a:pt x="147" y="114"/>
                  </a:cubicBezTo>
                  <a:cubicBezTo>
                    <a:pt x="144" y="114"/>
                    <a:pt x="142" y="116"/>
                    <a:pt x="142" y="119"/>
                  </a:cubicBezTo>
                  <a:cubicBezTo>
                    <a:pt x="142" y="122"/>
                    <a:pt x="144" y="124"/>
                    <a:pt x="147" y="124"/>
                  </a:cubicBezTo>
                  <a:cubicBezTo>
                    <a:pt x="149" y="124"/>
                    <a:pt x="149" y="124"/>
                    <a:pt x="149" y="124"/>
                  </a:cubicBezTo>
                  <a:cubicBezTo>
                    <a:pt x="170" y="124"/>
                    <a:pt x="187" y="106"/>
                    <a:pt x="187" y="84"/>
                  </a:cubicBezTo>
                  <a:cubicBezTo>
                    <a:pt x="187" y="69"/>
                    <a:pt x="178" y="55"/>
                    <a:pt x="165" y="4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6" name="Freeform 494"/>
            <p:cNvSpPr>
              <a:spLocks noEditPoints="1"/>
            </p:cNvSpPr>
            <p:nvPr/>
          </p:nvSpPr>
          <p:spPr bwMode="auto">
            <a:xfrm>
              <a:off x="5640047" y="4061893"/>
              <a:ext cx="61928" cy="81964"/>
            </a:xfrm>
            <a:custGeom>
              <a:avLst/>
              <a:gdLst>
                <a:gd name="T0" fmla="*/ 36 w 72"/>
                <a:gd name="T1" fmla="*/ 31 h 95"/>
                <a:gd name="T2" fmla="*/ 43 w 72"/>
                <a:gd name="T3" fmla="*/ 28 h 95"/>
                <a:gd name="T4" fmla="*/ 47 w 72"/>
                <a:gd name="T5" fmla="*/ 20 h 95"/>
                <a:gd name="T6" fmla="*/ 38 w 72"/>
                <a:gd name="T7" fmla="*/ 3 h 95"/>
                <a:gd name="T8" fmla="*/ 36 w 72"/>
                <a:gd name="T9" fmla="*/ 0 h 95"/>
                <a:gd name="T10" fmla="*/ 34 w 72"/>
                <a:gd name="T11" fmla="*/ 3 h 95"/>
                <a:gd name="T12" fmla="*/ 26 w 72"/>
                <a:gd name="T13" fmla="*/ 20 h 95"/>
                <a:gd name="T14" fmla="*/ 36 w 72"/>
                <a:gd name="T15" fmla="*/ 31 h 95"/>
                <a:gd name="T16" fmla="*/ 13 w 72"/>
                <a:gd name="T17" fmla="*/ 28 h 95"/>
                <a:gd name="T18" fmla="*/ 11 w 72"/>
                <a:gd name="T19" fmla="*/ 24 h 95"/>
                <a:gd name="T20" fmla="*/ 9 w 72"/>
                <a:gd name="T21" fmla="*/ 28 h 95"/>
                <a:gd name="T22" fmla="*/ 0 w 72"/>
                <a:gd name="T23" fmla="*/ 45 h 95"/>
                <a:gd name="T24" fmla="*/ 11 w 72"/>
                <a:gd name="T25" fmla="*/ 55 h 95"/>
                <a:gd name="T26" fmla="*/ 18 w 72"/>
                <a:gd name="T27" fmla="*/ 52 h 95"/>
                <a:gd name="T28" fmla="*/ 21 w 72"/>
                <a:gd name="T29" fmla="*/ 45 h 95"/>
                <a:gd name="T30" fmla="*/ 13 w 72"/>
                <a:gd name="T31" fmla="*/ 28 h 95"/>
                <a:gd name="T32" fmla="*/ 64 w 72"/>
                <a:gd name="T33" fmla="*/ 29 h 95"/>
                <a:gd name="T34" fmla="*/ 62 w 72"/>
                <a:gd name="T35" fmla="*/ 25 h 95"/>
                <a:gd name="T36" fmla="*/ 60 w 72"/>
                <a:gd name="T37" fmla="*/ 29 h 95"/>
                <a:gd name="T38" fmla="*/ 52 w 72"/>
                <a:gd name="T39" fmla="*/ 45 h 95"/>
                <a:gd name="T40" fmla="*/ 62 w 72"/>
                <a:gd name="T41" fmla="*/ 54 h 95"/>
                <a:gd name="T42" fmla="*/ 69 w 72"/>
                <a:gd name="T43" fmla="*/ 52 h 95"/>
                <a:gd name="T44" fmla="*/ 72 w 72"/>
                <a:gd name="T45" fmla="*/ 45 h 95"/>
                <a:gd name="T46" fmla="*/ 64 w 72"/>
                <a:gd name="T47" fmla="*/ 29 h 95"/>
                <a:gd name="T48" fmla="*/ 36 w 72"/>
                <a:gd name="T49" fmla="*/ 48 h 95"/>
                <a:gd name="T50" fmla="*/ 31 w 72"/>
                <a:gd name="T51" fmla="*/ 56 h 95"/>
                <a:gd name="T52" fmla="*/ 20 w 72"/>
                <a:gd name="T53" fmla="*/ 79 h 95"/>
                <a:gd name="T54" fmla="*/ 36 w 72"/>
                <a:gd name="T55" fmla="*/ 95 h 95"/>
                <a:gd name="T56" fmla="*/ 47 w 72"/>
                <a:gd name="T57" fmla="*/ 91 h 95"/>
                <a:gd name="T58" fmla="*/ 52 w 72"/>
                <a:gd name="T59" fmla="*/ 79 h 95"/>
                <a:gd name="T60" fmla="*/ 41 w 72"/>
                <a:gd name="T61" fmla="*/ 56 h 95"/>
                <a:gd name="T62" fmla="*/ 36 w 72"/>
                <a:gd name="T63"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 h="95">
                  <a:moveTo>
                    <a:pt x="36" y="31"/>
                  </a:moveTo>
                  <a:cubicBezTo>
                    <a:pt x="39" y="31"/>
                    <a:pt x="41" y="30"/>
                    <a:pt x="43" y="28"/>
                  </a:cubicBezTo>
                  <a:cubicBezTo>
                    <a:pt x="45" y="26"/>
                    <a:pt x="47" y="23"/>
                    <a:pt x="47" y="20"/>
                  </a:cubicBezTo>
                  <a:cubicBezTo>
                    <a:pt x="47" y="17"/>
                    <a:pt x="41" y="9"/>
                    <a:pt x="38" y="3"/>
                  </a:cubicBezTo>
                  <a:cubicBezTo>
                    <a:pt x="37" y="2"/>
                    <a:pt x="37" y="1"/>
                    <a:pt x="36" y="0"/>
                  </a:cubicBezTo>
                  <a:cubicBezTo>
                    <a:pt x="35" y="1"/>
                    <a:pt x="35" y="2"/>
                    <a:pt x="34" y="3"/>
                  </a:cubicBezTo>
                  <a:cubicBezTo>
                    <a:pt x="31" y="9"/>
                    <a:pt x="26" y="17"/>
                    <a:pt x="26" y="20"/>
                  </a:cubicBezTo>
                  <a:cubicBezTo>
                    <a:pt x="26" y="26"/>
                    <a:pt x="30" y="31"/>
                    <a:pt x="36" y="31"/>
                  </a:cubicBezTo>
                  <a:close/>
                  <a:moveTo>
                    <a:pt x="13" y="28"/>
                  </a:moveTo>
                  <a:cubicBezTo>
                    <a:pt x="12" y="27"/>
                    <a:pt x="12" y="25"/>
                    <a:pt x="11" y="24"/>
                  </a:cubicBezTo>
                  <a:cubicBezTo>
                    <a:pt x="10" y="25"/>
                    <a:pt x="10" y="27"/>
                    <a:pt x="9" y="28"/>
                  </a:cubicBezTo>
                  <a:cubicBezTo>
                    <a:pt x="5" y="33"/>
                    <a:pt x="0" y="41"/>
                    <a:pt x="0" y="45"/>
                  </a:cubicBezTo>
                  <a:cubicBezTo>
                    <a:pt x="0" y="51"/>
                    <a:pt x="5" y="55"/>
                    <a:pt x="11" y="55"/>
                  </a:cubicBezTo>
                  <a:cubicBezTo>
                    <a:pt x="14" y="55"/>
                    <a:pt x="16" y="54"/>
                    <a:pt x="18" y="52"/>
                  </a:cubicBezTo>
                  <a:cubicBezTo>
                    <a:pt x="20" y="50"/>
                    <a:pt x="21" y="48"/>
                    <a:pt x="21" y="45"/>
                  </a:cubicBezTo>
                  <a:cubicBezTo>
                    <a:pt x="21" y="41"/>
                    <a:pt x="16" y="33"/>
                    <a:pt x="13" y="28"/>
                  </a:cubicBezTo>
                  <a:close/>
                  <a:moveTo>
                    <a:pt x="64" y="29"/>
                  </a:moveTo>
                  <a:cubicBezTo>
                    <a:pt x="63" y="27"/>
                    <a:pt x="62" y="26"/>
                    <a:pt x="62" y="25"/>
                  </a:cubicBezTo>
                  <a:cubicBezTo>
                    <a:pt x="61" y="26"/>
                    <a:pt x="60" y="27"/>
                    <a:pt x="60" y="29"/>
                  </a:cubicBezTo>
                  <a:cubicBezTo>
                    <a:pt x="57" y="34"/>
                    <a:pt x="52" y="41"/>
                    <a:pt x="52" y="45"/>
                  </a:cubicBezTo>
                  <a:cubicBezTo>
                    <a:pt x="52" y="50"/>
                    <a:pt x="56" y="54"/>
                    <a:pt x="62" y="54"/>
                  </a:cubicBezTo>
                  <a:cubicBezTo>
                    <a:pt x="64" y="54"/>
                    <a:pt x="67" y="53"/>
                    <a:pt x="69" y="52"/>
                  </a:cubicBezTo>
                  <a:cubicBezTo>
                    <a:pt x="71" y="50"/>
                    <a:pt x="72" y="47"/>
                    <a:pt x="72" y="45"/>
                  </a:cubicBezTo>
                  <a:cubicBezTo>
                    <a:pt x="72" y="41"/>
                    <a:pt x="67" y="34"/>
                    <a:pt x="64" y="29"/>
                  </a:cubicBezTo>
                  <a:close/>
                  <a:moveTo>
                    <a:pt x="36" y="48"/>
                  </a:moveTo>
                  <a:cubicBezTo>
                    <a:pt x="35" y="51"/>
                    <a:pt x="33" y="53"/>
                    <a:pt x="31" y="56"/>
                  </a:cubicBezTo>
                  <a:cubicBezTo>
                    <a:pt x="26" y="64"/>
                    <a:pt x="20" y="74"/>
                    <a:pt x="20" y="79"/>
                  </a:cubicBezTo>
                  <a:cubicBezTo>
                    <a:pt x="20" y="88"/>
                    <a:pt x="27" y="95"/>
                    <a:pt x="36" y="95"/>
                  </a:cubicBezTo>
                  <a:cubicBezTo>
                    <a:pt x="40" y="95"/>
                    <a:pt x="44" y="94"/>
                    <a:pt x="47" y="91"/>
                  </a:cubicBezTo>
                  <a:cubicBezTo>
                    <a:pt x="50" y="88"/>
                    <a:pt x="52" y="84"/>
                    <a:pt x="52" y="79"/>
                  </a:cubicBezTo>
                  <a:cubicBezTo>
                    <a:pt x="52" y="74"/>
                    <a:pt x="46" y="64"/>
                    <a:pt x="41" y="56"/>
                  </a:cubicBezTo>
                  <a:cubicBezTo>
                    <a:pt x="39" y="53"/>
                    <a:pt x="37" y="51"/>
                    <a:pt x="36" y="4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37" name="Freeform 495"/>
            <p:cNvSpPr>
              <a:spLocks noEditPoints="1"/>
            </p:cNvSpPr>
            <p:nvPr/>
          </p:nvSpPr>
          <p:spPr bwMode="auto">
            <a:xfrm>
              <a:off x="5606168" y="3951879"/>
              <a:ext cx="88157" cy="49907"/>
            </a:xfrm>
            <a:custGeom>
              <a:avLst/>
              <a:gdLst>
                <a:gd name="T0" fmla="*/ 37 w 102"/>
                <a:gd name="T1" fmla="*/ 26 h 58"/>
                <a:gd name="T2" fmla="*/ 39 w 102"/>
                <a:gd name="T3" fmla="*/ 28 h 58"/>
                <a:gd name="T4" fmla="*/ 41 w 102"/>
                <a:gd name="T5" fmla="*/ 28 h 58"/>
                <a:gd name="T6" fmla="*/ 42 w 102"/>
                <a:gd name="T7" fmla="*/ 24 h 58"/>
                <a:gd name="T8" fmla="*/ 33 w 102"/>
                <a:gd name="T9" fmla="*/ 7 h 58"/>
                <a:gd name="T10" fmla="*/ 29 w 102"/>
                <a:gd name="T11" fmla="*/ 6 h 58"/>
                <a:gd name="T12" fmla="*/ 28 w 102"/>
                <a:gd name="T13" fmla="*/ 10 h 58"/>
                <a:gd name="T14" fmla="*/ 37 w 102"/>
                <a:gd name="T15" fmla="*/ 26 h 58"/>
                <a:gd name="T16" fmla="*/ 54 w 102"/>
                <a:gd name="T17" fmla="*/ 24 h 58"/>
                <a:gd name="T18" fmla="*/ 54 w 102"/>
                <a:gd name="T19" fmla="*/ 24 h 58"/>
                <a:gd name="T20" fmla="*/ 57 w 102"/>
                <a:gd name="T21" fmla="*/ 22 h 58"/>
                <a:gd name="T22" fmla="*/ 58 w 102"/>
                <a:gd name="T23" fmla="*/ 3 h 58"/>
                <a:gd name="T24" fmla="*/ 55 w 102"/>
                <a:gd name="T25" fmla="*/ 0 h 58"/>
                <a:gd name="T26" fmla="*/ 55 w 102"/>
                <a:gd name="T27" fmla="*/ 0 h 58"/>
                <a:gd name="T28" fmla="*/ 52 w 102"/>
                <a:gd name="T29" fmla="*/ 3 h 58"/>
                <a:gd name="T30" fmla="*/ 52 w 102"/>
                <a:gd name="T31" fmla="*/ 22 h 58"/>
                <a:gd name="T32" fmla="*/ 54 w 102"/>
                <a:gd name="T33" fmla="*/ 24 h 58"/>
                <a:gd name="T34" fmla="*/ 22 w 102"/>
                <a:gd name="T35" fmla="*/ 50 h 58"/>
                <a:gd name="T36" fmla="*/ 3 w 102"/>
                <a:gd name="T37" fmla="*/ 49 h 58"/>
                <a:gd name="T38" fmla="*/ 3 w 102"/>
                <a:gd name="T39" fmla="*/ 49 h 58"/>
                <a:gd name="T40" fmla="*/ 0 w 102"/>
                <a:gd name="T41" fmla="*/ 52 h 58"/>
                <a:gd name="T42" fmla="*/ 3 w 102"/>
                <a:gd name="T43" fmla="*/ 55 h 58"/>
                <a:gd name="T44" fmla="*/ 22 w 102"/>
                <a:gd name="T45" fmla="*/ 55 h 58"/>
                <a:gd name="T46" fmla="*/ 22 w 102"/>
                <a:gd name="T47" fmla="*/ 55 h 58"/>
                <a:gd name="T48" fmla="*/ 25 w 102"/>
                <a:gd name="T49" fmla="*/ 52 h 58"/>
                <a:gd name="T50" fmla="*/ 22 w 102"/>
                <a:gd name="T51" fmla="*/ 50 h 58"/>
                <a:gd name="T52" fmla="*/ 69 w 102"/>
                <a:gd name="T53" fmla="*/ 29 h 58"/>
                <a:gd name="T54" fmla="*/ 71 w 102"/>
                <a:gd name="T55" fmla="*/ 30 h 58"/>
                <a:gd name="T56" fmla="*/ 73 w 102"/>
                <a:gd name="T57" fmla="*/ 28 h 58"/>
                <a:gd name="T58" fmla="*/ 84 w 102"/>
                <a:gd name="T59" fmla="*/ 12 h 58"/>
                <a:gd name="T60" fmla="*/ 83 w 102"/>
                <a:gd name="T61" fmla="*/ 9 h 58"/>
                <a:gd name="T62" fmla="*/ 79 w 102"/>
                <a:gd name="T63" fmla="*/ 9 h 58"/>
                <a:gd name="T64" fmla="*/ 68 w 102"/>
                <a:gd name="T65" fmla="*/ 25 h 58"/>
                <a:gd name="T66" fmla="*/ 69 w 102"/>
                <a:gd name="T67" fmla="*/ 29 h 58"/>
                <a:gd name="T68" fmla="*/ 30 w 102"/>
                <a:gd name="T69" fmla="*/ 37 h 58"/>
                <a:gd name="T70" fmla="*/ 29 w 102"/>
                <a:gd name="T71" fmla="*/ 34 h 58"/>
                <a:gd name="T72" fmla="*/ 13 w 102"/>
                <a:gd name="T73" fmla="*/ 23 h 58"/>
                <a:gd name="T74" fmla="*/ 9 w 102"/>
                <a:gd name="T75" fmla="*/ 24 h 58"/>
                <a:gd name="T76" fmla="*/ 10 w 102"/>
                <a:gd name="T77" fmla="*/ 28 h 58"/>
                <a:gd name="T78" fmla="*/ 26 w 102"/>
                <a:gd name="T79" fmla="*/ 38 h 58"/>
                <a:gd name="T80" fmla="*/ 27 w 102"/>
                <a:gd name="T81" fmla="*/ 39 h 58"/>
                <a:gd name="T82" fmla="*/ 30 w 102"/>
                <a:gd name="T83" fmla="*/ 37 h 58"/>
                <a:gd name="T84" fmla="*/ 101 w 102"/>
                <a:gd name="T85" fmla="*/ 29 h 58"/>
                <a:gd name="T86" fmla="*/ 97 w 102"/>
                <a:gd name="T87" fmla="*/ 28 h 58"/>
                <a:gd name="T88" fmla="*/ 80 w 102"/>
                <a:gd name="T89" fmla="*/ 36 h 58"/>
                <a:gd name="T90" fmla="*/ 79 w 102"/>
                <a:gd name="T91" fmla="*/ 40 h 58"/>
                <a:gd name="T92" fmla="*/ 82 w 102"/>
                <a:gd name="T93" fmla="*/ 42 h 58"/>
                <a:gd name="T94" fmla="*/ 83 w 102"/>
                <a:gd name="T95" fmla="*/ 41 h 58"/>
                <a:gd name="T96" fmla="*/ 100 w 102"/>
                <a:gd name="T97" fmla="*/ 33 h 58"/>
                <a:gd name="T98" fmla="*/ 101 w 102"/>
                <a:gd name="T99" fmla="*/ 29 h 58"/>
                <a:gd name="T100" fmla="*/ 54 w 102"/>
                <a:gd name="T101" fmla="*/ 29 h 58"/>
                <a:gd name="T102" fmla="*/ 37 w 102"/>
                <a:gd name="T103" fmla="*/ 35 h 58"/>
                <a:gd name="T104" fmla="*/ 29 w 102"/>
                <a:gd name="T105" fmla="*/ 53 h 58"/>
                <a:gd name="T106" fmla="*/ 35 w 102"/>
                <a:gd name="T107" fmla="*/ 58 h 58"/>
                <a:gd name="T108" fmla="*/ 35 w 102"/>
                <a:gd name="T109" fmla="*/ 58 h 58"/>
                <a:gd name="T110" fmla="*/ 40 w 102"/>
                <a:gd name="T111" fmla="*/ 53 h 58"/>
                <a:gd name="T112" fmla="*/ 44 w 102"/>
                <a:gd name="T113" fmla="*/ 44 h 58"/>
                <a:gd name="T114" fmla="*/ 54 w 102"/>
                <a:gd name="T115" fmla="*/ 40 h 58"/>
                <a:gd name="T116" fmla="*/ 66 w 102"/>
                <a:gd name="T117" fmla="*/ 47 h 58"/>
                <a:gd name="T118" fmla="*/ 73 w 102"/>
                <a:gd name="T119" fmla="*/ 50 h 58"/>
                <a:gd name="T120" fmla="*/ 76 w 102"/>
                <a:gd name="T121" fmla="*/ 43 h 58"/>
                <a:gd name="T122" fmla="*/ 54 w 102"/>
                <a:gd name="T123"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58">
                  <a:moveTo>
                    <a:pt x="37" y="26"/>
                  </a:moveTo>
                  <a:cubicBezTo>
                    <a:pt x="37" y="27"/>
                    <a:pt x="38" y="28"/>
                    <a:pt x="39" y="28"/>
                  </a:cubicBezTo>
                  <a:cubicBezTo>
                    <a:pt x="40" y="28"/>
                    <a:pt x="40" y="28"/>
                    <a:pt x="41" y="28"/>
                  </a:cubicBezTo>
                  <a:cubicBezTo>
                    <a:pt x="42" y="27"/>
                    <a:pt x="42" y="25"/>
                    <a:pt x="42" y="24"/>
                  </a:cubicBezTo>
                  <a:cubicBezTo>
                    <a:pt x="33" y="7"/>
                    <a:pt x="33" y="7"/>
                    <a:pt x="33" y="7"/>
                  </a:cubicBezTo>
                  <a:cubicBezTo>
                    <a:pt x="32" y="6"/>
                    <a:pt x="31" y="5"/>
                    <a:pt x="29" y="6"/>
                  </a:cubicBezTo>
                  <a:cubicBezTo>
                    <a:pt x="28" y="6"/>
                    <a:pt x="27" y="8"/>
                    <a:pt x="28" y="10"/>
                  </a:cubicBezTo>
                  <a:lnTo>
                    <a:pt x="37" y="26"/>
                  </a:lnTo>
                  <a:close/>
                  <a:moveTo>
                    <a:pt x="54" y="24"/>
                  </a:moveTo>
                  <a:cubicBezTo>
                    <a:pt x="54" y="24"/>
                    <a:pt x="54" y="24"/>
                    <a:pt x="54" y="24"/>
                  </a:cubicBezTo>
                  <a:cubicBezTo>
                    <a:pt x="56" y="24"/>
                    <a:pt x="57" y="23"/>
                    <a:pt x="57" y="22"/>
                  </a:cubicBezTo>
                  <a:cubicBezTo>
                    <a:pt x="58" y="3"/>
                    <a:pt x="58" y="3"/>
                    <a:pt x="58" y="3"/>
                  </a:cubicBezTo>
                  <a:cubicBezTo>
                    <a:pt x="58" y="1"/>
                    <a:pt x="56" y="0"/>
                    <a:pt x="55" y="0"/>
                  </a:cubicBezTo>
                  <a:cubicBezTo>
                    <a:pt x="55" y="0"/>
                    <a:pt x="55" y="0"/>
                    <a:pt x="55" y="0"/>
                  </a:cubicBezTo>
                  <a:cubicBezTo>
                    <a:pt x="53" y="0"/>
                    <a:pt x="52" y="1"/>
                    <a:pt x="52" y="3"/>
                  </a:cubicBezTo>
                  <a:cubicBezTo>
                    <a:pt x="52" y="22"/>
                    <a:pt x="52" y="22"/>
                    <a:pt x="52" y="22"/>
                  </a:cubicBezTo>
                  <a:cubicBezTo>
                    <a:pt x="52" y="23"/>
                    <a:pt x="53" y="24"/>
                    <a:pt x="54" y="24"/>
                  </a:cubicBezTo>
                  <a:close/>
                  <a:moveTo>
                    <a:pt x="22" y="50"/>
                  </a:moveTo>
                  <a:cubicBezTo>
                    <a:pt x="3" y="49"/>
                    <a:pt x="3" y="49"/>
                    <a:pt x="3" y="49"/>
                  </a:cubicBezTo>
                  <a:cubicBezTo>
                    <a:pt x="3" y="49"/>
                    <a:pt x="3" y="49"/>
                    <a:pt x="3" y="49"/>
                  </a:cubicBezTo>
                  <a:cubicBezTo>
                    <a:pt x="2" y="49"/>
                    <a:pt x="0" y="50"/>
                    <a:pt x="0" y="52"/>
                  </a:cubicBezTo>
                  <a:cubicBezTo>
                    <a:pt x="0" y="53"/>
                    <a:pt x="2" y="55"/>
                    <a:pt x="3" y="55"/>
                  </a:cubicBezTo>
                  <a:cubicBezTo>
                    <a:pt x="22" y="55"/>
                    <a:pt x="22" y="55"/>
                    <a:pt x="22" y="55"/>
                  </a:cubicBezTo>
                  <a:cubicBezTo>
                    <a:pt x="22" y="55"/>
                    <a:pt x="22" y="55"/>
                    <a:pt x="22" y="55"/>
                  </a:cubicBezTo>
                  <a:cubicBezTo>
                    <a:pt x="24" y="55"/>
                    <a:pt x="25" y="54"/>
                    <a:pt x="25" y="52"/>
                  </a:cubicBezTo>
                  <a:cubicBezTo>
                    <a:pt x="25" y="51"/>
                    <a:pt x="24" y="50"/>
                    <a:pt x="22" y="50"/>
                  </a:cubicBezTo>
                  <a:close/>
                  <a:moveTo>
                    <a:pt x="69" y="29"/>
                  </a:moveTo>
                  <a:cubicBezTo>
                    <a:pt x="70" y="29"/>
                    <a:pt x="70" y="30"/>
                    <a:pt x="71" y="30"/>
                  </a:cubicBezTo>
                  <a:cubicBezTo>
                    <a:pt x="72" y="30"/>
                    <a:pt x="73" y="29"/>
                    <a:pt x="73" y="28"/>
                  </a:cubicBezTo>
                  <a:cubicBezTo>
                    <a:pt x="84" y="12"/>
                    <a:pt x="84" y="12"/>
                    <a:pt x="84" y="12"/>
                  </a:cubicBezTo>
                  <a:cubicBezTo>
                    <a:pt x="84" y="11"/>
                    <a:pt x="84" y="9"/>
                    <a:pt x="83" y="9"/>
                  </a:cubicBezTo>
                  <a:cubicBezTo>
                    <a:pt x="81" y="8"/>
                    <a:pt x="80" y="8"/>
                    <a:pt x="79" y="9"/>
                  </a:cubicBezTo>
                  <a:cubicBezTo>
                    <a:pt x="68" y="25"/>
                    <a:pt x="68" y="25"/>
                    <a:pt x="68" y="25"/>
                  </a:cubicBezTo>
                  <a:cubicBezTo>
                    <a:pt x="68" y="27"/>
                    <a:pt x="68" y="28"/>
                    <a:pt x="69" y="29"/>
                  </a:cubicBezTo>
                  <a:close/>
                  <a:moveTo>
                    <a:pt x="30" y="37"/>
                  </a:moveTo>
                  <a:cubicBezTo>
                    <a:pt x="30" y="36"/>
                    <a:pt x="30" y="34"/>
                    <a:pt x="29" y="34"/>
                  </a:cubicBezTo>
                  <a:cubicBezTo>
                    <a:pt x="13" y="23"/>
                    <a:pt x="13" y="23"/>
                    <a:pt x="13" y="23"/>
                  </a:cubicBezTo>
                  <a:cubicBezTo>
                    <a:pt x="12" y="22"/>
                    <a:pt x="10" y="23"/>
                    <a:pt x="9" y="24"/>
                  </a:cubicBezTo>
                  <a:cubicBezTo>
                    <a:pt x="8" y="25"/>
                    <a:pt x="9" y="27"/>
                    <a:pt x="10" y="28"/>
                  </a:cubicBezTo>
                  <a:cubicBezTo>
                    <a:pt x="26" y="38"/>
                    <a:pt x="26" y="38"/>
                    <a:pt x="26" y="38"/>
                  </a:cubicBezTo>
                  <a:cubicBezTo>
                    <a:pt x="26" y="39"/>
                    <a:pt x="27" y="39"/>
                    <a:pt x="27" y="39"/>
                  </a:cubicBezTo>
                  <a:cubicBezTo>
                    <a:pt x="28" y="39"/>
                    <a:pt x="29" y="38"/>
                    <a:pt x="30" y="37"/>
                  </a:cubicBezTo>
                  <a:close/>
                  <a:moveTo>
                    <a:pt x="101" y="29"/>
                  </a:moveTo>
                  <a:cubicBezTo>
                    <a:pt x="100" y="27"/>
                    <a:pt x="99" y="27"/>
                    <a:pt x="97" y="28"/>
                  </a:cubicBezTo>
                  <a:cubicBezTo>
                    <a:pt x="80" y="36"/>
                    <a:pt x="80" y="36"/>
                    <a:pt x="80" y="36"/>
                  </a:cubicBezTo>
                  <a:cubicBezTo>
                    <a:pt x="79" y="37"/>
                    <a:pt x="78" y="39"/>
                    <a:pt x="79" y="40"/>
                  </a:cubicBezTo>
                  <a:cubicBezTo>
                    <a:pt x="80" y="41"/>
                    <a:pt x="81" y="42"/>
                    <a:pt x="82" y="42"/>
                  </a:cubicBezTo>
                  <a:cubicBezTo>
                    <a:pt x="82" y="42"/>
                    <a:pt x="83" y="41"/>
                    <a:pt x="83" y="41"/>
                  </a:cubicBezTo>
                  <a:cubicBezTo>
                    <a:pt x="100" y="33"/>
                    <a:pt x="100" y="33"/>
                    <a:pt x="100" y="33"/>
                  </a:cubicBezTo>
                  <a:cubicBezTo>
                    <a:pt x="101" y="32"/>
                    <a:pt x="102" y="30"/>
                    <a:pt x="101" y="29"/>
                  </a:cubicBezTo>
                  <a:close/>
                  <a:moveTo>
                    <a:pt x="54" y="29"/>
                  </a:moveTo>
                  <a:cubicBezTo>
                    <a:pt x="48" y="29"/>
                    <a:pt x="41" y="31"/>
                    <a:pt x="37" y="35"/>
                  </a:cubicBezTo>
                  <a:cubicBezTo>
                    <a:pt x="32" y="40"/>
                    <a:pt x="29" y="46"/>
                    <a:pt x="29" y="53"/>
                  </a:cubicBezTo>
                  <a:cubicBezTo>
                    <a:pt x="29" y="56"/>
                    <a:pt x="32" y="58"/>
                    <a:pt x="35" y="58"/>
                  </a:cubicBezTo>
                  <a:cubicBezTo>
                    <a:pt x="35" y="58"/>
                    <a:pt x="35" y="58"/>
                    <a:pt x="35" y="58"/>
                  </a:cubicBezTo>
                  <a:cubicBezTo>
                    <a:pt x="38" y="58"/>
                    <a:pt x="40" y="56"/>
                    <a:pt x="40" y="53"/>
                  </a:cubicBezTo>
                  <a:cubicBezTo>
                    <a:pt x="40" y="49"/>
                    <a:pt x="42" y="46"/>
                    <a:pt x="44" y="44"/>
                  </a:cubicBezTo>
                  <a:cubicBezTo>
                    <a:pt x="47" y="41"/>
                    <a:pt x="50" y="40"/>
                    <a:pt x="54" y="40"/>
                  </a:cubicBezTo>
                  <a:cubicBezTo>
                    <a:pt x="59" y="40"/>
                    <a:pt x="63" y="43"/>
                    <a:pt x="66" y="47"/>
                  </a:cubicBezTo>
                  <a:cubicBezTo>
                    <a:pt x="67" y="50"/>
                    <a:pt x="70" y="51"/>
                    <a:pt x="73" y="50"/>
                  </a:cubicBezTo>
                  <a:cubicBezTo>
                    <a:pt x="76" y="49"/>
                    <a:pt x="77" y="45"/>
                    <a:pt x="76" y="43"/>
                  </a:cubicBezTo>
                  <a:cubicBezTo>
                    <a:pt x="72" y="34"/>
                    <a:pt x="63" y="29"/>
                    <a:pt x="54" y="2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2" name="Freeform 496"/>
            <p:cNvSpPr/>
            <p:nvPr/>
          </p:nvSpPr>
          <p:spPr bwMode="auto">
            <a:xfrm>
              <a:off x="5304905" y="3980293"/>
              <a:ext cx="160285" cy="106735"/>
            </a:xfrm>
            <a:custGeom>
              <a:avLst/>
              <a:gdLst>
                <a:gd name="T0" fmla="*/ 164 w 186"/>
                <a:gd name="T1" fmla="*/ 49 h 124"/>
                <a:gd name="T2" fmla="*/ 164 w 186"/>
                <a:gd name="T3" fmla="*/ 49 h 124"/>
                <a:gd name="T4" fmla="*/ 116 w 186"/>
                <a:gd name="T5" fmla="*/ 0 h 124"/>
                <a:gd name="T6" fmla="*/ 77 w 186"/>
                <a:gd name="T7" fmla="*/ 20 h 124"/>
                <a:gd name="T8" fmla="*/ 58 w 186"/>
                <a:gd name="T9" fmla="*/ 15 h 124"/>
                <a:gd name="T10" fmla="*/ 21 w 186"/>
                <a:gd name="T11" fmla="*/ 49 h 124"/>
                <a:gd name="T12" fmla="*/ 0 w 186"/>
                <a:gd name="T13" fmla="*/ 85 h 124"/>
                <a:gd name="T14" fmla="*/ 38 w 186"/>
                <a:gd name="T15" fmla="*/ 124 h 124"/>
                <a:gd name="T16" fmla="*/ 40 w 186"/>
                <a:gd name="T17" fmla="*/ 124 h 124"/>
                <a:gd name="T18" fmla="*/ 45 w 186"/>
                <a:gd name="T19" fmla="*/ 119 h 124"/>
                <a:gd name="T20" fmla="*/ 40 w 186"/>
                <a:gd name="T21" fmla="*/ 114 h 124"/>
                <a:gd name="T22" fmla="*/ 38 w 186"/>
                <a:gd name="T23" fmla="*/ 114 h 124"/>
                <a:gd name="T24" fmla="*/ 10 w 186"/>
                <a:gd name="T25" fmla="*/ 85 h 124"/>
                <a:gd name="T26" fmla="*/ 28 w 186"/>
                <a:gd name="T27" fmla="*/ 57 h 124"/>
                <a:gd name="T28" fmla="*/ 31 w 186"/>
                <a:gd name="T29" fmla="*/ 52 h 124"/>
                <a:gd name="T30" fmla="*/ 58 w 186"/>
                <a:gd name="T31" fmla="*/ 25 h 124"/>
                <a:gd name="T32" fmla="*/ 75 w 186"/>
                <a:gd name="T33" fmla="*/ 31 h 124"/>
                <a:gd name="T34" fmla="*/ 80 w 186"/>
                <a:gd name="T35" fmla="*/ 32 h 124"/>
                <a:gd name="T36" fmla="*/ 83 w 186"/>
                <a:gd name="T37" fmla="*/ 30 h 124"/>
                <a:gd name="T38" fmla="*/ 116 w 186"/>
                <a:gd name="T39" fmla="*/ 11 h 124"/>
                <a:gd name="T40" fmla="*/ 154 w 186"/>
                <a:gd name="T41" fmla="*/ 49 h 124"/>
                <a:gd name="T42" fmla="*/ 154 w 186"/>
                <a:gd name="T43" fmla="*/ 52 h 124"/>
                <a:gd name="T44" fmla="*/ 157 w 186"/>
                <a:gd name="T45" fmla="*/ 57 h 124"/>
                <a:gd name="T46" fmla="*/ 176 w 186"/>
                <a:gd name="T47" fmla="*/ 85 h 124"/>
                <a:gd name="T48" fmla="*/ 148 w 186"/>
                <a:gd name="T49" fmla="*/ 114 h 124"/>
                <a:gd name="T50" fmla="*/ 146 w 186"/>
                <a:gd name="T51" fmla="*/ 114 h 124"/>
                <a:gd name="T52" fmla="*/ 141 w 186"/>
                <a:gd name="T53" fmla="*/ 119 h 124"/>
                <a:gd name="T54" fmla="*/ 146 w 186"/>
                <a:gd name="T55" fmla="*/ 124 h 124"/>
                <a:gd name="T56" fmla="*/ 148 w 186"/>
                <a:gd name="T57" fmla="*/ 124 h 124"/>
                <a:gd name="T58" fmla="*/ 186 w 186"/>
                <a:gd name="T59" fmla="*/ 85 h 124"/>
                <a:gd name="T60" fmla="*/ 164 w 186"/>
                <a:gd name="T61" fmla="*/ 4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6" h="124">
                  <a:moveTo>
                    <a:pt x="164" y="49"/>
                  </a:moveTo>
                  <a:cubicBezTo>
                    <a:pt x="164" y="49"/>
                    <a:pt x="164" y="49"/>
                    <a:pt x="164" y="49"/>
                  </a:cubicBezTo>
                  <a:cubicBezTo>
                    <a:pt x="164" y="22"/>
                    <a:pt x="143" y="0"/>
                    <a:pt x="116" y="0"/>
                  </a:cubicBezTo>
                  <a:cubicBezTo>
                    <a:pt x="101" y="0"/>
                    <a:pt x="86" y="8"/>
                    <a:pt x="77" y="20"/>
                  </a:cubicBezTo>
                  <a:cubicBezTo>
                    <a:pt x="71" y="17"/>
                    <a:pt x="65" y="15"/>
                    <a:pt x="58" y="15"/>
                  </a:cubicBezTo>
                  <a:cubicBezTo>
                    <a:pt x="39" y="15"/>
                    <a:pt x="23" y="30"/>
                    <a:pt x="21" y="49"/>
                  </a:cubicBezTo>
                  <a:cubicBezTo>
                    <a:pt x="8" y="56"/>
                    <a:pt x="0" y="69"/>
                    <a:pt x="0" y="85"/>
                  </a:cubicBezTo>
                  <a:cubicBezTo>
                    <a:pt x="0" y="107"/>
                    <a:pt x="17" y="124"/>
                    <a:pt x="38" y="124"/>
                  </a:cubicBezTo>
                  <a:cubicBezTo>
                    <a:pt x="40" y="124"/>
                    <a:pt x="40" y="124"/>
                    <a:pt x="40" y="124"/>
                  </a:cubicBezTo>
                  <a:cubicBezTo>
                    <a:pt x="42" y="124"/>
                    <a:pt x="45" y="122"/>
                    <a:pt x="45" y="119"/>
                  </a:cubicBezTo>
                  <a:cubicBezTo>
                    <a:pt x="45" y="116"/>
                    <a:pt x="42" y="114"/>
                    <a:pt x="40" y="114"/>
                  </a:cubicBezTo>
                  <a:cubicBezTo>
                    <a:pt x="38" y="114"/>
                    <a:pt x="38" y="114"/>
                    <a:pt x="38" y="114"/>
                  </a:cubicBezTo>
                  <a:cubicBezTo>
                    <a:pt x="22" y="114"/>
                    <a:pt x="10" y="101"/>
                    <a:pt x="10" y="85"/>
                  </a:cubicBezTo>
                  <a:cubicBezTo>
                    <a:pt x="10" y="73"/>
                    <a:pt x="17" y="62"/>
                    <a:pt x="28" y="57"/>
                  </a:cubicBezTo>
                  <a:cubicBezTo>
                    <a:pt x="30" y="56"/>
                    <a:pt x="31" y="54"/>
                    <a:pt x="31" y="52"/>
                  </a:cubicBezTo>
                  <a:cubicBezTo>
                    <a:pt x="31" y="37"/>
                    <a:pt x="43" y="25"/>
                    <a:pt x="58" y="25"/>
                  </a:cubicBezTo>
                  <a:cubicBezTo>
                    <a:pt x="64" y="25"/>
                    <a:pt x="70" y="27"/>
                    <a:pt x="75" y="31"/>
                  </a:cubicBezTo>
                  <a:cubicBezTo>
                    <a:pt x="77" y="32"/>
                    <a:pt x="78" y="33"/>
                    <a:pt x="80" y="32"/>
                  </a:cubicBezTo>
                  <a:cubicBezTo>
                    <a:pt x="81" y="32"/>
                    <a:pt x="82" y="31"/>
                    <a:pt x="83" y="30"/>
                  </a:cubicBezTo>
                  <a:cubicBezTo>
                    <a:pt x="90" y="18"/>
                    <a:pt x="102" y="11"/>
                    <a:pt x="116" y="11"/>
                  </a:cubicBezTo>
                  <a:cubicBezTo>
                    <a:pt x="137" y="11"/>
                    <a:pt x="154" y="28"/>
                    <a:pt x="154" y="49"/>
                  </a:cubicBezTo>
                  <a:cubicBezTo>
                    <a:pt x="154" y="50"/>
                    <a:pt x="154" y="51"/>
                    <a:pt x="154" y="52"/>
                  </a:cubicBezTo>
                  <a:cubicBezTo>
                    <a:pt x="154" y="54"/>
                    <a:pt x="155" y="56"/>
                    <a:pt x="157" y="57"/>
                  </a:cubicBezTo>
                  <a:cubicBezTo>
                    <a:pt x="168" y="61"/>
                    <a:pt x="176" y="72"/>
                    <a:pt x="176" y="85"/>
                  </a:cubicBezTo>
                  <a:cubicBezTo>
                    <a:pt x="176" y="101"/>
                    <a:pt x="164" y="114"/>
                    <a:pt x="148" y="114"/>
                  </a:cubicBezTo>
                  <a:cubicBezTo>
                    <a:pt x="146" y="114"/>
                    <a:pt x="146" y="114"/>
                    <a:pt x="146" y="114"/>
                  </a:cubicBezTo>
                  <a:cubicBezTo>
                    <a:pt x="144" y="114"/>
                    <a:pt x="141" y="116"/>
                    <a:pt x="141" y="119"/>
                  </a:cubicBezTo>
                  <a:cubicBezTo>
                    <a:pt x="141" y="122"/>
                    <a:pt x="144" y="124"/>
                    <a:pt x="146" y="124"/>
                  </a:cubicBezTo>
                  <a:cubicBezTo>
                    <a:pt x="148" y="124"/>
                    <a:pt x="148" y="124"/>
                    <a:pt x="148" y="124"/>
                  </a:cubicBezTo>
                  <a:cubicBezTo>
                    <a:pt x="169" y="124"/>
                    <a:pt x="186" y="107"/>
                    <a:pt x="186" y="85"/>
                  </a:cubicBezTo>
                  <a:cubicBezTo>
                    <a:pt x="186" y="69"/>
                    <a:pt x="178" y="55"/>
                    <a:pt x="164" y="4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3" name="Freeform 497"/>
            <p:cNvSpPr>
              <a:spLocks noEditPoints="1"/>
            </p:cNvSpPr>
            <p:nvPr/>
          </p:nvSpPr>
          <p:spPr bwMode="auto">
            <a:xfrm>
              <a:off x="5347891" y="4054243"/>
              <a:ext cx="73950" cy="71400"/>
            </a:xfrm>
            <a:custGeom>
              <a:avLst/>
              <a:gdLst>
                <a:gd name="T0" fmla="*/ 13 w 86"/>
                <a:gd name="T1" fmla="*/ 22 h 83"/>
                <a:gd name="T2" fmla="*/ 0 w 86"/>
                <a:gd name="T3" fmla="*/ 43 h 83"/>
                <a:gd name="T4" fmla="*/ 23 w 86"/>
                <a:gd name="T5" fmla="*/ 52 h 83"/>
                <a:gd name="T6" fmla="*/ 43 w 86"/>
                <a:gd name="T7" fmla="*/ 33 h 83"/>
                <a:gd name="T8" fmla="*/ 48 w 86"/>
                <a:gd name="T9" fmla="*/ 4 h 83"/>
                <a:gd name="T10" fmla="*/ 43 w 86"/>
                <a:gd name="T11" fmla="*/ 0 h 83"/>
                <a:gd name="T12" fmla="*/ 30 w 86"/>
                <a:gd name="T13" fmla="*/ 21 h 83"/>
                <a:gd name="T14" fmla="*/ 58 w 86"/>
                <a:gd name="T15" fmla="*/ 70 h 83"/>
                <a:gd name="T16" fmla="*/ 59 w 86"/>
                <a:gd name="T17" fmla="*/ 67 h 83"/>
                <a:gd name="T18" fmla="*/ 57 w 86"/>
                <a:gd name="T19" fmla="*/ 66 h 83"/>
                <a:gd name="T20" fmla="*/ 50 w 86"/>
                <a:gd name="T21" fmla="*/ 66 h 83"/>
                <a:gd name="T22" fmla="*/ 56 w 86"/>
                <a:gd name="T23" fmla="*/ 64 h 83"/>
                <a:gd name="T24" fmla="*/ 57 w 86"/>
                <a:gd name="T25" fmla="*/ 61 h 83"/>
                <a:gd name="T26" fmla="*/ 58 w 86"/>
                <a:gd name="T27" fmla="*/ 60 h 83"/>
                <a:gd name="T28" fmla="*/ 59 w 86"/>
                <a:gd name="T29" fmla="*/ 58 h 83"/>
                <a:gd name="T30" fmla="*/ 60 w 86"/>
                <a:gd name="T31" fmla="*/ 54 h 83"/>
                <a:gd name="T32" fmla="*/ 56 w 86"/>
                <a:gd name="T33" fmla="*/ 54 h 83"/>
                <a:gd name="T34" fmla="*/ 53 w 86"/>
                <a:gd name="T35" fmla="*/ 58 h 83"/>
                <a:gd name="T36" fmla="*/ 51 w 86"/>
                <a:gd name="T37" fmla="*/ 53 h 83"/>
                <a:gd name="T38" fmla="*/ 48 w 86"/>
                <a:gd name="T39" fmla="*/ 53 h 83"/>
                <a:gd name="T40" fmla="*/ 48 w 86"/>
                <a:gd name="T41" fmla="*/ 51 h 83"/>
                <a:gd name="T42" fmla="*/ 45 w 86"/>
                <a:gd name="T43" fmla="*/ 50 h 83"/>
                <a:gd name="T44" fmla="*/ 42 w 86"/>
                <a:gd name="T45" fmla="*/ 47 h 83"/>
                <a:gd name="T46" fmla="*/ 39 w 86"/>
                <a:gd name="T47" fmla="*/ 49 h 83"/>
                <a:gd name="T48" fmla="*/ 42 w 86"/>
                <a:gd name="T49" fmla="*/ 55 h 83"/>
                <a:gd name="T50" fmla="*/ 38 w 86"/>
                <a:gd name="T51" fmla="*/ 54 h 83"/>
                <a:gd name="T52" fmla="*/ 39 w 86"/>
                <a:gd name="T53" fmla="*/ 61 h 83"/>
                <a:gd name="T54" fmla="*/ 34 w 86"/>
                <a:gd name="T55" fmla="*/ 56 h 83"/>
                <a:gd name="T56" fmla="*/ 33 w 86"/>
                <a:gd name="T57" fmla="*/ 55 h 83"/>
                <a:gd name="T58" fmla="*/ 31 w 86"/>
                <a:gd name="T59" fmla="*/ 57 h 83"/>
                <a:gd name="T60" fmla="*/ 27 w 86"/>
                <a:gd name="T61" fmla="*/ 58 h 83"/>
                <a:gd name="T62" fmla="*/ 27 w 86"/>
                <a:gd name="T63" fmla="*/ 61 h 83"/>
                <a:gd name="T64" fmla="*/ 33 w 86"/>
                <a:gd name="T65" fmla="*/ 61 h 83"/>
                <a:gd name="T66" fmla="*/ 30 w 86"/>
                <a:gd name="T67" fmla="*/ 64 h 83"/>
                <a:gd name="T68" fmla="*/ 38 w 86"/>
                <a:gd name="T69" fmla="*/ 63 h 83"/>
                <a:gd name="T70" fmla="*/ 31 w 86"/>
                <a:gd name="T71" fmla="*/ 65 h 83"/>
                <a:gd name="T72" fmla="*/ 35 w 86"/>
                <a:gd name="T73" fmla="*/ 69 h 83"/>
                <a:gd name="T74" fmla="*/ 27 w 86"/>
                <a:gd name="T75" fmla="*/ 69 h 83"/>
                <a:gd name="T76" fmla="*/ 28 w 86"/>
                <a:gd name="T77" fmla="*/ 73 h 83"/>
                <a:gd name="T78" fmla="*/ 29 w 86"/>
                <a:gd name="T79" fmla="*/ 75 h 83"/>
                <a:gd name="T80" fmla="*/ 32 w 86"/>
                <a:gd name="T81" fmla="*/ 76 h 83"/>
                <a:gd name="T82" fmla="*/ 35 w 86"/>
                <a:gd name="T83" fmla="*/ 71 h 83"/>
                <a:gd name="T84" fmla="*/ 36 w 86"/>
                <a:gd name="T85" fmla="*/ 76 h 83"/>
                <a:gd name="T86" fmla="*/ 38 w 86"/>
                <a:gd name="T87" fmla="*/ 76 h 83"/>
                <a:gd name="T88" fmla="*/ 42 w 86"/>
                <a:gd name="T89" fmla="*/ 74 h 83"/>
                <a:gd name="T90" fmla="*/ 39 w 86"/>
                <a:gd name="T91" fmla="*/ 80 h 83"/>
                <a:gd name="T92" fmla="*/ 42 w 86"/>
                <a:gd name="T93" fmla="*/ 81 h 83"/>
                <a:gd name="T94" fmla="*/ 45 w 86"/>
                <a:gd name="T95" fmla="*/ 79 h 83"/>
                <a:gd name="T96" fmla="*/ 48 w 86"/>
                <a:gd name="T97" fmla="*/ 80 h 83"/>
                <a:gd name="T98" fmla="*/ 45 w 86"/>
                <a:gd name="T99" fmla="*/ 74 h 83"/>
                <a:gd name="T100" fmla="*/ 50 w 86"/>
                <a:gd name="T101" fmla="*/ 74 h 83"/>
                <a:gd name="T102" fmla="*/ 49 w 86"/>
                <a:gd name="T103" fmla="*/ 68 h 83"/>
                <a:gd name="T104" fmla="*/ 52 w 86"/>
                <a:gd name="T105" fmla="*/ 75 h 83"/>
                <a:gd name="T106" fmla="*/ 53 w 86"/>
                <a:gd name="T107" fmla="*/ 70 h 83"/>
                <a:gd name="T108" fmla="*/ 56 w 86"/>
                <a:gd name="T109" fmla="*/ 75 h 83"/>
                <a:gd name="T110" fmla="*/ 59 w 86"/>
                <a:gd name="T111" fmla="*/ 73 h 83"/>
                <a:gd name="T112" fmla="*/ 61 w 86"/>
                <a:gd name="T113" fmla="*/ 71 h 83"/>
                <a:gd name="T114" fmla="*/ 39 w 86"/>
                <a:gd name="T115" fmla="*/ 69 h 83"/>
                <a:gd name="T116" fmla="*/ 45 w 86"/>
                <a:gd name="T117" fmla="*/ 59 h 83"/>
                <a:gd name="T118" fmla="*/ 45 w 86"/>
                <a:gd name="T119" fmla="*/ 62 h 83"/>
                <a:gd name="T120" fmla="*/ 76 w 86"/>
                <a:gd name="T121" fmla="*/ 24 h 83"/>
                <a:gd name="T122" fmla="*/ 69 w 86"/>
                <a:gd name="T123" fmla="*/ 27 h 83"/>
                <a:gd name="T124" fmla="*/ 82 w 86"/>
                <a:gd name="T125" fmla="*/ 5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6" h="83">
                  <a:moveTo>
                    <a:pt x="18" y="26"/>
                  </a:moveTo>
                  <a:cubicBezTo>
                    <a:pt x="17" y="25"/>
                    <a:pt x="17" y="24"/>
                    <a:pt x="16" y="23"/>
                  </a:cubicBezTo>
                  <a:cubicBezTo>
                    <a:pt x="15" y="22"/>
                    <a:pt x="14" y="22"/>
                    <a:pt x="13" y="22"/>
                  </a:cubicBezTo>
                  <a:cubicBezTo>
                    <a:pt x="12" y="22"/>
                    <a:pt x="11" y="22"/>
                    <a:pt x="11" y="23"/>
                  </a:cubicBezTo>
                  <a:cubicBezTo>
                    <a:pt x="10" y="24"/>
                    <a:pt x="10" y="25"/>
                    <a:pt x="9" y="26"/>
                  </a:cubicBezTo>
                  <a:cubicBezTo>
                    <a:pt x="4" y="33"/>
                    <a:pt x="0" y="40"/>
                    <a:pt x="0" y="43"/>
                  </a:cubicBezTo>
                  <a:cubicBezTo>
                    <a:pt x="0" y="50"/>
                    <a:pt x="6" y="56"/>
                    <a:pt x="13" y="56"/>
                  </a:cubicBezTo>
                  <a:cubicBezTo>
                    <a:pt x="13" y="56"/>
                    <a:pt x="13" y="56"/>
                    <a:pt x="13" y="56"/>
                  </a:cubicBezTo>
                  <a:cubicBezTo>
                    <a:pt x="17" y="56"/>
                    <a:pt x="20" y="54"/>
                    <a:pt x="23" y="52"/>
                  </a:cubicBezTo>
                  <a:cubicBezTo>
                    <a:pt x="25" y="50"/>
                    <a:pt x="27" y="47"/>
                    <a:pt x="27" y="43"/>
                  </a:cubicBezTo>
                  <a:cubicBezTo>
                    <a:pt x="27" y="40"/>
                    <a:pt x="23" y="33"/>
                    <a:pt x="18" y="26"/>
                  </a:cubicBezTo>
                  <a:close/>
                  <a:moveTo>
                    <a:pt x="43" y="33"/>
                  </a:moveTo>
                  <a:cubicBezTo>
                    <a:pt x="47" y="33"/>
                    <a:pt x="50" y="32"/>
                    <a:pt x="52" y="29"/>
                  </a:cubicBezTo>
                  <a:cubicBezTo>
                    <a:pt x="55" y="27"/>
                    <a:pt x="56" y="24"/>
                    <a:pt x="56" y="21"/>
                  </a:cubicBezTo>
                  <a:cubicBezTo>
                    <a:pt x="56" y="17"/>
                    <a:pt x="52" y="11"/>
                    <a:pt x="48" y="4"/>
                  </a:cubicBezTo>
                  <a:cubicBezTo>
                    <a:pt x="46" y="1"/>
                    <a:pt x="46" y="1"/>
                    <a:pt x="46" y="1"/>
                  </a:cubicBezTo>
                  <a:cubicBezTo>
                    <a:pt x="45" y="0"/>
                    <a:pt x="44" y="0"/>
                    <a:pt x="43" y="0"/>
                  </a:cubicBezTo>
                  <a:cubicBezTo>
                    <a:pt x="43" y="0"/>
                    <a:pt x="43" y="0"/>
                    <a:pt x="43" y="0"/>
                  </a:cubicBezTo>
                  <a:cubicBezTo>
                    <a:pt x="42" y="0"/>
                    <a:pt x="41" y="0"/>
                    <a:pt x="41" y="1"/>
                  </a:cubicBezTo>
                  <a:cubicBezTo>
                    <a:pt x="40" y="2"/>
                    <a:pt x="39" y="3"/>
                    <a:pt x="39" y="4"/>
                  </a:cubicBezTo>
                  <a:cubicBezTo>
                    <a:pt x="34" y="11"/>
                    <a:pt x="30" y="17"/>
                    <a:pt x="30" y="21"/>
                  </a:cubicBezTo>
                  <a:cubicBezTo>
                    <a:pt x="30" y="28"/>
                    <a:pt x="36" y="33"/>
                    <a:pt x="43" y="33"/>
                  </a:cubicBezTo>
                  <a:close/>
                  <a:moveTo>
                    <a:pt x="61" y="71"/>
                  </a:moveTo>
                  <a:cubicBezTo>
                    <a:pt x="58" y="70"/>
                    <a:pt x="58" y="70"/>
                    <a:pt x="58" y="70"/>
                  </a:cubicBezTo>
                  <a:cubicBezTo>
                    <a:pt x="59" y="69"/>
                    <a:pt x="59" y="69"/>
                    <a:pt x="59" y="69"/>
                  </a:cubicBezTo>
                  <a:cubicBezTo>
                    <a:pt x="60" y="69"/>
                    <a:pt x="61" y="68"/>
                    <a:pt x="60" y="68"/>
                  </a:cubicBezTo>
                  <a:cubicBezTo>
                    <a:pt x="60" y="67"/>
                    <a:pt x="59" y="67"/>
                    <a:pt x="59" y="67"/>
                  </a:cubicBezTo>
                  <a:cubicBezTo>
                    <a:pt x="55" y="68"/>
                    <a:pt x="55" y="68"/>
                    <a:pt x="55" y="68"/>
                  </a:cubicBezTo>
                  <a:cubicBezTo>
                    <a:pt x="53" y="68"/>
                    <a:pt x="53" y="68"/>
                    <a:pt x="53" y="68"/>
                  </a:cubicBezTo>
                  <a:cubicBezTo>
                    <a:pt x="57" y="66"/>
                    <a:pt x="57" y="66"/>
                    <a:pt x="57" y="66"/>
                  </a:cubicBezTo>
                  <a:cubicBezTo>
                    <a:pt x="58" y="66"/>
                    <a:pt x="58" y="65"/>
                    <a:pt x="58" y="65"/>
                  </a:cubicBezTo>
                  <a:cubicBezTo>
                    <a:pt x="58" y="64"/>
                    <a:pt x="57" y="64"/>
                    <a:pt x="56" y="64"/>
                  </a:cubicBezTo>
                  <a:cubicBezTo>
                    <a:pt x="50" y="66"/>
                    <a:pt x="50" y="66"/>
                    <a:pt x="50" y="66"/>
                  </a:cubicBezTo>
                  <a:cubicBezTo>
                    <a:pt x="46" y="64"/>
                    <a:pt x="46" y="64"/>
                    <a:pt x="46" y="64"/>
                  </a:cubicBezTo>
                  <a:cubicBezTo>
                    <a:pt x="50" y="62"/>
                    <a:pt x="50" y="62"/>
                    <a:pt x="50" y="62"/>
                  </a:cubicBezTo>
                  <a:cubicBezTo>
                    <a:pt x="56" y="64"/>
                    <a:pt x="56" y="64"/>
                    <a:pt x="56" y="64"/>
                  </a:cubicBezTo>
                  <a:cubicBezTo>
                    <a:pt x="56" y="64"/>
                    <a:pt x="56" y="64"/>
                    <a:pt x="56" y="64"/>
                  </a:cubicBezTo>
                  <a:cubicBezTo>
                    <a:pt x="57" y="64"/>
                    <a:pt x="58" y="63"/>
                    <a:pt x="58" y="63"/>
                  </a:cubicBezTo>
                  <a:cubicBezTo>
                    <a:pt x="58" y="62"/>
                    <a:pt x="57" y="61"/>
                    <a:pt x="57" y="61"/>
                  </a:cubicBezTo>
                  <a:cubicBezTo>
                    <a:pt x="53" y="60"/>
                    <a:pt x="53" y="60"/>
                    <a:pt x="53" y="60"/>
                  </a:cubicBezTo>
                  <a:cubicBezTo>
                    <a:pt x="54" y="60"/>
                    <a:pt x="54" y="60"/>
                    <a:pt x="54" y="60"/>
                  </a:cubicBezTo>
                  <a:cubicBezTo>
                    <a:pt x="58" y="60"/>
                    <a:pt x="58" y="60"/>
                    <a:pt x="58" y="60"/>
                  </a:cubicBezTo>
                  <a:cubicBezTo>
                    <a:pt x="59" y="60"/>
                    <a:pt x="59" y="60"/>
                    <a:pt x="59" y="60"/>
                  </a:cubicBezTo>
                  <a:cubicBezTo>
                    <a:pt x="59" y="60"/>
                    <a:pt x="60" y="60"/>
                    <a:pt x="60" y="59"/>
                  </a:cubicBezTo>
                  <a:cubicBezTo>
                    <a:pt x="60" y="59"/>
                    <a:pt x="60" y="58"/>
                    <a:pt x="59" y="58"/>
                  </a:cubicBezTo>
                  <a:cubicBezTo>
                    <a:pt x="57" y="58"/>
                    <a:pt x="57" y="58"/>
                    <a:pt x="57" y="58"/>
                  </a:cubicBezTo>
                  <a:cubicBezTo>
                    <a:pt x="60" y="56"/>
                    <a:pt x="60" y="56"/>
                    <a:pt x="60" y="56"/>
                  </a:cubicBezTo>
                  <a:cubicBezTo>
                    <a:pt x="60" y="56"/>
                    <a:pt x="61" y="55"/>
                    <a:pt x="60" y="54"/>
                  </a:cubicBezTo>
                  <a:cubicBezTo>
                    <a:pt x="60" y="54"/>
                    <a:pt x="59" y="54"/>
                    <a:pt x="58" y="54"/>
                  </a:cubicBezTo>
                  <a:cubicBezTo>
                    <a:pt x="56" y="56"/>
                    <a:pt x="56" y="56"/>
                    <a:pt x="56" y="56"/>
                  </a:cubicBezTo>
                  <a:cubicBezTo>
                    <a:pt x="56" y="54"/>
                    <a:pt x="56" y="54"/>
                    <a:pt x="56" y="54"/>
                  </a:cubicBezTo>
                  <a:cubicBezTo>
                    <a:pt x="56" y="53"/>
                    <a:pt x="56" y="53"/>
                    <a:pt x="55" y="53"/>
                  </a:cubicBezTo>
                  <a:cubicBezTo>
                    <a:pt x="54" y="52"/>
                    <a:pt x="54" y="53"/>
                    <a:pt x="53" y="54"/>
                  </a:cubicBezTo>
                  <a:cubicBezTo>
                    <a:pt x="53" y="58"/>
                    <a:pt x="53" y="58"/>
                    <a:pt x="53" y="58"/>
                  </a:cubicBezTo>
                  <a:cubicBezTo>
                    <a:pt x="51" y="58"/>
                    <a:pt x="51" y="58"/>
                    <a:pt x="51" y="58"/>
                  </a:cubicBezTo>
                  <a:cubicBezTo>
                    <a:pt x="52" y="55"/>
                    <a:pt x="52" y="55"/>
                    <a:pt x="52" y="55"/>
                  </a:cubicBezTo>
                  <a:cubicBezTo>
                    <a:pt x="52" y="54"/>
                    <a:pt x="52" y="53"/>
                    <a:pt x="51" y="53"/>
                  </a:cubicBezTo>
                  <a:cubicBezTo>
                    <a:pt x="50" y="53"/>
                    <a:pt x="50" y="53"/>
                    <a:pt x="50" y="53"/>
                  </a:cubicBezTo>
                  <a:cubicBezTo>
                    <a:pt x="50" y="53"/>
                    <a:pt x="50" y="53"/>
                    <a:pt x="50" y="53"/>
                  </a:cubicBezTo>
                  <a:cubicBezTo>
                    <a:pt x="49" y="52"/>
                    <a:pt x="48" y="52"/>
                    <a:pt x="48" y="53"/>
                  </a:cubicBezTo>
                  <a:cubicBezTo>
                    <a:pt x="45" y="55"/>
                    <a:pt x="45" y="55"/>
                    <a:pt x="45" y="55"/>
                  </a:cubicBezTo>
                  <a:cubicBezTo>
                    <a:pt x="45" y="54"/>
                    <a:pt x="45" y="54"/>
                    <a:pt x="45" y="54"/>
                  </a:cubicBezTo>
                  <a:cubicBezTo>
                    <a:pt x="48" y="51"/>
                    <a:pt x="48" y="51"/>
                    <a:pt x="48" y="51"/>
                  </a:cubicBezTo>
                  <a:cubicBezTo>
                    <a:pt x="49" y="50"/>
                    <a:pt x="49" y="50"/>
                    <a:pt x="48" y="49"/>
                  </a:cubicBezTo>
                  <a:cubicBezTo>
                    <a:pt x="48" y="49"/>
                    <a:pt x="47" y="49"/>
                    <a:pt x="46" y="49"/>
                  </a:cubicBezTo>
                  <a:cubicBezTo>
                    <a:pt x="45" y="50"/>
                    <a:pt x="45" y="50"/>
                    <a:pt x="45" y="50"/>
                  </a:cubicBezTo>
                  <a:cubicBezTo>
                    <a:pt x="45" y="47"/>
                    <a:pt x="45" y="47"/>
                    <a:pt x="45" y="47"/>
                  </a:cubicBezTo>
                  <a:cubicBezTo>
                    <a:pt x="45" y="47"/>
                    <a:pt x="44" y="46"/>
                    <a:pt x="44" y="46"/>
                  </a:cubicBezTo>
                  <a:cubicBezTo>
                    <a:pt x="43" y="46"/>
                    <a:pt x="42" y="47"/>
                    <a:pt x="42" y="47"/>
                  </a:cubicBezTo>
                  <a:cubicBezTo>
                    <a:pt x="42" y="50"/>
                    <a:pt x="42" y="50"/>
                    <a:pt x="42" y="50"/>
                  </a:cubicBezTo>
                  <a:cubicBezTo>
                    <a:pt x="41" y="49"/>
                    <a:pt x="41" y="49"/>
                    <a:pt x="41" y="49"/>
                  </a:cubicBezTo>
                  <a:cubicBezTo>
                    <a:pt x="41" y="49"/>
                    <a:pt x="40" y="49"/>
                    <a:pt x="39" y="49"/>
                  </a:cubicBezTo>
                  <a:cubicBezTo>
                    <a:pt x="39" y="50"/>
                    <a:pt x="39" y="50"/>
                    <a:pt x="39" y="51"/>
                  </a:cubicBezTo>
                  <a:cubicBezTo>
                    <a:pt x="42" y="54"/>
                    <a:pt x="42" y="54"/>
                    <a:pt x="42" y="54"/>
                  </a:cubicBezTo>
                  <a:cubicBezTo>
                    <a:pt x="42" y="55"/>
                    <a:pt x="42" y="55"/>
                    <a:pt x="42" y="55"/>
                  </a:cubicBezTo>
                  <a:cubicBezTo>
                    <a:pt x="40" y="53"/>
                    <a:pt x="40" y="53"/>
                    <a:pt x="40" y="53"/>
                  </a:cubicBezTo>
                  <a:cubicBezTo>
                    <a:pt x="39" y="52"/>
                    <a:pt x="38" y="52"/>
                    <a:pt x="38" y="53"/>
                  </a:cubicBezTo>
                  <a:cubicBezTo>
                    <a:pt x="37" y="53"/>
                    <a:pt x="37" y="54"/>
                    <a:pt x="38" y="54"/>
                  </a:cubicBezTo>
                  <a:cubicBezTo>
                    <a:pt x="42" y="59"/>
                    <a:pt x="42" y="59"/>
                    <a:pt x="42" y="59"/>
                  </a:cubicBezTo>
                  <a:cubicBezTo>
                    <a:pt x="42" y="62"/>
                    <a:pt x="42" y="62"/>
                    <a:pt x="42" y="62"/>
                  </a:cubicBezTo>
                  <a:cubicBezTo>
                    <a:pt x="39" y="61"/>
                    <a:pt x="39" y="61"/>
                    <a:pt x="39" y="61"/>
                  </a:cubicBezTo>
                  <a:cubicBezTo>
                    <a:pt x="37" y="55"/>
                    <a:pt x="37" y="55"/>
                    <a:pt x="37" y="55"/>
                  </a:cubicBezTo>
                  <a:cubicBezTo>
                    <a:pt x="36" y="54"/>
                    <a:pt x="36" y="54"/>
                    <a:pt x="35" y="54"/>
                  </a:cubicBezTo>
                  <a:cubicBezTo>
                    <a:pt x="34" y="54"/>
                    <a:pt x="34" y="55"/>
                    <a:pt x="34" y="56"/>
                  </a:cubicBezTo>
                  <a:cubicBezTo>
                    <a:pt x="35" y="59"/>
                    <a:pt x="35" y="59"/>
                    <a:pt x="35" y="59"/>
                  </a:cubicBezTo>
                  <a:cubicBezTo>
                    <a:pt x="34" y="58"/>
                    <a:pt x="34" y="58"/>
                    <a:pt x="34" y="58"/>
                  </a:cubicBezTo>
                  <a:cubicBezTo>
                    <a:pt x="33" y="55"/>
                    <a:pt x="33" y="55"/>
                    <a:pt x="33" y="55"/>
                  </a:cubicBezTo>
                  <a:cubicBezTo>
                    <a:pt x="33" y="54"/>
                    <a:pt x="32" y="54"/>
                    <a:pt x="31" y="54"/>
                  </a:cubicBezTo>
                  <a:cubicBezTo>
                    <a:pt x="30" y="54"/>
                    <a:pt x="30" y="55"/>
                    <a:pt x="30" y="55"/>
                  </a:cubicBezTo>
                  <a:cubicBezTo>
                    <a:pt x="31" y="57"/>
                    <a:pt x="31" y="57"/>
                    <a:pt x="31" y="57"/>
                  </a:cubicBezTo>
                  <a:cubicBezTo>
                    <a:pt x="28" y="56"/>
                    <a:pt x="28" y="56"/>
                    <a:pt x="28" y="56"/>
                  </a:cubicBezTo>
                  <a:cubicBezTo>
                    <a:pt x="27" y="55"/>
                    <a:pt x="26" y="56"/>
                    <a:pt x="26" y="56"/>
                  </a:cubicBezTo>
                  <a:cubicBezTo>
                    <a:pt x="26" y="57"/>
                    <a:pt x="26" y="58"/>
                    <a:pt x="27" y="58"/>
                  </a:cubicBezTo>
                  <a:cubicBezTo>
                    <a:pt x="29" y="59"/>
                    <a:pt x="29" y="59"/>
                    <a:pt x="29" y="59"/>
                  </a:cubicBezTo>
                  <a:cubicBezTo>
                    <a:pt x="28" y="60"/>
                    <a:pt x="28" y="60"/>
                    <a:pt x="28" y="60"/>
                  </a:cubicBezTo>
                  <a:cubicBezTo>
                    <a:pt x="27" y="60"/>
                    <a:pt x="27" y="61"/>
                    <a:pt x="27" y="61"/>
                  </a:cubicBezTo>
                  <a:cubicBezTo>
                    <a:pt x="27" y="62"/>
                    <a:pt x="28" y="62"/>
                    <a:pt x="28" y="62"/>
                  </a:cubicBezTo>
                  <a:cubicBezTo>
                    <a:pt x="29" y="62"/>
                    <a:pt x="29" y="62"/>
                    <a:pt x="29" y="62"/>
                  </a:cubicBezTo>
                  <a:cubicBezTo>
                    <a:pt x="33" y="61"/>
                    <a:pt x="33" y="61"/>
                    <a:pt x="33" y="61"/>
                  </a:cubicBezTo>
                  <a:cubicBezTo>
                    <a:pt x="34" y="61"/>
                    <a:pt x="34" y="61"/>
                    <a:pt x="34" y="61"/>
                  </a:cubicBezTo>
                  <a:cubicBezTo>
                    <a:pt x="30" y="62"/>
                    <a:pt x="30" y="62"/>
                    <a:pt x="30" y="62"/>
                  </a:cubicBezTo>
                  <a:cubicBezTo>
                    <a:pt x="30" y="63"/>
                    <a:pt x="29" y="63"/>
                    <a:pt x="30" y="64"/>
                  </a:cubicBezTo>
                  <a:cubicBezTo>
                    <a:pt x="30" y="65"/>
                    <a:pt x="30" y="65"/>
                    <a:pt x="31" y="65"/>
                  </a:cubicBezTo>
                  <a:cubicBezTo>
                    <a:pt x="31" y="65"/>
                    <a:pt x="31" y="65"/>
                    <a:pt x="31" y="65"/>
                  </a:cubicBezTo>
                  <a:cubicBezTo>
                    <a:pt x="38" y="63"/>
                    <a:pt x="38" y="63"/>
                    <a:pt x="38" y="63"/>
                  </a:cubicBezTo>
                  <a:cubicBezTo>
                    <a:pt x="41" y="65"/>
                    <a:pt x="41" y="65"/>
                    <a:pt x="41" y="65"/>
                  </a:cubicBezTo>
                  <a:cubicBezTo>
                    <a:pt x="38" y="67"/>
                    <a:pt x="38" y="67"/>
                    <a:pt x="38" y="67"/>
                  </a:cubicBezTo>
                  <a:cubicBezTo>
                    <a:pt x="31" y="65"/>
                    <a:pt x="31" y="65"/>
                    <a:pt x="31" y="65"/>
                  </a:cubicBezTo>
                  <a:cubicBezTo>
                    <a:pt x="31" y="65"/>
                    <a:pt x="30" y="66"/>
                    <a:pt x="30" y="66"/>
                  </a:cubicBezTo>
                  <a:cubicBezTo>
                    <a:pt x="30" y="67"/>
                    <a:pt x="30" y="68"/>
                    <a:pt x="31" y="68"/>
                  </a:cubicBezTo>
                  <a:cubicBezTo>
                    <a:pt x="35" y="69"/>
                    <a:pt x="35" y="69"/>
                    <a:pt x="35" y="69"/>
                  </a:cubicBezTo>
                  <a:cubicBezTo>
                    <a:pt x="33" y="69"/>
                    <a:pt x="33" y="69"/>
                    <a:pt x="33" y="69"/>
                  </a:cubicBezTo>
                  <a:cubicBezTo>
                    <a:pt x="29" y="68"/>
                    <a:pt x="29" y="68"/>
                    <a:pt x="29" y="68"/>
                  </a:cubicBezTo>
                  <a:cubicBezTo>
                    <a:pt x="28" y="68"/>
                    <a:pt x="28" y="69"/>
                    <a:pt x="27" y="69"/>
                  </a:cubicBezTo>
                  <a:cubicBezTo>
                    <a:pt x="27" y="70"/>
                    <a:pt x="28" y="71"/>
                    <a:pt x="29" y="71"/>
                  </a:cubicBezTo>
                  <a:cubicBezTo>
                    <a:pt x="30" y="71"/>
                    <a:pt x="30" y="71"/>
                    <a:pt x="30" y="71"/>
                  </a:cubicBezTo>
                  <a:cubicBezTo>
                    <a:pt x="28" y="73"/>
                    <a:pt x="28" y="73"/>
                    <a:pt x="28" y="73"/>
                  </a:cubicBezTo>
                  <a:cubicBezTo>
                    <a:pt x="27" y="73"/>
                    <a:pt x="27" y="74"/>
                    <a:pt x="27" y="75"/>
                  </a:cubicBezTo>
                  <a:cubicBezTo>
                    <a:pt x="27" y="75"/>
                    <a:pt x="28" y="75"/>
                    <a:pt x="28" y="75"/>
                  </a:cubicBezTo>
                  <a:cubicBezTo>
                    <a:pt x="29" y="75"/>
                    <a:pt x="29" y="75"/>
                    <a:pt x="29" y="75"/>
                  </a:cubicBezTo>
                  <a:cubicBezTo>
                    <a:pt x="32" y="73"/>
                    <a:pt x="32" y="73"/>
                    <a:pt x="32" y="73"/>
                  </a:cubicBezTo>
                  <a:cubicBezTo>
                    <a:pt x="31" y="75"/>
                    <a:pt x="31" y="75"/>
                    <a:pt x="31" y="75"/>
                  </a:cubicBezTo>
                  <a:cubicBezTo>
                    <a:pt x="31" y="75"/>
                    <a:pt x="32" y="76"/>
                    <a:pt x="32" y="76"/>
                  </a:cubicBezTo>
                  <a:cubicBezTo>
                    <a:pt x="33" y="76"/>
                    <a:pt x="33" y="76"/>
                    <a:pt x="33" y="76"/>
                  </a:cubicBezTo>
                  <a:cubicBezTo>
                    <a:pt x="33" y="76"/>
                    <a:pt x="34" y="76"/>
                    <a:pt x="34" y="75"/>
                  </a:cubicBezTo>
                  <a:cubicBezTo>
                    <a:pt x="35" y="71"/>
                    <a:pt x="35" y="71"/>
                    <a:pt x="35" y="71"/>
                  </a:cubicBezTo>
                  <a:cubicBezTo>
                    <a:pt x="36" y="71"/>
                    <a:pt x="36" y="71"/>
                    <a:pt x="36" y="71"/>
                  </a:cubicBezTo>
                  <a:cubicBezTo>
                    <a:pt x="35" y="74"/>
                    <a:pt x="35" y="74"/>
                    <a:pt x="35" y="74"/>
                  </a:cubicBezTo>
                  <a:cubicBezTo>
                    <a:pt x="35" y="75"/>
                    <a:pt x="36" y="75"/>
                    <a:pt x="36" y="76"/>
                  </a:cubicBezTo>
                  <a:cubicBezTo>
                    <a:pt x="37" y="76"/>
                    <a:pt x="37" y="76"/>
                    <a:pt x="37" y="76"/>
                  </a:cubicBezTo>
                  <a:cubicBezTo>
                    <a:pt x="37" y="75"/>
                    <a:pt x="37" y="75"/>
                    <a:pt x="37" y="75"/>
                  </a:cubicBezTo>
                  <a:cubicBezTo>
                    <a:pt x="38" y="76"/>
                    <a:pt x="38" y="76"/>
                    <a:pt x="38" y="76"/>
                  </a:cubicBezTo>
                  <a:cubicBezTo>
                    <a:pt x="39" y="77"/>
                    <a:pt x="39" y="77"/>
                    <a:pt x="39" y="77"/>
                  </a:cubicBezTo>
                  <a:cubicBezTo>
                    <a:pt x="40" y="76"/>
                    <a:pt x="40" y="76"/>
                    <a:pt x="40" y="76"/>
                  </a:cubicBezTo>
                  <a:cubicBezTo>
                    <a:pt x="42" y="74"/>
                    <a:pt x="42" y="74"/>
                    <a:pt x="42" y="74"/>
                  </a:cubicBezTo>
                  <a:cubicBezTo>
                    <a:pt x="42" y="75"/>
                    <a:pt x="42" y="75"/>
                    <a:pt x="42" y="75"/>
                  </a:cubicBezTo>
                  <a:cubicBezTo>
                    <a:pt x="39" y="78"/>
                    <a:pt x="39" y="78"/>
                    <a:pt x="39" y="78"/>
                  </a:cubicBezTo>
                  <a:cubicBezTo>
                    <a:pt x="39" y="78"/>
                    <a:pt x="39" y="79"/>
                    <a:pt x="39" y="80"/>
                  </a:cubicBezTo>
                  <a:cubicBezTo>
                    <a:pt x="40" y="80"/>
                    <a:pt x="41" y="80"/>
                    <a:pt x="41" y="80"/>
                  </a:cubicBezTo>
                  <a:cubicBezTo>
                    <a:pt x="42" y="79"/>
                    <a:pt x="42" y="79"/>
                    <a:pt x="42" y="79"/>
                  </a:cubicBezTo>
                  <a:cubicBezTo>
                    <a:pt x="42" y="81"/>
                    <a:pt x="42" y="81"/>
                    <a:pt x="42" y="81"/>
                  </a:cubicBezTo>
                  <a:cubicBezTo>
                    <a:pt x="42" y="82"/>
                    <a:pt x="43" y="83"/>
                    <a:pt x="44" y="83"/>
                  </a:cubicBezTo>
                  <a:cubicBezTo>
                    <a:pt x="44" y="83"/>
                    <a:pt x="45" y="82"/>
                    <a:pt x="45" y="81"/>
                  </a:cubicBezTo>
                  <a:cubicBezTo>
                    <a:pt x="45" y="79"/>
                    <a:pt x="45" y="79"/>
                    <a:pt x="45" y="79"/>
                  </a:cubicBezTo>
                  <a:cubicBezTo>
                    <a:pt x="46" y="80"/>
                    <a:pt x="46" y="80"/>
                    <a:pt x="46" y="80"/>
                  </a:cubicBezTo>
                  <a:cubicBezTo>
                    <a:pt x="47" y="80"/>
                    <a:pt x="47" y="80"/>
                    <a:pt x="47" y="80"/>
                  </a:cubicBezTo>
                  <a:cubicBezTo>
                    <a:pt x="48" y="80"/>
                    <a:pt x="48" y="80"/>
                    <a:pt x="48" y="80"/>
                  </a:cubicBezTo>
                  <a:cubicBezTo>
                    <a:pt x="49" y="79"/>
                    <a:pt x="49" y="78"/>
                    <a:pt x="48" y="78"/>
                  </a:cubicBezTo>
                  <a:cubicBezTo>
                    <a:pt x="45" y="75"/>
                    <a:pt x="45" y="75"/>
                    <a:pt x="45" y="75"/>
                  </a:cubicBezTo>
                  <a:cubicBezTo>
                    <a:pt x="45" y="74"/>
                    <a:pt x="45" y="74"/>
                    <a:pt x="45" y="74"/>
                  </a:cubicBezTo>
                  <a:cubicBezTo>
                    <a:pt x="48" y="76"/>
                    <a:pt x="48" y="76"/>
                    <a:pt x="48" y="76"/>
                  </a:cubicBezTo>
                  <a:cubicBezTo>
                    <a:pt x="48" y="77"/>
                    <a:pt x="49" y="77"/>
                    <a:pt x="50" y="76"/>
                  </a:cubicBezTo>
                  <a:cubicBezTo>
                    <a:pt x="50" y="76"/>
                    <a:pt x="50" y="75"/>
                    <a:pt x="50" y="74"/>
                  </a:cubicBezTo>
                  <a:cubicBezTo>
                    <a:pt x="45" y="70"/>
                    <a:pt x="45" y="70"/>
                    <a:pt x="45" y="70"/>
                  </a:cubicBezTo>
                  <a:cubicBezTo>
                    <a:pt x="45" y="66"/>
                    <a:pt x="45" y="66"/>
                    <a:pt x="45" y="66"/>
                  </a:cubicBezTo>
                  <a:cubicBezTo>
                    <a:pt x="49" y="68"/>
                    <a:pt x="49" y="68"/>
                    <a:pt x="49" y="68"/>
                  </a:cubicBezTo>
                  <a:cubicBezTo>
                    <a:pt x="51" y="74"/>
                    <a:pt x="51" y="74"/>
                    <a:pt x="51" y="74"/>
                  </a:cubicBezTo>
                  <a:cubicBezTo>
                    <a:pt x="51" y="75"/>
                    <a:pt x="51" y="75"/>
                    <a:pt x="52" y="75"/>
                  </a:cubicBezTo>
                  <a:cubicBezTo>
                    <a:pt x="52" y="75"/>
                    <a:pt x="52" y="75"/>
                    <a:pt x="52" y="75"/>
                  </a:cubicBezTo>
                  <a:cubicBezTo>
                    <a:pt x="53" y="75"/>
                    <a:pt x="53" y="74"/>
                    <a:pt x="53" y="73"/>
                  </a:cubicBezTo>
                  <a:cubicBezTo>
                    <a:pt x="52" y="70"/>
                    <a:pt x="52" y="70"/>
                    <a:pt x="52" y="70"/>
                  </a:cubicBezTo>
                  <a:cubicBezTo>
                    <a:pt x="53" y="70"/>
                    <a:pt x="53" y="70"/>
                    <a:pt x="53" y="70"/>
                  </a:cubicBezTo>
                  <a:cubicBezTo>
                    <a:pt x="55" y="74"/>
                    <a:pt x="55" y="74"/>
                    <a:pt x="55" y="74"/>
                  </a:cubicBezTo>
                  <a:cubicBezTo>
                    <a:pt x="55" y="75"/>
                    <a:pt x="55" y="75"/>
                    <a:pt x="56" y="75"/>
                  </a:cubicBezTo>
                  <a:cubicBezTo>
                    <a:pt x="56" y="75"/>
                    <a:pt x="56" y="75"/>
                    <a:pt x="56" y="75"/>
                  </a:cubicBezTo>
                  <a:cubicBezTo>
                    <a:pt x="57" y="75"/>
                    <a:pt x="57" y="74"/>
                    <a:pt x="57" y="73"/>
                  </a:cubicBezTo>
                  <a:cubicBezTo>
                    <a:pt x="57" y="72"/>
                    <a:pt x="57" y="72"/>
                    <a:pt x="57" y="72"/>
                  </a:cubicBezTo>
                  <a:cubicBezTo>
                    <a:pt x="59" y="73"/>
                    <a:pt x="59" y="73"/>
                    <a:pt x="59" y="73"/>
                  </a:cubicBezTo>
                  <a:cubicBezTo>
                    <a:pt x="60" y="73"/>
                    <a:pt x="60" y="73"/>
                    <a:pt x="60" y="73"/>
                  </a:cubicBezTo>
                  <a:cubicBezTo>
                    <a:pt x="61" y="73"/>
                    <a:pt x="61" y="73"/>
                    <a:pt x="61" y="73"/>
                  </a:cubicBezTo>
                  <a:cubicBezTo>
                    <a:pt x="62" y="72"/>
                    <a:pt x="61" y="71"/>
                    <a:pt x="61" y="71"/>
                  </a:cubicBezTo>
                  <a:close/>
                  <a:moveTo>
                    <a:pt x="42" y="70"/>
                  </a:moveTo>
                  <a:cubicBezTo>
                    <a:pt x="38" y="74"/>
                    <a:pt x="38" y="74"/>
                    <a:pt x="38" y="74"/>
                  </a:cubicBezTo>
                  <a:cubicBezTo>
                    <a:pt x="39" y="69"/>
                    <a:pt x="39" y="69"/>
                    <a:pt x="39" y="69"/>
                  </a:cubicBezTo>
                  <a:cubicBezTo>
                    <a:pt x="42" y="67"/>
                    <a:pt x="42" y="67"/>
                    <a:pt x="42" y="67"/>
                  </a:cubicBezTo>
                  <a:lnTo>
                    <a:pt x="42" y="70"/>
                  </a:lnTo>
                  <a:close/>
                  <a:moveTo>
                    <a:pt x="45" y="59"/>
                  </a:moveTo>
                  <a:cubicBezTo>
                    <a:pt x="49" y="55"/>
                    <a:pt x="49" y="55"/>
                    <a:pt x="49" y="55"/>
                  </a:cubicBezTo>
                  <a:cubicBezTo>
                    <a:pt x="48" y="60"/>
                    <a:pt x="48" y="60"/>
                    <a:pt x="48" y="60"/>
                  </a:cubicBezTo>
                  <a:cubicBezTo>
                    <a:pt x="45" y="62"/>
                    <a:pt x="45" y="62"/>
                    <a:pt x="45" y="62"/>
                  </a:cubicBezTo>
                  <a:lnTo>
                    <a:pt x="45" y="59"/>
                  </a:lnTo>
                  <a:close/>
                  <a:moveTo>
                    <a:pt x="78" y="27"/>
                  </a:moveTo>
                  <a:cubicBezTo>
                    <a:pt x="76" y="24"/>
                    <a:pt x="76" y="24"/>
                    <a:pt x="76" y="24"/>
                  </a:cubicBezTo>
                  <a:cubicBezTo>
                    <a:pt x="75" y="23"/>
                    <a:pt x="74" y="23"/>
                    <a:pt x="73" y="23"/>
                  </a:cubicBezTo>
                  <a:cubicBezTo>
                    <a:pt x="72" y="23"/>
                    <a:pt x="71" y="23"/>
                    <a:pt x="71" y="24"/>
                  </a:cubicBezTo>
                  <a:cubicBezTo>
                    <a:pt x="70" y="25"/>
                    <a:pt x="70" y="26"/>
                    <a:pt x="69" y="27"/>
                  </a:cubicBezTo>
                  <a:cubicBezTo>
                    <a:pt x="64" y="34"/>
                    <a:pt x="61" y="39"/>
                    <a:pt x="61" y="43"/>
                  </a:cubicBezTo>
                  <a:cubicBezTo>
                    <a:pt x="61" y="49"/>
                    <a:pt x="66" y="55"/>
                    <a:pt x="73" y="55"/>
                  </a:cubicBezTo>
                  <a:cubicBezTo>
                    <a:pt x="77" y="55"/>
                    <a:pt x="80" y="54"/>
                    <a:pt x="82" y="51"/>
                  </a:cubicBezTo>
                  <a:cubicBezTo>
                    <a:pt x="85" y="49"/>
                    <a:pt x="86" y="46"/>
                    <a:pt x="86" y="43"/>
                  </a:cubicBezTo>
                  <a:cubicBezTo>
                    <a:pt x="86" y="40"/>
                    <a:pt x="82" y="34"/>
                    <a:pt x="78" y="2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4" name="Freeform 498"/>
            <p:cNvSpPr>
              <a:spLocks noEditPoints="1"/>
            </p:cNvSpPr>
            <p:nvPr/>
          </p:nvSpPr>
          <p:spPr bwMode="auto">
            <a:xfrm>
              <a:off x="5046627" y="4053514"/>
              <a:ext cx="79050" cy="73950"/>
            </a:xfrm>
            <a:custGeom>
              <a:avLst/>
              <a:gdLst>
                <a:gd name="T0" fmla="*/ 87 w 92"/>
                <a:gd name="T1" fmla="*/ 28 h 86"/>
                <a:gd name="T2" fmla="*/ 89 w 92"/>
                <a:gd name="T3" fmla="*/ 25 h 86"/>
                <a:gd name="T4" fmla="*/ 86 w 92"/>
                <a:gd name="T5" fmla="*/ 18 h 86"/>
                <a:gd name="T6" fmla="*/ 82 w 92"/>
                <a:gd name="T7" fmla="*/ 19 h 86"/>
                <a:gd name="T8" fmla="*/ 77 w 92"/>
                <a:gd name="T9" fmla="*/ 12 h 86"/>
                <a:gd name="T10" fmla="*/ 72 w 92"/>
                <a:gd name="T11" fmla="*/ 19 h 86"/>
                <a:gd name="T12" fmla="*/ 66 w 92"/>
                <a:gd name="T13" fmla="*/ 19 h 86"/>
                <a:gd name="T14" fmla="*/ 64 w 92"/>
                <a:gd name="T15" fmla="*/ 26 h 86"/>
                <a:gd name="T16" fmla="*/ 67 w 92"/>
                <a:gd name="T17" fmla="*/ 30 h 86"/>
                <a:gd name="T18" fmla="*/ 63 w 92"/>
                <a:gd name="T19" fmla="*/ 38 h 86"/>
                <a:gd name="T20" fmla="*/ 70 w 92"/>
                <a:gd name="T21" fmla="*/ 38 h 86"/>
                <a:gd name="T22" fmla="*/ 76 w 92"/>
                <a:gd name="T23" fmla="*/ 37 h 86"/>
                <a:gd name="T24" fmla="*/ 79 w 92"/>
                <a:gd name="T25" fmla="*/ 42 h 86"/>
                <a:gd name="T26" fmla="*/ 78 w 92"/>
                <a:gd name="T27" fmla="*/ 34 h 86"/>
                <a:gd name="T28" fmla="*/ 87 w 92"/>
                <a:gd name="T29" fmla="*/ 38 h 86"/>
                <a:gd name="T30" fmla="*/ 34 w 92"/>
                <a:gd name="T31" fmla="*/ 10 h 86"/>
                <a:gd name="T32" fmla="*/ 41 w 92"/>
                <a:gd name="T33" fmla="*/ 12 h 86"/>
                <a:gd name="T34" fmla="*/ 35 w 92"/>
                <a:gd name="T35" fmla="*/ 18 h 86"/>
                <a:gd name="T36" fmla="*/ 38 w 92"/>
                <a:gd name="T37" fmla="*/ 21 h 86"/>
                <a:gd name="T38" fmla="*/ 44 w 92"/>
                <a:gd name="T39" fmla="*/ 20 h 86"/>
                <a:gd name="T40" fmla="*/ 47 w 92"/>
                <a:gd name="T41" fmla="*/ 25 h 86"/>
                <a:gd name="T42" fmla="*/ 46 w 92"/>
                <a:gd name="T43" fmla="*/ 15 h 86"/>
                <a:gd name="T44" fmla="*/ 53 w 92"/>
                <a:gd name="T45" fmla="*/ 21 h 86"/>
                <a:gd name="T46" fmla="*/ 55 w 92"/>
                <a:gd name="T47" fmla="*/ 15 h 86"/>
                <a:gd name="T48" fmla="*/ 53 w 92"/>
                <a:gd name="T49" fmla="*/ 13 h 86"/>
                <a:gd name="T50" fmla="*/ 56 w 92"/>
                <a:gd name="T51" fmla="*/ 7 h 86"/>
                <a:gd name="T52" fmla="*/ 50 w 92"/>
                <a:gd name="T53" fmla="*/ 5 h 86"/>
                <a:gd name="T54" fmla="*/ 46 w 92"/>
                <a:gd name="T55" fmla="*/ 1 h 86"/>
                <a:gd name="T56" fmla="*/ 41 w 92"/>
                <a:gd name="T57" fmla="*/ 5 h 86"/>
                <a:gd name="T58" fmla="*/ 37 w 92"/>
                <a:gd name="T59" fmla="*/ 6 h 86"/>
                <a:gd name="T60" fmla="*/ 46 w 92"/>
                <a:gd name="T61" fmla="*/ 12 h 86"/>
                <a:gd name="T62" fmla="*/ 25 w 92"/>
                <a:gd name="T63" fmla="*/ 38 h 86"/>
                <a:gd name="T64" fmla="*/ 29 w 92"/>
                <a:gd name="T65" fmla="*/ 32 h 86"/>
                <a:gd name="T66" fmla="*/ 25 w 92"/>
                <a:gd name="T67" fmla="*/ 28 h 86"/>
                <a:gd name="T68" fmla="*/ 26 w 92"/>
                <a:gd name="T69" fmla="*/ 23 h 86"/>
                <a:gd name="T70" fmla="*/ 22 w 92"/>
                <a:gd name="T71" fmla="*/ 20 h 86"/>
                <a:gd name="T72" fmla="*/ 16 w 92"/>
                <a:gd name="T73" fmla="*/ 19 h 86"/>
                <a:gd name="T74" fmla="*/ 11 w 92"/>
                <a:gd name="T75" fmla="*/ 15 h 86"/>
                <a:gd name="T76" fmla="*/ 9 w 92"/>
                <a:gd name="T77" fmla="*/ 20 h 86"/>
                <a:gd name="T78" fmla="*/ 0 w 92"/>
                <a:gd name="T79" fmla="*/ 21 h 86"/>
                <a:gd name="T80" fmla="*/ 3 w 92"/>
                <a:gd name="T81" fmla="*/ 28 h 86"/>
                <a:gd name="T82" fmla="*/ 6 w 92"/>
                <a:gd name="T83" fmla="*/ 33 h 86"/>
                <a:gd name="T84" fmla="*/ 5 w 92"/>
                <a:gd name="T85" fmla="*/ 38 h 86"/>
                <a:gd name="T86" fmla="*/ 11 w 92"/>
                <a:gd name="T87" fmla="*/ 32 h 86"/>
                <a:gd name="T88" fmla="*/ 11 w 92"/>
                <a:gd name="T89" fmla="*/ 42 h 86"/>
                <a:gd name="T90" fmla="*/ 19 w 92"/>
                <a:gd name="T91" fmla="*/ 41 h 86"/>
                <a:gd name="T92" fmla="*/ 22 w 92"/>
                <a:gd name="T93" fmla="*/ 38 h 86"/>
                <a:gd name="T94" fmla="*/ 57 w 92"/>
                <a:gd name="T95" fmla="*/ 65 h 86"/>
                <a:gd name="T96" fmla="*/ 62 w 92"/>
                <a:gd name="T97" fmla="*/ 57 h 86"/>
                <a:gd name="T98" fmla="*/ 65 w 92"/>
                <a:gd name="T99" fmla="*/ 47 h 86"/>
                <a:gd name="T100" fmla="*/ 52 w 92"/>
                <a:gd name="T101" fmla="*/ 55 h 86"/>
                <a:gd name="T102" fmla="*/ 49 w 92"/>
                <a:gd name="T103" fmla="*/ 40 h 86"/>
                <a:gd name="T104" fmla="*/ 44 w 92"/>
                <a:gd name="T105" fmla="*/ 49 h 86"/>
                <a:gd name="T106" fmla="*/ 36 w 92"/>
                <a:gd name="T107" fmla="*/ 54 h 86"/>
                <a:gd name="T108" fmla="*/ 25 w 92"/>
                <a:gd name="T109" fmla="*/ 55 h 86"/>
                <a:gd name="T110" fmla="*/ 38 w 92"/>
                <a:gd name="T111" fmla="*/ 59 h 86"/>
                <a:gd name="T112" fmla="*/ 26 w 92"/>
                <a:gd name="T113" fmla="*/ 70 h 86"/>
                <a:gd name="T114" fmla="*/ 33 w 92"/>
                <a:gd name="T115" fmla="*/ 76 h 86"/>
                <a:gd name="T116" fmla="*/ 38 w 92"/>
                <a:gd name="T117" fmla="*/ 75 h 86"/>
                <a:gd name="T118" fmla="*/ 44 w 92"/>
                <a:gd name="T119" fmla="*/ 85 h 86"/>
                <a:gd name="T120" fmla="*/ 52 w 92"/>
                <a:gd name="T121" fmla="*/ 78 h 86"/>
                <a:gd name="T122" fmla="*/ 56 w 92"/>
                <a:gd name="T123" fmla="*/ 68 h 86"/>
                <a:gd name="T124" fmla="*/ 68 w 92"/>
                <a:gd name="T125" fmla="*/ 7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2" h="86">
                  <a:moveTo>
                    <a:pt x="91" y="35"/>
                  </a:moveTo>
                  <a:cubicBezTo>
                    <a:pt x="89" y="34"/>
                    <a:pt x="89" y="34"/>
                    <a:pt x="89" y="34"/>
                  </a:cubicBezTo>
                  <a:cubicBezTo>
                    <a:pt x="90" y="33"/>
                    <a:pt x="90" y="33"/>
                    <a:pt x="90" y="33"/>
                  </a:cubicBezTo>
                  <a:cubicBezTo>
                    <a:pt x="91" y="33"/>
                    <a:pt x="91" y="32"/>
                    <a:pt x="91" y="32"/>
                  </a:cubicBezTo>
                  <a:cubicBezTo>
                    <a:pt x="91" y="31"/>
                    <a:pt x="90" y="31"/>
                    <a:pt x="90" y="31"/>
                  </a:cubicBezTo>
                  <a:cubicBezTo>
                    <a:pt x="86" y="32"/>
                    <a:pt x="86" y="32"/>
                    <a:pt x="86" y="32"/>
                  </a:cubicBezTo>
                  <a:cubicBezTo>
                    <a:pt x="85" y="32"/>
                    <a:pt x="85" y="32"/>
                    <a:pt x="85" y="32"/>
                  </a:cubicBezTo>
                  <a:cubicBezTo>
                    <a:pt x="88" y="30"/>
                    <a:pt x="88" y="30"/>
                    <a:pt x="88" y="30"/>
                  </a:cubicBezTo>
                  <a:cubicBezTo>
                    <a:pt x="89" y="30"/>
                    <a:pt x="89" y="30"/>
                    <a:pt x="89" y="29"/>
                  </a:cubicBezTo>
                  <a:cubicBezTo>
                    <a:pt x="89" y="29"/>
                    <a:pt x="88" y="28"/>
                    <a:pt x="87" y="28"/>
                  </a:cubicBezTo>
                  <a:cubicBezTo>
                    <a:pt x="82" y="30"/>
                    <a:pt x="82" y="30"/>
                    <a:pt x="82" y="30"/>
                  </a:cubicBezTo>
                  <a:cubicBezTo>
                    <a:pt x="79" y="29"/>
                    <a:pt x="79" y="29"/>
                    <a:pt x="79" y="29"/>
                  </a:cubicBezTo>
                  <a:cubicBezTo>
                    <a:pt x="82" y="27"/>
                    <a:pt x="82" y="27"/>
                    <a:pt x="82" y="27"/>
                  </a:cubicBezTo>
                  <a:cubicBezTo>
                    <a:pt x="87" y="28"/>
                    <a:pt x="87" y="28"/>
                    <a:pt x="87" y="28"/>
                  </a:cubicBezTo>
                  <a:cubicBezTo>
                    <a:pt x="88" y="28"/>
                    <a:pt x="88" y="28"/>
                    <a:pt x="88" y="28"/>
                  </a:cubicBezTo>
                  <a:cubicBezTo>
                    <a:pt x="88" y="28"/>
                    <a:pt x="88" y="27"/>
                    <a:pt x="89" y="27"/>
                  </a:cubicBezTo>
                  <a:cubicBezTo>
                    <a:pt x="89" y="26"/>
                    <a:pt x="88" y="26"/>
                    <a:pt x="88" y="26"/>
                  </a:cubicBezTo>
                  <a:cubicBezTo>
                    <a:pt x="84" y="25"/>
                    <a:pt x="84" y="25"/>
                    <a:pt x="84" y="25"/>
                  </a:cubicBezTo>
                  <a:cubicBezTo>
                    <a:pt x="86" y="24"/>
                    <a:pt x="86" y="24"/>
                    <a:pt x="86" y="24"/>
                  </a:cubicBezTo>
                  <a:cubicBezTo>
                    <a:pt x="89" y="25"/>
                    <a:pt x="89" y="25"/>
                    <a:pt x="89" y="25"/>
                  </a:cubicBezTo>
                  <a:cubicBezTo>
                    <a:pt x="89" y="25"/>
                    <a:pt x="89" y="25"/>
                    <a:pt x="89" y="25"/>
                  </a:cubicBezTo>
                  <a:cubicBezTo>
                    <a:pt x="90" y="25"/>
                    <a:pt x="90" y="25"/>
                    <a:pt x="90" y="24"/>
                  </a:cubicBezTo>
                  <a:cubicBezTo>
                    <a:pt x="91" y="24"/>
                    <a:pt x="90" y="23"/>
                    <a:pt x="90" y="23"/>
                  </a:cubicBezTo>
                  <a:cubicBezTo>
                    <a:pt x="88" y="23"/>
                    <a:pt x="88" y="23"/>
                    <a:pt x="88" y="23"/>
                  </a:cubicBezTo>
                  <a:cubicBezTo>
                    <a:pt x="90" y="21"/>
                    <a:pt x="90" y="21"/>
                    <a:pt x="90" y="21"/>
                  </a:cubicBezTo>
                  <a:cubicBezTo>
                    <a:pt x="91" y="21"/>
                    <a:pt x="91" y="20"/>
                    <a:pt x="91" y="20"/>
                  </a:cubicBezTo>
                  <a:cubicBezTo>
                    <a:pt x="90" y="19"/>
                    <a:pt x="90" y="19"/>
                    <a:pt x="89" y="19"/>
                  </a:cubicBezTo>
                  <a:cubicBezTo>
                    <a:pt x="87" y="21"/>
                    <a:pt x="87" y="21"/>
                    <a:pt x="87" y="21"/>
                  </a:cubicBezTo>
                  <a:cubicBezTo>
                    <a:pt x="87" y="19"/>
                    <a:pt x="87" y="19"/>
                    <a:pt x="87" y="19"/>
                  </a:cubicBezTo>
                  <a:cubicBezTo>
                    <a:pt x="87" y="19"/>
                    <a:pt x="87" y="18"/>
                    <a:pt x="86" y="18"/>
                  </a:cubicBezTo>
                  <a:cubicBezTo>
                    <a:pt x="86" y="18"/>
                    <a:pt x="85" y="18"/>
                    <a:pt x="85" y="19"/>
                  </a:cubicBezTo>
                  <a:cubicBezTo>
                    <a:pt x="85" y="23"/>
                    <a:pt x="85" y="23"/>
                    <a:pt x="85" y="23"/>
                  </a:cubicBezTo>
                  <a:cubicBezTo>
                    <a:pt x="83" y="23"/>
                    <a:pt x="83" y="23"/>
                    <a:pt x="83" y="23"/>
                  </a:cubicBezTo>
                  <a:cubicBezTo>
                    <a:pt x="84" y="20"/>
                    <a:pt x="84" y="20"/>
                    <a:pt x="84" y="20"/>
                  </a:cubicBezTo>
                  <a:cubicBezTo>
                    <a:pt x="84" y="19"/>
                    <a:pt x="84" y="19"/>
                    <a:pt x="83" y="19"/>
                  </a:cubicBezTo>
                  <a:cubicBezTo>
                    <a:pt x="83" y="19"/>
                    <a:pt x="82" y="19"/>
                    <a:pt x="82" y="19"/>
                  </a:cubicBezTo>
                  <a:cubicBezTo>
                    <a:pt x="81" y="25"/>
                    <a:pt x="81" y="25"/>
                    <a:pt x="81" y="25"/>
                  </a:cubicBezTo>
                  <a:cubicBezTo>
                    <a:pt x="78" y="27"/>
                    <a:pt x="78" y="27"/>
                    <a:pt x="78" y="27"/>
                  </a:cubicBezTo>
                  <a:cubicBezTo>
                    <a:pt x="78" y="23"/>
                    <a:pt x="78" y="23"/>
                    <a:pt x="78" y="23"/>
                  </a:cubicBezTo>
                  <a:cubicBezTo>
                    <a:pt x="82" y="19"/>
                    <a:pt x="82" y="19"/>
                    <a:pt x="82" y="19"/>
                  </a:cubicBezTo>
                  <a:cubicBezTo>
                    <a:pt x="82" y="19"/>
                    <a:pt x="82" y="18"/>
                    <a:pt x="82" y="18"/>
                  </a:cubicBezTo>
                  <a:cubicBezTo>
                    <a:pt x="82" y="18"/>
                    <a:pt x="81" y="18"/>
                    <a:pt x="81" y="18"/>
                  </a:cubicBezTo>
                  <a:cubicBezTo>
                    <a:pt x="78" y="21"/>
                    <a:pt x="78" y="21"/>
                    <a:pt x="78" y="21"/>
                  </a:cubicBezTo>
                  <a:cubicBezTo>
                    <a:pt x="78" y="19"/>
                    <a:pt x="78" y="19"/>
                    <a:pt x="78" y="19"/>
                  </a:cubicBezTo>
                  <a:cubicBezTo>
                    <a:pt x="81" y="16"/>
                    <a:pt x="81" y="16"/>
                    <a:pt x="81" y="16"/>
                  </a:cubicBezTo>
                  <a:cubicBezTo>
                    <a:pt x="81" y="16"/>
                    <a:pt x="81" y="15"/>
                    <a:pt x="81" y="15"/>
                  </a:cubicBezTo>
                  <a:cubicBezTo>
                    <a:pt x="80" y="15"/>
                    <a:pt x="80" y="15"/>
                    <a:pt x="79" y="15"/>
                  </a:cubicBezTo>
                  <a:cubicBezTo>
                    <a:pt x="78" y="16"/>
                    <a:pt x="78" y="16"/>
                    <a:pt x="78" y="16"/>
                  </a:cubicBezTo>
                  <a:cubicBezTo>
                    <a:pt x="78" y="13"/>
                    <a:pt x="78" y="13"/>
                    <a:pt x="78" y="13"/>
                  </a:cubicBezTo>
                  <a:cubicBezTo>
                    <a:pt x="78" y="13"/>
                    <a:pt x="78" y="12"/>
                    <a:pt x="77" y="12"/>
                  </a:cubicBezTo>
                  <a:cubicBezTo>
                    <a:pt x="76" y="12"/>
                    <a:pt x="76" y="13"/>
                    <a:pt x="76" y="13"/>
                  </a:cubicBezTo>
                  <a:cubicBezTo>
                    <a:pt x="76" y="16"/>
                    <a:pt x="76" y="16"/>
                    <a:pt x="76" y="16"/>
                  </a:cubicBezTo>
                  <a:cubicBezTo>
                    <a:pt x="75" y="15"/>
                    <a:pt x="75" y="15"/>
                    <a:pt x="75" y="15"/>
                  </a:cubicBezTo>
                  <a:cubicBezTo>
                    <a:pt x="74" y="15"/>
                    <a:pt x="74" y="15"/>
                    <a:pt x="73" y="15"/>
                  </a:cubicBezTo>
                  <a:cubicBezTo>
                    <a:pt x="73" y="15"/>
                    <a:pt x="73" y="16"/>
                    <a:pt x="73" y="16"/>
                  </a:cubicBezTo>
                  <a:cubicBezTo>
                    <a:pt x="76" y="19"/>
                    <a:pt x="76" y="19"/>
                    <a:pt x="76" y="19"/>
                  </a:cubicBezTo>
                  <a:cubicBezTo>
                    <a:pt x="76" y="21"/>
                    <a:pt x="76" y="21"/>
                    <a:pt x="76" y="21"/>
                  </a:cubicBezTo>
                  <a:cubicBezTo>
                    <a:pt x="73" y="18"/>
                    <a:pt x="73" y="18"/>
                    <a:pt x="73" y="18"/>
                  </a:cubicBezTo>
                  <a:cubicBezTo>
                    <a:pt x="73" y="18"/>
                    <a:pt x="72" y="18"/>
                    <a:pt x="72" y="18"/>
                  </a:cubicBezTo>
                  <a:cubicBezTo>
                    <a:pt x="72" y="18"/>
                    <a:pt x="72" y="19"/>
                    <a:pt x="72" y="19"/>
                  </a:cubicBezTo>
                  <a:cubicBezTo>
                    <a:pt x="76" y="23"/>
                    <a:pt x="76" y="23"/>
                    <a:pt x="76" y="23"/>
                  </a:cubicBezTo>
                  <a:cubicBezTo>
                    <a:pt x="76" y="27"/>
                    <a:pt x="76" y="27"/>
                    <a:pt x="76" y="27"/>
                  </a:cubicBezTo>
                  <a:cubicBezTo>
                    <a:pt x="73" y="25"/>
                    <a:pt x="73" y="25"/>
                    <a:pt x="73" y="25"/>
                  </a:cubicBezTo>
                  <a:cubicBezTo>
                    <a:pt x="71" y="20"/>
                    <a:pt x="71" y="20"/>
                    <a:pt x="71" y="20"/>
                  </a:cubicBezTo>
                  <a:cubicBezTo>
                    <a:pt x="71" y="20"/>
                    <a:pt x="70" y="19"/>
                    <a:pt x="70" y="19"/>
                  </a:cubicBezTo>
                  <a:cubicBezTo>
                    <a:pt x="69" y="20"/>
                    <a:pt x="69" y="20"/>
                    <a:pt x="69" y="21"/>
                  </a:cubicBezTo>
                  <a:cubicBezTo>
                    <a:pt x="70" y="24"/>
                    <a:pt x="70" y="24"/>
                    <a:pt x="70" y="24"/>
                  </a:cubicBezTo>
                  <a:cubicBezTo>
                    <a:pt x="69" y="23"/>
                    <a:pt x="69" y="23"/>
                    <a:pt x="69" y="23"/>
                  </a:cubicBezTo>
                  <a:cubicBezTo>
                    <a:pt x="68" y="20"/>
                    <a:pt x="68" y="20"/>
                    <a:pt x="68" y="20"/>
                  </a:cubicBezTo>
                  <a:cubicBezTo>
                    <a:pt x="67" y="19"/>
                    <a:pt x="67" y="19"/>
                    <a:pt x="66" y="19"/>
                  </a:cubicBezTo>
                  <a:cubicBezTo>
                    <a:pt x="66" y="19"/>
                    <a:pt x="66" y="20"/>
                    <a:pt x="66" y="21"/>
                  </a:cubicBezTo>
                  <a:cubicBezTo>
                    <a:pt x="66" y="22"/>
                    <a:pt x="66" y="22"/>
                    <a:pt x="66" y="22"/>
                  </a:cubicBezTo>
                  <a:cubicBezTo>
                    <a:pt x="64" y="21"/>
                    <a:pt x="64" y="21"/>
                    <a:pt x="64" y="21"/>
                  </a:cubicBezTo>
                  <a:cubicBezTo>
                    <a:pt x="63" y="21"/>
                    <a:pt x="63" y="21"/>
                    <a:pt x="62" y="21"/>
                  </a:cubicBezTo>
                  <a:cubicBezTo>
                    <a:pt x="62" y="22"/>
                    <a:pt x="62" y="22"/>
                    <a:pt x="63" y="23"/>
                  </a:cubicBezTo>
                  <a:cubicBezTo>
                    <a:pt x="65" y="24"/>
                    <a:pt x="65" y="24"/>
                    <a:pt x="65" y="24"/>
                  </a:cubicBezTo>
                  <a:cubicBezTo>
                    <a:pt x="64" y="25"/>
                    <a:pt x="64" y="25"/>
                    <a:pt x="64" y="25"/>
                  </a:cubicBezTo>
                  <a:cubicBezTo>
                    <a:pt x="63" y="25"/>
                    <a:pt x="63" y="25"/>
                    <a:pt x="63" y="26"/>
                  </a:cubicBezTo>
                  <a:cubicBezTo>
                    <a:pt x="63" y="26"/>
                    <a:pt x="64" y="26"/>
                    <a:pt x="64" y="26"/>
                  </a:cubicBezTo>
                  <a:cubicBezTo>
                    <a:pt x="64" y="26"/>
                    <a:pt x="64" y="26"/>
                    <a:pt x="64" y="26"/>
                  </a:cubicBezTo>
                  <a:cubicBezTo>
                    <a:pt x="68" y="25"/>
                    <a:pt x="68" y="25"/>
                    <a:pt x="68" y="25"/>
                  </a:cubicBezTo>
                  <a:cubicBezTo>
                    <a:pt x="69" y="26"/>
                    <a:pt x="69" y="26"/>
                    <a:pt x="69" y="26"/>
                  </a:cubicBezTo>
                  <a:cubicBezTo>
                    <a:pt x="66" y="27"/>
                    <a:pt x="66" y="27"/>
                    <a:pt x="66" y="27"/>
                  </a:cubicBezTo>
                  <a:cubicBezTo>
                    <a:pt x="65" y="27"/>
                    <a:pt x="65" y="28"/>
                    <a:pt x="65" y="28"/>
                  </a:cubicBezTo>
                  <a:cubicBezTo>
                    <a:pt x="65" y="29"/>
                    <a:pt x="66" y="29"/>
                    <a:pt x="66" y="29"/>
                  </a:cubicBezTo>
                  <a:cubicBezTo>
                    <a:pt x="66" y="29"/>
                    <a:pt x="66" y="29"/>
                    <a:pt x="66" y="29"/>
                  </a:cubicBezTo>
                  <a:cubicBezTo>
                    <a:pt x="72" y="27"/>
                    <a:pt x="72" y="27"/>
                    <a:pt x="72" y="27"/>
                  </a:cubicBezTo>
                  <a:cubicBezTo>
                    <a:pt x="75" y="29"/>
                    <a:pt x="75" y="29"/>
                    <a:pt x="75" y="29"/>
                  </a:cubicBezTo>
                  <a:cubicBezTo>
                    <a:pt x="72" y="31"/>
                    <a:pt x="72" y="31"/>
                    <a:pt x="72" y="31"/>
                  </a:cubicBezTo>
                  <a:cubicBezTo>
                    <a:pt x="67" y="30"/>
                    <a:pt x="67" y="30"/>
                    <a:pt x="67" y="30"/>
                  </a:cubicBezTo>
                  <a:cubicBezTo>
                    <a:pt x="66" y="30"/>
                    <a:pt x="65" y="30"/>
                    <a:pt x="65" y="30"/>
                  </a:cubicBezTo>
                  <a:cubicBezTo>
                    <a:pt x="65" y="31"/>
                    <a:pt x="66" y="31"/>
                    <a:pt x="66" y="32"/>
                  </a:cubicBezTo>
                  <a:cubicBezTo>
                    <a:pt x="70" y="32"/>
                    <a:pt x="70" y="32"/>
                    <a:pt x="70" y="32"/>
                  </a:cubicBezTo>
                  <a:cubicBezTo>
                    <a:pt x="68" y="33"/>
                    <a:pt x="68" y="33"/>
                    <a:pt x="68" y="33"/>
                  </a:cubicBezTo>
                  <a:cubicBezTo>
                    <a:pt x="65" y="33"/>
                    <a:pt x="65" y="33"/>
                    <a:pt x="65" y="33"/>
                  </a:cubicBezTo>
                  <a:cubicBezTo>
                    <a:pt x="64" y="32"/>
                    <a:pt x="64" y="33"/>
                    <a:pt x="64" y="33"/>
                  </a:cubicBezTo>
                  <a:cubicBezTo>
                    <a:pt x="63" y="34"/>
                    <a:pt x="64" y="34"/>
                    <a:pt x="64" y="34"/>
                  </a:cubicBezTo>
                  <a:cubicBezTo>
                    <a:pt x="66" y="35"/>
                    <a:pt x="66" y="35"/>
                    <a:pt x="66" y="35"/>
                  </a:cubicBezTo>
                  <a:cubicBezTo>
                    <a:pt x="63" y="36"/>
                    <a:pt x="63" y="36"/>
                    <a:pt x="63" y="36"/>
                  </a:cubicBezTo>
                  <a:cubicBezTo>
                    <a:pt x="63" y="37"/>
                    <a:pt x="63" y="37"/>
                    <a:pt x="63" y="38"/>
                  </a:cubicBezTo>
                  <a:cubicBezTo>
                    <a:pt x="64" y="38"/>
                    <a:pt x="64" y="38"/>
                    <a:pt x="64" y="38"/>
                  </a:cubicBezTo>
                  <a:cubicBezTo>
                    <a:pt x="65" y="38"/>
                    <a:pt x="65" y="38"/>
                    <a:pt x="65" y="38"/>
                  </a:cubicBezTo>
                  <a:cubicBezTo>
                    <a:pt x="67" y="36"/>
                    <a:pt x="67" y="36"/>
                    <a:pt x="67" y="36"/>
                  </a:cubicBezTo>
                  <a:cubicBezTo>
                    <a:pt x="67" y="38"/>
                    <a:pt x="67" y="38"/>
                    <a:pt x="67" y="38"/>
                  </a:cubicBezTo>
                  <a:cubicBezTo>
                    <a:pt x="67" y="39"/>
                    <a:pt x="67" y="39"/>
                    <a:pt x="68" y="39"/>
                  </a:cubicBezTo>
                  <a:cubicBezTo>
                    <a:pt x="68" y="39"/>
                    <a:pt x="68" y="39"/>
                    <a:pt x="68" y="39"/>
                  </a:cubicBezTo>
                  <a:cubicBezTo>
                    <a:pt x="68" y="39"/>
                    <a:pt x="69" y="39"/>
                    <a:pt x="69" y="39"/>
                  </a:cubicBezTo>
                  <a:cubicBezTo>
                    <a:pt x="69" y="35"/>
                    <a:pt x="69" y="35"/>
                    <a:pt x="69" y="35"/>
                  </a:cubicBezTo>
                  <a:cubicBezTo>
                    <a:pt x="71" y="34"/>
                    <a:pt x="71" y="34"/>
                    <a:pt x="71" y="34"/>
                  </a:cubicBezTo>
                  <a:cubicBezTo>
                    <a:pt x="70" y="38"/>
                    <a:pt x="70" y="38"/>
                    <a:pt x="70" y="38"/>
                  </a:cubicBezTo>
                  <a:cubicBezTo>
                    <a:pt x="70" y="38"/>
                    <a:pt x="70" y="39"/>
                    <a:pt x="71" y="39"/>
                  </a:cubicBezTo>
                  <a:cubicBezTo>
                    <a:pt x="71" y="39"/>
                    <a:pt x="71" y="39"/>
                    <a:pt x="71" y="39"/>
                  </a:cubicBezTo>
                  <a:cubicBezTo>
                    <a:pt x="71" y="39"/>
                    <a:pt x="72" y="38"/>
                    <a:pt x="72" y="38"/>
                  </a:cubicBezTo>
                  <a:cubicBezTo>
                    <a:pt x="73" y="32"/>
                    <a:pt x="73" y="32"/>
                    <a:pt x="73" y="32"/>
                  </a:cubicBezTo>
                  <a:cubicBezTo>
                    <a:pt x="76" y="31"/>
                    <a:pt x="76" y="31"/>
                    <a:pt x="76" y="31"/>
                  </a:cubicBezTo>
                  <a:cubicBezTo>
                    <a:pt x="76" y="34"/>
                    <a:pt x="76" y="34"/>
                    <a:pt x="76" y="34"/>
                  </a:cubicBezTo>
                  <a:cubicBezTo>
                    <a:pt x="72" y="38"/>
                    <a:pt x="72" y="38"/>
                    <a:pt x="72" y="38"/>
                  </a:cubicBezTo>
                  <a:cubicBezTo>
                    <a:pt x="72" y="38"/>
                    <a:pt x="72" y="39"/>
                    <a:pt x="72" y="39"/>
                  </a:cubicBezTo>
                  <a:cubicBezTo>
                    <a:pt x="72" y="40"/>
                    <a:pt x="73" y="40"/>
                    <a:pt x="73" y="39"/>
                  </a:cubicBezTo>
                  <a:cubicBezTo>
                    <a:pt x="76" y="37"/>
                    <a:pt x="76" y="37"/>
                    <a:pt x="76" y="37"/>
                  </a:cubicBezTo>
                  <a:cubicBezTo>
                    <a:pt x="76" y="38"/>
                    <a:pt x="76" y="38"/>
                    <a:pt x="76" y="38"/>
                  </a:cubicBezTo>
                  <a:cubicBezTo>
                    <a:pt x="73" y="41"/>
                    <a:pt x="73" y="41"/>
                    <a:pt x="73" y="41"/>
                  </a:cubicBezTo>
                  <a:cubicBezTo>
                    <a:pt x="73" y="41"/>
                    <a:pt x="73" y="42"/>
                    <a:pt x="73" y="42"/>
                  </a:cubicBezTo>
                  <a:cubicBezTo>
                    <a:pt x="74" y="43"/>
                    <a:pt x="74" y="43"/>
                    <a:pt x="75" y="42"/>
                  </a:cubicBezTo>
                  <a:cubicBezTo>
                    <a:pt x="76" y="41"/>
                    <a:pt x="76" y="41"/>
                    <a:pt x="76" y="41"/>
                  </a:cubicBezTo>
                  <a:cubicBezTo>
                    <a:pt x="76" y="44"/>
                    <a:pt x="76" y="44"/>
                    <a:pt x="76" y="44"/>
                  </a:cubicBezTo>
                  <a:cubicBezTo>
                    <a:pt x="76" y="45"/>
                    <a:pt x="76" y="45"/>
                    <a:pt x="77" y="45"/>
                  </a:cubicBezTo>
                  <a:cubicBezTo>
                    <a:pt x="78" y="45"/>
                    <a:pt x="78" y="45"/>
                    <a:pt x="78" y="44"/>
                  </a:cubicBezTo>
                  <a:cubicBezTo>
                    <a:pt x="78" y="41"/>
                    <a:pt x="78" y="41"/>
                    <a:pt x="78" y="41"/>
                  </a:cubicBezTo>
                  <a:cubicBezTo>
                    <a:pt x="79" y="42"/>
                    <a:pt x="79" y="42"/>
                    <a:pt x="79" y="42"/>
                  </a:cubicBezTo>
                  <a:cubicBezTo>
                    <a:pt x="80" y="43"/>
                    <a:pt x="80" y="43"/>
                    <a:pt x="80" y="43"/>
                  </a:cubicBezTo>
                  <a:cubicBezTo>
                    <a:pt x="81" y="42"/>
                    <a:pt x="81" y="42"/>
                    <a:pt x="81" y="42"/>
                  </a:cubicBezTo>
                  <a:cubicBezTo>
                    <a:pt x="81" y="42"/>
                    <a:pt x="81" y="41"/>
                    <a:pt x="81" y="41"/>
                  </a:cubicBezTo>
                  <a:cubicBezTo>
                    <a:pt x="78" y="38"/>
                    <a:pt x="78" y="38"/>
                    <a:pt x="78" y="38"/>
                  </a:cubicBezTo>
                  <a:cubicBezTo>
                    <a:pt x="78" y="37"/>
                    <a:pt x="78" y="37"/>
                    <a:pt x="78" y="37"/>
                  </a:cubicBezTo>
                  <a:cubicBezTo>
                    <a:pt x="81" y="39"/>
                    <a:pt x="81" y="39"/>
                    <a:pt x="81" y="39"/>
                  </a:cubicBezTo>
                  <a:cubicBezTo>
                    <a:pt x="81" y="40"/>
                    <a:pt x="81" y="40"/>
                    <a:pt x="81" y="40"/>
                  </a:cubicBezTo>
                  <a:cubicBezTo>
                    <a:pt x="82" y="39"/>
                    <a:pt x="82" y="39"/>
                    <a:pt x="82" y="39"/>
                  </a:cubicBezTo>
                  <a:cubicBezTo>
                    <a:pt x="82" y="39"/>
                    <a:pt x="82" y="38"/>
                    <a:pt x="82" y="38"/>
                  </a:cubicBezTo>
                  <a:cubicBezTo>
                    <a:pt x="78" y="34"/>
                    <a:pt x="78" y="34"/>
                    <a:pt x="78" y="34"/>
                  </a:cubicBezTo>
                  <a:cubicBezTo>
                    <a:pt x="78" y="30"/>
                    <a:pt x="78" y="30"/>
                    <a:pt x="78" y="30"/>
                  </a:cubicBezTo>
                  <a:cubicBezTo>
                    <a:pt x="81" y="32"/>
                    <a:pt x="81" y="32"/>
                    <a:pt x="81" y="32"/>
                  </a:cubicBezTo>
                  <a:cubicBezTo>
                    <a:pt x="83" y="37"/>
                    <a:pt x="83" y="37"/>
                    <a:pt x="83" y="37"/>
                  </a:cubicBezTo>
                  <a:cubicBezTo>
                    <a:pt x="83" y="38"/>
                    <a:pt x="83" y="38"/>
                    <a:pt x="84" y="38"/>
                  </a:cubicBezTo>
                  <a:cubicBezTo>
                    <a:pt x="84" y="38"/>
                    <a:pt x="84" y="38"/>
                    <a:pt x="84" y="38"/>
                  </a:cubicBezTo>
                  <a:cubicBezTo>
                    <a:pt x="85" y="38"/>
                    <a:pt x="85" y="37"/>
                    <a:pt x="85" y="37"/>
                  </a:cubicBezTo>
                  <a:cubicBezTo>
                    <a:pt x="84" y="33"/>
                    <a:pt x="84" y="33"/>
                    <a:pt x="84" y="33"/>
                  </a:cubicBezTo>
                  <a:cubicBezTo>
                    <a:pt x="85" y="34"/>
                    <a:pt x="85" y="34"/>
                    <a:pt x="85" y="34"/>
                  </a:cubicBezTo>
                  <a:cubicBezTo>
                    <a:pt x="86" y="38"/>
                    <a:pt x="86" y="38"/>
                    <a:pt x="86" y="38"/>
                  </a:cubicBezTo>
                  <a:cubicBezTo>
                    <a:pt x="86" y="38"/>
                    <a:pt x="87" y="38"/>
                    <a:pt x="87" y="38"/>
                  </a:cubicBezTo>
                  <a:cubicBezTo>
                    <a:pt x="88" y="38"/>
                    <a:pt x="88" y="38"/>
                    <a:pt x="88" y="38"/>
                  </a:cubicBezTo>
                  <a:cubicBezTo>
                    <a:pt x="88" y="38"/>
                    <a:pt x="88" y="37"/>
                    <a:pt x="88" y="37"/>
                  </a:cubicBezTo>
                  <a:cubicBezTo>
                    <a:pt x="88" y="35"/>
                    <a:pt x="88" y="35"/>
                    <a:pt x="88" y="35"/>
                  </a:cubicBezTo>
                  <a:cubicBezTo>
                    <a:pt x="90" y="37"/>
                    <a:pt x="90" y="37"/>
                    <a:pt x="90" y="37"/>
                  </a:cubicBezTo>
                  <a:cubicBezTo>
                    <a:pt x="91" y="37"/>
                    <a:pt x="91" y="37"/>
                    <a:pt x="91" y="37"/>
                  </a:cubicBezTo>
                  <a:cubicBezTo>
                    <a:pt x="92" y="36"/>
                    <a:pt x="92" y="36"/>
                    <a:pt x="92" y="36"/>
                  </a:cubicBezTo>
                  <a:cubicBezTo>
                    <a:pt x="92" y="36"/>
                    <a:pt x="92" y="35"/>
                    <a:pt x="91" y="35"/>
                  </a:cubicBezTo>
                  <a:close/>
                  <a:moveTo>
                    <a:pt x="33" y="9"/>
                  </a:moveTo>
                  <a:cubicBezTo>
                    <a:pt x="35" y="10"/>
                    <a:pt x="35" y="10"/>
                    <a:pt x="35" y="10"/>
                  </a:cubicBezTo>
                  <a:cubicBezTo>
                    <a:pt x="34" y="10"/>
                    <a:pt x="34" y="10"/>
                    <a:pt x="34" y="10"/>
                  </a:cubicBezTo>
                  <a:cubicBezTo>
                    <a:pt x="34" y="10"/>
                    <a:pt x="33" y="11"/>
                    <a:pt x="33" y="11"/>
                  </a:cubicBezTo>
                  <a:cubicBezTo>
                    <a:pt x="34" y="12"/>
                    <a:pt x="34" y="12"/>
                    <a:pt x="34" y="12"/>
                  </a:cubicBezTo>
                  <a:cubicBezTo>
                    <a:pt x="35" y="12"/>
                    <a:pt x="35" y="12"/>
                    <a:pt x="35" y="12"/>
                  </a:cubicBezTo>
                  <a:cubicBezTo>
                    <a:pt x="37" y="11"/>
                    <a:pt x="37" y="11"/>
                    <a:pt x="37" y="11"/>
                  </a:cubicBezTo>
                  <a:cubicBezTo>
                    <a:pt x="38" y="11"/>
                    <a:pt x="38" y="11"/>
                    <a:pt x="38" y="11"/>
                  </a:cubicBezTo>
                  <a:cubicBezTo>
                    <a:pt x="36" y="12"/>
                    <a:pt x="36" y="12"/>
                    <a:pt x="36" y="12"/>
                  </a:cubicBezTo>
                  <a:cubicBezTo>
                    <a:pt x="35" y="12"/>
                    <a:pt x="35" y="13"/>
                    <a:pt x="35" y="13"/>
                  </a:cubicBezTo>
                  <a:cubicBezTo>
                    <a:pt x="35" y="14"/>
                    <a:pt x="36" y="14"/>
                    <a:pt x="36" y="14"/>
                  </a:cubicBezTo>
                  <a:cubicBezTo>
                    <a:pt x="36" y="14"/>
                    <a:pt x="36" y="14"/>
                    <a:pt x="36" y="14"/>
                  </a:cubicBezTo>
                  <a:cubicBezTo>
                    <a:pt x="41" y="12"/>
                    <a:pt x="41" y="12"/>
                    <a:pt x="41" y="12"/>
                  </a:cubicBezTo>
                  <a:cubicBezTo>
                    <a:pt x="43" y="14"/>
                    <a:pt x="43" y="14"/>
                    <a:pt x="43" y="14"/>
                  </a:cubicBezTo>
                  <a:cubicBezTo>
                    <a:pt x="41" y="15"/>
                    <a:pt x="41" y="15"/>
                    <a:pt x="41" y="15"/>
                  </a:cubicBezTo>
                  <a:cubicBezTo>
                    <a:pt x="36" y="14"/>
                    <a:pt x="36" y="14"/>
                    <a:pt x="36" y="14"/>
                  </a:cubicBezTo>
                  <a:cubicBezTo>
                    <a:pt x="36" y="14"/>
                    <a:pt x="35" y="14"/>
                    <a:pt x="35" y="15"/>
                  </a:cubicBezTo>
                  <a:cubicBezTo>
                    <a:pt x="35" y="15"/>
                    <a:pt x="36" y="16"/>
                    <a:pt x="36" y="16"/>
                  </a:cubicBezTo>
                  <a:cubicBezTo>
                    <a:pt x="39" y="17"/>
                    <a:pt x="39" y="17"/>
                    <a:pt x="39" y="17"/>
                  </a:cubicBezTo>
                  <a:cubicBezTo>
                    <a:pt x="38" y="17"/>
                    <a:pt x="38" y="17"/>
                    <a:pt x="38" y="17"/>
                  </a:cubicBezTo>
                  <a:cubicBezTo>
                    <a:pt x="35" y="16"/>
                    <a:pt x="35" y="16"/>
                    <a:pt x="35" y="16"/>
                  </a:cubicBezTo>
                  <a:cubicBezTo>
                    <a:pt x="34" y="16"/>
                    <a:pt x="34" y="17"/>
                    <a:pt x="34" y="17"/>
                  </a:cubicBezTo>
                  <a:cubicBezTo>
                    <a:pt x="34" y="18"/>
                    <a:pt x="34" y="18"/>
                    <a:pt x="35" y="18"/>
                  </a:cubicBezTo>
                  <a:cubicBezTo>
                    <a:pt x="36" y="18"/>
                    <a:pt x="36" y="18"/>
                    <a:pt x="36" y="18"/>
                  </a:cubicBezTo>
                  <a:cubicBezTo>
                    <a:pt x="34" y="20"/>
                    <a:pt x="34" y="20"/>
                    <a:pt x="34" y="20"/>
                  </a:cubicBezTo>
                  <a:cubicBezTo>
                    <a:pt x="33" y="20"/>
                    <a:pt x="33" y="20"/>
                    <a:pt x="34" y="21"/>
                  </a:cubicBezTo>
                  <a:cubicBezTo>
                    <a:pt x="34" y="21"/>
                    <a:pt x="34" y="21"/>
                    <a:pt x="34" y="21"/>
                  </a:cubicBezTo>
                  <a:cubicBezTo>
                    <a:pt x="35" y="21"/>
                    <a:pt x="35" y="21"/>
                    <a:pt x="35" y="21"/>
                  </a:cubicBezTo>
                  <a:cubicBezTo>
                    <a:pt x="37" y="20"/>
                    <a:pt x="37" y="20"/>
                    <a:pt x="37" y="20"/>
                  </a:cubicBezTo>
                  <a:cubicBezTo>
                    <a:pt x="36" y="21"/>
                    <a:pt x="36" y="21"/>
                    <a:pt x="36" y="21"/>
                  </a:cubicBezTo>
                  <a:cubicBezTo>
                    <a:pt x="36" y="22"/>
                    <a:pt x="37" y="22"/>
                    <a:pt x="37" y="22"/>
                  </a:cubicBezTo>
                  <a:cubicBezTo>
                    <a:pt x="37" y="22"/>
                    <a:pt x="37" y="22"/>
                    <a:pt x="37" y="22"/>
                  </a:cubicBezTo>
                  <a:cubicBezTo>
                    <a:pt x="38" y="22"/>
                    <a:pt x="38" y="22"/>
                    <a:pt x="38" y="21"/>
                  </a:cubicBezTo>
                  <a:cubicBezTo>
                    <a:pt x="39" y="19"/>
                    <a:pt x="39" y="19"/>
                    <a:pt x="39" y="19"/>
                  </a:cubicBezTo>
                  <a:cubicBezTo>
                    <a:pt x="40" y="18"/>
                    <a:pt x="40" y="18"/>
                    <a:pt x="40" y="18"/>
                  </a:cubicBezTo>
                  <a:cubicBezTo>
                    <a:pt x="39" y="21"/>
                    <a:pt x="39" y="21"/>
                    <a:pt x="39" y="21"/>
                  </a:cubicBezTo>
                  <a:cubicBezTo>
                    <a:pt x="39" y="21"/>
                    <a:pt x="39" y="22"/>
                    <a:pt x="40" y="22"/>
                  </a:cubicBezTo>
                  <a:cubicBezTo>
                    <a:pt x="40" y="22"/>
                    <a:pt x="40" y="22"/>
                    <a:pt x="40" y="22"/>
                  </a:cubicBezTo>
                  <a:cubicBezTo>
                    <a:pt x="40" y="22"/>
                    <a:pt x="40" y="22"/>
                    <a:pt x="40" y="22"/>
                  </a:cubicBezTo>
                  <a:cubicBezTo>
                    <a:pt x="41" y="22"/>
                    <a:pt x="41" y="22"/>
                    <a:pt x="41" y="22"/>
                  </a:cubicBezTo>
                  <a:cubicBezTo>
                    <a:pt x="41" y="23"/>
                    <a:pt x="41" y="23"/>
                    <a:pt x="41" y="23"/>
                  </a:cubicBezTo>
                  <a:cubicBezTo>
                    <a:pt x="42" y="22"/>
                    <a:pt x="42" y="22"/>
                    <a:pt x="42" y="22"/>
                  </a:cubicBezTo>
                  <a:cubicBezTo>
                    <a:pt x="44" y="20"/>
                    <a:pt x="44" y="20"/>
                    <a:pt x="44" y="20"/>
                  </a:cubicBezTo>
                  <a:cubicBezTo>
                    <a:pt x="44" y="21"/>
                    <a:pt x="44" y="21"/>
                    <a:pt x="44" y="21"/>
                  </a:cubicBezTo>
                  <a:cubicBezTo>
                    <a:pt x="42" y="23"/>
                    <a:pt x="42" y="23"/>
                    <a:pt x="42" y="23"/>
                  </a:cubicBezTo>
                  <a:cubicBezTo>
                    <a:pt x="41" y="24"/>
                    <a:pt x="41" y="24"/>
                    <a:pt x="42" y="25"/>
                  </a:cubicBezTo>
                  <a:cubicBezTo>
                    <a:pt x="42" y="25"/>
                    <a:pt x="43" y="25"/>
                    <a:pt x="43" y="25"/>
                  </a:cubicBezTo>
                  <a:cubicBezTo>
                    <a:pt x="44" y="24"/>
                    <a:pt x="44" y="24"/>
                    <a:pt x="44" y="24"/>
                  </a:cubicBezTo>
                  <a:cubicBezTo>
                    <a:pt x="44" y="26"/>
                    <a:pt x="44" y="26"/>
                    <a:pt x="44" y="26"/>
                  </a:cubicBezTo>
                  <a:cubicBezTo>
                    <a:pt x="44" y="27"/>
                    <a:pt x="44" y="27"/>
                    <a:pt x="45" y="27"/>
                  </a:cubicBezTo>
                  <a:cubicBezTo>
                    <a:pt x="45" y="27"/>
                    <a:pt x="46" y="27"/>
                    <a:pt x="46" y="26"/>
                  </a:cubicBezTo>
                  <a:cubicBezTo>
                    <a:pt x="46" y="24"/>
                    <a:pt x="46" y="24"/>
                    <a:pt x="46" y="24"/>
                  </a:cubicBezTo>
                  <a:cubicBezTo>
                    <a:pt x="47" y="25"/>
                    <a:pt x="47" y="25"/>
                    <a:pt x="47" y="25"/>
                  </a:cubicBezTo>
                  <a:cubicBezTo>
                    <a:pt x="47" y="25"/>
                    <a:pt x="47" y="25"/>
                    <a:pt x="47" y="25"/>
                  </a:cubicBezTo>
                  <a:cubicBezTo>
                    <a:pt x="48" y="25"/>
                    <a:pt x="48" y="25"/>
                    <a:pt x="48" y="25"/>
                  </a:cubicBezTo>
                  <a:cubicBezTo>
                    <a:pt x="48" y="24"/>
                    <a:pt x="48" y="24"/>
                    <a:pt x="48" y="23"/>
                  </a:cubicBezTo>
                  <a:cubicBezTo>
                    <a:pt x="46" y="21"/>
                    <a:pt x="46" y="21"/>
                    <a:pt x="46" y="21"/>
                  </a:cubicBezTo>
                  <a:cubicBezTo>
                    <a:pt x="46" y="20"/>
                    <a:pt x="46" y="20"/>
                    <a:pt x="46" y="20"/>
                  </a:cubicBezTo>
                  <a:cubicBezTo>
                    <a:pt x="48" y="22"/>
                    <a:pt x="48" y="22"/>
                    <a:pt x="48" y="22"/>
                  </a:cubicBezTo>
                  <a:cubicBezTo>
                    <a:pt x="48" y="23"/>
                    <a:pt x="49" y="23"/>
                    <a:pt x="49" y="22"/>
                  </a:cubicBezTo>
                  <a:cubicBezTo>
                    <a:pt x="49" y="22"/>
                    <a:pt x="49" y="21"/>
                    <a:pt x="49" y="21"/>
                  </a:cubicBezTo>
                  <a:cubicBezTo>
                    <a:pt x="46" y="18"/>
                    <a:pt x="46" y="18"/>
                    <a:pt x="46" y="18"/>
                  </a:cubicBezTo>
                  <a:cubicBezTo>
                    <a:pt x="46" y="15"/>
                    <a:pt x="46" y="15"/>
                    <a:pt x="46" y="15"/>
                  </a:cubicBezTo>
                  <a:cubicBezTo>
                    <a:pt x="48" y="16"/>
                    <a:pt x="48" y="16"/>
                    <a:pt x="48" y="16"/>
                  </a:cubicBezTo>
                  <a:cubicBezTo>
                    <a:pt x="50" y="21"/>
                    <a:pt x="50" y="21"/>
                    <a:pt x="50" y="21"/>
                  </a:cubicBezTo>
                  <a:cubicBezTo>
                    <a:pt x="50" y="21"/>
                    <a:pt x="50" y="21"/>
                    <a:pt x="50" y="21"/>
                  </a:cubicBezTo>
                  <a:cubicBezTo>
                    <a:pt x="51" y="21"/>
                    <a:pt x="51" y="21"/>
                    <a:pt x="51" y="21"/>
                  </a:cubicBezTo>
                  <a:cubicBezTo>
                    <a:pt x="51" y="21"/>
                    <a:pt x="52" y="20"/>
                    <a:pt x="51" y="20"/>
                  </a:cubicBezTo>
                  <a:cubicBezTo>
                    <a:pt x="51" y="18"/>
                    <a:pt x="51" y="18"/>
                    <a:pt x="51" y="18"/>
                  </a:cubicBezTo>
                  <a:cubicBezTo>
                    <a:pt x="51" y="18"/>
                    <a:pt x="51" y="18"/>
                    <a:pt x="51" y="18"/>
                  </a:cubicBezTo>
                  <a:cubicBezTo>
                    <a:pt x="52" y="21"/>
                    <a:pt x="52" y="21"/>
                    <a:pt x="52" y="21"/>
                  </a:cubicBezTo>
                  <a:cubicBezTo>
                    <a:pt x="52" y="21"/>
                    <a:pt x="53" y="21"/>
                    <a:pt x="53" y="21"/>
                  </a:cubicBezTo>
                  <a:cubicBezTo>
                    <a:pt x="53" y="21"/>
                    <a:pt x="53" y="21"/>
                    <a:pt x="53" y="21"/>
                  </a:cubicBezTo>
                  <a:cubicBezTo>
                    <a:pt x="54" y="21"/>
                    <a:pt x="54" y="21"/>
                    <a:pt x="54" y="20"/>
                  </a:cubicBezTo>
                  <a:cubicBezTo>
                    <a:pt x="54" y="19"/>
                    <a:pt x="54" y="19"/>
                    <a:pt x="54" y="19"/>
                  </a:cubicBezTo>
                  <a:cubicBezTo>
                    <a:pt x="56" y="20"/>
                    <a:pt x="56" y="20"/>
                    <a:pt x="56" y="20"/>
                  </a:cubicBezTo>
                  <a:cubicBezTo>
                    <a:pt x="56" y="20"/>
                    <a:pt x="56" y="20"/>
                    <a:pt x="56" y="20"/>
                  </a:cubicBezTo>
                  <a:cubicBezTo>
                    <a:pt x="57" y="20"/>
                    <a:pt x="57" y="20"/>
                    <a:pt x="57" y="20"/>
                  </a:cubicBezTo>
                  <a:cubicBezTo>
                    <a:pt x="57" y="19"/>
                    <a:pt x="57" y="19"/>
                    <a:pt x="56" y="18"/>
                  </a:cubicBezTo>
                  <a:cubicBezTo>
                    <a:pt x="55" y="17"/>
                    <a:pt x="55" y="17"/>
                    <a:pt x="55" y="17"/>
                  </a:cubicBezTo>
                  <a:cubicBezTo>
                    <a:pt x="56" y="17"/>
                    <a:pt x="56" y="17"/>
                    <a:pt x="56" y="17"/>
                  </a:cubicBezTo>
                  <a:cubicBezTo>
                    <a:pt x="56" y="17"/>
                    <a:pt x="56" y="16"/>
                    <a:pt x="56" y="16"/>
                  </a:cubicBezTo>
                  <a:cubicBezTo>
                    <a:pt x="56" y="15"/>
                    <a:pt x="55" y="15"/>
                    <a:pt x="55" y="15"/>
                  </a:cubicBezTo>
                  <a:cubicBezTo>
                    <a:pt x="52" y="16"/>
                    <a:pt x="52" y="16"/>
                    <a:pt x="52" y="16"/>
                  </a:cubicBezTo>
                  <a:cubicBezTo>
                    <a:pt x="51" y="16"/>
                    <a:pt x="51" y="16"/>
                    <a:pt x="51" y="16"/>
                  </a:cubicBezTo>
                  <a:cubicBezTo>
                    <a:pt x="54" y="15"/>
                    <a:pt x="54" y="15"/>
                    <a:pt x="54" y="15"/>
                  </a:cubicBezTo>
                  <a:cubicBezTo>
                    <a:pt x="54" y="15"/>
                    <a:pt x="55" y="14"/>
                    <a:pt x="55" y="14"/>
                  </a:cubicBezTo>
                  <a:cubicBezTo>
                    <a:pt x="54" y="13"/>
                    <a:pt x="54" y="13"/>
                    <a:pt x="53" y="13"/>
                  </a:cubicBezTo>
                  <a:cubicBezTo>
                    <a:pt x="49" y="15"/>
                    <a:pt x="49" y="15"/>
                    <a:pt x="49" y="15"/>
                  </a:cubicBezTo>
                  <a:cubicBezTo>
                    <a:pt x="47" y="13"/>
                    <a:pt x="47" y="13"/>
                    <a:pt x="47" y="13"/>
                  </a:cubicBezTo>
                  <a:cubicBezTo>
                    <a:pt x="49" y="12"/>
                    <a:pt x="49" y="12"/>
                    <a:pt x="49" y="12"/>
                  </a:cubicBezTo>
                  <a:cubicBezTo>
                    <a:pt x="53" y="13"/>
                    <a:pt x="53" y="13"/>
                    <a:pt x="53" y="13"/>
                  </a:cubicBezTo>
                  <a:cubicBezTo>
                    <a:pt x="53" y="13"/>
                    <a:pt x="53" y="13"/>
                    <a:pt x="53" y="13"/>
                  </a:cubicBezTo>
                  <a:cubicBezTo>
                    <a:pt x="54" y="13"/>
                    <a:pt x="54" y="13"/>
                    <a:pt x="54" y="12"/>
                  </a:cubicBezTo>
                  <a:cubicBezTo>
                    <a:pt x="55" y="12"/>
                    <a:pt x="54" y="11"/>
                    <a:pt x="54" y="11"/>
                  </a:cubicBezTo>
                  <a:cubicBezTo>
                    <a:pt x="51" y="10"/>
                    <a:pt x="51" y="10"/>
                    <a:pt x="51" y="10"/>
                  </a:cubicBezTo>
                  <a:cubicBezTo>
                    <a:pt x="52" y="10"/>
                    <a:pt x="52" y="10"/>
                    <a:pt x="52" y="10"/>
                  </a:cubicBezTo>
                  <a:cubicBezTo>
                    <a:pt x="55" y="11"/>
                    <a:pt x="55" y="11"/>
                    <a:pt x="55" y="11"/>
                  </a:cubicBezTo>
                  <a:cubicBezTo>
                    <a:pt x="55" y="11"/>
                    <a:pt x="55" y="11"/>
                    <a:pt x="55" y="11"/>
                  </a:cubicBezTo>
                  <a:cubicBezTo>
                    <a:pt x="55" y="11"/>
                    <a:pt x="56" y="10"/>
                    <a:pt x="56" y="10"/>
                  </a:cubicBezTo>
                  <a:cubicBezTo>
                    <a:pt x="56" y="9"/>
                    <a:pt x="56" y="9"/>
                    <a:pt x="55" y="9"/>
                  </a:cubicBezTo>
                  <a:cubicBezTo>
                    <a:pt x="54" y="9"/>
                    <a:pt x="54" y="9"/>
                    <a:pt x="54" y="9"/>
                  </a:cubicBezTo>
                  <a:cubicBezTo>
                    <a:pt x="56" y="7"/>
                    <a:pt x="56" y="7"/>
                    <a:pt x="56" y="7"/>
                  </a:cubicBezTo>
                  <a:cubicBezTo>
                    <a:pt x="56" y="7"/>
                    <a:pt x="56" y="7"/>
                    <a:pt x="56" y="6"/>
                  </a:cubicBezTo>
                  <a:cubicBezTo>
                    <a:pt x="56" y="6"/>
                    <a:pt x="55" y="5"/>
                    <a:pt x="55" y="6"/>
                  </a:cubicBezTo>
                  <a:cubicBezTo>
                    <a:pt x="53" y="7"/>
                    <a:pt x="53" y="7"/>
                    <a:pt x="53" y="7"/>
                  </a:cubicBezTo>
                  <a:cubicBezTo>
                    <a:pt x="53" y="6"/>
                    <a:pt x="53" y="6"/>
                    <a:pt x="53" y="6"/>
                  </a:cubicBezTo>
                  <a:cubicBezTo>
                    <a:pt x="53" y="5"/>
                    <a:pt x="53" y="5"/>
                    <a:pt x="53" y="5"/>
                  </a:cubicBezTo>
                  <a:cubicBezTo>
                    <a:pt x="52" y="5"/>
                    <a:pt x="51" y="5"/>
                    <a:pt x="51" y="6"/>
                  </a:cubicBezTo>
                  <a:cubicBezTo>
                    <a:pt x="51" y="8"/>
                    <a:pt x="51" y="8"/>
                    <a:pt x="51" y="8"/>
                  </a:cubicBezTo>
                  <a:cubicBezTo>
                    <a:pt x="50" y="9"/>
                    <a:pt x="50" y="9"/>
                    <a:pt x="50" y="9"/>
                  </a:cubicBezTo>
                  <a:cubicBezTo>
                    <a:pt x="51" y="6"/>
                    <a:pt x="51" y="6"/>
                    <a:pt x="51" y="6"/>
                  </a:cubicBezTo>
                  <a:cubicBezTo>
                    <a:pt x="51" y="6"/>
                    <a:pt x="50" y="5"/>
                    <a:pt x="50" y="5"/>
                  </a:cubicBezTo>
                  <a:cubicBezTo>
                    <a:pt x="49" y="5"/>
                    <a:pt x="49" y="5"/>
                    <a:pt x="49" y="5"/>
                  </a:cubicBezTo>
                  <a:cubicBezTo>
                    <a:pt x="49" y="5"/>
                    <a:pt x="49" y="5"/>
                    <a:pt x="49" y="5"/>
                  </a:cubicBezTo>
                  <a:cubicBezTo>
                    <a:pt x="49" y="4"/>
                    <a:pt x="48" y="4"/>
                    <a:pt x="48" y="5"/>
                  </a:cubicBezTo>
                  <a:cubicBezTo>
                    <a:pt x="46" y="7"/>
                    <a:pt x="46" y="7"/>
                    <a:pt x="46" y="7"/>
                  </a:cubicBezTo>
                  <a:cubicBezTo>
                    <a:pt x="46" y="6"/>
                    <a:pt x="46" y="6"/>
                    <a:pt x="46" y="6"/>
                  </a:cubicBezTo>
                  <a:cubicBezTo>
                    <a:pt x="48" y="4"/>
                    <a:pt x="48" y="4"/>
                    <a:pt x="48" y="4"/>
                  </a:cubicBezTo>
                  <a:cubicBezTo>
                    <a:pt x="48" y="3"/>
                    <a:pt x="48" y="3"/>
                    <a:pt x="48" y="2"/>
                  </a:cubicBezTo>
                  <a:cubicBezTo>
                    <a:pt x="48" y="2"/>
                    <a:pt x="47" y="2"/>
                    <a:pt x="47" y="2"/>
                  </a:cubicBezTo>
                  <a:cubicBezTo>
                    <a:pt x="46" y="3"/>
                    <a:pt x="46" y="3"/>
                    <a:pt x="46" y="3"/>
                  </a:cubicBezTo>
                  <a:cubicBezTo>
                    <a:pt x="46" y="1"/>
                    <a:pt x="46" y="1"/>
                    <a:pt x="46" y="1"/>
                  </a:cubicBezTo>
                  <a:cubicBezTo>
                    <a:pt x="46" y="0"/>
                    <a:pt x="45" y="0"/>
                    <a:pt x="45" y="0"/>
                  </a:cubicBezTo>
                  <a:cubicBezTo>
                    <a:pt x="44" y="0"/>
                    <a:pt x="44" y="0"/>
                    <a:pt x="44" y="1"/>
                  </a:cubicBezTo>
                  <a:cubicBezTo>
                    <a:pt x="44" y="3"/>
                    <a:pt x="44" y="3"/>
                    <a:pt x="44" y="3"/>
                  </a:cubicBezTo>
                  <a:cubicBezTo>
                    <a:pt x="43" y="2"/>
                    <a:pt x="43" y="2"/>
                    <a:pt x="43" y="2"/>
                  </a:cubicBezTo>
                  <a:cubicBezTo>
                    <a:pt x="43" y="2"/>
                    <a:pt x="42" y="2"/>
                    <a:pt x="42" y="2"/>
                  </a:cubicBezTo>
                  <a:cubicBezTo>
                    <a:pt x="41" y="3"/>
                    <a:pt x="41" y="3"/>
                    <a:pt x="42" y="4"/>
                  </a:cubicBezTo>
                  <a:cubicBezTo>
                    <a:pt x="44" y="6"/>
                    <a:pt x="44" y="6"/>
                    <a:pt x="44" y="6"/>
                  </a:cubicBezTo>
                  <a:cubicBezTo>
                    <a:pt x="44" y="7"/>
                    <a:pt x="44" y="7"/>
                    <a:pt x="44" y="7"/>
                  </a:cubicBezTo>
                  <a:cubicBezTo>
                    <a:pt x="42" y="5"/>
                    <a:pt x="42" y="5"/>
                    <a:pt x="42" y="5"/>
                  </a:cubicBezTo>
                  <a:cubicBezTo>
                    <a:pt x="42" y="4"/>
                    <a:pt x="41" y="4"/>
                    <a:pt x="41" y="5"/>
                  </a:cubicBezTo>
                  <a:cubicBezTo>
                    <a:pt x="40" y="5"/>
                    <a:pt x="40" y="6"/>
                    <a:pt x="41" y="6"/>
                  </a:cubicBezTo>
                  <a:cubicBezTo>
                    <a:pt x="44" y="9"/>
                    <a:pt x="44" y="9"/>
                    <a:pt x="44" y="9"/>
                  </a:cubicBezTo>
                  <a:cubicBezTo>
                    <a:pt x="44" y="12"/>
                    <a:pt x="44" y="12"/>
                    <a:pt x="44" y="12"/>
                  </a:cubicBezTo>
                  <a:cubicBezTo>
                    <a:pt x="42" y="11"/>
                    <a:pt x="42" y="11"/>
                    <a:pt x="42" y="11"/>
                  </a:cubicBezTo>
                  <a:cubicBezTo>
                    <a:pt x="40" y="6"/>
                    <a:pt x="40" y="6"/>
                    <a:pt x="40" y="6"/>
                  </a:cubicBezTo>
                  <a:cubicBezTo>
                    <a:pt x="40" y="6"/>
                    <a:pt x="39" y="6"/>
                    <a:pt x="39" y="6"/>
                  </a:cubicBezTo>
                  <a:cubicBezTo>
                    <a:pt x="38" y="6"/>
                    <a:pt x="38" y="7"/>
                    <a:pt x="38" y="7"/>
                  </a:cubicBezTo>
                  <a:cubicBezTo>
                    <a:pt x="39" y="9"/>
                    <a:pt x="39" y="9"/>
                    <a:pt x="39" y="9"/>
                  </a:cubicBezTo>
                  <a:cubicBezTo>
                    <a:pt x="38" y="9"/>
                    <a:pt x="38" y="9"/>
                    <a:pt x="38" y="9"/>
                  </a:cubicBezTo>
                  <a:cubicBezTo>
                    <a:pt x="37" y="6"/>
                    <a:pt x="37" y="6"/>
                    <a:pt x="37" y="6"/>
                  </a:cubicBezTo>
                  <a:cubicBezTo>
                    <a:pt x="37" y="6"/>
                    <a:pt x="37" y="6"/>
                    <a:pt x="36" y="6"/>
                  </a:cubicBezTo>
                  <a:cubicBezTo>
                    <a:pt x="36" y="6"/>
                    <a:pt x="35" y="6"/>
                    <a:pt x="36" y="7"/>
                  </a:cubicBezTo>
                  <a:cubicBezTo>
                    <a:pt x="36" y="8"/>
                    <a:pt x="36" y="8"/>
                    <a:pt x="36" y="8"/>
                  </a:cubicBezTo>
                  <a:cubicBezTo>
                    <a:pt x="34" y="7"/>
                    <a:pt x="34" y="7"/>
                    <a:pt x="34" y="7"/>
                  </a:cubicBezTo>
                  <a:cubicBezTo>
                    <a:pt x="34" y="7"/>
                    <a:pt x="33" y="7"/>
                    <a:pt x="33" y="7"/>
                  </a:cubicBezTo>
                  <a:cubicBezTo>
                    <a:pt x="33" y="8"/>
                    <a:pt x="33" y="8"/>
                    <a:pt x="33" y="9"/>
                  </a:cubicBezTo>
                  <a:close/>
                  <a:moveTo>
                    <a:pt x="46" y="9"/>
                  </a:moveTo>
                  <a:cubicBezTo>
                    <a:pt x="49" y="7"/>
                    <a:pt x="49" y="7"/>
                    <a:pt x="49" y="7"/>
                  </a:cubicBezTo>
                  <a:cubicBezTo>
                    <a:pt x="48" y="10"/>
                    <a:pt x="48" y="10"/>
                    <a:pt x="48" y="10"/>
                  </a:cubicBezTo>
                  <a:cubicBezTo>
                    <a:pt x="46" y="12"/>
                    <a:pt x="46" y="12"/>
                    <a:pt x="46" y="12"/>
                  </a:cubicBezTo>
                  <a:lnTo>
                    <a:pt x="46" y="9"/>
                  </a:lnTo>
                  <a:close/>
                  <a:moveTo>
                    <a:pt x="44" y="18"/>
                  </a:moveTo>
                  <a:cubicBezTo>
                    <a:pt x="41" y="20"/>
                    <a:pt x="41" y="20"/>
                    <a:pt x="41" y="20"/>
                  </a:cubicBezTo>
                  <a:cubicBezTo>
                    <a:pt x="42" y="17"/>
                    <a:pt x="42" y="17"/>
                    <a:pt x="42" y="17"/>
                  </a:cubicBezTo>
                  <a:cubicBezTo>
                    <a:pt x="44" y="15"/>
                    <a:pt x="44" y="15"/>
                    <a:pt x="44" y="15"/>
                  </a:cubicBezTo>
                  <a:lnTo>
                    <a:pt x="44" y="18"/>
                  </a:lnTo>
                  <a:close/>
                  <a:moveTo>
                    <a:pt x="22" y="33"/>
                  </a:moveTo>
                  <a:cubicBezTo>
                    <a:pt x="23" y="34"/>
                    <a:pt x="23" y="34"/>
                    <a:pt x="23" y="34"/>
                  </a:cubicBezTo>
                  <a:cubicBezTo>
                    <a:pt x="24" y="38"/>
                    <a:pt x="24" y="38"/>
                    <a:pt x="24" y="38"/>
                  </a:cubicBezTo>
                  <a:cubicBezTo>
                    <a:pt x="25" y="38"/>
                    <a:pt x="25" y="38"/>
                    <a:pt x="25" y="38"/>
                  </a:cubicBezTo>
                  <a:cubicBezTo>
                    <a:pt x="26" y="38"/>
                    <a:pt x="26" y="38"/>
                    <a:pt x="26" y="38"/>
                  </a:cubicBezTo>
                  <a:cubicBezTo>
                    <a:pt x="26" y="38"/>
                    <a:pt x="26" y="37"/>
                    <a:pt x="26" y="37"/>
                  </a:cubicBezTo>
                  <a:cubicBezTo>
                    <a:pt x="26" y="35"/>
                    <a:pt x="26" y="35"/>
                    <a:pt x="26" y="35"/>
                  </a:cubicBezTo>
                  <a:cubicBezTo>
                    <a:pt x="28" y="37"/>
                    <a:pt x="28" y="37"/>
                    <a:pt x="28" y="37"/>
                  </a:cubicBezTo>
                  <a:cubicBezTo>
                    <a:pt x="29" y="37"/>
                    <a:pt x="29" y="37"/>
                    <a:pt x="29" y="37"/>
                  </a:cubicBezTo>
                  <a:cubicBezTo>
                    <a:pt x="30" y="36"/>
                    <a:pt x="30" y="36"/>
                    <a:pt x="30" y="36"/>
                  </a:cubicBezTo>
                  <a:cubicBezTo>
                    <a:pt x="30" y="36"/>
                    <a:pt x="30" y="35"/>
                    <a:pt x="29" y="35"/>
                  </a:cubicBezTo>
                  <a:cubicBezTo>
                    <a:pt x="27" y="34"/>
                    <a:pt x="27" y="34"/>
                    <a:pt x="27" y="34"/>
                  </a:cubicBezTo>
                  <a:cubicBezTo>
                    <a:pt x="28" y="33"/>
                    <a:pt x="28" y="33"/>
                    <a:pt x="28" y="33"/>
                  </a:cubicBezTo>
                  <a:cubicBezTo>
                    <a:pt x="29" y="33"/>
                    <a:pt x="29" y="32"/>
                    <a:pt x="29" y="32"/>
                  </a:cubicBezTo>
                  <a:cubicBezTo>
                    <a:pt x="29" y="31"/>
                    <a:pt x="28" y="31"/>
                    <a:pt x="28" y="31"/>
                  </a:cubicBezTo>
                  <a:cubicBezTo>
                    <a:pt x="24" y="32"/>
                    <a:pt x="24" y="32"/>
                    <a:pt x="24" y="32"/>
                  </a:cubicBezTo>
                  <a:cubicBezTo>
                    <a:pt x="23" y="32"/>
                    <a:pt x="23" y="32"/>
                    <a:pt x="23" y="32"/>
                  </a:cubicBezTo>
                  <a:cubicBezTo>
                    <a:pt x="26" y="30"/>
                    <a:pt x="26" y="30"/>
                    <a:pt x="26" y="30"/>
                  </a:cubicBezTo>
                  <a:cubicBezTo>
                    <a:pt x="27" y="30"/>
                    <a:pt x="27" y="30"/>
                    <a:pt x="27" y="29"/>
                  </a:cubicBezTo>
                  <a:cubicBezTo>
                    <a:pt x="27" y="29"/>
                    <a:pt x="26" y="28"/>
                    <a:pt x="26" y="28"/>
                  </a:cubicBezTo>
                  <a:cubicBezTo>
                    <a:pt x="20" y="30"/>
                    <a:pt x="20" y="30"/>
                    <a:pt x="20" y="30"/>
                  </a:cubicBezTo>
                  <a:cubicBezTo>
                    <a:pt x="17" y="29"/>
                    <a:pt x="17" y="29"/>
                    <a:pt x="17" y="29"/>
                  </a:cubicBezTo>
                  <a:cubicBezTo>
                    <a:pt x="20" y="27"/>
                    <a:pt x="20" y="27"/>
                    <a:pt x="20" y="27"/>
                  </a:cubicBezTo>
                  <a:cubicBezTo>
                    <a:pt x="25" y="28"/>
                    <a:pt x="25" y="28"/>
                    <a:pt x="25" y="28"/>
                  </a:cubicBezTo>
                  <a:cubicBezTo>
                    <a:pt x="26" y="28"/>
                    <a:pt x="26" y="28"/>
                    <a:pt x="26" y="28"/>
                  </a:cubicBezTo>
                  <a:cubicBezTo>
                    <a:pt x="26" y="28"/>
                    <a:pt x="27" y="27"/>
                    <a:pt x="27" y="27"/>
                  </a:cubicBezTo>
                  <a:cubicBezTo>
                    <a:pt x="27" y="26"/>
                    <a:pt x="26" y="26"/>
                    <a:pt x="26" y="26"/>
                  </a:cubicBezTo>
                  <a:cubicBezTo>
                    <a:pt x="22" y="25"/>
                    <a:pt x="22" y="25"/>
                    <a:pt x="22" y="25"/>
                  </a:cubicBezTo>
                  <a:cubicBezTo>
                    <a:pt x="24" y="24"/>
                    <a:pt x="24" y="24"/>
                    <a:pt x="24" y="24"/>
                  </a:cubicBezTo>
                  <a:cubicBezTo>
                    <a:pt x="27" y="25"/>
                    <a:pt x="27" y="25"/>
                    <a:pt x="27" y="25"/>
                  </a:cubicBezTo>
                  <a:cubicBezTo>
                    <a:pt x="28" y="25"/>
                    <a:pt x="28" y="25"/>
                    <a:pt x="28" y="25"/>
                  </a:cubicBezTo>
                  <a:cubicBezTo>
                    <a:pt x="28" y="25"/>
                    <a:pt x="28" y="25"/>
                    <a:pt x="28" y="24"/>
                  </a:cubicBezTo>
                  <a:cubicBezTo>
                    <a:pt x="29" y="24"/>
                    <a:pt x="28" y="23"/>
                    <a:pt x="28" y="23"/>
                  </a:cubicBezTo>
                  <a:cubicBezTo>
                    <a:pt x="26" y="23"/>
                    <a:pt x="26" y="23"/>
                    <a:pt x="26" y="23"/>
                  </a:cubicBezTo>
                  <a:cubicBezTo>
                    <a:pt x="29" y="21"/>
                    <a:pt x="29" y="21"/>
                    <a:pt x="29" y="21"/>
                  </a:cubicBezTo>
                  <a:cubicBezTo>
                    <a:pt x="29" y="21"/>
                    <a:pt x="29" y="20"/>
                    <a:pt x="29" y="20"/>
                  </a:cubicBezTo>
                  <a:cubicBezTo>
                    <a:pt x="29" y="19"/>
                    <a:pt x="28" y="19"/>
                    <a:pt x="27" y="19"/>
                  </a:cubicBezTo>
                  <a:cubicBezTo>
                    <a:pt x="25" y="21"/>
                    <a:pt x="25" y="21"/>
                    <a:pt x="25" y="21"/>
                  </a:cubicBezTo>
                  <a:cubicBezTo>
                    <a:pt x="25" y="19"/>
                    <a:pt x="25" y="19"/>
                    <a:pt x="25" y="19"/>
                  </a:cubicBezTo>
                  <a:cubicBezTo>
                    <a:pt x="25" y="19"/>
                    <a:pt x="25" y="18"/>
                    <a:pt x="25" y="18"/>
                  </a:cubicBezTo>
                  <a:cubicBezTo>
                    <a:pt x="24" y="18"/>
                    <a:pt x="23" y="18"/>
                    <a:pt x="23" y="19"/>
                  </a:cubicBezTo>
                  <a:cubicBezTo>
                    <a:pt x="23" y="23"/>
                    <a:pt x="23" y="23"/>
                    <a:pt x="23" y="23"/>
                  </a:cubicBezTo>
                  <a:cubicBezTo>
                    <a:pt x="21" y="23"/>
                    <a:pt x="21" y="23"/>
                    <a:pt x="21" y="23"/>
                  </a:cubicBezTo>
                  <a:cubicBezTo>
                    <a:pt x="22" y="20"/>
                    <a:pt x="22" y="20"/>
                    <a:pt x="22" y="20"/>
                  </a:cubicBezTo>
                  <a:cubicBezTo>
                    <a:pt x="22" y="19"/>
                    <a:pt x="22" y="19"/>
                    <a:pt x="21" y="19"/>
                  </a:cubicBezTo>
                  <a:cubicBezTo>
                    <a:pt x="21" y="19"/>
                    <a:pt x="20" y="19"/>
                    <a:pt x="20" y="19"/>
                  </a:cubicBezTo>
                  <a:cubicBezTo>
                    <a:pt x="19" y="25"/>
                    <a:pt x="19" y="25"/>
                    <a:pt x="19" y="25"/>
                  </a:cubicBezTo>
                  <a:cubicBezTo>
                    <a:pt x="16" y="27"/>
                    <a:pt x="16" y="27"/>
                    <a:pt x="16" y="27"/>
                  </a:cubicBezTo>
                  <a:cubicBezTo>
                    <a:pt x="16" y="23"/>
                    <a:pt x="16" y="23"/>
                    <a:pt x="16" y="23"/>
                  </a:cubicBezTo>
                  <a:cubicBezTo>
                    <a:pt x="20" y="19"/>
                    <a:pt x="20" y="19"/>
                    <a:pt x="20" y="19"/>
                  </a:cubicBezTo>
                  <a:cubicBezTo>
                    <a:pt x="20" y="19"/>
                    <a:pt x="20" y="18"/>
                    <a:pt x="20" y="18"/>
                  </a:cubicBezTo>
                  <a:cubicBezTo>
                    <a:pt x="20" y="18"/>
                    <a:pt x="19" y="18"/>
                    <a:pt x="19" y="18"/>
                  </a:cubicBezTo>
                  <a:cubicBezTo>
                    <a:pt x="16" y="21"/>
                    <a:pt x="16" y="21"/>
                    <a:pt x="16" y="21"/>
                  </a:cubicBezTo>
                  <a:cubicBezTo>
                    <a:pt x="16" y="19"/>
                    <a:pt x="16" y="19"/>
                    <a:pt x="16" y="19"/>
                  </a:cubicBezTo>
                  <a:cubicBezTo>
                    <a:pt x="19" y="16"/>
                    <a:pt x="19" y="16"/>
                    <a:pt x="19" y="16"/>
                  </a:cubicBezTo>
                  <a:cubicBezTo>
                    <a:pt x="19" y="16"/>
                    <a:pt x="19" y="15"/>
                    <a:pt x="19" y="15"/>
                  </a:cubicBezTo>
                  <a:cubicBezTo>
                    <a:pt x="18" y="15"/>
                    <a:pt x="18" y="15"/>
                    <a:pt x="17" y="15"/>
                  </a:cubicBezTo>
                  <a:cubicBezTo>
                    <a:pt x="16" y="16"/>
                    <a:pt x="16" y="16"/>
                    <a:pt x="16" y="16"/>
                  </a:cubicBezTo>
                  <a:cubicBezTo>
                    <a:pt x="16" y="13"/>
                    <a:pt x="16" y="13"/>
                    <a:pt x="16" y="13"/>
                  </a:cubicBezTo>
                  <a:cubicBezTo>
                    <a:pt x="16" y="13"/>
                    <a:pt x="16" y="12"/>
                    <a:pt x="15" y="12"/>
                  </a:cubicBezTo>
                  <a:cubicBezTo>
                    <a:pt x="15" y="12"/>
                    <a:pt x="14" y="13"/>
                    <a:pt x="14" y="13"/>
                  </a:cubicBezTo>
                  <a:cubicBezTo>
                    <a:pt x="14" y="16"/>
                    <a:pt x="14" y="16"/>
                    <a:pt x="14" y="16"/>
                  </a:cubicBezTo>
                  <a:cubicBezTo>
                    <a:pt x="13" y="15"/>
                    <a:pt x="13" y="15"/>
                    <a:pt x="13" y="15"/>
                  </a:cubicBezTo>
                  <a:cubicBezTo>
                    <a:pt x="12" y="15"/>
                    <a:pt x="12" y="15"/>
                    <a:pt x="11" y="15"/>
                  </a:cubicBezTo>
                  <a:cubicBezTo>
                    <a:pt x="11" y="15"/>
                    <a:pt x="11" y="16"/>
                    <a:pt x="11" y="16"/>
                  </a:cubicBezTo>
                  <a:cubicBezTo>
                    <a:pt x="14" y="19"/>
                    <a:pt x="14" y="19"/>
                    <a:pt x="14" y="19"/>
                  </a:cubicBezTo>
                  <a:cubicBezTo>
                    <a:pt x="14" y="21"/>
                    <a:pt x="14" y="21"/>
                    <a:pt x="14" y="21"/>
                  </a:cubicBezTo>
                  <a:cubicBezTo>
                    <a:pt x="11" y="18"/>
                    <a:pt x="11" y="18"/>
                    <a:pt x="11" y="18"/>
                  </a:cubicBezTo>
                  <a:cubicBezTo>
                    <a:pt x="11" y="18"/>
                    <a:pt x="10" y="18"/>
                    <a:pt x="10" y="18"/>
                  </a:cubicBezTo>
                  <a:cubicBezTo>
                    <a:pt x="10" y="18"/>
                    <a:pt x="10" y="19"/>
                    <a:pt x="10" y="19"/>
                  </a:cubicBezTo>
                  <a:cubicBezTo>
                    <a:pt x="14" y="23"/>
                    <a:pt x="14" y="23"/>
                    <a:pt x="14" y="23"/>
                  </a:cubicBezTo>
                  <a:cubicBezTo>
                    <a:pt x="14" y="27"/>
                    <a:pt x="14" y="27"/>
                    <a:pt x="14" y="27"/>
                  </a:cubicBezTo>
                  <a:cubicBezTo>
                    <a:pt x="11" y="25"/>
                    <a:pt x="11" y="25"/>
                    <a:pt x="11" y="25"/>
                  </a:cubicBezTo>
                  <a:cubicBezTo>
                    <a:pt x="9" y="20"/>
                    <a:pt x="9" y="20"/>
                    <a:pt x="9" y="20"/>
                  </a:cubicBezTo>
                  <a:cubicBezTo>
                    <a:pt x="9" y="20"/>
                    <a:pt x="8" y="19"/>
                    <a:pt x="8" y="19"/>
                  </a:cubicBezTo>
                  <a:cubicBezTo>
                    <a:pt x="7" y="20"/>
                    <a:pt x="7" y="20"/>
                    <a:pt x="7" y="21"/>
                  </a:cubicBezTo>
                  <a:cubicBezTo>
                    <a:pt x="8" y="24"/>
                    <a:pt x="8" y="24"/>
                    <a:pt x="8" y="24"/>
                  </a:cubicBezTo>
                  <a:cubicBezTo>
                    <a:pt x="7" y="23"/>
                    <a:pt x="7" y="23"/>
                    <a:pt x="7" y="23"/>
                  </a:cubicBezTo>
                  <a:cubicBezTo>
                    <a:pt x="6" y="20"/>
                    <a:pt x="6" y="20"/>
                    <a:pt x="6" y="20"/>
                  </a:cubicBezTo>
                  <a:cubicBezTo>
                    <a:pt x="6" y="19"/>
                    <a:pt x="5" y="19"/>
                    <a:pt x="4" y="19"/>
                  </a:cubicBezTo>
                  <a:cubicBezTo>
                    <a:pt x="4" y="19"/>
                    <a:pt x="4" y="20"/>
                    <a:pt x="4" y="21"/>
                  </a:cubicBezTo>
                  <a:cubicBezTo>
                    <a:pt x="4" y="22"/>
                    <a:pt x="4" y="22"/>
                    <a:pt x="4" y="22"/>
                  </a:cubicBezTo>
                  <a:cubicBezTo>
                    <a:pt x="2" y="21"/>
                    <a:pt x="2" y="21"/>
                    <a:pt x="2" y="21"/>
                  </a:cubicBezTo>
                  <a:cubicBezTo>
                    <a:pt x="1" y="21"/>
                    <a:pt x="1" y="21"/>
                    <a:pt x="0" y="21"/>
                  </a:cubicBezTo>
                  <a:cubicBezTo>
                    <a:pt x="0" y="22"/>
                    <a:pt x="0" y="22"/>
                    <a:pt x="1" y="23"/>
                  </a:cubicBezTo>
                  <a:cubicBezTo>
                    <a:pt x="3" y="24"/>
                    <a:pt x="3" y="24"/>
                    <a:pt x="3" y="24"/>
                  </a:cubicBezTo>
                  <a:cubicBezTo>
                    <a:pt x="2" y="25"/>
                    <a:pt x="2" y="25"/>
                    <a:pt x="2" y="25"/>
                  </a:cubicBezTo>
                  <a:cubicBezTo>
                    <a:pt x="1" y="25"/>
                    <a:pt x="1" y="25"/>
                    <a:pt x="1" y="26"/>
                  </a:cubicBezTo>
                  <a:cubicBezTo>
                    <a:pt x="1" y="26"/>
                    <a:pt x="2" y="26"/>
                    <a:pt x="2" y="26"/>
                  </a:cubicBezTo>
                  <a:cubicBezTo>
                    <a:pt x="2" y="26"/>
                    <a:pt x="2" y="26"/>
                    <a:pt x="2" y="26"/>
                  </a:cubicBezTo>
                  <a:cubicBezTo>
                    <a:pt x="6" y="25"/>
                    <a:pt x="6" y="25"/>
                    <a:pt x="6" y="25"/>
                  </a:cubicBezTo>
                  <a:cubicBezTo>
                    <a:pt x="7" y="26"/>
                    <a:pt x="7" y="26"/>
                    <a:pt x="7" y="26"/>
                  </a:cubicBezTo>
                  <a:cubicBezTo>
                    <a:pt x="4" y="27"/>
                    <a:pt x="4" y="27"/>
                    <a:pt x="4" y="27"/>
                  </a:cubicBezTo>
                  <a:cubicBezTo>
                    <a:pt x="3" y="27"/>
                    <a:pt x="3" y="28"/>
                    <a:pt x="3" y="28"/>
                  </a:cubicBezTo>
                  <a:cubicBezTo>
                    <a:pt x="3" y="29"/>
                    <a:pt x="4" y="29"/>
                    <a:pt x="4" y="29"/>
                  </a:cubicBezTo>
                  <a:cubicBezTo>
                    <a:pt x="5" y="29"/>
                    <a:pt x="5" y="29"/>
                    <a:pt x="5" y="29"/>
                  </a:cubicBezTo>
                  <a:cubicBezTo>
                    <a:pt x="10" y="27"/>
                    <a:pt x="10" y="27"/>
                    <a:pt x="10" y="27"/>
                  </a:cubicBezTo>
                  <a:cubicBezTo>
                    <a:pt x="13" y="29"/>
                    <a:pt x="13" y="29"/>
                    <a:pt x="13" y="29"/>
                  </a:cubicBezTo>
                  <a:cubicBezTo>
                    <a:pt x="10" y="31"/>
                    <a:pt x="10" y="31"/>
                    <a:pt x="10" y="31"/>
                  </a:cubicBezTo>
                  <a:cubicBezTo>
                    <a:pt x="5" y="30"/>
                    <a:pt x="5" y="30"/>
                    <a:pt x="5" y="30"/>
                  </a:cubicBezTo>
                  <a:cubicBezTo>
                    <a:pt x="4" y="30"/>
                    <a:pt x="4" y="30"/>
                    <a:pt x="3" y="30"/>
                  </a:cubicBezTo>
                  <a:cubicBezTo>
                    <a:pt x="3" y="31"/>
                    <a:pt x="4" y="31"/>
                    <a:pt x="4" y="32"/>
                  </a:cubicBezTo>
                  <a:cubicBezTo>
                    <a:pt x="8" y="32"/>
                    <a:pt x="8" y="32"/>
                    <a:pt x="8" y="32"/>
                  </a:cubicBezTo>
                  <a:cubicBezTo>
                    <a:pt x="6" y="33"/>
                    <a:pt x="6" y="33"/>
                    <a:pt x="6" y="33"/>
                  </a:cubicBezTo>
                  <a:cubicBezTo>
                    <a:pt x="3" y="33"/>
                    <a:pt x="3" y="33"/>
                    <a:pt x="3" y="33"/>
                  </a:cubicBezTo>
                  <a:cubicBezTo>
                    <a:pt x="2" y="32"/>
                    <a:pt x="2" y="33"/>
                    <a:pt x="2" y="33"/>
                  </a:cubicBezTo>
                  <a:cubicBezTo>
                    <a:pt x="1" y="34"/>
                    <a:pt x="2" y="34"/>
                    <a:pt x="2" y="34"/>
                  </a:cubicBezTo>
                  <a:cubicBezTo>
                    <a:pt x="4" y="35"/>
                    <a:pt x="4" y="35"/>
                    <a:pt x="4" y="35"/>
                  </a:cubicBezTo>
                  <a:cubicBezTo>
                    <a:pt x="2" y="36"/>
                    <a:pt x="2" y="36"/>
                    <a:pt x="2" y="36"/>
                  </a:cubicBezTo>
                  <a:cubicBezTo>
                    <a:pt x="1" y="37"/>
                    <a:pt x="1" y="37"/>
                    <a:pt x="1" y="38"/>
                  </a:cubicBezTo>
                  <a:cubicBezTo>
                    <a:pt x="2" y="38"/>
                    <a:pt x="2" y="38"/>
                    <a:pt x="2" y="38"/>
                  </a:cubicBezTo>
                  <a:cubicBezTo>
                    <a:pt x="3" y="38"/>
                    <a:pt x="3" y="38"/>
                    <a:pt x="3" y="38"/>
                  </a:cubicBezTo>
                  <a:cubicBezTo>
                    <a:pt x="5" y="36"/>
                    <a:pt x="5" y="36"/>
                    <a:pt x="5" y="36"/>
                  </a:cubicBezTo>
                  <a:cubicBezTo>
                    <a:pt x="5" y="38"/>
                    <a:pt x="5" y="38"/>
                    <a:pt x="5" y="38"/>
                  </a:cubicBezTo>
                  <a:cubicBezTo>
                    <a:pt x="5" y="39"/>
                    <a:pt x="5" y="39"/>
                    <a:pt x="6" y="39"/>
                  </a:cubicBezTo>
                  <a:cubicBezTo>
                    <a:pt x="6" y="39"/>
                    <a:pt x="6" y="39"/>
                    <a:pt x="6" y="39"/>
                  </a:cubicBezTo>
                  <a:cubicBezTo>
                    <a:pt x="6" y="39"/>
                    <a:pt x="7" y="39"/>
                    <a:pt x="7" y="39"/>
                  </a:cubicBezTo>
                  <a:cubicBezTo>
                    <a:pt x="7" y="35"/>
                    <a:pt x="7" y="35"/>
                    <a:pt x="7" y="35"/>
                  </a:cubicBezTo>
                  <a:cubicBezTo>
                    <a:pt x="9" y="34"/>
                    <a:pt x="9" y="34"/>
                    <a:pt x="9" y="34"/>
                  </a:cubicBezTo>
                  <a:cubicBezTo>
                    <a:pt x="8" y="38"/>
                    <a:pt x="8" y="38"/>
                    <a:pt x="8" y="38"/>
                  </a:cubicBezTo>
                  <a:cubicBezTo>
                    <a:pt x="8" y="38"/>
                    <a:pt x="8" y="39"/>
                    <a:pt x="9" y="39"/>
                  </a:cubicBezTo>
                  <a:cubicBezTo>
                    <a:pt x="9" y="39"/>
                    <a:pt x="9" y="39"/>
                    <a:pt x="9" y="39"/>
                  </a:cubicBezTo>
                  <a:cubicBezTo>
                    <a:pt x="10" y="39"/>
                    <a:pt x="10" y="38"/>
                    <a:pt x="10" y="38"/>
                  </a:cubicBezTo>
                  <a:cubicBezTo>
                    <a:pt x="11" y="32"/>
                    <a:pt x="11" y="32"/>
                    <a:pt x="11" y="32"/>
                  </a:cubicBezTo>
                  <a:cubicBezTo>
                    <a:pt x="14" y="31"/>
                    <a:pt x="14" y="31"/>
                    <a:pt x="14" y="31"/>
                  </a:cubicBezTo>
                  <a:cubicBezTo>
                    <a:pt x="14" y="34"/>
                    <a:pt x="14" y="34"/>
                    <a:pt x="14" y="34"/>
                  </a:cubicBezTo>
                  <a:cubicBezTo>
                    <a:pt x="10" y="38"/>
                    <a:pt x="10" y="38"/>
                    <a:pt x="10" y="38"/>
                  </a:cubicBezTo>
                  <a:cubicBezTo>
                    <a:pt x="10" y="38"/>
                    <a:pt x="10" y="39"/>
                    <a:pt x="10" y="39"/>
                  </a:cubicBezTo>
                  <a:cubicBezTo>
                    <a:pt x="11" y="40"/>
                    <a:pt x="11" y="40"/>
                    <a:pt x="11" y="40"/>
                  </a:cubicBezTo>
                  <a:cubicBezTo>
                    <a:pt x="11" y="39"/>
                    <a:pt x="11" y="39"/>
                    <a:pt x="11" y="39"/>
                  </a:cubicBezTo>
                  <a:cubicBezTo>
                    <a:pt x="14" y="37"/>
                    <a:pt x="14" y="37"/>
                    <a:pt x="14" y="37"/>
                  </a:cubicBezTo>
                  <a:cubicBezTo>
                    <a:pt x="14" y="38"/>
                    <a:pt x="14" y="38"/>
                    <a:pt x="14" y="38"/>
                  </a:cubicBezTo>
                  <a:cubicBezTo>
                    <a:pt x="11" y="41"/>
                    <a:pt x="11" y="41"/>
                    <a:pt x="11" y="41"/>
                  </a:cubicBezTo>
                  <a:cubicBezTo>
                    <a:pt x="11" y="41"/>
                    <a:pt x="11" y="42"/>
                    <a:pt x="11" y="42"/>
                  </a:cubicBezTo>
                  <a:cubicBezTo>
                    <a:pt x="12" y="43"/>
                    <a:pt x="12" y="43"/>
                    <a:pt x="13" y="42"/>
                  </a:cubicBezTo>
                  <a:cubicBezTo>
                    <a:pt x="14" y="41"/>
                    <a:pt x="14" y="41"/>
                    <a:pt x="14" y="41"/>
                  </a:cubicBezTo>
                  <a:cubicBezTo>
                    <a:pt x="14" y="44"/>
                    <a:pt x="14" y="44"/>
                    <a:pt x="14" y="44"/>
                  </a:cubicBezTo>
                  <a:cubicBezTo>
                    <a:pt x="14" y="45"/>
                    <a:pt x="15" y="45"/>
                    <a:pt x="15" y="45"/>
                  </a:cubicBezTo>
                  <a:cubicBezTo>
                    <a:pt x="16" y="45"/>
                    <a:pt x="16" y="45"/>
                    <a:pt x="16" y="44"/>
                  </a:cubicBezTo>
                  <a:cubicBezTo>
                    <a:pt x="16" y="41"/>
                    <a:pt x="16" y="41"/>
                    <a:pt x="16" y="41"/>
                  </a:cubicBezTo>
                  <a:cubicBezTo>
                    <a:pt x="17" y="42"/>
                    <a:pt x="17" y="42"/>
                    <a:pt x="17" y="42"/>
                  </a:cubicBezTo>
                  <a:cubicBezTo>
                    <a:pt x="18" y="43"/>
                    <a:pt x="18" y="43"/>
                    <a:pt x="18" y="43"/>
                  </a:cubicBezTo>
                  <a:cubicBezTo>
                    <a:pt x="19" y="42"/>
                    <a:pt x="19" y="42"/>
                    <a:pt x="19" y="42"/>
                  </a:cubicBezTo>
                  <a:cubicBezTo>
                    <a:pt x="19" y="42"/>
                    <a:pt x="19" y="41"/>
                    <a:pt x="19" y="41"/>
                  </a:cubicBezTo>
                  <a:cubicBezTo>
                    <a:pt x="16" y="38"/>
                    <a:pt x="16" y="38"/>
                    <a:pt x="16" y="38"/>
                  </a:cubicBezTo>
                  <a:cubicBezTo>
                    <a:pt x="16" y="37"/>
                    <a:pt x="16" y="37"/>
                    <a:pt x="16" y="37"/>
                  </a:cubicBezTo>
                  <a:cubicBezTo>
                    <a:pt x="19" y="39"/>
                    <a:pt x="19" y="39"/>
                    <a:pt x="19" y="39"/>
                  </a:cubicBezTo>
                  <a:cubicBezTo>
                    <a:pt x="19" y="40"/>
                    <a:pt x="20" y="40"/>
                    <a:pt x="20" y="39"/>
                  </a:cubicBezTo>
                  <a:cubicBezTo>
                    <a:pt x="20" y="39"/>
                    <a:pt x="20" y="38"/>
                    <a:pt x="20" y="38"/>
                  </a:cubicBezTo>
                  <a:cubicBezTo>
                    <a:pt x="16" y="34"/>
                    <a:pt x="16" y="34"/>
                    <a:pt x="16" y="34"/>
                  </a:cubicBezTo>
                  <a:cubicBezTo>
                    <a:pt x="16" y="30"/>
                    <a:pt x="16" y="30"/>
                    <a:pt x="16" y="30"/>
                  </a:cubicBezTo>
                  <a:cubicBezTo>
                    <a:pt x="19" y="32"/>
                    <a:pt x="19" y="32"/>
                    <a:pt x="19" y="32"/>
                  </a:cubicBezTo>
                  <a:cubicBezTo>
                    <a:pt x="21" y="37"/>
                    <a:pt x="21" y="37"/>
                    <a:pt x="21" y="37"/>
                  </a:cubicBezTo>
                  <a:cubicBezTo>
                    <a:pt x="21" y="38"/>
                    <a:pt x="22" y="38"/>
                    <a:pt x="22" y="38"/>
                  </a:cubicBezTo>
                  <a:cubicBezTo>
                    <a:pt x="22" y="38"/>
                    <a:pt x="22" y="38"/>
                    <a:pt x="22" y="38"/>
                  </a:cubicBezTo>
                  <a:cubicBezTo>
                    <a:pt x="23" y="38"/>
                    <a:pt x="23" y="37"/>
                    <a:pt x="23" y="37"/>
                  </a:cubicBezTo>
                  <a:lnTo>
                    <a:pt x="22" y="33"/>
                  </a:lnTo>
                  <a:close/>
                  <a:moveTo>
                    <a:pt x="68" y="71"/>
                  </a:moveTo>
                  <a:cubicBezTo>
                    <a:pt x="63" y="68"/>
                    <a:pt x="63" y="68"/>
                    <a:pt x="63" y="68"/>
                  </a:cubicBezTo>
                  <a:cubicBezTo>
                    <a:pt x="66" y="67"/>
                    <a:pt x="66" y="67"/>
                    <a:pt x="66" y="67"/>
                  </a:cubicBezTo>
                  <a:cubicBezTo>
                    <a:pt x="67" y="67"/>
                    <a:pt x="67" y="66"/>
                    <a:pt x="67" y="66"/>
                  </a:cubicBezTo>
                  <a:cubicBezTo>
                    <a:pt x="67" y="65"/>
                    <a:pt x="66" y="65"/>
                    <a:pt x="65" y="65"/>
                  </a:cubicBezTo>
                  <a:cubicBezTo>
                    <a:pt x="60" y="67"/>
                    <a:pt x="60" y="67"/>
                    <a:pt x="60" y="67"/>
                  </a:cubicBezTo>
                  <a:cubicBezTo>
                    <a:pt x="57" y="65"/>
                    <a:pt x="57" y="65"/>
                    <a:pt x="57" y="65"/>
                  </a:cubicBezTo>
                  <a:cubicBezTo>
                    <a:pt x="63" y="63"/>
                    <a:pt x="63" y="63"/>
                    <a:pt x="63" y="63"/>
                  </a:cubicBezTo>
                  <a:cubicBezTo>
                    <a:pt x="63" y="63"/>
                    <a:pt x="64" y="62"/>
                    <a:pt x="64" y="62"/>
                  </a:cubicBezTo>
                  <a:cubicBezTo>
                    <a:pt x="63" y="61"/>
                    <a:pt x="63" y="61"/>
                    <a:pt x="62" y="61"/>
                  </a:cubicBezTo>
                  <a:cubicBezTo>
                    <a:pt x="54" y="64"/>
                    <a:pt x="54" y="64"/>
                    <a:pt x="54" y="64"/>
                  </a:cubicBezTo>
                  <a:cubicBezTo>
                    <a:pt x="48" y="61"/>
                    <a:pt x="48" y="61"/>
                    <a:pt x="48" y="61"/>
                  </a:cubicBezTo>
                  <a:cubicBezTo>
                    <a:pt x="53" y="58"/>
                    <a:pt x="53" y="58"/>
                    <a:pt x="53" y="58"/>
                  </a:cubicBezTo>
                  <a:cubicBezTo>
                    <a:pt x="62" y="59"/>
                    <a:pt x="62" y="59"/>
                    <a:pt x="62" y="59"/>
                  </a:cubicBezTo>
                  <a:cubicBezTo>
                    <a:pt x="62" y="59"/>
                    <a:pt x="62" y="59"/>
                    <a:pt x="62" y="59"/>
                  </a:cubicBezTo>
                  <a:cubicBezTo>
                    <a:pt x="63" y="59"/>
                    <a:pt x="63" y="59"/>
                    <a:pt x="63" y="58"/>
                  </a:cubicBezTo>
                  <a:cubicBezTo>
                    <a:pt x="64" y="58"/>
                    <a:pt x="63" y="57"/>
                    <a:pt x="62" y="57"/>
                  </a:cubicBezTo>
                  <a:cubicBezTo>
                    <a:pt x="57" y="56"/>
                    <a:pt x="57" y="56"/>
                    <a:pt x="57" y="56"/>
                  </a:cubicBezTo>
                  <a:cubicBezTo>
                    <a:pt x="59" y="54"/>
                    <a:pt x="59" y="54"/>
                    <a:pt x="59" y="54"/>
                  </a:cubicBezTo>
                  <a:cubicBezTo>
                    <a:pt x="65" y="55"/>
                    <a:pt x="65" y="55"/>
                    <a:pt x="65" y="55"/>
                  </a:cubicBezTo>
                  <a:cubicBezTo>
                    <a:pt x="65" y="55"/>
                    <a:pt x="65" y="55"/>
                    <a:pt x="65" y="55"/>
                  </a:cubicBezTo>
                  <a:cubicBezTo>
                    <a:pt x="66" y="55"/>
                    <a:pt x="66" y="55"/>
                    <a:pt x="66" y="54"/>
                  </a:cubicBezTo>
                  <a:cubicBezTo>
                    <a:pt x="66" y="53"/>
                    <a:pt x="66" y="53"/>
                    <a:pt x="65" y="52"/>
                  </a:cubicBezTo>
                  <a:cubicBezTo>
                    <a:pt x="62" y="52"/>
                    <a:pt x="62" y="52"/>
                    <a:pt x="62" y="52"/>
                  </a:cubicBezTo>
                  <a:cubicBezTo>
                    <a:pt x="66" y="49"/>
                    <a:pt x="66" y="49"/>
                    <a:pt x="66" y="49"/>
                  </a:cubicBezTo>
                  <a:cubicBezTo>
                    <a:pt x="67" y="49"/>
                    <a:pt x="67" y="48"/>
                    <a:pt x="67" y="47"/>
                  </a:cubicBezTo>
                  <a:cubicBezTo>
                    <a:pt x="66" y="47"/>
                    <a:pt x="65" y="46"/>
                    <a:pt x="65" y="47"/>
                  </a:cubicBezTo>
                  <a:cubicBezTo>
                    <a:pt x="61" y="50"/>
                    <a:pt x="61" y="50"/>
                    <a:pt x="61" y="50"/>
                  </a:cubicBezTo>
                  <a:cubicBezTo>
                    <a:pt x="61" y="47"/>
                    <a:pt x="61" y="47"/>
                    <a:pt x="61" y="47"/>
                  </a:cubicBezTo>
                  <a:cubicBezTo>
                    <a:pt x="61" y="46"/>
                    <a:pt x="61" y="45"/>
                    <a:pt x="60" y="45"/>
                  </a:cubicBezTo>
                  <a:cubicBezTo>
                    <a:pt x="59" y="45"/>
                    <a:pt x="59" y="45"/>
                    <a:pt x="59" y="46"/>
                  </a:cubicBezTo>
                  <a:cubicBezTo>
                    <a:pt x="57" y="52"/>
                    <a:pt x="57" y="52"/>
                    <a:pt x="57" y="52"/>
                  </a:cubicBezTo>
                  <a:cubicBezTo>
                    <a:pt x="55" y="53"/>
                    <a:pt x="55" y="53"/>
                    <a:pt x="55" y="53"/>
                  </a:cubicBezTo>
                  <a:cubicBezTo>
                    <a:pt x="56" y="47"/>
                    <a:pt x="56" y="47"/>
                    <a:pt x="56" y="47"/>
                  </a:cubicBezTo>
                  <a:cubicBezTo>
                    <a:pt x="56" y="47"/>
                    <a:pt x="56" y="46"/>
                    <a:pt x="55" y="46"/>
                  </a:cubicBezTo>
                  <a:cubicBezTo>
                    <a:pt x="54" y="46"/>
                    <a:pt x="54" y="46"/>
                    <a:pt x="54" y="47"/>
                  </a:cubicBezTo>
                  <a:cubicBezTo>
                    <a:pt x="52" y="55"/>
                    <a:pt x="52" y="55"/>
                    <a:pt x="52" y="55"/>
                  </a:cubicBezTo>
                  <a:cubicBezTo>
                    <a:pt x="47" y="59"/>
                    <a:pt x="47" y="59"/>
                    <a:pt x="47" y="59"/>
                  </a:cubicBezTo>
                  <a:cubicBezTo>
                    <a:pt x="47" y="53"/>
                    <a:pt x="47" y="53"/>
                    <a:pt x="47" y="53"/>
                  </a:cubicBezTo>
                  <a:cubicBezTo>
                    <a:pt x="53" y="47"/>
                    <a:pt x="53" y="47"/>
                    <a:pt x="53" y="47"/>
                  </a:cubicBezTo>
                  <a:cubicBezTo>
                    <a:pt x="54" y="46"/>
                    <a:pt x="54" y="45"/>
                    <a:pt x="53" y="45"/>
                  </a:cubicBezTo>
                  <a:cubicBezTo>
                    <a:pt x="53" y="44"/>
                    <a:pt x="52" y="44"/>
                    <a:pt x="51" y="45"/>
                  </a:cubicBezTo>
                  <a:cubicBezTo>
                    <a:pt x="47" y="49"/>
                    <a:pt x="47" y="49"/>
                    <a:pt x="47" y="49"/>
                  </a:cubicBezTo>
                  <a:cubicBezTo>
                    <a:pt x="47" y="46"/>
                    <a:pt x="47" y="46"/>
                    <a:pt x="47" y="46"/>
                  </a:cubicBezTo>
                  <a:cubicBezTo>
                    <a:pt x="51" y="42"/>
                    <a:pt x="51" y="42"/>
                    <a:pt x="51" y="42"/>
                  </a:cubicBezTo>
                  <a:cubicBezTo>
                    <a:pt x="52" y="41"/>
                    <a:pt x="52" y="41"/>
                    <a:pt x="51" y="40"/>
                  </a:cubicBezTo>
                  <a:cubicBezTo>
                    <a:pt x="51" y="40"/>
                    <a:pt x="50" y="40"/>
                    <a:pt x="49" y="40"/>
                  </a:cubicBezTo>
                  <a:cubicBezTo>
                    <a:pt x="47" y="42"/>
                    <a:pt x="47" y="42"/>
                    <a:pt x="47" y="42"/>
                  </a:cubicBezTo>
                  <a:cubicBezTo>
                    <a:pt x="47" y="37"/>
                    <a:pt x="47" y="37"/>
                    <a:pt x="47" y="37"/>
                  </a:cubicBezTo>
                  <a:cubicBezTo>
                    <a:pt x="47" y="37"/>
                    <a:pt x="46" y="36"/>
                    <a:pt x="46" y="36"/>
                  </a:cubicBezTo>
                  <a:cubicBezTo>
                    <a:pt x="45" y="36"/>
                    <a:pt x="44" y="37"/>
                    <a:pt x="44" y="37"/>
                  </a:cubicBezTo>
                  <a:cubicBezTo>
                    <a:pt x="44" y="42"/>
                    <a:pt x="44" y="42"/>
                    <a:pt x="44" y="42"/>
                  </a:cubicBezTo>
                  <a:cubicBezTo>
                    <a:pt x="42" y="40"/>
                    <a:pt x="42" y="40"/>
                    <a:pt x="42" y="40"/>
                  </a:cubicBezTo>
                  <a:cubicBezTo>
                    <a:pt x="42" y="40"/>
                    <a:pt x="41" y="40"/>
                    <a:pt x="40" y="40"/>
                  </a:cubicBezTo>
                  <a:cubicBezTo>
                    <a:pt x="40" y="41"/>
                    <a:pt x="40" y="41"/>
                    <a:pt x="40" y="42"/>
                  </a:cubicBezTo>
                  <a:cubicBezTo>
                    <a:pt x="44" y="46"/>
                    <a:pt x="44" y="46"/>
                    <a:pt x="44" y="46"/>
                  </a:cubicBezTo>
                  <a:cubicBezTo>
                    <a:pt x="44" y="49"/>
                    <a:pt x="44" y="49"/>
                    <a:pt x="44" y="49"/>
                  </a:cubicBezTo>
                  <a:cubicBezTo>
                    <a:pt x="40" y="45"/>
                    <a:pt x="40" y="45"/>
                    <a:pt x="40" y="45"/>
                  </a:cubicBezTo>
                  <a:cubicBezTo>
                    <a:pt x="40" y="44"/>
                    <a:pt x="39" y="44"/>
                    <a:pt x="38" y="45"/>
                  </a:cubicBezTo>
                  <a:cubicBezTo>
                    <a:pt x="38" y="45"/>
                    <a:pt x="38" y="46"/>
                    <a:pt x="38" y="47"/>
                  </a:cubicBezTo>
                  <a:cubicBezTo>
                    <a:pt x="44" y="53"/>
                    <a:pt x="44" y="53"/>
                    <a:pt x="44" y="53"/>
                  </a:cubicBezTo>
                  <a:cubicBezTo>
                    <a:pt x="44" y="59"/>
                    <a:pt x="44" y="59"/>
                    <a:pt x="44" y="59"/>
                  </a:cubicBezTo>
                  <a:cubicBezTo>
                    <a:pt x="39" y="56"/>
                    <a:pt x="39" y="56"/>
                    <a:pt x="39" y="56"/>
                  </a:cubicBezTo>
                  <a:cubicBezTo>
                    <a:pt x="36" y="48"/>
                    <a:pt x="36" y="48"/>
                    <a:pt x="36" y="48"/>
                  </a:cubicBezTo>
                  <a:cubicBezTo>
                    <a:pt x="36" y="47"/>
                    <a:pt x="35" y="47"/>
                    <a:pt x="35" y="47"/>
                  </a:cubicBezTo>
                  <a:cubicBezTo>
                    <a:pt x="34" y="47"/>
                    <a:pt x="34" y="48"/>
                    <a:pt x="34" y="49"/>
                  </a:cubicBezTo>
                  <a:cubicBezTo>
                    <a:pt x="36" y="54"/>
                    <a:pt x="36" y="54"/>
                    <a:pt x="36" y="54"/>
                  </a:cubicBezTo>
                  <a:cubicBezTo>
                    <a:pt x="33" y="53"/>
                    <a:pt x="33" y="53"/>
                    <a:pt x="33" y="53"/>
                  </a:cubicBezTo>
                  <a:cubicBezTo>
                    <a:pt x="31" y="48"/>
                    <a:pt x="31" y="48"/>
                    <a:pt x="31" y="48"/>
                  </a:cubicBezTo>
                  <a:cubicBezTo>
                    <a:pt x="31" y="47"/>
                    <a:pt x="30" y="46"/>
                    <a:pt x="29" y="47"/>
                  </a:cubicBezTo>
                  <a:cubicBezTo>
                    <a:pt x="29" y="47"/>
                    <a:pt x="28" y="48"/>
                    <a:pt x="29" y="48"/>
                  </a:cubicBezTo>
                  <a:cubicBezTo>
                    <a:pt x="30" y="51"/>
                    <a:pt x="30" y="51"/>
                    <a:pt x="30" y="51"/>
                  </a:cubicBezTo>
                  <a:cubicBezTo>
                    <a:pt x="25" y="49"/>
                    <a:pt x="25" y="49"/>
                    <a:pt x="25" y="49"/>
                  </a:cubicBezTo>
                  <a:cubicBezTo>
                    <a:pt x="24" y="49"/>
                    <a:pt x="24" y="49"/>
                    <a:pt x="23" y="50"/>
                  </a:cubicBezTo>
                  <a:cubicBezTo>
                    <a:pt x="23" y="50"/>
                    <a:pt x="23" y="51"/>
                    <a:pt x="24" y="52"/>
                  </a:cubicBezTo>
                  <a:cubicBezTo>
                    <a:pt x="28" y="54"/>
                    <a:pt x="28" y="54"/>
                    <a:pt x="28" y="54"/>
                  </a:cubicBezTo>
                  <a:cubicBezTo>
                    <a:pt x="25" y="55"/>
                    <a:pt x="25" y="55"/>
                    <a:pt x="25" y="55"/>
                  </a:cubicBezTo>
                  <a:cubicBezTo>
                    <a:pt x="25" y="55"/>
                    <a:pt x="24" y="56"/>
                    <a:pt x="25" y="56"/>
                  </a:cubicBezTo>
                  <a:cubicBezTo>
                    <a:pt x="25" y="57"/>
                    <a:pt x="25" y="57"/>
                    <a:pt x="26" y="57"/>
                  </a:cubicBezTo>
                  <a:cubicBezTo>
                    <a:pt x="26" y="57"/>
                    <a:pt x="26" y="57"/>
                    <a:pt x="26" y="57"/>
                  </a:cubicBezTo>
                  <a:cubicBezTo>
                    <a:pt x="32" y="55"/>
                    <a:pt x="32" y="55"/>
                    <a:pt x="32" y="55"/>
                  </a:cubicBezTo>
                  <a:cubicBezTo>
                    <a:pt x="34" y="57"/>
                    <a:pt x="34" y="57"/>
                    <a:pt x="34" y="57"/>
                  </a:cubicBezTo>
                  <a:cubicBezTo>
                    <a:pt x="29" y="59"/>
                    <a:pt x="29" y="59"/>
                    <a:pt x="29" y="59"/>
                  </a:cubicBezTo>
                  <a:cubicBezTo>
                    <a:pt x="28" y="59"/>
                    <a:pt x="28" y="60"/>
                    <a:pt x="28" y="60"/>
                  </a:cubicBezTo>
                  <a:cubicBezTo>
                    <a:pt x="28" y="61"/>
                    <a:pt x="29" y="61"/>
                    <a:pt x="29" y="61"/>
                  </a:cubicBezTo>
                  <a:cubicBezTo>
                    <a:pt x="30" y="61"/>
                    <a:pt x="30" y="61"/>
                    <a:pt x="30" y="61"/>
                  </a:cubicBezTo>
                  <a:cubicBezTo>
                    <a:pt x="38" y="59"/>
                    <a:pt x="38" y="59"/>
                    <a:pt x="38" y="59"/>
                  </a:cubicBezTo>
                  <a:cubicBezTo>
                    <a:pt x="43" y="61"/>
                    <a:pt x="43" y="61"/>
                    <a:pt x="43" y="61"/>
                  </a:cubicBezTo>
                  <a:cubicBezTo>
                    <a:pt x="38" y="64"/>
                    <a:pt x="38" y="64"/>
                    <a:pt x="38" y="64"/>
                  </a:cubicBezTo>
                  <a:cubicBezTo>
                    <a:pt x="30" y="63"/>
                    <a:pt x="30" y="63"/>
                    <a:pt x="30" y="63"/>
                  </a:cubicBezTo>
                  <a:cubicBezTo>
                    <a:pt x="29" y="62"/>
                    <a:pt x="28" y="63"/>
                    <a:pt x="28" y="64"/>
                  </a:cubicBezTo>
                  <a:cubicBezTo>
                    <a:pt x="28" y="64"/>
                    <a:pt x="28" y="65"/>
                    <a:pt x="29" y="65"/>
                  </a:cubicBezTo>
                  <a:cubicBezTo>
                    <a:pt x="35" y="67"/>
                    <a:pt x="35" y="67"/>
                    <a:pt x="35" y="67"/>
                  </a:cubicBezTo>
                  <a:cubicBezTo>
                    <a:pt x="32" y="68"/>
                    <a:pt x="32" y="68"/>
                    <a:pt x="32" y="68"/>
                  </a:cubicBezTo>
                  <a:cubicBezTo>
                    <a:pt x="27" y="67"/>
                    <a:pt x="27" y="67"/>
                    <a:pt x="27" y="67"/>
                  </a:cubicBezTo>
                  <a:cubicBezTo>
                    <a:pt x="26" y="67"/>
                    <a:pt x="25" y="67"/>
                    <a:pt x="25" y="68"/>
                  </a:cubicBezTo>
                  <a:cubicBezTo>
                    <a:pt x="25" y="69"/>
                    <a:pt x="26" y="69"/>
                    <a:pt x="26" y="70"/>
                  </a:cubicBezTo>
                  <a:cubicBezTo>
                    <a:pt x="29" y="70"/>
                    <a:pt x="29" y="70"/>
                    <a:pt x="29" y="70"/>
                  </a:cubicBezTo>
                  <a:cubicBezTo>
                    <a:pt x="25" y="73"/>
                    <a:pt x="25" y="73"/>
                    <a:pt x="25" y="73"/>
                  </a:cubicBezTo>
                  <a:cubicBezTo>
                    <a:pt x="24" y="73"/>
                    <a:pt x="24" y="74"/>
                    <a:pt x="25" y="75"/>
                  </a:cubicBezTo>
                  <a:cubicBezTo>
                    <a:pt x="25" y="75"/>
                    <a:pt x="25" y="76"/>
                    <a:pt x="26" y="76"/>
                  </a:cubicBezTo>
                  <a:cubicBezTo>
                    <a:pt x="27" y="75"/>
                    <a:pt x="27" y="75"/>
                    <a:pt x="27" y="75"/>
                  </a:cubicBezTo>
                  <a:cubicBezTo>
                    <a:pt x="31" y="73"/>
                    <a:pt x="31" y="73"/>
                    <a:pt x="31" y="73"/>
                  </a:cubicBezTo>
                  <a:cubicBezTo>
                    <a:pt x="30" y="76"/>
                    <a:pt x="30" y="76"/>
                    <a:pt x="30" y="76"/>
                  </a:cubicBezTo>
                  <a:cubicBezTo>
                    <a:pt x="30" y="76"/>
                    <a:pt x="30" y="77"/>
                    <a:pt x="31" y="77"/>
                  </a:cubicBezTo>
                  <a:cubicBezTo>
                    <a:pt x="31" y="77"/>
                    <a:pt x="31" y="77"/>
                    <a:pt x="31" y="77"/>
                  </a:cubicBezTo>
                  <a:cubicBezTo>
                    <a:pt x="32" y="77"/>
                    <a:pt x="33" y="77"/>
                    <a:pt x="33" y="76"/>
                  </a:cubicBezTo>
                  <a:cubicBezTo>
                    <a:pt x="34" y="70"/>
                    <a:pt x="34" y="70"/>
                    <a:pt x="34" y="70"/>
                  </a:cubicBezTo>
                  <a:cubicBezTo>
                    <a:pt x="36" y="69"/>
                    <a:pt x="36" y="69"/>
                    <a:pt x="36" y="69"/>
                  </a:cubicBezTo>
                  <a:cubicBezTo>
                    <a:pt x="35" y="75"/>
                    <a:pt x="35" y="75"/>
                    <a:pt x="35" y="75"/>
                  </a:cubicBezTo>
                  <a:cubicBezTo>
                    <a:pt x="35" y="75"/>
                    <a:pt x="36" y="76"/>
                    <a:pt x="36" y="76"/>
                  </a:cubicBezTo>
                  <a:cubicBezTo>
                    <a:pt x="37" y="76"/>
                    <a:pt x="37" y="76"/>
                    <a:pt x="37" y="76"/>
                  </a:cubicBezTo>
                  <a:cubicBezTo>
                    <a:pt x="37" y="76"/>
                    <a:pt x="38" y="76"/>
                    <a:pt x="38" y="75"/>
                  </a:cubicBezTo>
                  <a:cubicBezTo>
                    <a:pt x="40" y="67"/>
                    <a:pt x="40" y="67"/>
                    <a:pt x="40" y="67"/>
                  </a:cubicBezTo>
                  <a:cubicBezTo>
                    <a:pt x="44" y="64"/>
                    <a:pt x="44" y="64"/>
                    <a:pt x="44" y="64"/>
                  </a:cubicBezTo>
                  <a:cubicBezTo>
                    <a:pt x="44" y="69"/>
                    <a:pt x="44" y="69"/>
                    <a:pt x="44" y="69"/>
                  </a:cubicBezTo>
                  <a:cubicBezTo>
                    <a:pt x="38" y="75"/>
                    <a:pt x="38" y="75"/>
                    <a:pt x="38" y="75"/>
                  </a:cubicBezTo>
                  <a:cubicBezTo>
                    <a:pt x="38" y="76"/>
                    <a:pt x="38" y="77"/>
                    <a:pt x="38" y="77"/>
                  </a:cubicBezTo>
                  <a:cubicBezTo>
                    <a:pt x="39" y="78"/>
                    <a:pt x="40" y="78"/>
                    <a:pt x="40" y="77"/>
                  </a:cubicBezTo>
                  <a:cubicBezTo>
                    <a:pt x="44" y="73"/>
                    <a:pt x="44" y="73"/>
                    <a:pt x="44" y="73"/>
                  </a:cubicBezTo>
                  <a:cubicBezTo>
                    <a:pt x="44" y="76"/>
                    <a:pt x="44" y="76"/>
                    <a:pt x="44" y="76"/>
                  </a:cubicBezTo>
                  <a:cubicBezTo>
                    <a:pt x="40" y="80"/>
                    <a:pt x="40" y="80"/>
                    <a:pt x="40" y="80"/>
                  </a:cubicBezTo>
                  <a:cubicBezTo>
                    <a:pt x="40" y="81"/>
                    <a:pt x="40" y="81"/>
                    <a:pt x="40" y="82"/>
                  </a:cubicBezTo>
                  <a:cubicBezTo>
                    <a:pt x="41" y="82"/>
                    <a:pt x="41" y="82"/>
                    <a:pt x="41" y="82"/>
                  </a:cubicBezTo>
                  <a:cubicBezTo>
                    <a:pt x="42" y="82"/>
                    <a:pt x="42" y="82"/>
                    <a:pt x="42" y="82"/>
                  </a:cubicBezTo>
                  <a:cubicBezTo>
                    <a:pt x="44" y="80"/>
                    <a:pt x="44" y="80"/>
                    <a:pt x="44" y="80"/>
                  </a:cubicBezTo>
                  <a:cubicBezTo>
                    <a:pt x="44" y="85"/>
                    <a:pt x="44" y="85"/>
                    <a:pt x="44" y="85"/>
                  </a:cubicBezTo>
                  <a:cubicBezTo>
                    <a:pt x="44" y="86"/>
                    <a:pt x="45" y="86"/>
                    <a:pt x="46" y="86"/>
                  </a:cubicBezTo>
                  <a:cubicBezTo>
                    <a:pt x="46" y="86"/>
                    <a:pt x="47" y="86"/>
                    <a:pt x="47" y="85"/>
                  </a:cubicBezTo>
                  <a:cubicBezTo>
                    <a:pt x="47" y="80"/>
                    <a:pt x="47" y="80"/>
                    <a:pt x="47" y="80"/>
                  </a:cubicBezTo>
                  <a:cubicBezTo>
                    <a:pt x="49" y="82"/>
                    <a:pt x="49" y="82"/>
                    <a:pt x="49" y="82"/>
                  </a:cubicBezTo>
                  <a:cubicBezTo>
                    <a:pt x="50" y="83"/>
                    <a:pt x="51" y="83"/>
                    <a:pt x="51" y="82"/>
                  </a:cubicBezTo>
                  <a:cubicBezTo>
                    <a:pt x="52" y="81"/>
                    <a:pt x="52" y="81"/>
                    <a:pt x="51" y="80"/>
                  </a:cubicBezTo>
                  <a:cubicBezTo>
                    <a:pt x="47" y="76"/>
                    <a:pt x="47" y="76"/>
                    <a:pt x="47" y="76"/>
                  </a:cubicBezTo>
                  <a:cubicBezTo>
                    <a:pt x="47" y="73"/>
                    <a:pt x="47" y="73"/>
                    <a:pt x="47" y="73"/>
                  </a:cubicBezTo>
                  <a:cubicBezTo>
                    <a:pt x="51" y="77"/>
                    <a:pt x="51" y="77"/>
                    <a:pt x="51" y="77"/>
                  </a:cubicBezTo>
                  <a:cubicBezTo>
                    <a:pt x="52" y="78"/>
                    <a:pt x="52" y="78"/>
                    <a:pt x="52" y="78"/>
                  </a:cubicBezTo>
                  <a:cubicBezTo>
                    <a:pt x="53" y="77"/>
                    <a:pt x="53" y="77"/>
                    <a:pt x="53" y="77"/>
                  </a:cubicBezTo>
                  <a:cubicBezTo>
                    <a:pt x="54" y="77"/>
                    <a:pt x="54" y="76"/>
                    <a:pt x="53" y="75"/>
                  </a:cubicBezTo>
                  <a:cubicBezTo>
                    <a:pt x="47" y="69"/>
                    <a:pt x="47" y="69"/>
                    <a:pt x="47" y="69"/>
                  </a:cubicBezTo>
                  <a:cubicBezTo>
                    <a:pt x="47" y="63"/>
                    <a:pt x="47" y="63"/>
                    <a:pt x="47" y="63"/>
                  </a:cubicBezTo>
                  <a:cubicBezTo>
                    <a:pt x="52" y="66"/>
                    <a:pt x="52" y="66"/>
                    <a:pt x="52" y="66"/>
                  </a:cubicBezTo>
                  <a:cubicBezTo>
                    <a:pt x="55" y="74"/>
                    <a:pt x="55" y="74"/>
                    <a:pt x="55" y="74"/>
                  </a:cubicBezTo>
                  <a:cubicBezTo>
                    <a:pt x="55" y="75"/>
                    <a:pt x="56" y="75"/>
                    <a:pt x="56" y="75"/>
                  </a:cubicBezTo>
                  <a:cubicBezTo>
                    <a:pt x="57" y="75"/>
                    <a:pt x="57" y="75"/>
                    <a:pt x="57" y="75"/>
                  </a:cubicBezTo>
                  <a:cubicBezTo>
                    <a:pt x="58" y="75"/>
                    <a:pt x="58" y="74"/>
                    <a:pt x="58" y="73"/>
                  </a:cubicBezTo>
                  <a:cubicBezTo>
                    <a:pt x="56" y="68"/>
                    <a:pt x="56" y="68"/>
                    <a:pt x="56" y="68"/>
                  </a:cubicBezTo>
                  <a:cubicBezTo>
                    <a:pt x="58" y="69"/>
                    <a:pt x="58" y="69"/>
                    <a:pt x="58" y="69"/>
                  </a:cubicBezTo>
                  <a:cubicBezTo>
                    <a:pt x="60" y="75"/>
                    <a:pt x="60" y="75"/>
                    <a:pt x="60" y="75"/>
                  </a:cubicBezTo>
                  <a:cubicBezTo>
                    <a:pt x="60" y="75"/>
                    <a:pt x="61" y="75"/>
                    <a:pt x="62" y="75"/>
                  </a:cubicBezTo>
                  <a:cubicBezTo>
                    <a:pt x="62" y="75"/>
                    <a:pt x="62" y="75"/>
                    <a:pt x="62" y="75"/>
                  </a:cubicBezTo>
                  <a:cubicBezTo>
                    <a:pt x="63" y="75"/>
                    <a:pt x="63" y="74"/>
                    <a:pt x="63" y="74"/>
                  </a:cubicBezTo>
                  <a:cubicBezTo>
                    <a:pt x="62" y="71"/>
                    <a:pt x="62" y="71"/>
                    <a:pt x="62" y="71"/>
                  </a:cubicBezTo>
                  <a:cubicBezTo>
                    <a:pt x="66" y="73"/>
                    <a:pt x="66" y="73"/>
                    <a:pt x="66" y="73"/>
                  </a:cubicBezTo>
                  <a:cubicBezTo>
                    <a:pt x="67" y="73"/>
                    <a:pt x="67" y="73"/>
                    <a:pt x="67" y="73"/>
                  </a:cubicBezTo>
                  <a:cubicBezTo>
                    <a:pt x="67" y="73"/>
                    <a:pt x="68" y="73"/>
                    <a:pt x="68" y="72"/>
                  </a:cubicBezTo>
                  <a:cubicBezTo>
                    <a:pt x="69" y="72"/>
                    <a:pt x="68" y="71"/>
                    <a:pt x="68" y="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5" name="Freeform 499"/>
            <p:cNvSpPr/>
            <p:nvPr/>
          </p:nvSpPr>
          <p:spPr bwMode="auto">
            <a:xfrm>
              <a:off x="5006192" y="3980293"/>
              <a:ext cx="159921" cy="106735"/>
            </a:xfrm>
            <a:custGeom>
              <a:avLst/>
              <a:gdLst>
                <a:gd name="T0" fmla="*/ 164 w 186"/>
                <a:gd name="T1" fmla="*/ 49 h 124"/>
                <a:gd name="T2" fmla="*/ 164 w 186"/>
                <a:gd name="T3" fmla="*/ 49 h 124"/>
                <a:gd name="T4" fmla="*/ 116 w 186"/>
                <a:gd name="T5" fmla="*/ 0 h 124"/>
                <a:gd name="T6" fmla="*/ 77 w 186"/>
                <a:gd name="T7" fmla="*/ 20 h 124"/>
                <a:gd name="T8" fmla="*/ 58 w 186"/>
                <a:gd name="T9" fmla="*/ 15 h 124"/>
                <a:gd name="T10" fmla="*/ 21 w 186"/>
                <a:gd name="T11" fmla="*/ 49 h 124"/>
                <a:gd name="T12" fmla="*/ 0 w 186"/>
                <a:gd name="T13" fmla="*/ 85 h 124"/>
                <a:gd name="T14" fmla="*/ 38 w 186"/>
                <a:gd name="T15" fmla="*/ 124 h 124"/>
                <a:gd name="T16" fmla="*/ 40 w 186"/>
                <a:gd name="T17" fmla="*/ 124 h 124"/>
                <a:gd name="T18" fmla="*/ 45 w 186"/>
                <a:gd name="T19" fmla="*/ 119 h 124"/>
                <a:gd name="T20" fmla="*/ 40 w 186"/>
                <a:gd name="T21" fmla="*/ 114 h 124"/>
                <a:gd name="T22" fmla="*/ 38 w 186"/>
                <a:gd name="T23" fmla="*/ 114 h 124"/>
                <a:gd name="T24" fmla="*/ 10 w 186"/>
                <a:gd name="T25" fmla="*/ 85 h 124"/>
                <a:gd name="T26" fmla="*/ 28 w 186"/>
                <a:gd name="T27" fmla="*/ 57 h 124"/>
                <a:gd name="T28" fmla="*/ 31 w 186"/>
                <a:gd name="T29" fmla="*/ 52 h 124"/>
                <a:gd name="T30" fmla="*/ 58 w 186"/>
                <a:gd name="T31" fmla="*/ 25 h 124"/>
                <a:gd name="T32" fmla="*/ 75 w 186"/>
                <a:gd name="T33" fmla="*/ 31 h 124"/>
                <a:gd name="T34" fmla="*/ 79 w 186"/>
                <a:gd name="T35" fmla="*/ 32 h 124"/>
                <a:gd name="T36" fmla="*/ 83 w 186"/>
                <a:gd name="T37" fmla="*/ 30 h 124"/>
                <a:gd name="T38" fmla="*/ 116 w 186"/>
                <a:gd name="T39" fmla="*/ 11 h 124"/>
                <a:gd name="T40" fmla="*/ 154 w 186"/>
                <a:gd name="T41" fmla="*/ 49 h 124"/>
                <a:gd name="T42" fmla="*/ 154 w 186"/>
                <a:gd name="T43" fmla="*/ 52 h 124"/>
                <a:gd name="T44" fmla="*/ 157 w 186"/>
                <a:gd name="T45" fmla="*/ 57 h 124"/>
                <a:gd name="T46" fmla="*/ 176 w 186"/>
                <a:gd name="T47" fmla="*/ 85 h 124"/>
                <a:gd name="T48" fmla="*/ 148 w 186"/>
                <a:gd name="T49" fmla="*/ 114 h 124"/>
                <a:gd name="T50" fmla="*/ 146 w 186"/>
                <a:gd name="T51" fmla="*/ 114 h 124"/>
                <a:gd name="T52" fmla="*/ 141 w 186"/>
                <a:gd name="T53" fmla="*/ 119 h 124"/>
                <a:gd name="T54" fmla="*/ 146 w 186"/>
                <a:gd name="T55" fmla="*/ 124 h 124"/>
                <a:gd name="T56" fmla="*/ 148 w 186"/>
                <a:gd name="T57" fmla="*/ 124 h 124"/>
                <a:gd name="T58" fmla="*/ 186 w 186"/>
                <a:gd name="T59" fmla="*/ 85 h 124"/>
                <a:gd name="T60" fmla="*/ 164 w 186"/>
                <a:gd name="T61" fmla="*/ 4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6" h="124">
                  <a:moveTo>
                    <a:pt x="164" y="49"/>
                  </a:moveTo>
                  <a:cubicBezTo>
                    <a:pt x="164" y="49"/>
                    <a:pt x="164" y="49"/>
                    <a:pt x="164" y="49"/>
                  </a:cubicBezTo>
                  <a:cubicBezTo>
                    <a:pt x="164" y="22"/>
                    <a:pt x="143" y="0"/>
                    <a:pt x="116" y="0"/>
                  </a:cubicBezTo>
                  <a:cubicBezTo>
                    <a:pt x="101" y="0"/>
                    <a:pt x="86" y="8"/>
                    <a:pt x="77" y="20"/>
                  </a:cubicBezTo>
                  <a:cubicBezTo>
                    <a:pt x="71" y="17"/>
                    <a:pt x="65" y="15"/>
                    <a:pt x="58" y="15"/>
                  </a:cubicBezTo>
                  <a:cubicBezTo>
                    <a:pt x="39" y="15"/>
                    <a:pt x="22" y="30"/>
                    <a:pt x="21" y="49"/>
                  </a:cubicBezTo>
                  <a:cubicBezTo>
                    <a:pt x="8" y="56"/>
                    <a:pt x="0" y="69"/>
                    <a:pt x="0" y="85"/>
                  </a:cubicBezTo>
                  <a:cubicBezTo>
                    <a:pt x="0" y="107"/>
                    <a:pt x="17" y="124"/>
                    <a:pt x="38" y="124"/>
                  </a:cubicBezTo>
                  <a:cubicBezTo>
                    <a:pt x="40" y="124"/>
                    <a:pt x="40" y="124"/>
                    <a:pt x="40" y="124"/>
                  </a:cubicBezTo>
                  <a:cubicBezTo>
                    <a:pt x="42" y="124"/>
                    <a:pt x="45" y="122"/>
                    <a:pt x="45" y="119"/>
                  </a:cubicBezTo>
                  <a:cubicBezTo>
                    <a:pt x="45" y="116"/>
                    <a:pt x="42" y="114"/>
                    <a:pt x="40" y="114"/>
                  </a:cubicBezTo>
                  <a:cubicBezTo>
                    <a:pt x="38" y="114"/>
                    <a:pt x="38" y="114"/>
                    <a:pt x="38" y="114"/>
                  </a:cubicBezTo>
                  <a:cubicBezTo>
                    <a:pt x="22" y="114"/>
                    <a:pt x="10" y="101"/>
                    <a:pt x="10" y="85"/>
                  </a:cubicBezTo>
                  <a:cubicBezTo>
                    <a:pt x="10" y="73"/>
                    <a:pt x="17" y="62"/>
                    <a:pt x="28" y="57"/>
                  </a:cubicBezTo>
                  <a:cubicBezTo>
                    <a:pt x="30" y="56"/>
                    <a:pt x="31" y="54"/>
                    <a:pt x="31" y="52"/>
                  </a:cubicBezTo>
                  <a:cubicBezTo>
                    <a:pt x="31" y="37"/>
                    <a:pt x="43" y="25"/>
                    <a:pt x="58" y="25"/>
                  </a:cubicBezTo>
                  <a:cubicBezTo>
                    <a:pt x="64" y="25"/>
                    <a:pt x="70" y="27"/>
                    <a:pt x="75" y="31"/>
                  </a:cubicBezTo>
                  <a:cubicBezTo>
                    <a:pt x="76" y="32"/>
                    <a:pt x="78" y="33"/>
                    <a:pt x="79" y="32"/>
                  </a:cubicBezTo>
                  <a:cubicBezTo>
                    <a:pt x="81" y="32"/>
                    <a:pt x="82" y="31"/>
                    <a:pt x="83" y="30"/>
                  </a:cubicBezTo>
                  <a:cubicBezTo>
                    <a:pt x="90" y="18"/>
                    <a:pt x="102" y="11"/>
                    <a:pt x="116" y="11"/>
                  </a:cubicBezTo>
                  <a:cubicBezTo>
                    <a:pt x="137" y="11"/>
                    <a:pt x="154" y="28"/>
                    <a:pt x="154" y="49"/>
                  </a:cubicBezTo>
                  <a:cubicBezTo>
                    <a:pt x="154" y="50"/>
                    <a:pt x="154" y="51"/>
                    <a:pt x="154" y="52"/>
                  </a:cubicBezTo>
                  <a:cubicBezTo>
                    <a:pt x="154" y="54"/>
                    <a:pt x="155" y="56"/>
                    <a:pt x="157" y="57"/>
                  </a:cubicBezTo>
                  <a:cubicBezTo>
                    <a:pt x="168" y="61"/>
                    <a:pt x="176" y="72"/>
                    <a:pt x="176" y="85"/>
                  </a:cubicBezTo>
                  <a:cubicBezTo>
                    <a:pt x="176" y="101"/>
                    <a:pt x="164" y="114"/>
                    <a:pt x="148" y="114"/>
                  </a:cubicBezTo>
                  <a:cubicBezTo>
                    <a:pt x="146" y="114"/>
                    <a:pt x="146" y="114"/>
                    <a:pt x="146" y="114"/>
                  </a:cubicBezTo>
                  <a:cubicBezTo>
                    <a:pt x="144" y="114"/>
                    <a:pt x="141" y="116"/>
                    <a:pt x="141" y="119"/>
                  </a:cubicBezTo>
                  <a:cubicBezTo>
                    <a:pt x="141" y="122"/>
                    <a:pt x="144" y="124"/>
                    <a:pt x="146" y="124"/>
                  </a:cubicBezTo>
                  <a:cubicBezTo>
                    <a:pt x="148" y="124"/>
                    <a:pt x="148" y="124"/>
                    <a:pt x="148" y="124"/>
                  </a:cubicBezTo>
                  <a:cubicBezTo>
                    <a:pt x="169" y="124"/>
                    <a:pt x="186" y="107"/>
                    <a:pt x="186" y="85"/>
                  </a:cubicBezTo>
                  <a:cubicBezTo>
                    <a:pt x="186" y="69"/>
                    <a:pt x="178" y="55"/>
                    <a:pt x="164" y="4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6" name="Freeform 500"/>
            <p:cNvSpPr>
              <a:spLocks noEditPoints="1"/>
            </p:cNvSpPr>
            <p:nvPr/>
          </p:nvSpPr>
          <p:spPr bwMode="auto">
            <a:xfrm>
              <a:off x="7309927" y="4009436"/>
              <a:ext cx="173764" cy="90343"/>
            </a:xfrm>
            <a:custGeom>
              <a:avLst/>
              <a:gdLst>
                <a:gd name="T0" fmla="*/ 199 w 202"/>
                <a:gd name="T1" fmla="*/ 23 h 105"/>
                <a:gd name="T2" fmla="*/ 177 w 202"/>
                <a:gd name="T3" fmla="*/ 0 h 105"/>
                <a:gd name="T4" fmla="*/ 154 w 202"/>
                <a:gd name="T5" fmla="*/ 23 h 105"/>
                <a:gd name="T6" fmla="*/ 159 w 202"/>
                <a:gd name="T7" fmla="*/ 27 h 105"/>
                <a:gd name="T8" fmla="*/ 163 w 202"/>
                <a:gd name="T9" fmla="*/ 23 h 105"/>
                <a:gd name="T10" fmla="*/ 177 w 202"/>
                <a:gd name="T11" fmla="*/ 8 h 105"/>
                <a:gd name="T12" fmla="*/ 191 w 202"/>
                <a:gd name="T13" fmla="*/ 23 h 105"/>
                <a:gd name="T14" fmla="*/ 177 w 202"/>
                <a:gd name="T15" fmla="*/ 39 h 105"/>
                <a:gd name="T16" fmla="*/ 4 w 202"/>
                <a:gd name="T17" fmla="*/ 39 h 105"/>
                <a:gd name="T18" fmla="*/ 0 w 202"/>
                <a:gd name="T19" fmla="*/ 43 h 105"/>
                <a:gd name="T20" fmla="*/ 4 w 202"/>
                <a:gd name="T21" fmla="*/ 47 h 105"/>
                <a:gd name="T22" fmla="*/ 177 w 202"/>
                <a:gd name="T23" fmla="*/ 47 h 105"/>
                <a:gd name="T24" fmla="*/ 199 w 202"/>
                <a:gd name="T25" fmla="*/ 23 h 105"/>
                <a:gd name="T26" fmla="*/ 179 w 202"/>
                <a:gd name="T27" fmla="*/ 58 h 105"/>
                <a:gd name="T28" fmla="*/ 26 w 202"/>
                <a:gd name="T29" fmla="*/ 58 h 105"/>
                <a:gd name="T30" fmla="*/ 22 w 202"/>
                <a:gd name="T31" fmla="*/ 62 h 105"/>
                <a:gd name="T32" fmla="*/ 26 w 202"/>
                <a:gd name="T33" fmla="*/ 66 h 105"/>
                <a:gd name="T34" fmla="*/ 179 w 202"/>
                <a:gd name="T35" fmla="*/ 66 h 105"/>
                <a:gd name="T36" fmla="*/ 194 w 202"/>
                <a:gd name="T37" fmla="*/ 82 h 105"/>
                <a:gd name="T38" fmla="*/ 179 w 202"/>
                <a:gd name="T39" fmla="*/ 97 h 105"/>
                <a:gd name="T40" fmla="*/ 165 w 202"/>
                <a:gd name="T41" fmla="*/ 82 h 105"/>
                <a:gd name="T42" fmla="*/ 161 w 202"/>
                <a:gd name="T43" fmla="*/ 78 h 105"/>
                <a:gd name="T44" fmla="*/ 157 w 202"/>
                <a:gd name="T45" fmla="*/ 82 h 105"/>
                <a:gd name="T46" fmla="*/ 179 w 202"/>
                <a:gd name="T47" fmla="*/ 105 h 105"/>
                <a:gd name="T48" fmla="*/ 202 w 202"/>
                <a:gd name="T49" fmla="*/ 82 h 105"/>
                <a:gd name="T50" fmla="*/ 179 w 202"/>
                <a:gd name="T51"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2" h="105">
                  <a:moveTo>
                    <a:pt x="199" y="23"/>
                  </a:moveTo>
                  <a:cubicBezTo>
                    <a:pt x="199" y="10"/>
                    <a:pt x="189" y="0"/>
                    <a:pt x="177" y="0"/>
                  </a:cubicBezTo>
                  <a:cubicBezTo>
                    <a:pt x="165" y="0"/>
                    <a:pt x="154" y="10"/>
                    <a:pt x="154" y="23"/>
                  </a:cubicBezTo>
                  <a:cubicBezTo>
                    <a:pt x="154" y="25"/>
                    <a:pt x="156" y="27"/>
                    <a:pt x="159" y="27"/>
                  </a:cubicBezTo>
                  <a:cubicBezTo>
                    <a:pt x="161" y="27"/>
                    <a:pt x="163" y="25"/>
                    <a:pt x="163" y="23"/>
                  </a:cubicBezTo>
                  <a:cubicBezTo>
                    <a:pt x="163" y="15"/>
                    <a:pt x="169" y="8"/>
                    <a:pt x="177" y="8"/>
                  </a:cubicBezTo>
                  <a:cubicBezTo>
                    <a:pt x="185" y="8"/>
                    <a:pt x="191" y="15"/>
                    <a:pt x="191" y="23"/>
                  </a:cubicBezTo>
                  <a:cubicBezTo>
                    <a:pt x="191" y="37"/>
                    <a:pt x="178" y="38"/>
                    <a:pt x="177" y="39"/>
                  </a:cubicBezTo>
                  <a:cubicBezTo>
                    <a:pt x="4" y="39"/>
                    <a:pt x="4" y="39"/>
                    <a:pt x="4" y="39"/>
                  </a:cubicBezTo>
                  <a:cubicBezTo>
                    <a:pt x="2" y="39"/>
                    <a:pt x="0" y="40"/>
                    <a:pt x="0" y="43"/>
                  </a:cubicBezTo>
                  <a:cubicBezTo>
                    <a:pt x="0" y="45"/>
                    <a:pt x="2" y="47"/>
                    <a:pt x="4" y="47"/>
                  </a:cubicBezTo>
                  <a:cubicBezTo>
                    <a:pt x="177" y="47"/>
                    <a:pt x="177" y="47"/>
                    <a:pt x="177" y="47"/>
                  </a:cubicBezTo>
                  <a:cubicBezTo>
                    <a:pt x="185" y="47"/>
                    <a:pt x="199" y="41"/>
                    <a:pt x="199" y="23"/>
                  </a:cubicBezTo>
                  <a:close/>
                  <a:moveTo>
                    <a:pt x="179" y="58"/>
                  </a:moveTo>
                  <a:cubicBezTo>
                    <a:pt x="26" y="58"/>
                    <a:pt x="26" y="58"/>
                    <a:pt x="26" y="58"/>
                  </a:cubicBezTo>
                  <a:cubicBezTo>
                    <a:pt x="24" y="58"/>
                    <a:pt x="22" y="60"/>
                    <a:pt x="22" y="62"/>
                  </a:cubicBezTo>
                  <a:cubicBezTo>
                    <a:pt x="22" y="64"/>
                    <a:pt x="24" y="66"/>
                    <a:pt x="26" y="66"/>
                  </a:cubicBezTo>
                  <a:cubicBezTo>
                    <a:pt x="179" y="66"/>
                    <a:pt x="179" y="66"/>
                    <a:pt x="179" y="66"/>
                  </a:cubicBezTo>
                  <a:cubicBezTo>
                    <a:pt x="180" y="66"/>
                    <a:pt x="194" y="67"/>
                    <a:pt x="194" y="82"/>
                  </a:cubicBezTo>
                  <a:cubicBezTo>
                    <a:pt x="194" y="90"/>
                    <a:pt x="187" y="97"/>
                    <a:pt x="179" y="97"/>
                  </a:cubicBezTo>
                  <a:cubicBezTo>
                    <a:pt x="172" y="97"/>
                    <a:pt x="165" y="90"/>
                    <a:pt x="165" y="82"/>
                  </a:cubicBezTo>
                  <a:cubicBezTo>
                    <a:pt x="165" y="80"/>
                    <a:pt x="163" y="78"/>
                    <a:pt x="161" y="78"/>
                  </a:cubicBezTo>
                  <a:cubicBezTo>
                    <a:pt x="159" y="78"/>
                    <a:pt x="157" y="80"/>
                    <a:pt x="157" y="82"/>
                  </a:cubicBezTo>
                  <a:cubicBezTo>
                    <a:pt x="157" y="95"/>
                    <a:pt x="167" y="105"/>
                    <a:pt x="179" y="105"/>
                  </a:cubicBezTo>
                  <a:cubicBezTo>
                    <a:pt x="192" y="105"/>
                    <a:pt x="202" y="95"/>
                    <a:pt x="202" y="82"/>
                  </a:cubicBezTo>
                  <a:cubicBezTo>
                    <a:pt x="202" y="64"/>
                    <a:pt x="187" y="58"/>
                    <a:pt x="179"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7" name="Freeform 501"/>
            <p:cNvSpPr/>
            <p:nvPr/>
          </p:nvSpPr>
          <p:spPr bwMode="auto">
            <a:xfrm>
              <a:off x="7319398" y="4021457"/>
              <a:ext cx="109285" cy="6921"/>
            </a:xfrm>
            <a:custGeom>
              <a:avLst/>
              <a:gdLst>
                <a:gd name="T0" fmla="*/ 123 w 127"/>
                <a:gd name="T1" fmla="*/ 0 h 8"/>
                <a:gd name="T2" fmla="*/ 4 w 127"/>
                <a:gd name="T3" fmla="*/ 0 h 8"/>
                <a:gd name="T4" fmla="*/ 0 w 127"/>
                <a:gd name="T5" fmla="*/ 4 h 8"/>
                <a:gd name="T6" fmla="*/ 4 w 127"/>
                <a:gd name="T7" fmla="*/ 8 h 8"/>
                <a:gd name="T8" fmla="*/ 123 w 127"/>
                <a:gd name="T9" fmla="*/ 8 h 8"/>
                <a:gd name="T10" fmla="*/ 127 w 127"/>
                <a:gd name="T11" fmla="*/ 4 h 8"/>
                <a:gd name="T12" fmla="*/ 123 w 12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27" h="8">
                  <a:moveTo>
                    <a:pt x="123" y="0"/>
                  </a:moveTo>
                  <a:cubicBezTo>
                    <a:pt x="4" y="0"/>
                    <a:pt x="4" y="0"/>
                    <a:pt x="4" y="0"/>
                  </a:cubicBezTo>
                  <a:cubicBezTo>
                    <a:pt x="2" y="0"/>
                    <a:pt x="0" y="2"/>
                    <a:pt x="0" y="4"/>
                  </a:cubicBezTo>
                  <a:cubicBezTo>
                    <a:pt x="0" y="6"/>
                    <a:pt x="2" y="8"/>
                    <a:pt x="4" y="8"/>
                  </a:cubicBezTo>
                  <a:cubicBezTo>
                    <a:pt x="123" y="8"/>
                    <a:pt x="123" y="8"/>
                    <a:pt x="123" y="8"/>
                  </a:cubicBezTo>
                  <a:cubicBezTo>
                    <a:pt x="126" y="8"/>
                    <a:pt x="127" y="6"/>
                    <a:pt x="127" y="4"/>
                  </a:cubicBezTo>
                  <a:cubicBezTo>
                    <a:pt x="127" y="2"/>
                    <a:pt x="126" y="0"/>
                    <a:pt x="12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8" name="Freeform 502"/>
            <p:cNvSpPr>
              <a:spLocks noEditPoints="1"/>
            </p:cNvSpPr>
            <p:nvPr/>
          </p:nvSpPr>
          <p:spPr bwMode="auto">
            <a:xfrm>
              <a:off x="7356191" y="4075007"/>
              <a:ext cx="78685" cy="73950"/>
            </a:xfrm>
            <a:custGeom>
              <a:avLst/>
              <a:gdLst>
                <a:gd name="T0" fmla="*/ 87 w 91"/>
                <a:gd name="T1" fmla="*/ 29 h 86"/>
                <a:gd name="T2" fmla="*/ 89 w 91"/>
                <a:gd name="T3" fmla="*/ 25 h 86"/>
                <a:gd name="T4" fmla="*/ 86 w 91"/>
                <a:gd name="T5" fmla="*/ 18 h 86"/>
                <a:gd name="T6" fmla="*/ 81 w 91"/>
                <a:gd name="T7" fmla="*/ 20 h 86"/>
                <a:gd name="T8" fmla="*/ 76 w 91"/>
                <a:gd name="T9" fmla="*/ 12 h 86"/>
                <a:gd name="T10" fmla="*/ 71 w 91"/>
                <a:gd name="T11" fmla="*/ 20 h 86"/>
                <a:gd name="T12" fmla="*/ 66 w 91"/>
                <a:gd name="T13" fmla="*/ 19 h 86"/>
                <a:gd name="T14" fmla="*/ 64 w 91"/>
                <a:gd name="T15" fmla="*/ 26 h 86"/>
                <a:gd name="T16" fmla="*/ 66 w 91"/>
                <a:gd name="T17" fmla="*/ 30 h 86"/>
                <a:gd name="T18" fmla="*/ 63 w 91"/>
                <a:gd name="T19" fmla="*/ 38 h 86"/>
                <a:gd name="T20" fmla="*/ 69 w 91"/>
                <a:gd name="T21" fmla="*/ 38 h 86"/>
                <a:gd name="T22" fmla="*/ 75 w 91"/>
                <a:gd name="T23" fmla="*/ 37 h 86"/>
                <a:gd name="T24" fmla="*/ 79 w 91"/>
                <a:gd name="T25" fmla="*/ 43 h 86"/>
                <a:gd name="T26" fmla="*/ 77 w 91"/>
                <a:gd name="T27" fmla="*/ 34 h 86"/>
                <a:gd name="T28" fmla="*/ 87 w 91"/>
                <a:gd name="T29" fmla="*/ 38 h 86"/>
                <a:gd name="T30" fmla="*/ 33 w 91"/>
                <a:gd name="T31" fmla="*/ 10 h 86"/>
                <a:gd name="T32" fmla="*/ 40 w 91"/>
                <a:gd name="T33" fmla="*/ 13 h 86"/>
                <a:gd name="T34" fmla="*/ 34 w 91"/>
                <a:gd name="T35" fmla="*/ 18 h 86"/>
                <a:gd name="T36" fmla="*/ 38 w 91"/>
                <a:gd name="T37" fmla="*/ 22 h 86"/>
                <a:gd name="T38" fmla="*/ 43 w 91"/>
                <a:gd name="T39" fmla="*/ 21 h 86"/>
                <a:gd name="T40" fmla="*/ 46 w 91"/>
                <a:gd name="T41" fmla="*/ 25 h 86"/>
                <a:gd name="T42" fmla="*/ 45 w 91"/>
                <a:gd name="T43" fmla="*/ 15 h 86"/>
                <a:gd name="T44" fmla="*/ 53 w 91"/>
                <a:gd name="T45" fmla="*/ 21 h 86"/>
                <a:gd name="T46" fmla="*/ 54 w 91"/>
                <a:gd name="T47" fmla="*/ 15 h 86"/>
                <a:gd name="T48" fmla="*/ 53 w 91"/>
                <a:gd name="T49" fmla="*/ 13 h 86"/>
                <a:gd name="T50" fmla="*/ 55 w 91"/>
                <a:gd name="T51" fmla="*/ 8 h 86"/>
                <a:gd name="T52" fmla="*/ 49 w 91"/>
                <a:gd name="T53" fmla="*/ 5 h 86"/>
                <a:gd name="T54" fmla="*/ 45 w 91"/>
                <a:gd name="T55" fmla="*/ 1 h 86"/>
                <a:gd name="T56" fmla="*/ 40 w 91"/>
                <a:gd name="T57" fmla="*/ 5 h 86"/>
                <a:gd name="T58" fmla="*/ 37 w 91"/>
                <a:gd name="T59" fmla="*/ 6 h 86"/>
                <a:gd name="T60" fmla="*/ 45 w 91"/>
                <a:gd name="T61" fmla="*/ 12 h 86"/>
                <a:gd name="T62" fmla="*/ 25 w 91"/>
                <a:gd name="T63" fmla="*/ 38 h 86"/>
                <a:gd name="T64" fmla="*/ 28 w 91"/>
                <a:gd name="T65" fmla="*/ 32 h 86"/>
                <a:gd name="T66" fmla="*/ 25 w 91"/>
                <a:gd name="T67" fmla="*/ 28 h 86"/>
                <a:gd name="T68" fmla="*/ 25 w 91"/>
                <a:gd name="T69" fmla="*/ 23 h 86"/>
                <a:gd name="T70" fmla="*/ 21 w 91"/>
                <a:gd name="T71" fmla="*/ 20 h 86"/>
                <a:gd name="T72" fmla="*/ 15 w 91"/>
                <a:gd name="T73" fmla="*/ 19 h 86"/>
                <a:gd name="T74" fmla="*/ 11 w 91"/>
                <a:gd name="T75" fmla="*/ 15 h 86"/>
                <a:gd name="T76" fmla="*/ 8 w 91"/>
                <a:gd name="T77" fmla="*/ 20 h 86"/>
                <a:gd name="T78" fmla="*/ 0 w 91"/>
                <a:gd name="T79" fmla="*/ 21 h 86"/>
                <a:gd name="T80" fmla="*/ 3 w 91"/>
                <a:gd name="T81" fmla="*/ 28 h 86"/>
                <a:gd name="T82" fmla="*/ 6 w 91"/>
                <a:gd name="T83" fmla="*/ 33 h 86"/>
                <a:gd name="T84" fmla="*/ 4 w 91"/>
                <a:gd name="T85" fmla="*/ 38 h 86"/>
                <a:gd name="T86" fmla="*/ 11 w 91"/>
                <a:gd name="T87" fmla="*/ 33 h 86"/>
                <a:gd name="T88" fmla="*/ 11 w 91"/>
                <a:gd name="T89" fmla="*/ 43 h 86"/>
                <a:gd name="T90" fmla="*/ 18 w 91"/>
                <a:gd name="T91" fmla="*/ 41 h 86"/>
                <a:gd name="T92" fmla="*/ 21 w 91"/>
                <a:gd name="T93" fmla="*/ 38 h 86"/>
                <a:gd name="T94" fmla="*/ 57 w 91"/>
                <a:gd name="T95" fmla="*/ 65 h 86"/>
                <a:gd name="T96" fmla="*/ 62 w 91"/>
                <a:gd name="T97" fmla="*/ 57 h 86"/>
                <a:gd name="T98" fmla="*/ 64 w 91"/>
                <a:gd name="T99" fmla="*/ 47 h 86"/>
                <a:gd name="T100" fmla="*/ 51 w 91"/>
                <a:gd name="T101" fmla="*/ 55 h 86"/>
                <a:gd name="T102" fmla="*/ 49 w 91"/>
                <a:gd name="T103" fmla="*/ 40 h 86"/>
                <a:gd name="T104" fmla="*/ 44 w 91"/>
                <a:gd name="T105" fmla="*/ 49 h 86"/>
                <a:gd name="T106" fmla="*/ 35 w 91"/>
                <a:gd name="T107" fmla="*/ 54 h 86"/>
                <a:gd name="T108" fmla="*/ 25 w 91"/>
                <a:gd name="T109" fmla="*/ 55 h 86"/>
                <a:gd name="T110" fmla="*/ 37 w 91"/>
                <a:gd name="T111" fmla="*/ 59 h 86"/>
                <a:gd name="T112" fmla="*/ 26 w 91"/>
                <a:gd name="T113" fmla="*/ 70 h 86"/>
                <a:gd name="T114" fmla="*/ 32 w 91"/>
                <a:gd name="T115" fmla="*/ 76 h 86"/>
                <a:gd name="T116" fmla="*/ 38 w 91"/>
                <a:gd name="T117" fmla="*/ 75 h 86"/>
                <a:gd name="T118" fmla="*/ 44 w 91"/>
                <a:gd name="T119" fmla="*/ 85 h 86"/>
                <a:gd name="T120" fmla="*/ 52 w 91"/>
                <a:gd name="T121" fmla="*/ 78 h 86"/>
                <a:gd name="T122" fmla="*/ 55 w 91"/>
                <a:gd name="T123" fmla="*/ 68 h 86"/>
                <a:gd name="T124" fmla="*/ 67 w 91"/>
                <a:gd name="T125" fmla="*/ 7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 h="86">
                  <a:moveTo>
                    <a:pt x="91" y="35"/>
                  </a:moveTo>
                  <a:cubicBezTo>
                    <a:pt x="88" y="34"/>
                    <a:pt x="88" y="34"/>
                    <a:pt x="88" y="34"/>
                  </a:cubicBezTo>
                  <a:cubicBezTo>
                    <a:pt x="90" y="33"/>
                    <a:pt x="90" y="33"/>
                    <a:pt x="90" y="33"/>
                  </a:cubicBezTo>
                  <a:cubicBezTo>
                    <a:pt x="90" y="33"/>
                    <a:pt x="90" y="32"/>
                    <a:pt x="90" y="32"/>
                  </a:cubicBezTo>
                  <a:cubicBezTo>
                    <a:pt x="90" y="31"/>
                    <a:pt x="90" y="31"/>
                    <a:pt x="89" y="31"/>
                  </a:cubicBezTo>
                  <a:cubicBezTo>
                    <a:pt x="85" y="32"/>
                    <a:pt x="85" y="32"/>
                    <a:pt x="85" y="32"/>
                  </a:cubicBezTo>
                  <a:cubicBezTo>
                    <a:pt x="84" y="32"/>
                    <a:pt x="84" y="32"/>
                    <a:pt x="84" y="32"/>
                  </a:cubicBezTo>
                  <a:cubicBezTo>
                    <a:pt x="87" y="30"/>
                    <a:pt x="87" y="30"/>
                    <a:pt x="87" y="30"/>
                  </a:cubicBezTo>
                  <a:cubicBezTo>
                    <a:pt x="88" y="30"/>
                    <a:pt x="88" y="30"/>
                    <a:pt x="88" y="29"/>
                  </a:cubicBezTo>
                  <a:cubicBezTo>
                    <a:pt x="88" y="29"/>
                    <a:pt x="87" y="28"/>
                    <a:pt x="87" y="29"/>
                  </a:cubicBezTo>
                  <a:cubicBezTo>
                    <a:pt x="82" y="30"/>
                    <a:pt x="82" y="30"/>
                    <a:pt x="82" y="30"/>
                  </a:cubicBezTo>
                  <a:cubicBezTo>
                    <a:pt x="78" y="29"/>
                    <a:pt x="78" y="29"/>
                    <a:pt x="78" y="29"/>
                  </a:cubicBezTo>
                  <a:cubicBezTo>
                    <a:pt x="81" y="27"/>
                    <a:pt x="81" y="27"/>
                    <a:pt x="81" y="27"/>
                  </a:cubicBezTo>
                  <a:cubicBezTo>
                    <a:pt x="87" y="28"/>
                    <a:pt x="87" y="28"/>
                    <a:pt x="87" y="28"/>
                  </a:cubicBezTo>
                  <a:cubicBezTo>
                    <a:pt x="87" y="28"/>
                    <a:pt x="87" y="28"/>
                    <a:pt x="87" y="28"/>
                  </a:cubicBezTo>
                  <a:cubicBezTo>
                    <a:pt x="87" y="28"/>
                    <a:pt x="88" y="28"/>
                    <a:pt x="88" y="27"/>
                  </a:cubicBezTo>
                  <a:cubicBezTo>
                    <a:pt x="88" y="27"/>
                    <a:pt x="88" y="26"/>
                    <a:pt x="87" y="26"/>
                  </a:cubicBezTo>
                  <a:cubicBezTo>
                    <a:pt x="84" y="25"/>
                    <a:pt x="84" y="25"/>
                    <a:pt x="84" y="25"/>
                  </a:cubicBezTo>
                  <a:cubicBezTo>
                    <a:pt x="85" y="24"/>
                    <a:pt x="85" y="24"/>
                    <a:pt x="85" y="24"/>
                  </a:cubicBezTo>
                  <a:cubicBezTo>
                    <a:pt x="89" y="25"/>
                    <a:pt x="89" y="25"/>
                    <a:pt x="89" y="25"/>
                  </a:cubicBezTo>
                  <a:cubicBezTo>
                    <a:pt x="89" y="25"/>
                    <a:pt x="89" y="25"/>
                    <a:pt x="89" y="25"/>
                  </a:cubicBezTo>
                  <a:cubicBezTo>
                    <a:pt x="89" y="25"/>
                    <a:pt x="90" y="25"/>
                    <a:pt x="90" y="24"/>
                  </a:cubicBezTo>
                  <a:cubicBezTo>
                    <a:pt x="90" y="24"/>
                    <a:pt x="90" y="23"/>
                    <a:pt x="89" y="23"/>
                  </a:cubicBezTo>
                  <a:cubicBezTo>
                    <a:pt x="87" y="23"/>
                    <a:pt x="87" y="23"/>
                    <a:pt x="87" y="23"/>
                  </a:cubicBezTo>
                  <a:cubicBezTo>
                    <a:pt x="90" y="21"/>
                    <a:pt x="90" y="21"/>
                    <a:pt x="90" y="21"/>
                  </a:cubicBezTo>
                  <a:cubicBezTo>
                    <a:pt x="90" y="21"/>
                    <a:pt x="90" y="20"/>
                    <a:pt x="90" y="20"/>
                  </a:cubicBezTo>
                  <a:cubicBezTo>
                    <a:pt x="90" y="19"/>
                    <a:pt x="89" y="19"/>
                    <a:pt x="89" y="19"/>
                  </a:cubicBezTo>
                  <a:cubicBezTo>
                    <a:pt x="86" y="21"/>
                    <a:pt x="86" y="21"/>
                    <a:pt x="86" y="21"/>
                  </a:cubicBezTo>
                  <a:cubicBezTo>
                    <a:pt x="87" y="19"/>
                    <a:pt x="87" y="19"/>
                    <a:pt x="87" y="19"/>
                  </a:cubicBezTo>
                  <a:cubicBezTo>
                    <a:pt x="87" y="19"/>
                    <a:pt x="86" y="18"/>
                    <a:pt x="86" y="18"/>
                  </a:cubicBezTo>
                  <a:cubicBezTo>
                    <a:pt x="85" y="18"/>
                    <a:pt x="85" y="18"/>
                    <a:pt x="85" y="19"/>
                  </a:cubicBezTo>
                  <a:cubicBezTo>
                    <a:pt x="84" y="23"/>
                    <a:pt x="84" y="23"/>
                    <a:pt x="84" y="23"/>
                  </a:cubicBezTo>
                  <a:cubicBezTo>
                    <a:pt x="83" y="24"/>
                    <a:pt x="83" y="24"/>
                    <a:pt x="83" y="24"/>
                  </a:cubicBezTo>
                  <a:cubicBezTo>
                    <a:pt x="83" y="20"/>
                    <a:pt x="83" y="20"/>
                    <a:pt x="83" y="20"/>
                  </a:cubicBezTo>
                  <a:cubicBezTo>
                    <a:pt x="83" y="19"/>
                    <a:pt x="83" y="19"/>
                    <a:pt x="83" y="19"/>
                  </a:cubicBezTo>
                  <a:cubicBezTo>
                    <a:pt x="82" y="19"/>
                    <a:pt x="81" y="19"/>
                    <a:pt x="81" y="20"/>
                  </a:cubicBezTo>
                  <a:cubicBezTo>
                    <a:pt x="80" y="25"/>
                    <a:pt x="80" y="25"/>
                    <a:pt x="80" y="25"/>
                  </a:cubicBezTo>
                  <a:cubicBezTo>
                    <a:pt x="77" y="27"/>
                    <a:pt x="77" y="27"/>
                    <a:pt x="77" y="27"/>
                  </a:cubicBezTo>
                  <a:cubicBezTo>
                    <a:pt x="77" y="24"/>
                    <a:pt x="77" y="24"/>
                    <a:pt x="77" y="24"/>
                  </a:cubicBezTo>
                  <a:cubicBezTo>
                    <a:pt x="81" y="20"/>
                    <a:pt x="81" y="20"/>
                    <a:pt x="81" y="20"/>
                  </a:cubicBezTo>
                  <a:cubicBezTo>
                    <a:pt x="82" y="19"/>
                    <a:pt x="82" y="19"/>
                    <a:pt x="81" y="18"/>
                  </a:cubicBezTo>
                  <a:cubicBezTo>
                    <a:pt x="81" y="18"/>
                    <a:pt x="80" y="18"/>
                    <a:pt x="80" y="18"/>
                  </a:cubicBezTo>
                  <a:cubicBezTo>
                    <a:pt x="77" y="21"/>
                    <a:pt x="77" y="21"/>
                    <a:pt x="77" y="21"/>
                  </a:cubicBezTo>
                  <a:cubicBezTo>
                    <a:pt x="77" y="19"/>
                    <a:pt x="77" y="19"/>
                    <a:pt x="77" y="19"/>
                  </a:cubicBezTo>
                  <a:cubicBezTo>
                    <a:pt x="80" y="16"/>
                    <a:pt x="80" y="16"/>
                    <a:pt x="80" y="16"/>
                  </a:cubicBezTo>
                  <a:cubicBezTo>
                    <a:pt x="80" y="16"/>
                    <a:pt x="80" y="15"/>
                    <a:pt x="80" y="15"/>
                  </a:cubicBezTo>
                  <a:cubicBezTo>
                    <a:pt x="80" y="15"/>
                    <a:pt x="79" y="15"/>
                    <a:pt x="79" y="15"/>
                  </a:cubicBezTo>
                  <a:cubicBezTo>
                    <a:pt x="77" y="16"/>
                    <a:pt x="77" y="16"/>
                    <a:pt x="77" y="16"/>
                  </a:cubicBezTo>
                  <a:cubicBezTo>
                    <a:pt x="77" y="13"/>
                    <a:pt x="77" y="13"/>
                    <a:pt x="77" y="13"/>
                  </a:cubicBezTo>
                  <a:cubicBezTo>
                    <a:pt x="77" y="13"/>
                    <a:pt x="77" y="12"/>
                    <a:pt x="76" y="12"/>
                  </a:cubicBezTo>
                  <a:cubicBezTo>
                    <a:pt x="76" y="12"/>
                    <a:pt x="75" y="13"/>
                    <a:pt x="75" y="13"/>
                  </a:cubicBezTo>
                  <a:cubicBezTo>
                    <a:pt x="75" y="16"/>
                    <a:pt x="75" y="16"/>
                    <a:pt x="75" y="16"/>
                  </a:cubicBezTo>
                  <a:cubicBezTo>
                    <a:pt x="74" y="15"/>
                    <a:pt x="74" y="15"/>
                    <a:pt x="74" y="15"/>
                  </a:cubicBezTo>
                  <a:cubicBezTo>
                    <a:pt x="74" y="15"/>
                    <a:pt x="73" y="15"/>
                    <a:pt x="73" y="15"/>
                  </a:cubicBezTo>
                  <a:cubicBezTo>
                    <a:pt x="72" y="15"/>
                    <a:pt x="72" y="16"/>
                    <a:pt x="73" y="16"/>
                  </a:cubicBezTo>
                  <a:cubicBezTo>
                    <a:pt x="75" y="19"/>
                    <a:pt x="75" y="19"/>
                    <a:pt x="75" y="19"/>
                  </a:cubicBezTo>
                  <a:cubicBezTo>
                    <a:pt x="75" y="21"/>
                    <a:pt x="75" y="21"/>
                    <a:pt x="75" y="21"/>
                  </a:cubicBezTo>
                  <a:cubicBezTo>
                    <a:pt x="73" y="18"/>
                    <a:pt x="73" y="18"/>
                    <a:pt x="73" y="18"/>
                  </a:cubicBezTo>
                  <a:cubicBezTo>
                    <a:pt x="72" y="18"/>
                    <a:pt x="72" y="18"/>
                    <a:pt x="71" y="18"/>
                  </a:cubicBezTo>
                  <a:cubicBezTo>
                    <a:pt x="71" y="19"/>
                    <a:pt x="71" y="19"/>
                    <a:pt x="71" y="20"/>
                  </a:cubicBezTo>
                  <a:cubicBezTo>
                    <a:pt x="75" y="24"/>
                    <a:pt x="75" y="24"/>
                    <a:pt x="75" y="24"/>
                  </a:cubicBezTo>
                  <a:cubicBezTo>
                    <a:pt x="75" y="27"/>
                    <a:pt x="75" y="27"/>
                    <a:pt x="75" y="27"/>
                  </a:cubicBezTo>
                  <a:cubicBezTo>
                    <a:pt x="72" y="26"/>
                    <a:pt x="72" y="26"/>
                    <a:pt x="72" y="26"/>
                  </a:cubicBezTo>
                  <a:cubicBezTo>
                    <a:pt x="70" y="20"/>
                    <a:pt x="70" y="20"/>
                    <a:pt x="70" y="20"/>
                  </a:cubicBezTo>
                  <a:cubicBezTo>
                    <a:pt x="70" y="20"/>
                    <a:pt x="70" y="19"/>
                    <a:pt x="69" y="20"/>
                  </a:cubicBezTo>
                  <a:cubicBezTo>
                    <a:pt x="69" y="20"/>
                    <a:pt x="68" y="20"/>
                    <a:pt x="69" y="21"/>
                  </a:cubicBezTo>
                  <a:cubicBezTo>
                    <a:pt x="70" y="24"/>
                    <a:pt x="70" y="24"/>
                    <a:pt x="70" y="24"/>
                  </a:cubicBezTo>
                  <a:cubicBezTo>
                    <a:pt x="68" y="24"/>
                    <a:pt x="68" y="24"/>
                    <a:pt x="68" y="24"/>
                  </a:cubicBezTo>
                  <a:cubicBezTo>
                    <a:pt x="67" y="20"/>
                    <a:pt x="67" y="20"/>
                    <a:pt x="67" y="20"/>
                  </a:cubicBezTo>
                  <a:cubicBezTo>
                    <a:pt x="67" y="20"/>
                    <a:pt x="66" y="19"/>
                    <a:pt x="66" y="19"/>
                  </a:cubicBezTo>
                  <a:cubicBezTo>
                    <a:pt x="65" y="20"/>
                    <a:pt x="65" y="20"/>
                    <a:pt x="65" y="21"/>
                  </a:cubicBezTo>
                  <a:cubicBezTo>
                    <a:pt x="66" y="22"/>
                    <a:pt x="66" y="22"/>
                    <a:pt x="66" y="22"/>
                  </a:cubicBezTo>
                  <a:cubicBezTo>
                    <a:pt x="63" y="21"/>
                    <a:pt x="63" y="21"/>
                    <a:pt x="63" y="21"/>
                  </a:cubicBezTo>
                  <a:cubicBezTo>
                    <a:pt x="63" y="21"/>
                    <a:pt x="62" y="21"/>
                    <a:pt x="62" y="21"/>
                  </a:cubicBezTo>
                  <a:cubicBezTo>
                    <a:pt x="61" y="22"/>
                    <a:pt x="62" y="22"/>
                    <a:pt x="62" y="23"/>
                  </a:cubicBezTo>
                  <a:cubicBezTo>
                    <a:pt x="65" y="24"/>
                    <a:pt x="65" y="24"/>
                    <a:pt x="65" y="24"/>
                  </a:cubicBezTo>
                  <a:cubicBezTo>
                    <a:pt x="63" y="25"/>
                    <a:pt x="63" y="25"/>
                    <a:pt x="63" y="25"/>
                  </a:cubicBezTo>
                  <a:cubicBezTo>
                    <a:pt x="63" y="25"/>
                    <a:pt x="62" y="25"/>
                    <a:pt x="63" y="26"/>
                  </a:cubicBezTo>
                  <a:cubicBezTo>
                    <a:pt x="63" y="26"/>
                    <a:pt x="63" y="27"/>
                    <a:pt x="63" y="27"/>
                  </a:cubicBezTo>
                  <a:cubicBezTo>
                    <a:pt x="64" y="26"/>
                    <a:pt x="64" y="26"/>
                    <a:pt x="64" y="26"/>
                  </a:cubicBezTo>
                  <a:cubicBezTo>
                    <a:pt x="67" y="25"/>
                    <a:pt x="67" y="25"/>
                    <a:pt x="67" y="25"/>
                  </a:cubicBezTo>
                  <a:cubicBezTo>
                    <a:pt x="69" y="26"/>
                    <a:pt x="69" y="26"/>
                    <a:pt x="69" y="26"/>
                  </a:cubicBezTo>
                  <a:cubicBezTo>
                    <a:pt x="65" y="27"/>
                    <a:pt x="65" y="27"/>
                    <a:pt x="65" y="27"/>
                  </a:cubicBezTo>
                  <a:cubicBezTo>
                    <a:pt x="65" y="27"/>
                    <a:pt x="64" y="28"/>
                    <a:pt x="65" y="28"/>
                  </a:cubicBezTo>
                  <a:cubicBezTo>
                    <a:pt x="65" y="29"/>
                    <a:pt x="65" y="29"/>
                    <a:pt x="66" y="29"/>
                  </a:cubicBezTo>
                  <a:cubicBezTo>
                    <a:pt x="66" y="29"/>
                    <a:pt x="66" y="29"/>
                    <a:pt x="66" y="29"/>
                  </a:cubicBezTo>
                  <a:cubicBezTo>
                    <a:pt x="71" y="27"/>
                    <a:pt x="71" y="27"/>
                    <a:pt x="71" y="27"/>
                  </a:cubicBezTo>
                  <a:cubicBezTo>
                    <a:pt x="74" y="29"/>
                    <a:pt x="74" y="29"/>
                    <a:pt x="74" y="29"/>
                  </a:cubicBezTo>
                  <a:cubicBezTo>
                    <a:pt x="71" y="31"/>
                    <a:pt x="71" y="31"/>
                    <a:pt x="71" y="31"/>
                  </a:cubicBezTo>
                  <a:cubicBezTo>
                    <a:pt x="66" y="30"/>
                    <a:pt x="66" y="30"/>
                    <a:pt x="66" y="30"/>
                  </a:cubicBezTo>
                  <a:cubicBezTo>
                    <a:pt x="65" y="30"/>
                    <a:pt x="65" y="30"/>
                    <a:pt x="65" y="31"/>
                  </a:cubicBezTo>
                  <a:cubicBezTo>
                    <a:pt x="65" y="31"/>
                    <a:pt x="65" y="32"/>
                    <a:pt x="66" y="32"/>
                  </a:cubicBezTo>
                  <a:cubicBezTo>
                    <a:pt x="69" y="32"/>
                    <a:pt x="69" y="32"/>
                    <a:pt x="69" y="32"/>
                  </a:cubicBezTo>
                  <a:cubicBezTo>
                    <a:pt x="68" y="33"/>
                    <a:pt x="68" y="33"/>
                    <a:pt x="68" y="33"/>
                  </a:cubicBezTo>
                  <a:cubicBezTo>
                    <a:pt x="64" y="33"/>
                    <a:pt x="64" y="33"/>
                    <a:pt x="64" y="33"/>
                  </a:cubicBezTo>
                  <a:cubicBezTo>
                    <a:pt x="64" y="32"/>
                    <a:pt x="63" y="33"/>
                    <a:pt x="63" y="33"/>
                  </a:cubicBezTo>
                  <a:cubicBezTo>
                    <a:pt x="63" y="34"/>
                    <a:pt x="63" y="34"/>
                    <a:pt x="64" y="35"/>
                  </a:cubicBezTo>
                  <a:cubicBezTo>
                    <a:pt x="65" y="35"/>
                    <a:pt x="65" y="35"/>
                    <a:pt x="65" y="35"/>
                  </a:cubicBezTo>
                  <a:cubicBezTo>
                    <a:pt x="63" y="37"/>
                    <a:pt x="63" y="37"/>
                    <a:pt x="63" y="37"/>
                  </a:cubicBezTo>
                  <a:cubicBezTo>
                    <a:pt x="62" y="37"/>
                    <a:pt x="62" y="37"/>
                    <a:pt x="63" y="38"/>
                  </a:cubicBezTo>
                  <a:cubicBezTo>
                    <a:pt x="63" y="38"/>
                    <a:pt x="63" y="38"/>
                    <a:pt x="63" y="38"/>
                  </a:cubicBezTo>
                  <a:cubicBezTo>
                    <a:pt x="64" y="38"/>
                    <a:pt x="64" y="38"/>
                    <a:pt x="64" y="38"/>
                  </a:cubicBezTo>
                  <a:cubicBezTo>
                    <a:pt x="66" y="37"/>
                    <a:pt x="66" y="37"/>
                    <a:pt x="66" y="37"/>
                  </a:cubicBezTo>
                  <a:cubicBezTo>
                    <a:pt x="66" y="38"/>
                    <a:pt x="66" y="38"/>
                    <a:pt x="66" y="38"/>
                  </a:cubicBezTo>
                  <a:cubicBezTo>
                    <a:pt x="66" y="39"/>
                    <a:pt x="66" y="39"/>
                    <a:pt x="67" y="39"/>
                  </a:cubicBezTo>
                  <a:cubicBezTo>
                    <a:pt x="67" y="39"/>
                    <a:pt x="67" y="39"/>
                    <a:pt x="67" y="39"/>
                  </a:cubicBezTo>
                  <a:cubicBezTo>
                    <a:pt x="68" y="39"/>
                    <a:pt x="68" y="39"/>
                    <a:pt x="68" y="39"/>
                  </a:cubicBezTo>
                  <a:cubicBezTo>
                    <a:pt x="69" y="35"/>
                    <a:pt x="69" y="35"/>
                    <a:pt x="69" y="35"/>
                  </a:cubicBezTo>
                  <a:cubicBezTo>
                    <a:pt x="70" y="34"/>
                    <a:pt x="70" y="34"/>
                    <a:pt x="70" y="34"/>
                  </a:cubicBezTo>
                  <a:cubicBezTo>
                    <a:pt x="69" y="38"/>
                    <a:pt x="69" y="38"/>
                    <a:pt x="69" y="38"/>
                  </a:cubicBezTo>
                  <a:cubicBezTo>
                    <a:pt x="69" y="38"/>
                    <a:pt x="70" y="39"/>
                    <a:pt x="70" y="39"/>
                  </a:cubicBezTo>
                  <a:cubicBezTo>
                    <a:pt x="70" y="39"/>
                    <a:pt x="70" y="39"/>
                    <a:pt x="70" y="39"/>
                  </a:cubicBezTo>
                  <a:cubicBezTo>
                    <a:pt x="71" y="39"/>
                    <a:pt x="71" y="39"/>
                    <a:pt x="71" y="38"/>
                  </a:cubicBezTo>
                  <a:cubicBezTo>
                    <a:pt x="72" y="33"/>
                    <a:pt x="72" y="33"/>
                    <a:pt x="72" y="33"/>
                  </a:cubicBezTo>
                  <a:cubicBezTo>
                    <a:pt x="75" y="31"/>
                    <a:pt x="75" y="31"/>
                    <a:pt x="75" y="31"/>
                  </a:cubicBezTo>
                  <a:cubicBezTo>
                    <a:pt x="75" y="34"/>
                    <a:pt x="75" y="34"/>
                    <a:pt x="75" y="34"/>
                  </a:cubicBezTo>
                  <a:cubicBezTo>
                    <a:pt x="71" y="38"/>
                    <a:pt x="71" y="38"/>
                    <a:pt x="71" y="38"/>
                  </a:cubicBezTo>
                  <a:cubicBezTo>
                    <a:pt x="71" y="38"/>
                    <a:pt x="71" y="39"/>
                    <a:pt x="71" y="39"/>
                  </a:cubicBezTo>
                  <a:cubicBezTo>
                    <a:pt x="72" y="40"/>
                    <a:pt x="72" y="40"/>
                    <a:pt x="73" y="39"/>
                  </a:cubicBezTo>
                  <a:cubicBezTo>
                    <a:pt x="75" y="37"/>
                    <a:pt x="75" y="37"/>
                    <a:pt x="75" y="37"/>
                  </a:cubicBezTo>
                  <a:cubicBezTo>
                    <a:pt x="75" y="39"/>
                    <a:pt x="75" y="39"/>
                    <a:pt x="75" y="39"/>
                  </a:cubicBezTo>
                  <a:cubicBezTo>
                    <a:pt x="73" y="41"/>
                    <a:pt x="73" y="41"/>
                    <a:pt x="73" y="41"/>
                  </a:cubicBezTo>
                  <a:cubicBezTo>
                    <a:pt x="72" y="42"/>
                    <a:pt x="72" y="42"/>
                    <a:pt x="73" y="43"/>
                  </a:cubicBezTo>
                  <a:cubicBezTo>
                    <a:pt x="73" y="43"/>
                    <a:pt x="74" y="43"/>
                    <a:pt x="74" y="43"/>
                  </a:cubicBezTo>
                  <a:cubicBezTo>
                    <a:pt x="75" y="41"/>
                    <a:pt x="75" y="41"/>
                    <a:pt x="75" y="41"/>
                  </a:cubicBezTo>
                  <a:cubicBezTo>
                    <a:pt x="75" y="44"/>
                    <a:pt x="75" y="44"/>
                    <a:pt x="75" y="44"/>
                  </a:cubicBezTo>
                  <a:cubicBezTo>
                    <a:pt x="75" y="45"/>
                    <a:pt x="76" y="45"/>
                    <a:pt x="76" y="45"/>
                  </a:cubicBezTo>
                  <a:cubicBezTo>
                    <a:pt x="77" y="45"/>
                    <a:pt x="77" y="45"/>
                    <a:pt x="77" y="44"/>
                  </a:cubicBezTo>
                  <a:cubicBezTo>
                    <a:pt x="77" y="41"/>
                    <a:pt x="77" y="41"/>
                    <a:pt x="77" y="41"/>
                  </a:cubicBezTo>
                  <a:cubicBezTo>
                    <a:pt x="79" y="43"/>
                    <a:pt x="79" y="43"/>
                    <a:pt x="79" y="43"/>
                  </a:cubicBezTo>
                  <a:cubicBezTo>
                    <a:pt x="79" y="43"/>
                    <a:pt x="79" y="43"/>
                    <a:pt x="79" y="43"/>
                  </a:cubicBezTo>
                  <a:cubicBezTo>
                    <a:pt x="80" y="43"/>
                    <a:pt x="80" y="43"/>
                    <a:pt x="80" y="43"/>
                  </a:cubicBezTo>
                  <a:cubicBezTo>
                    <a:pt x="80" y="42"/>
                    <a:pt x="80" y="42"/>
                    <a:pt x="80" y="41"/>
                  </a:cubicBezTo>
                  <a:cubicBezTo>
                    <a:pt x="77" y="39"/>
                    <a:pt x="77" y="39"/>
                    <a:pt x="77" y="39"/>
                  </a:cubicBezTo>
                  <a:cubicBezTo>
                    <a:pt x="77" y="37"/>
                    <a:pt x="77" y="37"/>
                    <a:pt x="77" y="37"/>
                  </a:cubicBezTo>
                  <a:cubicBezTo>
                    <a:pt x="80" y="39"/>
                    <a:pt x="80" y="39"/>
                    <a:pt x="80" y="39"/>
                  </a:cubicBezTo>
                  <a:cubicBezTo>
                    <a:pt x="81" y="40"/>
                    <a:pt x="81" y="40"/>
                    <a:pt x="81" y="40"/>
                  </a:cubicBezTo>
                  <a:cubicBezTo>
                    <a:pt x="81" y="39"/>
                    <a:pt x="81" y="39"/>
                    <a:pt x="81" y="39"/>
                  </a:cubicBezTo>
                  <a:cubicBezTo>
                    <a:pt x="82" y="39"/>
                    <a:pt x="82" y="38"/>
                    <a:pt x="81" y="38"/>
                  </a:cubicBezTo>
                  <a:cubicBezTo>
                    <a:pt x="77" y="34"/>
                    <a:pt x="77" y="34"/>
                    <a:pt x="77" y="34"/>
                  </a:cubicBezTo>
                  <a:cubicBezTo>
                    <a:pt x="77" y="30"/>
                    <a:pt x="77" y="30"/>
                    <a:pt x="77" y="30"/>
                  </a:cubicBezTo>
                  <a:cubicBezTo>
                    <a:pt x="81" y="32"/>
                    <a:pt x="81" y="32"/>
                    <a:pt x="81" y="32"/>
                  </a:cubicBezTo>
                  <a:cubicBezTo>
                    <a:pt x="82" y="37"/>
                    <a:pt x="82" y="37"/>
                    <a:pt x="82" y="37"/>
                  </a:cubicBezTo>
                  <a:cubicBezTo>
                    <a:pt x="83" y="38"/>
                    <a:pt x="83" y="38"/>
                    <a:pt x="83" y="38"/>
                  </a:cubicBezTo>
                  <a:cubicBezTo>
                    <a:pt x="84" y="38"/>
                    <a:pt x="84" y="38"/>
                    <a:pt x="84" y="38"/>
                  </a:cubicBezTo>
                  <a:cubicBezTo>
                    <a:pt x="84" y="38"/>
                    <a:pt x="84" y="37"/>
                    <a:pt x="84" y="37"/>
                  </a:cubicBezTo>
                  <a:cubicBezTo>
                    <a:pt x="83" y="33"/>
                    <a:pt x="83" y="33"/>
                    <a:pt x="83" y="33"/>
                  </a:cubicBezTo>
                  <a:cubicBezTo>
                    <a:pt x="85" y="34"/>
                    <a:pt x="85" y="34"/>
                    <a:pt x="85" y="34"/>
                  </a:cubicBezTo>
                  <a:cubicBezTo>
                    <a:pt x="86" y="38"/>
                    <a:pt x="86" y="38"/>
                    <a:pt x="86" y="38"/>
                  </a:cubicBezTo>
                  <a:cubicBezTo>
                    <a:pt x="86" y="38"/>
                    <a:pt x="86" y="38"/>
                    <a:pt x="87" y="38"/>
                  </a:cubicBezTo>
                  <a:cubicBezTo>
                    <a:pt x="87" y="38"/>
                    <a:pt x="87" y="38"/>
                    <a:pt x="87" y="38"/>
                  </a:cubicBezTo>
                  <a:cubicBezTo>
                    <a:pt x="87" y="38"/>
                    <a:pt x="88" y="38"/>
                    <a:pt x="88" y="37"/>
                  </a:cubicBezTo>
                  <a:cubicBezTo>
                    <a:pt x="87" y="35"/>
                    <a:pt x="87" y="35"/>
                    <a:pt x="87" y="35"/>
                  </a:cubicBezTo>
                  <a:cubicBezTo>
                    <a:pt x="90" y="37"/>
                    <a:pt x="90" y="37"/>
                    <a:pt x="90" y="37"/>
                  </a:cubicBezTo>
                  <a:cubicBezTo>
                    <a:pt x="90" y="37"/>
                    <a:pt x="90" y="37"/>
                    <a:pt x="90" y="37"/>
                  </a:cubicBezTo>
                  <a:cubicBezTo>
                    <a:pt x="91" y="36"/>
                    <a:pt x="91" y="36"/>
                    <a:pt x="91" y="36"/>
                  </a:cubicBezTo>
                  <a:cubicBezTo>
                    <a:pt x="91" y="36"/>
                    <a:pt x="91" y="35"/>
                    <a:pt x="91" y="35"/>
                  </a:cubicBezTo>
                  <a:close/>
                  <a:moveTo>
                    <a:pt x="33" y="9"/>
                  </a:moveTo>
                  <a:cubicBezTo>
                    <a:pt x="34" y="10"/>
                    <a:pt x="34" y="10"/>
                    <a:pt x="34" y="10"/>
                  </a:cubicBezTo>
                  <a:cubicBezTo>
                    <a:pt x="33" y="10"/>
                    <a:pt x="33" y="10"/>
                    <a:pt x="33" y="10"/>
                  </a:cubicBezTo>
                  <a:cubicBezTo>
                    <a:pt x="33" y="10"/>
                    <a:pt x="33" y="11"/>
                    <a:pt x="33" y="11"/>
                  </a:cubicBezTo>
                  <a:cubicBezTo>
                    <a:pt x="33" y="12"/>
                    <a:pt x="33" y="12"/>
                    <a:pt x="34" y="12"/>
                  </a:cubicBezTo>
                  <a:cubicBezTo>
                    <a:pt x="34" y="12"/>
                    <a:pt x="34" y="12"/>
                    <a:pt x="34" y="12"/>
                  </a:cubicBezTo>
                  <a:cubicBezTo>
                    <a:pt x="37" y="11"/>
                    <a:pt x="37" y="11"/>
                    <a:pt x="37" y="11"/>
                  </a:cubicBezTo>
                  <a:cubicBezTo>
                    <a:pt x="38" y="11"/>
                    <a:pt x="38" y="11"/>
                    <a:pt x="38" y="11"/>
                  </a:cubicBezTo>
                  <a:cubicBezTo>
                    <a:pt x="35" y="12"/>
                    <a:pt x="35" y="12"/>
                    <a:pt x="35" y="12"/>
                  </a:cubicBezTo>
                  <a:cubicBezTo>
                    <a:pt x="35" y="12"/>
                    <a:pt x="34" y="13"/>
                    <a:pt x="35" y="13"/>
                  </a:cubicBezTo>
                  <a:cubicBezTo>
                    <a:pt x="35" y="14"/>
                    <a:pt x="35" y="14"/>
                    <a:pt x="36" y="14"/>
                  </a:cubicBezTo>
                  <a:cubicBezTo>
                    <a:pt x="36" y="14"/>
                    <a:pt x="36" y="14"/>
                    <a:pt x="36" y="14"/>
                  </a:cubicBezTo>
                  <a:cubicBezTo>
                    <a:pt x="40" y="13"/>
                    <a:pt x="40" y="13"/>
                    <a:pt x="40" y="13"/>
                  </a:cubicBezTo>
                  <a:cubicBezTo>
                    <a:pt x="42" y="14"/>
                    <a:pt x="42" y="14"/>
                    <a:pt x="42" y="14"/>
                  </a:cubicBezTo>
                  <a:cubicBezTo>
                    <a:pt x="40" y="15"/>
                    <a:pt x="40" y="15"/>
                    <a:pt x="40" y="15"/>
                  </a:cubicBezTo>
                  <a:cubicBezTo>
                    <a:pt x="36" y="14"/>
                    <a:pt x="36" y="14"/>
                    <a:pt x="36" y="14"/>
                  </a:cubicBezTo>
                  <a:cubicBezTo>
                    <a:pt x="35" y="14"/>
                    <a:pt x="35" y="14"/>
                    <a:pt x="35" y="15"/>
                  </a:cubicBezTo>
                  <a:cubicBezTo>
                    <a:pt x="35" y="15"/>
                    <a:pt x="35" y="16"/>
                    <a:pt x="35" y="16"/>
                  </a:cubicBezTo>
                  <a:cubicBezTo>
                    <a:pt x="38" y="17"/>
                    <a:pt x="38" y="17"/>
                    <a:pt x="38" y="17"/>
                  </a:cubicBezTo>
                  <a:cubicBezTo>
                    <a:pt x="37" y="17"/>
                    <a:pt x="37" y="17"/>
                    <a:pt x="37" y="17"/>
                  </a:cubicBezTo>
                  <a:cubicBezTo>
                    <a:pt x="34" y="16"/>
                    <a:pt x="34" y="16"/>
                    <a:pt x="34" y="16"/>
                  </a:cubicBezTo>
                  <a:cubicBezTo>
                    <a:pt x="34" y="16"/>
                    <a:pt x="33" y="17"/>
                    <a:pt x="33" y="17"/>
                  </a:cubicBezTo>
                  <a:cubicBezTo>
                    <a:pt x="33" y="18"/>
                    <a:pt x="33" y="18"/>
                    <a:pt x="34" y="18"/>
                  </a:cubicBezTo>
                  <a:cubicBezTo>
                    <a:pt x="35" y="19"/>
                    <a:pt x="35" y="19"/>
                    <a:pt x="35" y="19"/>
                  </a:cubicBezTo>
                  <a:cubicBezTo>
                    <a:pt x="33" y="20"/>
                    <a:pt x="33" y="20"/>
                    <a:pt x="33" y="20"/>
                  </a:cubicBezTo>
                  <a:cubicBezTo>
                    <a:pt x="33" y="20"/>
                    <a:pt x="33" y="21"/>
                    <a:pt x="33" y="21"/>
                  </a:cubicBezTo>
                  <a:cubicBezTo>
                    <a:pt x="34" y="21"/>
                    <a:pt x="34" y="21"/>
                    <a:pt x="34" y="21"/>
                  </a:cubicBezTo>
                  <a:cubicBezTo>
                    <a:pt x="34" y="21"/>
                    <a:pt x="34" y="21"/>
                    <a:pt x="34" y="21"/>
                  </a:cubicBezTo>
                  <a:cubicBezTo>
                    <a:pt x="36" y="20"/>
                    <a:pt x="36" y="20"/>
                    <a:pt x="36" y="20"/>
                  </a:cubicBezTo>
                  <a:cubicBezTo>
                    <a:pt x="36" y="21"/>
                    <a:pt x="36" y="21"/>
                    <a:pt x="36" y="21"/>
                  </a:cubicBezTo>
                  <a:cubicBezTo>
                    <a:pt x="36" y="22"/>
                    <a:pt x="36" y="22"/>
                    <a:pt x="37" y="22"/>
                  </a:cubicBezTo>
                  <a:cubicBezTo>
                    <a:pt x="37" y="22"/>
                    <a:pt x="37" y="22"/>
                    <a:pt x="37" y="22"/>
                  </a:cubicBezTo>
                  <a:cubicBezTo>
                    <a:pt x="37" y="22"/>
                    <a:pt x="38" y="22"/>
                    <a:pt x="38" y="22"/>
                  </a:cubicBezTo>
                  <a:cubicBezTo>
                    <a:pt x="38" y="19"/>
                    <a:pt x="38" y="19"/>
                    <a:pt x="38" y="19"/>
                  </a:cubicBezTo>
                  <a:cubicBezTo>
                    <a:pt x="39" y="18"/>
                    <a:pt x="39" y="18"/>
                    <a:pt x="39" y="18"/>
                  </a:cubicBezTo>
                  <a:cubicBezTo>
                    <a:pt x="38" y="21"/>
                    <a:pt x="38" y="21"/>
                    <a:pt x="38" y="21"/>
                  </a:cubicBezTo>
                  <a:cubicBezTo>
                    <a:pt x="38" y="21"/>
                    <a:pt x="39" y="22"/>
                    <a:pt x="39" y="22"/>
                  </a:cubicBezTo>
                  <a:cubicBezTo>
                    <a:pt x="39" y="22"/>
                    <a:pt x="39" y="22"/>
                    <a:pt x="39" y="22"/>
                  </a:cubicBezTo>
                  <a:cubicBezTo>
                    <a:pt x="40" y="22"/>
                    <a:pt x="40" y="22"/>
                    <a:pt x="40" y="22"/>
                  </a:cubicBezTo>
                  <a:cubicBezTo>
                    <a:pt x="40" y="22"/>
                    <a:pt x="40" y="22"/>
                    <a:pt x="40" y="22"/>
                  </a:cubicBezTo>
                  <a:cubicBezTo>
                    <a:pt x="41" y="23"/>
                    <a:pt x="41" y="23"/>
                    <a:pt x="41" y="23"/>
                  </a:cubicBezTo>
                  <a:cubicBezTo>
                    <a:pt x="41" y="22"/>
                    <a:pt x="41" y="22"/>
                    <a:pt x="41" y="22"/>
                  </a:cubicBezTo>
                  <a:cubicBezTo>
                    <a:pt x="43" y="21"/>
                    <a:pt x="43" y="21"/>
                    <a:pt x="43" y="21"/>
                  </a:cubicBezTo>
                  <a:cubicBezTo>
                    <a:pt x="43" y="21"/>
                    <a:pt x="43" y="21"/>
                    <a:pt x="43" y="21"/>
                  </a:cubicBezTo>
                  <a:cubicBezTo>
                    <a:pt x="41" y="23"/>
                    <a:pt x="41" y="23"/>
                    <a:pt x="41" y="23"/>
                  </a:cubicBezTo>
                  <a:cubicBezTo>
                    <a:pt x="41" y="24"/>
                    <a:pt x="41" y="24"/>
                    <a:pt x="41" y="25"/>
                  </a:cubicBezTo>
                  <a:cubicBezTo>
                    <a:pt x="42" y="25"/>
                    <a:pt x="42" y="25"/>
                    <a:pt x="43" y="25"/>
                  </a:cubicBezTo>
                  <a:cubicBezTo>
                    <a:pt x="43" y="24"/>
                    <a:pt x="43" y="24"/>
                    <a:pt x="43" y="24"/>
                  </a:cubicBezTo>
                  <a:cubicBezTo>
                    <a:pt x="43" y="26"/>
                    <a:pt x="43" y="26"/>
                    <a:pt x="43" y="26"/>
                  </a:cubicBezTo>
                  <a:cubicBezTo>
                    <a:pt x="43" y="27"/>
                    <a:pt x="44" y="27"/>
                    <a:pt x="44" y="27"/>
                  </a:cubicBezTo>
                  <a:cubicBezTo>
                    <a:pt x="45" y="27"/>
                    <a:pt x="45" y="27"/>
                    <a:pt x="45" y="26"/>
                  </a:cubicBezTo>
                  <a:cubicBezTo>
                    <a:pt x="45" y="24"/>
                    <a:pt x="45" y="24"/>
                    <a:pt x="45" y="24"/>
                  </a:cubicBezTo>
                  <a:cubicBezTo>
                    <a:pt x="46" y="25"/>
                    <a:pt x="46" y="25"/>
                    <a:pt x="46" y="25"/>
                  </a:cubicBezTo>
                  <a:cubicBezTo>
                    <a:pt x="47" y="25"/>
                    <a:pt x="47" y="25"/>
                    <a:pt x="47" y="25"/>
                  </a:cubicBezTo>
                  <a:cubicBezTo>
                    <a:pt x="47" y="25"/>
                    <a:pt x="47" y="25"/>
                    <a:pt x="47" y="25"/>
                  </a:cubicBezTo>
                  <a:cubicBezTo>
                    <a:pt x="48" y="24"/>
                    <a:pt x="48" y="24"/>
                    <a:pt x="47" y="23"/>
                  </a:cubicBezTo>
                  <a:cubicBezTo>
                    <a:pt x="45" y="21"/>
                    <a:pt x="45" y="21"/>
                    <a:pt x="45" y="21"/>
                  </a:cubicBezTo>
                  <a:cubicBezTo>
                    <a:pt x="45" y="21"/>
                    <a:pt x="45" y="21"/>
                    <a:pt x="45" y="21"/>
                  </a:cubicBezTo>
                  <a:cubicBezTo>
                    <a:pt x="47" y="22"/>
                    <a:pt x="47" y="22"/>
                    <a:pt x="47" y="22"/>
                  </a:cubicBezTo>
                  <a:cubicBezTo>
                    <a:pt x="47" y="23"/>
                    <a:pt x="48" y="23"/>
                    <a:pt x="48" y="22"/>
                  </a:cubicBezTo>
                  <a:cubicBezTo>
                    <a:pt x="49" y="22"/>
                    <a:pt x="49" y="21"/>
                    <a:pt x="48" y="21"/>
                  </a:cubicBezTo>
                  <a:cubicBezTo>
                    <a:pt x="45" y="18"/>
                    <a:pt x="45" y="18"/>
                    <a:pt x="45" y="18"/>
                  </a:cubicBezTo>
                  <a:cubicBezTo>
                    <a:pt x="45" y="15"/>
                    <a:pt x="45" y="15"/>
                    <a:pt x="45" y="15"/>
                  </a:cubicBezTo>
                  <a:cubicBezTo>
                    <a:pt x="48" y="16"/>
                    <a:pt x="48" y="16"/>
                    <a:pt x="48" y="16"/>
                  </a:cubicBezTo>
                  <a:cubicBezTo>
                    <a:pt x="49" y="21"/>
                    <a:pt x="49" y="21"/>
                    <a:pt x="49" y="21"/>
                  </a:cubicBezTo>
                  <a:cubicBezTo>
                    <a:pt x="49" y="21"/>
                    <a:pt x="49" y="21"/>
                    <a:pt x="50" y="21"/>
                  </a:cubicBezTo>
                  <a:cubicBezTo>
                    <a:pt x="50" y="21"/>
                    <a:pt x="50" y="21"/>
                    <a:pt x="50" y="21"/>
                  </a:cubicBezTo>
                  <a:cubicBezTo>
                    <a:pt x="51" y="21"/>
                    <a:pt x="51" y="21"/>
                    <a:pt x="51" y="20"/>
                  </a:cubicBezTo>
                  <a:cubicBezTo>
                    <a:pt x="50" y="18"/>
                    <a:pt x="50" y="18"/>
                    <a:pt x="50" y="18"/>
                  </a:cubicBezTo>
                  <a:cubicBezTo>
                    <a:pt x="51" y="18"/>
                    <a:pt x="51" y="18"/>
                    <a:pt x="51" y="18"/>
                  </a:cubicBezTo>
                  <a:cubicBezTo>
                    <a:pt x="52" y="21"/>
                    <a:pt x="52" y="21"/>
                    <a:pt x="52" y="21"/>
                  </a:cubicBezTo>
                  <a:cubicBezTo>
                    <a:pt x="52" y="21"/>
                    <a:pt x="52" y="21"/>
                    <a:pt x="53" y="21"/>
                  </a:cubicBezTo>
                  <a:cubicBezTo>
                    <a:pt x="53" y="21"/>
                    <a:pt x="53" y="21"/>
                    <a:pt x="53" y="21"/>
                  </a:cubicBezTo>
                  <a:cubicBezTo>
                    <a:pt x="53" y="21"/>
                    <a:pt x="54" y="21"/>
                    <a:pt x="54" y="20"/>
                  </a:cubicBezTo>
                  <a:cubicBezTo>
                    <a:pt x="53" y="19"/>
                    <a:pt x="53" y="19"/>
                    <a:pt x="53" y="19"/>
                  </a:cubicBezTo>
                  <a:cubicBezTo>
                    <a:pt x="55" y="20"/>
                    <a:pt x="55" y="20"/>
                    <a:pt x="55" y="20"/>
                  </a:cubicBezTo>
                  <a:cubicBezTo>
                    <a:pt x="55" y="20"/>
                    <a:pt x="55" y="20"/>
                    <a:pt x="55" y="20"/>
                  </a:cubicBezTo>
                  <a:cubicBezTo>
                    <a:pt x="56" y="20"/>
                    <a:pt x="56" y="20"/>
                    <a:pt x="56" y="20"/>
                  </a:cubicBezTo>
                  <a:cubicBezTo>
                    <a:pt x="57" y="19"/>
                    <a:pt x="56" y="19"/>
                    <a:pt x="56" y="18"/>
                  </a:cubicBezTo>
                  <a:cubicBezTo>
                    <a:pt x="54" y="17"/>
                    <a:pt x="54" y="17"/>
                    <a:pt x="54" y="17"/>
                  </a:cubicBezTo>
                  <a:cubicBezTo>
                    <a:pt x="55" y="17"/>
                    <a:pt x="55" y="17"/>
                    <a:pt x="55" y="17"/>
                  </a:cubicBezTo>
                  <a:cubicBezTo>
                    <a:pt x="56" y="17"/>
                    <a:pt x="56" y="16"/>
                    <a:pt x="56" y="16"/>
                  </a:cubicBezTo>
                  <a:cubicBezTo>
                    <a:pt x="55" y="15"/>
                    <a:pt x="55" y="15"/>
                    <a:pt x="54" y="15"/>
                  </a:cubicBezTo>
                  <a:cubicBezTo>
                    <a:pt x="52" y="16"/>
                    <a:pt x="52" y="16"/>
                    <a:pt x="52" y="16"/>
                  </a:cubicBezTo>
                  <a:cubicBezTo>
                    <a:pt x="51" y="16"/>
                    <a:pt x="51" y="16"/>
                    <a:pt x="51" y="16"/>
                  </a:cubicBezTo>
                  <a:cubicBezTo>
                    <a:pt x="53" y="15"/>
                    <a:pt x="53" y="15"/>
                    <a:pt x="53" y="15"/>
                  </a:cubicBezTo>
                  <a:cubicBezTo>
                    <a:pt x="54" y="15"/>
                    <a:pt x="54" y="14"/>
                    <a:pt x="54" y="14"/>
                  </a:cubicBezTo>
                  <a:cubicBezTo>
                    <a:pt x="54" y="13"/>
                    <a:pt x="53" y="13"/>
                    <a:pt x="53" y="13"/>
                  </a:cubicBezTo>
                  <a:cubicBezTo>
                    <a:pt x="48" y="15"/>
                    <a:pt x="48" y="15"/>
                    <a:pt x="48" y="15"/>
                  </a:cubicBezTo>
                  <a:cubicBezTo>
                    <a:pt x="46" y="13"/>
                    <a:pt x="46" y="13"/>
                    <a:pt x="46" y="13"/>
                  </a:cubicBezTo>
                  <a:cubicBezTo>
                    <a:pt x="48" y="12"/>
                    <a:pt x="48" y="12"/>
                    <a:pt x="48" y="12"/>
                  </a:cubicBezTo>
                  <a:cubicBezTo>
                    <a:pt x="53" y="13"/>
                    <a:pt x="53" y="13"/>
                    <a:pt x="53" y="13"/>
                  </a:cubicBezTo>
                  <a:cubicBezTo>
                    <a:pt x="53" y="13"/>
                    <a:pt x="53" y="13"/>
                    <a:pt x="53" y="13"/>
                  </a:cubicBezTo>
                  <a:cubicBezTo>
                    <a:pt x="53" y="13"/>
                    <a:pt x="54" y="13"/>
                    <a:pt x="54" y="12"/>
                  </a:cubicBezTo>
                  <a:cubicBezTo>
                    <a:pt x="54" y="12"/>
                    <a:pt x="54" y="11"/>
                    <a:pt x="53" y="11"/>
                  </a:cubicBezTo>
                  <a:cubicBezTo>
                    <a:pt x="51" y="11"/>
                    <a:pt x="51" y="11"/>
                    <a:pt x="51" y="11"/>
                  </a:cubicBezTo>
                  <a:cubicBezTo>
                    <a:pt x="51" y="10"/>
                    <a:pt x="51" y="10"/>
                    <a:pt x="51" y="10"/>
                  </a:cubicBezTo>
                  <a:cubicBezTo>
                    <a:pt x="54" y="11"/>
                    <a:pt x="54" y="11"/>
                    <a:pt x="54" y="11"/>
                  </a:cubicBezTo>
                  <a:cubicBezTo>
                    <a:pt x="54" y="11"/>
                    <a:pt x="54" y="11"/>
                    <a:pt x="54" y="11"/>
                  </a:cubicBezTo>
                  <a:cubicBezTo>
                    <a:pt x="55" y="11"/>
                    <a:pt x="55" y="10"/>
                    <a:pt x="55" y="10"/>
                  </a:cubicBezTo>
                  <a:cubicBezTo>
                    <a:pt x="55" y="9"/>
                    <a:pt x="55" y="9"/>
                    <a:pt x="55" y="9"/>
                  </a:cubicBezTo>
                  <a:cubicBezTo>
                    <a:pt x="54" y="9"/>
                    <a:pt x="54" y="9"/>
                    <a:pt x="54" y="9"/>
                  </a:cubicBezTo>
                  <a:cubicBezTo>
                    <a:pt x="55" y="8"/>
                    <a:pt x="55" y="8"/>
                    <a:pt x="55" y="8"/>
                  </a:cubicBezTo>
                  <a:cubicBezTo>
                    <a:pt x="56" y="7"/>
                    <a:pt x="56" y="7"/>
                    <a:pt x="56" y="6"/>
                  </a:cubicBezTo>
                  <a:cubicBezTo>
                    <a:pt x="55" y="6"/>
                    <a:pt x="55" y="6"/>
                    <a:pt x="54" y="6"/>
                  </a:cubicBezTo>
                  <a:cubicBezTo>
                    <a:pt x="53" y="7"/>
                    <a:pt x="53" y="7"/>
                    <a:pt x="53" y="7"/>
                  </a:cubicBezTo>
                  <a:cubicBezTo>
                    <a:pt x="53" y="6"/>
                    <a:pt x="53" y="6"/>
                    <a:pt x="53" y="6"/>
                  </a:cubicBezTo>
                  <a:cubicBezTo>
                    <a:pt x="53" y="6"/>
                    <a:pt x="52" y="5"/>
                    <a:pt x="52" y="5"/>
                  </a:cubicBezTo>
                  <a:cubicBezTo>
                    <a:pt x="51" y="5"/>
                    <a:pt x="51" y="5"/>
                    <a:pt x="51" y="6"/>
                  </a:cubicBezTo>
                  <a:cubicBezTo>
                    <a:pt x="50" y="8"/>
                    <a:pt x="50" y="8"/>
                    <a:pt x="50" y="8"/>
                  </a:cubicBezTo>
                  <a:cubicBezTo>
                    <a:pt x="50" y="9"/>
                    <a:pt x="50" y="9"/>
                    <a:pt x="50" y="9"/>
                  </a:cubicBezTo>
                  <a:cubicBezTo>
                    <a:pt x="50" y="6"/>
                    <a:pt x="50" y="6"/>
                    <a:pt x="50" y="6"/>
                  </a:cubicBezTo>
                  <a:cubicBezTo>
                    <a:pt x="50" y="6"/>
                    <a:pt x="50" y="5"/>
                    <a:pt x="49" y="5"/>
                  </a:cubicBezTo>
                  <a:cubicBezTo>
                    <a:pt x="49" y="5"/>
                    <a:pt x="49" y="5"/>
                    <a:pt x="49" y="5"/>
                  </a:cubicBezTo>
                  <a:cubicBezTo>
                    <a:pt x="48" y="5"/>
                    <a:pt x="48" y="5"/>
                    <a:pt x="48" y="5"/>
                  </a:cubicBezTo>
                  <a:cubicBezTo>
                    <a:pt x="48" y="4"/>
                    <a:pt x="47" y="4"/>
                    <a:pt x="47" y="5"/>
                  </a:cubicBezTo>
                  <a:cubicBezTo>
                    <a:pt x="45" y="7"/>
                    <a:pt x="45" y="7"/>
                    <a:pt x="45" y="7"/>
                  </a:cubicBezTo>
                  <a:cubicBezTo>
                    <a:pt x="45" y="6"/>
                    <a:pt x="45" y="6"/>
                    <a:pt x="45" y="6"/>
                  </a:cubicBezTo>
                  <a:cubicBezTo>
                    <a:pt x="47" y="4"/>
                    <a:pt x="47" y="4"/>
                    <a:pt x="47" y="4"/>
                  </a:cubicBezTo>
                  <a:cubicBezTo>
                    <a:pt x="48" y="3"/>
                    <a:pt x="48" y="3"/>
                    <a:pt x="47" y="2"/>
                  </a:cubicBezTo>
                  <a:cubicBezTo>
                    <a:pt x="47" y="2"/>
                    <a:pt x="46" y="2"/>
                    <a:pt x="46" y="2"/>
                  </a:cubicBezTo>
                  <a:cubicBezTo>
                    <a:pt x="45" y="3"/>
                    <a:pt x="45" y="3"/>
                    <a:pt x="45" y="3"/>
                  </a:cubicBezTo>
                  <a:cubicBezTo>
                    <a:pt x="45" y="1"/>
                    <a:pt x="45" y="1"/>
                    <a:pt x="45" y="1"/>
                  </a:cubicBezTo>
                  <a:cubicBezTo>
                    <a:pt x="45" y="1"/>
                    <a:pt x="45" y="0"/>
                    <a:pt x="44" y="0"/>
                  </a:cubicBezTo>
                  <a:cubicBezTo>
                    <a:pt x="44" y="0"/>
                    <a:pt x="43" y="1"/>
                    <a:pt x="43" y="1"/>
                  </a:cubicBezTo>
                  <a:cubicBezTo>
                    <a:pt x="43" y="3"/>
                    <a:pt x="43" y="3"/>
                    <a:pt x="43" y="3"/>
                  </a:cubicBezTo>
                  <a:cubicBezTo>
                    <a:pt x="43" y="2"/>
                    <a:pt x="43" y="2"/>
                    <a:pt x="43" y="2"/>
                  </a:cubicBezTo>
                  <a:cubicBezTo>
                    <a:pt x="42" y="2"/>
                    <a:pt x="42" y="2"/>
                    <a:pt x="41" y="2"/>
                  </a:cubicBezTo>
                  <a:cubicBezTo>
                    <a:pt x="41" y="3"/>
                    <a:pt x="41" y="3"/>
                    <a:pt x="41" y="4"/>
                  </a:cubicBezTo>
                  <a:cubicBezTo>
                    <a:pt x="43" y="6"/>
                    <a:pt x="43" y="6"/>
                    <a:pt x="43" y="6"/>
                  </a:cubicBezTo>
                  <a:cubicBezTo>
                    <a:pt x="43" y="7"/>
                    <a:pt x="43" y="7"/>
                    <a:pt x="43" y="7"/>
                  </a:cubicBezTo>
                  <a:cubicBezTo>
                    <a:pt x="41" y="5"/>
                    <a:pt x="41" y="5"/>
                    <a:pt x="41" y="5"/>
                  </a:cubicBezTo>
                  <a:cubicBezTo>
                    <a:pt x="41" y="4"/>
                    <a:pt x="40" y="4"/>
                    <a:pt x="40" y="5"/>
                  </a:cubicBezTo>
                  <a:cubicBezTo>
                    <a:pt x="40" y="5"/>
                    <a:pt x="40" y="6"/>
                    <a:pt x="40" y="6"/>
                  </a:cubicBezTo>
                  <a:cubicBezTo>
                    <a:pt x="43" y="9"/>
                    <a:pt x="43" y="9"/>
                    <a:pt x="43" y="9"/>
                  </a:cubicBezTo>
                  <a:cubicBezTo>
                    <a:pt x="43" y="12"/>
                    <a:pt x="43" y="12"/>
                    <a:pt x="43" y="12"/>
                  </a:cubicBezTo>
                  <a:cubicBezTo>
                    <a:pt x="41" y="11"/>
                    <a:pt x="41" y="11"/>
                    <a:pt x="41" y="11"/>
                  </a:cubicBezTo>
                  <a:cubicBezTo>
                    <a:pt x="40" y="7"/>
                    <a:pt x="40" y="7"/>
                    <a:pt x="40" y="7"/>
                  </a:cubicBezTo>
                  <a:cubicBezTo>
                    <a:pt x="39" y="6"/>
                    <a:pt x="39" y="6"/>
                    <a:pt x="38" y="6"/>
                  </a:cubicBezTo>
                  <a:cubicBezTo>
                    <a:pt x="38" y="6"/>
                    <a:pt x="38" y="7"/>
                    <a:pt x="38" y="7"/>
                  </a:cubicBezTo>
                  <a:cubicBezTo>
                    <a:pt x="38" y="10"/>
                    <a:pt x="38" y="10"/>
                    <a:pt x="38" y="10"/>
                  </a:cubicBezTo>
                  <a:cubicBezTo>
                    <a:pt x="38" y="9"/>
                    <a:pt x="38" y="9"/>
                    <a:pt x="38" y="9"/>
                  </a:cubicBezTo>
                  <a:cubicBezTo>
                    <a:pt x="37" y="6"/>
                    <a:pt x="37" y="6"/>
                    <a:pt x="37" y="6"/>
                  </a:cubicBezTo>
                  <a:cubicBezTo>
                    <a:pt x="37" y="6"/>
                    <a:pt x="36" y="6"/>
                    <a:pt x="36" y="6"/>
                  </a:cubicBezTo>
                  <a:cubicBezTo>
                    <a:pt x="35" y="6"/>
                    <a:pt x="35" y="7"/>
                    <a:pt x="35" y="7"/>
                  </a:cubicBezTo>
                  <a:cubicBezTo>
                    <a:pt x="35" y="8"/>
                    <a:pt x="35" y="8"/>
                    <a:pt x="35" y="8"/>
                  </a:cubicBezTo>
                  <a:cubicBezTo>
                    <a:pt x="34" y="7"/>
                    <a:pt x="34" y="7"/>
                    <a:pt x="34" y="7"/>
                  </a:cubicBezTo>
                  <a:cubicBezTo>
                    <a:pt x="33" y="7"/>
                    <a:pt x="32" y="7"/>
                    <a:pt x="32" y="7"/>
                  </a:cubicBezTo>
                  <a:cubicBezTo>
                    <a:pt x="32" y="8"/>
                    <a:pt x="32" y="9"/>
                    <a:pt x="33" y="9"/>
                  </a:cubicBezTo>
                  <a:close/>
                  <a:moveTo>
                    <a:pt x="45" y="9"/>
                  </a:moveTo>
                  <a:cubicBezTo>
                    <a:pt x="48" y="7"/>
                    <a:pt x="48" y="7"/>
                    <a:pt x="48" y="7"/>
                  </a:cubicBezTo>
                  <a:cubicBezTo>
                    <a:pt x="47" y="10"/>
                    <a:pt x="47" y="10"/>
                    <a:pt x="47" y="10"/>
                  </a:cubicBezTo>
                  <a:cubicBezTo>
                    <a:pt x="45" y="12"/>
                    <a:pt x="45" y="12"/>
                    <a:pt x="45" y="12"/>
                  </a:cubicBezTo>
                  <a:lnTo>
                    <a:pt x="45" y="9"/>
                  </a:lnTo>
                  <a:close/>
                  <a:moveTo>
                    <a:pt x="43" y="18"/>
                  </a:moveTo>
                  <a:cubicBezTo>
                    <a:pt x="41" y="21"/>
                    <a:pt x="41" y="21"/>
                    <a:pt x="41" y="21"/>
                  </a:cubicBezTo>
                  <a:cubicBezTo>
                    <a:pt x="41" y="17"/>
                    <a:pt x="41" y="17"/>
                    <a:pt x="41" y="17"/>
                  </a:cubicBezTo>
                  <a:cubicBezTo>
                    <a:pt x="43" y="15"/>
                    <a:pt x="43" y="15"/>
                    <a:pt x="43" y="15"/>
                  </a:cubicBezTo>
                  <a:lnTo>
                    <a:pt x="43" y="18"/>
                  </a:lnTo>
                  <a:close/>
                  <a:moveTo>
                    <a:pt x="21" y="33"/>
                  </a:moveTo>
                  <a:cubicBezTo>
                    <a:pt x="23" y="34"/>
                    <a:pt x="23" y="34"/>
                    <a:pt x="23" y="34"/>
                  </a:cubicBezTo>
                  <a:cubicBezTo>
                    <a:pt x="24" y="38"/>
                    <a:pt x="24" y="38"/>
                    <a:pt x="24" y="38"/>
                  </a:cubicBezTo>
                  <a:cubicBezTo>
                    <a:pt x="24" y="38"/>
                    <a:pt x="24" y="38"/>
                    <a:pt x="25" y="38"/>
                  </a:cubicBezTo>
                  <a:cubicBezTo>
                    <a:pt x="25" y="38"/>
                    <a:pt x="25" y="38"/>
                    <a:pt x="25" y="38"/>
                  </a:cubicBezTo>
                  <a:cubicBezTo>
                    <a:pt x="26" y="38"/>
                    <a:pt x="26" y="38"/>
                    <a:pt x="26" y="37"/>
                  </a:cubicBezTo>
                  <a:cubicBezTo>
                    <a:pt x="25" y="35"/>
                    <a:pt x="25" y="35"/>
                    <a:pt x="25" y="35"/>
                  </a:cubicBezTo>
                  <a:cubicBezTo>
                    <a:pt x="28" y="37"/>
                    <a:pt x="28" y="37"/>
                    <a:pt x="28" y="37"/>
                  </a:cubicBezTo>
                  <a:cubicBezTo>
                    <a:pt x="28" y="37"/>
                    <a:pt x="28" y="37"/>
                    <a:pt x="28" y="37"/>
                  </a:cubicBezTo>
                  <a:cubicBezTo>
                    <a:pt x="29" y="36"/>
                    <a:pt x="29" y="36"/>
                    <a:pt x="29" y="36"/>
                  </a:cubicBezTo>
                  <a:cubicBezTo>
                    <a:pt x="29" y="36"/>
                    <a:pt x="29" y="35"/>
                    <a:pt x="29" y="35"/>
                  </a:cubicBezTo>
                  <a:cubicBezTo>
                    <a:pt x="26" y="34"/>
                    <a:pt x="26" y="34"/>
                    <a:pt x="26" y="34"/>
                  </a:cubicBezTo>
                  <a:cubicBezTo>
                    <a:pt x="28" y="33"/>
                    <a:pt x="28" y="33"/>
                    <a:pt x="28" y="33"/>
                  </a:cubicBezTo>
                  <a:cubicBezTo>
                    <a:pt x="28" y="33"/>
                    <a:pt x="28" y="32"/>
                    <a:pt x="28" y="32"/>
                  </a:cubicBezTo>
                  <a:cubicBezTo>
                    <a:pt x="28" y="31"/>
                    <a:pt x="28" y="31"/>
                    <a:pt x="27" y="31"/>
                  </a:cubicBezTo>
                  <a:cubicBezTo>
                    <a:pt x="24" y="32"/>
                    <a:pt x="24" y="32"/>
                    <a:pt x="24" y="32"/>
                  </a:cubicBezTo>
                  <a:cubicBezTo>
                    <a:pt x="22" y="32"/>
                    <a:pt x="22" y="32"/>
                    <a:pt x="22" y="32"/>
                  </a:cubicBezTo>
                  <a:cubicBezTo>
                    <a:pt x="26" y="30"/>
                    <a:pt x="26" y="30"/>
                    <a:pt x="26" y="30"/>
                  </a:cubicBezTo>
                  <a:cubicBezTo>
                    <a:pt x="26" y="30"/>
                    <a:pt x="26" y="30"/>
                    <a:pt x="26" y="29"/>
                  </a:cubicBezTo>
                  <a:cubicBezTo>
                    <a:pt x="26" y="29"/>
                    <a:pt x="25" y="28"/>
                    <a:pt x="25" y="29"/>
                  </a:cubicBezTo>
                  <a:cubicBezTo>
                    <a:pt x="20" y="30"/>
                    <a:pt x="20" y="30"/>
                    <a:pt x="20" y="30"/>
                  </a:cubicBezTo>
                  <a:cubicBezTo>
                    <a:pt x="16" y="29"/>
                    <a:pt x="16" y="29"/>
                    <a:pt x="16" y="29"/>
                  </a:cubicBezTo>
                  <a:cubicBezTo>
                    <a:pt x="19" y="27"/>
                    <a:pt x="19" y="27"/>
                    <a:pt x="19" y="27"/>
                  </a:cubicBezTo>
                  <a:cubicBezTo>
                    <a:pt x="25" y="28"/>
                    <a:pt x="25" y="28"/>
                    <a:pt x="25" y="28"/>
                  </a:cubicBezTo>
                  <a:cubicBezTo>
                    <a:pt x="25" y="28"/>
                    <a:pt x="25" y="28"/>
                    <a:pt x="25" y="28"/>
                  </a:cubicBezTo>
                  <a:cubicBezTo>
                    <a:pt x="26" y="28"/>
                    <a:pt x="26" y="28"/>
                    <a:pt x="26" y="27"/>
                  </a:cubicBezTo>
                  <a:cubicBezTo>
                    <a:pt x="26" y="27"/>
                    <a:pt x="26" y="26"/>
                    <a:pt x="25" y="26"/>
                  </a:cubicBezTo>
                  <a:cubicBezTo>
                    <a:pt x="22" y="25"/>
                    <a:pt x="22" y="25"/>
                    <a:pt x="22" y="25"/>
                  </a:cubicBezTo>
                  <a:cubicBezTo>
                    <a:pt x="23" y="24"/>
                    <a:pt x="23" y="24"/>
                    <a:pt x="23" y="24"/>
                  </a:cubicBezTo>
                  <a:cubicBezTo>
                    <a:pt x="27" y="25"/>
                    <a:pt x="27" y="25"/>
                    <a:pt x="27" y="25"/>
                  </a:cubicBezTo>
                  <a:cubicBezTo>
                    <a:pt x="27" y="25"/>
                    <a:pt x="27" y="25"/>
                    <a:pt x="27" y="25"/>
                  </a:cubicBezTo>
                  <a:cubicBezTo>
                    <a:pt x="27" y="25"/>
                    <a:pt x="28" y="25"/>
                    <a:pt x="28" y="24"/>
                  </a:cubicBezTo>
                  <a:cubicBezTo>
                    <a:pt x="28" y="24"/>
                    <a:pt x="28" y="23"/>
                    <a:pt x="27" y="23"/>
                  </a:cubicBezTo>
                  <a:cubicBezTo>
                    <a:pt x="25" y="23"/>
                    <a:pt x="25" y="23"/>
                    <a:pt x="25" y="23"/>
                  </a:cubicBezTo>
                  <a:cubicBezTo>
                    <a:pt x="28" y="21"/>
                    <a:pt x="28" y="21"/>
                    <a:pt x="28" y="21"/>
                  </a:cubicBezTo>
                  <a:cubicBezTo>
                    <a:pt x="28" y="21"/>
                    <a:pt x="29" y="20"/>
                    <a:pt x="28" y="20"/>
                  </a:cubicBezTo>
                  <a:cubicBezTo>
                    <a:pt x="28" y="19"/>
                    <a:pt x="27" y="19"/>
                    <a:pt x="27" y="19"/>
                  </a:cubicBezTo>
                  <a:cubicBezTo>
                    <a:pt x="24" y="21"/>
                    <a:pt x="24" y="21"/>
                    <a:pt x="24" y="21"/>
                  </a:cubicBezTo>
                  <a:cubicBezTo>
                    <a:pt x="25" y="19"/>
                    <a:pt x="25" y="19"/>
                    <a:pt x="25" y="19"/>
                  </a:cubicBezTo>
                  <a:cubicBezTo>
                    <a:pt x="25" y="19"/>
                    <a:pt x="24" y="18"/>
                    <a:pt x="24" y="18"/>
                  </a:cubicBezTo>
                  <a:cubicBezTo>
                    <a:pt x="23" y="18"/>
                    <a:pt x="23" y="18"/>
                    <a:pt x="23" y="19"/>
                  </a:cubicBezTo>
                  <a:cubicBezTo>
                    <a:pt x="22" y="23"/>
                    <a:pt x="22" y="23"/>
                    <a:pt x="22" y="23"/>
                  </a:cubicBezTo>
                  <a:cubicBezTo>
                    <a:pt x="21" y="24"/>
                    <a:pt x="21" y="24"/>
                    <a:pt x="21" y="24"/>
                  </a:cubicBezTo>
                  <a:cubicBezTo>
                    <a:pt x="21" y="20"/>
                    <a:pt x="21" y="20"/>
                    <a:pt x="21" y="20"/>
                  </a:cubicBezTo>
                  <a:cubicBezTo>
                    <a:pt x="21" y="19"/>
                    <a:pt x="21" y="19"/>
                    <a:pt x="21" y="19"/>
                  </a:cubicBezTo>
                  <a:cubicBezTo>
                    <a:pt x="20" y="19"/>
                    <a:pt x="20" y="19"/>
                    <a:pt x="19" y="20"/>
                  </a:cubicBezTo>
                  <a:cubicBezTo>
                    <a:pt x="18" y="25"/>
                    <a:pt x="18" y="25"/>
                    <a:pt x="18" y="25"/>
                  </a:cubicBezTo>
                  <a:cubicBezTo>
                    <a:pt x="15" y="27"/>
                    <a:pt x="15" y="27"/>
                    <a:pt x="15" y="27"/>
                  </a:cubicBezTo>
                  <a:cubicBezTo>
                    <a:pt x="15" y="24"/>
                    <a:pt x="15" y="24"/>
                    <a:pt x="15" y="24"/>
                  </a:cubicBezTo>
                  <a:cubicBezTo>
                    <a:pt x="19" y="20"/>
                    <a:pt x="19" y="20"/>
                    <a:pt x="19" y="20"/>
                  </a:cubicBezTo>
                  <a:cubicBezTo>
                    <a:pt x="20" y="19"/>
                    <a:pt x="20" y="19"/>
                    <a:pt x="19" y="18"/>
                  </a:cubicBezTo>
                  <a:cubicBezTo>
                    <a:pt x="19" y="18"/>
                    <a:pt x="18" y="18"/>
                    <a:pt x="18" y="18"/>
                  </a:cubicBezTo>
                  <a:cubicBezTo>
                    <a:pt x="15" y="21"/>
                    <a:pt x="15" y="21"/>
                    <a:pt x="15" y="21"/>
                  </a:cubicBezTo>
                  <a:cubicBezTo>
                    <a:pt x="15" y="19"/>
                    <a:pt x="15" y="19"/>
                    <a:pt x="15" y="19"/>
                  </a:cubicBezTo>
                  <a:cubicBezTo>
                    <a:pt x="18" y="16"/>
                    <a:pt x="18" y="16"/>
                    <a:pt x="18" y="16"/>
                  </a:cubicBezTo>
                  <a:cubicBezTo>
                    <a:pt x="18" y="16"/>
                    <a:pt x="18" y="15"/>
                    <a:pt x="18" y="15"/>
                  </a:cubicBezTo>
                  <a:cubicBezTo>
                    <a:pt x="18" y="15"/>
                    <a:pt x="17" y="15"/>
                    <a:pt x="17" y="15"/>
                  </a:cubicBezTo>
                  <a:cubicBezTo>
                    <a:pt x="15" y="16"/>
                    <a:pt x="15" y="16"/>
                    <a:pt x="15" y="16"/>
                  </a:cubicBezTo>
                  <a:cubicBezTo>
                    <a:pt x="15" y="13"/>
                    <a:pt x="15" y="13"/>
                    <a:pt x="15" y="13"/>
                  </a:cubicBezTo>
                  <a:cubicBezTo>
                    <a:pt x="15" y="13"/>
                    <a:pt x="15" y="12"/>
                    <a:pt x="14" y="12"/>
                  </a:cubicBezTo>
                  <a:cubicBezTo>
                    <a:pt x="14" y="12"/>
                    <a:pt x="13" y="13"/>
                    <a:pt x="13" y="13"/>
                  </a:cubicBezTo>
                  <a:cubicBezTo>
                    <a:pt x="13" y="16"/>
                    <a:pt x="13" y="16"/>
                    <a:pt x="13" y="16"/>
                  </a:cubicBezTo>
                  <a:cubicBezTo>
                    <a:pt x="12" y="15"/>
                    <a:pt x="12" y="15"/>
                    <a:pt x="12" y="15"/>
                  </a:cubicBezTo>
                  <a:cubicBezTo>
                    <a:pt x="12" y="15"/>
                    <a:pt x="11" y="15"/>
                    <a:pt x="11" y="15"/>
                  </a:cubicBezTo>
                  <a:cubicBezTo>
                    <a:pt x="10" y="15"/>
                    <a:pt x="10" y="16"/>
                    <a:pt x="11" y="16"/>
                  </a:cubicBezTo>
                  <a:cubicBezTo>
                    <a:pt x="13" y="19"/>
                    <a:pt x="13" y="19"/>
                    <a:pt x="13" y="19"/>
                  </a:cubicBezTo>
                  <a:cubicBezTo>
                    <a:pt x="13" y="21"/>
                    <a:pt x="13" y="21"/>
                    <a:pt x="13" y="21"/>
                  </a:cubicBezTo>
                  <a:cubicBezTo>
                    <a:pt x="11" y="18"/>
                    <a:pt x="11" y="18"/>
                    <a:pt x="11" y="18"/>
                  </a:cubicBezTo>
                  <a:cubicBezTo>
                    <a:pt x="10" y="18"/>
                    <a:pt x="10" y="18"/>
                    <a:pt x="9" y="18"/>
                  </a:cubicBezTo>
                  <a:cubicBezTo>
                    <a:pt x="9" y="19"/>
                    <a:pt x="9" y="19"/>
                    <a:pt x="9" y="20"/>
                  </a:cubicBezTo>
                  <a:cubicBezTo>
                    <a:pt x="13" y="24"/>
                    <a:pt x="13" y="24"/>
                    <a:pt x="13" y="24"/>
                  </a:cubicBezTo>
                  <a:cubicBezTo>
                    <a:pt x="13" y="27"/>
                    <a:pt x="13" y="27"/>
                    <a:pt x="13" y="27"/>
                  </a:cubicBezTo>
                  <a:cubicBezTo>
                    <a:pt x="10" y="26"/>
                    <a:pt x="10" y="26"/>
                    <a:pt x="10" y="26"/>
                  </a:cubicBezTo>
                  <a:cubicBezTo>
                    <a:pt x="8" y="20"/>
                    <a:pt x="8" y="20"/>
                    <a:pt x="8" y="20"/>
                  </a:cubicBezTo>
                  <a:cubicBezTo>
                    <a:pt x="8" y="20"/>
                    <a:pt x="8" y="19"/>
                    <a:pt x="7" y="20"/>
                  </a:cubicBezTo>
                  <a:cubicBezTo>
                    <a:pt x="7" y="20"/>
                    <a:pt x="6" y="20"/>
                    <a:pt x="7" y="21"/>
                  </a:cubicBezTo>
                  <a:cubicBezTo>
                    <a:pt x="8" y="24"/>
                    <a:pt x="8" y="24"/>
                    <a:pt x="8" y="24"/>
                  </a:cubicBezTo>
                  <a:cubicBezTo>
                    <a:pt x="6" y="24"/>
                    <a:pt x="6" y="24"/>
                    <a:pt x="6" y="24"/>
                  </a:cubicBezTo>
                  <a:cubicBezTo>
                    <a:pt x="5" y="20"/>
                    <a:pt x="5" y="20"/>
                    <a:pt x="5" y="20"/>
                  </a:cubicBezTo>
                  <a:cubicBezTo>
                    <a:pt x="5" y="20"/>
                    <a:pt x="4" y="19"/>
                    <a:pt x="4" y="19"/>
                  </a:cubicBezTo>
                  <a:cubicBezTo>
                    <a:pt x="3" y="20"/>
                    <a:pt x="3" y="20"/>
                    <a:pt x="3" y="21"/>
                  </a:cubicBezTo>
                  <a:cubicBezTo>
                    <a:pt x="4" y="22"/>
                    <a:pt x="4" y="22"/>
                    <a:pt x="4" y="22"/>
                  </a:cubicBezTo>
                  <a:cubicBezTo>
                    <a:pt x="1" y="21"/>
                    <a:pt x="1" y="21"/>
                    <a:pt x="1" y="21"/>
                  </a:cubicBezTo>
                  <a:cubicBezTo>
                    <a:pt x="1" y="21"/>
                    <a:pt x="0" y="21"/>
                    <a:pt x="0" y="21"/>
                  </a:cubicBezTo>
                  <a:cubicBezTo>
                    <a:pt x="0" y="22"/>
                    <a:pt x="0" y="22"/>
                    <a:pt x="0" y="23"/>
                  </a:cubicBezTo>
                  <a:cubicBezTo>
                    <a:pt x="3" y="24"/>
                    <a:pt x="3" y="24"/>
                    <a:pt x="3" y="24"/>
                  </a:cubicBezTo>
                  <a:cubicBezTo>
                    <a:pt x="1" y="25"/>
                    <a:pt x="1" y="25"/>
                    <a:pt x="1" y="25"/>
                  </a:cubicBezTo>
                  <a:cubicBezTo>
                    <a:pt x="1" y="25"/>
                    <a:pt x="0" y="25"/>
                    <a:pt x="1" y="26"/>
                  </a:cubicBezTo>
                  <a:cubicBezTo>
                    <a:pt x="1" y="26"/>
                    <a:pt x="1" y="27"/>
                    <a:pt x="2" y="27"/>
                  </a:cubicBezTo>
                  <a:cubicBezTo>
                    <a:pt x="2" y="26"/>
                    <a:pt x="2" y="26"/>
                    <a:pt x="2" y="26"/>
                  </a:cubicBezTo>
                  <a:cubicBezTo>
                    <a:pt x="5" y="25"/>
                    <a:pt x="5" y="25"/>
                    <a:pt x="5" y="25"/>
                  </a:cubicBezTo>
                  <a:cubicBezTo>
                    <a:pt x="7" y="26"/>
                    <a:pt x="7" y="26"/>
                    <a:pt x="7" y="26"/>
                  </a:cubicBezTo>
                  <a:cubicBezTo>
                    <a:pt x="3" y="27"/>
                    <a:pt x="3" y="27"/>
                    <a:pt x="3" y="27"/>
                  </a:cubicBezTo>
                  <a:cubicBezTo>
                    <a:pt x="3" y="27"/>
                    <a:pt x="3" y="28"/>
                    <a:pt x="3" y="28"/>
                  </a:cubicBezTo>
                  <a:cubicBezTo>
                    <a:pt x="3" y="29"/>
                    <a:pt x="3" y="29"/>
                    <a:pt x="4" y="29"/>
                  </a:cubicBezTo>
                  <a:cubicBezTo>
                    <a:pt x="4" y="29"/>
                    <a:pt x="4" y="29"/>
                    <a:pt x="4" y="29"/>
                  </a:cubicBezTo>
                  <a:cubicBezTo>
                    <a:pt x="9" y="27"/>
                    <a:pt x="9" y="27"/>
                    <a:pt x="9" y="27"/>
                  </a:cubicBezTo>
                  <a:cubicBezTo>
                    <a:pt x="13" y="29"/>
                    <a:pt x="13" y="29"/>
                    <a:pt x="13" y="29"/>
                  </a:cubicBezTo>
                  <a:cubicBezTo>
                    <a:pt x="9" y="31"/>
                    <a:pt x="9" y="31"/>
                    <a:pt x="9" y="31"/>
                  </a:cubicBezTo>
                  <a:cubicBezTo>
                    <a:pt x="4" y="30"/>
                    <a:pt x="4" y="30"/>
                    <a:pt x="4" y="30"/>
                  </a:cubicBezTo>
                  <a:cubicBezTo>
                    <a:pt x="3" y="30"/>
                    <a:pt x="3" y="30"/>
                    <a:pt x="3" y="31"/>
                  </a:cubicBezTo>
                  <a:cubicBezTo>
                    <a:pt x="3" y="31"/>
                    <a:pt x="3" y="32"/>
                    <a:pt x="4" y="32"/>
                  </a:cubicBezTo>
                  <a:cubicBezTo>
                    <a:pt x="7" y="32"/>
                    <a:pt x="7" y="32"/>
                    <a:pt x="7" y="32"/>
                  </a:cubicBezTo>
                  <a:cubicBezTo>
                    <a:pt x="6" y="33"/>
                    <a:pt x="6" y="33"/>
                    <a:pt x="6" y="33"/>
                  </a:cubicBezTo>
                  <a:cubicBezTo>
                    <a:pt x="2" y="33"/>
                    <a:pt x="2" y="33"/>
                    <a:pt x="2" y="33"/>
                  </a:cubicBezTo>
                  <a:cubicBezTo>
                    <a:pt x="2" y="32"/>
                    <a:pt x="1" y="33"/>
                    <a:pt x="1" y="33"/>
                  </a:cubicBezTo>
                  <a:cubicBezTo>
                    <a:pt x="1" y="34"/>
                    <a:pt x="1" y="34"/>
                    <a:pt x="2" y="35"/>
                  </a:cubicBezTo>
                  <a:cubicBezTo>
                    <a:pt x="3" y="35"/>
                    <a:pt x="3" y="35"/>
                    <a:pt x="3" y="35"/>
                  </a:cubicBezTo>
                  <a:cubicBezTo>
                    <a:pt x="1" y="37"/>
                    <a:pt x="1" y="37"/>
                    <a:pt x="1" y="37"/>
                  </a:cubicBezTo>
                  <a:cubicBezTo>
                    <a:pt x="1" y="37"/>
                    <a:pt x="0" y="37"/>
                    <a:pt x="1" y="38"/>
                  </a:cubicBezTo>
                  <a:cubicBezTo>
                    <a:pt x="2" y="38"/>
                    <a:pt x="2" y="38"/>
                    <a:pt x="2" y="38"/>
                  </a:cubicBezTo>
                  <a:cubicBezTo>
                    <a:pt x="2" y="38"/>
                    <a:pt x="2" y="38"/>
                    <a:pt x="2" y="38"/>
                  </a:cubicBezTo>
                  <a:cubicBezTo>
                    <a:pt x="5" y="37"/>
                    <a:pt x="5" y="37"/>
                    <a:pt x="5" y="37"/>
                  </a:cubicBezTo>
                  <a:cubicBezTo>
                    <a:pt x="4" y="38"/>
                    <a:pt x="4" y="38"/>
                    <a:pt x="4" y="38"/>
                  </a:cubicBezTo>
                  <a:cubicBezTo>
                    <a:pt x="4" y="39"/>
                    <a:pt x="4" y="39"/>
                    <a:pt x="5" y="39"/>
                  </a:cubicBezTo>
                  <a:cubicBezTo>
                    <a:pt x="5" y="39"/>
                    <a:pt x="5" y="39"/>
                    <a:pt x="5" y="39"/>
                  </a:cubicBezTo>
                  <a:cubicBezTo>
                    <a:pt x="6" y="39"/>
                    <a:pt x="6" y="39"/>
                    <a:pt x="6" y="39"/>
                  </a:cubicBezTo>
                  <a:cubicBezTo>
                    <a:pt x="7" y="35"/>
                    <a:pt x="7" y="35"/>
                    <a:pt x="7" y="35"/>
                  </a:cubicBezTo>
                  <a:cubicBezTo>
                    <a:pt x="8" y="34"/>
                    <a:pt x="8" y="34"/>
                    <a:pt x="8" y="34"/>
                  </a:cubicBezTo>
                  <a:cubicBezTo>
                    <a:pt x="8" y="38"/>
                    <a:pt x="8" y="38"/>
                    <a:pt x="8" y="38"/>
                  </a:cubicBezTo>
                  <a:cubicBezTo>
                    <a:pt x="7" y="38"/>
                    <a:pt x="8" y="39"/>
                    <a:pt x="8" y="39"/>
                  </a:cubicBezTo>
                  <a:cubicBezTo>
                    <a:pt x="8" y="39"/>
                    <a:pt x="8" y="39"/>
                    <a:pt x="8" y="39"/>
                  </a:cubicBezTo>
                  <a:cubicBezTo>
                    <a:pt x="9" y="39"/>
                    <a:pt x="9" y="39"/>
                    <a:pt x="9" y="38"/>
                  </a:cubicBezTo>
                  <a:cubicBezTo>
                    <a:pt x="11" y="33"/>
                    <a:pt x="11" y="33"/>
                    <a:pt x="11" y="33"/>
                  </a:cubicBezTo>
                  <a:cubicBezTo>
                    <a:pt x="13" y="31"/>
                    <a:pt x="13" y="31"/>
                    <a:pt x="13" y="31"/>
                  </a:cubicBezTo>
                  <a:cubicBezTo>
                    <a:pt x="13" y="34"/>
                    <a:pt x="13" y="34"/>
                    <a:pt x="13" y="34"/>
                  </a:cubicBezTo>
                  <a:cubicBezTo>
                    <a:pt x="9" y="38"/>
                    <a:pt x="9" y="38"/>
                    <a:pt x="9" y="38"/>
                  </a:cubicBezTo>
                  <a:cubicBezTo>
                    <a:pt x="9" y="38"/>
                    <a:pt x="9" y="39"/>
                    <a:pt x="9" y="39"/>
                  </a:cubicBezTo>
                  <a:cubicBezTo>
                    <a:pt x="10" y="40"/>
                    <a:pt x="10" y="40"/>
                    <a:pt x="10" y="40"/>
                  </a:cubicBezTo>
                  <a:cubicBezTo>
                    <a:pt x="11" y="39"/>
                    <a:pt x="11" y="39"/>
                    <a:pt x="11" y="39"/>
                  </a:cubicBezTo>
                  <a:cubicBezTo>
                    <a:pt x="13" y="37"/>
                    <a:pt x="13" y="37"/>
                    <a:pt x="13" y="37"/>
                  </a:cubicBezTo>
                  <a:cubicBezTo>
                    <a:pt x="13" y="39"/>
                    <a:pt x="13" y="39"/>
                    <a:pt x="13" y="39"/>
                  </a:cubicBezTo>
                  <a:cubicBezTo>
                    <a:pt x="11" y="41"/>
                    <a:pt x="11" y="41"/>
                    <a:pt x="11" y="41"/>
                  </a:cubicBezTo>
                  <a:cubicBezTo>
                    <a:pt x="10" y="42"/>
                    <a:pt x="10" y="42"/>
                    <a:pt x="11" y="43"/>
                  </a:cubicBezTo>
                  <a:cubicBezTo>
                    <a:pt x="11" y="43"/>
                    <a:pt x="12" y="43"/>
                    <a:pt x="12" y="43"/>
                  </a:cubicBezTo>
                  <a:cubicBezTo>
                    <a:pt x="13" y="41"/>
                    <a:pt x="13" y="41"/>
                    <a:pt x="13" y="41"/>
                  </a:cubicBezTo>
                  <a:cubicBezTo>
                    <a:pt x="13" y="44"/>
                    <a:pt x="13" y="44"/>
                    <a:pt x="13" y="44"/>
                  </a:cubicBezTo>
                  <a:cubicBezTo>
                    <a:pt x="13" y="45"/>
                    <a:pt x="14" y="45"/>
                    <a:pt x="14" y="45"/>
                  </a:cubicBezTo>
                  <a:cubicBezTo>
                    <a:pt x="15" y="45"/>
                    <a:pt x="15" y="45"/>
                    <a:pt x="15" y="44"/>
                  </a:cubicBezTo>
                  <a:cubicBezTo>
                    <a:pt x="15" y="41"/>
                    <a:pt x="15" y="41"/>
                    <a:pt x="15" y="41"/>
                  </a:cubicBezTo>
                  <a:cubicBezTo>
                    <a:pt x="17" y="43"/>
                    <a:pt x="17" y="43"/>
                    <a:pt x="17" y="43"/>
                  </a:cubicBezTo>
                  <a:cubicBezTo>
                    <a:pt x="17" y="43"/>
                    <a:pt x="17" y="43"/>
                    <a:pt x="17" y="43"/>
                  </a:cubicBezTo>
                  <a:cubicBezTo>
                    <a:pt x="18" y="43"/>
                    <a:pt x="18" y="43"/>
                    <a:pt x="18" y="43"/>
                  </a:cubicBezTo>
                  <a:cubicBezTo>
                    <a:pt x="18" y="42"/>
                    <a:pt x="18" y="42"/>
                    <a:pt x="18" y="41"/>
                  </a:cubicBezTo>
                  <a:cubicBezTo>
                    <a:pt x="15" y="39"/>
                    <a:pt x="15" y="39"/>
                    <a:pt x="15" y="39"/>
                  </a:cubicBezTo>
                  <a:cubicBezTo>
                    <a:pt x="15" y="37"/>
                    <a:pt x="15" y="37"/>
                    <a:pt x="15" y="37"/>
                  </a:cubicBezTo>
                  <a:cubicBezTo>
                    <a:pt x="18" y="39"/>
                    <a:pt x="18" y="39"/>
                    <a:pt x="18" y="39"/>
                  </a:cubicBezTo>
                  <a:cubicBezTo>
                    <a:pt x="18" y="40"/>
                    <a:pt x="19" y="40"/>
                    <a:pt x="19" y="39"/>
                  </a:cubicBezTo>
                  <a:cubicBezTo>
                    <a:pt x="20" y="39"/>
                    <a:pt x="20" y="38"/>
                    <a:pt x="19" y="38"/>
                  </a:cubicBezTo>
                  <a:cubicBezTo>
                    <a:pt x="15" y="34"/>
                    <a:pt x="15" y="34"/>
                    <a:pt x="15" y="34"/>
                  </a:cubicBezTo>
                  <a:cubicBezTo>
                    <a:pt x="15" y="30"/>
                    <a:pt x="15" y="30"/>
                    <a:pt x="15" y="30"/>
                  </a:cubicBezTo>
                  <a:cubicBezTo>
                    <a:pt x="19" y="32"/>
                    <a:pt x="19" y="32"/>
                    <a:pt x="19" y="32"/>
                  </a:cubicBezTo>
                  <a:cubicBezTo>
                    <a:pt x="20" y="37"/>
                    <a:pt x="20" y="37"/>
                    <a:pt x="20" y="37"/>
                  </a:cubicBezTo>
                  <a:cubicBezTo>
                    <a:pt x="21" y="38"/>
                    <a:pt x="21" y="38"/>
                    <a:pt x="21" y="38"/>
                  </a:cubicBezTo>
                  <a:cubicBezTo>
                    <a:pt x="22" y="38"/>
                    <a:pt x="22" y="38"/>
                    <a:pt x="22" y="38"/>
                  </a:cubicBezTo>
                  <a:cubicBezTo>
                    <a:pt x="22" y="38"/>
                    <a:pt x="22" y="37"/>
                    <a:pt x="22" y="37"/>
                  </a:cubicBezTo>
                  <a:lnTo>
                    <a:pt x="21" y="33"/>
                  </a:lnTo>
                  <a:close/>
                  <a:moveTo>
                    <a:pt x="67" y="71"/>
                  </a:moveTo>
                  <a:cubicBezTo>
                    <a:pt x="63" y="68"/>
                    <a:pt x="63" y="68"/>
                    <a:pt x="63" y="68"/>
                  </a:cubicBezTo>
                  <a:cubicBezTo>
                    <a:pt x="65" y="67"/>
                    <a:pt x="65" y="67"/>
                    <a:pt x="65" y="67"/>
                  </a:cubicBezTo>
                  <a:cubicBezTo>
                    <a:pt x="66" y="67"/>
                    <a:pt x="67" y="66"/>
                    <a:pt x="66" y="66"/>
                  </a:cubicBezTo>
                  <a:cubicBezTo>
                    <a:pt x="66" y="65"/>
                    <a:pt x="65" y="65"/>
                    <a:pt x="65" y="65"/>
                  </a:cubicBezTo>
                  <a:cubicBezTo>
                    <a:pt x="59" y="67"/>
                    <a:pt x="59" y="67"/>
                    <a:pt x="59" y="67"/>
                  </a:cubicBezTo>
                  <a:cubicBezTo>
                    <a:pt x="57" y="65"/>
                    <a:pt x="57" y="65"/>
                    <a:pt x="57" y="65"/>
                  </a:cubicBezTo>
                  <a:cubicBezTo>
                    <a:pt x="62" y="64"/>
                    <a:pt x="62" y="64"/>
                    <a:pt x="62" y="64"/>
                  </a:cubicBezTo>
                  <a:cubicBezTo>
                    <a:pt x="63" y="63"/>
                    <a:pt x="63" y="62"/>
                    <a:pt x="63" y="62"/>
                  </a:cubicBezTo>
                  <a:cubicBezTo>
                    <a:pt x="63" y="61"/>
                    <a:pt x="62" y="61"/>
                    <a:pt x="61" y="61"/>
                  </a:cubicBezTo>
                  <a:cubicBezTo>
                    <a:pt x="53" y="64"/>
                    <a:pt x="53" y="64"/>
                    <a:pt x="53" y="64"/>
                  </a:cubicBezTo>
                  <a:cubicBezTo>
                    <a:pt x="48" y="61"/>
                    <a:pt x="48" y="61"/>
                    <a:pt x="48" y="61"/>
                  </a:cubicBezTo>
                  <a:cubicBezTo>
                    <a:pt x="53" y="58"/>
                    <a:pt x="53" y="58"/>
                    <a:pt x="53" y="58"/>
                  </a:cubicBezTo>
                  <a:cubicBezTo>
                    <a:pt x="61" y="60"/>
                    <a:pt x="61" y="60"/>
                    <a:pt x="61" y="60"/>
                  </a:cubicBezTo>
                  <a:cubicBezTo>
                    <a:pt x="61" y="60"/>
                    <a:pt x="61" y="60"/>
                    <a:pt x="61" y="60"/>
                  </a:cubicBezTo>
                  <a:cubicBezTo>
                    <a:pt x="62" y="60"/>
                    <a:pt x="63" y="59"/>
                    <a:pt x="63" y="58"/>
                  </a:cubicBezTo>
                  <a:cubicBezTo>
                    <a:pt x="63" y="58"/>
                    <a:pt x="63" y="57"/>
                    <a:pt x="62" y="57"/>
                  </a:cubicBezTo>
                  <a:cubicBezTo>
                    <a:pt x="56" y="56"/>
                    <a:pt x="56" y="56"/>
                    <a:pt x="56" y="56"/>
                  </a:cubicBezTo>
                  <a:cubicBezTo>
                    <a:pt x="58" y="54"/>
                    <a:pt x="58" y="54"/>
                    <a:pt x="58" y="54"/>
                  </a:cubicBezTo>
                  <a:cubicBezTo>
                    <a:pt x="64" y="55"/>
                    <a:pt x="64" y="55"/>
                    <a:pt x="64" y="55"/>
                  </a:cubicBezTo>
                  <a:cubicBezTo>
                    <a:pt x="64" y="55"/>
                    <a:pt x="64" y="55"/>
                    <a:pt x="64" y="55"/>
                  </a:cubicBezTo>
                  <a:cubicBezTo>
                    <a:pt x="65" y="55"/>
                    <a:pt x="65" y="55"/>
                    <a:pt x="66" y="54"/>
                  </a:cubicBezTo>
                  <a:cubicBezTo>
                    <a:pt x="66" y="53"/>
                    <a:pt x="65" y="53"/>
                    <a:pt x="65" y="53"/>
                  </a:cubicBezTo>
                  <a:cubicBezTo>
                    <a:pt x="62" y="52"/>
                    <a:pt x="62" y="52"/>
                    <a:pt x="62" y="52"/>
                  </a:cubicBezTo>
                  <a:cubicBezTo>
                    <a:pt x="66" y="49"/>
                    <a:pt x="66" y="49"/>
                    <a:pt x="66" y="49"/>
                  </a:cubicBezTo>
                  <a:cubicBezTo>
                    <a:pt x="66" y="49"/>
                    <a:pt x="67" y="48"/>
                    <a:pt x="66" y="47"/>
                  </a:cubicBezTo>
                  <a:cubicBezTo>
                    <a:pt x="66" y="47"/>
                    <a:pt x="65" y="46"/>
                    <a:pt x="64" y="47"/>
                  </a:cubicBezTo>
                  <a:cubicBezTo>
                    <a:pt x="60" y="50"/>
                    <a:pt x="60" y="50"/>
                    <a:pt x="60" y="50"/>
                  </a:cubicBezTo>
                  <a:cubicBezTo>
                    <a:pt x="61" y="47"/>
                    <a:pt x="61" y="47"/>
                    <a:pt x="61" y="47"/>
                  </a:cubicBezTo>
                  <a:cubicBezTo>
                    <a:pt x="61" y="46"/>
                    <a:pt x="60" y="45"/>
                    <a:pt x="60" y="45"/>
                  </a:cubicBezTo>
                  <a:cubicBezTo>
                    <a:pt x="59" y="45"/>
                    <a:pt x="58" y="45"/>
                    <a:pt x="58" y="46"/>
                  </a:cubicBezTo>
                  <a:cubicBezTo>
                    <a:pt x="57" y="52"/>
                    <a:pt x="57" y="52"/>
                    <a:pt x="57" y="52"/>
                  </a:cubicBezTo>
                  <a:cubicBezTo>
                    <a:pt x="54" y="53"/>
                    <a:pt x="54" y="53"/>
                    <a:pt x="54" y="53"/>
                  </a:cubicBezTo>
                  <a:cubicBezTo>
                    <a:pt x="56" y="48"/>
                    <a:pt x="56" y="48"/>
                    <a:pt x="56" y="48"/>
                  </a:cubicBezTo>
                  <a:cubicBezTo>
                    <a:pt x="56" y="47"/>
                    <a:pt x="55" y="46"/>
                    <a:pt x="55" y="46"/>
                  </a:cubicBezTo>
                  <a:cubicBezTo>
                    <a:pt x="54" y="46"/>
                    <a:pt x="53" y="46"/>
                    <a:pt x="53" y="47"/>
                  </a:cubicBezTo>
                  <a:cubicBezTo>
                    <a:pt x="51" y="55"/>
                    <a:pt x="51" y="55"/>
                    <a:pt x="51" y="55"/>
                  </a:cubicBezTo>
                  <a:cubicBezTo>
                    <a:pt x="46" y="59"/>
                    <a:pt x="46" y="59"/>
                    <a:pt x="46" y="59"/>
                  </a:cubicBezTo>
                  <a:cubicBezTo>
                    <a:pt x="46" y="53"/>
                    <a:pt x="46" y="53"/>
                    <a:pt x="46" y="53"/>
                  </a:cubicBezTo>
                  <a:cubicBezTo>
                    <a:pt x="53" y="47"/>
                    <a:pt x="53" y="47"/>
                    <a:pt x="53" y="47"/>
                  </a:cubicBezTo>
                  <a:cubicBezTo>
                    <a:pt x="53" y="46"/>
                    <a:pt x="53" y="45"/>
                    <a:pt x="53" y="45"/>
                  </a:cubicBezTo>
                  <a:cubicBezTo>
                    <a:pt x="52" y="44"/>
                    <a:pt x="51" y="44"/>
                    <a:pt x="51" y="45"/>
                  </a:cubicBezTo>
                  <a:cubicBezTo>
                    <a:pt x="46" y="49"/>
                    <a:pt x="46" y="49"/>
                    <a:pt x="46" y="49"/>
                  </a:cubicBezTo>
                  <a:cubicBezTo>
                    <a:pt x="46" y="46"/>
                    <a:pt x="46" y="46"/>
                    <a:pt x="46" y="46"/>
                  </a:cubicBezTo>
                  <a:cubicBezTo>
                    <a:pt x="51" y="42"/>
                    <a:pt x="51" y="42"/>
                    <a:pt x="51" y="42"/>
                  </a:cubicBezTo>
                  <a:cubicBezTo>
                    <a:pt x="51" y="42"/>
                    <a:pt x="51" y="41"/>
                    <a:pt x="51" y="40"/>
                  </a:cubicBezTo>
                  <a:cubicBezTo>
                    <a:pt x="50" y="40"/>
                    <a:pt x="49" y="40"/>
                    <a:pt x="49" y="40"/>
                  </a:cubicBezTo>
                  <a:cubicBezTo>
                    <a:pt x="46" y="42"/>
                    <a:pt x="46" y="42"/>
                    <a:pt x="46" y="42"/>
                  </a:cubicBezTo>
                  <a:cubicBezTo>
                    <a:pt x="46" y="37"/>
                    <a:pt x="46" y="37"/>
                    <a:pt x="46" y="37"/>
                  </a:cubicBezTo>
                  <a:cubicBezTo>
                    <a:pt x="46" y="37"/>
                    <a:pt x="46" y="36"/>
                    <a:pt x="45" y="36"/>
                  </a:cubicBezTo>
                  <a:cubicBezTo>
                    <a:pt x="44" y="36"/>
                    <a:pt x="44" y="37"/>
                    <a:pt x="44" y="37"/>
                  </a:cubicBezTo>
                  <a:cubicBezTo>
                    <a:pt x="44" y="42"/>
                    <a:pt x="44" y="42"/>
                    <a:pt x="44" y="42"/>
                  </a:cubicBezTo>
                  <a:cubicBezTo>
                    <a:pt x="42" y="40"/>
                    <a:pt x="42" y="40"/>
                    <a:pt x="42" y="40"/>
                  </a:cubicBezTo>
                  <a:cubicBezTo>
                    <a:pt x="41" y="40"/>
                    <a:pt x="40" y="40"/>
                    <a:pt x="40" y="40"/>
                  </a:cubicBezTo>
                  <a:cubicBezTo>
                    <a:pt x="39" y="41"/>
                    <a:pt x="39" y="42"/>
                    <a:pt x="40" y="42"/>
                  </a:cubicBezTo>
                  <a:cubicBezTo>
                    <a:pt x="44" y="46"/>
                    <a:pt x="44" y="46"/>
                    <a:pt x="44" y="46"/>
                  </a:cubicBezTo>
                  <a:cubicBezTo>
                    <a:pt x="44" y="49"/>
                    <a:pt x="44" y="49"/>
                    <a:pt x="44" y="49"/>
                  </a:cubicBezTo>
                  <a:cubicBezTo>
                    <a:pt x="40" y="45"/>
                    <a:pt x="40" y="45"/>
                    <a:pt x="40" y="45"/>
                  </a:cubicBezTo>
                  <a:cubicBezTo>
                    <a:pt x="39" y="44"/>
                    <a:pt x="38" y="44"/>
                    <a:pt x="38" y="45"/>
                  </a:cubicBezTo>
                  <a:cubicBezTo>
                    <a:pt x="37" y="45"/>
                    <a:pt x="37" y="46"/>
                    <a:pt x="38" y="47"/>
                  </a:cubicBezTo>
                  <a:cubicBezTo>
                    <a:pt x="44" y="53"/>
                    <a:pt x="44" y="53"/>
                    <a:pt x="44" y="53"/>
                  </a:cubicBezTo>
                  <a:cubicBezTo>
                    <a:pt x="44" y="59"/>
                    <a:pt x="44" y="59"/>
                    <a:pt x="44" y="59"/>
                  </a:cubicBezTo>
                  <a:cubicBezTo>
                    <a:pt x="38" y="56"/>
                    <a:pt x="38" y="56"/>
                    <a:pt x="38" y="56"/>
                  </a:cubicBezTo>
                  <a:cubicBezTo>
                    <a:pt x="36" y="48"/>
                    <a:pt x="36" y="48"/>
                    <a:pt x="36" y="48"/>
                  </a:cubicBezTo>
                  <a:cubicBezTo>
                    <a:pt x="36" y="47"/>
                    <a:pt x="35" y="47"/>
                    <a:pt x="34" y="47"/>
                  </a:cubicBezTo>
                  <a:cubicBezTo>
                    <a:pt x="33" y="47"/>
                    <a:pt x="33" y="48"/>
                    <a:pt x="33" y="49"/>
                  </a:cubicBezTo>
                  <a:cubicBezTo>
                    <a:pt x="35" y="54"/>
                    <a:pt x="35" y="54"/>
                    <a:pt x="35" y="54"/>
                  </a:cubicBezTo>
                  <a:cubicBezTo>
                    <a:pt x="32" y="53"/>
                    <a:pt x="32" y="53"/>
                    <a:pt x="32" y="53"/>
                  </a:cubicBezTo>
                  <a:cubicBezTo>
                    <a:pt x="31" y="48"/>
                    <a:pt x="31" y="48"/>
                    <a:pt x="31" y="48"/>
                  </a:cubicBezTo>
                  <a:cubicBezTo>
                    <a:pt x="30" y="47"/>
                    <a:pt x="30" y="47"/>
                    <a:pt x="29" y="47"/>
                  </a:cubicBezTo>
                  <a:cubicBezTo>
                    <a:pt x="28" y="47"/>
                    <a:pt x="28" y="48"/>
                    <a:pt x="28" y="49"/>
                  </a:cubicBezTo>
                  <a:cubicBezTo>
                    <a:pt x="29" y="51"/>
                    <a:pt x="29" y="51"/>
                    <a:pt x="29" y="51"/>
                  </a:cubicBezTo>
                  <a:cubicBezTo>
                    <a:pt x="25" y="49"/>
                    <a:pt x="25" y="49"/>
                    <a:pt x="25" y="49"/>
                  </a:cubicBezTo>
                  <a:cubicBezTo>
                    <a:pt x="24" y="49"/>
                    <a:pt x="23" y="49"/>
                    <a:pt x="23" y="50"/>
                  </a:cubicBezTo>
                  <a:cubicBezTo>
                    <a:pt x="22" y="50"/>
                    <a:pt x="23" y="51"/>
                    <a:pt x="23" y="52"/>
                  </a:cubicBezTo>
                  <a:cubicBezTo>
                    <a:pt x="28" y="54"/>
                    <a:pt x="28" y="54"/>
                    <a:pt x="28" y="54"/>
                  </a:cubicBezTo>
                  <a:cubicBezTo>
                    <a:pt x="25" y="55"/>
                    <a:pt x="25" y="55"/>
                    <a:pt x="25" y="55"/>
                  </a:cubicBezTo>
                  <a:cubicBezTo>
                    <a:pt x="24" y="55"/>
                    <a:pt x="24" y="56"/>
                    <a:pt x="24" y="57"/>
                  </a:cubicBezTo>
                  <a:cubicBezTo>
                    <a:pt x="24" y="57"/>
                    <a:pt x="25" y="57"/>
                    <a:pt x="25" y="57"/>
                  </a:cubicBezTo>
                  <a:cubicBezTo>
                    <a:pt x="26" y="57"/>
                    <a:pt x="26" y="57"/>
                    <a:pt x="26" y="57"/>
                  </a:cubicBezTo>
                  <a:cubicBezTo>
                    <a:pt x="31" y="56"/>
                    <a:pt x="31" y="56"/>
                    <a:pt x="31" y="56"/>
                  </a:cubicBezTo>
                  <a:cubicBezTo>
                    <a:pt x="34" y="57"/>
                    <a:pt x="34" y="57"/>
                    <a:pt x="34" y="57"/>
                  </a:cubicBezTo>
                  <a:cubicBezTo>
                    <a:pt x="28" y="59"/>
                    <a:pt x="28" y="59"/>
                    <a:pt x="28" y="59"/>
                  </a:cubicBezTo>
                  <a:cubicBezTo>
                    <a:pt x="27" y="59"/>
                    <a:pt x="27" y="60"/>
                    <a:pt x="27" y="61"/>
                  </a:cubicBezTo>
                  <a:cubicBezTo>
                    <a:pt x="27" y="61"/>
                    <a:pt x="28" y="61"/>
                    <a:pt x="29" y="61"/>
                  </a:cubicBezTo>
                  <a:cubicBezTo>
                    <a:pt x="29" y="61"/>
                    <a:pt x="29" y="61"/>
                    <a:pt x="29" y="61"/>
                  </a:cubicBezTo>
                  <a:cubicBezTo>
                    <a:pt x="37" y="59"/>
                    <a:pt x="37" y="59"/>
                    <a:pt x="37" y="59"/>
                  </a:cubicBezTo>
                  <a:cubicBezTo>
                    <a:pt x="42" y="61"/>
                    <a:pt x="42" y="61"/>
                    <a:pt x="42" y="61"/>
                  </a:cubicBezTo>
                  <a:cubicBezTo>
                    <a:pt x="38" y="65"/>
                    <a:pt x="38" y="65"/>
                    <a:pt x="38" y="65"/>
                  </a:cubicBezTo>
                  <a:cubicBezTo>
                    <a:pt x="29" y="63"/>
                    <a:pt x="29" y="63"/>
                    <a:pt x="29" y="63"/>
                  </a:cubicBezTo>
                  <a:cubicBezTo>
                    <a:pt x="28" y="63"/>
                    <a:pt x="28" y="63"/>
                    <a:pt x="27" y="64"/>
                  </a:cubicBezTo>
                  <a:cubicBezTo>
                    <a:pt x="27" y="65"/>
                    <a:pt x="28" y="65"/>
                    <a:pt x="28" y="65"/>
                  </a:cubicBezTo>
                  <a:cubicBezTo>
                    <a:pt x="34" y="67"/>
                    <a:pt x="34" y="67"/>
                    <a:pt x="34" y="67"/>
                  </a:cubicBezTo>
                  <a:cubicBezTo>
                    <a:pt x="32" y="68"/>
                    <a:pt x="32" y="68"/>
                    <a:pt x="32" y="68"/>
                  </a:cubicBezTo>
                  <a:cubicBezTo>
                    <a:pt x="26" y="67"/>
                    <a:pt x="26" y="67"/>
                    <a:pt x="26" y="67"/>
                  </a:cubicBezTo>
                  <a:cubicBezTo>
                    <a:pt x="25" y="67"/>
                    <a:pt x="25" y="67"/>
                    <a:pt x="25" y="68"/>
                  </a:cubicBezTo>
                  <a:cubicBezTo>
                    <a:pt x="24" y="69"/>
                    <a:pt x="25" y="70"/>
                    <a:pt x="26" y="70"/>
                  </a:cubicBezTo>
                  <a:cubicBezTo>
                    <a:pt x="29" y="70"/>
                    <a:pt x="29" y="70"/>
                    <a:pt x="29" y="70"/>
                  </a:cubicBezTo>
                  <a:cubicBezTo>
                    <a:pt x="25" y="73"/>
                    <a:pt x="25" y="73"/>
                    <a:pt x="25" y="73"/>
                  </a:cubicBezTo>
                  <a:cubicBezTo>
                    <a:pt x="24" y="74"/>
                    <a:pt x="24" y="74"/>
                    <a:pt x="24" y="75"/>
                  </a:cubicBezTo>
                  <a:cubicBezTo>
                    <a:pt x="24" y="75"/>
                    <a:pt x="25" y="76"/>
                    <a:pt x="25" y="76"/>
                  </a:cubicBezTo>
                  <a:cubicBezTo>
                    <a:pt x="26" y="75"/>
                    <a:pt x="26" y="75"/>
                    <a:pt x="26" y="75"/>
                  </a:cubicBezTo>
                  <a:cubicBezTo>
                    <a:pt x="30" y="73"/>
                    <a:pt x="30" y="73"/>
                    <a:pt x="30" y="73"/>
                  </a:cubicBezTo>
                  <a:cubicBezTo>
                    <a:pt x="30" y="76"/>
                    <a:pt x="30" y="76"/>
                    <a:pt x="30" y="76"/>
                  </a:cubicBezTo>
                  <a:cubicBezTo>
                    <a:pt x="29" y="76"/>
                    <a:pt x="30" y="77"/>
                    <a:pt x="31" y="77"/>
                  </a:cubicBezTo>
                  <a:cubicBezTo>
                    <a:pt x="31" y="77"/>
                    <a:pt x="31" y="77"/>
                    <a:pt x="31" y="77"/>
                  </a:cubicBezTo>
                  <a:cubicBezTo>
                    <a:pt x="32" y="77"/>
                    <a:pt x="32" y="77"/>
                    <a:pt x="32" y="76"/>
                  </a:cubicBezTo>
                  <a:cubicBezTo>
                    <a:pt x="33" y="71"/>
                    <a:pt x="33" y="71"/>
                    <a:pt x="33" y="71"/>
                  </a:cubicBezTo>
                  <a:cubicBezTo>
                    <a:pt x="36" y="69"/>
                    <a:pt x="36" y="69"/>
                    <a:pt x="36" y="69"/>
                  </a:cubicBezTo>
                  <a:cubicBezTo>
                    <a:pt x="35" y="75"/>
                    <a:pt x="35" y="75"/>
                    <a:pt x="35" y="75"/>
                  </a:cubicBezTo>
                  <a:cubicBezTo>
                    <a:pt x="35" y="76"/>
                    <a:pt x="35" y="76"/>
                    <a:pt x="36" y="76"/>
                  </a:cubicBezTo>
                  <a:cubicBezTo>
                    <a:pt x="36" y="76"/>
                    <a:pt x="36" y="76"/>
                    <a:pt x="36" y="76"/>
                  </a:cubicBezTo>
                  <a:cubicBezTo>
                    <a:pt x="37" y="76"/>
                    <a:pt x="37" y="76"/>
                    <a:pt x="37" y="75"/>
                  </a:cubicBezTo>
                  <a:cubicBezTo>
                    <a:pt x="39" y="67"/>
                    <a:pt x="39" y="67"/>
                    <a:pt x="39" y="67"/>
                  </a:cubicBezTo>
                  <a:cubicBezTo>
                    <a:pt x="44" y="64"/>
                    <a:pt x="44" y="64"/>
                    <a:pt x="44" y="64"/>
                  </a:cubicBezTo>
                  <a:cubicBezTo>
                    <a:pt x="44" y="69"/>
                    <a:pt x="44" y="69"/>
                    <a:pt x="44" y="69"/>
                  </a:cubicBezTo>
                  <a:cubicBezTo>
                    <a:pt x="38" y="75"/>
                    <a:pt x="38" y="75"/>
                    <a:pt x="38" y="75"/>
                  </a:cubicBezTo>
                  <a:cubicBezTo>
                    <a:pt x="37" y="76"/>
                    <a:pt x="37" y="77"/>
                    <a:pt x="38" y="77"/>
                  </a:cubicBezTo>
                  <a:cubicBezTo>
                    <a:pt x="38" y="78"/>
                    <a:pt x="39" y="78"/>
                    <a:pt x="40" y="77"/>
                  </a:cubicBezTo>
                  <a:cubicBezTo>
                    <a:pt x="44" y="73"/>
                    <a:pt x="44" y="73"/>
                    <a:pt x="44" y="73"/>
                  </a:cubicBezTo>
                  <a:cubicBezTo>
                    <a:pt x="44" y="76"/>
                    <a:pt x="44" y="76"/>
                    <a:pt x="44" y="76"/>
                  </a:cubicBezTo>
                  <a:cubicBezTo>
                    <a:pt x="40" y="80"/>
                    <a:pt x="40" y="80"/>
                    <a:pt x="40" y="80"/>
                  </a:cubicBezTo>
                  <a:cubicBezTo>
                    <a:pt x="39" y="81"/>
                    <a:pt x="39" y="82"/>
                    <a:pt x="40" y="82"/>
                  </a:cubicBezTo>
                  <a:cubicBezTo>
                    <a:pt x="41" y="83"/>
                    <a:pt x="41" y="83"/>
                    <a:pt x="41" y="83"/>
                  </a:cubicBezTo>
                  <a:cubicBezTo>
                    <a:pt x="42" y="82"/>
                    <a:pt x="42" y="82"/>
                    <a:pt x="42" y="82"/>
                  </a:cubicBezTo>
                  <a:cubicBezTo>
                    <a:pt x="44" y="80"/>
                    <a:pt x="44" y="80"/>
                    <a:pt x="44" y="80"/>
                  </a:cubicBezTo>
                  <a:cubicBezTo>
                    <a:pt x="44" y="85"/>
                    <a:pt x="44" y="85"/>
                    <a:pt x="44" y="85"/>
                  </a:cubicBezTo>
                  <a:cubicBezTo>
                    <a:pt x="44" y="86"/>
                    <a:pt x="44" y="86"/>
                    <a:pt x="45" y="86"/>
                  </a:cubicBezTo>
                  <a:cubicBezTo>
                    <a:pt x="46" y="86"/>
                    <a:pt x="46" y="86"/>
                    <a:pt x="46" y="85"/>
                  </a:cubicBezTo>
                  <a:cubicBezTo>
                    <a:pt x="46" y="80"/>
                    <a:pt x="46" y="80"/>
                    <a:pt x="46" y="80"/>
                  </a:cubicBezTo>
                  <a:cubicBezTo>
                    <a:pt x="49" y="82"/>
                    <a:pt x="49" y="82"/>
                    <a:pt x="49" y="82"/>
                  </a:cubicBezTo>
                  <a:cubicBezTo>
                    <a:pt x="49" y="83"/>
                    <a:pt x="50" y="83"/>
                    <a:pt x="51" y="82"/>
                  </a:cubicBezTo>
                  <a:cubicBezTo>
                    <a:pt x="51" y="82"/>
                    <a:pt x="51" y="81"/>
                    <a:pt x="51" y="80"/>
                  </a:cubicBezTo>
                  <a:cubicBezTo>
                    <a:pt x="46" y="76"/>
                    <a:pt x="46" y="76"/>
                    <a:pt x="46" y="76"/>
                  </a:cubicBezTo>
                  <a:cubicBezTo>
                    <a:pt x="46" y="73"/>
                    <a:pt x="46" y="73"/>
                    <a:pt x="46" y="73"/>
                  </a:cubicBezTo>
                  <a:cubicBezTo>
                    <a:pt x="51" y="77"/>
                    <a:pt x="51" y="77"/>
                    <a:pt x="51" y="77"/>
                  </a:cubicBezTo>
                  <a:cubicBezTo>
                    <a:pt x="52" y="78"/>
                    <a:pt x="52" y="78"/>
                    <a:pt x="52" y="78"/>
                  </a:cubicBezTo>
                  <a:cubicBezTo>
                    <a:pt x="53" y="77"/>
                    <a:pt x="53" y="77"/>
                    <a:pt x="53" y="77"/>
                  </a:cubicBezTo>
                  <a:cubicBezTo>
                    <a:pt x="53" y="77"/>
                    <a:pt x="53" y="76"/>
                    <a:pt x="53" y="75"/>
                  </a:cubicBezTo>
                  <a:cubicBezTo>
                    <a:pt x="46" y="69"/>
                    <a:pt x="46" y="69"/>
                    <a:pt x="46" y="69"/>
                  </a:cubicBezTo>
                  <a:cubicBezTo>
                    <a:pt x="46" y="63"/>
                    <a:pt x="46" y="63"/>
                    <a:pt x="46" y="63"/>
                  </a:cubicBezTo>
                  <a:cubicBezTo>
                    <a:pt x="52" y="66"/>
                    <a:pt x="52" y="66"/>
                    <a:pt x="52" y="66"/>
                  </a:cubicBezTo>
                  <a:cubicBezTo>
                    <a:pt x="54" y="74"/>
                    <a:pt x="54" y="74"/>
                    <a:pt x="54" y="74"/>
                  </a:cubicBezTo>
                  <a:cubicBezTo>
                    <a:pt x="55" y="75"/>
                    <a:pt x="55" y="75"/>
                    <a:pt x="56" y="75"/>
                  </a:cubicBezTo>
                  <a:cubicBezTo>
                    <a:pt x="56" y="75"/>
                    <a:pt x="56" y="75"/>
                    <a:pt x="56" y="75"/>
                  </a:cubicBezTo>
                  <a:cubicBezTo>
                    <a:pt x="57" y="75"/>
                    <a:pt x="57" y="74"/>
                    <a:pt x="57" y="73"/>
                  </a:cubicBezTo>
                  <a:cubicBezTo>
                    <a:pt x="55" y="68"/>
                    <a:pt x="55" y="68"/>
                    <a:pt x="55" y="68"/>
                  </a:cubicBezTo>
                  <a:cubicBezTo>
                    <a:pt x="58" y="69"/>
                    <a:pt x="58" y="69"/>
                    <a:pt x="58" y="69"/>
                  </a:cubicBezTo>
                  <a:cubicBezTo>
                    <a:pt x="60" y="75"/>
                    <a:pt x="60" y="75"/>
                    <a:pt x="60" y="75"/>
                  </a:cubicBezTo>
                  <a:cubicBezTo>
                    <a:pt x="60" y="75"/>
                    <a:pt x="60" y="76"/>
                    <a:pt x="61" y="76"/>
                  </a:cubicBezTo>
                  <a:cubicBezTo>
                    <a:pt x="61" y="75"/>
                    <a:pt x="61" y="75"/>
                    <a:pt x="61" y="75"/>
                  </a:cubicBezTo>
                  <a:cubicBezTo>
                    <a:pt x="62" y="75"/>
                    <a:pt x="62" y="74"/>
                    <a:pt x="62" y="74"/>
                  </a:cubicBezTo>
                  <a:cubicBezTo>
                    <a:pt x="61" y="71"/>
                    <a:pt x="61" y="71"/>
                    <a:pt x="61" y="71"/>
                  </a:cubicBezTo>
                  <a:cubicBezTo>
                    <a:pt x="66" y="73"/>
                    <a:pt x="66" y="73"/>
                    <a:pt x="66" y="73"/>
                  </a:cubicBezTo>
                  <a:cubicBezTo>
                    <a:pt x="66" y="73"/>
                    <a:pt x="66" y="73"/>
                    <a:pt x="66" y="73"/>
                  </a:cubicBezTo>
                  <a:cubicBezTo>
                    <a:pt x="67" y="73"/>
                    <a:pt x="67" y="73"/>
                    <a:pt x="68" y="73"/>
                  </a:cubicBezTo>
                  <a:cubicBezTo>
                    <a:pt x="68" y="72"/>
                    <a:pt x="68" y="71"/>
                    <a:pt x="67" y="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49" name="Freeform 503"/>
            <p:cNvSpPr>
              <a:spLocks noEditPoints="1"/>
            </p:cNvSpPr>
            <p:nvPr/>
          </p:nvSpPr>
          <p:spPr bwMode="auto">
            <a:xfrm>
              <a:off x="6780257" y="3708173"/>
              <a:ext cx="87064" cy="51000"/>
            </a:xfrm>
            <a:custGeom>
              <a:avLst/>
              <a:gdLst>
                <a:gd name="T0" fmla="*/ 53 w 101"/>
                <a:gd name="T1" fmla="*/ 25 h 59"/>
                <a:gd name="T2" fmla="*/ 54 w 101"/>
                <a:gd name="T3" fmla="*/ 25 h 59"/>
                <a:gd name="T4" fmla="*/ 56 w 101"/>
                <a:gd name="T5" fmla="*/ 22 h 59"/>
                <a:gd name="T6" fmla="*/ 57 w 101"/>
                <a:gd name="T7" fmla="*/ 3 h 59"/>
                <a:gd name="T8" fmla="*/ 54 w 101"/>
                <a:gd name="T9" fmla="*/ 0 h 59"/>
                <a:gd name="T10" fmla="*/ 54 w 101"/>
                <a:gd name="T11" fmla="*/ 0 h 59"/>
                <a:gd name="T12" fmla="*/ 51 w 101"/>
                <a:gd name="T13" fmla="*/ 3 h 59"/>
                <a:gd name="T14" fmla="*/ 51 w 101"/>
                <a:gd name="T15" fmla="*/ 22 h 59"/>
                <a:gd name="T16" fmla="*/ 53 w 101"/>
                <a:gd name="T17" fmla="*/ 25 h 59"/>
                <a:gd name="T18" fmla="*/ 36 w 101"/>
                <a:gd name="T19" fmla="*/ 27 h 59"/>
                <a:gd name="T20" fmla="*/ 38 w 101"/>
                <a:gd name="T21" fmla="*/ 28 h 59"/>
                <a:gd name="T22" fmla="*/ 40 w 101"/>
                <a:gd name="T23" fmla="*/ 28 h 59"/>
                <a:gd name="T24" fmla="*/ 41 w 101"/>
                <a:gd name="T25" fmla="*/ 24 h 59"/>
                <a:gd name="T26" fmla="*/ 32 w 101"/>
                <a:gd name="T27" fmla="*/ 7 h 59"/>
                <a:gd name="T28" fmla="*/ 29 w 101"/>
                <a:gd name="T29" fmla="*/ 6 h 59"/>
                <a:gd name="T30" fmla="*/ 27 w 101"/>
                <a:gd name="T31" fmla="*/ 10 h 59"/>
                <a:gd name="T32" fmla="*/ 36 w 101"/>
                <a:gd name="T33" fmla="*/ 27 h 59"/>
                <a:gd name="T34" fmla="*/ 21 w 101"/>
                <a:gd name="T35" fmla="*/ 50 h 59"/>
                <a:gd name="T36" fmla="*/ 2 w 101"/>
                <a:gd name="T37" fmla="*/ 49 h 59"/>
                <a:gd name="T38" fmla="*/ 2 w 101"/>
                <a:gd name="T39" fmla="*/ 49 h 59"/>
                <a:gd name="T40" fmla="*/ 0 w 101"/>
                <a:gd name="T41" fmla="*/ 52 h 59"/>
                <a:gd name="T42" fmla="*/ 2 w 101"/>
                <a:gd name="T43" fmla="*/ 55 h 59"/>
                <a:gd name="T44" fmla="*/ 21 w 101"/>
                <a:gd name="T45" fmla="*/ 55 h 59"/>
                <a:gd name="T46" fmla="*/ 21 w 101"/>
                <a:gd name="T47" fmla="*/ 55 h 59"/>
                <a:gd name="T48" fmla="*/ 24 w 101"/>
                <a:gd name="T49" fmla="*/ 53 h 59"/>
                <a:gd name="T50" fmla="*/ 21 w 101"/>
                <a:gd name="T51" fmla="*/ 50 h 59"/>
                <a:gd name="T52" fmla="*/ 68 w 101"/>
                <a:gd name="T53" fmla="*/ 29 h 59"/>
                <a:gd name="T54" fmla="*/ 70 w 101"/>
                <a:gd name="T55" fmla="*/ 30 h 59"/>
                <a:gd name="T56" fmla="*/ 72 w 101"/>
                <a:gd name="T57" fmla="*/ 29 h 59"/>
                <a:gd name="T58" fmla="*/ 83 w 101"/>
                <a:gd name="T59" fmla="*/ 13 h 59"/>
                <a:gd name="T60" fmla="*/ 82 w 101"/>
                <a:gd name="T61" fmla="*/ 9 h 59"/>
                <a:gd name="T62" fmla="*/ 78 w 101"/>
                <a:gd name="T63" fmla="*/ 10 h 59"/>
                <a:gd name="T64" fmla="*/ 68 w 101"/>
                <a:gd name="T65" fmla="*/ 26 h 59"/>
                <a:gd name="T66" fmla="*/ 68 w 101"/>
                <a:gd name="T67" fmla="*/ 29 h 59"/>
                <a:gd name="T68" fmla="*/ 29 w 101"/>
                <a:gd name="T69" fmla="*/ 38 h 59"/>
                <a:gd name="T70" fmla="*/ 28 w 101"/>
                <a:gd name="T71" fmla="*/ 34 h 59"/>
                <a:gd name="T72" fmla="*/ 12 w 101"/>
                <a:gd name="T73" fmla="*/ 24 h 59"/>
                <a:gd name="T74" fmla="*/ 8 w 101"/>
                <a:gd name="T75" fmla="*/ 24 h 59"/>
                <a:gd name="T76" fmla="*/ 9 w 101"/>
                <a:gd name="T77" fmla="*/ 28 h 59"/>
                <a:gd name="T78" fmla="*/ 25 w 101"/>
                <a:gd name="T79" fmla="*/ 39 h 59"/>
                <a:gd name="T80" fmla="*/ 26 w 101"/>
                <a:gd name="T81" fmla="*/ 39 h 59"/>
                <a:gd name="T82" fmla="*/ 29 w 101"/>
                <a:gd name="T83" fmla="*/ 38 h 59"/>
                <a:gd name="T84" fmla="*/ 100 w 101"/>
                <a:gd name="T85" fmla="*/ 29 h 59"/>
                <a:gd name="T86" fmla="*/ 96 w 101"/>
                <a:gd name="T87" fmla="*/ 28 h 59"/>
                <a:gd name="T88" fmla="*/ 80 w 101"/>
                <a:gd name="T89" fmla="*/ 37 h 59"/>
                <a:gd name="T90" fmla="*/ 78 w 101"/>
                <a:gd name="T91" fmla="*/ 40 h 59"/>
                <a:gd name="T92" fmla="*/ 81 w 101"/>
                <a:gd name="T93" fmla="*/ 42 h 59"/>
                <a:gd name="T94" fmla="*/ 82 w 101"/>
                <a:gd name="T95" fmla="*/ 42 h 59"/>
                <a:gd name="T96" fmla="*/ 99 w 101"/>
                <a:gd name="T97" fmla="*/ 33 h 59"/>
                <a:gd name="T98" fmla="*/ 100 w 101"/>
                <a:gd name="T99" fmla="*/ 29 h 59"/>
                <a:gd name="T100" fmla="*/ 53 w 101"/>
                <a:gd name="T101" fmla="*/ 29 h 59"/>
                <a:gd name="T102" fmla="*/ 36 w 101"/>
                <a:gd name="T103" fmla="*/ 36 h 59"/>
                <a:gd name="T104" fmla="*/ 28 w 101"/>
                <a:gd name="T105" fmla="*/ 53 h 59"/>
                <a:gd name="T106" fmla="*/ 34 w 101"/>
                <a:gd name="T107" fmla="*/ 59 h 59"/>
                <a:gd name="T108" fmla="*/ 34 w 101"/>
                <a:gd name="T109" fmla="*/ 59 h 59"/>
                <a:gd name="T110" fmla="*/ 40 w 101"/>
                <a:gd name="T111" fmla="*/ 53 h 59"/>
                <a:gd name="T112" fmla="*/ 44 w 101"/>
                <a:gd name="T113" fmla="*/ 44 h 59"/>
                <a:gd name="T114" fmla="*/ 53 w 101"/>
                <a:gd name="T115" fmla="*/ 40 h 59"/>
                <a:gd name="T116" fmla="*/ 65 w 101"/>
                <a:gd name="T117" fmla="*/ 48 h 59"/>
                <a:gd name="T118" fmla="*/ 72 w 101"/>
                <a:gd name="T119" fmla="*/ 50 h 59"/>
                <a:gd name="T120" fmla="*/ 75 w 101"/>
                <a:gd name="T121" fmla="*/ 43 h 59"/>
                <a:gd name="T122" fmla="*/ 53 w 101"/>
                <a:gd name="T123" fmla="*/ 2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1" h="59">
                  <a:moveTo>
                    <a:pt x="53" y="25"/>
                  </a:moveTo>
                  <a:cubicBezTo>
                    <a:pt x="54" y="25"/>
                    <a:pt x="54" y="25"/>
                    <a:pt x="54" y="25"/>
                  </a:cubicBezTo>
                  <a:cubicBezTo>
                    <a:pt x="55" y="25"/>
                    <a:pt x="56" y="24"/>
                    <a:pt x="56" y="22"/>
                  </a:cubicBezTo>
                  <a:cubicBezTo>
                    <a:pt x="57" y="3"/>
                    <a:pt x="57" y="3"/>
                    <a:pt x="57" y="3"/>
                  </a:cubicBezTo>
                  <a:cubicBezTo>
                    <a:pt x="57" y="2"/>
                    <a:pt x="56" y="0"/>
                    <a:pt x="54" y="0"/>
                  </a:cubicBezTo>
                  <a:cubicBezTo>
                    <a:pt x="54" y="0"/>
                    <a:pt x="54" y="0"/>
                    <a:pt x="54" y="0"/>
                  </a:cubicBezTo>
                  <a:cubicBezTo>
                    <a:pt x="53" y="0"/>
                    <a:pt x="51" y="1"/>
                    <a:pt x="51" y="3"/>
                  </a:cubicBezTo>
                  <a:cubicBezTo>
                    <a:pt x="51" y="22"/>
                    <a:pt x="51" y="22"/>
                    <a:pt x="51" y="22"/>
                  </a:cubicBezTo>
                  <a:cubicBezTo>
                    <a:pt x="51" y="23"/>
                    <a:pt x="52" y="25"/>
                    <a:pt x="53" y="25"/>
                  </a:cubicBezTo>
                  <a:close/>
                  <a:moveTo>
                    <a:pt x="36" y="27"/>
                  </a:moveTo>
                  <a:cubicBezTo>
                    <a:pt x="36" y="28"/>
                    <a:pt x="37" y="28"/>
                    <a:pt x="38" y="28"/>
                  </a:cubicBezTo>
                  <a:cubicBezTo>
                    <a:pt x="39" y="28"/>
                    <a:pt x="39" y="28"/>
                    <a:pt x="40" y="28"/>
                  </a:cubicBezTo>
                  <a:cubicBezTo>
                    <a:pt x="41" y="27"/>
                    <a:pt x="42" y="26"/>
                    <a:pt x="41" y="24"/>
                  </a:cubicBezTo>
                  <a:cubicBezTo>
                    <a:pt x="32" y="7"/>
                    <a:pt x="32" y="7"/>
                    <a:pt x="32" y="7"/>
                  </a:cubicBezTo>
                  <a:cubicBezTo>
                    <a:pt x="32" y="6"/>
                    <a:pt x="30" y="5"/>
                    <a:pt x="29" y="6"/>
                  </a:cubicBezTo>
                  <a:cubicBezTo>
                    <a:pt x="27" y="7"/>
                    <a:pt x="27" y="8"/>
                    <a:pt x="27" y="10"/>
                  </a:cubicBezTo>
                  <a:lnTo>
                    <a:pt x="36" y="27"/>
                  </a:lnTo>
                  <a:close/>
                  <a:moveTo>
                    <a:pt x="21" y="50"/>
                  </a:moveTo>
                  <a:cubicBezTo>
                    <a:pt x="2" y="49"/>
                    <a:pt x="2" y="49"/>
                    <a:pt x="2" y="49"/>
                  </a:cubicBezTo>
                  <a:cubicBezTo>
                    <a:pt x="2" y="49"/>
                    <a:pt x="2" y="49"/>
                    <a:pt x="2" y="49"/>
                  </a:cubicBezTo>
                  <a:cubicBezTo>
                    <a:pt x="1" y="49"/>
                    <a:pt x="0" y="51"/>
                    <a:pt x="0" y="52"/>
                  </a:cubicBezTo>
                  <a:cubicBezTo>
                    <a:pt x="0" y="54"/>
                    <a:pt x="1" y="55"/>
                    <a:pt x="2" y="55"/>
                  </a:cubicBezTo>
                  <a:cubicBezTo>
                    <a:pt x="21" y="55"/>
                    <a:pt x="21" y="55"/>
                    <a:pt x="21" y="55"/>
                  </a:cubicBezTo>
                  <a:cubicBezTo>
                    <a:pt x="21" y="55"/>
                    <a:pt x="21" y="55"/>
                    <a:pt x="21" y="55"/>
                  </a:cubicBezTo>
                  <a:cubicBezTo>
                    <a:pt x="23" y="55"/>
                    <a:pt x="24" y="54"/>
                    <a:pt x="24" y="53"/>
                  </a:cubicBezTo>
                  <a:cubicBezTo>
                    <a:pt x="24" y="51"/>
                    <a:pt x="23" y="50"/>
                    <a:pt x="21" y="50"/>
                  </a:cubicBezTo>
                  <a:close/>
                  <a:moveTo>
                    <a:pt x="68" y="29"/>
                  </a:moveTo>
                  <a:cubicBezTo>
                    <a:pt x="69" y="30"/>
                    <a:pt x="69" y="30"/>
                    <a:pt x="70" y="30"/>
                  </a:cubicBezTo>
                  <a:cubicBezTo>
                    <a:pt x="71" y="30"/>
                    <a:pt x="72" y="29"/>
                    <a:pt x="72" y="29"/>
                  </a:cubicBezTo>
                  <a:cubicBezTo>
                    <a:pt x="83" y="13"/>
                    <a:pt x="83" y="13"/>
                    <a:pt x="83" y="13"/>
                  </a:cubicBezTo>
                  <a:cubicBezTo>
                    <a:pt x="84" y="11"/>
                    <a:pt x="83" y="10"/>
                    <a:pt x="82" y="9"/>
                  </a:cubicBezTo>
                  <a:cubicBezTo>
                    <a:pt x="81" y="8"/>
                    <a:pt x="79" y="8"/>
                    <a:pt x="78" y="10"/>
                  </a:cubicBezTo>
                  <a:cubicBezTo>
                    <a:pt x="68" y="26"/>
                    <a:pt x="68" y="26"/>
                    <a:pt x="68" y="26"/>
                  </a:cubicBezTo>
                  <a:cubicBezTo>
                    <a:pt x="67" y="27"/>
                    <a:pt x="67" y="29"/>
                    <a:pt x="68" y="29"/>
                  </a:cubicBezTo>
                  <a:close/>
                  <a:moveTo>
                    <a:pt x="29" y="38"/>
                  </a:moveTo>
                  <a:cubicBezTo>
                    <a:pt x="30" y="36"/>
                    <a:pt x="29" y="35"/>
                    <a:pt x="28" y="34"/>
                  </a:cubicBezTo>
                  <a:cubicBezTo>
                    <a:pt x="12" y="24"/>
                    <a:pt x="12" y="24"/>
                    <a:pt x="12" y="24"/>
                  </a:cubicBezTo>
                  <a:cubicBezTo>
                    <a:pt x="11" y="23"/>
                    <a:pt x="9" y="23"/>
                    <a:pt x="8" y="24"/>
                  </a:cubicBezTo>
                  <a:cubicBezTo>
                    <a:pt x="7" y="26"/>
                    <a:pt x="8" y="27"/>
                    <a:pt x="9" y="28"/>
                  </a:cubicBezTo>
                  <a:cubicBezTo>
                    <a:pt x="25" y="39"/>
                    <a:pt x="25" y="39"/>
                    <a:pt x="25" y="39"/>
                  </a:cubicBezTo>
                  <a:cubicBezTo>
                    <a:pt x="25" y="39"/>
                    <a:pt x="26" y="39"/>
                    <a:pt x="26" y="39"/>
                  </a:cubicBezTo>
                  <a:cubicBezTo>
                    <a:pt x="27" y="39"/>
                    <a:pt x="28" y="39"/>
                    <a:pt x="29" y="38"/>
                  </a:cubicBezTo>
                  <a:close/>
                  <a:moveTo>
                    <a:pt x="100" y="29"/>
                  </a:moveTo>
                  <a:cubicBezTo>
                    <a:pt x="99" y="28"/>
                    <a:pt x="98" y="27"/>
                    <a:pt x="96" y="28"/>
                  </a:cubicBezTo>
                  <a:cubicBezTo>
                    <a:pt x="80" y="37"/>
                    <a:pt x="80" y="37"/>
                    <a:pt x="80" y="37"/>
                  </a:cubicBezTo>
                  <a:cubicBezTo>
                    <a:pt x="78" y="37"/>
                    <a:pt x="78" y="39"/>
                    <a:pt x="78" y="40"/>
                  </a:cubicBezTo>
                  <a:cubicBezTo>
                    <a:pt x="79" y="41"/>
                    <a:pt x="80" y="42"/>
                    <a:pt x="81" y="42"/>
                  </a:cubicBezTo>
                  <a:cubicBezTo>
                    <a:pt x="81" y="42"/>
                    <a:pt x="82" y="42"/>
                    <a:pt x="82" y="42"/>
                  </a:cubicBezTo>
                  <a:cubicBezTo>
                    <a:pt x="99" y="33"/>
                    <a:pt x="99" y="33"/>
                    <a:pt x="99" y="33"/>
                  </a:cubicBezTo>
                  <a:cubicBezTo>
                    <a:pt x="100" y="32"/>
                    <a:pt x="101" y="31"/>
                    <a:pt x="100" y="29"/>
                  </a:cubicBezTo>
                  <a:close/>
                  <a:moveTo>
                    <a:pt x="53" y="29"/>
                  </a:moveTo>
                  <a:cubicBezTo>
                    <a:pt x="47" y="29"/>
                    <a:pt x="41" y="31"/>
                    <a:pt x="36" y="36"/>
                  </a:cubicBezTo>
                  <a:cubicBezTo>
                    <a:pt x="31" y="40"/>
                    <a:pt x="28" y="46"/>
                    <a:pt x="28" y="53"/>
                  </a:cubicBezTo>
                  <a:cubicBezTo>
                    <a:pt x="28" y="56"/>
                    <a:pt x="31" y="58"/>
                    <a:pt x="34" y="59"/>
                  </a:cubicBezTo>
                  <a:cubicBezTo>
                    <a:pt x="34" y="59"/>
                    <a:pt x="34" y="59"/>
                    <a:pt x="34" y="59"/>
                  </a:cubicBezTo>
                  <a:cubicBezTo>
                    <a:pt x="37" y="59"/>
                    <a:pt x="39" y="56"/>
                    <a:pt x="40" y="53"/>
                  </a:cubicBezTo>
                  <a:cubicBezTo>
                    <a:pt x="40" y="50"/>
                    <a:pt x="41" y="46"/>
                    <a:pt x="44" y="44"/>
                  </a:cubicBezTo>
                  <a:cubicBezTo>
                    <a:pt x="46" y="41"/>
                    <a:pt x="50" y="40"/>
                    <a:pt x="53" y="40"/>
                  </a:cubicBezTo>
                  <a:cubicBezTo>
                    <a:pt x="58" y="40"/>
                    <a:pt x="63" y="43"/>
                    <a:pt x="65" y="48"/>
                  </a:cubicBezTo>
                  <a:cubicBezTo>
                    <a:pt x="66" y="50"/>
                    <a:pt x="69" y="52"/>
                    <a:pt x="72" y="50"/>
                  </a:cubicBezTo>
                  <a:cubicBezTo>
                    <a:pt x="75" y="49"/>
                    <a:pt x="76" y="46"/>
                    <a:pt x="75" y="43"/>
                  </a:cubicBezTo>
                  <a:cubicBezTo>
                    <a:pt x="71" y="35"/>
                    <a:pt x="63" y="29"/>
                    <a:pt x="53" y="2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0" name="Freeform 504"/>
            <p:cNvSpPr/>
            <p:nvPr/>
          </p:nvSpPr>
          <p:spPr bwMode="auto">
            <a:xfrm>
              <a:off x="6872421" y="3762451"/>
              <a:ext cx="61200" cy="85971"/>
            </a:xfrm>
            <a:custGeom>
              <a:avLst/>
              <a:gdLst>
                <a:gd name="T0" fmla="*/ 53 w 71"/>
                <a:gd name="T1" fmla="*/ 31 h 100"/>
                <a:gd name="T2" fmla="*/ 18 w 71"/>
                <a:gd name="T3" fmla="*/ 0 h 100"/>
                <a:gd name="T4" fmla="*/ 0 w 71"/>
                <a:gd name="T5" fmla="*/ 6 h 100"/>
                <a:gd name="T6" fmla="*/ 11 w 71"/>
                <a:gd name="T7" fmla="*/ 36 h 100"/>
                <a:gd name="T8" fmla="*/ 11 w 71"/>
                <a:gd name="T9" fmla="*/ 39 h 100"/>
                <a:gd name="T10" fmla="*/ 34 w 71"/>
                <a:gd name="T11" fmla="*/ 72 h 100"/>
                <a:gd name="T12" fmla="*/ 22 w 71"/>
                <a:gd name="T13" fmla="*/ 99 h 100"/>
                <a:gd name="T14" fmla="*/ 25 w 71"/>
                <a:gd name="T15" fmla="*/ 100 h 100"/>
                <a:gd name="T16" fmla="*/ 36 w 71"/>
                <a:gd name="T17" fmla="*/ 100 h 100"/>
                <a:gd name="T18" fmla="*/ 71 w 71"/>
                <a:gd name="T19" fmla="*/ 63 h 100"/>
                <a:gd name="T20" fmla="*/ 53 w 71"/>
                <a:gd name="T21"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100">
                  <a:moveTo>
                    <a:pt x="53" y="31"/>
                  </a:moveTo>
                  <a:cubicBezTo>
                    <a:pt x="51" y="14"/>
                    <a:pt x="36" y="0"/>
                    <a:pt x="18" y="0"/>
                  </a:cubicBezTo>
                  <a:cubicBezTo>
                    <a:pt x="13" y="0"/>
                    <a:pt x="5" y="4"/>
                    <a:pt x="0" y="6"/>
                  </a:cubicBezTo>
                  <a:cubicBezTo>
                    <a:pt x="7" y="14"/>
                    <a:pt x="11" y="24"/>
                    <a:pt x="11" y="36"/>
                  </a:cubicBezTo>
                  <a:cubicBezTo>
                    <a:pt x="11" y="37"/>
                    <a:pt x="11" y="38"/>
                    <a:pt x="11" y="39"/>
                  </a:cubicBezTo>
                  <a:cubicBezTo>
                    <a:pt x="24" y="44"/>
                    <a:pt x="34" y="57"/>
                    <a:pt x="34" y="72"/>
                  </a:cubicBezTo>
                  <a:cubicBezTo>
                    <a:pt x="34" y="83"/>
                    <a:pt x="29" y="92"/>
                    <a:pt x="22" y="99"/>
                  </a:cubicBezTo>
                  <a:cubicBezTo>
                    <a:pt x="23" y="99"/>
                    <a:pt x="24" y="100"/>
                    <a:pt x="25" y="100"/>
                  </a:cubicBezTo>
                  <a:cubicBezTo>
                    <a:pt x="36" y="100"/>
                    <a:pt x="36" y="100"/>
                    <a:pt x="36" y="100"/>
                  </a:cubicBezTo>
                  <a:cubicBezTo>
                    <a:pt x="55" y="100"/>
                    <a:pt x="71" y="83"/>
                    <a:pt x="71" y="63"/>
                  </a:cubicBezTo>
                  <a:cubicBezTo>
                    <a:pt x="71" y="49"/>
                    <a:pt x="64" y="37"/>
                    <a:pt x="53" y="3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1" name="Freeform 505"/>
            <p:cNvSpPr/>
            <p:nvPr/>
          </p:nvSpPr>
          <p:spPr bwMode="auto">
            <a:xfrm>
              <a:off x="6737272" y="3755530"/>
              <a:ext cx="152999" cy="99085"/>
            </a:xfrm>
            <a:custGeom>
              <a:avLst/>
              <a:gdLst>
                <a:gd name="T0" fmla="*/ 156 w 178"/>
                <a:gd name="T1" fmla="*/ 47 h 115"/>
                <a:gd name="T2" fmla="*/ 156 w 178"/>
                <a:gd name="T3" fmla="*/ 44 h 115"/>
                <a:gd name="T4" fmla="*/ 112 w 178"/>
                <a:gd name="T5" fmla="*/ 0 h 115"/>
                <a:gd name="T6" fmla="*/ 74 w 178"/>
                <a:gd name="T7" fmla="*/ 22 h 115"/>
                <a:gd name="T8" fmla="*/ 54 w 178"/>
                <a:gd name="T9" fmla="*/ 15 h 115"/>
                <a:gd name="T10" fmla="*/ 21 w 178"/>
                <a:gd name="T11" fmla="*/ 47 h 115"/>
                <a:gd name="T12" fmla="*/ 21 w 178"/>
                <a:gd name="T13" fmla="*/ 48 h 115"/>
                <a:gd name="T14" fmla="*/ 0 w 178"/>
                <a:gd name="T15" fmla="*/ 80 h 115"/>
                <a:gd name="T16" fmla="*/ 33 w 178"/>
                <a:gd name="T17" fmla="*/ 115 h 115"/>
                <a:gd name="T18" fmla="*/ 145 w 178"/>
                <a:gd name="T19" fmla="*/ 115 h 115"/>
                <a:gd name="T20" fmla="*/ 178 w 178"/>
                <a:gd name="T21" fmla="*/ 80 h 115"/>
                <a:gd name="T22" fmla="*/ 156 w 178"/>
                <a:gd name="T23"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15">
                  <a:moveTo>
                    <a:pt x="156" y="47"/>
                  </a:moveTo>
                  <a:cubicBezTo>
                    <a:pt x="156" y="46"/>
                    <a:pt x="156" y="45"/>
                    <a:pt x="156" y="44"/>
                  </a:cubicBezTo>
                  <a:cubicBezTo>
                    <a:pt x="156" y="20"/>
                    <a:pt x="136" y="0"/>
                    <a:pt x="112" y="0"/>
                  </a:cubicBezTo>
                  <a:cubicBezTo>
                    <a:pt x="96" y="0"/>
                    <a:pt x="82" y="9"/>
                    <a:pt x="74" y="22"/>
                  </a:cubicBezTo>
                  <a:cubicBezTo>
                    <a:pt x="69" y="17"/>
                    <a:pt x="62" y="15"/>
                    <a:pt x="54" y="15"/>
                  </a:cubicBezTo>
                  <a:cubicBezTo>
                    <a:pt x="36" y="15"/>
                    <a:pt x="21" y="29"/>
                    <a:pt x="21" y="47"/>
                  </a:cubicBezTo>
                  <a:cubicBezTo>
                    <a:pt x="21" y="48"/>
                    <a:pt x="21" y="48"/>
                    <a:pt x="21" y="48"/>
                  </a:cubicBezTo>
                  <a:cubicBezTo>
                    <a:pt x="9" y="53"/>
                    <a:pt x="0" y="65"/>
                    <a:pt x="0" y="80"/>
                  </a:cubicBezTo>
                  <a:cubicBezTo>
                    <a:pt x="0" y="99"/>
                    <a:pt x="15" y="115"/>
                    <a:pt x="33" y="115"/>
                  </a:cubicBezTo>
                  <a:cubicBezTo>
                    <a:pt x="145" y="115"/>
                    <a:pt x="145" y="115"/>
                    <a:pt x="145" y="115"/>
                  </a:cubicBezTo>
                  <a:cubicBezTo>
                    <a:pt x="163" y="115"/>
                    <a:pt x="178" y="99"/>
                    <a:pt x="178" y="80"/>
                  </a:cubicBezTo>
                  <a:cubicBezTo>
                    <a:pt x="178" y="65"/>
                    <a:pt x="169" y="52"/>
                    <a:pt x="156" y="4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2" name="Freeform 506"/>
            <p:cNvSpPr/>
            <p:nvPr/>
          </p:nvSpPr>
          <p:spPr bwMode="auto">
            <a:xfrm>
              <a:off x="6493201" y="3723837"/>
              <a:ext cx="51728" cy="29871"/>
            </a:xfrm>
            <a:custGeom>
              <a:avLst/>
              <a:gdLst>
                <a:gd name="T0" fmla="*/ 58 w 60"/>
                <a:gd name="T1" fmla="*/ 13 h 35"/>
                <a:gd name="T2" fmla="*/ 28 w 60"/>
                <a:gd name="T3" fmla="*/ 2 h 35"/>
                <a:gd name="T4" fmla="*/ 1 w 60"/>
                <a:gd name="T5" fmla="*/ 29 h 35"/>
                <a:gd name="T6" fmla="*/ 5 w 60"/>
                <a:gd name="T7" fmla="*/ 35 h 35"/>
                <a:gd name="T8" fmla="*/ 6 w 60"/>
                <a:gd name="T9" fmla="*/ 35 h 35"/>
                <a:gd name="T10" fmla="*/ 11 w 60"/>
                <a:gd name="T11" fmla="*/ 31 h 35"/>
                <a:gd name="T12" fmla="*/ 30 w 60"/>
                <a:gd name="T13" fmla="*/ 13 h 35"/>
                <a:gd name="T14" fmla="*/ 50 w 60"/>
                <a:gd name="T15" fmla="*/ 20 h 35"/>
                <a:gd name="T16" fmla="*/ 58 w 60"/>
                <a:gd name="T17" fmla="*/ 20 h 35"/>
                <a:gd name="T18" fmla="*/ 58 w 60"/>
                <a:gd name="T1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35">
                  <a:moveTo>
                    <a:pt x="58" y="13"/>
                  </a:moveTo>
                  <a:cubicBezTo>
                    <a:pt x="50" y="4"/>
                    <a:pt x="39" y="0"/>
                    <a:pt x="28" y="2"/>
                  </a:cubicBezTo>
                  <a:cubicBezTo>
                    <a:pt x="14" y="5"/>
                    <a:pt x="4" y="15"/>
                    <a:pt x="1" y="29"/>
                  </a:cubicBezTo>
                  <a:cubicBezTo>
                    <a:pt x="0" y="32"/>
                    <a:pt x="2" y="34"/>
                    <a:pt x="5" y="35"/>
                  </a:cubicBezTo>
                  <a:cubicBezTo>
                    <a:pt x="5" y="35"/>
                    <a:pt x="6" y="35"/>
                    <a:pt x="6" y="35"/>
                  </a:cubicBezTo>
                  <a:cubicBezTo>
                    <a:pt x="9" y="35"/>
                    <a:pt x="11" y="33"/>
                    <a:pt x="11" y="31"/>
                  </a:cubicBezTo>
                  <a:cubicBezTo>
                    <a:pt x="13" y="22"/>
                    <a:pt x="20" y="15"/>
                    <a:pt x="30" y="13"/>
                  </a:cubicBezTo>
                  <a:cubicBezTo>
                    <a:pt x="37" y="12"/>
                    <a:pt x="45" y="14"/>
                    <a:pt x="50" y="20"/>
                  </a:cubicBezTo>
                  <a:cubicBezTo>
                    <a:pt x="52" y="22"/>
                    <a:pt x="56" y="22"/>
                    <a:pt x="58" y="20"/>
                  </a:cubicBezTo>
                  <a:cubicBezTo>
                    <a:pt x="60" y="18"/>
                    <a:pt x="60" y="15"/>
                    <a:pt x="58" y="1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3" name="Freeform 507"/>
            <p:cNvSpPr/>
            <p:nvPr/>
          </p:nvSpPr>
          <p:spPr bwMode="auto">
            <a:xfrm>
              <a:off x="6477901" y="3707444"/>
              <a:ext cx="81964" cy="49907"/>
            </a:xfrm>
            <a:custGeom>
              <a:avLst/>
              <a:gdLst>
                <a:gd name="T0" fmla="*/ 93 w 95"/>
                <a:gd name="T1" fmla="*/ 24 h 58"/>
                <a:gd name="T2" fmla="*/ 42 w 95"/>
                <a:gd name="T3" fmla="*/ 4 h 58"/>
                <a:gd name="T4" fmla="*/ 0 w 95"/>
                <a:gd name="T5" fmla="*/ 53 h 58"/>
                <a:gd name="T6" fmla="*/ 6 w 95"/>
                <a:gd name="T7" fmla="*/ 58 h 58"/>
                <a:gd name="T8" fmla="*/ 6 w 95"/>
                <a:gd name="T9" fmla="*/ 58 h 58"/>
                <a:gd name="T10" fmla="*/ 11 w 95"/>
                <a:gd name="T11" fmla="*/ 53 h 58"/>
                <a:gd name="T12" fmla="*/ 44 w 95"/>
                <a:gd name="T13" fmla="*/ 15 h 58"/>
                <a:gd name="T14" fmla="*/ 84 w 95"/>
                <a:gd name="T15" fmla="*/ 31 h 58"/>
                <a:gd name="T16" fmla="*/ 92 w 95"/>
                <a:gd name="T17" fmla="*/ 32 h 58"/>
                <a:gd name="T18" fmla="*/ 93 w 95"/>
                <a:gd name="T1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58">
                  <a:moveTo>
                    <a:pt x="93" y="24"/>
                  </a:moveTo>
                  <a:cubicBezTo>
                    <a:pt x="82" y="8"/>
                    <a:pt x="62" y="0"/>
                    <a:pt x="42" y="4"/>
                  </a:cubicBezTo>
                  <a:cubicBezTo>
                    <a:pt x="19" y="8"/>
                    <a:pt x="1" y="29"/>
                    <a:pt x="0" y="53"/>
                  </a:cubicBezTo>
                  <a:cubicBezTo>
                    <a:pt x="0" y="56"/>
                    <a:pt x="3" y="58"/>
                    <a:pt x="6" y="58"/>
                  </a:cubicBezTo>
                  <a:cubicBezTo>
                    <a:pt x="6" y="58"/>
                    <a:pt x="6" y="58"/>
                    <a:pt x="6" y="58"/>
                  </a:cubicBezTo>
                  <a:cubicBezTo>
                    <a:pt x="9" y="58"/>
                    <a:pt x="11" y="56"/>
                    <a:pt x="11" y="53"/>
                  </a:cubicBezTo>
                  <a:cubicBezTo>
                    <a:pt x="12" y="34"/>
                    <a:pt x="26" y="18"/>
                    <a:pt x="44" y="15"/>
                  </a:cubicBezTo>
                  <a:cubicBezTo>
                    <a:pt x="60" y="12"/>
                    <a:pt x="75" y="18"/>
                    <a:pt x="84" y="31"/>
                  </a:cubicBezTo>
                  <a:cubicBezTo>
                    <a:pt x="86" y="33"/>
                    <a:pt x="89" y="34"/>
                    <a:pt x="92" y="32"/>
                  </a:cubicBezTo>
                  <a:cubicBezTo>
                    <a:pt x="94" y="30"/>
                    <a:pt x="95" y="27"/>
                    <a:pt x="93" y="2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4" name="Freeform 508"/>
            <p:cNvSpPr/>
            <p:nvPr/>
          </p:nvSpPr>
          <p:spPr bwMode="auto">
            <a:xfrm>
              <a:off x="6459687" y="3691780"/>
              <a:ext cx="115478" cy="75043"/>
            </a:xfrm>
            <a:custGeom>
              <a:avLst/>
              <a:gdLst>
                <a:gd name="T0" fmla="*/ 132 w 134"/>
                <a:gd name="T1" fmla="*/ 39 h 87"/>
                <a:gd name="T2" fmla="*/ 60 w 134"/>
                <a:gd name="T3" fmla="*/ 5 h 87"/>
                <a:gd name="T4" fmla="*/ 5 w 134"/>
                <a:gd name="T5" fmla="*/ 82 h 87"/>
                <a:gd name="T6" fmla="*/ 11 w 134"/>
                <a:gd name="T7" fmla="*/ 87 h 87"/>
                <a:gd name="T8" fmla="*/ 11 w 134"/>
                <a:gd name="T9" fmla="*/ 87 h 87"/>
                <a:gd name="T10" fmla="*/ 16 w 134"/>
                <a:gd name="T11" fmla="*/ 81 h 87"/>
                <a:gd name="T12" fmla="*/ 62 w 134"/>
                <a:gd name="T13" fmla="*/ 16 h 87"/>
                <a:gd name="T14" fmla="*/ 123 w 134"/>
                <a:gd name="T15" fmla="*/ 45 h 87"/>
                <a:gd name="T16" fmla="*/ 130 w 134"/>
                <a:gd name="T17" fmla="*/ 47 h 87"/>
                <a:gd name="T18" fmla="*/ 132 w 134"/>
                <a:gd name="T19" fmla="*/ 3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87">
                  <a:moveTo>
                    <a:pt x="132" y="39"/>
                  </a:moveTo>
                  <a:cubicBezTo>
                    <a:pt x="118" y="14"/>
                    <a:pt x="89" y="0"/>
                    <a:pt x="60" y="5"/>
                  </a:cubicBezTo>
                  <a:cubicBezTo>
                    <a:pt x="24" y="12"/>
                    <a:pt x="0" y="46"/>
                    <a:pt x="5" y="82"/>
                  </a:cubicBezTo>
                  <a:cubicBezTo>
                    <a:pt x="6" y="85"/>
                    <a:pt x="8" y="87"/>
                    <a:pt x="11" y="87"/>
                  </a:cubicBezTo>
                  <a:cubicBezTo>
                    <a:pt x="11" y="87"/>
                    <a:pt x="11" y="87"/>
                    <a:pt x="11" y="87"/>
                  </a:cubicBezTo>
                  <a:cubicBezTo>
                    <a:pt x="14" y="86"/>
                    <a:pt x="16" y="84"/>
                    <a:pt x="16" y="81"/>
                  </a:cubicBezTo>
                  <a:cubicBezTo>
                    <a:pt x="11" y="50"/>
                    <a:pt x="32" y="21"/>
                    <a:pt x="62" y="16"/>
                  </a:cubicBezTo>
                  <a:cubicBezTo>
                    <a:pt x="87" y="11"/>
                    <a:pt x="111" y="23"/>
                    <a:pt x="123" y="45"/>
                  </a:cubicBezTo>
                  <a:cubicBezTo>
                    <a:pt x="124" y="47"/>
                    <a:pt x="128" y="48"/>
                    <a:pt x="130" y="47"/>
                  </a:cubicBezTo>
                  <a:cubicBezTo>
                    <a:pt x="133" y="45"/>
                    <a:pt x="134" y="42"/>
                    <a:pt x="132"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5" name="Freeform 509"/>
            <p:cNvSpPr/>
            <p:nvPr/>
          </p:nvSpPr>
          <p:spPr bwMode="auto">
            <a:xfrm>
              <a:off x="6452037" y="3744237"/>
              <a:ext cx="170485" cy="110378"/>
            </a:xfrm>
            <a:custGeom>
              <a:avLst/>
              <a:gdLst>
                <a:gd name="T0" fmla="*/ 173 w 198"/>
                <a:gd name="T1" fmla="*/ 53 h 128"/>
                <a:gd name="T2" fmla="*/ 173 w 198"/>
                <a:gd name="T3" fmla="*/ 49 h 128"/>
                <a:gd name="T4" fmla="*/ 124 w 198"/>
                <a:gd name="T5" fmla="*/ 0 h 128"/>
                <a:gd name="T6" fmla="*/ 82 w 198"/>
                <a:gd name="T7" fmla="*/ 25 h 128"/>
                <a:gd name="T8" fmla="*/ 59 w 198"/>
                <a:gd name="T9" fmla="*/ 17 h 128"/>
                <a:gd name="T10" fmla="*/ 23 w 198"/>
                <a:gd name="T11" fmla="*/ 53 h 128"/>
                <a:gd name="T12" fmla="*/ 23 w 198"/>
                <a:gd name="T13" fmla="*/ 53 h 128"/>
                <a:gd name="T14" fmla="*/ 0 w 198"/>
                <a:gd name="T15" fmla="*/ 89 h 128"/>
                <a:gd name="T16" fmla="*/ 36 w 198"/>
                <a:gd name="T17" fmla="*/ 128 h 128"/>
                <a:gd name="T18" fmla="*/ 161 w 198"/>
                <a:gd name="T19" fmla="*/ 128 h 128"/>
                <a:gd name="T20" fmla="*/ 198 w 198"/>
                <a:gd name="T21" fmla="*/ 89 h 128"/>
                <a:gd name="T22" fmla="*/ 173 w 198"/>
                <a:gd name="T23" fmla="*/ 5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 h="128">
                  <a:moveTo>
                    <a:pt x="173" y="53"/>
                  </a:moveTo>
                  <a:cubicBezTo>
                    <a:pt x="173" y="51"/>
                    <a:pt x="173" y="50"/>
                    <a:pt x="173" y="49"/>
                  </a:cubicBezTo>
                  <a:cubicBezTo>
                    <a:pt x="173" y="22"/>
                    <a:pt x="151" y="0"/>
                    <a:pt x="124" y="0"/>
                  </a:cubicBezTo>
                  <a:cubicBezTo>
                    <a:pt x="106" y="0"/>
                    <a:pt x="91" y="10"/>
                    <a:pt x="82" y="25"/>
                  </a:cubicBezTo>
                  <a:cubicBezTo>
                    <a:pt x="76" y="20"/>
                    <a:pt x="68" y="17"/>
                    <a:pt x="59" y="17"/>
                  </a:cubicBezTo>
                  <a:cubicBezTo>
                    <a:pt x="39" y="17"/>
                    <a:pt x="23" y="33"/>
                    <a:pt x="23" y="53"/>
                  </a:cubicBezTo>
                  <a:cubicBezTo>
                    <a:pt x="23" y="53"/>
                    <a:pt x="23" y="53"/>
                    <a:pt x="23" y="53"/>
                  </a:cubicBezTo>
                  <a:cubicBezTo>
                    <a:pt x="9" y="59"/>
                    <a:pt x="0" y="73"/>
                    <a:pt x="0" y="89"/>
                  </a:cubicBezTo>
                  <a:cubicBezTo>
                    <a:pt x="0" y="111"/>
                    <a:pt x="16" y="128"/>
                    <a:pt x="36" y="128"/>
                  </a:cubicBezTo>
                  <a:cubicBezTo>
                    <a:pt x="161" y="128"/>
                    <a:pt x="161" y="128"/>
                    <a:pt x="161" y="128"/>
                  </a:cubicBezTo>
                  <a:cubicBezTo>
                    <a:pt x="181" y="128"/>
                    <a:pt x="198" y="111"/>
                    <a:pt x="198" y="89"/>
                  </a:cubicBezTo>
                  <a:cubicBezTo>
                    <a:pt x="198" y="72"/>
                    <a:pt x="187" y="58"/>
                    <a:pt x="173" y="5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6" name="Freeform 510"/>
            <p:cNvSpPr/>
            <p:nvPr/>
          </p:nvSpPr>
          <p:spPr bwMode="auto">
            <a:xfrm>
              <a:off x="6161702" y="3744237"/>
              <a:ext cx="170485" cy="110378"/>
            </a:xfrm>
            <a:custGeom>
              <a:avLst/>
              <a:gdLst>
                <a:gd name="T0" fmla="*/ 173 w 198"/>
                <a:gd name="T1" fmla="*/ 53 h 128"/>
                <a:gd name="T2" fmla="*/ 173 w 198"/>
                <a:gd name="T3" fmla="*/ 49 h 128"/>
                <a:gd name="T4" fmla="*/ 125 w 198"/>
                <a:gd name="T5" fmla="*/ 0 h 128"/>
                <a:gd name="T6" fmla="*/ 83 w 198"/>
                <a:gd name="T7" fmla="*/ 25 h 128"/>
                <a:gd name="T8" fmla="*/ 59 w 198"/>
                <a:gd name="T9" fmla="*/ 17 h 128"/>
                <a:gd name="T10" fmla="*/ 23 w 198"/>
                <a:gd name="T11" fmla="*/ 53 h 128"/>
                <a:gd name="T12" fmla="*/ 23 w 198"/>
                <a:gd name="T13" fmla="*/ 53 h 128"/>
                <a:gd name="T14" fmla="*/ 0 w 198"/>
                <a:gd name="T15" fmla="*/ 89 h 128"/>
                <a:gd name="T16" fmla="*/ 37 w 198"/>
                <a:gd name="T17" fmla="*/ 128 h 128"/>
                <a:gd name="T18" fmla="*/ 161 w 198"/>
                <a:gd name="T19" fmla="*/ 128 h 128"/>
                <a:gd name="T20" fmla="*/ 198 w 198"/>
                <a:gd name="T21" fmla="*/ 89 h 128"/>
                <a:gd name="T22" fmla="*/ 173 w 198"/>
                <a:gd name="T23" fmla="*/ 5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 h="128">
                  <a:moveTo>
                    <a:pt x="173" y="53"/>
                  </a:moveTo>
                  <a:cubicBezTo>
                    <a:pt x="173" y="51"/>
                    <a:pt x="173" y="50"/>
                    <a:pt x="173" y="49"/>
                  </a:cubicBezTo>
                  <a:cubicBezTo>
                    <a:pt x="173" y="22"/>
                    <a:pt x="151" y="0"/>
                    <a:pt x="125" y="0"/>
                  </a:cubicBezTo>
                  <a:cubicBezTo>
                    <a:pt x="107" y="0"/>
                    <a:pt x="91" y="10"/>
                    <a:pt x="83" y="25"/>
                  </a:cubicBezTo>
                  <a:cubicBezTo>
                    <a:pt x="76" y="20"/>
                    <a:pt x="68" y="17"/>
                    <a:pt x="59" y="17"/>
                  </a:cubicBezTo>
                  <a:cubicBezTo>
                    <a:pt x="39" y="17"/>
                    <a:pt x="23" y="33"/>
                    <a:pt x="23" y="53"/>
                  </a:cubicBezTo>
                  <a:cubicBezTo>
                    <a:pt x="23" y="53"/>
                    <a:pt x="23" y="53"/>
                    <a:pt x="23" y="53"/>
                  </a:cubicBezTo>
                  <a:cubicBezTo>
                    <a:pt x="10" y="59"/>
                    <a:pt x="0" y="73"/>
                    <a:pt x="0" y="89"/>
                  </a:cubicBezTo>
                  <a:cubicBezTo>
                    <a:pt x="0" y="111"/>
                    <a:pt x="16" y="128"/>
                    <a:pt x="37" y="128"/>
                  </a:cubicBezTo>
                  <a:cubicBezTo>
                    <a:pt x="161" y="128"/>
                    <a:pt x="161" y="128"/>
                    <a:pt x="161" y="128"/>
                  </a:cubicBezTo>
                  <a:cubicBezTo>
                    <a:pt x="181" y="128"/>
                    <a:pt x="198" y="111"/>
                    <a:pt x="198" y="89"/>
                  </a:cubicBezTo>
                  <a:cubicBezTo>
                    <a:pt x="198" y="72"/>
                    <a:pt x="187" y="58"/>
                    <a:pt x="173" y="5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7" name="Freeform 511"/>
            <p:cNvSpPr>
              <a:spLocks noEditPoints="1"/>
            </p:cNvSpPr>
            <p:nvPr/>
          </p:nvSpPr>
          <p:spPr bwMode="auto">
            <a:xfrm>
              <a:off x="6209059" y="3691780"/>
              <a:ext cx="97264" cy="56100"/>
            </a:xfrm>
            <a:custGeom>
              <a:avLst/>
              <a:gdLst>
                <a:gd name="T0" fmla="*/ 24 w 113"/>
                <a:gd name="T1" fmla="*/ 56 h 65"/>
                <a:gd name="T2" fmla="*/ 3 w 113"/>
                <a:gd name="T3" fmla="*/ 55 h 65"/>
                <a:gd name="T4" fmla="*/ 3 w 113"/>
                <a:gd name="T5" fmla="*/ 55 h 65"/>
                <a:gd name="T6" fmla="*/ 0 w 113"/>
                <a:gd name="T7" fmla="*/ 58 h 65"/>
                <a:gd name="T8" fmla="*/ 3 w 113"/>
                <a:gd name="T9" fmla="*/ 61 h 65"/>
                <a:gd name="T10" fmla="*/ 24 w 113"/>
                <a:gd name="T11" fmla="*/ 62 h 65"/>
                <a:gd name="T12" fmla="*/ 24 w 113"/>
                <a:gd name="T13" fmla="*/ 62 h 65"/>
                <a:gd name="T14" fmla="*/ 27 w 113"/>
                <a:gd name="T15" fmla="*/ 59 h 65"/>
                <a:gd name="T16" fmla="*/ 24 w 113"/>
                <a:gd name="T17" fmla="*/ 56 h 65"/>
                <a:gd name="T18" fmla="*/ 40 w 113"/>
                <a:gd name="T19" fmla="*/ 30 h 65"/>
                <a:gd name="T20" fmla="*/ 43 w 113"/>
                <a:gd name="T21" fmla="*/ 31 h 65"/>
                <a:gd name="T22" fmla="*/ 45 w 113"/>
                <a:gd name="T23" fmla="*/ 31 h 65"/>
                <a:gd name="T24" fmla="*/ 46 w 113"/>
                <a:gd name="T25" fmla="*/ 27 h 65"/>
                <a:gd name="T26" fmla="*/ 36 w 113"/>
                <a:gd name="T27" fmla="*/ 8 h 65"/>
                <a:gd name="T28" fmla="*/ 32 w 113"/>
                <a:gd name="T29" fmla="*/ 7 h 65"/>
                <a:gd name="T30" fmla="*/ 31 w 113"/>
                <a:gd name="T31" fmla="*/ 11 h 65"/>
                <a:gd name="T32" fmla="*/ 40 w 113"/>
                <a:gd name="T33" fmla="*/ 30 h 65"/>
                <a:gd name="T34" fmla="*/ 60 w 113"/>
                <a:gd name="T35" fmla="*/ 28 h 65"/>
                <a:gd name="T36" fmla="*/ 60 w 113"/>
                <a:gd name="T37" fmla="*/ 28 h 65"/>
                <a:gd name="T38" fmla="*/ 63 w 113"/>
                <a:gd name="T39" fmla="*/ 25 h 65"/>
                <a:gd name="T40" fmla="*/ 64 w 113"/>
                <a:gd name="T41" fmla="*/ 4 h 65"/>
                <a:gd name="T42" fmla="*/ 61 w 113"/>
                <a:gd name="T43" fmla="*/ 0 h 65"/>
                <a:gd name="T44" fmla="*/ 60 w 113"/>
                <a:gd name="T45" fmla="*/ 0 h 65"/>
                <a:gd name="T46" fmla="*/ 57 w 113"/>
                <a:gd name="T47" fmla="*/ 3 h 65"/>
                <a:gd name="T48" fmla="*/ 57 w 113"/>
                <a:gd name="T49" fmla="*/ 24 h 65"/>
                <a:gd name="T50" fmla="*/ 60 w 113"/>
                <a:gd name="T51" fmla="*/ 28 h 65"/>
                <a:gd name="T52" fmla="*/ 76 w 113"/>
                <a:gd name="T53" fmla="*/ 33 h 65"/>
                <a:gd name="T54" fmla="*/ 78 w 113"/>
                <a:gd name="T55" fmla="*/ 33 h 65"/>
                <a:gd name="T56" fmla="*/ 81 w 113"/>
                <a:gd name="T57" fmla="*/ 32 h 65"/>
                <a:gd name="T58" fmla="*/ 92 w 113"/>
                <a:gd name="T59" fmla="*/ 14 h 65"/>
                <a:gd name="T60" fmla="*/ 91 w 113"/>
                <a:gd name="T61" fmla="*/ 10 h 65"/>
                <a:gd name="T62" fmla="*/ 87 w 113"/>
                <a:gd name="T63" fmla="*/ 11 h 65"/>
                <a:gd name="T64" fmla="*/ 76 w 113"/>
                <a:gd name="T65" fmla="*/ 28 h 65"/>
                <a:gd name="T66" fmla="*/ 76 w 113"/>
                <a:gd name="T67" fmla="*/ 33 h 65"/>
                <a:gd name="T68" fmla="*/ 32 w 113"/>
                <a:gd name="T69" fmla="*/ 42 h 65"/>
                <a:gd name="T70" fmla="*/ 31 w 113"/>
                <a:gd name="T71" fmla="*/ 38 h 65"/>
                <a:gd name="T72" fmla="*/ 14 w 113"/>
                <a:gd name="T73" fmla="*/ 26 h 65"/>
                <a:gd name="T74" fmla="*/ 10 w 113"/>
                <a:gd name="T75" fmla="*/ 27 h 65"/>
                <a:gd name="T76" fmla="*/ 10 w 113"/>
                <a:gd name="T77" fmla="*/ 31 h 65"/>
                <a:gd name="T78" fmla="*/ 28 w 113"/>
                <a:gd name="T79" fmla="*/ 43 h 65"/>
                <a:gd name="T80" fmla="*/ 30 w 113"/>
                <a:gd name="T81" fmla="*/ 43 h 65"/>
                <a:gd name="T82" fmla="*/ 32 w 113"/>
                <a:gd name="T83" fmla="*/ 42 h 65"/>
                <a:gd name="T84" fmla="*/ 112 w 113"/>
                <a:gd name="T85" fmla="*/ 32 h 65"/>
                <a:gd name="T86" fmla="*/ 108 w 113"/>
                <a:gd name="T87" fmla="*/ 31 h 65"/>
                <a:gd name="T88" fmla="*/ 89 w 113"/>
                <a:gd name="T89" fmla="*/ 41 h 65"/>
                <a:gd name="T90" fmla="*/ 87 w 113"/>
                <a:gd name="T91" fmla="*/ 45 h 65"/>
                <a:gd name="T92" fmla="*/ 90 w 113"/>
                <a:gd name="T93" fmla="*/ 47 h 65"/>
                <a:gd name="T94" fmla="*/ 92 w 113"/>
                <a:gd name="T95" fmla="*/ 46 h 65"/>
                <a:gd name="T96" fmla="*/ 110 w 113"/>
                <a:gd name="T97" fmla="*/ 37 h 65"/>
                <a:gd name="T98" fmla="*/ 112 w 113"/>
                <a:gd name="T99" fmla="*/ 32 h 65"/>
                <a:gd name="T100" fmla="*/ 60 w 113"/>
                <a:gd name="T101" fmla="*/ 32 h 65"/>
                <a:gd name="T102" fmla="*/ 40 w 113"/>
                <a:gd name="T103" fmla="*/ 40 h 65"/>
                <a:gd name="T104" fmla="*/ 32 w 113"/>
                <a:gd name="T105" fmla="*/ 59 h 65"/>
                <a:gd name="T106" fmla="*/ 38 w 113"/>
                <a:gd name="T107" fmla="*/ 65 h 65"/>
                <a:gd name="T108" fmla="*/ 38 w 113"/>
                <a:gd name="T109" fmla="*/ 65 h 65"/>
                <a:gd name="T110" fmla="*/ 44 w 113"/>
                <a:gd name="T111" fmla="*/ 59 h 65"/>
                <a:gd name="T112" fmla="*/ 49 w 113"/>
                <a:gd name="T113" fmla="*/ 49 h 65"/>
                <a:gd name="T114" fmla="*/ 59 w 113"/>
                <a:gd name="T115" fmla="*/ 45 h 65"/>
                <a:gd name="T116" fmla="*/ 72 w 113"/>
                <a:gd name="T117" fmla="*/ 53 h 65"/>
                <a:gd name="T118" fmla="*/ 81 w 113"/>
                <a:gd name="T119" fmla="*/ 56 h 65"/>
                <a:gd name="T120" fmla="*/ 84 w 113"/>
                <a:gd name="T121" fmla="*/ 48 h 65"/>
                <a:gd name="T122" fmla="*/ 60 w 113"/>
                <a:gd name="T123" fmla="*/ 3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 h="65">
                  <a:moveTo>
                    <a:pt x="24" y="56"/>
                  </a:moveTo>
                  <a:cubicBezTo>
                    <a:pt x="3" y="55"/>
                    <a:pt x="3" y="55"/>
                    <a:pt x="3" y="55"/>
                  </a:cubicBezTo>
                  <a:cubicBezTo>
                    <a:pt x="3" y="55"/>
                    <a:pt x="3" y="55"/>
                    <a:pt x="3" y="55"/>
                  </a:cubicBezTo>
                  <a:cubicBezTo>
                    <a:pt x="1" y="55"/>
                    <a:pt x="0" y="56"/>
                    <a:pt x="0" y="58"/>
                  </a:cubicBezTo>
                  <a:cubicBezTo>
                    <a:pt x="0" y="60"/>
                    <a:pt x="1" y="61"/>
                    <a:pt x="3" y="61"/>
                  </a:cubicBezTo>
                  <a:cubicBezTo>
                    <a:pt x="24" y="62"/>
                    <a:pt x="24" y="62"/>
                    <a:pt x="24" y="62"/>
                  </a:cubicBezTo>
                  <a:cubicBezTo>
                    <a:pt x="24" y="62"/>
                    <a:pt x="24" y="62"/>
                    <a:pt x="24" y="62"/>
                  </a:cubicBezTo>
                  <a:cubicBezTo>
                    <a:pt x="26" y="62"/>
                    <a:pt x="27" y="60"/>
                    <a:pt x="27" y="59"/>
                  </a:cubicBezTo>
                  <a:cubicBezTo>
                    <a:pt x="27" y="57"/>
                    <a:pt x="26" y="56"/>
                    <a:pt x="24" y="56"/>
                  </a:cubicBezTo>
                  <a:close/>
                  <a:moveTo>
                    <a:pt x="40" y="30"/>
                  </a:moveTo>
                  <a:cubicBezTo>
                    <a:pt x="41" y="31"/>
                    <a:pt x="42" y="31"/>
                    <a:pt x="43" y="31"/>
                  </a:cubicBezTo>
                  <a:cubicBezTo>
                    <a:pt x="44" y="31"/>
                    <a:pt x="44" y="31"/>
                    <a:pt x="45" y="31"/>
                  </a:cubicBezTo>
                  <a:cubicBezTo>
                    <a:pt x="46" y="30"/>
                    <a:pt x="47" y="28"/>
                    <a:pt x="46" y="27"/>
                  </a:cubicBezTo>
                  <a:cubicBezTo>
                    <a:pt x="36" y="8"/>
                    <a:pt x="36" y="8"/>
                    <a:pt x="36" y="8"/>
                  </a:cubicBezTo>
                  <a:cubicBezTo>
                    <a:pt x="36" y="7"/>
                    <a:pt x="34" y="6"/>
                    <a:pt x="32" y="7"/>
                  </a:cubicBezTo>
                  <a:cubicBezTo>
                    <a:pt x="31" y="8"/>
                    <a:pt x="30" y="9"/>
                    <a:pt x="31" y="11"/>
                  </a:cubicBezTo>
                  <a:lnTo>
                    <a:pt x="40" y="30"/>
                  </a:lnTo>
                  <a:close/>
                  <a:moveTo>
                    <a:pt x="60" y="28"/>
                  </a:moveTo>
                  <a:cubicBezTo>
                    <a:pt x="60" y="28"/>
                    <a:pt x="60" y="28"/>
                    <a:pt x="60" y="28"/>
                  </a:cubicBezTo>
                  <a:cubicBezTo>
                    <a:pt x="62" y="28"/>
                    <a:pt x="63" y="26"/>
                    <a:pt x="63" y="25"/>
                  </a:cubicBezTo>
                  <a:cubicBezTo>
                    <a:pt x="64" y="4"/>
                    <a:pt x="64" y="4"/>
                    <a:pt x="64" y="4"/>
                  </a:cubicBezTo>
                  <a:cubicBezTo>
                    <a:pt x="64" y="2"/>
                    <a:pt x="62" y="0"/>
                    <a:pt x="61" y="0"/>
                  </a:cubicBezTo>
                  <a:cubicBezTo>
                    <a:pt x="60" y="0"/>
                    <a:pt x="60" y="0"/>
                    <a:pt x="60" y="0"/>
                  </a:cubicBezTo>
                  <a:cubicBezTo>
                    <a:pt x="59" y="0"/>
                    <a:pt x="57" y="2"/>
                    <a:pt x="57" y="3"/>
                  </a:cubicBezTo>
                  <a:cubicBezTo>
                    <a:pt x="57" y="24"/>
                    <a:pt x="57" y="24"/>
                    <a:pt x="57" y="24"/>
                  </a:cubicBezTo>
                  <a:cubicBezTo>
                    <a:pt x="57" y="26"/>
                    <a:pt x="58" y="28"/>
                    <a:pt x="60" y="28"/>
                  </a:cubicBezTo>
                  <a:close/>
                  <a:moveTo>
                    <a:pt x="76" y="33"/>
                  </a:moveTo>
                  <a:cubicBezTo>
                    <a:pt x="77" y="33"/>
                    <a:pt x="78" y="33"/>
                    <a:pt x="78" y="33"/>
                  </a:cubicBezTo>
                  <a:cubicBezTo>
                    <a:pt x="79" y="33"/>
                    <a:pt x="80" y="33"/>
                    <a:pt x="81" y="32"/>
                  </a:cubicBezTo>
                  <a:cubicBezTo>
                    <a:pt x="92" y="14"/>
                    <a:pt x="92" y="14"/>
                    <a:pt x="92" y="14"/>
                  </a:cubicBezTo>
                  <a:cubicBezTo>
                    <a:pt x="93" y="13"/>
                    <a:pt x="93" y="11"/>
                    <a:pt x="91" y="10"/>
                  </a:cubicBezTo>
                  <a:cubicBezTo>
                    <a:pt x="90" y="9"/>
                    <a:pt x="88" y="9"/>
                    <a:pt x="87" y="11"/>
                  </a:cubicBezTo>
                  <a:cubicBezTo>
                    <a:pt x="76" y="28"/>
                    <a:pt x="76" y="28"/>
                    <a:pt x="76" y="28"/>
                  </a:cubicBezTo>
                  <a:cubicBezTo>
                    <a:pt x="75" y="30"/>
                    <a:pt x="75" y="32"/>
                    <a:pt x="76" y="33"/>
                  </a:cubicBezTo>
                  <a:close/>
                  <a:moveTo>
                    <a:pt x="32" y="42"/>
                  </a:moveTo>
                  <a:cubicBezTo>
                    <a:pt x="33" y="41"/>
                    <a:pt x="33" y="39"/>
                    <a:pt x="31" y="38"/>
                  </a:cubicBezTo>
                  <a:cubicBezTo>
                    <a:pt x="14" y="26"/>
                    <a:pt x="14" y="26"/>
                    <a:pt x="14" y="26"/>
                  </a:cubicBezTo>
                  <a:cubicBezTo>
                    <a:pt x="12" y="25"/>
                    <a:pt x="10" y="26"/>
                    <a:pt x="10" y="27"/>
                  </a:cubicBezTo>
                  <a:cubicBezTo>
                    <a:pt x="9" y="29"/>
                    <a:pt x="9" y="31"/>
                    <a:pt x="10" y="31"/>
                  </a:cubicBezTo>
                  <a:cubicBezTo>
                    <a:pt x="28" y="43"/>
                    <a:pt x="28" y="43"/>
                    <a:pt x="28" y="43"/>
                  </a:cubicBezTo>
                  <a:cubicBezTo>
                    <a:pt x="29" y="43"/>
                    <a:pt x="29" y="43"/>
                    <a:pt x="30" y="43"/>
                  </a:cubicBezTo>
                  <a:cubicBezTo>
                    <a:pt x="31" y="43"/>
                    <a:pt x="32" y="43"/>
                    <a:pt x="32" y="42"/>
                  </a:cubicBezTo>
                  <a:close/>
                  <a:moveTo>
                    <a:pt x="112" y="32"/>
                  </a:moveTo>
                  <a:cubicBezTo>
                    <a:pt x="111" y="31"/>
                    <a:pt x="109" y="30"/>
                    <a:pt x="108" y="31"/>
                  </a:cubicBezTo>
                  <a:cubicBezTo>
                    <a:pt x="89" y="41"/>
                    <a:pt x="89" y="41"/>
                    <a:pt x="89" y="41"/>
                  </a:cubicBezTo>
                  <a:cubicBezTo>
                    <a:pt x="87" y="42"/>
                    <a:pt x="87" y="43"/>
                    <a:pt x="87" y="45"/>
                  </a:cubicBezTo>
                  <a:cubicBezTo>
                    <a:pt x="88" y="46"/>
                    <a:pt x="89" y="47"/>
                    <a:pt x="90" y="47"/>
                  </a:cubicBezTo>
                  <a:cubicBezTo>
                    <a:pt x="91" y="47"/>
                    <a:pt x="91" y="47"/>
                    <a:pt x="92" y="46"/>
                  </a:cubicBezTo>
                  <a:cubicBezTo>
                    <a:pt x="110" y="37"/>
                    <a:pt x="110" y="37"/>
                    <a:pt x="110" y="37"/>
                  </a:cubicBezTo>
                  <a:cubicBezTo>
                    <a:pt x="112" y="36"/>
                    <a:pt x="113" y="34"/>
                    <a:pt x="112" y="32"/>
                  </a:cubicBezTo>
                  <a:close/>
                  <a:moveTo>
                    <a:pt x="60" y="32"/>
                  </a:moveTo>
                  <a:cubicBezTo>
                    <a:pt x="52" y="32"/>
                    <a:pt x="46" y="35"/>
                    <a:pt x="40" y="40"/>
                  </a:cubicBezTo>
                  <a:cubicBezTo>
                    <a:pt x="35" y="45"/>
                    <a:pt x="32" y="52"/>
                    <a:pt x="32" y="59"/>
                  </a:cubicBezTo>
                  <a:cubicBezTo>
                    <a:pt x="32" y="62"/>
                    <a:pt x="35" y="65"/>
                    <a:pt x="38" y="65"/>
                  </a:cubicBezTo>
                  <a:cubicBezTo>
                    <a:pt x="38" y="65"/>
                    <a:pt x="38" y="65"/>
                    <a:pt x="38" y="65"/>
                  </a:cubicBezTo>
                  <a:cubicBezTo>
                    <a:pt x="41" y="65"/>
                    <a:pt x="44" y="62"/>
                    <a:pt x="44" y="59"/>
                  </a:cubicBezTo>
                  <a:cubicBezTo>
                    <a:pt x="44" y="55"/>
                    <a:pt x="46" y="51"/>
                    <a:pt x="49" y="49"/>
                  </a:cubicBezTo>
                  <a:cubicBezTo>
                    <a:pt x="52" y="46"/>
                    <a:pt x="56" y="45"/>
                    <a:pt x="59" y="45"/>
                  </a:cubicBezTo>
                  <a:cubicBezTo>
                    <a:pt x="65" y="45"/>
                    <a:pt x="70" y="48"/>
                    <a:pt x="72" y="53"/>
                  </a:cubicBezTo>
                  <a:cubicBezTo>
                    <a:pt x="74" y="56"/>
                    <a:pt x="78" y="58"/>
                    <a:pt x="81" y="56"/>
                  </a:cubicBezTo>
                  <a:cubicBezTo>
                    <a:pt x="84" y="55"/>
                    <a:pt x="85" y="51"/>
                    <a:pt x="84" y="48"/>
                  </a:cubicBezTo>
                  <a:cubicBezTo>
                    <a:pt x="79" y="38"/>
                    <a:pt x="70" y="32"/>
                    <a:pt x="60" y="3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8" name="Freeform 512"/>
            <p:cNvSpPr/>
            <p:nvPr/>
          </p:nvSpPr>
          <p:spPr bwMode="auto">
            <a:xfrm>
              <a:off x="5878289" y="3744237"/>
              <a:ext cx="170849" cy="110378"/>
            </a:xfrm>
            <a:custGeom>
              <a:avLst/>
              <a:gdLst>
                <a:gd name="T0" fmla="*/ 173 w 198"/>
                <a:gd name="T1" fmla="*/ 53 h 128"/>
                <a:gd name="T2" fmla="*/ 173 w 198"/>
                <a:gd name="T3" fmla="*/ 49 h 128"/>
                <a:gd name="T4" fmla="*/ 124 w 198"/>
                <a:gd name="T5" fmla="*/ 0 h 128"/>
                <a:gd name="T6" fmla="*/ 82 w 198"/>
                <a:gd name="T7" fmla="*/ 25 h 128"/>
                <a:gd name="T8" fmla="*/ 59 w 198"/>
                <a:gd name="T9" fmla="*/ 17 h 128"/>
                <a:gd name="T10" fmla="*/ 23 w 198"/>
                <a:gd name="T11" fmla="*/ 53 h 128"/>
                <a:gd name="T12" fmla="*/ 23 w 198"/>
                <a:gd name="T13" fmla="*/ 53 h 128"/>
                <a:gd name="T14" fmla="*/ 0 w 198"/>
                <a:gd name="T15" fmla="*/ 89 h 128"/>
                <a:gd name="T16" fmla="*/ 36 w 198"/>
                <a:gd name="T17" fmla="*/ 128 h 128"/>
                <a:gd name="T18" fmla="*/ 161 w 198"/>
                <a:gd name="T19" fmla="*/ 128 h 128"/>
                <a:gd name="T20" fmla="*/ 198 w 198"/>
                <a:gd name="T21" fmla="*/ 89 h 128"/>
                <a:gd name="T22" fmla="*/ 173 w 198"/>
                <a:gd name="T23" fmla="*/ 5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 h="128">
                  <a:moveTo>
                    <a:pt x="173" y="53"/>
                  </a:moveTo>
                  <a:cubicBezTo>
                    <a:pt x="173" y="51"/>
                    <a:pt x="173" y="50"/>
                    <a:pt x="173" y="49"/>
                  </a:cubicBezTo>
                  <a:cubicBezTo>
                    <a:pt x="173" y="22"/>
                    <a:pt x="151" y="0"/>
                    <a:pt x="124" y="0"/>
                  </a:cubicBezTo>
                  <a:cubicBezTo>
                    <a:pt x="106" y="0"/>
                    <a:pt x="91" y="10"/>
                    <a:pt x="82" y="25"/>
                  </a:cubicBezTo>
                  <a:cubicBezTo>
                    <a:pt x="76" y="20"/>
                    <a:pt x="68" y="17"/>
                    <a:pt x="59" y="17"/>
                  </a:cubicBezTo>
                  <a:cubicBezTo>
                    <a:pt x="39" y="17"/>
                    <a:pt x="23" y="33"/>
                    <a:pt x="23" y="53"/>
                  </a:cubicBezTo>
                  <a:cubicBezTo>
                    <a:pt x="23" y="53"/>
                    <a:pt x="23" y="53"/>
                    <a:pt x="23" y="53"/>
                  </a:cubicBezTo>
                  <a:cubicBezTo>
                    <a:pt x="9" y="59"/>
                    <a:pt x="0" y="73"/>
                    <a:pt x="0" y="89"/>
                  </a:cubicBezTo>
                  <a:cubicBezTo>
                    <a:pt x="0" y="111"/>
                    <a:pt x="16" y="128"/>
                    <a:pt x="36" y="128"/>
                  </a:cubicBezTo>
                  <a:cubicBezTo>
                    <a:pt x="161" y="128"/>
                    <a:pt x="161" y="128"/>
                    <a:pt x="161" y="128"/>
                  </a:cubicBezTo>
                  <a:cubicBezTo>
                    <a:pt x="181" y="128"/>
                    <a:pt x="198" y="111"/>
                    <a:pt x="198" y="89"/>
                  </a:cubicBezTo>
                  <a:cubicBezTo>
                    <a:pt x="198" y="72"/>
                    <a:pt x="187" y="58"/>
                    <a:pt x="173" y="5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59" name="Freeform 513"/>
            <p:cNvSpPr/>
            <p:nvPr/>
          </p:nvSpPr>
          <p:spPr bwMode="auto">
            <a:xfrm>
              <a:off x="4702743" y="3690323"/>
              <a:ext cx="155914" cy="164292"/>
            </a:xfrm>
            <a:custGeom>
              <a:avLst/>
              <a:gdLst>
                <a:gd name="T0" fmla="*/ 138 w 181"/>
                <a:gd name="T1" fmla="*/ 14 h 191"/>
                <a:gd name="T2" fmla="*/ 138 w 181"/>
                <a:gd name="T3" fmla="*/ 14 h 191"/>
                <a:gd name="T4" fmla="*/ 133 w 181"/>
                <a:gd name="T5" fmla="*/ 11 h 191"/>
                <a:gd name="T6" fmla="*/ 130 w 181"/>
                <a:gd name="T7" fmla="*/ 10 h 191"/>
                <a:gd name="T8" fmla="*/ 126 w 181"/>
                <a:gd name="T9" fmla="*/ 8 h 191"/>
                <a:gd name="T10" fmla="*/ 123 w 181"/>
                <a:gd name="T11" fmla="*/ 7 h 191"/>
                <a:gd name="T12" fmla="*/ 118 w 181"/>
                <a:gd name="T13" fmla="*/ 5 h 191"/>
                <a:gd name="T14" fmla="*/ 116 w 181"/>
                <a:gd name="T15" fmla="*/ 4 h 191"/>
                <a:gd name="T16" fmla="*/ 109 w 181"/>
                <a:gd name="T17" fmla="*/ 3 h 191"/>
                <a:gd name="T18" fmla="*/ 107 w 181"/>
                <a:gd name="T19" fmla="*/ 2 h 191"/>
                <a:gd name="T20" fmla="*/ 101 w 181"/>
                <a:gd name="T21" fmla="*/ 1 h 191"/>
                <a:gd name="T22" fmla="*/ 99 w 181"/>
                <a:gd name="T23" fmla="*/ 1 h 191"/>
                <a:gd name="T24" fmla="*/ 91 w 181"/>
                <a:gd name="T25" fmla="*/ 1 h 191"/>
                <a:gd name="T26" fmla="*/ 91 w 181"/>
                <a:gd name="T27" fmla="*/ 1 h 191"/>
                <a:gd name="T28" fmla="*/ 91 w 181"/>
                <a:gd name="T29" fmla="*/ 1 h 191"/>
                <a:gd name="T30" fmla="*/ 91 w 181"/>
                <a:gd name="T31" fmla="*/ 1 h 191"/>
                <a:gd name="T32" fmla="*/ 91 w 181"/>
                <a:gd name="T33" fmla="*/ 1 h 191"/>
                <a:gd name="T34" fmla="*/ 91 w 181"/>
                <a:gd name="T35" fmla="*/ 0 h 191"/>
                <a:gd name="T36" fmla="*/ 91 w 181"/>
                <a:gd name="T37" fmla="*/ 0 h 191"/>
                <a:gd name="T38" fmla="*/ 82 w 181"/>
                <a:gd name="T39" fmla="*/ 1 h 191"/>
                <a:gd name="T40" fmla="*/ 80 w 181"/>
                <a:gd name="T41" fmla="*/ 1 h 191"/>
                <a:gd name="T42" fmla="*/ 74 w 181"/>
                <a:gd name="T43" fmla="*/ 2 h 191"/>
                <a:gd name="T44" fmla="*/ 72 w 181"/>
                <a:gd name="T45" fmla="*/ 2 h 191"/>
                <a:gd name="T46" fmla="*/ 65 w 181"/>
                <a:gd name="T47" fmla="*/ 4 h 191"/>
                <a:gd name="T48" fmla="*/ 63 w 181"/>
                <a:gd name="T49" fmla="*/ 5 h 191"/>
                <a:gd name="T50" fmla="*/ 58 w 181"/>
                <a:gd name="T51" fmla="*/ 6 h 191"/>
                <a:gd name="T52" fmla="*/ 55 w 181"/>
                <a:gd name="T53" fmla="*/ 8 h 191"/>
                <a:gd name="T54" fmla="*/ 51 w 181"/>
                <a:gd name="T55" fmla="*/ 10 h 191"/>
                <a:gd name="T56" fmla="*/ 49 w 181"/>
                <a:gd name="T57" fmla="*/ 11 h 191"/>
                <a:gd name="T58" fmla="*/ 43 w 181"/>
                <a:gd name="T59" fmla="*/ 14 h 191"/>
                <a:gd name="T60" fmla="*/ 43 w 181"/>
                <a:gd name="T61" fmla="*/ 14 h 191"/>
                <a:gd name="T62" fmla="*/ 0 w 181"/>
                <a:gd name="T63" fmla="*/ 84 h 191"/>
                <a:gd name="T64" fmla="*/ 21 w 181"/>
                <a:gd name="T65" fmla="*/ 75 h 191"/>
                <a:gd name="T66" fmla="*/ 44 w 181"/>
                <a:gd name="T67" fmla="*/ 88 h 191"/>
                <a:gd name="T68" fmla="*/ 44 w 181"/>
                <a:gd name="T69" fmla="*/ 89 h 191"/>
                <a:gd name="T70" fmla="*/ 67 w 181"/>
                <a:gd name="T71" fmla="*/ 75 h 191"/>
                <a:gd name="T72" fmla="*/ 87 w 181"/>
                <a:gd name="T73" fmla="*/ 82 h 191"/>
                <a:gd name="T74" fmla="*/ 87 w 181"/>
                <a:gd name="T75" fmla="*/ 174 h 191"/>
                <a:gd name="T76" fmla="*/ 78 w 181"/>
                <a:gd name="T77" fmla="*/ 184 h 191"/>
                <a:gd name="T78" fmla="*/ 74 w 181"/>
                <a:gd name="T79" fmla="*/ 187 h 191"/>
                <a:gd name="T80" fmla="*/ 78 w 181"/>
                <a:gd name="T81" fmla="*/ 191 h 191"/>
                <a:gd name="T82" fmla="*/ 94 w 181"/>
                <a:gd name="T83" fmla="*/ 175 h 191"/>
                <a:gd name="T84" fmla="*/ 94 w 181"/>
                <a:gd name="T85" fmla="*/ 82 h 191"/>
                <a:gd name="T86" fmla="*/ 114 w 181"/>
                <a:gd name="T87" fmla="*/ 75 h 191"/>
                <a:gd name="T88" fmla="*/ 137 w 181"/>
                <a:gd name="T89" fmla="*/ 89 h 191"/>
                <a:gd name="T90" fmla="*/ 138 w 181"/>
                <a:gd name="T91" fmla="*/ 88 h 191"/>
                <a:gd name="T92" fmla="*/ 161 w 181"/>
                <a:gd name="T93" fmla="*/ 75 h 191"/>
                <a:gd name="T94" fmla="*/ 181 w 181"/>
                <a:gd name="T95" fmla="*/ 85 h 191"/>
                <a:gd name="T96" fmla="*/ 138 w 181"/>
                <a:gd name="T97" fmla="*/ 1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1" h="191">
                  <a:moveTo>
                    <a:pt x="138" y="14"/>
                  </a:moveTo>
                  <a:cubicBezTo>
                    <a:pt x="138" y="14"/>
                    <a:pt x="138" y="14"/>
                    <a:pt x="138" y="14"/>
                  </a:cubicBezTo>
                  <a:cubicBezTo>
                    <a:pt x="136" y="13"/>
                    <a:pt x="135" y="12"/>
                    <a:pt x="133" y="11"/>
                  </a:cubicBezTo>
                  <a:cubicBezTo>
                    <a:pt x="132" y="11"/>
                    <a:pt x="131" y="10"/>
                    <a:pt x="130" y="10"/>
                  </a:cubicBezTo>
                  <a:cubicBezTo>
                    <a:pt x="129" y="9"/>
                    <a:pt x="127" y="8"/>
                    <a:pt x="126" y="8"/>
                  </a:cubicBezTo>
                  <a:cubicBezTo>
                    <a:pt x="125" y="7"/>
                    <a:pt x="124" y="7"/>
                    <a:pt x="123" y="7"/>
                  </a:cubicBezTo>
                  <a:cubicBezTo>
                    <a:pt x="122" y="6"/>
                    <a:pt x="120" y="5"/>
                    <a:pt x="118" y="5"/>
                  </a:cubicBezTo>
                  <a:cubicBezTo>
                    <a:pt x="117" y="5"/>
                    <a:pt x="117" y="4"/>
                    <a:pt x="116" y="4"/>
                  </a:cubicBezTo>
                  <a:cubicBezTo>
                    <a:pt x="114" y="4"/>
                    <a:pt x="111" y="3"/>
                    <a:pt x="109" y="3"/>
                  </a:cubicBezTo>
                  <a:cubicBezTo>
                    <a:pt x="108" y="2"/>
                    <a:pt x="107" y="2"/>
                    <a:pt x="107" y="2"/>
                  </a:cubicBezTo>
                  <a:cubicBezTo>
                    <a:pt x="105" y="2"/>
                    <a:pt x="103" y="1"/>
                    <a:pt x="101" y="1"/>
                  </a:cubicBezTo>
                  <a:cubicBezTo>
                    <a:pt x="100" y="1"/>
                    <a:pt x="99" y="1"/>
                    <a:pt x="99" y="1"/>
                  </a:cubicBezTo>
                  <a:cubicBezTo>
                    <a:pt x="96" y="1"/>
                    <a:pt x="93" y="1"/>
                    <a:pt x="91" y="1"/>
                  </a:cubicBezTo>
                  <a:cubicBezTo>
                    <a:pt x="91" y="1"/>
                    <a:pt x="91" y="1"/>
                    <a:pt x="91" y="1"/>
                  </a:cubicBezTo>
                  <a:cubicBezTo>
                    <a:pt x="91" y="1"/>
                    <a:pt x="91" y="1"/>
                    <a:pt x="91" y="1"/>
                  </a:cubicBezTo>
                  <a:cubicBezTo>
                    <a:pt x="91" y="1"/>
                    <a:pt x="91" y="1"/>
                    <a:pt x="91" y="1"/>
                  </a:cubicBezTo>
                  <a:cubicBezTo>
                    <a:pt x="91" y="1"/>
                    <a:pt x="91" y="1"/>
                    <a:pt x="91" y="1"/>
                  </a:cubicBezTo>
                  <a:cubicBezTo>
                    <a:pt x="91" y="0"/>
                    <a:pt x="91" y="0"/>
                    <a:pt x="91" y="0"/>
                  </a:cubicBezTo>
                  <a:cubicBezTo>
                    <a:pt x="91" y="0"/>
                    <a:pt x="91" y="0"/>
                    <a:pt x="91" y="0"/>
                  </a:cubicBezTo>
                  <a:cubicBezTo>
                    <a:pt x="88" y="0"/>
                    <a:pt x="85" y="1"/>
                    <a:pt x="82" y="1"/>
                  </a:cubicBezTo>
                  <a:cubicBezTo>
                    <a:pt x="82" y="1"/>
                    <a:pt x="81" y="1"/>
                    <a:pt x="80" y="1"/>
                  </a:cubicBezTo>
                  <a:cubicBezTo>
                    <a:pt x="78" y="1"/>
                    <a:pt x="76" y="2"/>
                    <a:pt x="74" y="2"/>
                  </a:cubicBezTo>
                  <a:cubicBezTo>
                    <a:pt x="74" y="2"/>
                    <a:pt x="73" y="2"/>
                    <a:pt x="72" y="2"/>
                  </a:cubicBezTo>
                  <a:cubicBezTo>
                    <a:pt x="70" y="3"/>
                    <a:pt x="67" y="3"/>
                    <a:pt x="65" y="4"/>
                  </a:cubicBezTo>
                  <a:cubicBezTo>
                    <a:pt x="64" y="4"/>
                    <a:pt x="64" y="4"/>
                    <a:pt x="63" y="5"/>
                  </a:cubicBezTo>
                  <a:cubicBezTo>
                    <a:pt x="62" y="5"/>
                    <a:pt x="60" y="6"/>
                    <a:pt x="58" y="6"/>
                  </a:cubicBezTo>
                  <a:cubicBezTo>
                    <a:pt x="57" y="7"/>
                    <a:pt x="56" y="7"/>
                    <a:pt x="55" y="8"/>
                  </a:cubicBezTo>
                  <a:cubicBezTo>
                    <a:pt x="54" y="8"/>
                    <a:pt x="52" y="9"/>
                    <a:pt x="51" y="10"/>
                  </a:cubicBezTo>
                  <a:cubicBezTo>
                    <a:pt x="50" y="10"/>
                    <a:pt x="49" y="10"/>
                    <a:pt x="49" y="11"/>
                  </a:cubicBezTo>
                  <a:cubicBezTo>
                    <a:pt x="47" y="12"/>
                    <a:pt x="45" y="13"/>
                    <a:pt x="43" y="14"/>
                  </a:cubicBezTo>
                  <a:cubicBezTo>
                    <a:pt x="43" y="14"/>
                    <a:pt x="43" y="14"/>
                    <a:pt x="43" y="14"/>
                  </a:cubicBezTo>
                  <a:cubicBezTo>
                    <a:pt x="19" y="29"/>
                    <a:pt x="2" y="54"/>
                    <a:pt x="0" y="84"/>
                  </a:cubicBezTo>
                  <a:cubicBezTo>
                    <a:pt x="5" y="78"/>
                    <a:pt x="13" y="75"/>
                    <a:pt x="21" y="75"/>
                  </a:cubicBezTo>
                  <a:cubicBezTo>
                    <a:pt x="31" y="75"/>
                    <a:pt x="39" y="80"/>
                    <a:pt x="44" y="88"/>
                  </a:cubicBezTo>
                  <a:cubicBezTo>
                    <a:pt x="44" y="89"/>
                    <a:pt x="44" y="89"/>
                    <a:pt x="44" y="89"/>
                  </a:cubicBezTo>
                  <a:cubicBezTo>
                    <a:pt x="49" y="80"/>
                    <a:pt x="57" y="75"/>
                    <a:pt x="67" y="75"/>
                  </a:cubicBezTo>
                  <a:cubicBezTo>
                    <a:pt x="74" y="75"/>
                    <a:pt x="81" y="77"/>
                    <a:pt x="87" y="82"/>
                  </a:cubicBezTo>
                  <a:cubicBezTo>
                    <a:pt x="87" y="174"/>
                    <a:pt x="87" y="174"/>
                    <a:pt x="87" y="174"/>
                  </a:cubicBezTo>
                  <a:cubicBezTo>
                    <a:pt x="87" y="179"/>
                    <a:pt x="83" y="184"/>
                    <a:pt x="78" y="184"/>
                  </a:cubicBezTo>
                  <a:cubicBezTo>
                    <a:pt x="76" y="184"/>
                    <a:pt x="74" y="185"/>
                    <a:pt x="74" y="187"/>
                  </a:cubicBezTo>
                  <a:cubicBezTo>
                    <a:pt x="74" y="189"/>
                    <a:pt x="76" y="191"/>
                    <a:pt x="78" y="191"/>
                  </a:cubicBezTo>
                  <a:cubicBezTo>
                    <a:pt x="87" y="191"/>
                    <a:pt x="94" y="184"/>
                    <a:pt x="94" y="175"/>
                  </a:cubicBezTo>
                  <a:cubicBezTo>
                    <a:pt x="94" y="82"/>
                    <a:pt x="94" y="82"/>
                    <a:pt x="94" y="82"/>
                  </a:cubicBezTo>
                  <a:cubicBezTo>
                    <a:pt x="100" y="78"/>
                    <a:pt x="108" y="75"/>
                    <a:pt x="114" y="75"/>
                  </a:cubicBezTo>
                  <a:cubicBezTo>
                    <a:pt x="124" y="75"/>
                    <a:pt x="133" y="81"/>
                    <a:pt x="137" y="89"/>
                  </a:cubicBezTo>
                  <a:cubicBezTo>
                    <a:pt x="138" y="88"/>
                    <a:pt x="138" y="88"/>
                    <a:pt x="138" y="88"/>
                  </a:cubicBezTo>
                  <a:cubicBezTo>
                    <a:pt x="142" y="81"/>
                    <a:pt x="151" y="75"/>
                    <a:pt x="161" y="75"/>
                  </a:cubicBezTo>
                  <a:cubicBezTo>
                    <a:pt x="169" y="75"/>
                    <a:pt x="176" y="79"/>
                    <a:pt x="181" y="85"/>
                  </a:cubicBezTo>
                  <a:cubicBezTo>
                    <a:pt x="179" y="55"/>
                    <a:pt x="162" y="29"/>
                    <a:pt x="138" y="1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0" name="Freeform 514"/>
            <p:cNvSpPr>
              <a:spLocks noEditPoints="1"/>
            </p:cNvSpPr>
            <p:nvPr/>
          </p:nvSpPr>
          <p:spPr bwMode="auto">
            <a:xfrm>
              <a:off x="7068770" y="6290585"/>
              <a:ext cx="92164" cy="145350"/>
            </a:xfrm>
            <a:custGeom>
              <a:avLst/>
              <a:gdLst>
                <a:gd name="T0" fmla="*/ 84 w 107"/>
                <a:gd name="T1" fmla="*/ 1 h 169"/>
                <a:gd name="T2" fmla="*/ 81 w 107"/>
                <a:gd name="T3" fmla="*/ 0 h 169"/>
                <a:gd name="T4" fmla="*/ 72 w 107"/>
                <a:gd name="T5" fmla="*/ 10 h 169"/>
                <a:gd name="T6" fmla="*/ 72 w 107"/>
                <a:gd name="T7" fmla="*/ 159 h 169"/>
                <a:gd name="T8" fmla="*/ 81 w 107"/>
                <a:gd name="T9" fmla="*/ 169 h 169"/>
                <a:gd name="T10" fmla="*/ 89 w 107"/>
                <a:gd name="T11" fmla="*/ 159 h 169"/>
                <a:gd name="T12" fmla="*/ 89 w 107"/>
                <a:gd name="T13" fmla="*/ 102 h 169"/>
                <a:gd name="T14" fmla="*/ 107 w 107"/>
                <a:gd name="T15" fmla="*/ 91 h 169"/>
                <a:gd name="T16" fmla="*/ 84 w 107"/>
                <a:gd name="T17" fmla="*/ 1 h 169"/>
                <a:gd name="T18" fmla="*/ 47 w 107"/>
                <a:gd name="T19" fmla="*/ 3 h 169"/>
                <a:gd name="T20" fmla="*/ 43 w 107"/>
                <a:gd name="T21" fmla="*/ 8 h 169"/>
                <a:gd name="T22" fmla="*/ 43 w 107"/>
                <a:gd name="T23" fmla="*/ 25 h 169"/>
                <a:gd name="T24" fmla="*/ 38 w 107"/>
                <a:gd name="T25" fmla="*/ 31 h 169"/>
                <a:gd name="T26" fmla="*/ 36 w 107"/>
                <a:gd name="T27" fmla="*/ 31 h 169"/>
                <a:gd name="T28" fmla="*/ 31 w 107"/>
                <a:gd name="T29" fmla="*/ 25 h 169"/>
                <a:gd name="T30" fmla="*/ 31 w 107"/>
                <a:gd name="T31" fmla="*/ 8 h 169"/>
                <a:gd name="T32" fmla="*/ 26 w 107"/>
                <a:gd name="T33" fmla="*/ 3 h 169"/>
                <a:gd name="T34" fmla="*/ 22 w 107"/>
                <a:gd name="T35" fmla="*/ 8 h 169"/>
                <a:gd name="T36" fmla="*/ 22 w 107"/>
                <a:gd name="T37" fmla="*/ 25 h 169"/>
                <a:gd name="T38" fmla="*/ 17 w 107"/>
                <a:gd name="T39" fmla="*/ 31 h 169"/>
                <a:gd name="T40" fmla="*/ 15 w 107"/>
                <a:gd name="T41" fmla="*/ 31 h 169"/>
                <a:gd name="T42" fmla="*/ 10 w 107"/>
                <a:gd name="T43" fmla="*/ 25 h 169"/>
                <a:gd name="T44" fmla="*/ 10 w 107"/>
                <a:gd name="T45" fmla="*/ 8 h 169"/>
                <a:gd name="T46" fmla="*/ 5 w 107"/>
                <a:gd name="T47" fmla="*/ 3 h 169"/>
                <a:gd name="T48" fmla="*/ 0 w 107"/>
                <a:gd name="T49" fmla="*/ 8 h 169"/>
                <a:gd name="T50" fmla="*/ 0 w 107"/>
                <a:gd name="T51" fmla="*/ 44 h 169"/>
                <a:gd name="T52" fmla="*/ 17 w 107"/>
                <a:gd name="T53" fmla="*/ 66 h 169"/>
                <a:gd name="T54" fmla="*/ 17 w 107"/>
                <a:gd name="T55" fmla="*/ 156 h 169"/>
                <a:gd name="T56" fmla="*/ 26 w 107"/>
                <a:gd name="T57" fmla="*/ 166 h 169"/>
                <a:gd name="T58" fmla="*/ 35 w 107"/>
                <a:gd name="T59" fmla="*/ 156 h 169"/>
                <a:gd name="T60" fmla="*/ 35 w 107"/>
                <a:gd name="T61" fmla="*/ 66 h 169"/>
                <a:gd name="T62" fmla="*/ 52 w 107"/>
                <a:gd name="T63" fmla="*/ 44 h 169"/>
                <a:gd name="T64" fmla="*/ 52 w 107"/>
                <a:gd name="T65" fmla="*/ 8 h 169"/>
                <a:gd name="T66" fmla="*/ 47 w 107"/>
                <a:gd name="T67" fmla="*/ 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169">
                  <a:moveTo>
                    <a:pt x="84" y="1"/>
                  </a:moveTo>
                  <a:cubicBezTo>
                    <a:pt x="83" y="1"/>
                    <a:pt x="82" y="0"/>
                    <a:pt x="81" y="0"/>
                  </a:cubicBezTo>
                  <a:cubicBezTo>
                    <a:pt x="76" y="0"/>
                    <a:pt x="72" y="5"/>
                    <a:pt x="72" y="10"/>
                  </a:cubicBezTo>
                  <a:cubicBezTo>
                    <a:pt x="72" y="159"/>
                    <a:pt x="72" y="159"/>
                    <a:pt x="72" y="159"/>
                  </a:cubicBezTo>
                  <a:cubicBezTo>
                    <a:pt x="72" y="164"/>
                    <a:pt x="76" y="169"/>
                    <a:pt x="81" y="169"/>
                  </a:cubicBezTo>
                  <a:cubicBezTo>
                    <a:pt x="86" y="169"/>
                    <a:pt x="89" y="164"/>
                    <a:pt x="89" y="159"/>
                  </a:cubicBezTo>
                  <a:cubicBezTo>
                    <a:pt x="89" y="102"/>
                    <a:pt x="89" y="102"/>
                    <a:pt x="89" y="102"/>
                  </a:cubicBezTo>
                  <a:cubicBezTo>
                    <a:pt x="96" y="102"/>
                    <a:pt x="107" y="101"/>
                    <a:pt x="107" y="91"/>
                  </a:cubicBezTo>
                  <a:cubicBezTo>
                    <a:pt x="102" y="17"/>
                    <a:pt x="90" y="3"/>
                    <a:pt x="84" y="1"/>
                  </a:cubicBezTo>
                  <a:close/>
                  <a:moveTo>
                    <a:pt x="47" y="3"/>
                  </a:moveTo>
                  <a:cubicBezTo>
                    <a:pt x="45" y="3"/>
                    <a:pt x="43" y="5"/>
                    <a:pt x="43" y="8"/>
                  </a:cubicBezTo>
                  <a:cubicBezTo>
                    <a:pt x="43" y="25"/>
                    <a:pt x="43" y="25"/>
                    <a:pt x="43" y="25"/>
                  </a:cubicBezTo>
                  <a:cubicBezTo>
                    <a:pt x="43" y="28"/>
                    <a:pt x="40" y="31"/>
                    <a:pt x="38" y="31"/>
                  </a:cubicBezTo>
                  <a:cubicBezTo>
                    <a:pt x="36" y="31"/>
                    <a:pt x="36" y="31"/>
                    <a:pt x="36" y="31"/>
                  </a:cubicBezTo>
                  <a:cubicBezTo>
                    <a:pt x="33" y="31"/>
                    <a:pt x="31" y="28"/>
                    <a:pt x="31" y="25"/>
                  </a:cubicBezTo>
                  <a:cubicBezTo>
                    <a:pt x="31" y="8"/>
                    <a:pt x="31" y="8"/>
                    <a:pt x="31" y="8"/>
                  </a:cubicBezTo>
                  <a:cubicBezTo>
                    <a:pt x="31" y="5"/>
                    <a:pt x="29" y="3"/>
                    <a:pt x="26" y="3"/>
                  </a:cubicBezTo>
                  <a:cubicBezTo>
                    <a:pt x="24" y="3"/>
                    <a:pt x="22" y="5"/>
                    <a:pt x="22" y="8"/>
                  </a:cubicBezTo>
                  <a:cubicBezTo>
                    <a:pt x="22" y="25"/>
                    <a:pt x="22" y="25"/>
                    <a:pt x="22" y="25"/>
                  </a:cubicBezTo>
                  <a:cubicBezTo>
                    <a:pt x="22" y="28"/>
                    <a:pt x="19" y="31"/>
                    <a:pt x="17" y="31"/>
                  </a:cubicBezTo>
                  <a:cubicBezTo>
                    <a:pt x="15" y="31"/>
                    <a:pt x="15" y="31"/>
                    <a:pt x="15" y="31"/>
                  </a:cubicBezTo>
                  <a:cubicBezTo>
                    <a:pt x="12" y="31"/>
                    <a:pt x="10" y="28"/>
                    <a:pt x="10" y="25"/>
                  </a:cubicBezTo>
                  <a:cubicBezTo>
                    <a:pt x="10" y="8"/>
                    <a:pt x="10" y="8"/>
                    <a:pt x="10" y="8"/>
                  </a:cubicBezTo>
                  <a:cubicBezTo>
                    <a:pt x="10" y="5"/>
                    <a:pt x="8" y="3"/>
                    <a:pt x="5" y="3"/>
                  </a:cubicBezTo>
                  <a:cubicBezTo>
                    <a:pt x="2" y="3"/>
                    <a:pt x="0" y="5"/>
                    <a:pt x="0" y="8"/>
                  </a:cubicBezTo>
                  <a:cubicBezTo>
                    <a:pt x="0" y="44"/>
                    <a:pt x="0" y="44"/>
                    <a:pt x="0" y="44"/>
                  </a:cubicBezTo>
                  <a:cubicBezTo>
                    <a:pt x="0" y="55"/>
                    <a:pt x="8" y="64"/>
                    <a:pt x="17" y="66"/>
                  </a:cubicBezTo>
                  <a:cubicBezTo>
                    <a:pt x="17" y="156"/>
                    <a:pt x="17" y="156"/>
                    <a:pt x="17" y="156"/>
                  </a:cubicBezTo>
                  <a:cubicBezTo>
                    <a:pt x="17" y="162"/>
                    <a:pt x="21" y="166"/>
                    <a:pt x="26" y="166"/>
                  </a:cubicBezTo>
                  <a:cubicBezTo>
                    <a:pt x="31" y="166"/>
                    <a:pt x="35" y="162"/>
                    <a:pt x="35" y="156"/>
                  </a:cubicBezTo>
                  <a:cubicBezTo>
                    <a:pt x="35" y="66"/>
                    <a:pt x="35" y="66"/>
                    <a:pt x="35" y="66"/>
                  </a:cubicBezTo>
                  <a:cubicBezTo>
                    <a:pt x="45" y="64"/>
                    <a:pt x="52" y="55"/>
                    <a:pt x="52" y="44"/>
                  </a:cubicBezTo>
                  <a:cubicBezTo>
                    <a:pt x="52" y="8"/>
                    <a:pt x="52" y="8"/>
                    <a:pt x="52" y="8"/>
                  </a:cubicBezTo>
                  <a:cubicBezTo>
                    <a:pt x="52" y="5"/>
                    <a:pt x="50" y="3"/>
                    <a:pt x="47"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61" name="Freeform 515"/>
            <p:cNvSpPr/>
            <p:nvPr/>
          </p:nvSpPr>
          <p:spPr bwMode="auto">
            <a:xfrm>
              <a:off x="6173724" y="5506281"/>
              <a:ext cx="146442" cy="92164"/>
            </a:xfrm>
            <a:custGeom>
              <a:avLst/>
              <a:gdLst>
                <a:gd name="T0" fmla="*/ 0 w 170"/>
                <a:gd name="T1" fmla="*/ 0 h 107"/>
                <a:gd name="T2" fmla="*/ 0 w 170"/>
                <a:gd name="T3" fmla="*/ 103 h 107"/>
                <a:gd name="T4" fmla="*/ 4 w 170"/>
                <a:gd name="T5" fmla="*/ 107 h 107"/>
                <a:gd name="T6" fmla="*/ 166 w 170"/>
                <a:gd name="T7" fmla="*/ 107 h 107"/>
                <a:gd name="T8" fmla="*/ 170 w 170"/>
                <a:gd name="T9" fmla="*/ 103 h 107"/>
                <a:gd name="T10" fmla="*/ 170 w 170"/>
                <a:gd name="T11" fmla="*/ 0 h 107"/>
                <a:gd name="T12" fmla="*/ 0 w 17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70" h="107">
                  <a:moveTo>
                    <a:pt x="0" y="0"/>
                  </a:moveTo>
                  <a:cubicBezTo>
                    <a:pt x="0" y="103"/>
                    <a:pt x="0" y="103"/>
                    <a:pt x="0" y="103"/>
                  </a:cubicBezTo>
                  <a:cubicBezTo>
                    <a:pt x="0" y="105"/>
                    <a:pt x="1" y="107"/>
                    <a:pt x="4" y="107"/>
                  </a:cubicBezTo>
                  <a:cubicBezTo>
                    <a:pt x="166" y="107"/>
                    <a:pt x="166" y="107"/>
                    <a:pt x="166" y="107"/>
                  </a:cubicBezTo>
                  <a:cubicBezTo>
                    <a:pt x="168" y="107"/>
                    <a:pt x="170" y="105"/>
                    <a:pt x="170" y="103"/>
                  </a:cubicBezTo>
                  <a:cubicBezTo>
                    <a:pt x="170" y="0"/>
                    <a:pt x="170" y="0"/>
                    <a:pt x="170" y="0"/>
                  </a:cubicBezTo>
                  <a:cubicBezTo>
                    <a:pt x="170" y="0"/>
                    <a:pt x="0"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3" name="Freeform 516"/>
            <p:cNvSpPr/>
            <p:nvPr/>
          </p:nvSpPr>
          <p:spPr bwMode="auto">
            <a:xfrm>
              <a:off x="6173724" y="5472767"/>
              <a:ext cx="146442" cy="34243"/>
            </a:xfrm>
            <a:custGeom>
              <a:avLst/>
              <a:gdLst>
                <a:gd name="T0" fmla="*/ 155 w 170"/>
                <a:gd name="T1" fmla="*/ 2 h 40"/>
                <a:gd name="T2" fmla="*/ 152 w 170"/>
                <a:gd name="T3" fmla="*/ 0 h 40"/>
                <a:gd name="T4" fmla="*/ 18 w 170"/>
                <a:gd name="T5" fmla="*/ 0 h 40"/>
                <a:gd name="T6" fmla="*/ 14 w 170"/>
                <a:gd name="T7" fmla="*/ 2 h 40"/>
                <a:gd name="T8" fmla="*/ 0 w 170"/>
                <a:gd name="T9" fmla="*/ 39 h 40"/>
                <a:gd name="T10" fmla="*/ 170 w 170"/>
                <a:gd name="T11" fmla="*/ 39 h 40"/>
                <a:gd name="T12" fmla="*/ 155 w 170"/>
                <a:gd name="T13" fmla="*/ 2 h 40"/>
              </a:gdLst>
              <a:ahLst/>
              <a:cxnLst>
                <a:cxn ang="0">
                  <a:pos x="T0" y="T1"/>
                </a:cxn>
                <a:cxn ang="0">
                  <a:pos x="T2" y="T3"/>
                </a:cxn>
                <a:cxn ang="0">
                  <a:pos x="T4" y="T5"/>
                </a:cxn>
                <a:cxn ang="0">
                  <a:pos x="T6" y="T7"/>
                </a:cxn>
                <a:cxn ang="0">
                  <a:pos x="T8" y="T9"/>
                </a:cxn>
                <a:cxn ang="0">
                  <a:pos x="T10" y="T11"/>
                </a:cxn>
                <a:cxn ang="0">
                  <a:pos x="T12" y="T13"/>
                </a:cxn>
              </a:cxnLst>
              <a:rect l="0" t="0" r="r" b="b"/>
              <a:pathLst>
                <a:path w="170" h="40">
                  <a:moveTo>
                    <a:pt x="155" y="2"/>
                  </a:moveTo>
                  <a:cubicBezTo>
                    <a:pt x="155" y="1"/>
                    <a:pt x="153" y="0"/>
                    <a:pt x="152" y="0"/>
                  </a:cubicBezTo>
                  <a:cubicBezTo>
                    <a:pt x="18" y="0"/>
                    <a:pt x="18" y="0"/>
                    <a:pt x="18" y="0"/>
                  </a:cubicBezTo>
                  <a:cubicBezTo>
                    <a:pt x="16" y="0"/>
                    <a:pt x="15" y="1"/>
                    <a:pt x="14" y="2"/>
                  </a:cubicBezTo>
                  <a:cubicBezTo>
                    <a:pt x="0" y="39"/>
                    <a:pt x="0" y="39"/>
                    <a:pt x="0" y="39"/>
                  </a:cubicBezTo>
                  <a:cubicBezTo>
                    <a:pt x="0" y="40"/>
                    <a:pt x="170" y="40"/>
                    <a:pt x="170" y="39"/>
                  </a:cubicBezTo>
                  <a:lnTo>
                    <a:pt x="155" y="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4" name="Freeform 517"/>
            <p:cNvSpPr/>
            <p:nvPr/>
          </p:nvSpPr>
          <p:spPr bwMode="auto">
            <a:xfrm>
              <a:off x="6228002" y="5506281"/>
              <a:ext cx="39707" cy="37157"/>
            </a:xfrm>
            <a:custGeom>
              <a:avLst/>
              <a:gdLst>
                <a:gd name="T0" fmla="*/ 109 w 109"/>
                <a:gd name="T1" fmla="*/ 0 h 102"/>
                <a:gd name="T2" fmla="*/ 0 w 109"/>
                <a:gd name="T3" fmla="*/ 0 h 102"/>
                <a:gd name="T4" fmla="*/ 0 w 109"/>
                <a:gd name="T5" fmla="*/ 102 h 102"/>
                <a:gd name="T6" fmla="*/ 55 w 109"/>
                <a:gd name="T7" fmla="*/ 76 h 102"/>
                <a:gd name="T8" fmla="*/ 109 w 109"/>
                <a:gd name="T9" fmla="*/ 102 h 102"/>
                <a:gd name="T10" fmla="*/ 109 w 109"/>
                <a:gd name="T11" fmla="*/ 0 h 102"/>
              </a:gdLst>
              <a:ahLst/>
              <a:cxnLst>
                <a:cxn ang="0">
                  <a:pos x="T0" y="T1"/>
                </a:cxn>
                <a:cxn ang="0">
                  <a:pos x="T2" y="T3"/>
                </a:cxn>
                <a:cxn ang="0">
                  <a:pos x="T4" y="T5"/>
                </a:cxn>
                <a:cxn ang="0">
                  <a:pos x="T6" y="T7"/>
                </a:cxn>
                <a:cxn ang="0">
                  <a:pos x="T8" y="T9"/>
                </a:cxn>
                <a:cxn ang="0">
                  <a:pos x="T10" y="T11"/>
                </a:cxn>
              </a:cxnLst>
              <a:rect l="0" t="0" r="r" b="b"/>
              <a:pathLst>
                <a:path w="109" h="102">
                  <a:moveTo>
                    <a:pt x="109" y="0"/>
                  </a:moveTo>
                  <a:lnTo>
                    <a:pt x="0" y="0"/>
                  </a:lnTo>
                  <a:lnTo>
                    <a:pt x="0" y="102"/>
                  </a:lnTo>
                  <a:lnTo>
                    <a:pt x="55" y="76"/>
                  </a:lnTo>
                  <a:lnTo>
                    <a:pt x="109" y="102"/>
                  </a:ln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5" name="Freeform 518"/>
            <p:cNvSpPr/>
            <p:nvPr/>
          </p:nvSpPr>
          <p:spPr bwMode="auto">
            <a:xfrm>
              <a:off x="6228002" y="5472767"/>
              <a:ext cx="39707" cy="33514"/>
            </a:xfrm>
            <a:custGeom>
              <a:avLst/>
              <a:gdLst>
                <a:gd name="T0" fmla="*/ 88 w 109"/>
                <a:gd name="T1" fmla="*/ 0 h 92"/>
                <a:gd name="T2" fmla="*/ 24 w 109"/>
                <a:gd name="T3" fmla="*/ 0 h 92"/>
                <a:gd name="T4" fmla="*/ 0 w 109"/>
                <a:gd name="T5" fmla="*/ 92 h 92"/>
                <a:gd name="T6" fmla="*/ 109 w 109"/>
                <a:gd name="T7" fmla="*/ 92 h 92"/>
                <a:gd name="T8" fmla="*/ 88 w 109"/>
                <a:gd name="T9" fmla="*/ 0 h 92"/>
              </a:gdLst>
              <a:ahLst/>
              <a:cxnLst>
                <a:cxn ang="0">
                  <a:pos x="T0" y="T1"/>
                </a:cxn>
                <a:cxn ang="0">
                  <a:pos x="T2" y="T3"/>
                </a:cxn>
                <a:cxn ang="0">
                  <a:pos x="T4" y="T5"/>
                </a:cxn>
                <a:cxn ang="0">
                  <a:pos x="T6" y="T7"/>
                </a:cxn>
                <a:cxn ang="0">
                  <a:pos x="T8" y="T9"/>
                </a:cxn>
              </a:cxnLst>
              <a:rect l="0" t="0" r="r" b="b"/>
              <a:pathLst>
                <a:path w="109" h="92">
                  <a:moveTo>
                    <a:pt x="88" y="0"/>
                  </a:moveTo>
                  <a:lnTo>
                    <a:pt x="24" y="0"/>
                  </a:lnTo>
                  <a:lnTo>
                    <a:pt x="0" y="92"/>
                  </a:lnTo>
                  <a:lnTo>
                    <a:pt x="109" y="92"/>
                  </a:lnTo>
                  <a:lnTo>
                    <a:pt x="8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6" name="Freeform 519"/>
            <p:cNvSpPr>
              <a:spLocks noEditPoints="1"/>
            </p:cNvSpPr>
            <p:nvPr/>
          </p:nvSpPr>
          <p:spPr bwMode="auto">
            <a:xfrm>
              <a:off x="5894682" y="5512474"/>
              <a:ext cx="136971" cy="87793"/>
            </a:xfrm>
            <a:custGeom>
              <a:avLst/>
              <a:gdLst>
                <a:gd name="T0" fmla="*/ 0 w 159"/>
                <a:gd name="T1" fmla="*/ 0 h 102"/>
                <a:gd name="T2" fmla="*/ 0 w 159"/>
                <a:gd name="T3" fmla="*/ 102 h 102"/>
                <a:gd name="T4" fmla="*/ 159 w 159"/>
                <a:gd name="T5" fmla="*/ 102 h 102"/>
                <a:gd name="T6" fmla="*/ 159 w 159"/>
                <a:gd name="T7" fmla="*/ 0 h 102"/>
                <a:gd name="T8" fmla="*/ 0 w 159"/>
                <a:gd name="T9" fmla="*/ 0 h 102"/>
                <a:gd name="T10" fmla="*/ 100 w 159"/>
                <a:gd name="T11" fmla="*/ 28 h 102"/>
                <a:gd name="T12" fmla="*/ 59 w 159"/>
                <a:gd name="T13" fmla="*/ 28 h 102"/>
                <a:gd name="T14" fmla="*/ 55 w 159"/>
                <a:gd name="T15" fmla="*/ 24 h 102"/>
                <a:gd name="T16" fmla="*/ 59 w 159"/>
                <a:gd name="T17" fmla="*/ 20 h 102"/>
                <a:gd name="T18" fmla="*/ 100 w 159"/>
                <a:gd name="T19" fmla="*/ 20 h 102"/>
                <a:gd name="T20" fmla="*/ 104 w 159"/>
                <a:gd name="T21" fmla="*/ 24 h 102"/>
                <a:gd name="T22" fmla="*/ 100 w 159"/>
                <a:gd name="T23"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9" h="102">
                  <a:moveTo>
                    <a:pt x="0" y="0"/>
                  </a:moveTo>
                  <a:cubicBezTo>
                    <a:pt x="0" y="102"/>
                    <a:pt x="0" y="102"/>
                    <a:pt x="0" y="102"/>
                  </a:cubicBezTo>
                  <a:cubicBezTo>
                    <a:pt x="159" y="102"/>
                    <a:pt x="159" y="102"/>
                    <a:pt x="159" y="102"/>
                  </a:cubicBezTo>
                  <a:cubicBezTo>
                    <a:pt x="159" y="0"/>
                    <a:pt x="159" y="0"/>
                    <a:pt x="159" y="0"/>
                  </a:cubicBezTo>
                  <a:lnTo>
                    <a:pt x="0" y="0"/>
                  </a:lnTo>
                  <a:close/>
                  <a:moveTo>
                    <a:pt x="100" y="28"/>
                  </a:moveTo>
                  <a:cubicBezTo>
                    <a:pt x="59" y="28"/>
                    <a:pt x="59" y="28"/>
                    <a:pt x="59" y="28"/>
                  </a:cubicBezTo>
                  <a:cubicBezTo>
                    <a:pt x="57" y="28"/>
                    <a:pt x="55" y="26"/>
                    <a:pt x="55" y="24"/>
                  </a:cubicBezTo>
                  <a:cubicBezTo>
                    <a:pt x="55" y="22"/>
                    <a:pt x="57" y="20"/>
                    <a:pt x="59" y="20"/>
                  </a:cubicBezTo>
                  <a:cubicBezTo>
                    <a:pt x="100" y="20"/>
                    <a:pt x="100" y="20"/>
                    <a:pt x="100" y="20"/>
                  </a:cubicBezTo>
                  <a:cubicBezTo>
                    <a:pt x="102" y="20"/>
                    <a:pt x="104" y="22"/>
                    <a:pt x="104" y="24"/>
                  </a:cubicBezTo>
                  <a:cubicBezTo>
                    <a:pt x="104" y="26"/>
                    <a:pt x="102" y="28"/>
                    <a:pt x="100" y="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7" name="Freeform 520"/>
            <p:cNvSpPr/>
            <p:nvPr/>
          </p:nvSpPr>
          <p:spPr bwMode="auto">
            <a:xfrm>
              <a:off x="5885210" y="5472038"/>
              <a:ext cx="155914" cy="36064"/>
            </a:xfrm>
            <a:custGeom>
              <a:avLst/>
              <a:gdLst>
                <a:gd name="T0" fmla="*/ 4 w 181"/>
                <a:gd name="T1" fmla="*/ 0 h 42"/>
                <a:gd name="T2" fmla="*/ 0 w 181"/>
                <a:gd name="T3" fmla="*/ 5 h 42"/>
                <a:gd name="T4" fmla="*/ 0 w 181"/>
                <a:gd name="T5" fmla="*/ 37 h 42"/>
                <a:gd name="T6" fmla="*/ 4 w 181"/>
                <a:gd name="T7" fmla="*/ 42 h 42"/>
                <a:gd name="T8" fmla="*/ 177 w 181"/>
                <a:gd name="T9" fmla="*/ 42 h 42"/>
                <a:gd name="T10" fmla="*/ 181 w 181"/>
                <a:gd name="T11" fmla="*/ 37 h 42"/>
                <a:gd name="T12" fmla="*/ 181 w 181"/>
                <a:gd name="T13" fmla="*/ 5 h 42"/>
                <a:gd name="T14" fmla="*/ 177 w 181"/>
                <a:gd name="T15" fmla="*/ 0 h 42"/>
                <a:gd name="T16" fmla="*/ 4 w 18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42">
                  <a:moveTo>
                    <a:pt x="4" y="0"/>
                  </a:moveTo>
                  <a:cubicBezTo>
                    <a:pt x="2" y="0"/>
                    <a:pt x="0" y="2"/>
                    <a:pt x="0" y="5"/>
                  </a:cubicBezTo>
                  <a:cubicBezTo>
                    <a:pt x="0" y="37"/>
                    <a:pt x="0" y="37"/>
                    <a:pt x="0" y="37"/>
                  </a:cubicBezTo>
                  <a:cubicBezTo>
                    <a:pt x="0" y="40"/>
                    <a:pt x="2" y="42"/>
                    <a:pt x="4" y="42"/>
                  </a:cubicBezTo>
                  <a:cubicBezTo>
                    <a:pt x="177" y="42"/>
                    <a:pt x="177" y="42"/>
                    <a:pt x="177" y="42"/>
                  </a:cubicBezTo>
                  <a:cubicBezTo>
                    <a:pt x="179" y="42"/>
                    <a:pt x="181" y="40"/>
                    <a:pt x="181" y="37"/>
                  </a:cubicBezTo>
                  <a:cubicBezTo>
                    <a:pt x="181" y="5"/>
                    <a:pt x="181" y="5"/>
                    <a:pt x="181" y="5"/>
                  </a:cubicBezTo>
                  <a:cubicBezTo>
                    <a:pt x="181" y="2"/>
                    <a:pt x="179" y="0"/>
                    <a:pt x="177" y="0"/>
                  </a:cubicBezTo>
                  <a:lnTo>
                    <a:pt x="4"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8" name="Freeform 521"/>
            <p:cNvSpPr/>
            <p:nvPr/>
          </p:nvSpPr>
          <p:spPr bwMode="auto">
            <a:xfrm>
              <a:off x="5607261" y="5516481"/>
              <a:ext cx="125678" cy="78321"/>
            </a:xfrm>
            <a:custGeom>
              <a:avLst/>
              <a:gdLst>
                <a:gd name="T0" fmla="*/ 143 w 146"/>
                <a:gd name="T1" fmla="*/ 0 h 91"/>
                <a:gd name="T2" fmla="*/ 2 w 146"/>
                <a:gd name="T3" fmla="*/ 0 h 91"/>
                <a:gd name="T4" fmla="*/ 0 w 146"/>
                <a:gd name="T5" fmla="*/ 3 h 91"/>
                <a:gd name="T6" fmla="*/ 0 w 146"/>
                <a:gd name="T7" fmla="*/ 88 h 91"/>
                <a:gd name="T8" fmla="*/ 2 w 146"/>
                <a:gd name="T9" fmla="*/ 91 h 91"/>
                <a:gd name="T10" fmla="*/ 143 w 146"/>
                <a:gd name="T11" fmla="*/ 91 h 91"/>
                <a:gd name="T12" fmla="*/ 146 w 146"/>
                <a:gd name="T13" fmla="*/ 88 h 91"/>
                <a:gd name="T14" fmla="*/ 146 w 146"/>
                <a:gd name="T15" fmla="*/ 3 h 91"/>
                <a:gd name="T16" fmla="*/ 143 w 146"/>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1">
                  <a:moveTo>
                    <a:pt x="143" y="0"/>
                  </a:moveTo>
                  <a:cubicBezTo>
                    <a:pt x="2" y="0"/>
                    <a:pt x="2" y="0"/>
                    <a:pt x="2" y="0"/>
                  </a:cubicBezTo>
                  <a:cubicBezTo>
                    <a:pt x="1" y="0"/>
                    <a:pt x="0" y="1"/>
                    <a:pt x="0" y="3"/>
                  </a:cubicBezTo>
                  <a:cubicBezTo>
                    <a:pt x="0" y="88"/>
                    <a:pt x="0" y="88"/>
                    <a:pt x="0" y="88"/>
                  </a:cubicBezTo>
                  <a:cubicBezTo>
                    <a:pt x="0" y="90"/>
                    <a:pt x="1" y="91"/>
                    <a:pt x="2" y="91"/>
                  </a:cubicBezTo>
                  <a:cubicBezTo>
                    <a:pt x="143" y="91"/>
                    <a:pt x="143" y="91"/>
                    <a:pt x="143" y="91"/>
                  </a:cubicBezTo>
                  <a:cubicBezTo>
                    <a:pt x="144" y="91"/>
                    <a:pt x="146" y="90"/>
                    <a:pt x="146" y="88"/>
                  </a:cubicBezTo>
                  <a:cubicBezTo>
                    <a:pt x="146" y="3"/>
                    <a:pt x="146" y="3"/>
                    <a:pt x="146" y="3"/>
                  </a:cubicBezTo>
                  <a:cubicBezTo>
                    <a:pt x="146" y="1"/>
                    <a:pt x="144" y="0"/>
                    <a:pt x="14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29" name="Freeform 522"/>
            <p:cNvSpPr/>
            <p:nvPr/>
          </p:nvSpPr>
          <p:spPr bwMode="auto">
            <a:xfrm>
              <a:off x="5596697" y="5482238"/>
              <a:ext cx="146442" cy="32786"/>
            </a:xfrm>
            <a:custGeom>
              <a:avLst/>
              <a:gdLst>
                <a:gd name="T0" fmla="*/ 167 w 170"/>
                <a:gd name="T1" fmla="*/ 0 h 38"/>
                <a:gd name="T2" fmla="*/ 2 w 170"/>
                <a:gd name="T3" fmla="*/ 0 h 38"/>
                <a:gd name="T4" fmla="*/ 0 w 170"/>
                <a:gd name="T5" fmla="*/ 3 h 38"/>
                <a:gd name="T6" fmla="*/ 0 w 170"/>
                <a:gd name="T7" fmla="*/ 35 h 38"/>
                <a:gd name="T8" fmla="*/ 2 w 170"/>
                <a:gd name="T9" fmla="*/ 38 h 38"/>
                <a:gd name="T10" fmla="*/ 167 w 170"/>
                <a:gd name="T11" fmla="*/ 38 h 38"/>
                <a:gd name="T12" fmla="*/ 170 w 170"/>
                <a:gd name="T13" fmla="*/ 35 h 38"/>
                <a:gd name="T14" fmla="*/ 170 w 170"/>
                <a:gd name="T15" fmla="*/ 3 h 38"/>
                <a:gd name="T16" fmla="*/ 167 w 17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38">
                  <a:moveTo>
                    <a:pt x="167" y="0"/>
                  </a:moveTo>
                  <a:cubicBezTo>
                    <a:pt x="2" y="0"/>
                    <a:pt x="2" y="0"/>
                    <a:pt x="2" y="0"/>
                  </a:cubicBezTo>
                  <a:cubicBezTo>
                    <a:pt x="1" y="0"/>
                    <a:pt x="0" y="1"/>
                    <a:pt x="0" y="3"/>
                  </a:cubicBezTo>
                  <a:cubicBezTo>
                    <a:pt x="0" y="35"/>
                    <a:pt x="0" y="35"/>
                    <a:pt x="0" y="35"/>
                  </a:cubicBezTo>
                  <a:cubicBezTo>
                    <a:pt x="0" y="36"/>
                    <a:pt x="1" y="38"/>
                    <a:pt x="2" y="38"/>
                  </a:cubicBezTo>
                  <a:cubicBezTo>
                    <a:pt x="167" y="38"/>
                    <a:pt x="167" y="38"/>
                    <a:pt x="167" y="38"/>
                  </a:cubicBezTo>
                  <a:cubicBezTo>
                    <a:pt x="169" y="38"/>
                    <a:pt x="170" y="36"/>
                    <a:pt x="170" y="35"/>
                  </a:cubicBezTo>
                  <a:cubicBezTo>
                    <a:pt x="170" y="3"/>
                    <a:pt x="170" y="3"/>
                    <a:pt x="170" y="3"/>
                  </a:cubicBezTo>
                  <a:cubicBezTo>
                    <a:pt x="170" y="1"/>
                    <a:pt x="169" y="0"/>
                    <a:pt x="167"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0" name="Freeform 523"/>
            <p:cNvSpPr>
              <a:spLocks noEditPoints="1"/>
            </p:cNvSpPr>
            <p:nvPr/>
          </p:nvSpPr>
          <p:spPr bwMode="auto">
            <a:xfrm>
              <a:off x="5624383" y="5434153"/>
              <a:ext cx="80871" cy="48814"/>
            </a:xfrm>
            <a:custGeom>
              <a:avLst/>
              <a:gdLst>
                <a:gd name="T0" fmla="*/ 87 w 94"/>
                <a:gd name="T1" fmla="*/ 10 h 57"/>
                <a:gd name="T2" fmla="*/ 80 w 94"/>
                <a:gd name="T3" fmla="*/ 7 h 57"/>
                <a:gd name="T4" fmla="*/ 55 w 94"/>
                <a:gd name="T5" fmla="*/ 44 h 57"/>
                <a:gd name="T6" fmla="*/ 18 w 94"/>
                <a:gd name="T7" fmla="*/ 0 h 57"/>
                <a:gd name="T8" fmla="*/ 9 w 94"/>
                <a:gd name="T9" fmla="*/ 3 h 57"/>
                <a:gd name="T10" fmla="*/ 2 w 94"/>
                <a:gd name="T11" fmla="*/ 22 h 57"/>
                <a:gd name="T12" fmla="*/ 40 w 94"/>
                <a:gd name="T13" fmla="*/ 57 h 57"/>
                <a:gd name="T14" fmla="*/ 62 w 94"/>
                <a:gd name="T15" fmla="*/ 57 h 57"/>
                <a:gd name="T16" fmla="*/ 63 w 94"/>
                <a:gd name="T17" fmla="*/ 55 h 57"/>
                <a:gd name="T18" fmla="*/ 93 w 94"/>
                <a:gd name="T19" fmla="*/ 20 h 57"/>
                <a:gd name="T20" fmla="*/ 87 w 94"/>
                <a:gd name="T21" fmla="*/ 10 h 57"/>
                <a:gd name="T22" fmla="*/ 9 w 94"/>
                <a:gd name="T23" fmla="*/ 20 h 57"/>
                <a:gd name="T24" fmla="*/ 13 w 94"/>
                <a:gd name="T25" fmla="*/ 9 h 57"/>
                <a:gd name="T26" fmla="*/ 18 w 94"/>
                <a:gd name="T27" fmla="*/ 7 h 57"/>
                <a:gd name="T28" fmla="*/ 50 w 94"/>
                <a:gd name="T29" fmla="*/ 52 h 57"/>
                <a:gd name="T30" fmla="*/ 9 w 94"/>
                <a:gd name="T31" fmla="*/ 20 h 57"/>
                <a:gd name="T32" fmla="*/ 62 w 94"/>
                <a:gd name="T33" fmla="*/ 47 h 57"/>
                <a:gd name="T34" fmla="*/ 80 w 94"/>
                <a:gd name="T35" fmla="*/ 15 h 57"/>
                <a:gd name="T36" fmla="*/ 83 w 94"/>
                <a:gd name="T37" fmla="*/ 16 h 57"/>
                <a:gd name="T38" fmla="*/ 86 w 94"/>
                <a:gd name="T39" fmla="*/ 21 h 57"/>
                <a:gd name="T40" fmla="*/ 62 w 94"/>
                <a:gd name="T41" fmla="*/ 4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57">
                  <a:moveTo>
                    <a:pt x="87" y="10"/>
                  </a:moveTo>
                  <a:cubicBezTo>
                    <a:pt x="84" y="8"/>
                    <a:pt x="82" y="7"/>
                    <a:pt x="80" y="7"/>
                  </a:cubicBezTo>
                  <a:cubicBezTo>
                    <a:pt x="67" y="7"/>
                    <a:pt x="59" y="29"/>
                    <a:pt x="55" y="44"/>
                  </a:cubicBezTo>
                  <a:cubicBezTo>
                    <a:pt x="48" y="27"/>
                    <a:pt x="34" y="0"/>
                    <a:pt x="18" y="0"/>
                  </a:cubicBezTo>
                  <a:cubicBezTo>
                    <a:pt x="15" y="0"/>
                    <a:pt x="12" y="1"/>
                    <a:pt x="9" y="3"/>
                  </a:cubicBezTo>
                  <a:cubicBezTo>
                    <a:pt x="2" y="7"/>
                    <a:pt x="0" y="14"/>
                    <a:pt x="2" y="22"/>
                  </a:cubicBezTo>
                  <a:cubicBezTo>
                    <a:pt x="6" y="36"/>
                    <a:pt x="24" y="50"/>
                    <a:pt x="40" y="57"/>
                  </a:cubicBezTo>
                  <a:cubicBezTo>
                    <a:pt x="62" y="57"/>
                    <a:pt x="62" y="57"/>
                    <a:pt x="62" y="57"/>
                  </a:cubicBezTo>
                  <a:cubicBezTo>
                    <a:pt x="62" y="56"/>
                    <a:pt x="63" y="56"/>
                    <a:pt x="63" y="55"/>
                  </a:cubicBezTo>
                  <a:cubicBezTo>
                    <a:pt x="78" y="44"/>
                    <a:pt x="94" y="32"/>
                    <a:pt x="93" y="20"/>
                  </a:cubicBezTo>
                  <a:cubicBezTo>
                    <a:pt x="93" y="17"/>
                    <a:pt x="92" y="13"/>
                    <a:pt x="87" y="10"/>
                  </a:cubicBezTo>
                  <a:close/>
                  <a:moveTo>
                    <a:pt x="9" y="20"/>
                  </a:moveTo>
                  <a:cubicBezTo>
                    <a:pt x="8" y="15"/>
                    <a:pt x="9" y="12"/>
                    <a:pt x="13" y="9"/>
                  </a:cubicBezTo>
                  <a:cubicBezTo>
                    <a:pt x="15" y="8"/>
                    <a:pt x="17" y="7"/>
                    <a:pt x="18" y="7"/>
                  </a:cubicBezTo>
                  <a:cubicBezTo>
                    <a:pt x="30" y="7"/>
                    <a:pt x="43" y="33"/>
                    <a:pt x="50" y="52"/>
                  </a:cubicBezTo>
                  <a:cubicBezTo>
                    <a:pt x="36" y="49"/>
                    <a:pt x="13" y="33"/>
                    <a:pt x="9" y="20"/>
                  </a:cubicBezTo>
                  <a:close/>
                  <a:moveTo>
                    <a:pt x="62" y="47"/>
                  </a:moveTo>
                  <a:cubicBezTo>
                    <a:pt x="66" y="32"/>
                    <a:pt x="73" y="15"/>
                    <a:pt x="80" y="15"/>
                  </a:cubicBezTo>
                  <a:cubicBezTo>
                    <a:pt x="81" y="15"/>
                    <a:pt x="82" y="15"/>
                    <a:pt x="83" y="16"/>
                  </a:cubicBezTo>
                  <a:cubicBezTo>
                    <a:pt x="86" y="18"/>
                    <a:pt x="86" y="19"/>
                    <a:pt x="86" y="21"/>
                  </a:cubicBezTo>
                  <a:cubicBezTo>
                    <a:pt x="86" y="28"/>
                    <a:pt x="71" y="41"/>
                    <a:pt x="62" y="4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1" name="Rectangle 524"/>
            <p:cNvSpPr>
              <a:spLocks noChangeArrowheads="1"/>
            </p:cNvSpPr>
            <p:nvPr/>
          </p:nvSpPr>
          <p:spPr bwMode="auto">
            <a:xfrm>
              <a:off x="5656440" y="5482238"/>
              <a:ext cx="24043" cy="1125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232" name="Freeform 525"/>
            <p:cNvSpPr>
              <a:spLocks noEditPoints="1"/>
            </p:cNvSpPr>
            <p:nvPr/>
          </p:nvSpPr>
          <p:spPr bwMode="auto">
            <a:xfrm>
              <a:off x="6176274" y="5011583"/>
              <a:ext cx="140614" cy="45536"/>
            </a:xfrm>
            <a:custGeom>
              <a:avLst/>
              <a:gdLst>
                <a:gd name="T0" fmla="*/ 53 w 163"/>
                <a:gd name="T1" fmla="*/ 14 h 53"/>
                <a:gd name="T2" fmla="*/ 110 w 163"/>
                <a:gd name="T3" fmla="*/ 14 h 53"/>
                <a:gd name="T4" fmla="*/ 111 w 163"/>
                <a:gd name="T5" fmla="*/ 13 h 53"/>
                <a:gd name="T6" fmla="*/ 110 w 163"/>
                <a:gd name="T7" fmla="*/ 10 h 53"/>
                <a:gd name="T8" fmla="*/ 107 w 163"/>
                <a:gd name="T9" fmla="*/ 8 h 53"/>
                <a:gd name="T10" fmla="*/ 57 w 163"/>
                <a:gd name="T11" fmla="*/ 8 h 53"/>
                <a:gd name="T12" fmla="*/ 54 w 163"/>
                <a:gd name="T13" fmla="*/ 10 h 53"/>
                <a:gd name="T14" fmla="*/ 53 w 163"/>
                <a:gd name="T15" fmla="*/ 13 h 53"/>
                <a:gd name="T16" fmla="*/ 53 w 163"/>
                <a:gd name="T17" fmla="*/ 14 h 53"/>
                <a:gd name="T18" fmla="*/ 41 w 163"/>
                <a:gd name="T19" fmla="*/ 32 h 53"/>
                <a:gd name="T20" fmla="*/ 42 w 163"/>
                <a:gd name="T21" fmla="*/ 34 h 53"/>
                <a:gd name="T22" fmla="*/ 122 w 163"/>
                <a:gd name="T23" fmla="*/ 34 h 53"/>
                <a:gd name="T24" fmla="*/ 123 w 163"/>
                <a:gd name="T25" fmla="*/ 34 h 53"/>
                <a:gd name="T26" fmla="*/ 122 w 163"/>
                <a:gd name="T27" fmla="*/ 32 h 53"/>
                <a:gd name="T28" fmla="*/ 121 w 163"/>
                <a:gd name="T29" fmla="*/ 29 h 53"/>
                <a:gd name="T30" fmla="*/ 118 w 163"/>
                <a:gd name="T31" fmla="*/ 28 h 53"/>
                <a:gd name="T32" fmla="*/ 45 w 163"/>
                <a:gd name="T33" fmla="*/ 28 h 53"/>
                <a:gd name="T34" fmla="*/ 43 w 163"/>
                <a:gd name="T35" fmla="*/ 29 h 53"/>
                <a:gd name="T36" fmla="*/ 41 w 163"/>
                <a:gd name="T37" fmla="*/ 32 h 53"/>
                <a:gd name="T38" fmla="*/ 132 w 163"/>
                <a:gd name="T39" fmla="*/ 49 h 53"/>
                <a:gd name="T40" fmla="*/ 130 w 163"/>
                <a:gd name="T41" fmla="*/ 48 h 53"/>
                <a:gd name="T42" fmla="*/ 34 w 163"/>
                <a:gd name="T43" fmla="*/ 48 h 53"/>
                <a:gd name="T44" fmla="*/ 32 w 163"/>
                <a:gd name="T45" fmla="*/ 49 h 53"/>
                <a:gd name="T46" fmla="*/ 30 w 163"/>
                <a:gd name="T47" fmla="*/ 52 h 53"/>
                <a:gd name="T48" fmla="*/ 31 w 163"/>
                <a:gd name="T49" fmla="*/ 53 h 53"/>
                <a:gd name="T50" fmla="*/ 133 w 163"/>
                <a:gd name="T51" fmla="*/ 53 h 53"/>
                <a:gd name="T52" fmla="*/ 134 w 163"/>
                <a:gd name="T53" fmla="*/ 52 h 53"/>
                <a:gd name="T54" fmla="*/ 132 w 163"/>
                <a:gd name="T55" fmla="*/ 49 h 53"/>
                <a:gd name="T56" fmla="*/ 162 w 163"/>
                <a:gd name="T57" fmla="*/ 52 h 53"/>
                <a:gd name="T58" fmla="*/ 133 w 163"/>
                <a:gd name="T59" fmla="*/ 2 h 53"/>
                <a:gd name="T60" fmla="*/ 131 w 163"/>
                <a:gd name="T61" fmla="*/ 0 h 53"/>
                <a:gd name="T62" fmla="*/ 121 w 163"/>
                <a:gd name="T63" fmla="*/ 0 h 53"/>
                <a:gd name="T64" fmla="*/ 120 w 163"/>
                <a:gd name="T65" fmla="*/ 2 h 53"/>
                <a:gd name="T66" fmla="*/ 149 w 163"/>
                <a:gd name="T67" fmla="*/ 52 h 53"/>
                <a:gd name="T68" fmla="*/ 152 w 163"/>
                <a:gd name="T69" fmla="*/ 53 h 53"/>
                <a:gd name="T70" fmla="*/ 161 w 163"/>
                <a:gd name="T71" fmla="*/ 53 h 53"/>
                <a:gd name="T72" fmla="*/ 162 w 163"/>
                <a:gd name="T73" fmla="*/ 52 h 53"/>
                <a:gd name="T74" fmla="*/ 42 w 163"/>
                <a:gd name="T75" fmla="*/ 0 h 53"/>
                <a:gd name="T76" fmla="*/ 32 w 163"/>
                <a:gd name="T77" fmla="*/ 0 h 53"/>
                <a:gd name="T78" fmla="*/ 30 w 163"/>
                <a:gd name="T79" fmla="*/ 2 h 53"/>
                <a:gd name="T80" fmla="*/ 0 w 163"/>
                <a:gd name="T81" fmla="*/ 52 h 53"/>
                <a:gd name="T82" fmla="*/ 1 w 163"/>
                <a:gd name="T83" fmla="*/ 53 h 53"/>
                <a:gd name="T84" fmla="*/ 11 w 163"/>
                <a:gd name="T85" fmla="*/ 53 h 53"/>
                <a:gd name="T86" fmla="*/ 14 w 163"/>
                <a:gd name="T87" fmla="*/ 52 h 53"/>
                <a:gd name="T88" fmla="*/ 43 w 163"/>
                <a:gd name="T89" fmla="*/ 2 h 53"/>
                <a:gd name="T90" fmla="*/ 42 w 163"/>
                <a:gd name="T9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 h="53">
                  <a:moveTo>
                    <a:pt x="53" y="14"/>
                  </a:moveTo>
                  <a:cubicBezTo>
                    <a:pt x="110" y="14"/>
                    <a:pt x="110" y="14"/>
                    <a:pt x="110" y="14"/>
                  </a:cubicBezTo>
                  <a:cubicBezTo>
                    <a:pt x="111" y="14"/>
                    <a:pt x="112" y="14"/>
                    <a:pt x="111" y="13"/>
                  </a:cubicBezTo>
                  <a:cubicBezTo>
                    <a:pt x="110" y="10"/>
                    <a:pt x="110" y="10"/>
                    <a:pt x="110" y="10"/>
                  </a:cubicBezTo>
                  <a:cubicBezTo>
                    <a:pt x="109" y="9"/>
                    <a:pt x="108" y="8"/>
                    <a:pt x="107" y="8"/>
                  </a:cubicBezTo>
                  <a:cubicBezTo>
                    <a:pt x="57" y="8"/>
                    <a:pt x="57" y="8"/>
                    <a:pt x="57" y="8"/>
                  </a:cubicBezTo>
                  <a:cubicBezTo>
                    <a:pt x="56" y="8"/>
                    <a:pt x="55" y="9"/>
                    <a:pt x="54" y="10"/>
                  </a:cubicBezTo>
                  <a:cubicBezTo>
                    <a:pt x="53" y="13"/>
                    <a:pt x="53" y="13"/>
                    <a:pt x="53" y="13"/>
                  </a:cubicBezTo>
                  <a:cubicBezTo>
                    <a:pt x="52" y="14"/>
                    <a:pt x="53" y="14"/>
                    <a:pt x="53" y="14"/>
                  </a:cubicBezTo>
                  <a:close/>
                  <a:moveTo>
                    <a:pt x="41" y="32"/>
                  </a:moveTo>
                  <a:cubicBezTo>
                    <a:pt x="41" y="33"/>
                    <a:pt x="41" y="34"/>
                    <a:pt x="42" y="34"/>
                  </a:cubicBezTo>
                  <a:cubicBezTo>
                    <a:pt x="122" y="34"/>
                    <a:pt x="122" y="34"/>
                    <a:pt x="122" y="34"/>
                  </a:cubicBezTo>
                  <a:cubicBezTo>
                    <a:pt x="123" y="34"/>
                    <a:pt x="123" y="34"/>
                    <a:pt x="123" y="34"/>
                  </a:cubicBezTo>
                  <a:cubicBezTo>
                    <a:pt x="123" y="34"/>
                    <a:pt x="123" y="33"/>
                    <a:pt x="122" y="32"/>
                  </a:cubicBezTo>
                  <a:cubicBezTo>
                    <a:pt x="121" y="29"/>
                    <a:pt x="121" y="29"/>
                    <a:pt x="121" y="29"/>
                  </a:cubicBezTo>
                  <a:cubicBezTo>
                    <a:pt x="120" y="29"/>
                    <a:pt x="119" y="28"/>
                    <a:pt x="118" y="28"/>
                  </a:cubicBezTo>
                  <a:cubicBezTo>
                    <a:pt x="45" y="28"/>
                    <a:pt x="45" y="28"/>
                    <a:pt x="45" y="28"/>
                  </a:cubicBezTo>
                  <a:cubicBezTo>
                    <a:pt x="45" y="28"/>
                    <a:pt x="43" y="29"/>
                    <a:pt x="43" y="29"/>
                  </a:cubicBezTo>
                  <a:lnTo>
                    <a:pt x="41" y="32"/>
                  </a:lnTo>
                  <a:close/>
                  <a:moveTo>
                    <a:pt x="132" y="49"/>
                  </a:moveTo>
                  <a:cubicBezTo>
                    <a:pt x="132" y="48"/>
                    <a:pt x="131" y="48"/>
                    <a:pt x="130" y="48"/>
                  </a:cubicBezTo>
                  <a:cubicBezTo>
                    <a:pt x="34" y="48"/>
                    <a:pt x="34" y="48"/>
                    <a:pt x="34" y="48"/>
                  </a:cubicBezTo>
                  <a:cubicBezTo>
                    <a:pt x="33" y="48"/>
                    <a:pt x="32" y="48"/>
                    <a:pt x="32" y="49"/>
                  </a:cubicBezTo>
                  <a:cubicBezTo>
                    <a:pt x="30" y="52"/>
                    <a:pt x="30" y="52"/>
                    <a:pt x="30" y="52"/>
                  </a:cubicBezTo>
                  <a:cubicBezTo>
                    <a:pt x="30" y="53"/>
                    <a:pt x="30" y="53"/>
                    <a:pt x="31" y="53"/>
                  </a:cubicBezTo>
                  <a:cubicBezTo>
                    <a:pt x="133" y="53"/>
                    <a:pt x="133" y="53"/>
                    <a:pt x="133" y="53"/>
                  </a:cubicBezTo>
                  <a:cubicBezTo>
                    <a:pt x="134" y="53"/>
                    <a:pt x="134" y="53"/>
                    <a:pt x="134" y="52"/>
                  </a:cubicBezTo>
                  <a:lnTo>
                    <a:pt x="132" y="49"/>
                  </a:lnTo>
                  <a:close/>
                  <a:moveTo>
                    <a:pt x="162" y="52"/>
                  </a:moveTo>
                  <a:cubicBezTo>
                    <a:pt x="133" y="2"/>
                    <a:pt x="133" y="2"/>
                    <a:pt x="133" y="2"/>
                  </a:cubicBezTo>
                  <a:cubicBezTo>
                    <a:pt x="133" y="1"/>
                    <a:pt x="132" y="0"/>
                    <a:pt x="131" y="0"/>
                  </a:cubicBezTo>
                  <a:cubicBezTo>
                    <a:pt x="121" y="0"/>
                    <a:pt x="121" y="0"/>
                    <a:pt x="121" y="0"/>
                  </a:cubicBezTo>
                  <a:cubicBezTo>
                    <a:pt x="120" y="0"/>
                    <a:pt x="120" y="1"/>
                    <a:pt x="120" y="2"/>
                  </a:cubicBezTo>
                  <a:cubicBezTo>
                    <a:pt x="149" y="52"/>
                    <a:pt x="149" y="52"/>
                    <a:pt x="149" y="52"/>
                  </a:cubicBezTo>
                  <a:cubicBezTo>
                    <a:pt x="150" y="53"/>
                    <a:pt x="151" y="53"/>
                    <a:pt x="152" y="53"/>
                  </a:cubicBezTo>
                  <a:cubicBezTo>
                    <a:pt x="161" y="53"/>
                    <a:pt x="161" y="53"/>
                    <a:pt x="161" y="53"/>
                  </a:cubicBezTo>
                  <a:cubicBezTo>
                    <a:pt x="162" y="53"/>
                    <a:pt x="163" y="53"/>
                    <a:pt x="162" y="52"/>
                  </a:cubicBezTo>
                  <a:close/>
                  <a:moveTo>
                    <a:pt x="42" y="0"/>
                  </a:moveTo>
                  <a:cubicBezTo>
                    <a:pt x="32" y="0"/>
                    <a:pt x="32" y="0"/>
                    <a:pt x="32" y="0"/>
                  </a:cubicBezTo>
                  <a:cubicBezTo>
                    <a:pt x="31" y="0"/>
                    <a:pt x="30" y="1"/>
                    <a:pt x="30" y="2"/>
                  </a:cubicBezTo>
                  <a:cubicBezTo>
                    <a:pt x="0" y="52"/>
                    <a:pt x="0" y="52"/>
                    <a:pt x="0" y="52"/>
                  </a:cubicBezTo>
                  <a:cubicBezTo>
                    <a:pt x="0" y="53"/>
                    <a:pt x="0" y="53"/>
                    <a:pt x="1" y="53"/>
                  </a:cubicBezTo>
                  <a:cubicBezTo>
                    <a:pt x="11" y="53"/>
                    <a:pt x="11" y="53"/>
                    <a:pt x="11" y="53"/>
                  </a:cubicBezTo>
                  <a:cubicBezTo>
                    <a:pt x="12" y="53"/>
                    <a:pt x="13" y="53"/>
                    <a:pt x="14" y="52"/>
                  </a:cubicBezTo>
                  <a:cubicBezTo>
                    <a:pt x="43" y="2"/>
                    <a:pt x="43" y="2"/>
                    <a:pt x="43" y="2"/>
                  </a:cubicBezTo>
                  <a:cubicBezTo>
                    <a:pt x="43" y="1"/>
                    <a:pt x="43" y="0"/>
                    <a:pt x="4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3" name="Freeform 526"/>
            <p:cNvSpPr>
              <a:spLocks noEditPoints="1"/>
            </p:cNvSpPr>
            <p:nvPr/>
          </p:nvSpPr>
          <p:spPr bwMode="auto">
            <a:xfrm>
              <a:off x="6173724" y="4850569"/>
              <a:ext cx="146442" cy="145350"/>
            </a:xfrm>
            <a:custGeom>
              <a:avLst/>
              <a:gdLst>
                <a:gd name="T0" fmla="*/ 167 w 170"/>
                <a:gd name="T1" fmla="*/ 66 h 169"/>
                <a:gd name="T2" fmla="*/ 152 w 170"/>
                <a:gd name="T3" fmla="*/ 18 h 169"/>
                <a:gd name="T4" fmla="*/ 139 w 170"/>
                <a:gd name="T5" fmla="*/ 5 h 169"/>
                <a:gd name="T6" fmla="*/ 85 w 170"/>
                <a:gd name="T7" fmla="*/ 0 h 169"/>
                <a:gd name="T8" fmla="*/ 31 w 170"/>
                <a:gd name="T9" fmla="*/ 5 h 169"/>
                <a:gd name="T10" fmla="*/ 17 w 170"/>
                <a:gd name="T11" fmla="*/ 18 h 169"/>
                <a:gd name="T12" fmla="*/ 2 w 170"/>
                <a:gd name="T13" fmla="*/ 66 h 169"/>
                <a:gd name="T14" fmla="*/ 2 w 170"/>
                <a:gd name="T15" fmla="*/ 69 h 169"/>
                <a:gd name="T16" fmla="*/ 2 w 170"/>
                <a:gd name="T17" fmla="*/ 69 h 169"/>
                <a:gd name="T18" fmla="*/ 0 w 170"/>
                <a:gd name="T19" fmla="*/ 84 h 169"/>
                <a:gd name="T20" fmla="*/ 0 w 170"/>
                <a:gd name="T21" fmla="*/ 122 h 169"/>
                <a:gd name="T22" fmla="*/ 12 w 170"/>
                <a:gd name="T23" fmla="*/ 169 h 169"/>
                <a:gd name="T24" fmla="*/ 157 w 170"/>
                <a:gd name="T25" fmla="*/ 169 h 169"/>
                <a:gd name="T26" fmla="*/ 170 w 170"/>
                <a:gd name="T27" fmla="*/ 122 h 169"/>
                <a:gd name="T28" fmla="*/ 170 w 170"/>
                <a:gd name="T29" fmla="*/ 84 h 169"/>
                <a:gd name="T30" fmla="*/ 167 w 170"/>
                <a:gd name="T31" fmla="*/ 66 h 169"/>
                <a:gd name="T32" fmla="*/ 25 w 170"/>
                <a:gd name="T33" fmla="*/ 21 h 169"/>
                <a:gd name="T34" fmla="*/ 33 w 170"/>
                <a:gd name="T35" fmla="*/ 13 h 169"/>
                <a:gd name="T36" fmla="*/ 82 w 170"/>
                <a:gd name="T37" fmla="*/ 9 h 169"/>
                <a:gd name="T38" fmla="*/ 82 w 170"/>
                <a:gd name="T39" fmla="*/ 60 h 169"/>
                <a:gd name="T40" fmla="*/ 13 w 170"/>
                <a:gd name="T41" fmla="*/ 60 h 169"/>
                <a:gd name="T42" fmla="*/ 25 w 170"/>
                <a:gd name="T43" fmla="*/ 21 h 169"/>
                <a:gd name="T44" fmla="*/ 30 w 170"/>
                <a:gd name="T45" fmla="*/ 142 h 169"/>
                <a:gd name="T46" fmla="*/ 20 w 170"/>
                <a:gd name="T47" fmla="*/ 132 h 169"/>
                <a:gd name="T48" fmla="*/ 30 w 170"/>
                <a:gd name="T49" fmla="*/ 121 h 169"/>
                <a:gd name="T50" fmla="*/ 40 w 170"/>
                <a:gd name="T51" fmla="*/ 132 h 169"/>
                <a:gd name="T52" fmla="*/ 30 w 170"/>
                <a:gd name="T53" fmla="*/ 142 h 169"/>
                <a:gd name="T54" fmla="*/ 118 w 170"/>
                <a:gd name="T55" fmla="*/ 134 h 169"/>
                <a:gd name="T56" fmla="*/ 116 w 170"/>
                <a:gd name="T57" fmla="*/ 135 h 169"/>
                <a:gd name="T58" fmla="*/ 54 w 170"/>
                <a:gd name="T59" fmla="*/ 135 h 169"/>
                <a:gd name="T60" fmla="*/ 52 w 170"/>
                <a:gd name="T61" fmla="*/ 134 h 169"/>
                <a:gd name="T62" fmla="*/ 52 w 170"/>
                <a:gd name="T63" fmla="*/ 130 h 169"/>
                <a:gd name="T64" fmla="*/ 54 w 170"/>
                <a:gd name="T65" fmla="*/ 128 h 169"/>
                <a:gd name="T66" fmla="*/ 116 w 170"/>
                <a:gd name="T67" fmla="*/ 128 h 169"/>
                <a:gd name="T68" fmla="*/ 118 w 170"/>
                <a:gd name="T69" fmla="*/ 130 h 169"/>
                <a:gd name="T70" fmla="*/ 118 w 170"/>
                <a:gd name="T71" fmla="*/ 134 h 169"/>
                <a:gd name="T72" fmla="*/ 140 w 170"/>
                <a:gd name="T73" fmla="*/ 142 h 169"/>
                <a:gd name="T74" fmla="*/ 129 w 170"/>
                <a:gd name="T75" fmla="*/ 132 h 169"/>
                <a:gd name="T76" fmla="*/ 140 w 170"/>
                <a:gd name="T77" fmla="*/ 121 h 169"/>
                <a:gd name="T78" fmla="*/ 150 w 170"/>
                <a:gd name="T79" fmla="*/ 132 h 169"/>
                <a:gd name="T80" fmla="*/ 140 w 170"/>
                <a:gd name="T81" fmla="*/ 142 h 169"/>
                <a:gd name="T82" fmla="*/ 88 w 170"/>
                <a:gd name="T83" fmla="*/ 60 h 169"/>
                <a:gd name="T84" fmla="*/ 88 w 170"/>
                <a:gd name="T85" fmla="*/ 9 h 169"/>
                <a:gd name="T86" fmla="*/ 136 w 170"/>
                <a:gd name="T87" fmla="*/ 13 h 169"/>
                <a:gd name="T88" fmla="*/ 144 w 170"/>
                <a:gd name="T89" fmla="*/ 21 h 169"/>
                <a:gd name="T90" fmla="*/ 157 w 170"/>
                <a:gd name="T91" fmla="*/ 60 h 169"/>
                <a:gd name="T92" fmla="*/ 88 w 170"/>
                <a:gd name="T93" fmla="*/ 6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0" h="169">
                  <a:moveTo>
                    <a:pt x="167" y="66"/>
                  </a:moveTo>
                  <a:cubicBezTo>
                    <a:pt x="165" y="59"/>
                    <a:pt x="152" y="18"/>
                    <a:pt x="152" y="18"/>
                  </a:cubicBezTo>
                  <a:cubicBezTo>
                    <a:pt x="150" y="12"/>
                    <a:pt x="146" y="8"/>
                    <a:pt x="139" y="5"/>
                  </a:cubicBezTo>
                  <a:cubicBezTo>
                    <a:pt x="127" y="1"/>
                    <a:pt x="101" y="0"/>
                    <a:pt x="85" y="0"/>
                  </a:cubicBezTo>
                  <a:cubicBezTo>
                    <a:pt x="68" y="0"/>
                    <a:pt x="43" y="1"/>
                    <a:pt x="31" y="5"/>
                  </a:cubicBezTo>
                  <a:cubicBezTo>
                    <a:pt x="23" y="8"/>
                    <a:pt x="19" y="12"/>
                    <a:pt x="17" y="18"/>
                  </a:cubicBezTo>
                  <a:cubicBezTo>
                    <a:pt x="17" y="18"/>
                    <a:pt x="4" y="59"/>
                    <a:pt x="2" y="66"/>
                  </a:cubicBezTo>
                  <a:cubicBezTo>
                    <a:pt x="2" y="67"/>
                    <a:pt x="2" y="68"/>
                    <a:pt x="2" y="69"/>
                  </a:cubicBezTo>
                  <a:cubicBezTo>
                    <a:pt x="2" y="69"/>
                    <a:pt x="2" y="69"/>
                    <a:pt x="2" y="69"/>
                  </a:cubicBezTo>
                  <a:cubicBezTo>
                    <a:pt x="0" y="77"/>
                    <a:pt x="0" y="89"/>
                    <a:pt x="0" y="84"/>
                  </a:cubicBezTo>
                  <a:cubicBezTo>
                    <a:pt x="0" y="88"/>
                    <a:pt x="0" y="122"/>
                    <a:pt x="0" y="122"/>
                  </a:cubicBezTo>
                  <a:cubicBezTo>
                    <a:pt x="0" y="139"/>
                    <a:pt x="4" y="155"/>
                    <a:pt x="12" y="169"/>
                  </a:cubicBezTo>
                  <a:cubicBezTo>
                    <a:pt x="157" y="169"/>
                    <a:pt x="157" y="169"/>
                    <a:pt x="157" y="169"/>
                  </a:cubicBezTo>
                  <a:cubicBezTo>
                    <a:pt x="165" y="155"/>
                    <a:pt x="170" y="139"/>
                    <a:pt x="170" y="122"/>
                  </a:cubicBezTo>
                  <a:cubicBezTo>
                    <a:pt x="170" y="122"/>
                    <a:pt x="170" y="88"/>
                    <a:pt x="170" y="84"/>
                  </a:cubicBezTo>
                  <a:cubicBezTo>
                    <a:pt x="170" y="90"/>
                    <a:pt x="169" y="73"/>
                    <a:pt x="167" y="66"/>
                  </a:cubicBezTo>
                  <a:close/>
                  <a:moveTo>
                    <a:pt x="25" y="21"/>
                  </a:moveTo>
                  <a:cubicBezTo>
                    <a:pt x="27" y="17"/>
                    <a:pt x="29" y="15"/>
                    <a:pt x="33" y="13"/>
                  </a:cubicBezTo>
                  <a:cubicBezTo>
                    <a:pt x="42" y="10"/>
                    <a:pt x="59" y="9"/>
                    <a:pt x="82" y="9"/>
                  </a:cubicBezTo>
                  <a:cubicBezTo>
                    <a:pt x="82" y="60"/>
                    <a:pt x="82" y="60"/>
                    <a:pt x="82" y="60"/>
                  </a:cubicBezTo>
                  <a:cubicBezTo>
                    <a:pt x="13" y="60"/>
                    <a:pt x="13" y="60"/>
                    <a:pt x="13" y="60"/>
                  </a:cubicBezTo>
                  <a:cubicBezTo>
                    <a:pt x="17" y="46"/>
                    <a:pt x="25" y="21"/>
                    <a:pt x="25" y="21"/>
                  </a:cubicBezTo>
                  <a:close/>
                  <a:moveTo>
                    <a:pt x="30" y="142"/>
                  </a:moveTo>
                  <a:cubicBezTo>
                    <a:pt x="24" y="142"/>
                    <a:pt x="20" y="137"/>
                    <a:pt x="20" y="132"/>
                  </a:cubicBezTo>
                  <a:cubicBezTo>
                    <a:pt x="20" y="126"/>
                    <a:pt x="24" y="121"/>
                    <a:pt x="30" y="121"/>
                  </a:cubicBezTo>
                  <a:cubicBezTo>
                    <a:pt x="36" y="121"/>
                    <a:pt x="40" y="126"/>
                    <a:pt x="40" y="132"/>
                  </a:cubicBezTo>
                  <a:cubicBezTo>
                    <a:pt x="40" y="137"/>
                    <a:pt x="36" y="142"/>
                    <a:pt x="30" y="142"/>
                  </a:cubicBezTo>
                  <a:close/>
                  <a:moveTo>
                    <a:pt x="118" y="134"/>
                  </a:moveTo>
                  <a:cubicBezTo>
                    <a:pt x="118" y="135"/>
                    <a:pt x="117" y="135"/>
                    <a:pt x="116" y="135"/>
                  </a:cubicBezTo>
                  <a:cubicBezTo>
                    <a:pt x="54" y="135"/>
                    <a:pt x="54" y="135"/>
                    <a:pt x="54" y="135"/>
                  </a:cubicBezTo>
                  <a:cubicBezTo>
                    <a:pt x="53" y="135"/>
                    <a:pt x="52" y="135"/>
                    <a:pt x="52" y="134"/>
                  </a:cubicBezTo>
                  <a:cubicBezTo>
                    <a:pt x="52" y="130"/>
                    <a:pt x="52" y="130"/>
                    <a:pt x="52" y="130"/>
                  </a:cubicBezTo>
                  <a:cubicBezTo>
                    <a:pt x="52" y="129"/>
                    <a:pt x="53" y="128"/>
                    <a:pt x="54" y="128"/>
                  </a:cubicBezTo>
                  <a:cubicBezTo>
                    <a:pt x="116" y="128"/>
                    <a:pt x="116" y="128"/>
                    <a:pt x="116" y="128"/>
                  </a:cubicBezTo>
                  <a:cubicBezTo>
                    <a:pt x="117" y="128"/>
                    <a:pt x="118" y="129"/>
                    <a:pt x="118" y="130"/>
                  </a:cubicBezTo>
                  <a:lnTo>
                    <a:pt x="118" y="134"/>
                  </a:lnTo>
                  <a:close/>
                  <a:moveTo>
                    <a:pt x="140" y="142"/>
                  </a:moveTo>
                  <a:cubicBezTo>
                    <a:pt x="134" y="142"/>
                    <a:pt x="129" y="137"/>
                    <a:pt x="129" y="132"/>
                  </a:cubicBezTo>
                  <a:cubicBezTo>
                    <a:pt x="129" y="126"/>
                    <a:pt x="134" y="121"/>
                    <a:pt x="140" y="121"/>
                  </a:cubicBezTo>
                  <a:cubicBezTo>
                    <a:pt x="145" y="121"/>
                    <a:pt x="150" y="126"/>
                    <a:pt x="150" y="132"/>
                  </a:cubicBezTo>
                  <a:cubicBezTo>
                    <a:pt x="150" y="137"/>
                    <a:pt x="145" y="142"/>
                    <a:pt x="140" y="142"/>
                  </a:cubicBezTo>
                  <a:close/>
                  <a:moveTo>
                    <a:pt x="88" y="60"/>
                  </a:moveTo>
                  <a:cubicBezTo>
                    <a:pt x="88" y="9"/>
                    <a:pt x="88" y="9"/>
                    <a:pt x="88" y="9"/>
                  </a:cubicBezTo>
                  <a:cubicBezTo>
                    <a:pt x="110" y="9"/>
                    <a:pt x="128" y="10"/>
                    <a:pt x="136" y="13"/>
                  </a:cubicBezTo>
                  <a:cubicBezTo>
                    <a:pt x="140" y="15"/>
                    <a:pt x="143" y="17"/>
                    <a:pt x="144" y="21"/>
                  </a:cubicBezTo>
                  <a:cubicBezTo>
                    <a:pt x="144" y="21"/>
                    <a:pt x="152" y="46"/>
                    <a:pt x="157" y="60"/>
                  </a:cubicBezTo>
                  <a:lnTo>
                    <a:pt x="88" y="6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4" name="Freeform 527"/>
            <p:cNvSpPr/>
            <p:nvPr/>
          </p:nvSpPr>
          <p:spPr bwMode="auto">
            <a:xfrm>
              <a:off x="6179916" y="4545663"/>
              <a:ext cx="8743" cy="174128"/>
            </a:xfrm>
            <a:custGeom>
              <a:avLst/>
              <a:gdLst>
                <a:gd name="T0" fmla="*/ 5 w 10"/>
                <a:gd name="T1" fmla="*/ 0 h 202"/>
                <a:gd name="T2" fmla="*/ 0 w 10"/>
                <a:gd name="T3" fmla="*/ 5 h 202"/>
                <a:gd name="T4" fmla="*/ 0 w 10"/>
                <a:gd name="T5" fmla="*/ 197 h 202"/>
                <a:gd name="T6" fmla="*/ 5 w 10"/>
                <a:gd name="T7" fmla="*/ 202 h 202"/>
                <a:gd name="T8" fmla="*/ 10 w 10"/>
                <a:gd name="T9" fmla="*/ 197 h 202"/>
                <a:gd name="T10" fmla="*/ 10 w 10"/>
                <a:gd name="T11" fmla="*/ 5 h 202"/>
                <a:gd name="T12" fmla="*/ 5 w 10"/>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10" h="202">
                  <a:moveTo>
                    <a:pt x="5" y="0"/>
                  </a:moveTo>
                  <a:cubicBezTo>
                    <a:pt x="2" y="0"/>
                    <a:pt x="0" y="2"/>
                    <a:pt x="0" y="5"/>
                  </a:cubicBezTo>
                  <a:cubicBezTo>
                    <a:pt x="0" y="197"/>
                    <a:pt x="0" y="197"/>
                    <a:pt x="0" y="197"/>
                  </a:cubicBezTo>
                  <a:cubicBezTo>
                    <a:pt x="0" y="200"/>
                    <a:pt x="2" y="202"/>
                    <a:pt x="5" y="202"/>
                  </a:cubicBezTo>
                  <a:cubicBezTo>
                    <a:pt x="8" y="202"/>
                    <a:pt x="10" y="200"/>
                    <a:pt x="10" y="197"/>
                  </a:cubicBezTo>
                  <a:cubicBezTo>
                    <a:pt x="10" y="5"/>
                    <a:pt x="10" y="5"/>
                    <a:pt x="10" y="5"/>
                  </a:cubicBezTo>
                  <a:cubicBezTo>
                    <a:pt x="10" y="2"/>
                    <a:pt x="8" y="0"/>
                    <a:pt x="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5" name="Freeform 528"/>
            <p:cNvSpPr/>
            <p:nvPr/>
          </p:nvSpPr>
          <p:spPr bwMode="auto">
            <a:xfrm>
              <a:off x="6194488" y="4533641"/>
              <a:ext cx="119850" cy="113657"/>
            </a:xfrm>
            <a:custGeom>
              <a:avLst/>
              <a:gdLst>
                <a:gd name="T0" fmla="*/ 79 w 139"/>
                <a:gd name="T1" fmla="*/ 39 h 132"/>
                <a:gd name="T2" fmla="*/ 0 w 139"/>
                <a:gd name="T3" fmla="*/ 36 h 132"/>
                <a:gd name="T4" fmla="*/ 0 w 139"/>
                <a:gd name="T5" fmla="*/ 129 h 132"/>
                <a:gd name="T6" fmla="*/ 79 w 139"/>
                <a:gd name="T7" fmla="*/ 132 h 132"/>
                <a:gd name="T8" fmla="*/ 139 w 139"/>
                <a:gd name="T9" fmla="*/ 118 h 132"/>
                <a:gd name="T10" fmla="*/ 139 w 139"/>
                <a:gd name="T11" fmla="*/ 26 h 132"/>
                <a:gd name="T12" fmla="*/ 79 w 139"/>
                <a:gd name="T13" fmla="*/ 39 h 132"/>
              </a:gdLst>
              <a:ahLst/>
              <a:cxnLst>
                <a:cxn ang="0">
                  <a:pos x="T0" y="T1"/>
                </a:cxn>
                <a:cxn ang="0">
                  <a:pos x="T2" y="T3"/>
                </a:cxn>
                <a:cxn ang="0">
                  <a:pos x="T4" y="T5"/>
                </a:cxn>
                <a:cxn ang="0">
                  <a:pos x="T6" y="T7"/>
                </a:cxn>
                <a:cxn ang="0">
                  <a:pos x="T8" y="T9"/>
                </a:cxn>
                <a:cxn ang="0">
                  <a:pos x="T10" y="T11"/>
                </a:cxn>
                <a:cxn ang="0">
                  <a:pos x="T12" y="T13"/>
                </a:cxn>
              </a:cxnLst>
              <a:rect l="0" t="0" r="r" b="b"/>
              <a:pathLst>
                <a:path w="139" h="132">
                  <a:moveTo>
                    <a:pt x="79" y="39"/>
                  </a:moveTo>
                  <a:cubicBezTo>
                    <a:pt x="79" y="39"/>
                    <a:pt x="88" y="0"/>
                    <a:pt x="0" y="36"/>
                  </a:cubicBezTo>
                  <a:cubicBezTo>
                    <a:pt x="0" y="129"/>
                    <a:pt x="0" y="129"/>
                    <a:pt x="0" y="129"/>
                  </a:cubicBezTo>
                  <a:cubicBezTo>
                    <a:pt x="0" y="129"/>
                    <a:pt x="79" y="85"/>
                    <a:pt x="79" y="132"/>
                  </a:cubicBezTo>
                  <a:cubicBezTo>
                    <a:pt x="79" y="132"/>
                    <a:pt x="129" y="116"/>
                    <a:pt x="139" y="118"/>
                  </a:cubicBezTo>
                  <a:cubicBezTo>
                    <a:pt x="139" y="26"/>
                    <a:pt x="139" y="26"/>
                    <a:pt x="139" y="26"/>
                  </a:cubicBezTo>
                  <a:cubicBezTo>
                    <a:pt x="139" y="26"/>
                    <a:pt x="94" y="31"/>
                    <a:pt x="79"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6" name="Freeform 529"/>
            <p:cNvSpPr/>
            <p:nvPr/>
          </p:nvSpPr>
          <p:spPr bwMode="auto">
            <a:xfrm>
              <a:off x="6752572" y="4846926"/>
              <a:ext cx="166114" cy="167207"/>
            </a:xfrm>
            <a:custGeom>
              <a:avLst/>
              <a:gdLst>
                <a:gd name="T0" fmla="*/ 189 w 193"/>
                <a:gd name="T1" fmla="*/ 5 h 194"/>
                <a:gd name="T2" fmla="*/ 173 w 193"/>
                <a:gd name="T3" fmla="*/ 5 h 194"/>
                <a:gd name="T4" fmla="*/ 124 w 193"/>
                <a:gd name="T5" fmla="*/ 54 h 194"/>
                <a:gd name="T6" fmla="*/ 17 w 193"/>
                <a:gd name="T7" fmla="*/ 27 h 194"/>
                <a:gd name="T8" fmla="*/ 0 w 193"/>
                <a:gd name="T9" fmla="*/ 44 h 194"/>
                <a:gd name="T10" fmla="*/ 88 w 193"/>
                <a:gd name="T11" fmla="*/ 90 h 194"/>
                <a:gd name="T12" fmla="*/ 53 w 193"/>
                <a:gd name="T13" fmla="*/ 125 h 194"/>
                <a:gd name="T14" fmla="*/ 26 w 193"/>
                <a:gd name="T15" fmla="*/ 122 h 194"/>
                <a:gd name="T16" fmla="*/ 12 w 193"/>
                <a:gd name="T17" fmla="*/ 136 h 194"/>
                <a:gd name="T18" fmla="*/ 43 w 193"/>
                <a:gd name="T19" fmla="*/ 151 h 194"/>
                <a:gd name="T20" fmla="*/ 58 w 193"/>
                <a:gd name="T21" fmla="*/ 182 h 194"/>
                <a:gd name="T22" fmla="*/ 72 w 193"/>
                <a:gd name="T23" fmla="*/ 168 h 194"/>
                <a:gd name="T24" fmla="*/ 69 w 193"/>
                <a:gd name="T25" fmla="*/ 141 h 194"/>
                <a:gd name="T26" fmla="*/ 104 w 193"/>
                <a:gd name="T27" fmla="*/ 106 h 194"/>
                <a:gd name="T28" fmla="*/ 150 w 193"/>
                <a:gd name="T29" fmla="*/ 194 h 194"/>
                <a:gd name="T30" fmla="*/ 167 w 193"/>
                <a:gd name="T31" fmla="*/ 177 h 194"/>
                <a:gd name="T32" fmla="*/ 140 w 193"/>
                <a:gd name="T33" fmla="*/ 70 h 194"/>
                <a:gd name="T34" fmla="*/ 189 w 193"/>
                <a:gd name="T35" fmla="*/ 21 h 194"/>
                <a:gd name="T36" fmla="*/ 189 w 193"/>
                <a:gd name="T37" fmla="*/ 5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94">
                  <a:moveTo>
                    <a:pt x="189" y="5"/>
                  </a:moveTo>
                  <a:cubicBezTo>
                    <a:pt x="184" y="0"/>
                    <a:pt x="177" y="0"/>
                    <a:pt x="173" y="5"/>
                  </a:cubicBezTo>
                  <a:cubicBezTo>
                    <a:pt x="124" y="54"/>
                    <a:pt x="124" y="54"/>
                    <a:pt x="124" y="54"/>
                  </a:cubicBezTo>
                  <a:cubicBezTo>
                    <a:pt x="17" y="27"/>
                    <a:pt x="17" y="27"/>
                    <a:pt x="17" y="27"/>
                  </a:cubicBezTo>
                  <a:cubicBezTo>
                    <a:pt x="0" y="44"/>
                    <a:pt x="0" y="44"/>
                    <a:pt x="0" y="44"/>
                  </a:cubicBezTo>
                  <a:cubicBezTo>
                    <a:pt x="88" y="90"/>
                    <a:pt x="88" y="90"/>
                    <a:pt x="88" y="90"/>
                  </a:cubicBezTo>
                  <a:cubicBezTo>
                    <a:pt x="53" y="125"/>
                    <a:pt x="53" y="125"/>
                    <a:pt x="53" y="125"/>
                  </a:cubicBezTo>
                  <a:cubicBezTo>
                    <a:pt x="26" y="122"/>
                    <a:pt x="26" y="122"/>
                    <a:pt x="26" y="122"/>
                  </a:cubicBezTo>
                  <a:cubicBezTo>
                    <a:pt x="12" y="136"/>
                    <a:pt x="12" y="136"/>
                    <a:pt x="12" y="136"/>
                  </a:cubicBezTo>
                  <a:cubicBezTo>
                    <a:pt x="43" y="151"/>
                    <a:pt x="43" y="151"/>
                    <a:pt x="43" y="151"/>
                  </a:cubicBezTo>
                  <a:cubicBezTo>
                    <a:pt x="58" y="182"/>
                    <a:pt x="58" y="182"/>
                    <a:pt x="58" y="182"/>
                  </a:cubicBezTo>
                  <a:cubicBezTo>
                    <a:pt x="72" y="168"/>
                    <a:pt x="72" y="168"/>
                    <a:pt x="72" y="168"/>
                  </a:cubicBezTo>
                  <a:cubicBezTo>
                    <a:pt x="69" y="141"/>
                    <a:pt x="69" y="141"/>
                    <a:pt x="69" y="141"/>
                  </a:cubicBezTo>
                  <a:cubicBezTo>
                    <a:pt x="104" y="106"/>
                    <a:pt x="104" y="106"/>
                    <a:pt x="104" y="106"/>
                  </a:cubicBezTo>
                  <a:cubicBezTo>
                    <a:pt x="150" y="194"/>
                    <a:pt x="150" y="194"/>
                    <a:pt x="150" y="194"/>
                  </a:cubicBezTo>
                  <a:cubicBezTo>
                    <a:pt x="167" y="177"/>
                    <a:pt x="167" y="177"/>
                    <a:pt x="167" y="177"/>
                  </a:cubicBezTo>
                  <a:cubicBezTo>
                    <a:pt x="140" y="70"/>
                    <a:pt x="140" y="70"/>
                    <a:pt x="140" y="70"/>
                  </a:cubicBezTo>
                  <a:cubicBezTo>
                    <a:pt x="189" y="21"/>
                    <a:pt x="189" y="21"/>
                    <a:pt x="189" y="21"/>
                  </a:cubicBezTo>
                  <a:cubicBezTo>
                    <a:pt x="193" y="17"/>
                    <a:pt x="193" y="10"/>
                    <a:pt x="189" y="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7" name="Freeform 530"/>
            <p:cNvSpPr>
              <a:spLocks noEditPoints="1"/>
            </p:cNvSpPr>
            <p:nvPr/>
          </p:nvSpPr>
          <p:spPr bwMode="auto">
            <a:xfrm>
              <a:off x="5851696" y="4646570"/>
              <a:ext cx="223306" cy="91071"/>
            </a:xfrm>
            <a:custGeom>
              <a:avLst/>
              <a:gdLst>
                <a:gd name="T0" fmla="*/ 175 w 259"/>
                <a:gd name="T1" fmla="*/ 1 h 106"/>
                <a:gd name="T2" fmla="*/ 171 w 259"/>
                <a:gd name="T3" fmla="*/ 4 h 106"/>
                <a:gd name="T4" fmla="*/ 174 w 259"/>
                <a:gd name="T5" fmla="*/ 9 h 106"/>
                <a:gd name="T6" fmla="*/ 251 w 259"/>
                <a:gd name="T7" fmla="*/ 52 h 106"/>
                <a:gd name="T8" fmla="*/ 130 w 259"/>
                <a:gd name="T9" fmla="*/ 98 h 106"/>
                <a:gd name="T10" fmla="*/ 8 w 259"/>
                <a:gd name="T11" fmla="*/ 52 h 106"/>
                <a:gd name="T12" fmla="*/ 86 w 259"/>
                <a:gd name="T13" fmla="*/ 9 h 106"/>
                <a:gd name="T14" fmla="*/ 89 w 259"/>
                <a:gd name="T15" fmla="*/ 4 h 106"/>
                <a:gd name="T16" fmla="*/ 85 w 259"/>
                <a:gd name="T17" fmla="*/ 1 h 106"/>
                <a:gd name="T18" fmla="*/ 0 w 259"/>
                <a:gd name="T19" fmla="*/ 52 h 106"/>
                <a:gd name="T20" fmla="*/ 130 w 259"/>
                <a:gd name="T21" fmla="*/ 106 h 106"/>
                <a:gd name="T22" fmla="*/ 259 w 259"/>
                <a:gd name="T23" fmla="*/ 52 h 106"/>
                <a:gd name="T24" fmla="*/ 175 w 259"/>
                <a:gd name="T25" fmla="*/ 1 h 106"/>
                <a:gd name="T26" fmla="*/ 69 w 259"/>
                <a:gd name="T27" fmla="*/ 47 h 106"/>
                <a:gd name="T28" fmla="*/ 131 w 259"/>
                <a:gd name="T29" fmla="*/ 67 h 106"/>
                <a:gd name="T30" fmla="*/ 193 w 259"/>
                <a:gd name="T31" fmla="*/ 47 h 106"/>
                <a:gd name="T32" fmla="*/ 157 w 259"/>
                <a:gd name="T33" fmla="*/ 30 h 106"/>
                <a:gd name="T34" fmla="*/ 153 w 259"/>
                <a:gd name="T35" fmla="*/ 33 h 106"/>
                <a:gd name="T36" fmla="*/ 157 w 259"/>
                <a:gd name="T37" fmla="*/ 38 h 106"/>
                <a:gd name="T38" fmla="*/ 186 w 259"/>
                <a:gd name="T39" fmla="*/ 47 h 106"/>
                <a:gd name="T40" fmla="*/ 131 w 259"/>
                <a:gd name="T41" fmla="*/ 59 h 106"/>
                <a:gd name="T42" fmla="*/ 76 w 259"/>
                <a:gd name="T43" fmla="*/ 47 h 106"/>
                <a:gd name="T44" fmla="*/ 106 w 259"/>
                <a:gd name="T45" fmla="*/ 38 h 106"/>
                <a:gd name="T46" fmla="*/ 109 w 259"/>
                <a:gd name="T47" fmla="*/ 33 h 106"/>
                <a:gd name="T48" fmla="*/ 105 w 259"/>
                <a:gd name="T49" fmla="*/ 30 h 106"/>
                <a:gd name="T50" fmla="*/ 69 w 259"/>
                <a:gd name="T51"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9" h="106">
                  <a:moveTo>
                    <a:pt x="175" y="1"/>
                  </a:moveTo>
                  <a:cubicBezTo>
                    <a:pt x="173" y="0"/>
                    <a:pt x="171" y="2"/>
                    <a:pt x="171" y="4"/>
                  </a:cubicBezTo>
                  <a:cubicBezTo>
                    <a:pt x="170" y="7"/>
                    <a:pt x="172" y="9"/>
                    <a:pt x="174" y="9"/>
                  </a:cubicBezTo>
                  <a:cubicBezTo>
                    <a:pt x="219" y="16"/>
                    <a:pt x="251" y="34"/>
                    <a:pt x="251" y="52"/>
                  </a:cubicBezTo>
                  <a:cubicBezTo>
                    <a:pt x="251" y="74"/>
                    <a:pt x="202" y="98"/>
                    <a:pt x="130" y="98"/>
                  </a:cubicBezTo>
                  <a:cubicBezTo>
                    <a:pt x="57" y="98"/>
                    <a:pt x="8" y="74"/>
                    <a:pt x="8" y="52"/>
                  </a:cubicBezTo>
                  <a:cubicBezTo>
                    <a:pt x="8" y="34"/>
                    <a:pt x="40" y="16"/>
                    <a:pt x="86" y="9"/>
                  </a:cubicBezTo>
                  <a:cubicBezTo>
                    <a:pt x="88" y="9"/>
                    <a:pt x="89" y="7"/>
                    <a:pt x="89" y="4"/>
                  </a:cubicBezTo>
                  <a:cubicBezTo>
                    <a:pt x="89" y="2"/>
                    <a:pt x="87" y="0"/>
                    <a:pt x="85" y="1"/>
                  </a:cubicBezTo>
                  <a:cubicBezTo>
                    <a:pt x="33" y="8"/>
                    <a:pt x="0" y="29"/>
                    <a:pt x="0" y="52"/>
                  </a:cubicBezTo>
                  <a:cubicBezTo>
                    <a:pt x="0" y="82"/>
                    <a:pt x="57" y="106"/>
                    <a:pt x="130" y="106"/>
                  </a:cubicBezTo>
                  <a:cubicBezTo>
                    <a:pt x="202" y="106"/>
                    <a:pt x="259" y="82"/>
                    <a:pt x="259" y="52"/>
                  </a:cubicBezTo>
                  <a:cubicBezTo>
                    <a:pt x="259" y="29"/>
                    <a:pt x="226" y="8"/>
                    <a:pt x="175" y="1"/>
                  </a:cubicBezTo>
                  <a:close/>
                  <a:moveTo>
                    <a:pt x="69" y="47"/>
                  </a:moveTo>
                  <a:cubicBezTo>
                    <a:pt x="69" y="63"/>
                    <a:pt x="108" y="67"/>
                    <a:pt x="131" y="67"/>
                  </a:cubicBezTo>
                  <a:cubicBezTo>
                    <a:pt x="154" y="67"/>
                    <a:pt x="193" y="63"/>
                    <a:pt x="193" y="47"/>
                  </a:cubicBezTo>
                  <a:cubicBezTo>
                    <a:pt x="193" y="36"/>
                    <a:pt x="173" y="32"/>
                    <a:pt x="157" y="30"/>
                  </a:cubicBezTo>
                  <a:cubicBezTo>
                    <a:pt x="155" y="29"/>
                    <a:pt x="154" y="31"/>
                    <a:pt x="153" y="33"/>
                  </a:cubicBezTo>
                  <a:cubicBezTo>
                    <a:pt x="153" y="35"/>
                    <a:pt x="155" y="37"/>
                    <a:pt x="157" y="38"/>
                  </a:cubicBezTo>
                  <a:cubicBezTo>
                    <a:pt x="179" y="41"/>
                    <a:pt x="185" y="46"/>
                    <a:pt x="186" y="47"/>
                  </a:cubicBezTo>
                  <a:cubicBezTo>
                    <a:pt x="185" y="51"/>
                    <a:pt x="165" y="59"/>
                    <a:pt x="131" y="59"/>
                  </a:cubicBezTo>
                  <a:cubicBezTo>
                    <a:pt x="97" y="59"/>
                    <a:pt x="77" y="51"/>
                    <a:pt x="76" y="47"/>
                  </a:cubicBezTo>
                  <a:cubicBezTo>
                    <a:pt x="77" y="46"/>
                    <a:pt x="83" y="41"/>
                    <a:pt x="106" y="38"/>
                  </a:cubicBezTo>
                  <a:cubicBezTo>
                    <a:pt x="107" y="37"/>
                    <a:pt x="109" y="35"/>
                    <a:pt x="109" y="33"/>
                  </a:cubicBezTo>
                  <a:cubicBezTo>
                    <a:pt x="108" y="31"/>
                    <a:pt x="107" y="29"/>
                    <a:pt x="105" y="30"/>
                  </a:cubicBezTo>
                  <a:cubicBezTo>
                    <a:pt x="89" y="32"/>
                    <a:pt x="69" y="36"/>
                    <a:pt x="69" y="4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8" name="Freeform 531"/>
            <p:cNvSpPr>
              <a:spLocks noEditPoints="1"/>
            </p:cNvSpPr>
            <p:nvPr/>
          </p:nvSpPr>
          <p:spPr bwMode="auto">
            <a:xfrm>
              <a:off x="5917267" y="4541291"/>
              <a:ext cx="94714" cy="143892"/>
            </a:xfrm>
            <a:custGeom>
              <a:avLst/>
              <a:gdLst>
                <a:gd name="T0" fmla="*/ 55 w 110"/>
                <a:gd name="T1" fmla="*/ 0 h 167"/>
                <a:gd name="T2" fmla="*/ 0 w 110"/>
                <a:gd name="T3" fmla="*/ 59 h 167"/>
                <a:gd name="T4" fmla="*/ 55 w 110"/>
                <a:gd name="T5" fmla="*/ 167 h 167"/>
                <a:gd name="T6" fmla="*/ 110 w 110"/>
                <a:gd name="T7" fmla="*/ 59 h 167"/>
                <a:gd name="T8" fmla="*/ 55 w 110"/>
                <a:gd name="T9" fmla="*/ 0 h 167"/>
                <a:gd name="T10" fmla="*/ 55 w 110"/>
                <a:gd name="T11" fmla="*/ 63 h 167"/>
                <a:gd name="T12" fmla="*/ 38 w 110"/>
                <a:gd name="T13" fmla="*/ 46 h 167"/>
                <a:gd name="T14" fmla="*/ 55 w 110"/>
                <a:gd name="T15" fmla="*/ 28 h 167"/>
                <a:gd name="T16" fmla="*/ 72 w 110"/>
                <a:gd name="T17" fmla="*/ 46 h 167"/>
                <a:gd name="T18" fmla="*/ 55 w 110"/>
                <a:gd name="T19" fmla="*/ 6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67">
                  <a:moveTo>
                    <a:pt x="55" y="0"/>
                  </a:moveTo>
                  <a:cubicBezTo>
                    <a:pt x="25" y="0"/>
                    <a:pt x="0" y="26"/>
                    <a:pt x="0" y="59"/>
                  </a:cubicBezTo>
                  <a:cubicBezTo>
                    <a:pt x="0" y="113"/>
                    <a:pt x="55" y="167"/>
                    <a:pt x="55" y="167"/>
                  </a:cubicBezTo>
                  <a:cubicBezTo>
                    <a:pt x="55" y="167"/>
                    <a:pt x="110" y="113"/>
                    <a:pt x="110" y="59"/>
                  </a:cubicBezTo>
                  <a:cubicBezTo>
                    <a:pt x="110" y="26"/>
                    <a:pt x="85" y="0"/>
                    <a:pt x="55" y="0"/>
                  </a:cubicBezTo>
                  <a:close/>
                  <a:moveTo>
                    <a:pt x="55" y="63"/>
                  </a:moveTo>
                  <a:cubicBezTo>
                    <a:pt x="46" y="63"/>
                    <a:pt x="38" y="55"/>
                    <a:pt x="38" y="46"/>
                  </a:cubicBezTo>
                  <a:cubicBezTo>
                    <a:pt x="38" y="36"/>
                    <a:pt x="46" y="28"/>
                    <a:pt x="55" y="28"/>
                  </a:cubicBezTo>
                  <a:cubicBezTo>
                    <a:pt x="65" y="28"/>
                    <a:pt x="72" y="36"/>
                    <a:pt x="72" y="46"/>
                  </a:cubicBezTo>
                  <a:cubicBezTo>
                    <a:pt x="72" y="55"/>
                    <a:pt x="65" y="63"/>
                    <a:pt x="55" y="6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39" name="Freeform 532"/>
            <p:cNvSpPr/>
            <p:nvPr/>
          </p:nvSpPr>
          <p:spPr bwMode="auto">
            <a:xfrm>
              <a:off x="5586497" y="4587920"/>
              <a:ext cx="166114" cy="139521"/>
            </a:xfrm>
            <a:custGeom>
              <a:avLst/>
              <a:gdLst>
                <a:gd name="T0" fmla="*/ 421 w 456"/>
                <a:gd name="T1" fmla="*/ 33 h 383"/>
                <a:gd name="T2" fmla="*/ 317 w 456"/>
                <a:gd name="T3" fmla="*/ 0 h 383"/>
                <a:gd name="T4" fmla="*/ 229 w 456"/>
                <a:gd name="T5" fmla="*/ 28 h 383"/>
                <a:gd name="T6" fmla="*/ 140 w 456"/>
                <a:gd name="T7" fmla="*/ 0 h 383"/>
                <a:gd name="T8" fmla="*/ 36 w 456"/>
                <a:gd name="T9" fmla="*/ 33 h 383"/>
                <a:gd name="T10" fmla="*/ 0 w 456"/>
                <a:gd name="T11" fmla="*/ 383 h 383"/>
                <a:gd name="T12" fmla="*/ 123 w 456"/>
                <a:gd name="T13" fmla="*/ 350 h 383"/>
                <a:gd name="T14" fmla="*/ 229 w 456"/>
                <a:gd name="T15" fmla="*/ 378 h 383"/>
                <a:gd name="T16" fmla="*/ 333 w 456"/>
                <a:gd name="T17" fmla="*/ 350 h 383"/>
                <a:gd name="T18" fmla="*/ 456 w 456"/>
                <a:gd name="T19" fmla="*/ 383 h 383"/>
                <a:gd name="T20" fmla="*/ 421 w 456"/>
                <a:gd name="T21" fmla="*/ 3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383">
                  <a:moveTo>
                    <a:pt x="421" y="33"/>
                  </a:moveTo>
                  <a:lnTo>
                    <a:pt x="317" y="0"/>
                  </a:lnTo>
                  <a:lnTo>
                    <a:pt x="229" y="28"/>
                  </a:lnTo>
                  <a:lnTo>
                    <a:pt x="140" y="0"/>
                  </a:lnTo>
                  <a:lnTo>
                    <a:pt x="36" y="33"/>
                  </a:lnTo>
                  <a:lnTo>
                    <a:pt x="0" y="383"/>
                  </a:lnTo>
                  <a:lnTo>
                    <a:pt x="123" y="350"/>
                  </a:lnTo>
                  <a:lnTo>
                    <a:pt x="229" y="378"/>
                  </a:lnTo>
                  <a:lnTo>
                    <a:pt x="333" y="350"/>
                  </a:lnTo>
                  <a:lnTo>
                    <a:pt x="456" y="383"/>
                  </a:lnTo>
                  <a:lnTo>
                    <a:pt x="421" y="3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0" name="Freeform 533"/>
            <p:cNvSpPr/>
            <p:nvPr/>
          </p:nvSpPr>
          <p:spPr bwMode="auto">
            <a:xfrm>
              <a:off x="5593418" y="4594841"/>
              <a:ext cx="152271" cy="124950"/>
            </a:xfrm>
            <a:custGeom>
              <a:avLst/>
              <a:gdLst>
                <a:gd name="T0" fmla="*/ 385 w 418"/>
                <a:gd name="T1" fmla="*/ 26 h 343"/>
                <a:gd name="T2" fmla="*/ 298 w 418"/>
                <a:gd name="T3" fmla="*/ 0 h 343"/>
                <a:gd name="T4" fmla="*/ 210 w 418"/>
                <a:gd name="T5" fmla="*/ 26 h 343"/>
                <a:gd name="T6" fmla="*/ 121 w 418"/>
                <a:gd name="T7" fmla="*/ 0 h 343"/>
                <a:gd name="T8" fmla="*/ 33 w 418"/>
                <a:gd name="T9" fmla="*/ 26 h 343"/>
                <a:gd name="T10" fmla="*/ 0 w 418"/>
                <a:gd name="T11" fmla="*/ 343 h 343"/>
                <a:gd name="T12" fmla="*/ 104 w 418"/>
                <a:gd name="T13" fmla="*/ 314 h 343"/>
                <a:gd name="T14" fmla="*/ 210 w 418"/>
                <a:gd name="T15" fmla="*/ 343 h 343"/>
                <a:gd name="T16" fmla="*/ 314 w 418"/>
                <a:gd name="T17" fmla="*/ 314 h 343"/>
                <a:gd name="T18" fmla="*/ 418 w 418"/>
                <a:gd name="T19" fmla="*/ 343 h 343"/>
                <a:gd name="T20" fmla="*/ 385 w 418"/>
                <a:gd name="T21" fmla="*/ 26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8" h="343">
                  <a:moveTo>
                    <a:pt x="385" y="26"/>
                  </a:moveTo>
                  <a:lnTo>
                    <a:pt x="298" y="0"/>
                  </a:lnTo>
                  <a:lnTo>
                    <a:pt x="210" y="26"/>
                  </a:lnTo>
                  <a:lnTo>
                    <a:pt x="121" y="0"/>
                  </a:lnTo>
                  <a:lnTo>
                    <a:pt x="33" y="26"/>
                  </a:lnTo>
                  <a:lnTo>
                    <a:pt x="0" y="343"/>
                  </a:lnTo>
                  <a:lnTo>
                    <a:pt x="104" y="314"/>
                  </a:lnTo>
                  <a:lnTo>
                    <a:pt x="210" y="343"/>
                  </a:lnTo>
                  <a:lnTo>
                    <a:pt x="314" y="314"/>
                  </a:lnTo>
                  <a:lnTo>
                    <a:pt x="418" y="343"/>
                  </a:lnTo>
                  <a:lnTo>
                    <a:pt x="385"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1" name="Freeform 534"/>
            <p:cNvSpPr>
              <a:spLocks noEditPoints="1"/>
            </p:cNvSpPr>
            <p:nvPr/>
          </p:nvSpPr>
          <p:spPr bwMode="auto">
            <a:xfrm>
              <a:off x="5591597" y="4593020"/>
              <a:ext cx="157007" cy="128228"/>
            </a:xfrm>
            <a:custGeom>
              <a:avLst/>
              <a:gdLst>
                <a:gd name="T0" fmla="*/ 431 w 431"/>
                <a:gd name="T1" fmla="*/ 352 h 352"/>
                <a:gd name="T2" fmla="*/ 319 w 431"/>
                <a:gd name="T3" fmla="*/ 324 h 352"/>
                <a:gd name="T4" fmla="*/ 215 w 431"/>
                <a:gd name="T5" fmla="*/ 352 h 352"/>
                <a:gd name="T6" fmla="*/ 109 w 431"/>
                <a:gd name="T7" fmla="*/ 324 h 352"/>
                <a:gd name="T8" fmla="*/ 0 w 431"/>
                <a:gd name="T9" fmla="*/ 352 h 352"/>
                <a:gd name="T10" fmla="*/ 33 w 431"/>
                <a:gd name="T11" fmla="*/ 29 h 352"/>
                <a:gd name="T12" fmla="*/ 126 w 431"/>
                <a:gd name="T13" fmla="*/ 0 h 352"/>
                <a:gd name="T14" fmla="*/ 215 w 431"/>
                <a:gd name="T15" fmla="*/ 26 h 352"/>
                <a:gd name="T16" fmla="*/ 303 w 431"/>
                <a:gd name="T17" fmla="*/ 0 h 352"/>
                <a:gd name="T18" fmla="*/ 395 w 431"/>
                <a:gd name="T19" fmla="*/ 29 h 352"/>
                <a:gd name="T20" fmla="*/ 431 w 431"/>
                <a:gd name="T21" fmla="*/ 352 h 352"/>
                <a:gd name="T22" fmla="*/ 109 w 431"/>
                <a:gd name="T23" fmla="*/ 314 h 352"/>
                <a:gd name="T24" fmla="*/ 215 w 431"/>
                <a:gd name="T25" fmla="*/ 343 h 352"/>
                <a:gd name="T26" fmla="*/ 319 w 431"/>
                <a:gd name="T27" fmla="*/ 314 h 352"/>
                <a:gd name="T28" fmla="*/ 419 w 431"/>
                <a:gd name="T29" fmla="*/ 340 h 352"/>
                <a:gd name="T30" fmla="*/ 388 w 431"/>
                <a:gd name="T31" fmla="*/ 36 h 352"/>
                <a:gd name="T32" fmla="*/ 303 w 431"/>
                <a:gd name="T33" fmla="*/ 10 h 352"/>
                <a:gd name="T34" fmla="*/ 215 w 431"/>
                <a:gd name="T35" fmla="*/ 38 h 352"/>
                <a:gd name="T36" fmla="*/ 126 w 431"/>
                <a:gd name="T37" fmla="*/ 10 h 352"/>
                <a:gd name="T38" fmla="*/ 43 w 431"/>
                <a:gd name="T39" fmla="*/ 36 h 352"/>
                <a:gd name="T40" fmla="*/ 10 w 431"/>
                <a:gd name="T41" fmla="*/ 340 h 352"/>
                <a:gd name="T42" fmla="*/ 109 w 431"/>
                <a:gd name="T43"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1" h="352">
                  <a:moveTo>
                    <a:pt x="431" y="352"/>
                  </a:moveTo>
                  <a:lnTo>
                    <a:pt x="319" y="324"/>
                  </a:lnTo>
                  <a:lnTo>
                    <a:pt x="215" y="352"/>
                  </a:lnTo>
                  <a:lnTo>
                    <a:pt x="109" y="324"/>
                  </a:lnTo>
                  <a:lnTo>
                    <a:pt x="0" y="352"/>
                  </a:lnTo>
                  <a:lnTo>
                    <a:pt x="33" y="29"/>
                  </a:lnTo>
                  <a:lnTo>
                    <a:pt x="126" y="0"/>
                  </a:lnTo>
                  <a:lnTo>
                    <a:pt x="215" y="26"/>
                  </a:lnTo>
                  <a:lnTo>
                    <a:pt x="303" y="0"/>
                  </a:lnTo>
                  <a:lnTo>
                    <a:pt x="395" y="29"/>
                  </a:lnTo>
                  <a:lnTo>
                    <a:pt x="431" y="352"/>
                  </a:lnTo>
                  <a:close/>
                  <a:moveTo>
                    <a:pt x="109" y="314"/>
                  </a:moveTo>
                  <a:lnTo>
                    <a:pt x="215" y="343"/>
                  </a:lnTo>
                  <a:lnTo>
                    <a:pt x="319" y="314"/>
                  </a:lnTo>
                  <a:lnTo>
                    <a:pt x="419" y="340"/>
                  </a:lnTo>
                  <a:lnTo>
                    <a:pt x="388" y="36"/>
                  </a:lnTo>
                  <a:lnTo>
                    <a:pt x="303" y="10"/>
                  </a:lnTo>
                  <a:lnTo>
                    <a:pt x="215" y="38"/>
                  </a:lnTo>
                  <a:lnTo>
                    <a:pt x="126" y="10"/>
                  </a:lnTo>
                  <a:lnTo>
                    <a:pt x="43" y="36"/>
                  </a:lnTo>
                  <a:lnTo>
                    <a:pt x="10" y="340"/>
                  </a:lnTo>
                  <a:lnTo>
                    <a:pt x="109" y="31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2" name="Freeform 535"/>
            <p:cNvSpPr/>
            <p:nvPr/>
          </p:nvSpPr>
          <p:spPr bwMode="auto">
            <a:xfrm>
              <a:off x="5669918" y="4594841"/>
              <a:ext cx="37886" cy="124950"/>
            </a:xfrm>
            <a:custGeom>
              <a:avLst/>
              <a:gdLst>
                <a:gd name="T0" fmla="*/ 88 w 104"/>
                <a:gd name="T1" fmla="*/ 0 h 343"/>
                <a:gd name="T2" fmla="*/ 0 w 104"/>
                <a:gd name="T3" fmla="*/ 26 h 343"/>
                <a:gd name="T4" fmla="*/ 0 w 104"/>
                <a:gd name="T5" fmla="*/ 343 h 343"/>
                <a:gd name="T6" fmla="*/ 104 w 104"/>
                <a:gd name="T7" fmla="*/ 314 h 343"/>
                <a:gd name="T8" fmla="*/ 88 w 104"/>
                <a:gd name="T9" fmla="*/ 0 h 343"/>
              </a:gdLst>
              <a:ahLst/>
              <a:cxnLst>
                <a:cxn ang="0">
                  <a:pos x="T0" y="T1"/>
                </a:cxn>
                <a:cxn ang="0">
                  <a:pos x="T2" y="T3"/>
                </a:cxn>
                <a:cxn ang="0">
                  <a:pos x="T4" y="T5"/>
                </a:cxn>
                <a:cxn ang="0">
                  <a:pos x="T6" y="T7"/>
                </a:cxn>
                <a:cxn ang="0">
                  <a:pos x="T8" y="T9"/>
                </a:cxn>
              </a:cxnLst>
              <a:rect l="0" t="0" r="r" b="b"/>
              <a:pathLst>
                <a:path w="104" h="343">
                  <a:moveTo>
                    <a:pt x="88" y="0"/>
                  </a:moveTo>
                  <a:lnTo>
                    <a:pt x="0" y="26"/>
                  </a:lnTo>
                  <a:lnTo>
                    <a:pt x="0" y="343"/>
                  </a:lnTo>
                  <a:lnTo>
                    <a:pt x="104" y="314"/>
                  </a:lnTo>
                  <a:lnTo>
                    <a:pt x="8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3" name="Freeform 536"/>
            <p:cNvSpPr>
              <a:spLocks noEditPoints="1"/>
            </p:cNvSpPr>
            <p:nvPr/>
          </p:nvSpPr>
          <p:spPr bwMode="auto">
            <a:xfrm>
              <a:off x="5668461" y="4592291"/>
              <a:ext cx="41164" cy="128957"/>
            </a:xfrm>
            <a:custGeom>
              <a:avLst/>
              <a:gdLst>
                <a:gd name="T0" fmla="*/ 0 w 113"/>
                <a:gd name="T1" fmla="*/ 354 h 354"/>
                <a:gd name="T2" fmla="*/ 0 w 113"/>
                <a:gd name="T3" fmla="*/ 31 h 354"/>
                <a:gd name="T4" fmla="*/ 97 w 113"/>
                <a:gd name="T5" fmla="*/ 0 h 354"/>
                <a:gd name="T6" fmla="*/ 113 w 113"/>
                <a:gd name="T7" fmla="*/ 324 h 354"/>
                <a:gd name="T8" fmla="*/ 0 w 113"/>
                <a:gd name="T9" fmla="*/ 354 h 354"/>
                <a:gd name="T10" fmla="*/ 9 w 113"/>
                <a:gd name="T11" fmla="*/ 38 h 354"/>
                <a:gd name="T12" fmla="*/ 9 w 113"/>
                <a:gd name="T13" fmla="*/ 342 h 354"/>
                <a:gd name="T14" fmla="*/ 104 w 113"/>
                <a:gd name="T15" fmla="*/ 316 h 354"/>
                <a:gd name="T16" fmla="*/ 87 w 113"/>
                <a:gd name="T17" fmla="*/ 12 h 354"/>
                <a:gd name="T18" fmla="*/ 9 w 113"/>
                <a:gd name="T19" fmla="*/ 3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354">
                  <a:moveTo>
                    <a:pt x="0" y="354"/>
                  </a:moveTo>
                  <a:lnTo>
                    <a:pt x="0" y="31"/>
                  </a:lnTo>
                  <a:lnTo>
                    <a:pt x="97" y="0"/>
                  </a:lnTo>
                  <a:lnTo>
                    <a:pt x="113" y="324"/>
                  </a:lnTo>
                  <a:lnTo>
                    <a:pt x="0" y="354"/>
                  </a:lnTo>
                  <a:close/>
                  <a:moveTo>
                    <a:pt x="9" y="38"/>
                  </a:moveTo>
                  <a:lnTo>
                    <a:pt x="9" y="342"/>
                  </a:lnTo>
                  <a:lnTo>
                    <a:pt x="104" y="316"/>
                  </a:lnTo>
                  <a:lnTo>
                    <a:pt x="87" y="12"/>
                  </a:lnTo>
                  <a:lnTo>
                    <a:pt x="9" y="3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4" name="Freeform 537"/>
            <p:cNvSpPr/>
            <p:nvPr/>
          </p:nvSpPr>
          <p:spPr bwMode="auto">
            <a:xfrm>
              <a:off x="5593418" y="4594841"/>
              <a:ext cx="44078" cy="124950"/>
            </a:xfrm>
            <a:custGeom>
              <a:avLst/>
              <a:gdLst>
                <a:gd name="T0" fmla="*/ 33 w 121"/>
                <a:gd name="T1" fmla="*/ 26 h 343"/>
                <a:gd name="T2" fmla="*/ 0 w 121"/>
                <a:gd name="T3" fmla="*/ 343 h 343"/>
                <a:gd name="T4" fmla="*/ 104 w 121"/>
                <a:gd name="T5" fmla="*/ 314 h 343"/>
                <a:gd name="T6" fmla="*/ 121 w 121"/>
                <a:gd name="T7" fmla="*/ 0 h 343"/>
                <a:gd name="T8" fmla="*/ 33 w 121"/>
                <a:gd name="T9" fmla="*/ 26 h 343"/>
              </a:gdLst>
              <a:ahLst/>
              <a:cxnLst>
                <a:cxn ang="0">
                  <a:pos x="T0" y="T1"/>
                </a:cxn>
                <a:cxn ang="0">
                  <a:pos x="T2" y="T3"/>
                </a:cxn>
                <a:cxn ang="0">
                  <a:pos x="T4" y="T5"/>
                </a:cxn>
                <a:cxn ang="0">
                  <a:pos x="T6" y="T7"/>
                </a:cxn>
                <a:cxn ang="0">
                  <a:pos x="T8" y="T9"/>
                </a:cxn>
              </a:cxnLst>
              <a:rect l="0" t="0" r="r" b="b"/>
              <a:pathLst>
                <a:path w="121" h="343">
                  <a:moveTo>
                    <a:pt x="33" y="26"/>
                  </a:moveTo>
                  <a:lnTo>
                    <a:pt x="0" y="343"/>
                  </a:lnTo>
                  <a:lnTo>
                    <a:pt x="104" y="314"/>
                  </a:lnTo>
                  <a:lnTo>
                    <a:pt x="121" y="0"/>
                  </a:lnTo>
                  <a:lnTo>
                    <a:pt x="33"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5" name="Freeform 538"/>
            <p:cNvSpPr>
              <a:spLocks noEditPoints="1"/>
            </p:cNvSpPr>
            <p:nvPr/>
          </p:nvSpPr>
          <p:spPr bwMode="auto">
            <a:xfrm>
              <a:off x="5591597" y="4592291"/>
              <a:ext cx="47357" cy="128957"/>
            </a:xfrm>
            <a:custGeom>
              <a:avLst/>
              <a:gdLst>
                <a:gd name="T0" fmla="*/ 0 w 130"/>
                <a:gd name="T1" fmla="*/ 354 h 354"/>
                <a:gd name="T2" fmla="*/ 33 w 130"/>
                <a:gd name="T3" fmla="*/ 31 h 354"/>
                <a:gd name="T4" fmla="*/ 130 w 130"/>
                <a:gd name="T5" fmla="*/ 0 h 354"/>
                <a:gd name="T6" fmla="*/ 114 w 130"/>
                <a:gd name="T7" fmla="*/ 326 h 354"/>
                <a:gd name="T8" fmla="*/ 0 w 130"/>
                <a:gd name="T9" fmla="*/ 354 h 354"/>
                <a:gd name="T10" fmla="*/ 43 w 130"/>
                <a:gd name="T11" fmla="*/ 38 h 354"/>
                <a:gd name="T12" fmla="*/ 10 w 130"/>
                <a:gd name="T13" fmla="*/ 342 h 354"/>
                <a:gd name="T14" fmla="*/ 104 w 130"/>
                <a:gd name="T15" fmla="*/ 316 h 354"/>
                <a:gd name="T16" fmla="*/ 121 w 130"/>
                <a:gd name="T17" fmla="*/ 14 h 354"/>
                <a:gd name="T18" fmla="*/ 43 w 130"/>
                <a:gd name="T19" fmla="*/ 3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354">
                  <a:moveTo>
                    <a:pt x="0" y="354"/>
                  </a:moveTo>
                  <a:lnTo>
                    <a:pt x="33" y="31"/>
                  </a:lnTo>
                  <a:lnTo>
                    <a:pt x="130" y="0"/>
                  </a:lnTo>
                  <a:lnTo>
                    <a:pt x="114" y="326"/>
                  </a:lnTo>
                  <a:lnTo>
                    <a:pt x="0" y="354"/>
                  </a:lnTo>
                  <a:close/>
                  <a:moveTo>
                    <a:pt x="43" y="38"/>
                  </a:moveTo>
                  <a:lnTo>
                    <a:pt x="10" y="342"/>
                  </a:lnTo>
                  <a:lnTo>
                    <a:pt x="104" y="316"/>
                  </a:lnTo>
                  <a:lnTo>
                    <a:pt x="121" y="14"/>
                  </a:lnTo>
                  <a:lnTo>
                    <a:pt x="43" y="3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6" name="Freeform 539"/>
            <p:cNvSpPr>
              <a:spLocks noEditPoints="1"/>
            </p:cNvSpPr>
            <p:nvPr/>
          </p:nvSpPr>
          <p:spPr bwMode="auto">
            <a:xfrm>
              <a:off x="5628754" y="4538013"/>
              <a:ext cx="85243" cy="137700"/>
            </a:xfrm>
            <a:custGeom>
              <a:avLst/>
              <a:gdLst>
                <a:gd name="T0" fmla="*/ 49 w 99"/>
                <a:gd name="T1" fmla="*/ 0 h 160"/>
                <a:gd name="T2" fmla="*/ 0 w 99"/>
                <a:gd name="T3" fmla="*/ 50 h 160"/>
                <a:gd name="T4" fmla="*/ 49 w 99"/>
                <a:gd name="T5" fmla="*/ 160 h 160"/>
                <a:gd name="T6" fmla="*/ 99 w 99"/>
                <a:gd name="T7" fmla="*/ 50 h 160"/>
                <a:gd name="T8" fmla="*/ 49 w 99"/>
                <a:gd name="T9" fmla="*/ 0 h 160"/>
                <a:gd name="T10" fmla="*/ 49 w 99"/>
                <a:gd name="T11" fmla="*/ 61 h 160"/>
                <a:gd name="T12" fmla="*/ 34 w 99"/>
                <a:gd name="T13" fmla="*/ 46 h 160"/>
                <a:gd name="T14" fmla="*/ 49 w 99"/>
                <a:gd name="T15" fmla="*/ 31 h 160"/>
                <a:gd name="T16" fmla="*/ 65 w 99"/>
                <a:gd name="T17" fmla="*/ 46 h 160"/>
                <a:gd name="T18" fmla="*/ 49 w 99"/>
                <a:gd name="T19" fmla="*/ 6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60">
                  <a:moveTo>
                    <a:pt x="49" y="0"/>
                  </a:moveTo>
                  <a:cubicBezTo>
                    <a:pt x="22" y="0"/>
                    <a:pt x="0" y="22"/>
                    <a:pt x="0" y="50"/>
                  </a:cubicBezTo>
                  <a:cubicBezTo>
                    <a:pt x="0" y="77"/>
                    <a:pt x="49" y="160"/>
                    <a:pt x="49" y="160"/>
                  </a:cubicBezTo>
                  <a:cubicBezTo>
                    <a:pt x="49" y="160"/>
                    <a:pt x="99" y="77"/>
                    <a:pt x="99" y="50"/>
                  </a:cubicBezTo>
                  <a:cubicBezTo>
                    <a:pt x="99" y="22"/>
                    <a:pt x="77" y="0"/>
                    <a:pt x="49" y="0"/>
                  </a:cubicBezTo>
                  <a:close/>
                  <a:moveTo>
                    <a:pt x="49" y="61"/>
                  </a:moveTo>
                  <a:cubicBezTo>
                    <a:pt x="41" y="61"/>
                    <a:pt x="34" y="54"/>
                    <a:pt x="34" y="46"/>
                  </a:cubicBezTo>
                  <a:cubicBezTo>
                    <a:pt x="34" y="37"/>
                    <a:pt x="41" y="31"/>
                    <a:pt x="49" y="31"/>
                  </a:cubicBezTo>
                  <a:cubicBezTo>
                    <a:pt x="58" y="31"/>
                    <a:pt x="65" y="37"/>
                    <a:pt x="65" y="46"/>
                  </a:cubicBezTo>
                  <a:cubicBezTo>
                    <a:pt x="65" y="54"/>
                    <a:pt x="58" y="61"/>
                    <a:pt x="49" y="6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7" name="Freeform 540"/>
            <p:cNvSpPr>
              <a:spLocks noEditPoints="1"/>
            </p:cNvSpPr>
            <p:nvPr/>
          </p:nvSpPr>
          <p:spPr bwMode="auto">
            <a:xfrm>
              <a:off x="5328948" y="4541291"/>
              <a:ext cx="112200" cy="182507"/>
            </a:xfrm>
            <a:custGeom>
              <a:avLst/>
              <a:gdLst>
                <a:gd name="T0" fmla="*/ 65 w 130"/>
                <a:gd name="T1" fmla="*/ 0 h 212"/>
                <a:gd name="T2" fmla="*/ 0 w 130"/>
                <a:gd name="T3" fmla="*/ 66 h 212"/>
                <a:gd name="T4" fmla="*/ 65 w 130"/>
                <a:gd name="T5" fmla="*/ 212 h 212"/>
                <a:gd name="T6" fmla="*/ 130 w 130"/>
                <a:gd name="T7" fmla="*/ 66 h 212"/>
                <a:gd name="T8" fmla="*/ 65 w 130"/>
                <a:gd name="T9" fmla="*/ 0 h 212"/>
                <a:gd name="T10" fmla="*/ 65 w 130"/>
                <a:gd name="T11" fmla="*/ 81 h 212"/>
                <a:gd name="T12" fmla="*/ 45 w 130"/>
                <a:gd name="T13" fmla="*/ 61 h 212"/>
                <a:gd name="T14" fmla="*/ 65 w 130"/>
                <a:gd name="T15" fmla="*/ 41 h 212"/>
                <a:gd name="T16" fmla="*/ 85 w 130"/>
                <a:gd name="T17" fmla="*/ 61 h 212"/>
                <a:gd name="T18" fmla="*/ 65 w 130"/>
                <a:gd name="T19" fmla="*/ 8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 h="212">
                  <a:moveTo>
                    <a:pt x="65" y="0"/>
                  </a:moveTo>
                  <a:cubicBezTo>
                    <a:pt x="29" y="0"/>
                    <a:pt x="0" y="30"/>
                    <a:pt x="0" y="66"/>
                  </a:cubicBezTo>
                  <a:cubicBezTo>
                    <a:pt x="0" y="102"/>
                    <a:pt x="65" y="212"/>
                    <a:pt x="65" y="212"/>
                  </a:cubicBezTo>
                  <a:cubicBezTo>
                    <a:pt x="65" y="212"/>
                    <a:pt x="130" y="102"/>
                    <a:pt x="130" y="66"/>
                  </a:cubicBezTo>
                  <a:cubicBezTo>
                    <a:pt x="130" y="30"/>
                    <a:pt x="101" y="0"/>
                    <a:pt x="65" y="0"/>
                  </a:cubicBezTo>
                  <a:close/>
                  <a:moveTo>
                    <a:pt x="65" y="81"/>
                  </a:moveTo>
                  <a:cubicBezTo>
                    <a:pt x="54" y="81"/>
                    <a:pt x="45" y="72"/>
                    <a:pt x="45" y="61"/>
                  </a:cubicBezTo>
                  <a:cubicBezTo>
                    <a:pt x="45" y="50"/>
                    <a:pt x="54" y="41"/>
                    <a:pt x="65" y="41"/>
                  </a:cubicBezTo>
                  <a:cubicBezTo>
                    <a:pt x="76" y="41"/>
                    <a:pt x="85" y="50"/>
                    <a:pt x="85" y="61"/>
                  </a:cubicBezTo>
                  <a:cubicBezTo>
                    <a:pt x="85" y="72"/>
                    <a:pt x="76" y="81"/>
                    <a:pt x="65" y="8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8" name="Freeform 541"/>
            <p:cNvSpPr/>
            <p:nvPr/>
          </p:nvSpPr>
          <p:spPr bwMode="auto">
            <a:xfrm>
              <a:off x="5073220" y="4642198"/>
              <a:ext cx="25136" cy="87064"/>
            </a:xfrm>
            <a:custGeom>
              <a:avLst/>
              <a:gdLst>
                <a:gd name="T0" fmla="*/ 29 w 29"/>
                <a:gd name="T1" fmla="*/ 13 h 101"/>
                <a:gd name="T2" fmla="*/ 13 w 29"/>
                <a:gd name="T3" fmla="*/ 2 h 101"/>
                <a:gd name="T4" fmla="*/ 1 w 29"/>
                <a:gd name="T5" fmla="*/ 17 h 101"/>
                <a:gd name="T6" fmla="*/ 13 w 29"/>
                <a:gd name="T7" fmla="*/ 100 h 101"/>
                <a:gd name="T8" fmla="*/ 15 w 29"/>
                <a:gd name="T9" fmla="*/ 101 h 101"/>
                <a:gd name="T10" fmla="*/ 17 w 29"/>
                <a:gd name="T11" fmla="*/ 100 h 101"/>
                <a:gd name="T12" fmla="*/ 29 w 29"/>
                <a:gd name="T13" fmla="*/ 17 h 101"/>
                <a:gd name="T14" fmla="*/ 29 w 29"/>
                <a:gd name="T15" fmla="*/ 13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01">
                  <a:moveTo>
                    <a:pt x="29" y="13"/>
                  </a:moveTo>
                  <a:cubicBezTo>
                    <a:pt x="28" y="6"/>
                    <a:pt x="21" y="0"/>
                    <a:pt x="13" y="2"/>
                  </a:cubicBezTo>
                  <a:cubicBezTo>
                    <a:pt x="5" y="3"/>
                    <a:pt x="0" y="10"/>
                    <a:pt x="1" y="17"/>
                  </a:cubicBezTo>
                  <a:cubicBezTo>
                    <a:pt x="13" y="100"/>
                    <a:pt x="13" y="100"/>
                    <a:pt x="13" y="100"/>
                  </a:cubicBezTo>
                  <a:cubicBezTo>
                    <a:pt x="14" y="100"/>
                    <a:pt x="14" y="101"/>
                    <a:pt x="15" y="101"/>
                  </a:cubicBezTo>
                  <a:cubicBezTo>
                    <a:pt x="16" y="101"/>
                    <a:pt x="16" y="101"/>
                    <a:pt x="17" y="100"/>
                  </a:cubicBezTo>
                  <a:cubicBezTo>
                    <a:pt x="29" y="17"/>
                    <a:pt x="29" y="17"/>
                    <a:pt x="29" y="17"/>
                  </a:cubicBezTo>
                  <a:cubicBezTo>
                    <a:pt x="29" y="16"/>
                    <a:pt x="29" y="14"/>
                    <a:pt x="29" y="1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49" name="Freeform 542"/>
            <p:cNvSpPr/>
            <p:nvPr/>
          </p:nvSpPr>
          <p:spPr bwMode="auto">
            <a:xfrm>
              <a:off x="5040435" y="4563877"/>
              <a:ext cx="91435" cy="67028"/>
            </a:xfrm>
            <a:custGeom>
              <a:avLst/>
              <a:gdLst>
                <a:gd name="T0" fmla="*/ 94 w 106"/>
                <a:gd name="T1" fmla="*/ 64 h 78"/>
                <a:gd name="T2" fmla="*/ 78 w 106"/>
                <a:gd name="T3" fmla="*/ 39 h 78"/>
                <a:gd name="T4" fmla="*/ 78 w 106"/>
                <a:gd name="T5" fmla="*/ 39 h 78"/>
                <a:gd name="T6" fmla="*/ 94 w 106"/>
                <a:gd name="T7" fmla="*/ 14 h 78"/>
                <a:gd name="T8" fmla="*/ 104 w 106"/>
                <a:gd name="T9" fmla="*/ 0 h 78"/>
                <a:gd name="T10" fmla="*/ 2 w 106"/>
                <a:gd name="T11" fmla="*/ 0 h 78"/>
                <a:gd name="T12" fmla="*/ 12 w 106"/>
                <a:gd name="T13" fmla="*/ 14 h 78"/>
                <a:gd name="T14" fmla="*/ 28 w 106"/>
                <a:gd name="T15" fmla="*/ 39 h 78"/>
                <a:gd name="T16" fmla="*/ 28 w 106"/>
                <a:gd name="T17" fmla="*/ 39 h 78"/>
                <a:gd name="T18" fmla="*/ 12 w 106"/>
                <a:gd name="T19" fmla="*/ 64 h 78"/>
                <a:gd name="T20" fmla="*/ 2 w 106"/>
                <a:gd name="T21" fmla="*/ 78 h 78"/>
                <a:gd name="T22" fmla="*/ 104 w 106"/>
                <a:gd name="T23" fmla="*/ 78 h 78"/>
                <a:gd name="T24" fmla="*/ 94 w 106"/>
                <a:gd name="T25" fmla="*/ 6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78">
                  <a:moveTo>
                    <a:pt x="94" y="64"/>
                  </a:moveTo>
                  <a:cubicBezTo>
                    <a:pt x="87" y="58"/>
                    <a:pt x="78" y="50"/>
                    <a:pt x="78" y="39"/>
                  </a:cubicBezTo>
                  <a:cubicBezTo>
                    <a:pt x="78" y="39"/>
                    <a:pt x="78" y="39"/>
                    <a:pt x="78" y="39"/>
                  </a:cubicBezTo>
                  <a:cubicBezTo>
                    <a:pt x="78" y="28"/>
                    <a:pt x="87" y="20"/>
                    <a:pt x="94" y="14"/>
                  </a:cubicBezTo>
                  <a:cubicBezTo>
                    <a:pt x="106" y="6"/>
                    <a:pt x="104" y="0"/>
                    <a:pt x="104" y="0"/>
                  </a:cubicBezTo>
                  <a:cubicBezTo>
                    <a:pt x="2" y="0"/>
                    <a:pt x="2" y="0"/>
                    <a:pt x="2" y="0"/>
                  </a:cubicBezTo>
                  <a:cubicBezTo>
                    <a:pt x="2" y="0"/>
                    <a:pt x="0" y="6"/>
                    <a:pt x="12" y="14"/>
                  </a:cubicBezTo>
                  <a:cubicBezTo>
                    <a:pt x="19" y="20"/>
                    <a:pt x="28" y="28"/>
                    <a:pt x="28" y="39"/>
                  </a:cubicBezTo>
                  <a:cubicBezTo>
                    <a:pt x="28" y="39"/>
                    <a:pt x="28" y="39"/>
                    <a:pt x="28" y="39"/>
                  </a:cubicBezTo>
                  <a:cubicBezTo>
                    <a:pt x="28" y="50"/>
                    <a:pt x="19" y="58"/>
                    <a:pt x="12" y="64"/>
                  </a:cubicBezTo>
                  <a:cubicBezTo>
                    <a:pt x="0" y="72"/>
                    <a:pt x="2" y="78"/>
                    <a:pt x="2" y="78"/>
                  </a:cubicBezTo>
                  <a:cubicBezTo>
                    <a:pt x="104" y="78"/>
                    <a:pt x="104" y="78"/>
                    <a:pt x="104" y="78"/>
                  </a:cubicBezTo>
                  <a:cubicBezTo>
                    <a:pt x="104" y="78"/>
                    <a:pt x="106" y="72"/>
                    <a:pt x="94" y="6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0" name="Freeform 543"/>
            <p:cNvSpPr>
              <a:spLocks noEditPoints="1"/>
            </p:cNvSpPr>
            <p:nvPr/>
          </p:nvSpPr>
          <p:spPr bwMode="auto">
            <a:xfrm>
              <a:off x="5042256" y="4536191"/>
              <a:ext cx="87793" cy="122400"/>
            </a:xfrm>
            <a:custGeom>
              <a:avLst/>
              <a:gdLst>
                <a:gd name="T0" fmla="*/ 94 w 102"/>
                <a:gd name="T1" fmla="*/ 0 h 142"/>
                <a:gd name="T2" fmla="*/ 8 w 102"/>
                <a:gd name="T3" fmla="*/ 0 h 142"/>
                <a:gd name="T4" fmla="*/ 0 w 102"/>
                <a:gd name="T5" fmla="*/ 8 h 142"/>
                <a:gd name="T6" fmla="*/ 0 w 102"/>
                <a:gd name="T7" fmla="*/ 32 h 142"/>
                <a:gd name="T8" fmla="*/ 8 w 102"/>
                <a:gd name="T9" fmla="*/ 41 h 142"/>
                <a:gd name="T10" fmla="*/ 94 w 102"/>
                <a:gd name="T11" fmla="*/ 41 h 142"/>
                <a:gd name="T12" fmla="*/ 102 w 102"/>
                <a:gd name="T13" fmla="*/ 32 h 142"/>
                <a:gd name="T14" fmla="*/ 102 w 102"/>
                <a:gd name="T15" fmla="*/ 8 h 142"/>
                <a:gd name="T16" fmla="*/ 94 w 102"/>
                <a:gd name="T17" fmla="*/ 0 h 142"/>
                <a:gd name="T18" fmla="*/ 94 w 102"/>
                <a:gd name="T19" fmla="*/ 102 h 142"/>
                <a:gd name="T20" fmla="*/ 8 w 102"/>
                <a:gd name="T21" fmla="*/ 102 h 142"/>
                <a:gd name="T22" fmla="*/ 0 w 102"/>
                <a:gd name="T23" fmla="*/ 110 h 142"/>
                <a:gd name="T24" fmla="*/ 0 w 102"/>
                <a:gd name="T25" fmla="*/ 134 h 142"/>
                <a:gd name="T26" fmla="*/ 8 w 102"/>
                <a:gd name="T27" fmla="*/ 142 h 142"/>
                <a:gd name="T28" fmla="*/ 94 w 102"/>
                <a:gd name="T29" fmla="*/ 142 h 142"/>
                <a:gd name="T30" fmla="*/ 102 w 102"/>
                <a:gd name="T31" fmla="*/ 134 h 142"/>
                <a:gd name="T32" fmla="*/ 102 w 102"/>
                <a:gd name="T33" fmla="*/ 110 h 142"/>
                <a:gd name="T34" fmla="*/ 94 w 102"/>
                <a:gd name="T35" fmla="*/ 10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142">
                  <a:moveTo>
                    <a:pt x="94" y="0"/>
                  </a:moveTo>
                  <a:cubicBezTo>
                    <a:pt x="8" y="0"/>
                    <a:pt x="8" y="0"/>
                    <a:pt x="8" y="0"/>
                  </a:cubicBezTo>
                  <a:cubicBezTo>
                    <a:pt x="3" y="0"/>
                    <a:pt x="0" y="4"/>
                    <a:pt x="0" y="8"/>
                  </a:cubicBezTo>
                  <a:cubicBezTo>
                    <a:pt x="0" y="32"/>
                    <a:pt x="0" y="32"/>
                    <a:pt x="0" y="32"/>
                  </a:cubicBezTo>
                  <a:cubicBezTo>
                    <a:pt x="0" y="37"/>
                    <a:pt x="3" y="41"/>
                    <a:pt x="8" y="41"/>
                  </a:cubicBezTo>
                  <a:cubicBezTo>
                    <a:pt x="94" y="41"/>
                    <a:pt x="94" y="41"/>
                    <a:pt x="94" y="41"/>
                  </a:cubicBezTo>
                  <a:cubicBezTo>
                    <a:pt x="99" y="41"/>
                    <a:pt x="102" y="37"/>
                    <a:pt x="102" y="32"/>
                  </a:cubicBezTo>
                  <a:cubicBezTo>
                    <a:pt x="102" y="8"/>
                    <a:pt x="102" y="8"/>
                    <a:pt x="102" y="8"/>
                  </a:cubicBezTo>
                  <a:cubicBezTo>
                    <a:pt x="102" y="4"/>
                    <a:pt x="99" y="0"/>
                    <a:pt x="94" y="0"/>
                  </a:cubicBezTo>
                  <a:close/>
                  <a:moveTo>
                    <a:pt x="94" y="102"/>
                  </a:moveTo>
                  <a:cubicBezTo>
                    <a:pt x="8" y="102"/>
                    <a:pt x="8" y="102"/>
                    <a:pt x="8" y="102"/>
                  </a:cubicBezTo>
                  <a:cubicBezTo>
                    <a:pt x="3" y="102"/>
                    <a:pt x="0" y="105"/>
                    <a:pt x="0" y="110"/>
                  </a:cubicBezTo>
                  <a:cubicBezTo>
                    <a:pt x="0" y="134"/>
                    <a:pt x="0" y="134"/>
                    <a:pt x="0" y="134"/>
                  </a:cubicBezTo>
                  <a:cubicBezTo>
                    <a:pt x="0" y="138"/>
                    <a:pt x="3" y="142"/>
                    <a:pt x="8" y="142"/>
                  </a:cubicBezTo>
                  <a:cubicBezTo>
                    <a:pt x="94" y="142"/>
                    <a:pt x="94" y="142"/>
                    <a:pt x="94" y="142"/>
                  </a:cubicBezTo>
                  <a:cubicBezTo>
                    <a:pt x="99" y="142"/>
                    <a:pt x="102" y="138"/>
                    <a:pt x="102" y="134"/>
                  </a:cubicBezTo>
                  <a:cubicBezTo>
                    <a:pt x="102" y="110"/>
                    <a:pt x="102" y="110"/>
                    <a:pt x="102" y="110"/>
                  </a:cubicBezTo>
                  <a:cubicBezTo>
                    <a:pt x="102" y="105"/>
                    <a:pt x="99" y="102"/>
                    <a:pt x="94" y="10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1" name="Freeform 544"/>
            <p:cNvSpPr/>
            <p:nvPr/>
          </p:nvSpPr>
          <p:spPr bwMode="auto">
            <a:xfrm>
              <a:off x="6750750" y="4544206"/>
              <a:ext cx="138792" cy="178135"/>
            </a:xfrm>
            <a:custGeom>
              <a:avLst/>
              <a:gdLst>
                <a:gd name="T0" fmla="*/ 159 w 161"/>
                <a:gd name="T1" fmla="*/ 145 h 207"/>
                <a:gd name="T2" fmla="*/ 153 w 161"/>
                <a:gd name="T3" fmla="*/ 136 h 207"/>
                <a:gd name="T4" fmla="*/ 145 w 161"/>
                <a:gd name="T5" fmla="*/ 141 h 207"/>
                <a:gd name="T6" fmla="*/ 149 w 161"/>
                <a:gd name="T7" fmla="*/ 146 h 207"/>
                <a:gd name="T8" fmla="*/ 37 w 161"/>
                <a:gd name="T9" fmla="*/ 124 h 207"/>
                <a:gd name="T10" fmla="*/ 53 w 161"/>
                <a:gd name="T11" fmla="*/ 12 h 207"/>
                <a:gd name="T12" fmla="*/ 56 w 161"/>
                <a:gd name="T13" fmla="*/ 18 h 207"/>
                <a:gd name="T14" fmla="*/ 64 w 161"/>
                <a:gd name="T15" fmla="*/ 13 h 207"/>
                <a:gd name="T16" fmla="*/ 59 w 161"/>
                <a:gd name="T17" fmla="*/ 3 h 207"/>
                <a:gd name="T18" fmla="*/ 56 w 161"/>
                <a:gd name="T19" fmla="*/ 1 h 207"/>
                <a:gd name="T20" fmla="*/ 52 w 161"/>
                <a:gd name="T21" fmla="*/ 1 h 207"/>
                <a:gd name="T22" fmla="*/ 30 w 161"/>
                <a:gd name="T23" fmla="*/ 130 h 207"/>
                <a:gd name="T24" fmla="*/ 88 w 161"/>
                <a:gd name="T25" fmla="*/ 167 h 207"/>
                <a:gd name="T26" fmla="*/ 88 w 161"/>
                <a:gd name="T27" fmla="*/ 178 h 207"/>
                <a:gd name="T28" fmla="*/ 79 w 161"/>
                <a:gd name="T29" fmla="*/ 184 h 207"/>
                <a:gd name="T30" fmla="*/ 76 w 161"/>
                <a:gd name="T31" fmla="*/ 185 h 207"/>
                <a:gd name="T32" fmla="*/ 66 w 161"/>
                <a:gd name="T33" fmla="*/ 189 h 207"/>
                <a:gd name="T34" fmla="*/ 64 w 161"/>
                <a:gd name="T35" fmla="*/ 190 h 207"/>
                <a:gd name="T36" fmla="*/ 63 w 161"/>
                <a:gd name="T37" fmla="*/ 191 h 207"/>
                <a:gd name="T38" fmla="*/ 60 w 161"/>
                <a:gd name="T39" fmla="*/ 196 h 207"/>
                <a:gd name="T40" fmla="*/ 70 w 161"/>
                <a:gd name="T41" fmla="*/ 204 h 207"/>
                <a:gd name="T42" fmla="*/ 83 w 161"/>
                <a:gd name="T43" fmla="*/ 206 h 207"/>
                <a:gd name="T44" fmla="*/ 94 w 161"/>
                <a:gd name="T45" fmla="*/ 207 h 207"/>
                <a:gd name="T46" fmla="*/ 96 w 161"/>
                <a:gd name="T47" fmla="*/ 207 h 207"/>
                <a:gd name="T48" fmla="*/ 99 w 161"/>
                <a:gd name="T49" fmla="*/ 207 h 207"/>
                <a:gd name="T50" fmla="*/ 110 w 161"/>
                <a:gd name="T51" fmla="*/ 206 h 207"/>
                <a:gd name="T52" fmla="*/ 123 w 161"/>
                <a:gd name="T53" fmla="*/ 204 h 207"/>
                <a:gd name="T54" fmla="*/ 133 w 161"/>
                <a:gd name="T55" fmla="*/ 196 h 207"/>
                <a:gd name="T56" fmla="*/ 131 w 161"/>
                <a:gd name="T57" fmla="*/ 191 h 207"/>
                <a:gd name="T58" fmla="*/ 130 w 161"/>
                <a:gd name="T59" fmla="*/ 191 h 207"/>
                <a:gd name="T60" fmla="*/ 127 w 161"/>
                <a:gd name="T61" fmla="*/ 189 h 207"/>
                <a:gd name="T62" fmla="*/ 117 w 161"/>
                <a:gd name="T63" fmla="*/ 185 h 207"/>
                <a:gd name="T64" fmla="*/ 114 w 161"/>
                <a:gd name="T65" fmla="*/ 184 h 207"/>
                <a:gd name="T66" fmla="*/ 105 w 161"/>
                <a:gd name="T67" fmla="*/ 178 h 207"/>
                <a:gd name="T68" fmla="*/ 105 w 161"/>
                <a:gd name="T69" fmla="*/ 178 h 207"/>
                <a:gd name="T70" fmla="*/ 105 w 161"/>
                <a:gd name="T71" fmla="*/ 168 h 207"/>
                <a:gd name="T72" fmla="*/ 158 w 161"/>
                <a:gd name="T73" fmla="*/ 152 h 207"/>
                <a:gd name="T74" fmla="*/ 159 w 161"/>
                <a:gd name="T75" fmla="*/ 14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207">
                  <a:moveTo>
                    <a:pt x="159" y="145"/>
                  </a:moveTo>
                  <a:cubicBezTo>
                    <a:pt x="153" y="136"/>
                    <a:pt x="153" y="136"/>
                    <a:pt x="153" y="136"/>
                  </a:cubicBezTo>
                  <a:cubicBezTo>
                    <a:pt x="145" y="141"/>
                    <a:pt x="145" y="141"/>
                    <a:pt x="145" y="141"/>
                  </a:cubicBezTo>
                  <a:cubicBezTo>
                    <a:pt x="149" y="146"/>
                    <a:pt x="149" y="146"/>
                    <a:pt x="149" y="146"/>
                  </a:cubicBezTo>
                  <a:cubicBezTo>
                    <a:pt x="112" y="170"/>
                    <a:pt x="63" y="160"/>
                    <a:pt x="37" y="124"/>
                  </a:cubicBezTo>
                  <a:cubicBezTo>
                    <a:pt x="12" y="88"/>
                    <a:pt x="19" y="39"/>
                    <a:pt x="53" y="12"/>
                  </a:cubicBezTo>
                  <a:cubicBezTo>
                    <a:pt x="56" y="18"/>
                    <a:pt x="56" y="18"/>
                    <a:pt x="56" y="18"/>
                  </a:cubicBezTo>
                  <a:cubicBezTo>
                    <a:pt x="64" y="13"/>
                    <a:pt x="64" y="13"/>
                    <a:pt x="64" y="13"/>
                  </a:cubicBezTo>
                  <a:cubicBezTo>
                    <a:pt x="59" y="3"/>
                    <a:pt x="59" y="3"/>
                    <a:pt x="59" y="3"/>
                  </a:cubicBezTo>
                  <a:cubicBezTo>
                    <a:pt x="58" y="2"/>
                    <a:pt x="57" y="1"/>
                    <a:pt x="56" y="1"/>
                  </a:cubicBezTo>
                  <a:cubicBezTo>
                    <a:pt x="54" y="0"/>
                    <a:pt x="53" y="1"/>
                    <a:pt x="52" y="1"/>
                  </a:cubicBezTo>
                  <a:cubicBezTo>
                    <a:pt x="10" y="31"/>
                    <a:pt x="0" y="88"/>
                    <a:pt x="30" y="130"/>
                  </a:cubicBezTo>
                  <a:cubicBezTo>
                    <a:pt x="44" y="150"/>
                    <a:pt x="65" y="163"/>
                    <a:pt x="88" y="167"/>
                  </a:cubicBezTo>
                  <a:cubicBezTo>
                    <a:pt x="88" y="171"/>
                    <a:pt x="88" y="178"/>
                    <a:pt x="88" y="178"/>
                  </a:cubicBezTo>
                  <a:cubicBezTo>
                    <a:pt x="88" y="180"/>
                    <a:pt x="86" y="181"/>
                    <a:pt x="79" y="184"/>
                  </a:cubicBezTo>
                  <a:cubicBezTo>
                    <a:pt x="76" y="185"/>
                    <a:pt x="76" y="185"/>
                    <a:pt x="76" y="185"/>
                  </a:cubicBezTo>
                  <a:cubicBezTo>
                    <a:pt x="72" y="186"/>
                    <a:pt x="69" y="187"/>
                    <a:pt x="66" y="189"/>
                  </a:cubicBezTo>
                  <a:cubicBezTo>
                    <a:pt x="65" y="189"/>
                    <a:pt x="65" y="190"/>
                    <a:pt x="64" y="190"/>
                  </a:cubicBezTo>
                  <a:cubicBezTo>
                    <a:pt x="63" y="191"/>
                    <a:pt x="63" y="191"/>
                    <a:pt x="63" y="191"/>
                  </a:cubicBezTo>
                  <a:cubicBezTo>
                    <a:pt x="60" y="193"/>
                    <a:pt x="60" y="195"/>
                    <a:pt x="60" y="196"/>
                  </a:cubicBezTo>
                  <a:cubicBezTo>
                    <a:pt x="60" y="202"/>
                    <a:pt x="68" y="204"/>
                    <a:pt x="70" y="204"/>
                  </a:cubicBezTo>
                  <a:cubicBezTo>
                    <a:pt x="74" y="205"/>
                    <a:pt x="78" y="206"/>
                    <a:pt x="83" y="206"/>
                  </a:cubicBezTo>
                  <a:cubicBezTo>
                    <a:pt x="86" y="207"/>
                    <a:pt x="90" y="207"/>
                    <a:pt x="94" y="207"/>
                  </a:cubicBezTo>
                  <a:cubicBezTo>
                    <a:pt x="96" y="207"/>
                    <a:pt x="96" y="207"/>
                    <a:pt x="96" y="207"/>
                  </a:cubicBezTo>
                  <a:cubicBezTo>
                    <a:pt x="99" y="207"/>
                    <a:pt x="99" y="207"/>
                    <a:pt x="99" y="207"/>
                  </a:cubicBezTo>
                  <a:cubicBezTo>
                    <a:pt x="103" y="207"/>
                    <a:pt x="107" y="207"/>
                    <a:pt x="110" y="206"/>
                  </a:cubicBezTo>
                  <a:cubicBezTo>
                    <a:pt x="115" y="206"/>
                    <a:pt x="119" y="205"/>
                    <a:pt x="123" y="204"/>
                  </a:cubicBezTo>
                  <a:cubicBezTo>
                    <a:pt x="125" y="204"/>
                    <a:pt x="133" y="202"/>
                    <a:pt x="133" y="196"/>
                  </a:cubicBezTo>
                  <a:cubicBezTo>
                    <a:pt x="133" y="195"/>
                    <a:pt x="133" y="193"/>
                    <a:pt x="131" y="191"/>
                  </a:cubicBezTo>
                  <a:cubicBezTo>
                    <a:pt x="130" y="191"/>
                    <a:pt x="130" y="191"/>
                    <a:pt x="130" y="191"/>
                  </a:cubicBezTo>
                  <a:cubicBezTo>
                    <a:pt x="127" y="189"/>
                    <a:pt x="127" y="189"/>
                    <a:pt x="127" y="189"/>
                  </a:cubicBezTo>
                  <a:cubicBezTo>
                    <a:pt x="124" y="187"/>
                    <a:pt x="121" y="186"/>
                    <a:pt x="117" y="185"/>
                  </a:cubicBezTo>
                  <a:cubicBezTo>
                    <a:pt x="116" y="184"/>
                    <a:pt x="115" y="184"/>
                    <a:pt x="114" y="184"/>
                  </a:cubicBezTo>
                  <a:cubicBezTo>
                    <a:pt x="109" y="182"/>
                    <a:pt x="105" y="180"/>
                    <a:pt x="105" y="178"/>
                  </a:cubicBezTo>
                  <a:cubicBezTo>
                    <a:pt x="105" y="178"/>
                    <a:pt x="105" y="178"/>
                    <a:pt x="105" y="178"/>
                  </a:cubicBezTo>
                  <a:cubicBezTo>
                    <a:pt x="105" y="177"/>
                    <a:pt x="105" y="172"/>
                    <a:pt x="105" y="168"/>
                  </a:cubicBezTo>
                  <a:cubicBezTo>
                    <a:pt x="124" y="168"/>
                    <a:pt x="142" y="163"/>
                    <a:pt x="158" y="152"/>
                  </a:cubicBezTo>
                  <a:cubicBezTo>
                    <a:pt x="160" y="150"/>
                    <a:pt x="161" y="147"/>
                    <a:pt x="159" y="14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2" name="Oval 545"/>
            <p:cNvSpPr>
              <a:spLocks noChangeArrowheads="1"/>
            </p:cNvSpPr>
            <p:nvPr/>
          </p:nvSpPr>
          <p:spPr bwMode="auto">
            <a:xfrm>
              <a:off x="6776614" y="4543113"/>
              <a:ext cx="131871" cy="13187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3" name="Freeform 546"/>
            <p:cNvSpPr/>
            <p:nvPr/>
          </p:nvSpPr>
          <p:spPr bwMode="auto">
            <a:xfrm>
              <a:off x="6797379" y="4548213"/>
              <a:ext cx="77593" cy="123128"/>
            </a:xfrm>
            <a:custGeom>
              <a:avLst/>
              <a:gdLst>
                <a:gd name="T0" fmla="*/ 78 w 90"/>
                <a:gd name="T1" fmla="*/ 94 h 143"/>
                <a:gd name="T2" fmla="*/ 53 w 90"/>
                <a:gd name="T3" fmla="*/ 79 h 143"/>
                <a:gd name="T4" fmla="*/ 40 w 90"/>
                <a:gd name="T5" fmla="*/ 82 h 143"/>
                <a:gd name="T6" fmla="*/ 36 w 90"/>
                <a:gd name="T7" fmla="*/ 75 h 143"/>
                <a:gd name="T8" fmla="*/ 35 w 90"/>
                <a:gd name="T9" fmla="*/ 69 h 143"/>
                <a:gd name="T10" fmla="*/ 25 w 90"/>
                <a:gd name="T11" fmla="*/ 67 h 143"/>
                <a:gd name="T12" fmla="*/ 40 w 90"/>
                <a:gd name="T13" fmla="*/ 60 h 143"/>
                <a:gd name="T14" fmla="*/ 44 w 90"/>
                <a:gd name="T15" fmla="*/ 61 h 143"/>
                <a:gd name="T16" fmla="*/ 46 w 90"/>
                <a:gd name="T17" fmla="*/ 55 h 143"/>
                <a:gd name="T18" fmla="*/ 50 w 90"/>
                <a:gd name="T19" fmla="*/ 46 h 143"/>
                <a:gd name="T20" fmla="*/ 59 w 90"/>
                <a:gd name="T21" fmla="*/ 40 h 143"/>
                <a:gd name="T22" fmla="*/ 64 w 90"/>
                <a:gd name="T23" fmla="*/ 37 h 143"/>
                <a:gd name="T24" fmla="*/ 64 w 90"/>
                <a:gd name="T25" fmla="*/ 34 h 143"/>
                <a:gd name="T26" fmla="*/ 64 w 90"/>
                <a:gd name="T27" fmla="*/ 32 h 143"/>
                <a:gd name="T28" fmla="*/ 71 w 90"/>
                <a:gd name="T29" fmla="*/ 31 h 143"/>
                <a:gd name="T30" fmla="*/ 71 w 90"/>
                <a:gd name="T31" fmla="*/ 28 h 143"/>
                <a:gd name="T32" fmla="*/ 68 w 90"/>
                <a:gd name="T33" fmla="*/ 22 h 143"/>
                <a:gd name="T34" fmla="*/ 67 w 90"/>
                <a:gd name="T35" fmla="*/ 19 h 143"/>
                <a:gd name="T36" fmla="*/ 63 w 90"/>
                <a:gd name="T37" fmla="*/ 20 h 143"/>
                <a:gd name="T38" fmla="*/ 54 w 90"/>
                <a:gd name="T39" fmla="*/ 20 h 143"/>
                <a:gd name="T40" fmla="*/ 52 w 90"/>
                <a:gd name="T41" fmla="*/ 26 h 143"/>
                <a:gd name="T42" fmla="*/ 49 w 90"/>
                <a:gd name="T43" fmla="*/ 30 h 143"/>
                <a:gd name="T44" fmla="*/ 45 w 90"/>
                <a:gd name="T45" fmla="*/ 21 h 143"/>
                <a:gd name="T46" fmla="*/ 42 w 90"/>
                <a:gd name="T47" fmla="*/ 16 h 143"/>
                <a:gd name="T48" fmla="*/ 50 w 90"/>
                <a:gd name="T49" fmla="*/ 7 h 143"/>
                <a:gd name="T50" fmla="*/ 3 w 90"/>
                <a:gd name="T51" fmla="*/ 19 h 143"/>
                <a:gd name="T52" fmla="*/ 5 w 90"/>
                <a:gd name="T53" fmla="*/ 29 h 143"/>
                <a:gd name="T54" fmla="*/ 3 w 90"/>
                <a:gd name="T55" fmla="*/ 50 h 143"/>
                <a:gd name="T56" fmla="*/ 8 w 90"/>
                <a:gd name="T57" fmla="*/ 58 h 143"/>
                <a:gd name="T58" fmla="*/ 10 w 90"/>
                <a:gd name="T59" fmla="*/ 61 h 143"/>
                <a:gd name="T60" fmla="*/ 10 w 90"/>
                <a:gd name="T61" fmla="*/ 56 h 143"/>
                <a:gd name="T62" fmla="*/ 17 w 90"/>
                <a:gd name="T63" fmla="*/ 68 h 143"/>
                <a:gd name="T64" fmla="*/ 26 w 90"/>
                <a:gd name="T65" fmla="*/ 75 h 143"/>
                <a:gd name="T66" fmla="*/ 36 w 90"/>
                <a:gd name="T67" fmla="*/ 79 h 143"/>
                <a:gd name="T68" fmla="*/ 40 w 90"/>
                <a:gd name="T69" fmla="*/ 84 h 143"/>
                <a:gd name="T70" fmla="*/ 46 w 90"/>
                <a:gd name="T71" fmla="*/ 88 h 143"/>
                <a:gd name="T72" fmla="*/ 48 w 90"/>
                <a:gd name="T73" fmla="*/ 106 h 143"/>
                <a:gd name="T74" fmla="*/ 53 w 90"/>
                <a:gd name="T75" fmla="*/ 114 h 143"/>
                <a:gd name="T76" fmla="*/ 51 w 90"/>
                <a:gd name="T77" fmla="*/ 143 h 143"/>
                <a:gd name="T78" fmla="*/ 70 w 90"/>
                <a:gd name="T79" fmla="*/ 131 h 143"/>
                <a:gd name="T80" fmla="*/ 83 w 90"/>
                <a:gd name="T81" fmla="*/ 116 h 143"/>
                <a:gd name="T82" fmla="*/ 87 w 90"/>
                <a:gd name="T83" fmla="*/ 9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143">
                  <a:moveTo>
                    <a:pt x="87" y="97"/>
                  </a:moveTo>
                  <a:cubicBezTo>
                    <a:pt x="85" y="95"/>
                    <a:pt x="81" y="95"/>
                    <a:pt x="78" y="94"/>
                  </a:cubicBezTo>
                  <a:cubicBezTo>
                    <a:pt x="74" y="92"/>
                    <a:pt x="73" y="90"/>
                    <a:pt x="71" y="87"/>
                  </a:cubicBezTo>
                  <a:cubicBezTo>
                    <a:pt x="67" y="81"/>
                    <a:pt x="60" y="81"/>
                    <a:pt x="53" y="79"/>
                  </a:cubicBezTo>
                  <a:cubicBezTo>
                    <a:pt x="50" y="78"/>
                    <a:pt x="48" y="80"/>
                    <a:pt x="45" y="81"/>
                  </a:cubicBezTo>
                  <a:cubicBezTo>
                    <a:pt x="43" y="82"/>
                    <a:pt x="42" y="83"/>
                    <a:pt x="40" y="82"/>
                  </a:cubicBezTo>
                  <a:cubicBezTo>
                    <a:pt x="38" y="82"/>
                    <a:pt x="39" y="80"/>
                    <a:pt x="39" y="78"/>
                  </a:cubicBezTo>
                  <a:cubicBezTo>
                    <a:pt x="39" y="76"/>
                    <a:pt x="38" y="76"/>
                    <a:pt x="36" y="75"/>
                  </a:cubicBezTo>
                  <a:cubicBezTo>
                    <a:pt x="35" y="75"/>
                    <a:pt x="33" y="74"/>
                    <a:pt x="34" y="72"/>
                  </a:cubicBezTo>
                  <a:cubicBezTo>
                    <a:pt x="35" y="71"/>
                    <a:pt x="37" y="71"/>
                    <a:pt x="35" y="69"/>
                  </a:cubicBezTo>
                  <a:cubicBezTo>
                    <a:pt x="33" y="68"/>
                    <a:pt x="32" y="69"/>
                    <a:pt x="31" y="70"/>
                  </a:cubicBezTo>
                  <a:cubicBezTo>
                    <a:pt x="28" y="72"/>
                    <a:pt x="24" y="72"/>
                    <a:pt x="25" y="67"/>
                  </a:cubicBezTo>
                  <a:cubicBezTo>
                    <a:pt x="25" y="65"/>
                    <a:pt x="29" y="61"/>
                    <a:pt x="31" y="60"/>
                  </a:cubicBezTo>
                  <a:cubicBezTo>
                    <a:pt x="34" y="58"/>
                    <a:pt x="38" y="58"/>
                    <a:pt x="40" y="60"/>
                  </a:cubicBezTo>
                  <a:cubicBezTo>
                    <a:pt x="41" y="61"/>
                    <a:pt x="42" y="64"/>
                    <a:pt x="43" y="64"/>
                  </a:cubicBezTo>
                  <a:cubicBezTo>
                    <a:pt x="46" y="65"/>
                    <a:pt x="45" y="63"/>
                    <a:pt x="44" y="61"/>
                  </a:cubicBezTo>
                  <a:cubicBezTo>
                    <a:pt x="43" y="60"/>
                    <a:pt x="42" y="59"/>
                    <a:pt x="42" y="57"/>
                  </a:cubicBezTo>
                  <a:cubicBezTo>
                    <a:pt x="43" y="56"/>
                    <a:pt x="45" y="55"/>
                    <a:pt x="46" y="55"/>
                  </a:cubicBezTo>
                  <a:cubicBezTo>
                    <a:pt x="48" y="54"/>
                    <a:pt x="49" y="53"/>
                    <a:pt x="50" y="51"/>
                  </a:cubicBezTo>
                  <a:cubicBezTo>
                    <a:pt x="50" y="49"/>
                    <a:pt x="49" y="47"/>
                    <a:pt x="50" y="46"/>
                  </a:cubicBezTo>
                  <a:cubicBezTo>
                    <a:pt x="51" y="45"/>
                    <a:pt x="54" y="45"/>
                    <a:pt x="55" y="44"/>
                  </a:cubicBezTo>
                  <a:cubicBezTo>
                    <a:pt x="57" y="43"/>
                    <a:pt x="57" y="42"/>
                    <a:pt x="59" y="40"/>
                  </a:cubicBezTo>
                  <a:cubicBezTo>
                    <a:pt x="61" y="39"/>
                    <a:pt x="61" y="41"/>
                    <a:pt x="63" y="40"/>
                  </a:cubicBezTo>
                  <a:cubicBezTo>
                    <a:pt x="66" y="40"/>
                    <a:pt x="65" y="39"/>
                    <a:pt x="64" y="37"/>
                  </a:cubicBezTo>
                  <a:cubicBezTo>
                    <a:pt x="63" y="37"/>
                    <a:pt x="63" y="37"/>
                    <a:pt x="63" y="37"/>
                  </a:cubicBezTo>
                  <a:cubicBezTo>
                    <a:pt x="63" y="36"/>
                    <a:pt x="65" y="35"/>
                    <a:pt x="64" y="34"/>
                  </a:cubicBezTo>
                  <a:cubicBezTo>
                    <a:pt x="63" y="33"/>
                    <a:pt x="61" y="34"/>
                    <a:pt x="60" y="34"/>
                  </a:cubicBezTo>
                  <a:cubicBezTo>
                    <a:pt x="60" y="32"/>
                    <a:pt x="63" y="32"/>
                    <a:pt x="64" y="32"/>
                  </a:cubicBezTo>
                  <a:cubicBezTo>
                    <a:pt x="66" y="33"/>
                    <a:pt x="67" y="33"/>
                    <a:pt x="69" y="32"/>
                  </a:cubicBezTo>
                  <a:cubicBezTo>
                    <a:pt x="70" y="31"/>
                    <a:pt x="70" y="31"/>
                    <a:pt x="71" y="31"/>
                  </a:cubicBezTo>
                  <a:cubicBezTo>
                    <a:pt x="72" y="31"/>
                    <a:pt x="72" y="32"/>
                    <a:pt x="73" y="31"/>
                  </a:cubicBezTo>
                  <a:cubicBezTo>
                    <a:pt x="75" y="29"/>
                    <a:pt x="72" y="28"/>
                    <a:pt x="71" y="28"/>
                  </a:cubicBezTo>
                  <a:cubicBezTo>
                    <a:pt x="71" y="27"/>
                    <a:pt x="71" y="26"/>
                    <a:pt x="71" y="25"/>
                  </a:cubicBezTo>
                  <a:cubicBezTo>
                    <a:pt x="70" y="24"/>
                    <a:pt x="69" y="24"/>
                    <a:pt x="68" y="22"/>
                  </a:cubicBezTo>
                  <a:cubicBezTo>
                    <a:pt x="68" y="22"/>
                    <a:pt x="68" y="21"/>
                    <a:pt x="68" y="21"/>
                  </a:cubicBezTo>
                  <a:cubicBezTo>
                    <a:pt x="68" y="20"/>
                    <a:pt x="68" y="20"/>
                    <a:pt x="67" y="19"/>
                  </a:cubicBezTo>
                  <a:cubicBezTo>
                    <a:pt x="67" y="18"/>
                    <a:pt x="67" y="17"/>
                    <a:pt x="67" y="16"/>
                  </a:cubicBezTo>
                  <a:cubicBezTo>
                    <a:pt x="64" y="15"/>
                    <a:pt x="64" y="18"/>
                    <a:pt x="63" y="20"/>
                  </a:cubicBezTo>
                  <a:cubicBezTo>
                    <a:pt x="62" y="17"/>
                    <a:pt x="63" y="13"/>
                    <a:pt x="59" y="11"/>
                  </a:cubicBezTo>
                  <a:cubicBezTo>
                    <a:pt x="55" y="10"/>
                    <a:pt x="55" y="17"/>
                    <a:pt x="54" y="20"/>
                  </a:cubicBezTo>
                  <a:cubicBezTo>
                    <a:pt x="54" y="22"/>
                    <a:pt x="54" y="23"/>
                    <a:pt x="53" y="24"/>
                  </a:cubicBezTo>
                  <a:cubicBezTo>
                    <a:pt x="53" y="25"/>
                    <a:pt x="52" y="25"/>
                    <a:pt x="52" y="26"/>
                  </a:cubicBezTo>
                  <a:cubicBezTo>
                    <a:pt x="51" y="26"/>
                    <a:pt x="52" y="27"/>
                    <a:pt x="51" y="28"/>
                  </a:cubicBezTo>
                  <a:cubicBezTo>
                    <a:pt x="51" y="28"/>
                    <a:pt x="50" y="30"/>
                    <a:pt x="49" y="30"/>
                  </a:cubicBezTo>
                  <a:cubicBezTo>
                    <a:pt x="48" y="30"/>
                    <a:pt x="48" y="28"/>
                    <a:pt x="48" y="26"/>
                  </a:cubicBezTo>
                  <a:cubicBezTo>
                    <a:pt x="47" y="25"/>
                    <a:pt x="46" y="22"/>
                    <a:pt x="45" y="21"/>
                  </a:cubicBezTo>
                  <a:cubicBezTo>
                    <a:pt x="43" y="21"/>
                    <a:pt x="43" y="21"/>
                    <a:pt x="41" y="21"/>
                  </a:cubicBezTo>
                  <a:cubicBezTo>
                    <a:pt x="41" y="20"/>
                    <a:pt x="42" y="17"/>
                    <a:pt x="42" y="16"/>
                  </a:cubicBezTo>
                  <a:cubicBezTo>
                    <a:pt x="43" y="13"/>
                    <a:pt x="44" y="11"/>
                    <a:pt x="46" y="10"/>
                  </a:cubicBezTo>
                  <a:cubicBezTo>
                    <a:pt x="47" y="9"/>
                    <a:pt x="49" y="9"/>
                    <a:pt x="50" y="7"/>
                  </a:cubicBezTo>
                  <a:cubicBezTo>
                    <a:pt x="50" y="6"/>
                    <a:pt x="49" y="3"/>
                    <a:pt x="49" y="0"/>
                  </a:cubicBezTo>
                  <a:cubicBezTo>
                    <a:pt x="31" y="1"/>
                    <a:pt x="15" y="8"/>
                    <a:pt x="3" y="19"/>
                  </a:cubicBezTo>
                  <a:cubicBezTo>
                    <a:pt x="4" y="22"/>
                    <a:pt x="4" y="26"/>
                    <a:pt x="4" y="27"/>
                  </a:cubicBezTo>
                  <a:cubicBezTo>
                    <a:pt x="4" y="28"/>
                    <a:pt x="5" y="28"/>
                    <a:pt x="5" y="29"/>
                  </a:cubicBezTo>
                  <a:cubicBezTo>
                    <a:pt x="5" y="30"/>
                    <a:pt x="5" y="31"/>
                    <a:pt x="5" y="32"/>
                  </a:cubicBezTo>
                  <a:cubicBezTo>
                    <a:pt x="4" y="38"/>
                    <a:pt x="0" y="44"/>
                    <a:pt x="3" y="50"/>
                  </a:cubicBezTo>
                  <a:cubicBezTo>
                    <a:pt x="4" y="51"/>
                    <a:pt x="5" y="52"/>
                    <a:pt x="6" y="54"/>
                  </a:cubicBezTo>
                  <a:cubicBezTo>
                    <a:pt x="7" y="55"/>
                    <a:pt x="7" y="56"/>
                    <a:pt x="8" y="58"/>
                  </a:cubicBezTo>
                  <a:cubicBezTo>
                    <a:pt x="9" y="60"/>
                    <a:pt x="10" y="66"/>
                    <a:pt x="12" y="67"/>
                  </a:cubicBezTo>
                  <a:cubicBezTo>
                    <a:pt x="13" y="65"/>
                    <a:pt x="11" y="63"/>
                    <a:pt x="10" y="61"/>
                  </a:cubicBezTo>
                  <a:cubicBezTo>
                    <a:pt x="10" y="60"/>
                    <a:pt x="10" y="57"/>
                    <a:pt x="10" y="56"/>
                  </a:cubicBezTo>
                  <a:cubicBezTo>
                    <a:pt x="10" y="56"/>
                    <a:pt x="10" y="56"/>
                    <a:pt x="10" y="56"/>
                  </a:cubicBezTo>
                  <a:cubicBezTo>
                    <a:pt x="11" y="59"/>
                    <a:pt x="13" y="61"/>
                    <a:pt x="14" y="64"/>
                  </a:cubicBezTo>
                  <a:cubicBezTo>
                    <a:pt x="15" y="65"/>
                    <a:pt x="16" y="66"/>
                    <a:pt x="17" y="68"/>
                  </a:cubicBezTo>
                  <a:cubicBezTo>
                    <a:pt x="17" y="69"/>
                    <a:pt x="17" y="71"/>
                    <a:pt x="17" y="72"/>
                  </a:cubicBezTo>
                  <a:cubicBezTo>
                    <a:pt x="19" y="74"/>
                    <a:pt x="24" y="74"/>
                    <a:pt x="26" y="75"/>
                  </a:cubicBezTo>
                  <a:cubicBezTo>
                    <a:pt x="29" y="76"/>
                    <a:pt x="32" y="76"/>
                    <a:pt x="34" y="77"/>
                  </a:cubicBezTo>
                  <a:cubicBezTo>
                    <a:pt x="36" y="78"/>
                    <a:pt x="35" y="77"/>
                    <a:pt x="36" y="79"/>
                  </a:cubicBezTo>
                  <a:cubicBezTo>
                    <a:pt x="37" y="79"/>
                    <a:pt x="37" y="80"/>
                    <a:pt x="37" y="81"/>
                  </a:cubicBezTo>
                  <a:cubicBezTo>
                    <a:pt x="38" y="82"/>
                    <a:pt x="38" y="83"/>
                    <a:pt x="40" y="84"/>
                  </a:cubicBezTo>
                  <a:cubicBezTo>
                    <a:pt x="41" y="85"/>
                    <a:pt x="43" y="84"/>
                    <a:pt x="45" y="84"/>
                  </a:cubicBezTo>
                  <a:cubicBezTo>
                    <a:pt x="46" y="84"/>
                    <a:pt x="46" y="86"/>
                    <a:pt x="46" y="88"/>
                  </a:cubicBezTo>
                  <a:cubicBezTo>
                    <a:pt x="45" y="91"/>
                    <a:pt x="42" y="92"/>
                    <a:pt x="42" y="96"/>
                  </a:cubicBezTo>
                  <a:cubicBezTo>
                    <a:pt x="42" y="99"/>
                    <a:pt x="46" y="102"/>
                    <a:pt x="48" y="106"/>
                  </a:cubicBezTo>
                  <a:cubicBezTo>
                    <a:pt x="49" y="107"/>
                    <a:pt x="49" y="109"/>
                    <a:pt x="50" y="110"/>
                  </a:cubicBezTo>
                  <a:cubicBezTo>
                    <a:pt x="51" y="112"/>
                    <a:pt x="52" y="112"/>
                    <a:pt x="53" y="114"/>
                  </a:cubicBezTo>
                  <a:cubicBezTo>
                    <a:pt x="54" y="119"/>
                    <a:pt x="52" y="124"/>
                    <a:pt x="52" y="129"/>
                  </a:cubicBezTo>
                  <a:cubicBezTo>
                    <a:pt x="52" y="133"/>
                    <a:pt x="51" y="138"/>
                    <a:pt x="51" y="143"/>
                  </a:cubicBezTo>
                  <a:cubicBezTo>
                    <a:pt x="55" y="143"/>
                    <a:pt x="58" y="142"/>
                    <a:pt x="61" y="142"/>
                  </a:cubicBezTo>
                  <a:cubicBezTo>
                    <a:pt x="63" y="138"/>
                    <a:pt x="68" y="135"/>
                    <a:pt x="70" y="131"/>
                  </a:cubicBezTo>
                  <a:cubicBezTo>
                    <a:pt x="72" y="127"/>
                    <a:pt x="73" y="124"/>
                    <a:pt x="76" y="121"/>
                  </a:cubicBezTo>
                  <a:cubicBezTo>
                    <a:pt x="79" y="119"/>
                    <a:pt x="82" y="118"/>
                    <a:pt x="83" y="116"/>
                  </a:cubicBezTo>
                  <a:cubicBezTo>
                    <a:pt x="85" y="113"/>
                    <a:pt x="85" y="110"/>
                    <a:pt x="86" y="107"/>
                  </a:cubicBezTo>
                  <a:cubicBezTo>
                    <a:pt x="88" y="104"/>
                    <a:pt x="90" y="100"/>
                    <a:pt x="87" y="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4" name="Freeform 547"/>
            <p:cNvSpPr>
              <a:spLocks noEditPoints="1"/>
            </p:cNvSpPr>
            <p:nvPr/>
          </p:nvSpPr>
          <p:spPr bwMode="auto">
            <a:xfrm>
              <a:off x="7045456" y="4564606"/>
              <a:ext cx="135878" cy="136242"/>
            </a:xfrm>
            <a:custGeom>
              <a:avLst/>
              <a:gdLst>
                <a:gd name="T0" fmla="*/ 144 w 158"/>
                <a:gd name="T1" fmla="*/ 66 h 158"/>
                <a:gd name="T2" fmla="*/ 158 w 158"/>
                <a:gd name="T3" fmla="*/ 66 h 158"/>
                <a:gd name="T4" fmla="*/ 91 w 158"/>
                <a:gd name="T5" fmla="*/ 0 h 158"/>
                <a:gd name="T6" fmla="*/ 91 w 158"/>
                <a:gd name="T7" fmla="*/ 13 h 158"/>
                <a:gd name="T8" fmla="*/ 144 w 158"/>
                <a:gd name="T9" fmla="*/ 66 h 158"/>
                <a:gd name="T10" fmla="*/ 0 w 158"/>
                <a:gd name="T11" fmla="*/ 66 h 158"/>
                <a:gd name="T12" fmla="*/ 14 w 158"/>
                <a:gd name="T13" fmla="*/ 66 h 158"/>
                <a:gd name="T14" fmla="*/ 64 w 158"/>
                <a:gd name="T15" fmla="*/ 14 h 158"/>
                <a:gd name="T16" fmla="*/ 64 w 158"/>
                <a:gd name="T17" fmla="*/ 0 h 158"/>
                <a:gd name="T18" fmla="*/ 0 w 158"/>
                <a:gd name="T19" fmla="*/ 66 h 158"/>
                <a:gd name="T20" fmla="*/ 14 w 158"/>
                <a:gd name="T21" fmla="*/ 92 h 158"/>
                <a:gd name="T22" fmla="*/ 1 w 158"/>
                <a:gd name="T23" fmla="*/ 92 h 158"/>
                <a:gd name="T24" fmla="*/ 64 w 158"/>
                <a:gd name="T25" fmla="*/ 157 h 158"/>
                <a:gd name="T26" fmla="*/ 64 w 158"/>
                <a:gd name="T27" fmla="*/ 144 h 158"/>
                <a:gd name="T28" fmla="*/ 14 w 158"/>
                <a:gd name="T29" fmla="*/ 92 h 158"/>
                <a:gd name="T30" fmla="*/ 91 w 158"/>
                <a:gd name="T31" fmla="*/ 144 h 158"/>
                <a:gd name="T32" fmla="*/ 91 w 158"/>
                <a:gd name="T33" fmla="*/ 158 h 158"/>
                <a:gd name="T34" fmla="*/ 158 w 158"/>
                <a:gd name="T35" fmla="*/ 92 h 158"/>
                <a:gd name="T36" fmla="*/ 144 w 158"/>
                <a:gd name="T37" fmla="*/ 92 h 158"/>
                <a:gd name="T38" fmla="*/ 91 w 158"/>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158">
                  <a:moveTo>
                    <a:pt x="144" y="66"/>
                  </a:moveTo>
                  <a:cubicBezTo>
                    <a:pt x="158" y="66"/>
                    <a:pt x="158" y="66"/>
                    <a:pt x="158" y="66"/>
                  </a:cubicBezTo>
                  <a:cubicBezTo>
                    <a:pt x="152" y="32"/>
                    <a:pt x="125" y="5"/>
                    <a:pt x="91" y="0"/>
                  </a:cubicBezTo>
                  <a:cubicBezTo>
                    <a:pt x="91" y="13"/>
                    <a:pt x="91" y="13"/>
                    <a:pt x="91" y="13"/>
                  </a:cubicBezTo>
                  <a:cubicBezTo>
                    <a:pt x="118" y="18"/>
                    <a:pt x="139" y="39"/>
                    <a:pt x="144" y="66"/>
                  </a:cubicBezTo>
                  <a:close/>
                  <a:moveTo>
                    <a:pt x="0" y="66"/>
                  </a:moveTo>
                  <a:cubicBezTo>
                    <a:pt x="14" y="66"/>
                    <a:pt x="14" y="66"/>
                    <a:pt x="14" y="66"/>
                  </a:cubicBezTo>
                  <a:cubicBezTo>
                    <a:pt x="19" y="40"/>
                    <a:pt x="39" y="20"/>
                    <a:pt x="64" y="14"/>
                  </a:cubicBezTo>
                  <a:cubicBezTo>
                    <a:pt x="64" y="0"/>
                    <a:pt x="64" y="0"/>
                    <a:pt x="64" y="0"/>
                  </a:cubicBezTo>
                  <a:cubicBezTo>
                    <a:pt x="32" y="7"/>
                    <a:pt x="6" y="33"/>
                    <a:pt x="0" y="66"/>
                  </a:cubicBezTo>
                  <a:close/>
                  <a:moveTo>
                    <a:pt x="14" y="92"/>
                  </a:moveTo>
                  <a:cubicBezTo>
                    <a:pt x="1" y="92"/>
                    <a:pt x="1" y="92"/>
                    <a:pt x="1" y="92"/>
                  </a:cubicBezTo>
                  <a:cubicBezTo>
                    <a:pt x="6" y="125"/>
                    <a:pt x="32" y="151"/>
                    <a:pt x="64" y="157"/>
                  </a:cubicBezTo>
                  <a:cubicBezTo>
                    <a:pt x="64" y="144"/>
                    <a:pt x="64" y="144"/>
                    <a:pt x="64" y="144"/>
                  </a:cubicBezTo>
                  <a:cubicBezTo>
                    <a:pt x="39" y="138"/>
                    <a:pt x="19" y="118"/>
                    <a:pt x="14" y="92"/>
                  </a:cubicBezTo>
                  <a:close/>
                  <a:moveTo>
                    <a:pt x="91" y="144"/>
                  </a:moveTo>
                  <a:cubicBezTo>
                    <a:pt x="91" y="158"/>
                    <a:pt x="91" y="158"/>
                    <a:pt x="91" y="158"/>
                  </a:cubicBezTo>
                  <a:cubicBezTo>
                    <a:pt x="125" y="153"/>
                    <a:pt x="152" y="126"/>
                    <a:pt x="158" y="92"/>
                  </a:cubicBezTo>
                  <a:cubicBezTo>
                    <a:pt x="144" y="92"/>
                    <a:pt x="144" y="92"/>
                    <a:pt x="144" y="92"/>
                  </a:cubicBezTo>
                  <a:cubicBezTo>
                    <a:pt x="139" y="119"/>
                    <a:pt x="118" y="139"/>
                    <a:pt x="91" y="14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5" name="Freeform 548"/>
            <p:cNvSpPr/>
            <p:nvPr/>
          </p:nvSpPr>
          <p:spPr bwMode="auto">
            <a:xfrm>
              <a:off x="7105563" y="4544934"/>
              <a:ext cx="13114" cy="50636"/>
            </a:xfrm>
            <a:custGeom>
              <a:avLst/>
              <a:gdLst>
                <a:gd name="T0" fmla="*/ 8 w 15"/>
                <a:gd name="T1" fmla="*/ 0 h 59"/>
                <a:gd name="T2" fmla="*/ 0 w 15"/>
                <a:gd name="T3" fmla="*/ 7 h 59"/>
                <a:gd name="T4" fmla="*/ 0 w 15"/>
                <a:gd name="T5" fmla="*/ 53 h 59"/>
                <a:gd name="T6" fmla="*/ 8 w 15"/>
                <a:gd name="T7" fmla="*/ 59 h 59"/>
                <a:gd name="T8" fmla="*/ 15 w 15"/>
                <a:gd name="T9" fmla="*/ 53 h 59"/>
                <a:gd name="T10" fmla="*/ 15 w 15"/>
                <a:gd name="T11" fmla="*/ 7 h 59"/>
                <a:gd name="T12" fmla="*/ 8 w 1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15" h="59">
                  <a:moveTo>
                    <a:pt x="8" y="0"/>
                  </a:moveTo>
                  <a:cubicBezTo>
                    <a:pt x="3" y="0"/>
                    <a:pt x="0" y="3"/>
                    <a:pt x="0" y="7"/>
                  </a:cubicBezTo>
                  <a:cubicBezTo>
                    <a:pt x="0" y="53"/>
                    <a:pt x="0" y="53"/>
                    <a:pt x="0" y="53"/>
                  </a:cubicBezTo>
                  <a:cubicBezTo>
                    <a:pt x="0" y="56"/>
                    <a:pt x="3" y="59"/>
                    <a:pt x="8" y="59"/>
                  </a:cubicBezTo>
                  <a:cubicBezTo>
                    <a:pt x="12" y="59"/>
                    <a:pt x="15" y="56"/>
                    <a:pt x="15" y="53"/>
                  </a:cubicBezTo>
                  <a:cubicBezTo>
                    <a:pt x="15" y="7"/>
                    <a:pt x="15" y="7"/>
                    <a:pt x="15" y="7"/>
                  </a:cubicBezTo>
                  <a:cubicBezTo>
                    <a:pt x="15" y="3"/>
                    <a:pt x="12" y="0"/>
                    <a:pt x="8"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6" name="Freeform 549"/>
            <p:cNvSpPr/>
            <p:nvPr/>
          </p:nvSpPr>
          <p:spPr bwMode="auto">
            <a:xfrm>
              <a:off x="7105563" y="4669520"/>
              <a:ext cx="13114" cy="51000"/>
            </a:xfrm>
            <a:custGeom>
              <a:avLst/>
              <a:gdLst>
                <a:gd name="T0" fmla="*/ 8 w 15"/>
                <a:gd name="T1" fmla="*/ 0 h 59"/>
                <a:gd name="T2" fmla="*/ 0 w 15"/>
                <a:gd name="T3" fmla="*/ 7 h 59"/>
                <a:gd name="T4" fmla="*/ 0 w 15"/>
                <a:gd name="T5" fmla="*/ 52 h 59"/>
                <a:gd name="T6" fmla="*/ 8 w 15"/>
                <a:gd name="T7" fmla="*/ 59 h 59"/>
                <a:gd name="T8" fmla="*/ 15 w 15"/>
                <a:gd name="T9" fmla="*/ 52 h 59"/>
                <a:gd name="T10" fmla="*/ 15 w 15"/>
                <a:gd name="T11" fmla="*/ 7 h 59"/>
                <a:gd name="T12" fmla="*/ 8 w 1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15" h="59">
                  <a:moveTo>
                    <a:pt x="8" y="0"/>
                  </a:moveTo>
                  <a:cubicBezTo>
                    <a:pt x="3" y="0"/>
                    <a:pt x="0" y="3"/>
                    <a:pt x="0" y="7"/>
                  </a:cubicBezTo>
                  <a:cubicBezTo>
                    <a:pt x="0" y="52"/>
                    <a:pt x="0" y="52"/>
                    <a:pt x="0" y="52"/>
                  </a:cubicBezTo>
                  <a:cubicBezTo>
                    <a:pt x="0" y="56"/>
                    <a:pt x="3" y="59"/>
                    <a:pt x="8" y="59"/>
                  </a:cubicBezTo>
                  <a:cubicBezTo>
                    <a:pt x="12" y="59"/>
                    <a:pt x="15" y="56"/>
                    <a:pt x="15" y="52"/>
                  </a:cubicBezTo>
                  <a:cubicBezTo>
                    <a:pt x="15" y="7"/>
                    <a:pt x="15" y="7"/>
                    <a:pt x="15" y="7"/>
                  </a:cubicBezTo>
                  <a:cubicBezTo>
                    <a:pt x="15" y="3"/>
                    <a:pt x="12" y="0"/>
                    <a:pt x="8"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7" name="Freeform 550"/>
            <p:cNvSpPr/>
            <p:nvPr/>
          </p:nvSpPr>
          <p:spPr bwMode="auto">
            <a:xfrm>
              <a:off x="7151463" y="4626534"/>
              <a:ext cx="51728" cy="12021"/>
            </a:xfrm>
            <a:custGeom>
              <a:avLst/>
              <a:gdLst>
                <a:gd name="T0" fmla="*/ 53 w 60"/>
                <a:gd name="T1" fmla="*/ 0 h 14"/>
                <a:gd name="T2" fmla="*/ 7 w 60"/>
                <a:gd name="T3" fmla="*/ 0 h 14"/>
                <a:gd name="T4" fmla="*/ 0 w 60"/>
                <a:gd name="T5" fmla="*/ 7 h 14"/>
                <a:gd name="T6" fmla="*/ 7 w 60"/>
                <a:gd name="T7" fmla="*/ 14 h 14"/>
                <a:gd name="T8" fmla="*/ 53 w 60"/>
                <a:gd name="T9" fmla="*/ 14 h 14"/>
                <a:gd name="T10" fmla="*/ 60 w 60"/>
                <a:gd name="T11" fmla="*/ 7 h 14"/>
                <a:gd name="T12" fmla="*/ 53 w 6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60" h="14">
                  <a:moveTo>
                    <a:pt x="53" y="0"/>
                  </a:moveTo>
                  <a:cubicBezTo>
                    <a:pt x="7" y="0"/>
                    <a:pt x="7" y="0"/>
                    <a:pt x="7" y="0"/>
                  </a:cubicBezTo>
                  <a:cubicBezTo>
                    <a:pt x="3" y="0"/>
                    <a:pt x="0" y="3"/>
                    <a:pt x="0" y="7"/>
                  </a:cubicBezTo>
                  <a:cubicBezTo>
                    <a:pt x="0" y="11"/>
                    <a:pt x="3" y="14"/>
                    <a:pt x="7" y="14"/>
                  </a:cubicBezTo>
                  <a:cubicBezTo>
                    <a:pt x="53" y="14"/>
                    <a:pt x="53" y="14"/>
                    <a:pt x="53" y="14"/>
                  </a:cubicBezTo>
                  <a:cubicBezTo>
                    <a:pt x="57" y="14"/>
                    <a:pt x="60" y="11"/>
                    <a:pt x="60" y="7"/>
                  </a:cubicBezTo>
                  <a:cubicBezTo>
                    <a:pt x="60" y="3"/>
                    <a:pt x="57" y="0"/>
                    <a:pt x="5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8" name="Freeform 551"/>
            <p:cNvSpPr/>
            <p:nvPr/>
          </p:nvSpPr>
          <p:spPr bwMode="auto">
            <a:xfrm>
              <a:off x="7026513" y="4626534"/>
              <a:ext cx="51728" cy="12021"/>
            </a:xfrm>
            <a:custGeom>
              <a:avLst/>
              <a:gdLst>
                <a:gd name="T0" fmla="*/ 53 w 60"/>
                <a:gd name="T1" fmla="*/ 0 h 14"/>
                <a:gd name="T2" fmla="*/ 7 w 60"/>
                <a:gd name="T3" fmla="*/ 0 h 14"/>
                <a:gd name="T4" fmla="*/ 0 w 60"/>
                <a:gd name="T5" fmla="*/ 7 h 14"/>
                <a:gd name="T6" fmla="*/ 7 w 60"/>
                <a:gd name="T7" fmla="*/ 14 h 14"/>
                <a:gd name="T8" fmla="*/ 53 w 60"/>
                <a:gd name="T9" fmla="*/ 14 h 14"/>
                <a:gd name="T10" fmla="*/ 60 w 60"/>
                <a:gd name="T11" fmla="*/ 7 h 14"/>
                <a:gd name="T12" fmla="*/ 53 w 6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60" h="14">
                  <a:moveTo>
                    <a:pt x="53" y="0"/>
                  </a:moveTo>
                  <a:cubicBezTo>
                    <a:pt x="7" y="0"/>
                    <a:pt x="7" y="0"/>
                    <a:pt x="7" y="0"/>
                  </a:cubicBezTo>
                  <a:cubicBezTo>
                    <a:pt x="3" y="0"/>
                    <a:pt x="0" y="3"/>
                    <a:pt x="0" y="7"/>
                  </a:cubicBezTo>
                  <a:cubicBezTo>
                    <a:pt x="0" y="11"/>
                    <a:pt x="3" y="14"/>
                    <a:pt x="7" y="14"/>
                  </a:cubicBezTo>
                  <a:cubicBezTo>
                    <a:pt x="53" y="14"/>
                    <a:pt x="53" y="14"/>
                    <a:pt x="53" y="14"/>
                  </a:cubicBezTo>
                  <a:cubicBezTo>
                    <a:pt x="57" y="14"/>
                    <a:pt x="60" y="11"/>
                    <a:pt x="60" y="7"/>
                  </a:cubicBezTo>
                  <a:cubicBezTo>
                    <a:pt x="60" y="3"/>
                    <a:pt x="57" y="0"/>
                    <a:pt x="5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59" name="Oval 552"/>
            <p:cNvSpPr>
              <a:spLocks noChangeArrowheads="1"/>
            </p:cNvSpPr>
            <p:nvPr/>
          </p:nvSpPr>
          <p:spPr bwMode="auto">
            <a:xfrm>
              <a:off x="7101556" y="4621434"/>
              <a:ext cx="21493" cy="22586"/>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0" name="Freeform 553"/>
            <p:cNvSpPr/>
            <p:nvPr/>
          </p:nvSpPr>
          <p:spPr bwMode="auto">
            <a:xfrm>
              <a:off x="5601068" y="3346074"/>
              <a:ext cx="136242" cy="164292"/>
            </a:xfrm>
            <a:custGeom>
              <a:avLst/>
              <a:gdLst>
                <a:gd name="T0" fmla="*/ 84 w 158"/>
                <a:gd name="T1" fmla="*/ 2 h 191"/>
                <a:gd name="T2" fmla="*/ 83 w 158"/>
                <a:gd name="T3" fmla="*/ 91 h 191"/>
                <a:gd name="T4" fmla="*/ 90 w 158"/>
                <a:gd name="T5" fmla="*/ 100 h 191"/>
                <a:gd name="T6" fmla="*/ 79 w 158"/>
                <a:gd name="T7" fmla="*/ 110 h 191"/>
                <a:gd name="T8" fmla="*/ 68 w 158"/>
                <a:gd name="T9" fmla="*/ 100 h 191"/>
                <a:gd name="T10" fmla="*/ 76 w 158"/>
                <a:gd name="T11" fmla="*/ 90 h 191"/>
                <a:gd name="T12" fmla="*/ 76 w 158"/>
                <a:gd name="T13" fmla="*/ 0 h 191"/>
                <a:gd name="T14" fmla="*/ 0 w 158"/>
                <a:gd name="T15" fmla="*/ 128 h 191"/>
                <a:gd name="T16" fmla="*/ 43 w 158"/>
                <a:gd name="T17" fmla="*/ 173 h 191"/>
                <a:gd name="T18" fmla="*/ 43 w 158"/>
                <a:gd name="T19" fmla="*/ 191 h 191"/>
                <a:gd name="T20" fmla="*/ 117 w 158"/>
                <a:gd name="T21" fmla="*/ 191 h 191"/>
                <a:gd name="T22" fmla="*/ 117 w 158"/>
                <a:gd name="T23" fmla="*/ 173 h 191"/>
                <a:gd name="T24" fmla="*/ 158 w 158"/>
                <a:gd name="T25" fmla="*/ 128 h 191"/>
                <a:gd name="T26" fmla="*/ 84 w 158"/>
                <a:gd name="T27" fmla="*/ 2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91">
                  <a:moveTo>
                    <a:pt x="84" y="2"/>
                  </a:moveTo>
                  <a:cubicBezTo>
                    <a:pt x="83" y="91"/>
                    <a:pt x="83" y="91"/>
                    <a:pt x="83" y="91"/>
                  </a:cubicBezTo>
                  <a:cubicBezTo>
                    <a:pt x="88" y="92"/>
                    <a:pt x="90" y="95"/>
                    <a:pt x="90" y="100"/>
                  </a:cubicBezTo>
                  <a:cubicBezTo>
                    <a:pt x="90" y="106"/>
                    <a:pt x="85" y="110"/>
                    <a:pt x="79" y="110"/>
                  </a:cubicBezTo>
                  <a:cubicBezTo>
                    <a:pt x="73" y="110"/>
                    <a:pt x="68" y="106"/>
                    <a:pt x="68" y="100"/>
                  </a:cubicBezTo>
                  <a:cubicBezTo>
                    <a:pt x="68" y="95"/>
                    <a:pt x="72" y="91"/>
                    <a:pt x="76" y="90"/>
                  </a:cubicBezTo>
                  <a:cubicBezTo>
                    <a:pt x="76" y="0"/>
                    <a:pt x="76" y="0"/>
                    <a:pt x="76" y="0"/>
                  </a:cubicBezTo>
                  <a:cubicBezTo>
                    <a:pt x="0" y="128"/>
                    <a:pt x="0" y="128"/>
                    <a:pt x="0" y="128"/>
                  </a:cubicBezTo>
                  <a:cubicBezTo>
                    <a:pt x="43" y="173"/>
                    <a:pt x="43" y="173"/>
                    <a:pt x="43" y="173"/>
                  </a:cubicBezTo>
                  <a:cubicBezTo>
                    <a:pt x="43" y="191"/>
                    <a:pt x="43" y="191"/>
                    <a:pt x="43" y="191"/>
                  </a:cubicBezTo>
                  <a:cubicBezTo>
                    <a:pt x="117" y="191"/>
                    <a:pt x="117" y="191"/>
                    <a:pt x="117" y="191"/>
                  </a:cubicBezTo>
                  <a:cubicBezTo>
                    <a:pt x="117" y="173"/>
                    <a:pt x="117" y="173"/>
                    <a:pt x="117" y="173"/>
                  </a:cubicBezTo>
                  <a:cubicBezTo>
                    <a:pt x="158" y="128"/>
                    <a:pt x="158" y="128"/>
                    <a:pt x="158" y="128"/>
                  </a:cubicBezTo>
                  <a:lnTo>
                    <a:pt x="84" y="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1" name="Freeform 554"/>
            <p:cNvSpPr/>
            <p:nvPr/>
          </p:nvSpPr>
          <p:spPr bwMode="auto">
            <a:xfrm>
              <a:off x="5595968" y="3513645"/>
              <a:ext cx="147171" cy="18943"/>
            </a:xfrm>
            <a:custGeom>
              <a:avLst/>
              <a:gdLst>
                <a:gd name="T0" fmla="*/ 393 w 404"/>
                <a:gd name="T1" fmla="*/ 0 h 52"/>
                <a:gd name="T2" fmla="*/ 12 w 404"/>
                <a:gd name="T3" fmla="*/ 0 h 52"/>
                <a:gd name="T4" fmla="*/ 0 w 404"/>
                <a:gd name="T5" fmla="*/ 52 h 52"/>
                <a:gd name="T6" fmla="*/ 404 w 404"/>
                <a:gd name="T7" fmla="*/ 52 h 52"/>
                <a:gd name="T8" fmla="*/ 393 w 404"/>
                <a:gd name="T9" fmla="*/ 0 h 52"/>
              </a:gdLst>
              <a:ahLst/>
              <a:cxnLst>
                <a:cxn ang="0">
                  <a:pos x="T0" y="T1"/>
                </a:cxn>
                <a:cxn ang="0">
                  <a:pos x="T2" y="T3"/>
                </a:cxn>
                <a:cxn ang="0">
                  <a:pos x="T4" y="T5"/>
                </a:cxn>
                <a:cxn ang="0">
                  <a:pos x="T6" y="T7"/>
                </a:cxn>
                <a:cxn ang="0">
                  <a:pos x="T8" y="T9"/>
                </a:cxn>
              </a:cxnLst>
              <a:rect l="0" t="0" r="r" b="b"/>
              <a:pathLst>
                <a:path w="404" h="52">
                  <a:moveTo>
                    <a:pt x="393" y="0"/>
                  </a:moveTo>
                  <a:lnTo>
                    <a:pt x="12" y="0"/>
                  </a:lnTo>
                  <a:lnTo>
                    <a:pt x="0" y="52"/>
                  </a:lnTo>
                  <a:lnTo>
                    <a:pt x="404" y="52"/>
                  </a:lnTo>
                  <a:lnTo>
                    <a:pt x="393"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2" name="Freeform 556"/>
            <p:cNvSpPr/>
            <p:nvPr/>
          </p:nvSpPr>
          <p:spPr bwMode="auto">
            <a:xfrm>
              <a:off x="5013842" y="3391610"/>
              <a:ext cx="84514" cy="75771"/>
            </a:xfrm>
            <a:custGeom>
              <a:avLst/>
              <a:gdLst>
                <a:gd name="T0" fmla="*/ 86 w 98"/>
                <a:gd name="T1" fmla="*/ 53 h 88"/>
                <a:gd name="T2" fmla="*/ 80 w 98"/>
                <a:gd name="T3" fmla="*/ 53 h 88"/>
                <a:gd name="T4" fmla="*/ 79 w 98"/>
                <a:gd name="T5" fmla="*/ 53 h 88"/>
                <a:gd name="T6" fmla="*/ 20 w 98"/>
                <a:gd name="T7" fmla="*/ 53 h 88"/>
                <a:gd name="T8" fmla="*/ 11 w 98"/>
                <a:gd name="T9" fmla="*/ 43 h 88"/>
                <a:gd name="T10" fmla="*/ 11 w 98"/>
                <a:gd name="T11" fmla="*/ 19 h 88"/>
                <a:gd name="T12" fmla="*/ 20 w 98"/>
                <a:gd name="T13" fmla="*/ 10 h 88"/>
                <a:gd name="T14" fmla="*/ 23 w 98"/>
                <a:gd name="T15" fmla="*/ 10 h 88"/>
                <a:gd name="T16" fmla="*/ 28 w 98"/>
                <a:gd name="T17" fmla="*/ 5 h 88"/>
                <a:gd name="T18" fmla="*/ 23 w 98"/>
                <a:gd name="T19" fmla="*/ 0 h 88"/>
                <a:gd name="T20" fmla="*/ 20 w 98"/>
                <a:gd name="T21" fmla="*/ 0 h 88"/>
                <a:gd name="T22" fmla="*/ 0 w 98"/>
                <a:gd name="T23" fmla="*/ 19 h 88"/>
                <a:gd name="T24" fmla="*/ 0 w 98"/>
                <a:gd name="T25" fmla="*/ 43 h 88"/>
                <a:gd name="T26" fmla="*/ 20 w 98"/>
                <a:gd name="T27" fmla="*/ 63 h 88"/>
                <a:gd name="T28" fmla="*/ 80 w 98"/>
                <a:gd name="T29" fmla="*/ 63 h 88"/>
                <a:gd name="T30" fmla="*/ 81 w 98"/>
                <a:gd name="T31" fmla="*/ 63 h 88"/>
                <a:gd name="T32" fmla="*/ 86 w 98"/>
                <a:gd name="T33" fmla="*/ 63 h 88"/>
                <a:gd name="T34" fmla="*/ 88 w 98"/>
                <a:gd name="T35" fmla="*/ 65 h 88"/>
                <a:gd name="T36" fmla="*/ 88 w 98"/>
                <a:gd name="T37" fmla="*/ 83 h 88"/>
                <a:gd name="T38" fmla="*/ 93 w 98"/>
                <a:gd name="T39" fmla="*/ 88 h 88"/>
                <a:gd name="T40" fmla="*/ 98 w 98"/>
                <a:gd name="T41" fmla="*/ 83 h 88"/>
                <a:gd name="T42" fmla="*/ 98 w 98"/>
                <a:gd name="T43" fmla="*/ 65 h 88"/>
                <a:gd name="T44" fmla="*/ 86 w 98"/>
                <a:gd name="T45" fmla="*/ 5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88">
                  <a:moveTo>
                    <a:pt x="86" y="53"/>
                  </a:moveTo>
                  <a:cubicBezTo>
                    <a:pt x="80" y="53"/>
                    <a:pt x="80" y="53"/>
                    <a:pt x="80" y="53"/>
                  </a:cubicBezTo>
                  <a:cubicBezTo>
                    <a:pt x="79" y="53"/>
                    <a:pt x="79" y="53"/>
                    <a:pt x="79" y="53"/>
                  </a:cubicBezTo>
                  <a:cubicBezTo>
                    <a:pt x="20" y="53"/>
                    <a:pt x="20" y="53"/>
                    <a:pt x="20" y="53"/>
                  </a:cubicBezTo>
                  <a:cubicBezTo>
                    <a:pt x="15" y="53"/>
                    <a:pt x="11" y="48"/>
                    <a:pt x="11" y="43"/>
                  </a:cubicBezTo>
                  <a:cubicBezTo>
                    <a:pt x="11" y="19"/>
                    <a:pt x="11" y="19"/>
                    <a:pt x="11" y="19"/>
                  </a:cubicBezTo>
                  <a:cubicBezTo>
                    <a:pt x="11" y="14"/>
                    <a:pt x="15" y="10"/>
                    <a:pt x="20" y="10"/>
                  </a:cubicBezTo>
                  <a:cubicBezTo>
                    <a:pt x="23" y="10"/>
                    <a:pt x="23" y="10"/>
                    <a:pt x="23" y="10"/>
                  </a:cubicBezTo>
                  <a:cubicBezTo>
                    <a:pt x="26" y="10"/>
                    <a:pt x="28" y="8"/>
                    <a:pt x="28" y="5"/>
                  </a:cubicBezTo>
                  <a:cubicBezTo>
                    <a:pt x="28" y="2"/>
                    <a:pt x="26" y="0"/>
                    <a:pt x="23" y="0"/>
                  </a:cubicBezTo>
                  <a:cubicBezTo>
                    <a:pt x="20" y="0"/>
                    <a:pt x="20" y="0"/>
                    <a:pt x="20" y="0"/>
                  </a:cubicBezTo>
                  <a:cubicBezTo>
                    <a:pt x="9" y="0"/>
                    <a:pt x="0" y="9"/>
                    <a:pt x="0" y="19"/>
                  </a:cubicBezTo>
                  <a:cubicBezTo>
                    <a:pt x="0" y="43"/>
                    <a:pt x="0" y="43"/>
                    <a:pt x="0" y="43"/>
                  </a:cubicBezTo>
                  <a:cubicBezTo>
                    <a:pt x="0" y="54"/>
                    <a:pt x="9" y="63"/>
                    <a:pt x="20" y="63"/>
                  </a:cubicBezTo>
                  <a:cubicBezTo>
                    <a:pt x="80" y="63"/>
                    <a:pt x="80" y="63"/>
                    <a:pt x="80" y="63"/>
                  </a:cubicBezTo>
                  <a:cubicBezTo>
                    <a:pt x="81" y="63"/>
                    <a:pt x="81" y="63"/>
                    <a:pt x="81" y="63"/>
                  </a:cubicBezTo>
                  <a:cubicBezTo>
                    <a:pt x="86" y="63"/>
                    <a:pt x="86" y="63"/>
                    <a:pt x="86" y="63"/>
                  </a:cubicBezTo>
                  <a:cubicBezTo>
                    <a:pt x="87" y="63"/>
                    <a:pt x="88" y="64"/>
                    <a:pt x="88" y="65"/>
                  </a:cubicBezTo>
                  <a:cubicBezTo>
                    <a:pt x="88" y="83"/>
                    <a:pt x="88" y="83"/>
                    <a:pt x="88" y="83"/>
                  </a:cubicBezTo>
                  <a:cubicBezTo>
                    <a:pt x="88" y="86"/>
                    <a:pt x="90" y="88"/>
                    <a:pt x="93" y="88"/>
                  </a:cubicBezTo>
                  <a:cubicBezTo>
                    <a:pt x="96" y="88"/>
                    <a:pt x="98" y="86"/>
                    <a:pt x="98" y="83"/>
                  </a:cubicBezTo>
                  <a:cubicBezTo>
                    <a:pt x="98" y="65"/>
                    <a:pt x="98" y="65"/>
                    <a:pt x="98" y="65"/>
                  </a:cubicBezTo>
                  <a:cubicBezTo>
                    <a:pt x="98" y="58"/>
                    <a:pt x="93" y="53"/>
                    <a:pt x="86" y="5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3" name="Freeform 557"/>
            <p:cNvSpPr/>
            <p:nvPr/>
          </p:nvSpPr>
          <p:spPr bwMode="auto">
            <a:xfrm>
              <a:off x="5041527" y="3371574"/>
              <a:ext cx="116935" cy="52821"/>
            </a:xfrm>
            <a:custGeom>
              <a:avLst/>
              <a:gdLst>
                <a:gd name="T0" fmla="*/ 115 w 136"/>
                <a:gd name="T1" fmla="*/ 0 h 61"/>
                <a:gd name="T2" fmla="*/ 20 w 136"/>
                <a:gd name="T3" fmla="*/ 0 h 61"/>
                <a:gd name="T4" fmla="*/ 0 w 136"/>
                <a:gd name="T5" fmla="*/ 20 h 61"/>
                <a:gd name="T6" fmla="*/ 0 w 136"/>
                <a:gd name="T7" fmla="*/ 40 h 61"/>
                <a:gd name="T8" fmla="*/ 20 w 136"/>
                <a:gd name="T9" fmla="*/ 61 h 61"/>
                <a:gd name="T10" fmla="*/ 115 w 136"/>
                <a:gd name="T11" fmla="*/ 61 h 61"/>
                <a:gd name="T12" fmla="*/ 136 w 136"/>
                <a:gd name="T13" fmla="*/ 40 h 61"/>
                <a:gd name="T14" fmla="*/ 136 w 136"/>
                <a:gd name="T15" fmla="*/ 20 h 61"/>
                <a:gd name="T16" fmla="*/ 115 w 136"/>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61">
                  <a:moveTo>
                    <a:pt x="115" y="0"/>
                  </a:moveTo>
                  <a:cubicBezTo>
                    <a:pt x="20" y="0"/>
                    <a:pt x="20" y="0"/>
                    <a:pt x="20" y="0"/>
                  </a:cubicBezTo>
                  <a:cubicBezTo>
                    <a:pt x="9" y="0"/>
                    <a:pt x="0" y="9"/>
                    <a:pt x="0" y="20"/>
                  </a:cubicBezTo>
                  <a:cubicBezTo>
                    <a:pt x="0" y="40"/>
                    <a:pt x="0" y="40"/>
                    <a:pt x="0" y="40"/>
                  </a:cubicBezTo>
                  <a:cubicBezTo>
                    <a:pt x="0" y="51"/>
                    <a:pt x="9" y="61"/>
                    <a:pt x="20" y="61"/>
                  </a:cubicBezTo>
                  <a:cubicBezTo>
                    <a:pt x="115" y="61"/>
                    <a:pt x="115" y="61"/>
                    <a:pt x="115" y="61"/>
                  </a:cubicBezTo>
                  <a:cubicBezTo>
                    <a:pt x="126" y="61"/>
                    <a:pt x="136" y="51"/>
                    <a:pt x="136" y="40"/>
                  </a:cubicBezTo>
                  <a:cubicBezTo>
                    <a:pt x="136" y="20"/>
                    <a:pt x="136" y="20"/>
                    <a:pt x="136" y="20"/>
                  </a:cubicBezTo>
                  <a:cubicBezTo>
                    <a:pt x="136" y="9"/>
                    <a:pt x="126" y="0"/>
                    <a:pt x="11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4" name="Freeform 558"/>
            <p:cNvSpPr/>
            <p:nvPr/>
          </p:nvSpPr>
          <p:spPr bwMode="auto">
            <a:xfrm>
              <a:off x="5080870" y="3468838"/>
              <a:ext cx="26957" cy="63750"/>
            </a:xfrm>
            <a:custGeom>
              <a:avLst/>
              <a:gdLst>
                <a:gd name="T0" fmla="*/ 22 w 31"/>
                <a:gd name="T1" fmla="*/ 0 h 74"/>
                <a:gd name="T2" fmla="*/ 9 w 31"/>
                <a:gd name="T3" fmla="*/ 0 h 74"/>
                <a:gd name="T4" fmla="*/ 0 w 31"/>
                <a:gd name="T5" fmla="*/ 9 h 74"/>
                <a:gd name="T6" fmla="*/ 0 w 31"/>
                <a:gd name="T7" fmla="*/ 65 h 74"/>
                <a:gd name="T8" fmla="*/ 9 w 31"/>
                <a:gd name="T9" fmla="*/ 74 h 74"/>
                <a:gd name="T10" fmla="*/ 22 w 31"/>
                <a:gd name="T11" fmla="*/ 74 h 74"/>
                <a:gd name="T12" fmla="*/ 31 w 31"/>
                <a:gd name="T13" fmla="*/ 65 h 74"/>
                <a:gd name="T14" fmla="*/ 31 w 31"/>
                <a:gd name="T15" fmla="*/ 9 h 74"/>
                <a:gd name="T16" fmla="*/ 22 w 31"/>
                <a:gd name="T1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74">
                  <a:moveTo>
                    <a:pt x="22" y="0"/>
                  </a:moveTo>
                  <a:cubicBezTo>
                    <a:pt x="9" y="0"/>
                    <a:pt x="9" y="0"/>
                    <a:pt x="9" y="0"/>
                  </a:cubicBezTo>
                  <a:cubicBezTo>
                    <a:pt x="4" y="0"/>
                    <a:pt x="0" y="4"/>
                    <a:pt x="0" y="9"/>
                  </a:cubicBezTo>
                  <a:cubicBezTo>
                    <a:pt x="0" y="65"/>
                    <a:pt x="0" y="65"/>
                    <a:pt x="0" y="65"/>
                  </a:cubicBezTo>
                  <a:cubicBezTo>
                    <a:pt x="0" y="70"/>
                    <a:pt x="4" y="74"/>
                    <a:pt x="9" y="74"/>
                  </a:cubicBezTo>
                  <a:cubicBezTo>
                    <a:pt x="22" y="74"/>
                    <a:pt x="22" y="74"/>
                    <a:pt x="22" y="74"/>
                  </a:cubicBezTo>
                  <a:cubicBezTo>
                    <a:pt x="27" y="74"/>
                    <a:pt x="31" y="70"/>
                    <a:pt x="31" y="65"/>
                  </a:cubicBezTo>
                  <a:cubicBezTo>
                    <a:pt x="31" y="9"/>
                    <a:pt x="31" y="9"/>
                    <a:pt x="31" y="9"/>
                  </a:cubicBezTo>
                  <a:cubicBezTo>
                    <a:pt x="31" y="4"/>
                    <a:pt x="27" y="0"/>
                    <a:pt x="2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5" name="Freeform 559"/>
            <p:cNvSpPr>
              <a:spLocks noEditPoints="1"/>
            </p:cNvSpPr>
            <p:nvPr/>
          </p:nvSpPr>
          <p:spPr bwMode="auto">
            <a:xfrm>
              <a:off x="6464058" y="4989726"/>
              <a:ext cx="145714" cy="13114"/>
            </a:xfrm>
            <a:custGeom>
              <a:avLst/>
              <a:gdLst>
                <a:gd name="T0" fmla="*/ 8 w 169"/>
                <a:gd name="T1" fmla="*/ 13 h 15"/>
                <a:gd name="T2" fmla="*/ 15 w 169"/>
                <a:gd name="T3" fmla="*/ 15 h 15"/>
                <a:gd name="T4" fmla="*/ 22 w 169"/>
                <a:gd name="T5" fmla="*/ 13 h 15"/>
                <a:gd name="T6" fmla="*/ 31 w 169"/>
                <a:gd name="T7" fmla="*/ 0 h 15"/>
                <a:gd name="T8" fmla="*/ 0 w 169"/>
                <a:gd name="T9" fmla="*/ 0 h 15"/>
                <a:gd name="T10" fmla="*/ 8 w 169"/>
                <a:gd name="T11" fmla="*/ 13 h 15"/>
                <a:gd name="T12" fmla="*/ 139 w 169"/>
                <a:gd name="T13" fmla="*/ 0 h 15"/>
                <a:gd name="T14" fmla="*/ 147 w 169"/>
                <a:gd name="T15" fmla="*/ 13 h 15"/>
                <a:gd name="T16" fmla="*/ 154 w 169"/>
                <a:gd name="T17" fmla="*/ 15 h 15"/>
                <a:gd name="T18" fmla="*/ 161 w 169"/>
                <a:gd name="T19" fmla="*/ 13 h 15"/>
                <a:gd name="T20" fmla="*/ 169 w 169"/>
                <a:gd name="T21" fmla="*/ 0 h 15"/>
                <a:gd name="T22" fmla="*/ 139 w 169"/>
                <a:gd name="T2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15">
                  <a:moveTo>
                    <a:pt x="8" y="13"/>
                  </a:moveTo>
                  <a:cubicBezTo>
                    <a:pt x="11" y="14"/>
                    <a:pt x="13" y="15"/>
                    <a:pt x="15" y="15"/>
                  </a:cubicBezTo>
                  <a:cubicBezTo>
                    <a:pt x="18" y="15"/>
                    <a:pt x="20" y="14"/>
                    <a:pt x="22" y="13"/>
                  </a:cubicBezTo>
                  <a:cubicBezTo>
                    <a:pt x="26" y="10"/>
                    <a:pt x="29" y="5"/>
                    <a:pt x="31" y="0"/>
                  </a:cubicBezTo>
                  <a:cubicBezTo>
                    <a:pt x="0" y="0"/>
                    <a:pt x="0" y="0"/>
                    <a:pt x="0" y="0"/>
                  </a:cubicBezTo>
                  <a:cubicBezTo>
                    <a:pt x="1" y="5"/>
                    <a:pt x="4" y="10"/>
                    <a:pt x="8" y="13"/>
                  </a:cubicBezTo>
                  <a:close/>
                  <a:moveTo>
                    <a:pt x="139" y="0"/>
                  </a:moveTo>
                  <a:cubicBezTo>
                    <a:pt x="140" y="5"/>
                    <a:pt x="143" y="10"/>
                    <a:pt x="147" y="13"/>
                  </a:cubicBezTo>
                  <a:cubicBezTo>
                    <a:pt x="149" y="14"/>
                    <a:pt x="151" y="15"/>
                    <a:pt x="154" y="15"/>
                  </a:cubicBezTo>
                  <a:cubicBezTo>
                    <a:pt x="156" y="15"/>
                    <a:pt x="159" y="14"/>
                    <a:pt x="161" y="13"/>
                  </a:cubicBezTo>
                  <a:cubicBezTo>
                    <a:pt x="165" y="10"/>
                    <a:pt x="168" y="5"/>
                    <a:pt x="169" y="0"/>
                  </a:cubicBezTo>
                  <a:lnTo>
                    <a:pt x="139"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6" name="Freeform 560"/>
            <p:cNvSpPr>
              <a:spLocks noEditPoints="1"/>
            </p:cNvSpPr>
            <p:nvPr/>
          </p:nvSpPr>
          <p:spPr bwMode="auto">
            <a:xfrm>
              <a:off x="6449487" y="4875340"/>
              <a:ext cx="175585" cy="112928"/>
            </a:xfrm>
            <a:custGeom>
              <a:avLst/>
              <a:gdLst>
                <a:gd name="T0" fmla="*/ 189 w 204"/>
                <a:gd name="T1" fmla="*/ 56 h 131"/>
                <a:gd name="T2" fmla="*/ 172 w 204"/>
                <a:gd name="T3" fmla="*/ 15 h 131"/>
                <a:gd name="T4" fmla="*/ 148 w 204"/>
                <a:gd name="T5" fmla="*/ 0 h 131"/>
                <a:gd name="T6" fmla="*/ 55 w 204"/>
                <a:gd name="T7" fmla="*/ 0 h 131"/>
                <a:gd name="T8" fmla="*/ 31 w 204"/>
                <a:gd name="T9" fmla="*/ 15 h 131"/>
                <a:gd name="T10" fmla="*/ 14 w 204"/>
                <a:gd name="T11" fmla="*/ 56 h 131"/>
                <a:gd name="T12" fmla="*/ 0 w 204"/>
                <a:gd name="T13" fmla="*/ 79 h 131"/>
                <a:gd name="T14" fmla="*/ 0 w 204"/>
                <a:gd name="T15" fmla="*/ 131 h 131"/>
                <a:gd name="T16" fmla="*/ 204 w 204"/>
                <a:gd name="T17" fmla="*/ 131 h 131"/>
                <a:gd name="T18" fmla="*/ 204 w 204"/>
                <a:gd name="T19" fmla="*/ 79 h 131"/>
                <a:gd name="T20" fmla="*/ 189 w 204"/>
                <a:gd name="T21" fmla="*/ 56 h 131"/>
                <a:gd name="T22" fmla="*/ 46 w 204"/>
                <a:gd name="T23" fmla="*/ 23 h 131"/>
                <a:gd name="T24" fmla="*/ 55 w 204"/>
                <a:gd name="T25" fmla="*/ 17 h 131"/>
                <a:gd name="T26" fmla="*/ 148 w 204"/>
                <a:gd name="T27" fmla="*/ 17 h 131"/>
                <a:gd name="T28" fmla="*/ 157 w 204"/>
                <a:gd name="T29" fmla="*/ 23 h 131"/>
                <a:gd name="T30" fmla="*/ 171 w 204"/>
                <a:gd name="T31" fmla="*/ 55 h 131"/>
                <a:gd name="T32" fmla="*/ 33 w 204"/>
                <a:gd name="T33" fmla="*/ 55 h 131"/>
                <a:gd name="T34" fmla="*/ 46 w 204"/>
                <a:gd name="T35" fmla="*/ 23 h 131"/>
                <a:gd name="T36" fmla="*/ 32 w 204"/>
                <a:gd name="T37" fmla="*/ 97 h 131"/>
                <a:gd name="T38" fmla="*/ 22 w 204"/>
                <a:gd name="T39" fmla="*/ 86 h 131"/>
                <a:gd name="T40" fmla="*/ 32 w 204"/>
                <a:gd name="T41" fmla="*/ 76 h 131"/>
                <a:gd name="T42" fmla="*/ 42 w 204"/>
                <a:gd name="T43" fmla="*/ 86 h 131"/>
                <a:gd name="T44" fmla="*/ 32 w 204"/>
                <a:gd name="T45" fmla="*/ 97 h 131"/>
                <a:gd name="T46" fmla="*/ 171 w 204"/>
                <a:gd name="T47" fmla="*/ 97 h 131"/>
                <a:gd name="T48" fmla="*/ 161 w 204"/>
                <a:gd name="T49" fmla="*/ 86 h 131"/>
                <a:gd name="T50" fmla="*/ 171 w 204"/>
                <a:gd name="T51" fmla="*/ 76 h 131"/>
                <a:gd name="T52" fmla="*/ 182 w 204"/>
                <a:gd name="T53" fmla="*/ 86 h 131"/>
                <a:gd name="T54" fmla="*/ 171 w 204"/>
                <a:gd name="T55" fmla="*/ 9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4" h="131">
                  <a:moveTo>
                    <a:pt x="189" y="56"/>
                  </a:moveTo>
                  <a:cubicBezTo>
                    <a:pt x="172" y="15"/>
                    <a:pt x="172" y="15"/>
                    <a:pt x="172" y="15"/>
                  </a:cubicBezTo>
                  <a:cubicBezTo>
                    <a:pt x="168" y="6"/>
                    <a:pt x="159" y="0"/>
                    <a:pt x="148" y="0"/>
                  </a:cubicBezTo>
                  <a:cubicBezTo>
                    <a:pt x="55" y="0"/>
                    <a:pt x="55" y="0"/>
                    <a:pt x="55" y="0"/>
                  </a:cubicBezTo>
                  <a:cubicBezTo>
                    <a:pt x="45" y="0"/>
                    <a:pt x="35" y="6"/>
                    <a:pt x="31" y="15"/>
                  </a:cubicBezTo>
                  <a:cubicBezTo>
                    <a:pt x="14" y="56"/>
                    <a:pt x="14" y="56"/>
                    <a:pt x="14" y="56"/>
                  </a:cubicBezTo>
                  <a:cubicBezTo>
                    <a:pt x="6" y="60"/>
                    <a:pt x="0" y="69"/>
                    <a:pt x="0" y="79"/>
                  </a:cubicBezTo>
                  <a:cubicBezTo>
                    <a:pt x="0" y="131"/>
                    <a:pt x="0" y="131"/>
                    <a:pt x="0" y="131"/>
                  </a:cubicBezTo>
                  <a:cubicBezTo>
                    <a:pt x="204" y="131"/>
                    <a:pt x="204" y="131"/>
                    <a:pt x="204" y="131"/>
                  </a:cubicBezTo>
                  <a:cubicBezTo>
                    <a:pt x="204" y="79"/>
                    <a:pt x="204" y="79"/>
                    <a:pt x="204" y="79"/>
                  </a:cubicBezTo>
                  <a:cubicBezTo>
                    <a:pt x="204" y="69"/>
                    <a:pt x="198" y="60"/>
                    <a:pt x="189" y="56"/>
                  </a:cubicBezTo>
                  <a:close/>
                  <a:moveTo>
                    <a:pt x="46" y="23"/>
                  </a:moveTo>
                  <a:cubicBezTo>
                    <a:pt x="48" y="19"/>
                    <a:pt x="51" y="17"/>
                    <a:pt x="55" y="17"/>
                  </a:cubicBezTo>
                  <a:cubicBezTo>
                    <a:pt x="148" y="17"/>
                    <a:pt x="148" y="17"/>
                    <a:pt x="148" y="17"/>
                  </a:cubicBezTo>
                  <a:cubicBezTo>
                    <a:pt x="152" y="17"/>
                    <a:pt x="156" y="19"/>
                    <a:pt x="157" y="23"/>
                  </a:cubicBezTo>
                  <a:cubicBezTo>
                    <a:pt x="171" y="55"/>
                    <a:pt x="171" y="55"/>
                    <a:pt x="171" y="55"/>
                  </a:cubicBezTo>
                  <a:cubicBezTo>
                    <a:pt x="33" y="55"/>
                    <a:pt x="33" y="55"/>
                    <a:pt x="33" y="55"/>
                  </a:cubicBezTo>
                  <a:lnTo>
                    <a:pt x="46" y="23"/>
                  </a:lnTo>
                  <a:close/>
                  <a:moveTo>
                    <a:pt x="32" y="97"/>
                  </a:moveTo>
                  <a:cubicBezTo>
                    <a:pt x="26" y="97"/>
                    <a:pt x="22" y="92"/>
                    <a:pt x="22" y="86"/>
                  </a:cubicBezTo>
                  <a:cubicBezTo>
                    <a:pt x="22" y="81"/>
                    <a:pt x="26" y="76"/>
                    <a:pt x="32" y="76"/>
                  </a:cubicBezTo>
                  <a:cubicBezTo>
                    <a:pt x="38" y="76"/>
                    <a:pt x="42" y="81"/>
                    <a:pt x="42" y="86"/>
                  </a:cubicBezTo>
                  <a:cubicBezTo>
                    <a:pt x="42" y="92"/>
                    <a:pt x="38" y="97"/>
                    <a:pt x="32" y="97"/>
                  </a:cubicBezTo>
                  <a:close/>
                  <a:moveTo>
                    <a:pt x="171" y="97"/>
                  </a:moveTo>
                  <a:cubicBezTo>
                    <a:pt x="166" y="97"/>
                    <a:pt x="161" y="92"/>
                    <a:pt x="161" y="86"/>
                  </a:cubicBezTo>
                  <a:cubicBezTo>
                    <a:pt x="161" y="81"/>
                    <a:pt x="166" y="76"/>
                    <a:pt x="171" y="76"/>
                  </a:cubicBezTo>
                  <a:cubicBezTo>
                    <a:pt x="177" y="76"/>
                    <a:pt x="182" y="81"/>
                    <a:pt x="182" y="86"/>
                  </a:cubicBezTo>
                  <a:cubicBezTo>
                    <a:pt x="182" y="92"/>
                    <a:pt x="177" y="97"/>
                    <a:pt x="171" y="9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7" name="Freeform 561"/>
            <p:cNvSpPr>
              <a:spLocks noEditPoints="1"/>
            </p:cNvSpPr>
            <p:nvPr/>
          </p:nvSpPr>
          <p:spPr bwMode="auto">
            <a:xfrm>
              <a:off x="5893953" y="3401810"/>
              <a:ext cx="138792" cy="130778"/>
            </a:xfrm>
            <a:custGeom>
              <a:avLst/>
              <a:gdLst>
                <a:gd name="T0" fmla="*/ 158 w 161"/>
                <a:gd name="T1" fmla="*/ 135 h 152"/>
                <a:gd name="T2" fmla="*/ 131 w 161"/>
                <a:gd name="T3" fmla="*/ 92 h 152"/>
                <a:gd name="T4" fmla="*/ 131 w 161"/>
                <a:gd name="T5" fmla="*/ 92 h 152"/>
                <a:gd name="T6" fmla="*/ 130 w 161"/>
                <a:gd name="T7" fmla="*/ 90 h 152"/>
                <a:gd name="T8" fmla="*/ 115 w 161"/>
                <a:gd name="T9" fmla="*/ 67 h 152"/>
                <a:gd name="T10" fmla="*/ 108 w 161"/>
                <a:gd name="T11" fmla="*/ 41 h 152"/>
                <a:gd name="T12" fmla="*/ 108 w 161"/>
                <a:gd name="T13" fmla="*/ 6 h 152"/>
                <a:gd name="T14" fmla="*/ 119 w 161"/>
                <a:gd name="T15" fmla="*/ 6 h 152"/>
                <a:gd name="T16" fmla="*/ 119 w 161"/>
                <a:gd name="T17" fmla="*/ 0 h 152"/>
                <a:gd name="T18" fmla="*/ 45 w 161"/>
                <a:gd name="T19" fmla="*/ 0 h 152"/>
                <a:gd name="T20" fmla="*/ 45 w 161"/>
                <a:gd name="T21" fmla="*/ 6 h 152"/>
                <a:gd name="T22" fmla="*/ 54 w 161"/>
                <a:gd name="T23" fmla="*/ 6 h 152"/>
                <a:gd name="T24" fmla="*/ 54 w 161"/>
                <a:gd name="T25" fmla="*/ 41 h 152"/>
                <a:gd name="T26" fmla="*/ 46 w 161"/>
                <a:gd name="T27" fmla="*/ 67 h 152"/>
                <a:gd name="T28" fmla="*/ 4 w 161"/>
                <a:gd name="T29" fmla="*/ 135 h 152"/>
                <a:gd name="T30" fmla="*/ 2 w 161"/>
                <a:gd name="T31" fmla="*/ 147 h 152"/>
                <a:gd name="T32" fmla="*/ 13 w 161"/>
                <a:gd name="T33" fmla="*/ 152 h 152"/>
                <a:gd name="T34" fmla="*/ 148 w 161"/>
                <a:gd name="T35" fmla="*/ 152 h 152"/>
                <a:gd name="T36" fmla="*/ 159 w 161"/>
                <a:gd name="T37" fmla="*/ 147 h 152"/>
                <a:gd name="T38" fmla="*/ 158 w 161"/>
                <a:gd name="T39" fmla="*/ 135 h 152"/>
                <a:gd name="T40" fmla="*/ 74 w 161"/>
                <a:gd name="T41" fmla="*/ 34 h 152"/>
                <a:gd name="T42" fmla="*/ 82 w 161"/>
                <a:gd name="T43" fmla="*/ 42 h 152"/>
                <a:gd name="T44" fmla="*/ 74 w 161"/>
                <a:gd name="T45" fmla="*/ 49 h 152"/>
                <a:gd name="T46" fmla="*/ 66 w 161"/>
                <a:gd name="T47" fmla="*/ 42 h 152"/>
                <a:gd name="T48" fmla="*/ 74 w 161"/>
                <a:gd name="T49" fmla="*/ 34 h 152"/>
                <a:gd name="T50" fmla="*/ 154 w 161"/>
                <a:gd name="T51" fmla="*/ 144 h 152"/>
                <a:gd name="T52" fmla="*/ 148 w 161"/>
                <a:gd name="T53" fmla="*/ 146 h 152"/>
                <a:gd name="T54" fmla="*/ 13 w 161"/>
                <a:gd name="T55" fmla="*/ 146 h 152"/>
                <a:gd name="T56" fmla="*/ 8 w 161"/>
                <a:gd name="T57" fmla="*/ 144 h 152"/>
                <a:gd name="T58" fmla="*/ 9 w 161"/>
                <a:gd name="T59" fmla="*/ 138 h 152"/>
                <a:gd name="T60" fmla="*/ 35 w 161"/>
                <a:gd name="T61" fmla="*/ 96 h 152"/>
                <a:gd name="T62" fmla="*/ 36 w 161"/>
                <a:gd name="T63" fmla="*/ 96 h 152"/>
                <a:gd name="T64" fmla="*/ 72 w 161"/>
                <a:gd name="T65" fmla="*/ 97 h 152"/>
                <a:gd name="T66" fmla="*/ 80 w 161"/>
                <a:gd name="T67" fmla="*/ 90 h 152"/>
                <a:gd name="T68" fmla="*/ 88 w 161"/>
                <a:gd name="T69" fmla="*/ 97 h 152"/>
                <a:gd name="T70" fmla="*/ 87 w 161"/>
                <a:gd name="T71" fmla="*/ 100 h 152"/>
                <a:gd name="T72" fmla="*/ 104 w 161"/>
                <a:gd name="T73" fmla="*/ 101 h 152"/>
                <a:gd name="T74" fmla="*/ 126 w 161"/>
                <a:gd name="T75" fmla="*/ 97 h 152"/>
                <a:gd name="T76" fmla="*/ 152 w 161"/>
                <a:gd name="T77" fmla="*/ 138 h 152"/>
                <a:gd name="T78" fmla="*/ 154 w 161"/>
                <a:gd name="T79"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52">
                  <a:moveTo>
                    <a:pt x="158" y="135"/>
                  </a:moveTo>
                  <a:cubicBezTo>
                    <a:pt x="131" y="92"/>
                    <a:pt x="131" y="92"/>
                    <a:pt x="131" y="92"/>
                  </a:cubicBezTo>
                  <a:cubicBezTo>
                    <a:pt x="131" y="92"/>
                    <a:pt x="131" y="92"/>
                    <a:pt x="131" y="92"/>
                  </a:cubicBezTo>
                  <a:cubicBezTo>
                    <a:pt x="130" y="91"/>
                    <a:pt x="130" y="91"/>
                    <a:pt x="130" y="90"/>
                  </a:cubicBezTo>
                  <a:cubicBezTo>
                    <a:pt x="115" y="67"/>
                    <a:pt x="115" y="67"/>
                    <a:pt x="115" y="67"/>
                  </a:cubicBezTo>
                  <a:cubicBezTo>
                    <a:pt x="111" y="61"/>
                    <a:pt x="108" y="49"/>
                    <a:pt x="108" y="41"/>
                  </a:cubicBezTo>
                  <a:cubicBezTo>
                    <a:pt x="108" y="6"/>
                    <a:pt x="108" y="6"/>
                    <a:pt x="108" y="6"/>
                  </a:cubicBezTo>
                  <a:cubicBezTo>
                    <a:pt x="119" y="6"/>
                    <a:pt x="119" y="6"/>
                    <a:pt x="119" y="6"/>
                  </a:cubicBezTo>
                  <a:cubicBezTo>
                    <a:pt x="119" y="0"/>
                    <a:pt x="119" y="0"/>
                    <a:pt x="119" y="0"/>
                  </a:cubicBezTo>
                  <a:cubicBezTo>
                    <a:pt x="45" y="0"/>
                    <a:pt x="45" y="0"/>
                    <a:pt x="45" y="0"/>
                  </a:cubicBezTo>
                  <a:cubicBezTo>
                    <a:pt x="45" y="6"/>
                    <a:pt x="45" y="6"/>
                    <a:pt x="45" y="6"/>
                  </a:cubicBezTo>
                  <a:cubicBezTo>
                    <a:pt x="54" y="6"/>
                    <a:pt x="54" y="6"/>
                    <a:pt x="54" y="6"/>
                  </a:cubicBezTo>
                  <a:cubicBezTo>
                    <a:pt x="54" y="41"/>
                    <a:pt x="54" y="41"/>
                    <a:pt x="54" y="41"/>
                  </a:cubicBezTo>
                  <a:cubicBezTo>
                    <a:pt x="54" y="49"/>
                    <a:pt x="50" y="61"/>
                    <a:pt x="46" y="67"/>
                  </a:cubicBezTo>
                  <a:cubicBezTo>
                    <a:pt x="4" y="135"/>
                    <a:pt x="4" y="135"/>
                    <a:pt x="4" y="135"/>
                  </a:cubicBezTo>
                  <a:cubicBezTo>
                    <a:pt x="1" y="139"/>
                    <a:pt x="0" y="143"/>
                    <a:pt x="2" y="147"/>
                  </a:cubicBezTo>
                  <a:cubicBezTo>
                    <a:pt x="4" y="150"/>
                    <a:pt x="8" y="152"/>
                    <a:pt x="13" y="152"/>
                  </a:cubicBezTo>
                  <a:cubicBezTo>
                    <a:pt x="148" y="152"/>
                    <a:pt x="148" y="152"/>
                    <a:pt x="148" y="152"/>
                  </a:cubicBezTo>
                  <a:cubicBezTo>
                    <a:pt x="153" y="152"/>
                    <a:pt x="157" y="150"/>
                    <a:pt x="159" y="147"/>
                  </a:cubicBezTo>
                  <a:cubicBezTo>
                    <a:pt x="161" y="143"/>
                    <a:pt x="160" y="139"/>
                    <a:pt x="158" y="135"/>
                  </a:cubicBezTo>
                  <a:close/>
                  <a:moveTo>
                    <a:pt x="74" y="34"/>
                  </a:moveTo>
                  <a:cubicBezTo>
                    <a:pt x="78" y="34"/>
                    <a:pt x="82" y="37"/>
                    <a:pt x="82" y="42"/>
                  </a:cubicBezTo>
                  <a:cubicBezTo>
                    <a:pt x="82" y="46"/>
                    <a:pt x="78" y="49"/>
                    <a:pt x="74" y="49"/>
                  </a:cubicBezTo>
                  <a:cubicBezTo>
                    <a:pt x="70" y="49"/>
                    <a:pt x="66" y="46"/>
                    <a:pt x="66" y="42"/>
                  </a:cubicBezTo>
                  <a:cubicBezTo>
                    <a:pt x="66" y="37"/>
                    <a:pt x="70" y="34"/>
                    <a:pt x="74" y="34"/>
                  </a:cubicBezTo>
                  <a:close/>
                  <a:moveTo>
                    <a:pt x="154" y="144"/>
                  </a:moveTo>
                  <a:cubicBezTo>
                    <a:pt x="153" y="145"/>
                    <a:pt x="151" y="146"/>
                    <a:pt x="148" y="146"/>
                  </a:cubicBezTo>
                  <a:cubicBezTo>
                    <a:pt x="13" y="146"/>
                    <a:pt x="13" y="146"/>
                    <a:pt x="13" y="146"/>
                  </a:cubicBezTo>
                  <a:cubicBezTo>
                    <a:pt x="10" y="146"/>
                    <a:pt x="9" y="145"/>
                    <a:pt x="8" y="144"/>
                  </a:cubicBezTo>
                  <a:cubicBezTo>
                    <a:pt x="7" y="143"/>
                    <a:pt x="7" y="141"/>
                    <a:pt x="9" y="138"/>
                  </a:cubicBezTo>
                  <a:cubicBezTo>
                    <a:pt x="35" y="96"/>
                    <a:pt x="35" y="96"/>
                    <a:pt x="35" y="96"/>
                  </a:cubicBezTo>
                  <a:cubicBezTo>
                    <a:pt x="36" y="96"/>
                    <a:pt x="36" y="96"/>
                    <a:pt x="36" y="96"/>
                  </a:cubicBezTo>
                  <a:cubicBezTo>
                    <a:pt x="48" y="93"/>
                    <a:pt x="60" y="95"/>
                    <a:pt x="72" y="97"/>
                  </a:cubicBezTo>
                  <a:cubicBezTo>
                    <a:pt x="72" y="93"/>
                    <a:pt x="76" y="90"/>
                    <a:pt x="80" y="90"/>
                  </a:cubicBezTo>
                  <a:cubicBezTo>
                    <a:pt x="84" y="90"/>
                    <a:pt x="88" y="93"/>
                    <a:pt x="88" y="97"/>
                  </a:cubicBezTo>
                  <a:cubicBezTo>
                    <a:pt x="88" y="98"/>
                    <a:pt x="87" y="99"/>
                    <a:pt x="87" y="100"/>
                  </a:cubicBezTo>
                  <a:cubicBezTo>
                    <a:pt x="93" y="101"/>
                    <a:pt x="98" y="101"/>
                    <a:pt x="104" y="101"/>
                  </a:cubicBezTo>
                  <a:cubicBezTo>
                    <a:pt x="111" y="101"/>
                    <a:pt x="119" y="100"/>
                    <a:pt x="126" y="97"/>
                  </a:cubicBezTo>
                  <a:cubicBezTo>
                    <a:pt x="152" y="138"/>
                    <a:pt x="152" y="138"/>
                    <a:pt x="152" y="138"/>
                  </a:cubicBezTo>
                  <a:cubicBezTo>
                    <a:pt x="154" y="141"/>
                    <a:pt x="154" y="143"/>
                    <a:pt x="154" y="14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8" name="Freeform 562"/>
            <p:cNvSpPr/>
            <p:nvPr/>
          </p:nvSpPr>
          <p:spPr bwMode="auto">
            <a:xfrm>
              <a:off x="5955881" y="3485231"/>
              <a:ext cx="13114" cy="6921"/>
            </a:xfrm>
            <a:custGeom>
              <a:avLst/>
              <a:gdLst>
                <a:gd name="T0" fmla="*/ 8 w 15"/>
                <a:gd name="T1" fmla="*/ 8 h 8"/>
                <a:gd name="T2" fmla="*/ 15 w 15"/>
                <a:gd name="T3" fmla="*/ 3 h 8"/>
                <a:gd name="T4" fmla="*/ 4 w 15"/>
                <a:gd name="T5" fmla="*/ 1 h 8"/>
                <a:gd name="T6" fmla="*/ 0 w 15"/>
                <a:gd name="T7" fmla="*/ 0 h 8"/>
                <a:gd name="T8" fmla="*/ 0 w 15"/>
                <a:gd name="T9" fmla="*/ 0 h 8"/>
                <a:gd name="T10" fmla="*/ 8 w 15"/>
                <a:gd name="T11" fmla="*/ 8 h 8"/>
              </a:gdLst>
              <a:ahLst/>
              <a:cxnLst>
                <a:cxn ang="0">
                  <a:pos x="T0" y="T1"/>
                </a:cxn>
                <a:cxn ang="0">
                  <a:pos x="T2" y="T3"/>
                </a:cxn>
                <a:cxn ang="0">
                  <a:pos x="T4" y="T5"/>
                </a:cxn>
                <a:cxn ang="0">
                  <a:pos x="T6" y="T7"/>
                </a:cxn>
                <a:cxn ang="0">
                  <a:pos x="T8" y="T9"/>
                </a:cxn>
                <a:cxn ang="0">
                  <a:pos x="T10" y="T11"/>
                </a:cxn>
              </a:cxnLst>
              <a:rect l="0" t="0" r="r" b="b"/>
              <a:pathLst>
                <a:path w="15" h="8">
                  <a:moveTo>
                    <a:pt x="8" y="8"/>
                  </a:moveTo>
                  <a:cubicBezTo>
                    <a:pt x="11" y="8"/>
                    <a:pt x="14" y="6"/>
                    <a:pt x="15" y="3"/>
                  </a:cubicBezTo>
                  <a:cubicBezTo>
                    <a:pt x="11" y="2"/>
                    <a:pt x="8" y="2"/>
                    <a:pt x="4" y="1"/>
                  </a:cubicBezTo>
                  <a:cubicBezTo>
                    <a:pt x="3" y="1"/>
                    <a:pt x="2" y="0"/>
                    <a:pt x="0" y="0"/>
                  </a:cubicBezTo>
                  <a:cubicBezTo>
                    <a:pt x="0" y="0"/>
                    <a:pt x="0" y="0"/>
                    <a:pt x="0" y="0"/>
                  </a:cubicBezTo>
                  <a:cubicBezTo>
                    <a:pt x="0" y="5"/>
                    <a:pt x="4" y="8"/>
                    <a:pt x="8"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69" name="Oval 563"/>
            <p:cNvSpPr>
              <a:spLocks noChangeArrowheads="1"/>
            </p:cNvSpPr>
            <p:nvPr/>
          </p:nvSpPr>
          <p:spPr bwMode="auto">
            <a:xfrm>
              <a:off x="5960253" y="3375217"/>
              <a:ext cx="15664" cy="1457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0" name="Oval 564"/>
            <p:cNvSpPr>
              <a:spLocks noChangeArrowheads="1"/>
            </p:cNvSpPr>
            <p:nvPr/>
          </p:nvSpPr>
          <p:spPr bwMode="auto">
            <a:xfrm>
              <a:off x="5963896" y="3349353"/>
              <a:ext cx="22221" cy="214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1" name="Oval 565"/>
            <p:cNvSpPr>
              <a:spLocks noChangeArrowheads="1"/>
            </p:cNvSpPr>
            <p:nvPr/>
          </p:nvSpPr>
          <p:spPr bwMode="auto">
            <a:xfrm>
              <a:off x="5939489" y="3359553"/>
              <a:ext cx="18943" cy="189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2" name="Freeform 566"/>
            <p:cNvSpPr>
              <a:spLocks noEditPoints="1"/>
            </p:cNvSpPr>
            <p:nvPr/>
          </p:nvSpPr>
          <p:spPr bwMode="auto">
            <a:xfrm>
              <a:off x="7029792" y="3744237"/>
              <a:ext cx="170485" cy="110378"/>
            </a:xfrm>
            <a:custGeom>
              <a:avLst/>
              <a:gdLst>
                <a:gd name="T0" fmla="*/ 173 w 198"/>
                <a:gd name="T1" fmla="*/ 49 h 128"/>
                <a:gd name="T2" fmla="*/ 82 w 198"/>
                <a:gd name="T3" fmla="*/ 25 h 128"/>
                <a:gd name="T4" fmla="*/ 23 w 198"/>
                <a:gd name="T5" fmla="*/ 53 h 128"/>
                <a:gd name="T6" fmla="*/ 0 w 198"/>
                <a:gd name="T7" fmla="*/ 89 h 128"/>
                <a:gd name="T8" fmla="*/ 53 w 198"/>
                <a:gd name="T9" fmla="*/ 128 h 128"/>
                <a:gd name="T10" fmla="*/ 93 w 198"/>
                <a:gd name="T11" fmla="*/ 102 h 128"/>
                <a:gd name="T12" fmla="*/ 99 w 198"/>
                <a:gd name="T13" fmla="*/ 105 h 128"/>
                <a:gd name="T14" fmla="*/ 100 w 198"/>
                <a:gd name="T15" fmla="*/ 128 h 128"/>
                <a:gd name="T16" fmla="*/ 120 w 198"/>
                <a:gd name="T17" fmla="*/ 127 h 128"/>
                <a:gd name="T18" fmla="*/ 134 w 198"/>
                <a:gd name="T19" fmla="*/ 89 h 128"/>
                <a:gd name="T20" fmla="*/ 144 w 198"/>
                <a:gd name="T21" fmla="*/ 83 h 128"/>
                <a:gd name="T22" fmla="*/ 144 w 198"/>
                <a:gd name="T23" fmla="*/ 95 h 128"/>
                <a:gd name="T24" fmla="*/ 134 w 198"/>
                <a:gd name="T25" fmla="*/ 128 h 128"/>
                <a:gd name="T26" fmla="*/ 198 w 198"/>
                <a:gd name="T27" fmla="*/ 89 h 128"/>
                <a:gd name="T28" fmla="*/ 69 w 198"/>
                <a:gd name="T29" fmla="*/ 107 h 128"/>
                <a:gd name="T30" fmla="*/ 59 w 198"/>
                <a:gd name="T31" fmla="*/ 113 h 128"/>
                <a:gd name="T32" fmla="*/ 48 w 198"/>
                <a:gd name="T33" fmla="*/ 105 h 128"/>
                <a:gd name="T34" fmla="*/ 61 w 198"/>
                <a:gd name="T35" fmla="*/ 87 h 128"/>
                <a:gd name="T36" fmla="*/ 69 w 198"/>
                <a:gd name="T37" fmla="*/ 82 h 128"/>
                <a:gd name="T38" fmla="*/ 70 w 198"/>
                <a:gd name="T39" fmla="*/ 92 h 128"/>
                <a:gd name="T40" fmla="*/ 106 w 198"/>
                <a:gd name="T41" fmla="*/ 85 h 128"/>
                <a:gd name="T42" fmla="*/ 94 w 198"/>
                <a:gd name="T43" fmla="*/ 93 h 128"/>
                <a:gd name="T44" fmla="*/ 80 w 198"/>
                <a:gd name="T45" fmla="*/ 83 h 128"/>
                <a:gd name="T46" fmla="*/ 98 w 198"/>
                <a:gd name="T47" fmla="*/ 60 h 128"/>
                <a:gd name="T48" fmla="*/ 101 w 198"/>
                <a:gd name="T49" fmla="*/ 58 h 128"/>
                <a:gd name="T50" fmla="*/ 107 w 198"/>
                <a:gd name="T51" fmla="*/ 61 h 128"/>
                <a:gd name="T52" fmla="*/ 106 w 198"/>
                <a:gd name="T53" fmla="*/ 85 h 128"/>
                <a:gd name="T54" fmla="*/ 134 w 198"/>
                <a:gd name="T55" fmla="*/ 75 h 128"/>
                <a:gd name="T56" fmla="*/ 125 w 198"/>
                <a:gd name="T57" fmla="*/ 74 h 128"/>
                <a:gd name="T58" fmla="*/ 133 w 198"/>
                <a:gd name="T59" fmla="*/ 49 h 128"/>
                <a:gd name="T60" fmla="*/ 133 w 198"/>
                <a:gd name="T61" fmla="*/ 49 h 128"/>
                <a:gd name="T62" fmla="*/ 141 w 198"/>
                <a:gd name="T63" fmla="*/ 44 h 128"/>
                <a:gd name="T64" fmla="*/ 141 w 198"/>
                <a:gd name="T65" fmla="*/ 53 h 128"/>
                <a:gd name="T66" fmla="*/ 140 w 198"/>
                <a:gd name="T67"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8" h="128">
                  <a:moveTo>
                    <a:pt x="173" y="53"/>
                  </a:moveTo>
                  <a:cubicBezTo>
                    <a:pt x="173" y="51"/>
                    <a:pt x="173" y="50"/>
                    <a:pt x="173" y="49"/>
                  </a:cubicBezTo>
                  <a:cubicBezTo>
                    <a:pt x="173" y="22"/>
                    <a:pt x="151" y="0"/>
                    <a:pt x="124" y="0"/>
                  </a:cubicBezTo>
                  <a:cubicBezTo>
                    <a:pt x="106" y="0"/>
                    <a:pt x="91" y="10"/>
                    <a:pt x="82" y="25"/>
                  </a:cubicBezTo>
                  <a:cubicBezTo>
                    <a:pt x="76" y="20"/>
                    <a:pt x="68" y="17"/>
                    <a:pt x="59" y="17"/>
                  </a:cubicBezTo>
                  <a:cubicBezTo>
                    <a:pt x="39" y="17"/>
                    <a:pt x="23" y="33"/>
                    <a:pt x="23" y="53"/>
                  </a:cubicBezTo>
                  <a:cubicBezTo>
                    <a:pt x="23" y="53"/>
                    <a:pt x="23" y="53"/>
                    <a:pt x="23" y="53"/>
                  </a:cubicBezTo>
                  <a:cubicBezTo>
                    <a:pt x="9" y="59"/>
                    <a:pt x="0" y="73"/>
                    <a:pt x="0" y="89"/>
                  </a:cubicBezTo>
                  <a:cubicBezTo>
                    <a:pt x="0" y="111"/>
                    <a:pt x="16" y="128"/>
                    <a:pt x="36" y="128"/>
                  </a:cubicBezTo>
                  <a:cubicBezTo>
                    <a:pt x="53" y="128"/>
                    <a:pt x="53" y="128"/>
                    <a:pt x="53" y="128"/>
                  </a:cubicBezTo>
                  <a:cubicBezTo>
                    <a:pt x="58" y="122"/>
                    <a:pt x="69" y="116"/>
                    <a:pt x="81" y="109"/>
                  </a:cubicBezTo>
                  <a:cubicBezTo>
                    <a:pt x="85" y="107"/>
                    <a:pt x="89" y="104"/>
                    <a:pt x="93" y="102"/>
                  </a:cubicBezTo>
                  <a:cubicBezTo>
                    <a:pt x="99" y="98"/>
                    <a:pt x="99" y="98"/>
                    <a:pt x="99" y="98"/>
                  </a:cubicBezTo>
                  <a:cubicBezTo>
                    <a:pt x="99" y="105"/>
                    <a:pt x="99" y="105"/>
                    <a:pt x="99" y="105"/>
                  </a:cubicBezTo>
                  <a:cubicBezTo>
                    <a:pt x="99" y="109"/>
                    <a:pt x="99" y="113"/>
                    <a:pt x="99" y="118"/>
                  </a:cubicBezTo>
                  <a:cubicBezTo>
                    <a:pt x="100" y="122"/>
                    <a:pt x="100" y="125"/>
                    <a:pt x="100" y="128"/>
                  </a:cubicBezTo>
                  <a:cubicBezTo>
                    <a:pt x="122" y="128"/>
                    <a:pt x="122" y="128"/>
                    <a:pt x="122" y="128"/>
                  </a:cubicBezTo>
                  <a:cubicBezTo>
                    <a:pt x="121" y="128"/>
                    <a:pt x="121" y="128"/>
                    <a:pt x="120" y="127"/>
                  </a:cubicBezTo>
                  <a:cubicBezTo>
                    <a:pt x="112" y="123"/>
                    <a:pt x="109" y="113"/>
                    <a:pt x="113" y="104"/>
                  </a:cubicBezTo>
                  <a:cubicBezTo>
                    <a:pt x="116" y="100"/>
                    <a:pt x="124" y="95"/>
                    <a:pt x="134" y="89"/>
                  </a:cubicBezTo>
                  <a:cubicBezTo>
                    <a:pt x="135" y="88"/>
                    <a:pt x="137" y="87"/>
                    <a:pt x="138" y="87"/>
                  </a:cubicBezTo>
                  <a:cubicBezTo>
                    <a:pt x="144" y="83"/>
                    <a:pt x="144" y="83"/>
                    <a:pt x="144" y="83"/>
                  </a:cubicBezTo>
                  <a:cubicBezTo>
                    <a:pt x="144" y="90"/>
                    <a:pt x="144" y="90"/>
                    <a:pt x="144" y="90"/>
                  </a:cubicBezTo>
                  <a:cubicBezTo>
                    <a:pt x="144" y="91"/>
                    <a:pt x="144" y="93"/>
                    <a:pt x="144" y="95"/>
                  </a:cubicBezTo>
                  <a:cubicBezTo>
                    <a:pt x="145" y="106"/>
                    <a:pt x="145" y="116"/>
                    <a:pt x="143" y="120"/>
                  </a:cubicBezTo>
                  <a:cubicBezTo>
                    <a:pt x="141" y="124"/>
                    <a:pt x="138" y="127"/>
                    <a:pt x="134" y="128"/>
                  </a:cubicBezTo>
                  <a:cubicBezTo>
                    <a:pt x="161" y="128"/>
                    <a:pt x="161" y="128"/>
                    <a:pt x="161" y="128"/>
                  </a:cubicBezTo>
                  <a:cubicBezTo>
                    <a:pt x="181" y="128"/>
                    <a:pt x="198" y="111"/>
                    <a:pt x="198" y="89"/>
                  </a:cubicBezTo>
                  <a:cubicBezTo>
                    <a:pt x="198" y="72"/>
                    <a:pt x="187" y="58"/>
                    <a:pt x="173" y="53"/>
                  </a:cubicBezTo>
                  <a:close/>
                  <a:moveTo>
                    <a:pt x="69" y="107"/>
                  </a:moveTo>
                  <a:cubicBezTo>
                    <a:pt x="67" y="110"/>
                    <a:pt x="65" y="112"/>
                    <a:pt x="62" y="113"/>
                  </a:cubicBezTo>
                  <a:cubicBezTo>
                    <a:pt x="61" y="113"/>
                    <a:pt x="60" y="113"/>
                    <a:pt x="59" y="113"/>
                  </a:cubicBezTo>
                  <a:cubicBezTo>
                    <a:pt x="57" y="113"/>
                    <a:pt x="55" y="113"/>
                    <a:pt x="53" y="112"/>
                  </a:cubicBezTo>
                  <a:cubicBezTo>
                    <a:pt x="51" y="110"/>
                    <a:pt x="49" y="108"/>
                    <a:pt x="48" y="105"/>
                  </a:cubicBezTo>
                  <a:cubicBezTo>
                    <a:pt x="47" y="102"/>
                    <a:pt x="47" y="99"/>
                    <a:pt x="49" y="96"/>
                  </a:cubicBezTo>
                  <a:cubicBezTo>
                    <a:pt x="50" y="94"/>
                    <a:pt x="54" y="91"/>
                    <a:pt x="61" y="87"/>
                  </a:cubicBezTo>
                  <a:cubicBezTo>
                    <a:pt x="62" y="86"/>
                    <a:pt x="63" y="86"/>
                    <a:pt x="63" y="86"/>
                  </a:cubicBezTo>
                  <a:cubicBezTo>
                    <a:pt x="69" y="82"/>
                    <a:pt x="69" y="82"/>
                    <a:pt x="69" y="82"/>
                  </a:cubicBezTo>
                  <a:cubicBezTo>
                    <a:pt x="69" y="89"/>
                    <a:pt x="69" y="89"/>
                    <a:pt x="69" y="89"/>
                  </a:cubicBezTo>
                  <a:cubicBezTo>
                    <a:pt x="69" y="90"/>
                    <a:pt x="69" y="91"/>
                    <a:pt x="70" y="92"/>
                  </a:cubicBezTo>
                  <a:cubicBezTo>
                    <a:pt x="70" y="100"/>
                    <a:pt x="70" y="104"/>
                    <a:pt x="69" y="107"/>
                  </a:cubicBezTo>
                  <a:close/>
                  <a:moveTo>
                    <a:pt x="106" y="85"/>
                  </a:moveTo>
                  <a:cubicBezTo>
                    <a:pt x="104" y="88"/>
                    <a:pt x="102" y="91"/>
                    <a:pt x="98" y="92"/>
                  </a:cubicBezTo>
                  <a:cubicBezTo>
                    <a:pt x="97" y="92"/>
                    <a:pt x="95" y="93"/>
                    <a:pt x="94" y="93"/>
                  </a:cubicBezTo>
                  <a:cubicBezTo>
                    <a:pt x="92" y="93"/>
                    <a:pt x="89" y="92"/>
                    <a:pt x="87" y="91"/>
                  </a:cubicBezTo>
                  <a:cubicBezTo>
                    <a:pt x="84" y="89"/>
                    <a:pt x="82" y="86"/>
                    <a:pt x="80" y="83"/>
                  </a:cubicBezTo>
                  <a:cubicBezTo>
                    <a:pt x="79" y="79"/>
                    <a:pt x="80" y="75"/>
                    <a:pt x="82" y="72"/>
                  </a:cubicBezTo>
                  <a:cubicBezTo>
                    <a:pt x="84" y="68"/>
                    <a:pt x="90" y="64"/>
                    <a:pt x="98" y="60"/>
                  </a:cubicBezTo>
                  <a:cubicBezTo>
                    <a:pt x="99" y="59"/>
                    <a:pt x="99" y="59"/>
                    <a:pt x="99" y="59"/>
                  </a:cubicBezTo>
                  <a:cubicBezTo>
                    <a:pt x="101" y="58"/>
                    <a:pt x="101" y="58"/>
                    <a:pt x="101" y="58"/>
                  </a:cubicBezTo>
                  <a:cubicBezTo>
                    <a:pt x="107" y="54"/>
                    <a:pt x="107" y="54"/>
                    <a:pt x="107" y="54"/>
                  </a:cubicBezTo>
                  <a:cubicBezTo>
                    <a:pt x="107" y="61"/>
                    <a:pt x="107" y="61"/>
                    <a:pt x="107" y="61"/>
                  </a:cubicBezTo>
                  <a:cubicBezTo>
                    <a:pt x="107" y="62"/>
                    <a:pt x="107" y="64"/>
                    <a:pt x="107" y="65"/>
                  </a:cubicBezTo>
                  <a:cubicBezTo>
                    <a:pt x="108" y="74"/>
                    <a:pt x="108" y="82"/>
                    <a:pt x="106" y="85"/>
                  </a:cubicBezTo>
                  <a:close/>
                  <a:moveTo>
                    <a:pt x="140" y="69"/>
                  </a:moveTo>
                  <a:cubicBezTo>
                    <a:pt x="139" y="72"/>
                    <a:pt x="137" y="74"/>
                    <a:pt x="134" y="75"/>
                  </a:cubicBezTo>
                  <a:cubicBezTo>
                    <a:pt x="133" y="75"/>
                    <a:pt x="132" y="75"/>
                    <a:pt x="130" y="75"/>
                  </a:cubicBezTo>
                  <a:cubicBezTo>
                    <a:pt x="129" y="75"/>
                    <a:pt x="127" y="75"/>
                    <a:pt x="125" y="74"/>
                  </a:cubicBezTo>
                  <a:cubicBezTo>
                    <a:pt x="120" y="71"/>
                    <a:pt x="118" y="64"/>
                    <a:pt x="120" y="59"/>
                  </a:cubicBezTo>
                  <a:cubicBezTo>
                    <a:pt x="122" y="56"/>
                    <a:pt x="126" y="53"/>
                    <a:pt x="133" y="49"/>
                  </a:cubicBezTo>
                  <a:cubicBezTo>
                    <a:pt x="133" y="49"/>
                    <a:pt x="133" y="49"/>
                    <a:pt x="133" y="49"/>
                  </a:cubicBezTo>
                  <a:cubicBezTo>
                    <a:pt x="133" y="49"/>
                    <a:pt x="133" y="49"/>
                    <a:pt x="133" y="49"/>
                  </a:cubicBezTo>
                  <a:cubicBezTo>
                    <a:pt x="134" y="49"/>
                    <a:pt x="134" y="48"/>
                    <a:pt x="135" y="48"/>
                  </a:cubicBezTo>
                  <a:cubicBezTo>
                    <a:pt x="141" y="44"/>
                    <a:pt x="141" y="44"/>
                    <a:pt x="141" y="44"/>
                  </a:cubicBezTo>
                  <a:cubicBezTo>
                    <a:pt x="141" y="51"/>
                    <a:pt x="141" y="51"/>
                    <a:pt x="141" y="51"/>
                  </a:cubicBezTo>
                  <a:cubicBezTo>
                    <a:pt x="141" y="52"/>
                    <a:pt x="141" y="52"/>
                    <a:pt x="141" y="53"/>
                  </a:cubicBezTo>
                  <a:cubicBezTo>
                    <a:pt x="141" y="54"/>
                    <a:pt x="141" y="54"/>
                    <a:pt x="141" y="54"/>
                  </a:cubicBezTo>
                  <a:cubicBezTo>
                    <a:pt x="142" y="62"/>
                    <a:pt x="142" y="66"/>
                    <a:pt x="140" y="6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3" name="Freeform 567"/>
            <p:cNvSpPr/>
            <p:nvPr/>
          </p:nvSpPr>
          <p:spPr bwMode="auto">
            <a:xfrm>
              <a:off x="7135070" y="3788315"/>
              <a:ext cx="13843" cy="17121"/>
            </a:xfrm>
            <a:custGeom>
              <a:avLst/>
              <a:gdLst>
                <a:gd name="T0" fmla="*/ 15 w 16"/>
                <a:gd name="T1" fmla="*/ 0 h 20"/>
                <a:gd name="T2" fmla="*/ 15 w 16"/>
                <a:gd name="T3" fmla="*/ 3 h 20"/>
                <a:gd name="T4" fmla="*/ 15 w 16"/>
                <a:gd name="T5" fmla="*/ 16 h 20"/>
                <a:gd name="T6" fmla="*/ 11 w 16"/>
                <a:gd name="T7" fmla="*/ 20 h 20"/>
                <a:gd name="T8" fmla="*/ 8 w 16"/>
                <a:gd name="T9" fmla="*/ 20 h 20"/>
                <a:gd name="T10" fmla="*/ 5 w 16"/>
                <a:gd name="T11" fmla="*/ 19 h 20"/>
                <a:gd name="T12" fmla="*/ 2 w 16"/>
                <a:gd name="T13" fmla="*/ 9 h 20"/>
                <a:gd name="T14" fmla="*/ 13 w 16"/>
                <a:gd name="T15" fmla="*/ 2 h 20"/>
                <a:gd name="T16" fmla="*/ 15 w 16"/>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0">
                  <a:moveTo>
                    <a:pt x="15" y="0"/>
                  </a:moveTo>
                  <a:cubicBezTo>
                    <a:pt x="15" y="1"/>
                    <a:pt x="15" y="2"/>
                    <a:pt x="15" y="3"/>
                  </a:cubicBezTo>
                  <a:cubicBezTo>
                    <a:pt x="16" y="7"/>
                    <a:pt x="16" y="14"/>
                    <a:pt x="15" y="16"/>
                  </a:cubicBezTo>
                  <a:cubicBezTo>
                    <a:pt x="14" y="18"/>
                    <a:pt x="12" y="19"/>
                    <a:pt x="11" y="20"/>
                  </a:cubicBezTo>
                  <a:cubicBezTo>
                    <a:pt x="10" y="20"/>
                    <a:pt x="9" y="20"/>
                    <a:pt x="8" y="20"/>
                  </a:cubicBezTo>
                  <a:cubicBezTo>
                    <a:pt x="7" y="20"/>
                    <a:pt x="6" y="20"/>
                    <a:pt x="5" y="19"/>
                  </a:cubicBezTo>
                  <a:cubicBezTo>
                    <a:pt x="1" y="17"/>
                    <a:pt x="0" y="13"/>
                    <a:pt x="2" y="9"/>
                  </a:cubicBezTo>
                  <a:cubicBezTo>
                    <a:pt x="3" y="7"/>
                    <a:pt x="9" y="4"/>
                    <a:pt x="13" y="2"/>
                  </a:cubicBezTo>
                  <a:cubicBezTo>
                    <a:pt x="14" y="1"/>
                    <a:pt x="14" y="1"/>
                    <a:pt x="15"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4" name="Freeform 568"/>
            <p:cNvSpPr/>
            <p:nvPr/>
          </p:nvSpPr>
          <p:spPr bwMode="auto">
            <a:xfrm>
              <a:off x="7100463" y="3797058"/>
              <a:ext cx="18943" cy="24043"/>
            </a:xfrm>
            <a:custGeom>
              <a:avLst/>
              <a:gdLst>
                <a:gd name="T0" fmla="*/ 21 w 22"/>
                <a:gd name="T1" fmla="*/ 0 h 28"/>
                <a:gd name="T2" fmla="*/ 21 w 22"/>
                <a:gd name="T3" fmla="*/ 4 h 28"/>
                <a:gd name="T4" fmla="*/ 21 w 22"/>
                <a:gd name="T5" fmla="*/ 22 h 28"/>
                <a:gd name="T6" fmla="*/ 15 w 22"/>
                <a:gd name="T7" fmla="*/ 27 h 28"/>
                <a:gd name="T8" fmla="*/ 12 w 22"/>
                <a:gd name="T9" fmla="*/ 28 h 28"/>
                <a:gd name="T10" fmla="*/ 7 w 22"/>
                <a:gd name="T11" fmla="*/ 26 h 28"/>
                <a:gd name="T12" fmla="*/ 3 w 22"/>
                <a:gd name="T13" fmla="*/ 13 h 28"/>
                <a:gd name="T14" fmla="*/ 18 w 22"/>
                <a:gd name="T15" fmla="*/ 2 h 28"/>
                <a:gd name="T16" fmla="*/ 21 w 2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8">
                  <a:moveTo>
                    <a:pt x="21" y="0"/>
                  </a:moveTo>
                  <a:cubicBezTo>
                    <a:pt x="21" y="1"/>
                    <a:pt x="21" y="3"/>
                    <a:pt x="21" y="4"/>
                  </a:cubicBezTo>
                  <a:cubicBezTo>
                    <a:pt x="22" y="10"/>
                    <a:pt x="22" y="19"/>
                    <a:pt x="21" y="22"/>
                  </a:cubicBezTo>
                  <a:cubicBezTo>
                    <a:pt x="19" y="25"/>
                    <a:pt x="17" y="26"/>
                    <a:pt x="15" y="27"/>
                  </a:cubicBezTo>
                  <a:cubicBezTo>
                    <a:pt x="14" y="27"/>
                    <a:pt x="13" y="28"/>
                    <a:pt x="12" y="28"/>
                  </a:cubicBezTo>
                  <a:cubicBezTo>
                    <a:pt x="10" y="28"/>
                    <a:pt x="9" y="27"/>
                    <a:pt x="7" y="26"/>
                  </a:cubicBezTo>
                  <a:cubicBezTo>
                    <a:pt x="2" y="24"/>
                    <a:pt x="0" y="18"/>
                    <a:pt x="3" y="13"/>
                  </a:cubicBezTo>
                  <a:cubicBezTo>
                    <a:pt x="5" y="10"/>
                    <a:pt x="13" y="5"/>
                    <a:pt x="18" y="2"/>
                  </a:cubicBezTo>
                  <a:cubicBezTo>
                    <a:pt x="19" y="2"/>
                    <a:pt x="20" y="1"/>
                    <a:pt x="21"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5" name="Freeform 569"/>
            <p:cNvSpPr/>
            <p:nvPr/>
          </p:nvSpPr>
          <p:spPr bwMode="auto">
            <a:xfrm>
              <a:off x="7073142" y="3821101"/>
              <a:ext cx="13479" cy="17121"/>
            </a:xfrm>
            <a:custGeom>
              <a:avLst/>
              <a:gdLst>
                <a:gd name="T0" fmla="*/ 15 w 16"/>
                <a:gd name="T1" fmla="*/ 0 h 20"/>
                <a:gd name="T2" fmla="*/ 16 w 16"/>
                <a:gd name="T3" fmla="*/ 3 h 20"/>
                <a:gd name="T4" fmla="*/ 15 w 16"/>
                <a:gd name="T5" fmla="*/ 16 h 20"/>
                <a:gd name="T6" fmla="*/ 11 w 16"/>
                <a:gd name="T7" fmla="*/ 20 h 20"/>
                <a:gd name="T8" fmla="*/ 9 w 16"/>
                <a:gd name="T9" fmla="*/ 20 h 20"/>
                <a:gd name="T10" fmla="*/ 5 w 16"/>
                <a:gd name="T11" fmla="*/ 19 h 20"/>
                <a:gd name="T12" fmla="*/ 2 w 16"/>
                <a:gd name="T13" fmla="*/ 9 h 20"/>
                <a:gd name="T14" fmla="*/ 13 w 16"/>
                <a:gd name="T15" fmla="*/ 1 h 20"/>
                <a:gd name="T16" fmla="*/ 15 w 16"/>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0">
                  <a:moveTo>
                    <a:pt x="15" y="0"/>
                  </a:moveTo>
                  <a:cubicBezTo>
                    <a:pt x="15" y="1"/>
                    <a:pt x="15" y="2"/>
                    <a:pt x="16" y="3"/>
                  </a:cubicBezTo>
                  <a:cubicBezTo>
                    <a:pt x="16" y="7"/>
                    <a:pt x="16" y="14"/>
                    <a:pt x="15" y="16"/>
                  </a:cubicBezTo>
                  <a:cubicBezTo>
                    <a:pt x="14" y="18"/>
                    <a:pt x="13" y="19"/>
                    <a:pt x="11" y="20"/>
                  </a:cubicBezTo>
                  <a:cubicBezTo>
                    <a:pt x="10" y="20"/>
                    <a:pt x="9" y="20"/>
                    <a:pt x="9" y="20"/>
                  </a:cubicBezTo>
                  <a:cubicBezTo>
                    <a:pt x="7" y="20"/>
                    <a:pt x="6" y="20"/>
                    <a:pt x="5" y="19"/>
                  </a:cubicBezTo>
                  <a:cubicBezTo>
                    <a:pt x="2" y="17"/>
                    <a:pt x="0" y="13"/>
                    <a:pt x="2" y="9"/>
                  </a:cubicBezTo>
                  <a:cubicBezTo>
                    <a:pt x="3" y="7"/>
                    <a:pt x="9" y="4"/>
                    <a:pt x="13" y="1"/>
                  </a:cubicBezTo>
                  <a:cubicBezTo>
                    <a:pt x="14" y="1"/>
                    <a:pt x="15" y="0"/>
                    <a:pt x="15"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6" name="Freeform 570"/>
            <p:cNvSpPr/>
            <p:nvPr/>
          </p:nvSpPr>
          <p:spPr bwMode="auto">
            <a:xfrm>
              <a:off x="7127420" y="3821830"/>
              <a:ext cx="24771" cy="30236"/>
            </a:xfrm>
            <a:custGeom>
              <a:avLst/>
              <a:gdLst>
                <a:gd name="T0" fmla="*/ 27 w 29"/>
                <a:gd name="T1" fmla="*/ 0 h 35"/>
                <a:gd name="T2" fmla="*/ 27 w 29"/>
                <a:gd name="T3" fmla="*/ 5 h 35"/>
                <a:gd name="T4" fmla="*/ 27 w 29"/>
                <a:gd name="T5" fmla="*/ 29 h 35"/>
                <a:gd name="T6" fmla="*/ 19 w 29"/>
                <a:gd name="T7" fmla="*/ 35 h 35"/>
                <a:gd name="T8" fmla="*/ 15 w 29"/>
                <a:gd name="T9" fmla="*/ 35 h 35"/>
                <a:gd name="T10" fmla="*/ 9 w 29"/>
                <a:gd name="T11" fmla="*/ 34 h 35"/>
                <a:gd name="T12" fmla="*/ 4 w 29"/>
                <a:gd name="T13" fmla="*/ 16 h 35"/>
                <a:gd name="T14" fmla="*/ 23 w 29"/>
                <a:gd name="T15" fmla="*/ 3 h 35"/>
                <a:gd name="T16" fmla="*/ 27 w 29"/>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5">
                  <a:moveTo>
                    <a:pt x="27" y="0"/>
                  </a:moveTo>
                  <a:cubicBezTo>
                    <a:pt x="27" y="2"/>
                    <a:pt x="27" y="3"/>
                    <a:pt x="27" y="5"/>
                  </a:cubicBezTo>
                  <a:cubicBezTo>
                    <a:pt x="28" y="13"/>
                    <a:pt x="29" y="25"/>
                    <a:pt x="27" y="29"/>
                  </a:cubicBezTo>
                  <a:cubicBezTo>
                    <a:pt x="25" y="32"/>
                    <a:pt x="22" y="34"/>
                    <a:pt x="19" y="35"/>
                  </a:cubicBezTo>
                  <a:cubicBezTo>
                    <a:pt x="18" y="35"/>
                    <a:pt x="16" y="35"/>
                    <a:pt x="15" y="35"/>
                  </a:cubicBezTo>
                  <a:cubicBezTo>
                    <a:pt x="13" y="35"/>
                    <a:pt x="11" y="35"/>
                    <a:pt x="9" y="34"/>
                  </a:cubicBezTo>
                  <a:cubicBezTo>
                    <a:pt x="3" y="30"/>
                    <a:pt x="0" y="23"/>
                    <a:pt x="4" y="16"/>
                  </a:cubicBezTo>
                  <a:cubicBezTo>
                    <a:pt x="6" y="12"/>
                    <a:pt x="16" y="6"/>
                    <a:pt x="23" y="3"/>
                  </a:cubicBezTo>
                  <a:cubicBezTo>
                    <a:pt x="24" y="2"/>
                    <a:pt x="26" y="1"/>
                    <a:pt x="27"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7" name="Freeform 571"/>
            <p:cNvSpPr/>
            <p:nvPr/>
          </p:nvSpPr>
          <p:spPr bwMode="auto">
            <a:xfrm>
              <a:off x="7069499" y="3834944"/>
              <a:ext cx="44078" cy="55007"/>
            </a:xfrm>
            <a:custGeom>
              <a:avLst/>
              <a:gdLst>
                <a:gd name="T0" fmla="*/ 49 w 51"/>
                <a:gd name="T1" fmla="*/ 0 h 64"/>
                <a:gd name="T2" fmla="*/ 49 w 51"/>
                <a:gd name="T3" fmla="*/ 14 h 64"/>
                <a:gd name="T4" fmla="*/ 48 w 51"/>
                <a:gd name="T5" fmla="*/ 52 h 64"/>
                <a:gd name="T6" fmla="*/ 34 w 51"/>
                <a:gd name="T7" fmla="*/ 63 h 64"/>
                <a:gd name="T8" fmla="*/ 27 w 51"/>
                <a:gd name="T9" fmla="*/ 64 h 64"/>
                <a:gd name="T10" fmla="*/ 16 w 51"/>
                <a:gd name="T11" fmla="*/ 61 h 64"/>
                <a:gd name="T12" fmla="*/ 6 w 51"/>
                <a:gd name="T13" fmla="*/ 30 h 64"/>
                <a:gd name="T14" fmla="*/ 37 w 51"/>
                <a:gd name="T15" fmla="*/ 7 h 64"/>
                <a:gd name="T16" fmla="*/ 49 w 51"/>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4">
                  <a:moveTo>
                    <a:pt x="49" y="0"/>
                  </a:moveTo>
                  <a:cubicBezTo>
                    <a:pt x="49" y="4"/>
                    <a:pt x="49" y="9"/>
                    <a:pt x="49" y="14"/>
                  </a:cubicBezTo>
                  <a:cubicBezTo>
                    <a:pt x="50" y="28"/>
                    <a:pt x="51" y="45"/>
                    <a:pt x="48" y="52"/>
                  </a:cubicBezTo>
                  <a:cubicBezTo>
                    <a:pt x="45" y="57"/>
                    <a:pt x="40" y="61"/>
                    <a:pt x="34" y="63"/>
                  </a:cubicBezTo>
                  <a:cubicBezTo>
                    <a:pt x="32" y="64"/>
                    <a:pt x="29" y="64"/>
                    <a:pt x="27" y="64"/>
                  </a:cubicBezTo>
                  <a:cubicBezTo>
                    <a:pt x="23" y="64"/>
                    <a:pt x="19" y="63"/>
                    <a:pt x="16" y="61"/>
                  </a:cubicBezTo>
                  <a:cubicBezTo>
                    <a:pt x="5" y="55"/>
                    <a:pt x="0" y="41"/>
                    <a:pt x="6" y="30"/>
                  </a:cubicBezTo>
                  <a:cubicBezTo>
                    <a:pt x="10" y="23"/>
                    <a:pt x="25" y="14"/>
                    <a:pt x="37" y="7"/>
                  </a:cubicBezTo>
                  <a:cubicBezTo>
                    <a:pt x="42" y="5"/>
                    <a:pt x="45" y="2"/>
                    <a:pt x="49"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8" name="Freeform 572"/>
            <p:cNvSpPr/>
            <p:nvPr/>
          </p:nvSpPr>
          <p:spPr bwMode="auto">
            <a:xfrm>
              <a:off x="7121956" y="3867365"/>
              <a:ext cx="13843" cy="17486"/>
            </a:xfrm>
            <a:custGeom>
              <a:avLst/>
              <a:gdLst>
                <a:gd name="T0" fmla="*/ 15 w 16"/>
                <a:gd name="T1" fmla="*/ 0 h 20"/>
                <a:gd name="T2" fmla="*/ 15 w 16"/>
                <a:gd name="T3" fmla="*/ 3 h 20"/>
                <a:gd name="T4" fmla="*/ 15 w 16"/>
                <a:gd name="T5" fmla="*/ 16 h 20"/>
                <a:gd name="T6" fmla="*/ 10 w 16"/>
                <a:gd name="T7" fmla="*/ 20 h 20"/>
                <a:gd name="T8" fmla="*/ 8 w 16"/>
                <a:gd name="T9" fmla="*/ 20 h 20"/>
                <a:gd name="T10" fmla="*/ 5 w 16"/>
                <a:gd name="T11" fmla="*/ 19 h 20"/>
                <a:gd name="T12" fmla="*/ 2 w 16"/>
                <a:gd name="T13" fmla="*/ 9 h 20"/>
                <a:gd name="T14" fmla="*/ 13 w 16"/>
                <a:gd name="T15" fmla="*/ 1 h 20"/>
                <a:gd name="T16" fmla="*/ 15 w 16"/>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0">
                  <a:moveTo>
                    <a:pt x="15" y="0"/>
                  </a:moveTo>
                  <a:cubicBezTo>
                    <a:pt x="15" y="1"/>
                    <a:pt x="15" y="2"/>
                    <a:pt x="15" y="3"/>
                  </a:cubicBezTo>
                  <a:cubicBezTo>
                    <a:pt x="15" y="7"/>
                    <a:pt x="16" y="14"/>
                    <a:pt x="15" y="16"/>
                  </a:cubicBezTo>
                  <a:cubicBezTo>
                    <a:pt x="14" y="18"/>
                    <a:pt x="12" y="19"/>
                    <a:pt x="10" y="20"/>
                  </a:cubicBezTo>
                  <a:cubicBezTo>
                    <a:pt x="10" y="20"/>
                    <a:pt x="9" y="20"/>
                    <a:pt x="8" y="20"/>
                  </a:cubicBezTo>
                  <a:cubicBezTo>
                    <a:pt x="7" y="20"/>
                    <a:pt x="6" y="20"/>
                    <a:pt x="5" y="19"/>
                  </a:cubicBezTo>
                  <a:cubicBezTo>
                    <a:pt x="1" y="17"/>
                    <a:pt x="0" y="13"/>
                    <a:pt x="2" y="9"/>
                  </a:cubicBezTo>
                  <a:cubicBezTo>
                    <a:pt x="3" y="7"/>
                    <a:pt x="9" y="4"/>
                    <a:pt x="13" y="1"/>
                  </a:cubicBezTo>
                  <a:cubicBezTo>
                    <a:pt x="13" y="1"/>
                    <a:pt x="14" y="0"/>
                    <a:pt x="15"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79" name="Freeform 573"/>
            <p:cNvSpPr/>
            <p:nvPr/>
          </p:nvSpPr>
          <p:spPr bwMode="auto">
            <a:xfrm>
              <a:off x="7388248" y="3838222"/>
              <a:ext cx="30964" cy="16393"/>
            </a:xfrm>
            <a:custGeom>
              <a:avLst/>
              <a:gdLst>
                <a:gd name="T0" fmla="*/ 2 w 36"/>
                <a:gd name="T1" fmla="*/ 19 h 19"/>
                <a:gd name="T2" fmla="*/ 8 w 36"/>
                <a:gd name="T3" fmla="*/ 19 h 19"/>
                <a:gd name="T4" fmla="*/ 9 w 36"/>
                <a:gd name="T5" fmla="*/ 17 h 19"/>
                <a:gd name="T6" fmla="*/ 13 w 36"/>
                <a:gd name="T7" fmla="*/ 15 h 19"/>
                <a:gd name="T8" fmla="*/ 18 w 36"/>
                <a:gd name="T9" fmla="*/ 11 h 19"/>
                <a:gd name="T10" fmla="*/ 23 w 36"/>
                <a:gd name="T11" fmla="*/ 15 h 19"/>
                <a:gd name="T12" fmla="*/ 27 w 36"/>
                <a:gd name="T13" fmla="*/ 17 h 19"/>
                <a:gd name="T14" fmla="*/ 28 w 36"/>
                <a:gd name="T15" fmla="*/ 19 h 19"/>
                <a:gd name="T16" fmla="*/ 34 w 36"/>
                <a:gd name="T17" fmla="*/ 19 h 19"/>
                <a:gd name="T18" fmla="*/ 34 w 36"/>
                <a:gd name="T19" fmla="*/ 15 h 19"/>
                <a:gd name="T20" fmla="*/ 34 w 36"/>
                <a:gd name="T21" fmla="*/ 14 h 19"/>
                <a:gd name="T22" fmla="*/ 34 w 36"/>
                <a:gd name="T23" fmla="*/ 11 h 19"/>
                <a:gd name="T24" fmla="*/ 36 w 36"/>
                <a:gd name="T25" fmla="*/ 8 h 19"/>
                <a:gd name="T26" fmla="*/ 36 w 36"/>
                <a:gd name="T27" fmla="*/ 8 h 19"/>
                <a:gd name="T28" fmla="*/ 36 w 36"/>
                <a:gd name="T29" fmla="*/ 8 h 19"/>
                <a:gd name="T30" fmla="*/ 36 w 36"/>
                <a:gd name="T31" fmla="*/ 8 h 19"/>
                <a:gd name="T32" fmla="*/ 36 w 36"/>
                <a:gd name="T33" fmla="*/ 8 h 19"/>
                <a:gd name="T34" fmla="*/ 34 w 36"/>
                <a:gd name="T35" fmla="*/ 5 h 19"/>
                <a:gd name="T36" fmla="*/ 34 w 36"/>
                <a:gd name="T37" fmla="*/ 2 h 19"/>
                <a:gd name="T38" fmla="*/ 33 w 36"/>
                <a:gd name="T39" fmla="*/ 0 h 19"/>
                <a:gd name="T40" fmla="*/ 33 w 36"/>
                <a:gd name="T41" fmla="*/ 0 h 19"/>
                <a:gd name="T42" fmla="*/ 30 w 36"/>
                <a:gd name="T43" fmla="*/ 1 h 19"/>
                <a:gd name="T44" fmla="*/ 28 w 36"/>
                <a:gd name="T45" fmla="*/ 2 h 19"/>
                <a:gd name="T46" fmla="*/ 28 w 36"/>
                <a:gd name="T47" fmla="*/ 2 h 19"/>
                <a:gd name="T48" fmla="*/ 28 w 36"/>
                <a:gd name="T49" fmla="*/ 2 h 19"/>
                <a:gd name="T50" fmla="*/ 26 w 36"/>
                <a:gd name="T51" fmla="*/ 2 h 19"/>
                <a:gd name="T52" fmla="*/ 25 w 36"/>
                <a:gd name="T53" fmla="*/ 2 h 19"/>
                <a:gd name="T54" fmla="*/ 23 w 36"/>
                <a:gd name="T55" fmla="*/ 5 h 19"/>
                <a:gd name="T56" fmla="*/ 22 w 36"/>
                <a:gd name="T57" fmla="*/ 6 h 19"/>
                <a:gd name="T58" fmla="*/ 17 w 36"/>
                <a:gd name="T59" fmla="*/ 9 h 19"/>
                <a:gd name="T60" fmla="*/ 13 w 36"/>
                <a:gd name="T61" fmla="*/ 6 h 19"/>
                <a:gd name="T62" fmla="*/ 11 w 36"/>
                <a:gd name="T63" fmla="*/ 5 h 19"/>
                <a:gd name="T64" fmla="*/ 10 w 36"/>
                <a:gd name="T65" fmla="*/ 3 h 19"/>
                <a:gd name="T66" fmla="*/ 9 w 36"/>
                <a:gd name="T67" fmla="*/ 3 h 19"/>
                <a:gd name="T68" fmla="*/ 8 w 36"/>
                <a:gd name="T69" fmla="*/ 3 h 19"/>
                <a:gd name="T70" fmla="*/ 6 w 36"/>
                <a:gd name="T71" fmla="*/ 2 h 19"/>
                <a:gd name="T72" fmla="*/ 5 w 36"/>
                <a:gd name="T73" fmla="*/ 2 h 19"/>
                <a:gd name="T74" fmla="*/ 3 w 36"/>
                <a:gd name="T75" fmla="*/ 2 h 19"/>
                <a:gd name="T76" fmla="*/ 3 w 36"/>
                <a:gd name="T77" fmla="*/ 2 h 19"/>
                <a:gd name="T78" fmla="*/ 0 w 36"/>
                <a:gd name="T79" fmla="*/ 6 h 19"/>
                <a:gd name="T80" fmla="*/ 0 w 36"/>
                <a:gd name="T81" fmla="*/ 6 h 19"/>
                <a:gd name="T82" fmla="*/ 0 w 36"/>
                <a:gd name="T83" fmla="*/ 6 h 19"/>
                <a:gd name="T84" fmla="*/ 0 w 36"/>
                <a:gd name="T85" fmla="*/ 6 h 19"/>
                <a:gd name="T86" fmla="*/ 0 w 36"/>
                <a:gd name="T87" fmla="*/ 6 h 19"/>
                <a:gd name="T88" fmla="*/ 3 w 36"/>
                <a:gd name="T89" fmla="*/ 9 h 19"/>
                <a:gd name="T90" fmla="*/ 3 w 36"/>
                <a:gd name="T91" fmla="*/ 12 h 19"/>
                <a:gd name="T92" fmla="*/ 4 w 36"/>
                <a:gd name="T93" fmla="*/ 17 h 19"/>
                <a:gd name="T94" fmla="*/ 2 w 36"/>
                <a:gd name="T9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 h="19">
                  <a:moveTo>
                    <a:pt x="2" y="19"/>
                  </a:moveTo>
                  <a:cubicBezTo>
                    <a:pt x="8" y="19"/>
                    <a:pt x="8" y="19"/>
                    <a:pt x="8" y="19"/>
                  </a:cubicBezTo>
                  <a:cubicBezTo>
                    <a:pt x="8" y="18"/>
                    <a:pt x="8" y="17"/>
                    <a:pt x="9" y="17"/>
                  </a:cubicBezTo>
                  <a:cubicBezTo>
                    <a:pt x="10" y="16"/>
                    <a:pt x="11" y="15"/>
                    <a:pt x="13" y="15"/>
                  </a:cubicBezTo>
                  <a:cubicBezTo>
                    <a:pt x="13" y="13"/>
                    <a:pt x="15" y="11"/>
                    <a:pt x="18" y="11"/>
                  </a:cubicBezTo>
                  <a:cubicBezTo>
                    <a:pt x="21" y="11"/>
                    <a:pt x="23" y="13"/>
                    <a:pt x="23" y="15"/>
                  </a:cubicBezTo>
                  <a:cubicBezTo>
                    <a:pt x="25" y="15"/>
                    <a:pt x="26" y="16"/>
                    <a:pt x="27" y="17"/>
                  </a:cubicBezTo>
                  <a:cubicBezTo>
                    <a:pt x="28" y="17"/>
                    <a:pt x="28" y="18"/>
                    <a:pt x="28" y="19"/>
                  </a:cubicBezTo>
                  <a:cubicBezTo>
                    <a:pt x="34" y="19"/>
                    <a:pt x="34" y="19"/>
                    <a:pt x="34" y="19"/>
                  </a:cubicBezTo>
                  <a:cubicBezTo>
                    <a:pt x="34" y="18"/>
                    <a:pt x="33" y="17"/>
                    <a:pt x="34" y="15"/>
                  </a:cubicBezTo>
                  <a:cubicBezTo>
                    <a:pt x="34" y="15"/>
                    <a:pt x="34" y="14"/>
                    <a:pt x="34" y="14"/>
                  </a:cubicBezTo>
                  <a:cubicBezTo>
                    <a:pt x="34" y="13"/>
                    <a:pt x="34" y="12"/>
                    <a:pt x="34" y="11"/>
                  </a:cubicBezTo>
                  <a:cubicBezTo>
                    <a:pt x="35" y="10"/>
                    <a:pt x="35" y="9"/>
                    <a:pt x="36" y="8"/>
                  </a:cubicBezTo>
                  <a:cubicBezTo>
                    <a:pt x="36" y="8"/>
                    <a:pt x="36" y="8"/>
                    <a:pt x="36" y="8"/>
                  </a:cubicBezTo>
                  <a:cubicBezTo>
                    <a:pt x="36" y="8"/>
                    <a:pt x="36" y="8"/>
                    <a:pt x="36" y="8"/>
                  </a:cubicBezTo>
                  <a:cubicBezTo>
                    <a:pt x="36" y="8"/>
                    <a:pt x="36" y="8"/>
                    <a:pt x="36" y="8"/>
                  </a:cubicBezTo>
                  <a:cubicBezTo>
                    <a:pt x="36" y="8"/>
                    <a:pt x="36" y="8"/>
                    <a:pt x="36" y="8"/>
                  </a:cubicBezTo>
                  <a:cubicBezTo>
                    <a:pt x="35" y="7"/>
                    <a:pt x="34" y="6"/>
                    <a:pt x="34" y="5"/>
                  </a:cubicBezTo>
                  <a:cubicBezTo>
                    <a:pt x="34" y="4"/>
                    <a:pt x="34" y="3"/>
                    <a:pt x="34" y="2"/>
                  </a:cubicBezTo>
                  <a:cubicBezTo>
                    <a:pt x="33" y="2"/>
                    <a:pt x="33" y="1"/>
                    <a:pt x="33" y="0"/>
                  </a:cubicBezTo>
                  <a:cubicBezTo>
                    <a:pt x="33" y="0"/>
                    <a:pt x="33" y="0"/>
                    <a:pt x="33" y="0"/>
                  </a:cubicBezTo>
                  <a:cubicBezTo>
                    <a:pt x="32" y="1"/>
                    <a:pt x="31" y="1"/>
                    <a:pt x="30" y="1"/>
                  </a:cubicBezTo>
                  <a:cubicBezTo>
                    <a:pt x="29" y="2"/>
                    <a:pt x="29" y="2"/>
                    <a:pt x="28" y="2"/>
                  </a:cubicBezTo>
                  <a:cubicBezTo>
                    <a:pt x="28" y="2"/>
                    <a:pt x="28" y="2"/>
                    <a:pt x="28" y="2"/>
                  </a:cubicBezTo>
                  <a:cubicBezTo>
                    <a:pt x="28" y="2"/>
                    <a:pt x="28" y="2"/>
                    <a:pt x="28" y="2"/>
                  </a:cubicBezTo>
                  <a:cubicBezTo>
                    <a:pt x="27" y="2"/>
                    <a:pt x="27" y="2"/>
                    <a:pt x="26" y="2"/>
                  </a:cubicBezTo>
                  <a:cubicBezTo>
                    <a:pt x="26" y="2"/>
                    <a:pt x="25" y="2"/>
                    <a:pt x="25" y="2"/>
                  </a:cubicBezTo>
                  <a:cubicBezTo>
                    <a:pt x="25" y="3"/>
                    <a:pt x="24" y="4"/>
                    <a:pt x="23" y="5"/>
                  </a:cubicBezTo>
                  <a:cubicBezTo>
                    <a:pt x="23" y="6"/>
                    <a:pt x="22" y="6"/>
                    <a:pt x="22" y="6"/>
                  </a:cubicBezTo>
                  <a:cubicBezTo>
                    <a:pt x="21" y="8"/>
                    <a:pt x="19" y="9"/>
                    <a:pt x="17" y="9"/>
                  </a:cubicBezTo>
                  <a:cubicBezTo>
                    <a:pt x="15" y="9"/>
                    <a:pt x="14" y="8"/>
                    <a:pt x="13" y="6"/>
                  </a:cubicBezTo>
                  <a:cubicBezTo>
                    <a:pt x="12" y="6"/>
                    <a:pt x="11" y="6"/>
                    <a:pt x="11" y="5"/>
                  </a:cubicBezTo>
                  <a:cubicBezTo>
                    <a:pt x="10" y="5"/>
                    <a:pt x="10" y="4"/>
                    <a:pt x="10" y="3"/>
                  </a:cubicBezTo>
                  <a:cubicBezTo>
                    <a:pt x="9" y="3"/>
                    <a:pt x="9" y="3"/>
                    <a:pt x="9" y="3"/>
                  </a:cubicBezTo>
                  <a:cubicBezTo>
                    <a:pt x="8" y="3"/>
                    <a:pt x="8" y="3"/>
                    <a:pt x="8" y="3"/>
                  </a:cubicBezTo>
                  <a:cubicBezTo>
                    <a:pt x="7" y="3"/>
                    <a:pt x="6" y="3"/>
                    <a:pt x="6" y="2"/>
                  </a:cubicBezTo>
                  <a:cubicBezTo>
                    <a:pt x="5" y="2"/>
                    <a:pt x="5" y="2"/>
                    <a:pt x="5" y="2"/>
                  </a:cubicBezTo>
                  <a:cubicBezTo>
                    <a:pt x="4" y="2"/>
                    <a:pt x="3" y="2"/>
                    <a:pt x="3" y="2"/>
                  </a:cubicBezTo>
                  <a:cubicBezTo>
                    <a:pt x="3" y="2"/>
                    <a:pt x="3" y="2"/>
                    <a:pt x="3" y="2"/>
                  </a:cubicBezTo>
                  <a:cubicBezTo>
                    <a:pt x="2" y="4"/>
                    <a:pt x="1" y="5"/>
                    <a:pt x="0" y="6"/>
                  </a:cubicBezTo>
                  <a:cubicBezTo>
                    <a:pt x="0" y="6"/>
                    <a:pt x="0" y="6"/>
                    <a:pt x="0" y="6"/>
                  </a:cubicBezTo>
                  <a:cubicBezTo>
                    <a:pt x="0" y="6"/>
                    <a:pt x="0" y="6"/>
                    <a:pt x="0" y="6"/>
                  </a:cubicBezTo>
                  <a:cubicBezTo>
                    <a:pt x="0" y="6"/>
                    <a:pt x="0" y="6"/>
                    <a:pt x="0" y="6"/>
                  </a:cubicBezTo>
                  <a:cubicBezTo>
                    <a:pt x="0" y="6"/>
                    <a:pt x="0" y="6"/>
                    <a:pt x="0" y="6"/>
                  </a:cubicBezTo>
                  <a:cubicBezTo>
                    <a:pt x="2" y="7"/>
                    <a:pt x="2" y="8"/>
                    <a:pt x="3" y="9"/>
                  </a:cubicBezTo>
                  <a:cubicBezTo>
                    <a:pt x="3" y="10"/>
                    <a:pt x="3" y="11"/>
                    <a:pt x="3" y="12"/>
                  </a:cubicBezTo>
                  <a:cubicBezTo>
                    <a:pt x="4" y="13"/>
                    <a:pt x="5" y="15"/>
                    <a:pt x="4" y="17"/>
                  </a:cubicBezTo>
                  <a:cubicBezTo>
                    <a:pt x="3" y="18"/>
                    <a:pt x="2" y="19"/>
                    <a:pt x="2" y="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0" name="Freeform 574"/>
            <p:cNvSpPr/>
            <p:nvPr/>
          </p:nvSpPr>
          <p:spPr bwMode="auto">
            <a:xfrm>
              <a:off x="7311384" y="3744237"/>
              <a:ext cx="170849" cy="110378"/>
            </a:xfrm>
            <a:custGeom>
              <a:avLst/>
              <a:gdLst>
                <a:gd name="T0" fmla="*/ 173 w 198"/>
                <a:gd name="T1" fmla="*/ 49 h 128"/>
                <a:gd name="T2" fmla="*/ 83 w 198"/>
                <a:gd name="T3" fmla="*/ 25 h 128"/>
                <a:gd name="T4" fmla="*/ 24 w 198"/>
                <a:gd name="T5" fmla="*/ 53 h 128"/>
                <a:gd name="T6" fmla="*/ 0 w 198"/>
                <a:gd name="T7" fmla="*/ 89 h 128"/>
                <a:gd name="T8" fmla="*/ 53 w 198"/>
                <a:gd name="T9" fmla="*/ 128 h 128"/>
                <a:gd name="T10" fmla="*/ 53 w 198"/>
                <a:gd name="T11" fmla="*/ 123 h 128"/>
                <a:gd name="T12" fmla="*/ 55 w 198"/>
                <a:gd name="T13" fmla="*/ 117 h 128"/>
                <a:gd name="T14" fmla="*/ 55 w 198"/>
                <a:gd name="T15" fmla="*/ 117 h 128"/>
                <a:gd name="T16" fmla="*/ 55 w 198"/>
                <a:gd name="T17" fmla="*/ 117 h 128"/>
                <a:gd name="T18" fmla="*/ 53 w 198"/>
                <a:gd name="T19" fmla="*/ 111 h 128"/>
                <a:gd name="T20" fmla="*/ 52 w 198"/>
                <a:gd name="T21" fmla="*/ 106 h 128"/>
                <a:gd name="T22" fmla="*/ 57 w 198"/>
                <a:gd name="T23" fmla="*/ 103 h 128"/>
                <a:gd name="T24" fmla="*/ 61 w 198"/>
                <a:gd name="T25" fmla="*/ 101 h 128"/>
                <a:gd name="T26" fmla="*/ 63 w 198"/>
                <a:gd name="T27" fmla="*/ 102 h 128"/>
                <a:gd name="T28" fmla="*/ 64 w 198"/>
                <a:gd name="T29" fmla="*/ 101 h 128"/>
                <a:gd name="T30" fmla="*/ 65 w 198"/>
                <a:gd name="T31" fmla="*/ 98 h 128"/>
                <a:gd name="T32" fmla="*/ 72 w 198"/>
                <a:gd name="T33" fmla="*/ 93 h 128"/>
                <a:gd name="T34" fmla="*/ 79 w 198"/>
                <a:gd name="T35" fmla="*/ 97 h 128"/>
                <a:gd name="T36" fmla="*/ 83 w 198"/>
                <a:gd name="T37" fmla="*/ 100 h 128"/>
                <a:gd name="T38" fmla="*/ 86 w 198"/>
                <a:gd name="T39" fmla="*/ 101 h 128"/>
                <a:gd name="T40" fmla="*/ 90 w 198"/>
                <a:gd name="T41" fmla="*/ 102 h 128"/>
                <a:gd name="T42" fmla="*/ 89 w 198"/>
                <a:gd name="T43" fmla="*/ 97 h 128"/>
                <a:gd name="T44" fmla="*/ 89 w 198"/>
                <a:gd name="T45" fmla="*/ 90 h 128"/>
                <a:gd name="T46" fmla="*/ 95 w 198"/>
                <a:gd name="T47" fmla="*/ 86 h 128"/>
                <a:gd name="T48" fmla="*/ 98 w 198"/>
                <a:gd name="T49" fmla="*/ 86 h 128"/>
                <a:gd name="T50" fmla="*/ 102 w 198"/>
                <a:gd name="T51" fmla="*/ 82 h 128"/>
                <a:gd name="T52" fmla="*/ 111 w 198"/>
                <a:gd name="T53" fmla="*/ 82 h 128"/>
                <a:gd name="T54" fmla="*/ 113 w 198"/>
                <a:gd name="T55" fmla="*/ 85 h 128"/>
                <a:gd name="T56" fmla="*/ 116 w 198"/>
                <a:gd name="T57" fmla="*/ 85 h 128"/>
                <a:gd name="T58" fmla="*/ 118 w 198"/>
                <a:gd name="T59" fmla="*/ 86 h 128"/>
                <a:gd name="T60" fmla="*/ 123 w 198"/>
                <a:gd name="T61" fmla="*/ 92 h 128"/>
                <a:gd name="T62" fmla="*/ 122 w 198"/>
                <a:gd name="T63" fmla="*/ 95 h 128"/>
                <a:gd name="T64" fmla="*/ 123 w 198"/>
                <a:gd name="T65" fmla="*/ 100 h 128"/>
                <a:gd name="T66" fmla="*/ 124 w 198"/>
                <a:gd name="T67" fmla="*/ 103 h 128"/>
                <a:gd name="T68" fmla="*/ 127 w 198"/>
                <a:gd name="T69" fmla="*/ 103 h 128"/>
                <a:gd name="T70" fmla="*/ 129 w 198"/>
                <a:gd name="T71" fmla="*/ 101 h 128"/>
                <a:gd name="T72" fmla="*/ 133 w 198"/>
                <a:gd name="T73" fmla="*/ 102 h 128"/>
                <a:gd name="T74" fmla="*/ 134 w 198"/>
                <a:gd name="T75" fmla="*/ 101 h 128"/>
                <a:gd name="T76" fmla="*/ 134 w 198"/>
                <a:gd name="T77" fmla="*/ 101 h 128"/>
                <a:gd name="T78" fmla="*/ 138 w 198"/>
                <a:gd name="T79" fmla="*/ 96 h 128"/>
                <a:gd name="T80" fmla="*/ 147 w 198"/>
                <a:gd name="T81" fmla="*/ 96 h 128"/>
                <a:gd name="T82" fmla="*/ 151 w 198"/>
                <a:gd name="T83" fmla="*/ 100 h 128"/>
                <a:gd name="T84" fmla="*/ 154 w 198"/>
                <a:gd name="T85" fmla="*/ 100 h 128"/>
                <a:gd name="T86" fmla="*/ 157 w 198"/>
                <a:gd name="T87" fmla="*/ 101 h 128"/>
                <a:gd name="T88" fmla="*/ 161 w 198"/>
                <a:gd name="T89" fmla="*/ 109 h 128"/>
                <a:gd name="T90" fmla="*/ 159 w 198"/>
                <a:gd name="T91" fmla="*/ 115 h 128"/>
                <a:gd name="T92" fmla="*/ 159 w 198"/>
                <a:gd name="T93" fmla="*/ 115 h 128"/>
                <a:gd name="T94" fmla="*/ 159 w 198"/>
                <a:gd name="T95" fmla="*/ 115 h 128"/>
                <a:gd name="T96" fmla="*/ 162 w 198"/>
                <a:gd name="T97" fmla="*/ 121 h 128"/>
                <a:gd name="T98" fmla="*/ 163 w 198"/>
                <a:gd name="T99" fmla="*/ 126 h 128"/>
                <a:gd name="T100" fmla="*/ 161 w 198"/>
                <a:gd name="T101" fmla="*/ 128 h 128"/>
                <a:gd name="T102" fmla="*/ 173 w 198"/>
                <a:gd name="T103" fmla="*/ 5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8" h="128">
                  <a:moveTo>
                    <a:pt x="173" y="53"/>
                  </a:moveTo>
                  <a:cubicBezTo>
                    <a:pt x="173" y="51"/>
                    <a:pt x="173" y="50"/>
                    <a:pt x="173" y="49"/>
                  </a:cubicBezTo>
                  <a:cubicBezTo>
                    <a:pt x="173" y="22"/>
                    <a:pt x="152" y="0"/>
                    <a:pt x="125" y="0"/>
                  </a:cubicBezTo>
                  <a:cubicBezTo>
                    <a:pt x="107" y="0"/>
                    <a:pt x="91" y="10"/>
                    <a:pt x="83" y="25"/>
                  </a:cubicBezTo>
                  <a:cubicBezTo>
                    <a:pt x="77" y="20"/>
                    <a:pt x="69" y="17"/>
                    <a:pt x="60" y="17"/>
                  </a:cubicBezTo>
                  <a:cubicBezTo>
                    <a:pt x="40" y="17"/>
                    <a:pt x="24" y="33"/>
                    <a:pt x="24" y="53"/>
                  </a:cubicBezTo>
                  <a:cubicBezTo>
                    <a:pt x="24" y="53"/>
                    <a:pt x="24" y="53"/>
                    <a:pt x="24" y="53"/>
                  </a:cubicBezTo>
                  <a:cubicBezTo>
                    <a:pt x="10" y="59"/>
                    <a:pt x="0" y="73"/>
                    <a:pt x="0" y="89"/>
                  </a:cubicBezTo>
                  <a:cubicBezTo>
                    <a:pt x="0" y="111"/>
                    <a:pt x="17" y="128"/>
                    <a:pt x="37" y="128"/>
                  </a:cubicBezTo>
                  <a:cubicBezTo>
                    <a:pt x="53" y="128"/>
                    <a:pt x="53" y="128"/>
                    <a:pt x="53" y="128"/>
                  </a:cubicBezTo>
                  <a:cubicBezTo>
                    <a:pt x="53" y="127"/>
                    <a:pt x="52" y="126"/>
                    <a:pt x="53" y="124"/>
                  </a:cubicBezTo>
                  <a:cubicBezTo>
                    <a:pt x="53" y="124"/>
                    <a:pt x="53" y="123"/>
                    <a:pt x="53" y="123"/>
                  </a:cubicBezTo>
                  <a:cubicBezTo>
                    <a:pt x="53" y="122"/>
                    <a:pt x="53" y="121"/>
                    <a:pt x="53" y="120"/>
                  </a:cubicBezTo>
                  <a:cubicBezTo>
                    <a:pt x="54" y="119"/>
                    <a:pt x="54" y="118"/>
                    <a:pt x="55" y="117"/>
                  </a:cubicBezTo>
                  <a:cubicBezTo>
                    <a:pt x="55" y="117"/>
                    <a:pt x="55" y="117"/>
                    <a:pt x="55" y="117"/>
                  </a:cubicBezTo>
                  <a:cubicBezTo>
                    <a:pt x="55" y="117"/>
                    <a:pt x="55" y="117"/>
                    <a:pt x="55" y="117"/>
                  </a:cubicBezTo>
                  <a:cubicBezTo>
                    <a:pt x="55" y="117"/>
                    <a:pt x="55" y="117"/>
                    <a:pt x="55" y="117"/>
                  </a:cubicBezTo>
                  <a:cubicBezTo>
                    <a:pt x="55" y="117"/>
                    <a:pt x="55" y="117"/>
                    <a:pt x="55" y="117"/>
                  </a:cubicBezTo>
                  <a:cubicBezTo>
                    <a:pt x="54" y="116"/>
                    <a:pt x="53" y="115"/>
                    <a:pt x="53" y="114"/>
                  </a:cubicBezTo>
                  <a:cubicBezTo>
                    <a:pt x="53" y="113"/>
                    <a:pt x="53" y="112"/>
                    <a:pt x="53" y="111"/>
                  </a:cubicBezTo>
                  <a:cubicBezTo>
                    <a:pt x="52" y="111"/>
                    <a:pt x="52" y="110"/>
                    <a:pt x="52" y="109"/>
                  </a:cubicBezTo>
                  <a:cubicBezTo>
                    <a:pt x="51" y="108"/>
                    <a:pt x="52" y="107"/>
                    <a:pt x="52" y="106"/>
                  </a:cubicBezTo>
                  <a:cubicBezTo>
                    <a:pt x="53" y="104"/>
                    <a:pt x="55" y="103"/>
                    <a:pt x="57" y="103"/>
                  </a:cubicBezTo>
                  <a:cubicBezTo>
                    <a:pt x="57" y="103"/>
                    <a:pt x="57" y="103"/>
                    <a:pt x="57" y="103"/>
                  </a:cubicBezTo>
                  <a:cubicBezTo>
                    <a:pt x="58" y="102"/>
                    <a:pt x="58" y="102"/>
                    <a:pt x="59" y="101"/>
                  </a:cubicBezTo>
                  <a:cubicBezTo>
                    <a:pt x="60" y="101"/>
                    <a:pt x="60" y="101"/>
                    <a:pt x="61" y="101"/>
                  </a:cubicBezTo>
                  <a:cubicBezTo>
                    <a:pt x="62" y="101"/>
                    <a:pt x="62" y="101"/>
                    <a:pt x="63" y="102"/>
                  </a:cubicBezTo>
                  <a:cubicBezTo>
                    <a:pt x="63" y="102"/>
                    <a:pt x="63" y="102"/>
                    <a:pt x="63" y="102"/>
                  </a:cubicBezTo>
                  <a:cubicBezTo>
                    <a:pt x="64" y="101"/>
                    <a:pt x="64" y="101"/>
                    <a:pt x="64" y="101"/>
                  </a:cubicBezTo>
                  <a:cubicBezTo>
                    <a:pt x="64" y="101"/>
                    <a:pt x="64" y="101"/>
                    <a:pt x="64" y="101"/>
                  </a:cubicBezTo>
                  <a:cubicBezTo>
                    <a:pt x="64" y="101"/>
                    <a:pt x="64" y="101"/>
                    <a:pt x="64" y="101"/>
                  </a:cubicBezTo>
                  <a:cubicBezTo>
                    <a:pt x="64" y="100"/>
                    <a:pt x="65" y="98"/>
                    <a:pt x="65" y="98"/>
                  </a:cubicBezTo>
                  <a:cubicBezTo>
                    <a:pt x="66" y="97"/>
                    <a:pt x="67" y="96"/>
                    <a:pt x="68" y="96"/>
                  </a:cubicBezTo>
                  <a:cubicBezTo>
                    <a:pt x="69" y="94"/>
                    <a:pt x="70" y="93"/>
                    <a:pt x="72" y="93"/>
                  </a:cubicBezTo>
                  <a:cubicBezTo>
                    <a:pt x="74" y="93"/>
                    <a:pt x="76" y="94"/>
                    <a:pt x="77" y="96"/>
                  </a:cubicBezTo>
                  <a:cubicBezTo>
                    <a:pt x="78" y="96"/>
                    <a:pt x="79" y="97"/>
                    <a:pt x="79" y="97"/>
                  </a:cubicBezTo>
                  <a:cubicBezTo>
                    <a:pt x="80" y="98"/>
                    <a:pt x="81" y="99"/>
                    <a:pt x="81" y="100"/>
                  </a:cubicBezTo>
                  <a:cubicBezTo>
                    <a:pt x="81" y="100"/>
                    <a:pt x="82" y="100"/>
                    <a:pt x="83" y="100"/>
                  </a:cubicBezTo>
                  <a:cubicBezTo>
                    <a:pt x="83" y="100"/>
                    <a:pt x="83" y="100"/>
                    <a:pt x="84" y="100"/>
                  </a:cubicBezTo>
                  <a:cubicBezTo>
                    <a:pt x="85" y="100"/>
                    <a:pt x="86" y="101"/>
                    <a:pt x="86" y="101"/>
                  </a:cubicBezTo>
                  <a:cubicBezTo>
                    <a:pt x="87" y="101"/>
                    <a:pt x="87" y="101"/>
                    <a:pt x="87" y="101"/>
                  </a:cubicBezTo>
                  <a:cubicBezTo>
                    <a:pt x="88" y="101"/>
                    <a:pt x="89" y="101"/>
                    <a:pt x="90" y="102"/>
                  </a:cubicBezTo>
                  <a:cubicBezTo>
                    <a:pt x="90" y="101"/>
                    <a:pt x="90" y="100"/>
                    <a:pt x="91" y="99"/>
                  </a:cubicBezTo>
                  <a:cubicBezTo>
                    <a:pt x="90" y="99"/>
                    <a:pt x="90" y="98"/>
                    <a:pt x="89" y="97"/>
                  </a:cubicBezTo>
                  <a:cubicBezTo>
                    <a:pt x="89" y="96"/>
                    <a:pt x="89" y="96"/>
                    <a:pt x="89" y="95"/>
                  </a:cubicBezTo>
                  <a:cubicBezTo>
                    <a:pt x="88" y="94"/>
                    <a:pt x="88" y="92"/>
                    <a:pt x="89" y="90"/>
                  </a:cubicBezTo>
                  <a:cubicBezTo>
                    <a:pt x="90" y="88"/>
                    <a:pt x="91" y="87"/>
                    <a:pt x="93" y="87"/>
                  </a:cubicBezTo>
                  <a:cubicBezTo>
                    <a:pt x="94" y="87"/>
                    <a:pt x="94" y="86"/>
                    <a:pt x="95" y="86"/>
                  </a:cubicBezTo>
                  <a:cubicBezTo>
                    <a:pt x="96" y="86"/>
                    <a:pt x="96" y="86"/>
                    <a:pt x="97" y="86"/>
                  </a:cubicBezTo>
                  <a:cubicBezTo>
                    <a:pt x="97" y="86"/>
                    <a:pt x="98" y="86"/>
                    <a:pt x="98" y="86"/>
                  </a:cubicBezTo>
                  <a:cubicBezTo>
                    <a:pt x="99" y="85"/>
                    <a:pt x="99" y="84"/>
                    <a:pt x="100" y="83"/>
                  </a:cubicBezTo>
                  <a:cubicBezTo>
                    <a:pt x="100" y="83"/>
                    <a:pt x="101" y="82"/>
                    <a:pt x="102" y="82"/>
                  </a:cubicBezTo>
                  <a:cubicBezTo>
                    <a:pt x="103" y="80"/>
                    <a:pt x="104" y="79"/>
                    <a:pt x="106" y="79"/>
                  </a:cubicBezTo>
                  <a:cubicBezTo>
                    <a:pt x="108" y="79"/>
                    <a:pt x="110" y="80"/>
                    <a:pt x="111" y="82"/>
                  </a:cubicBezTo>
                  <a:cubicBezTo>
                    <a:pt x="111" y="82"/>
                    <a:pt x="112" y="83"/>
                    <a:pt x="112" y="83"/>
                  </a:cubicBezTo>
                  <a:cubicBezTo>
                    <a:pt x="113" y="84"/>
                    <a:pt x="113" y="84"/>
                    <a:pt x="113" y="85"/>
                  </a:cubicBezTo>
                  <a:cubicBezTo>
                    <a:pt x="115" y="85"/>
                    <a:pt x="115" y="85"/>
                    <a:pt x="115" y="85"/>
                  </a:cubicBezTo>
                  <a:cubicBezTo>
                    <a:pt x="116" y="85"/>
                    <a:pt x="116" y="85"/>
                    <a:pt x="116" y="85"/>
                  </a:cubicBezTo>
                  <a:cubicBezTo>
                    <a:pt x="116" y="85"/>
                    <a:pt x="117" y="85"/>
                    <a:pt x="118" y="86"/>
                  </a:cubicBezTo>
                  <a:cubicBezTo>
                    <a:pt x="118" y="86"/>
                    <a:pt x="118" y="86"/>
                    <a:pt x="118" y="86"/>
                  </a:cubicBezTo>
                  <a:cubicBezTo>
                    <a:pt x="120" y="86"/>
                    <a:pt x="121" y="87"/>
                    <a:pt x="122" y="88"/>
                  </a:cubicBezTo>
                  <a:cubicBezTo>
                    <a:pt x="123" y="89"/>
                    <a:pt x="123" y="90"/>
                    <a:pt x="123" y="92"/>
                  </a:cubicBezTo>
                  <a:cubicBezTo>
                    <a:pt x="123" y="92"/>
                    <a:pt x="123" y="93"/>
                    <a:pt x="122" y="93"/>
                  </a:cubicBezTo>
                  <a:cubicBezTo>
                    <a:pt x="123" y="94"/>
                    <a:pt x="123" y="95"/>
                    <a:pt x="122" y="95"/>
                  </a:cubicBezTo>
                  <a:cubicBezTo>
                    <a:pt x="122" y="96"/>
                    <a:pt x="122" y="97"/>
                    <a:pt x="121" y="98"/>
                  </a:cubicBezTo>
                  <a:cubicBezTo>
                    <a:pt x="122" y="98"/>
                    <a:pt x="122" y="99"/>
                    <a:pt x="123" y="100"/>
                  </a:cubicBezTo>
                  <a:cubicBezTo>
                    <a:pt x="123" y="101"/>
                    <a:pt x="123" y="101"/>
                    <a:pt x="123" y="102"/>
                  </a:cubicBezTo>
                  <a:cubicBezTo>
                    <a:pt x="123" y="103"/>
                    <a:pt x="123" y="103"/>
                    <a:pt x="124" y="103"/>
                  </a:cubicBezTo>
                  <a:cubicBezTo>
                    <a:pt x="124" y="104"/>
                    <a:pt x="124" y="104"/>
                    <a:pt x="124" y="104"/>
                  </a:cubicBezTo>
                  <a:cubicBezTo>
                    <a:pt x="125" y="103"/>
                    <a:pt x="126" y="103"/>
                    <a:pt x="127" y="103"/>
                  </a:cubicBezTo>
                  <a:cubicBezTo>
                    <a:pt x="127" y="103"/>
                    <a:pt x="127" y="103"/>
                    <a:pt x="127" y="103"/>
                  </a:cubicBezTo>
                  <a:cubicBezTo>
                    <a:pt x="128" y="102"/>
                    <a:pt x="128" y="102"/>
                    <a:pt x="129" y="101"/>
                  </a:cubicBezTo>
                  <a:cubicBezTo>
                    <a:pt x="130" y="101"/>
                    <a:pt x="130" y="101"/>
                    <a:pt x="131" y="101"/>
                  </a:cubicBezTo>
                  <a:cubicBezTo>
                    <a:pt x="132" y="101"/>
                    <a:pt x="132" y="101"/>
                    <a:pt x="133" y="102"/>
                  </a:cubicBezTo>
                  <a:cubicBezTo>
                    <a:pt x="133" y="102"/>
                    <a:pt x="133" y="102"/>
                    <a:pt x="133" y="102"/>
                  </a:cubicBezTo>
                  <a:cubicBezTo>
                    <a:pt x="134" y="101"/>
                    <a:pt x="134" y="101"/>
                    <a:pt x="134" y="101"/>
                  </a:cubicBezTo>
                  <a:cubicBezTo>
                    <a:pt x="134" y="101"/>
                    <a:pt x="134" y="101"/>
                    <a:pt x="134" y="101"/>
                  </a:cubicBezTo>
                  <a:cubicBezTo>
                    <a:pt x="134" y="101"/>
                    <a:pt x="134" y="101"/>
                    <a:pt x="134" y="101"/>
                  </a:cubicBezTo>
                  <a:cubicBezTo>
                    <a:pt x="134" y="100"/>
                    <a:pt x="135" y="98"/>
                    <a:pt x="135" y="98"/>
                  </a:cubicBezTo>
                  <a:cubicBezTo>
                    <a:pt x="136" y="97"/>
                    <a:pt x="137" y="96"/>
                    <a:pt x="138" y="96"/>
                  </a:cubicBezTo>
                  <a:cubicBezTo>
                    <a:pt x="139" y="94"/>
                    <a:pt x="140" y="93"/>
                    <a:pt x="142" y="93"/>
                  </a:cubicBezTo>
                  <a:cubicBezTo>
                    <a:pt x="144" y="93"/>
                    <a:pt x="146" y="94"/>
                    <a:pt x="147" y="96"/>
                  </a:cubicBezTo>
                  <a:cubicBezTo>
                    <a:pt x="148" y="96"/>
                    <a:pt x="149" y="97"/>
                    <a:pt x="149" y="97"/>
                  </a:cubicBezTo>
                  <a:cubicBezTo>
                    <a:pt x="150" y="98"/>
                    <a:pt x="151" y="99"/>
                    <a:pt x="151" y="100"/>
                  </a:cubicBezTo>
                  <a:cubicBezTo>
                    <a:pt x="151" y="100"/>
                    <a:pt x="152" y="100"/>
                    <a:pt x="153" y="100"/>
                  </a:cubicBezTo>
                  <a:cubicBezTo>
                    <a:pt x="153" y="100"/>
                    <a:pt x="153" y="100"/>
                    <a:pt x="154" y="100"/>
                  </a:cubicBezTo>
                  <a:cubicBezTo>
                    <a:pt x="155" y="100"/>
                    <a:pt x="156" y="101"/>
                    <a:pt x="156" y="101"/>
                  </a:cubicBezTo>
                  <a:cubicBezTo>
                    <a:pt x="157" y="101"/>
                    <a:pt x="157" y="101"/>
                    <a:pt x="157" y="101"/>
                  </a:cubicBezTo>
                  <a:cubicBezTo>
                    <a:pt x="159" y="101"/>
                    <a:pt x="160" y="102"/>
                    <a:pt x="161" y="103"/>
                  </a:cubicBezTo>
                  <a:cubicBezTo>
                    <a:pt x="162" y="105"/>
                    <a:pt x="162" y="107"/>
                    <a:pt x="161" y="109"/>
                  </a:cubicBezTo>
                  <a:cubicBezTo>
                    <a:pt x="162" y="110"/>
                    <a:pt x="162" y="111"/>
                    <a:pt x="161" y="112"/>
                  </a:cubicBezTo>
                  <a:cubicBezTo>
                    <a:pt x="161" y="113"/>
                    <a:pt x="160" y="114"/>
                    <a:pt x="159" y="115"/>
                  </a:cubicBezTo>
                  <a:cubicBezTo>
                    <a:pt x="159" y="115"/>
                    <a:pt x="159" y="115"/>
                    <a:pt x="159" y="115"/>
                  </a:cubicBezTo>
                  <a:cubicBezTo>
                    <a:pt x="159" y="115"/>
                    <a:pt x="159" y="115"/>
                    <a:pt x="159" y="115"/>
                  </a:cubicBezTo>
                  <a:cubicBezTo>
                    <a:pt x="159" y="115"/>
                    <a:pt x="159" y="115"/>
                    <a:pt x="159" y="115"/>
                  </a:cubicBezTo>
                  <a:cubicBezTo>
                    <a:pt x="159" y="115"/>
                    <a:pt x="159" y="115"/>
                    <a:pt x="159" y="115"/>
                  </a:cubicBezTo>
                  <a:cubicBezTo>
                    <a:pt x="161" y="116"/>
                    <a:pt x="161" y="117"/>
                    <a:pt x="162" y="118"/>
                  </a:cubicBezTo>
                  <a:cubicBezTo>
                    <a:pt x="162" y="119"/>
                    <a:pt x="162" y="120"/>
                    <a:pt x="162" y="121"/>
                  </a:cubicBezTo>
                  <a:cubicBezTo>
                    <a:pt x="162" y="121"/>
                    <a:pt x="163" y="122"/>
                    <a:pt x="163" y="122"/>
                  </a:cubicBezTo>
                  <a:cubicBezTo>
                    <a:pt x="163" y="124"/>
                    <a:pt x="163" y="125"/>
                    <a:pt x="163" y="126"/>
                  </a:cubicBezTo>
                  <a:cubicBezTo>
                    <a:pt x="162" y="127"/>
                    <a:pt x="161" y="128"/>
                    <a:pt x="161" y="128"/>
                  </a:cubicBezTo>
                  <a:cubicBezTo>
                    <a:pt x="161" y="128"/>
                    <a:pt x="161" y="128"/>
                    <a:pt x="161" y="128"/>
                  </a:cubicBezTo>
                  <a:cubicBezTo>
                    <a:pt x="182" y="128"/>
                    <a:pt x="198" y="111"/>
                    <a:pt x="198" y="89"/>
                  </a:cubicBezTo>
                  <a:cubicBezTo>
                    <a:pt x="198" y="72"/>
                    <a:pt x="188" y="58"/>
                    <a:pt x="173" y="5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1" name="Freeform 575"/>
            <p:cNvSpPr>
              <a:spLocks noEditPoints="1"/>
            </p:cNvSpPr>
            <p:nvPr/>
          </p:nvSpPr>
          <p:spPr bwMode="auto">
            <a:xfrm>
              <a:off x="7359834" y="3816001"/>
              <a:ext cx="88521" cy="84150"/>
            </a:xfrm>
            <a:custGeom>
              <a:avLst/>
              <a:gdLst>
                <a:gd name="T0" fmla="*/ 55 w 103"/>
                <a:gd name="T1" fmla="*/ 6 h 98"/>
                <a:gd name="T2" fmla="*/ 61 w 103"/>
                <a:gd name="T3" fmla="*/ 7 h 98"/>
                <a:gd name="T4" fmla="*/ 61 w 103"/>
                <a:gd name="T5" fmla="*/ 14 h 98"/>
                <a:gd name="T6" fmla="*/ 62 w 103"/>
                <a:gd name="T7" fmla="*/ 18 h 98"/>
                <a:gd name="T8" fmla="*/ 59 w 103"/>
                <a:gd name="T9" fmla="*/ 24 h 98"/>
                <a:gd name="T10" fmla="*/ 55 w 103"/>
                <a:gd name="T11" fmla="*/ 25 h 98"/>
                <a:gd name="T12" fmla="*/ 49 w 103"/>
                <a:gd name="T13" fmla="*/ 30 h 98"/>
                <a:gd name="T14" fmla="*/ 45 w 103"/>
                <a:gd name="T15" fmla="*/ 25 h 98"/>
                <a:gd name="T16" fmla="*/ 37 w 103"/>
                <a:gd name="T17" fmla="*/ 24 h 98"/>
                <a:gd name="T18" fmla="*/ 41 w 103"/>
                <a:gd name="T19" fmla="*/ 16 h 98"/>
                <a:gd name="T20" fmla="*/ 37 w 103"/>
                <a:gd name="T21" fmla="*/ 13 h 98"/>
                <a:gd name="T22" fmla="*/ 43 w 103"/>
                <a:gd name="T23" fmla="*/ 11 h 98"/>
                <a:gd name="T24" fmla="*/ 47 w 103"/>
                <a:gd name="T25" fmla="*/ 6 h 98"/>
                <a:gd name="T26" fmla="*/ 54 w 103"/>
                <a:gd name="T27" fmla="*/ 8 h 98"/>
                <a:gd name="T28" fmla="*/ 90 w 103"/>
                <a:gd name="T29" fmla="*/ 17 h 98"/>
                <a:gd name="T30" fmla="*/ 87 w 103"/>
                <a:gd name="T31" fmla="*/ 31 h 98"/>
                <a:gd name="T32" fmla="*/ 97 w 103"/>
                <a:gd name="T33" fmla="*/ 21 h 98"/>
                <a:gd name="T34" fmla="*/ 96 w 103"/>
                <a:gd name="T35" fmla="*/ 28 h 98"/>
                <a:gd name="T36" fmla="*/ 99 w 103"/>
                <a:gd name="T37" fmla="*/ 35 h 98"/>
                <a:gd name="T38" fmla="*/ 98 w 103"/>
                <a:gd name="T39" fmla="*/ 40 h 98"/>
                <a:gd name="T40" fmla="*/ 87 w 103"/>
                <a:gd name="T41" fmla="*/ 35 h 98"/>
                <a:gd name="T42" fmla="*/ 87 w 103"/>
                <a:gd name="T43" fmla="*/ 47 h 98"/>
                <a:gd name="T44" fmla="*/ 82 w 103"/>
                <a:gd name="T45" fmla="*/ 45 h 98"/>
                <a:gd name="T46" fmla="*/ 79 w 103"/>
                <a:gd name="T47" fmla="*/ 44 h 98"/>
                <a:gd name="T48" fmla="*/ 71 w 103"/>
                <a:gd name="T49" fmla="*/ 42 h 98"/>
                <a:gd name="T50" fmla="*/ 81 w 103"/>
                <a:gd name="T51" fmla="*/ 35 h 98"/>
                <a:gd name="T52" fmla="*/ 71 w 103"/>
                <a:gd name="T53" fmla="*/ 28 h 98"/>
                <a:gd name="T54" fmla="*/ 79 w 103"/>
                <a:gd name="T55" fmla="*/ 28 h 98"/>
                <a:gd name="T56" fmla="*/ 85 w 103"/>
                <a:gd name="T57" fmla="*/ 24 h 98"/>
                <a:gd name="T58" fmla="*/ 19 w 103"/>
                <a:gd name="T59" fmla="*/ 17 h 98"/>
                <a:gd name="T60" fmla="*/ 18 w 103"/>
                <a:gd name="T61" fmla="*/ 27 h 98"/>
                <a:gd name="T62" fmla="*/ 27 w 103"/>
                <a:gd name="T63" fmla="*/ 21 h 98"/>
                <a:gd name="T64" fmla="*/ 30 w 103"/>
                <a:gd name="T65" fmla="*/ 29 h 98"/>
                <a:gd name="T66" fmla="*/ 30 w 103"/>
                <a:gd name="T67" fmla="*/ 33 h 98"/>
                <a:gd name="T68" fmla="*/ 32 w 103"/>
                <a:gd name="T69" fmla="*/ 42 h 98"/>
                <a:gd name="T70" fmla="*/ 21 w 103"/>
                <a:gd name="T71" fmla="*/ 37 h 98"/>
                <a:gd name="T72" fmla="*/ 19 w 103"/>
                <a:gd name="T73" fmla="*/ 48 h 98"/>
                <a:gd name="T74" fmla="*/ 12 w 103"/>
                <a:gd name="T75" fmla="*/ 45 h 98"/>
                <a:gd name="T76" fmla="*/ 10 w 103"/>
                <a:gd name="T77" fmla="*/ 44 h 98"/>
                <a:gd name="T78" fmla="*/ 1 w 103"/>
                <a:gd name="T79" fmla="*/ 43 h 98"/>
                <a:gd name="T80" fmla="*/ 5 w 103"/>
                <a:gd name="T81" fmla="*/ 34 h 98"/>
                <a:gd name="T82" fmla="*/ 1 w 103"/>
                <a:gd name="T83" fmla="*/ 29 h 98"/>
                <a:gd name="T84" fmla="*/ 7 w 103"/>
                <a:gd name="T85" fmla="*/ 27 h 98"/>
                <a:gd name="T86" fmla="*/ 12 w 103"/>
                <a:gd name="T87" fmla="*/ 21 h 98"/>
                <a:gd name="T88" fmla="*/ 53 w 103"/>
                <a:gd name="T89" fmla="*/ 48 h 98"/>
                <a:gd name="T90" fmla="*/ 53 w 103"/>
                <a:gd name="T91" fmla="*/ 66 h 98"/>
                <a:gd name="T92" fmla="*/ 68 w 103"/>
                <a:gd name="T93" fmla="*/ 56 h 98"/>
                <a:gd name="T94" fmla="*/ 70 w 103"/>
                <a:gd name="T95" fmla="*/ 64 h 98"/>
                <a:gd name="T96" fmla="*/ 67 w 103"/>
                <a:gd name="T97" fmla="*/ 76 h 98"/>
                <a:gd name="T98" fmla="*/ 69 w 103"/>
                <a:gd name="T99" fmla="*/ 86 h 98"/>
                <a:gd name="T100" fmla="*/ 60 w 103"/>
                <a:gd name="T101" fmla="*/ 85 h 98"/>
                <a:gd name="T102" fmla="*/ 51 w 103"/>
                <a:gd name="T103" fmla="*/ 98 h 98"/>
                <a:gd name="T104" fmla="*/ 43 w 103"/>
                <a:gd name="T105" fmla="*/ 85 h 98"/>
                <a:gd name="T106" fmla="*/ 35 w 103"/>
                <a:gd name="T107" fmla="*/ 88 h 98"/>
                <a:gd name="T108" fmla="*/ 36 w 103"/>
                <a:gd name="T109" fmla="*/ 77 h 98"/>
                <a:gd name="T110" fmla="*/ 32 w 103"/>
                <a:gd name="T111" fmla="*/ 67 h 98"/>
                <a:gd name="T112" fmla="*/ 33 w 103"/>
                <a:gd name="T113" fmla="*/ 58 h 98"/>
                <a:gd name="T114" fmla="*/ 50 w 103"/>
                <a:gd name="T115" fmla="*/ 67 h 98"/>
                <a:gd name="T116" fmla="*/ 50 w 103"/>
                <a:gd name="T117" fmla="*/ 4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3" h="98">
                  <a:moveTo>
                    <a:pt x="50" y="0"/>
                  </a:moveTo>
                  <a:cubicBezTo>
                    <a:pt x="51" y="0"/>
                    <a:pt x="51" y="1"/>
                    <a:pt x="51" y="1"/>
                  </a:cubicBezTo>
                  <a:cubicBezTo>
                    <a:pt x="51" y="4"/>
                    <a:pt x="51" y="4"/>
                    <a:pt x="51" y="4"/>
                  </a:cubicBezTo>
                  <a:cubicBezTo>
                    <a:pt x="52" y="3"/>
                    <a:pt x="52" y="3"/>
                    <a:pt x="52" y="3"/>
                  </a:cubicBezTo>
                  <a:cubicBezTo>
                    <a:pt x="53" y="3"/>
                    <a:pt x="53" y="3"/>
                    <a:pt x="53" y="3"/>
                  </a:cubicBezTo>
                  <a:cubicBezTo>
                    <a:pt x="54" y="3"/>
                    <a:pt x="54" y="3"/>
                    <a:pt x="54" y="3"/>
                  </a:cubicBezTo>
                  <a:cubicBezTo>
                    <a:pt x="54" y="3"/>
                    <a:pt x="54" y="4"/>
                    <a:pt x="54" y="4"/>
                  </a:cubicBezTo>
                  <a:cubicBezTo>
                    <a:pt x="51" y="7"/>
                    <a:pt x="51" y="7"/>
                    <a:pt x="51" y="7"/>
                  </a:cubicBezTo>
                  <a:cubicBezTo>
                    <a:pt x="51" y="8"/>
                    <a:pt x="51" y="8"/>
                    <a:pt x="51" y="8"/>
                  </a:cubicBezTo>
                  <a:cubicBezTo>
                    <a:pt x="53" y="6"/>
                    <a:pt x="53" y="6"/>
                    <a:pt x="53" y="6"/>
                  </a:cubicBezTo>
                  <a:cubicBezTo>
                    <a:pt x="54" y="5"/>
                    <a:pt x="54" y="5"/>
                    <a:pt x="54" y="5"/>
                  </a:cubicBezTo>
                  <a:cubicBezTo>
                    <a:pt x="55" y="6"/>
                    <a:pt x="55" y="6"/>
                    <a:pt x="55" y="6"/>
                  </a:cubicBezTo>
                  <a:cubicBezTo>
                    <a:pt x="55" y="6"/>
                    <a:pt x="55" y="6"/>
                    <a:pt x="55" y="6"/>
                  </a:cubicBezTo>
                  <a:cubicBezTo>
                    <a:pt x="56" y="6"/>
                    <a:pt x="56" y="6"/>
                    <a:pt x="56" y="6"/>
                  </a:cubicBezTo>
                  <a:cubicBezTo>
                    <a:pt x="56" y="6"/>
                    <a:pt x="56" y="6"/>
                    <a:pt x="56" y="6"/>
                  </a:cubicBezTo>
                  <a:cubicBezTo>
                    <a:pt x="56" y="6"/>
                    <a:pt x="57" y="7"/>
                    <a:pt x="57" y="8"/>
                  </a:cubicBezTo>
                  <a:cubicBezTo>
                    <a:pt x="56" y="10"/>
                    <a:pt x="56" y="10"/>
                    <a:pt x="56" y="10"/>
                  </a:cubicBezTo>
                  <a:cubicBezTo>
                    <a:pt x="57" y="10"/>
                    <a:pt x="57" y="10"/>
                    <a:pt x="57" y="10"/>
                  </a:cubicBezTo>
                  <a:cubicBezTo>
                    <a:pt x="57" y="7"/>
                    <a:pt x="57" y="7"/>
                    <a:pt x="57" y="7"/>
                  </a:cubicBezTo>
                  <a:cubicBezTo>
                    <a:pt x="58" y="6"/>
                    <a:pt x="58" y="6"/>
                    <a:pt x="59" y="6"/>
                  </a:cubicBezTo>
                  <a:cubicBezTo>
                    <a:pt x="59" y="6"/>
                    <a:pt x="59" y="6"/>
                    <a:pt x="59" y="6"/>
                  </a:cubicBezTo>
                  <a:cubicBezTo>
                    <a:pt x="59" y="6"/>
                    <a:pt x="60" y="6"/>
                    <a:pt x="60" y="7"/>
                  </a:cubicBezTo>
                  <a:cubicBezTo>
                    <a:pt x="59" y="8"/>
                    <a:pt x="59" y="8"/>
                    <a:pt x="59" y="8"/>
                  </a:cubicBezTo>
                  <a:cubicBezTo>
                    <a:pt x="61" y="7"/>
                    <a:pt x="61" y="7"/>
                    <a:pt x="61" y="7"/>
                  </a:cubicBezTo>
                  <a:cubicBezTo>
                    <a:pt x="62" y="7"/>
                    <a:pt x="62" y="7"/>
                    <a:pt x="62" y="7"/>
                  </a:cubicBezTo>
                  <a:cubicBezTo>
                    <a:pt x="63" y="7"/>
                    <a:pt x="63" y="7"/>
                    <a:pt x="63" y="7"/>
                  </a:cubicBezTo>
                  <a:cubicBezTo>
                    <a:pt x="63" y="8"/>
                    <a:pt x="63" y="8"/>
                    <a:pt x="63" y="9"/>
                  </a:cubicBezTo>
                  <a:cubicBezTo>
                    <a:pt x="61" y="10"/>
                    <a:pt x="61" y="10"/>
                    <a:pt x="61" y="10"/>
                  </a:cubicBezTo>
                  <a:cubicBezTo>
                    <a:pt x="62" y="10"/>
                    <a:pt x="62" y="10"/>
                    <a:pt x="62" y="10"/>
                  </a:cubicBezTo>
                  <a:cubicBezTo>
                    <a:pt x="62" y="10"/>
                    <a:pt x="63" y="11"/>
                    <a:pt x="63" y="11"/>
                  </a:cubicBezTo>
                  <a:cubicBezTo>
                    <a:pt x="62" y="12"/>
                    <a:pt x="62" y="12"/>
                    <a:pt x="61" y="12"/>
                  </a:cubicBezTo>
                  <a:cubicBezTo>
                    <a:pt x="61" y="12"/>
                    <a:pt x="61" y="12"/>
                    <a:pt x="61" y="12"/>
                  </a:cubicBezTo>
                  <a:cubicBezTo>
                    <a:pt x="58" y="12"/>
                    <a:pt x="58" y="12"/>
                    <a:pt x="58" y="12"/>
                  </a:cubicBezTo>
                  <a:cubicBezTo>
                    <a:pt x="57" y="12"/>
                    <a:pt x="57" y="12"/>
                    <a:pt x="57" y="12"/>
                  </a:cubicBezTo>
                  <a:cubicBezTo>
                    <a:pt x="60" y="13"/>
                    <a:pt x="60" y="13"/>
                    <a:pt x="60" y="13"/>
                  </a:cubicBezTo>
                  <a:cubicBezTo>
                    <a:pt x="61" y="13"/>
                    <a:pt x="61" y="13"/>
                    <a:pt x="61" y="14"/>
                  </a:cubicBezTo>
                  <a:cubicBezTo>
                    <a:pt x="61" y="15"/>
                    <a:pt x="60" y="15"/>
                    <a:pt x="60" y="15"/>
                  </a:cubicBezTo>
                  <a:cubicBezTo>
                    <a:pt x="60" y="15"/>
                    <a:pt x="60" y="15"/>
                    <a:pt x="60" y="15"/>
                  </a:cubicBezTo>
                  <a:cubicBezTo>
                    <a:pt x="55" y="14"/>
                    <a:pt x="55" y="14"/>
                    <a:pt x="55" y="14"/>
                  </a:cubicBezTo>
                  <a:cubicBezTo>
                    <a:pt x="52" y="15"/>
                    <a:pt x="52" y="15"/>
                    <a:pt x="52" y="15"/>
                  </a:cubicBezTo>
                  <a:cubicBezTo>
                    <a:pt x="55" y="17"/>
                    <a:pt x="55" y="17"/>
                    <a:pt x="55" y="17"/>
                  </a:cubicBezTo>
                  <a:cubicBezTo>
                    <a:pt x="60" y="15"/>
                    <a:pt x="60" y="15"/>
                    <a:pt x="60" y="15"/>
                  </a:cubicBezTo>
                  <a:cubicBezTo>
                    <a:pt x="60" y="15"/>
                    <a:pt x="60" y="15"/>
                    <a:pt x="60" y="15"/>
                  </a:cubicBezTo>
                  <a:cubicBezTo>
                    <a:pt x="60" y="15"/>
                    <a:pt x="61" y="15"/>
                    <a:pt x="61" y="16"/>
                  </a:cubicBezTo>
                  <a:cubicBezTo>
                    <a:pt x="61" y="16"/>
                    <a:pt x="61" y="17"/>
                    <a:pt x="60" y="17"/>
                  </a:cubicBezTo>
                  <a:cubicBezTo>
                    <a:pt x="58" y="18"/>
                    <a:pt x="58" y="18"/>
                    <a:pt x="58" y="18"/>
                  </a:cubicBezTo>
                  <a:cubicBezTo>
                    <a:pt x="58" y="19"/>
                    <a:pt x="58" y="19"/>
                    <a:pt x="58" y="19"/>
                  </a:cubicBezTo>
                  <a:cubicBezTo>
                    <a:pt x="62" y="18"/>
                    <a:pt x="62" y="18"/>
                    <a:pt x="62" y="18"/>
                  </a:cubicBezTo>
                  <a:cubicBezTo>
                    <a:pt x="62" y="17"/>
                    <a:pt x="62" y="17"/>
                    <a:pt x="62" y="17"/>
                  </a:cubicBezTo>
                  <a:cubicBezTo>
                    <a:pt x="62" y="17"/>
                    <a:pt x="63" y="18"/>
                    <a:pt x="63" y="18"/>
                  </a:cubicBezTo>
                  <a:cubicBezTo>
                    <a:pt x="63" y="19"/>
                    <a:pt x="63" y="19"/>
                    <a:pt x="62" y="20"/>
                  </a:cubicBezTo>
                  <a:cubicBezTo>
                    <a:pt x="61" y="20"/>
                    <a:pt x="61" y="20"/>
                    <a:pt x="61" y="20"/>
                  </a:cubicBezTo>
                  <a:cubicBezTo>
                    <a:pt x="63" y="21"/>
                    <a:pt x="63" y="21"/>
                    <a:pt x="63" y="21"/>
                  </a:cubicBezTo>
                  <a:cubicBezTo>
                    <a:pt x="64" y="21"/>
                    <a:pt x="64" y="22"/>
                    <a:pt x="64" y="22"/>
                  </a:cubicBezTo>
                  <a:cubicBezTo>
                    <a:pt x="63" y="23"/>
                    <a:pt x="63" y="23"/>
                    <a:pt x="63" y="23"/>
                  </a:cubicBezTo>
                  <a:cubicBezTo>
                    <a:pt x="62" y="23"/>
                    <a:pt x="62" y="23"/>
                    <a:pt x="62" y="23"/>
                  </a:cubicBezTo>
                  <a:cubicBezTo>
                    <a:pt x="60" y="22"/>
                    <a:pt x="60" y="22"/>
                    <a:pt x="60" y="22"/>
                  </a:cubicBezTo>
                  <a:cubicBezTo>
                    <a:pt x="61" y="23"/>
                    <a:pt x="61" y="23"/>
                    <a:pt x="61" y="23"/>
                  </a:cubicBezTo>
                  <a:cubicBezTo>
                    <a:pt x="61" y="24"/>
                    <a:pt x="60" y="24"/>
                    <a:pt x="60" y="24"/>
                  </a:cubicBezTo>
                  <a:cubicBezTo>
                    <a:pt x="59" y="24"/>
                    <a:pt x="59" y="24"/>
                    <a:pt x="59" y="24"/>
                  </a:cubicBezTo>
                  <a:cubicBezTo>
                    <a:pt x="59" y="24"/>
                    <a:pt x="59" y="24"/>
                    <a:pt x="58" y="24"/>
                  </a:cubicBezTo>
                  <a:cubicBezTo>
                    <a:pt x="57" y="21"/>
                    <a:pt x="57" y="21"/>
                    <a:pt x="57" y="21"/>
                  </a:cubicBezTo>
                  <a:cubicBezTo>
                    <a:pt x="57" y="20"/>
                    <a:pt x="57" y="20"/>
                    <a:pt x="57" y="20"/>
                  </a:cubicBezTo>
                  <a:cubicBezTo>
                    <a:pt x="57" y="23"/>
                    <a:pt x="57" y="23"/>
                    <a:pt x="57" y="23"/>
                  </a:cubicBezTo>
                  <a:cubicBezTo>
                    <a:pt x="58" y="23"/>
                    <a:pt x="57" y="24"/>
                    <a:pt x="57" y="24"/>
                  </a:cubicBezTo>
                  <a:cubicBezTo>
                    <a:pt x="56" y="24"/>
                    <a:pt x="56" y="24"/>
                    <a:pt x="56" y="24"/>
                  </a:cubicBezTo>
                  <a:cubicBezTo>
                    <a:pt x="56" y="24"/>
                    <a:pt x="56" y="24"/>
                    <a:pt x="55" y="24"/>
                  </a:cubicBezTo>
                  <a:cubicBezTo>
                    <a:pt x="54" y="19"/>
                    <a:pt x="54" y="19"/>
                    <a:pt x="54" y="19"/>
                  </a:cubicBezTo>
                  <a:cubicBezTo>
                    <a:pt x="51" y="17"/>
                    <a:pt x="51" y="17"/>
                    <a:pt x="51" y="17"/>
                  </a:cubicBezTo>
                  <a:cubicBezTo>
                    <a:pt x="51" y="20"/>
                    <a:pt x="51" y="20"/>
                    <a:pt x="51" y="20"/>
                  </a:cubicBezTo>
                  <a:cubicBezTo>
                    <a:pt x="55" y="24"/>
                    <a:pt x="55" y="24"/>
                    <a:pt x="55" y="24"/>
                  </a:cubicBezTo>
                  <a:cubicBezTo>
                    <a:pt x="55" y="24"/>
                    <a:pt x="55" y="25"/>
                    <a:pt x="55" y="25"/>
                  </a:cubicBezTo>
                  <a:cubicBezTo>
                    <a:pt x="54" y="26"/>
                    <a:pt x="54" y="26"/>
                    <a:pt x="54" y="26"/>
                  </a:cubicBezTo>
                  <a:cubicBezTo>
                    <a:pt x="53" y="25"/>
                    <a:pt x="53" y="25"/>
                    <a:pt x="53" y="25"/>
                  </a:cubicBezTo>
                  <a:cubicBezTo>
                    <a:pt x="51" y="23"/>
                    <a:pt x="51" y="23"/>
                    <a:pt x="51" y="23"/>
                  </a:cubicBezTo>
                  <a:cubicBezTo>
                    <a:pt x="51" y="24"/>
                    <a:pt x="51" y="24"/>
                    <a:pt x="51" y="24"/>
                  </a:cubicBezTo>
                  <a:cubicBezTo>
                    <a:pt x="54" y="27"/>
                    <a:pt x="54" y="27"/>
                    <a:pt x="54" y="27"/>
                  </a:cubicBezTo>
                  <a:cubicBezTo>
                    <a:pt x="54" y="27"/>
                    <a:pt x="54" y="28"/>
                    <a:pt x="54" y="28"/>
                  </a:cubicBezTo>
                  <a:cubicBezTo>
                    <a:pt x="53" y="29"/>
                    <a:pt x="53" y="29"/>
                    <a:pt x="53" y="29"/>
                  </a:cubicBezTo>
                  <a:cubicBezTo>
                    <a:pt x="52" y="28"/>
                    <a:pt x="52" y="28"/>
                    <a:pt x="52" y="28"/>
                  </a:cubicBezTo>
                  <a:cubicBezTo>
                    <a:pt x="51" y="27"/>
                    <a:pt x="51" y="27"/>
                    <a:pt x="51" y="27"/>
                  </a:cubicBezTo>
                  <a:cubicBezTo>
                    <a:pt x="51" y="30"/>
                    <a:pt x="51" y="30"/>
                    <a:pt x="51" y="30"/>
                  </a:cubicBezTo>
                  <a:cubicBezTo>
                    <a:pt x="51" y="30"/>
                    <a:pt x="51" y="31"/>
                    <a:pt x="50" y="31"/>
                  </a:cubicBezTo>
                  <a:cubicBezTo>
                    <a:pt x="49" y="31"/>
                    <a:pt x="49" y="30"/>
                    <a:pt x="49" y="30"/>
                  </a:cubicBezTo>
                  <a:cubicBezTo>
                    <a:pt x="49" y="27"/>
                    <a:pt x="49" y="27"/>
                    <a:pt x="49" y="27"/>
                  </a:cubicBezTo>
                  <a:cubicBezTo>
                    <a:pt x="48" y="28"/>
                    <a:pt x="48" y="28"/>
                    <a:pt x="48" y="28"/>
                  </a:cubicBezTo>
                  <a:cubicBezTo>
                    <a:pt x="47" y="29"/>
                    <a:pt x="47" y="29"/>
                    <a:pt x="47" y="29"/>
                  </a:cubicBezTo>
                  <a:cubicBezTo>
                    <a:pt x="47" y="28"/>
                    <a:pt x="47" y="28"/>
                    <a:pt x="47" y="28"/>
                  </a:cubicBezTo>
                  <a:cubicBezTo>
                    <a:pt x="46" y="28"/>
                    <a:pt x="46" y="27"/>
                    <a:pt x="47" y="27"/>
                  </a:cubicBezTo>
                  <a:cubicBezTo>
                    <a:pt x="49" y="24"/>
                    <a:pt x="49" y="24"/>
                    <a:pt x="49" y="24"/>
                  </a:cubicBezTo>
                  <a:cubicBezTo>
                    <a:pt x="49" y="23"/>
                    <a:pt x="49" y="23"/>
                    <a:pt x="49" y="23"/>
                  </a:cubicBezTo>
                  <a:cubicBezTo>
                    <a:pt x="47" y="25"/>
                    <a:pt x="47" y="25"/>
                    <a:pt x="47" y="25"/>
                  </a:cubicBezTo>
                  <a:cubicBezTo>
                    <a:pt x="46" y="26"/>
                    <a:pt x="46" y="26"/>
                    <a:pt x="46" y="26"/>
                  </a:cubicBezTo>
                  <a:cubicBezTo>
                    <a:pt x="45" y="25"/>
                    <a:pt x="45" y="25"/>
                    <a:pt x="45" y="25"/>
                  </a:cubicBezTo>
                  <a:cubicBezTo>
                    <a:pt x="45" y="25"/>
                    <a:pt x="45" y="25"/>
                    <a:pt x="45" y="25"/>
                  </a:cubicBezTo>
                  <a:cubicBezTo>
                    <a:pt x="45" y="25"/>
                    <a:pt x="45" y="25"/>
                    <a:pt x="45" y="25"/>
                  </a:cubicBezTo>
                  <a:cubicBezTo>
                    <a:pt x="44" y="25"/>
                    <a:pt x="44" y="25"/>
                    <a:pt x="44" y="25"/>
                  </a:cubicBezTo>
                  <a:cubicBezTo>
                    <a:pt x="44" y="25"/>
                    <a:pt x="43" y="24"/>
                    <a:pt x="44" y="24"/>
                  </a:cubicBezTo>
                  <a:cubicBezTo>
                    <a:pt x="44" y="21"/>
                    <a:pt x="44" y="21"/>
                    <a:pt x="44" y="21"/>
                  </a:cubicBezTo>
                  <a:cubicBezTo>
                    <a:pt x="43" y="21"/>
                    <a:pt x="43" y="21"/>
                    <a:pt x="43" y="21"/>
                  </a:cubicBezTo>
                  <a:cubicBezTo>
                    <a:pt x="43" y="25"/>
                    <a:pt x="43" y="25"/>
                    <a:pt x="43" y="25"/>
                  </a:cubicBezTo>
                  <a:cubicBezTo>
                    <a:pt x="43" y="25"/>
                    <a:pt x="42" y="25"/>
                    <a:pt x="42" y="25"/>
                  </a:cubicBezTo>
                  <a:cubicBezTo>
                    <a:pt x="41" y="25"/>
                    <a:pt x="41" y="25"/>
                    <a:pt x="41" y="25"/>
                  </a:cubicBezTo>
                  <a:cubicBezTo>
                    <a:pt x="41" y="25"/>
                    <a:pt x="40" y="25"/>
                    <a:pt x="41" y="24"/>
                  </a:cubicBezTo>
                  <a:cubicBezTo>
                    <a:pt x="41" y="23"/>
                    <a:pt x="41" y="23"/>
                    <a:pt x="41" y="23"/>
                  </a:cubicBezTo>
                  <a:cubicBezTo>
                    <a:pt x="39" y="24"/>
                    <a:pt x="39" y="24"/>
                    <a:pt x="39" y="24"/>
                  </a:cubicBezTo>
                  <a:cubicBezTo>
                    <a:pt x="38" y="24"/>
                    <a:pt x="38" y="24"/>
                    <a:pt x="38" y="24"/>
                  </a:cubicBezTo>
                  <a:cubicBezTo>
                    <a:pt x="37" y="24"/>
                    <a:pt x="37" y="24"/>
                    <a:pt x="37" y="24"/>
                  </a:cubicBezTo>
                  <a:cubicBezTo>
                    <a:pt x="37" y="23"/>
                    <a:pt x="37" y="23"/>
                    <a:pt x="38" y="22"/>
                  </a:cubicBezTo>
                  <a:cubicBezTo>
                    <a:pt x="40" y="21"/>
                    <a:pt x="40" y="21"/>
                    <a:pt x="40" y="21"/>
                  </a:cubicBezTo>
                  <a:cubicBezTo>
                    <a:pt x="38" y="21"/>
                    <a:pt x="38" y="21"/>
                    <a:pt x="38" y="21"/>
                  </a:cubicBezTo>
                  <a:cubicBezTo>
                    <a:pt x="38" y="21"/>
                    <a:pt x="37" y="20"/>
                    <a:pt x="38" y="20"/>
                  </a:cubicBezTo>
                  <a:cubicBezTo>
                    <a:pt x="38" y="19"/>
                    <a:pt x="38" y="19"/>
                    <a:pt x="39" y="19"/>
                  </a:cubicBezTo>
                  <a:cubicBezTo>
                    <a:pt x="39" y="19"/>
                    <a:pt x="39" y="19"/>
                    <a:pt x="39" y="19"/>
                  </a:cubicBezTo>
                  <a:cubicBezTo>
                    <a:pt x="42" y="20"/>
                    <a:pt x="42" y="20"/>
                    <a:pt x="42" y="20"/>
                  </a:cubicBezTo>
                  <a:cubicBezTo>
                    <a:pt x="43" y="19"/>
                    <a:pt x="43" y="19"/>
                    <a:pt x="43" y="19"/>
                  </a:cubicBezTo>
                  <a:cubicBezTo>
                    <a:pt x="40" y="18"/>
                    <a:pt x="40" y="18"/>
                    <a:pt x="40" y="18"/>
                  </a:cubicBezTo>
                  <a:cubicBezTo>
                    <a:pt x="40" y="18"/>
                    <a:pt x="39" y="18"/>
                    <a:pt x="39" y="17"/>
                  </a:cubicBezTo>
                  <a:cubicBezTo>
                    <a:pt x="39" y="17"/>
                    <a:pt x="40" y="16"/>
                    <a:pt x="40" y="16"/>
                  </a:cubicBezTo>
                  <a:cubicBezTo>
                    <a:pt x="41" y="16"/>
                    <a:pt x="41" y="16"/>
                    <a:pt x="41" y="16"/>
                  </a:cubicBezTo>
                  <a:cubicBezTo>
                    <a:pt x="46" y="17"/>
                    <a:pt x="46" y="17"/>
                    <a:pt x="46" y="17"/>
                  </a:cubicBezTo>
                  <a:cubicBezTo>
                    <a:pt x="48" y="16"/>
                    <a:pt x="48" y="16"/>
                    <a:pt x="48" y="16"/>
                  </a:cubicBezTo>
                  <a:cubicBezTo>
                    <a:pt x="45" y="14"/>
                    <a:pt x="45" y="14"/>
                    <a:pt x="45" y="14"/>
                  </a:cubicBezTo>
                  <a:cubicBezTo>
                    <a:pt x="41" y="16"/>
                    <a:pt x="41" y="16"/>
                    <a:pt x="41" y="16"/>
                  </a:cubicBezTo>
                  <a:cubicBezTo>
                    <a:pt x="40" y="16"/>
                    <a:pt x="40" y="16"/>
                    <a:pt x="40" y="16"/>
                  </a:cubicBezTo>
                  <a:cubicBezTo>
                    <a:pt x="40" y="16"/>
                    <a:pt x="39" y="16"/>
                    <a:pt x="39" y="15"/>
                  </a:cubicBezTo>
                  <a:cubicBezTo>
                    <a:pt x="39" y="15"/>
                    <a:pt x="39" y="14"/>
                    <a:pt x="40" y="14"/>
                  </a:cubicBezTo>
                  <a:cubicBezTo>
                    <a:pt x="43" y="13"/>
                    <a:pt x="43" y="13"/>
                    <a:pt x="43" y="13"/>
                  </a:cubicBezTo>
                  <a:cubicBezTo>
                    <a:pt x="42" y="13"/>
                    <a:pt x="42" y="13"/>
                    <a:pt x="42" y="13"/>
                  </a:cubicBezTo>
                  <a:cubicBezTo>
                    <a:pt x="39" y="14"/>
                    <a:pt x="39" y="14"/>
                    <a:pt x="39" y="14"/>
                  </a:cubicBezTo>
                  <a:cubicBezTo>
                    <a:pt x="38" y="14"/>
                    <a:pt x="38" y="14"/>
                    <a:pt x="38" y="14"/>
                  </a:cubicBezTo>
                  <a:cubicBezTo>
                    <a:pt x="38" y="14"/>
                    <a:pt x="37" y="13"/>
                    <a:pt x="37" y="13"/>
                  </a:cubicBezTo>
                  <a:cubicBezTo>
                    <a:pt x="37" y="12"/>
                    <a:pt x="37" y="12"/>
                    <a:pt x="38" y="12"/>
                  </a:cubicBezTo>
                  <a:cubicBezTo>
                    <a:pt x="39" y="11"/>
                    <a:pt x="39" y="11"/>
                    <a:pt x="39" y="11"/>
                  </a:cubicBezTo>
                  <a:cubicBezTo>
                    <a:pt x="37" y="10"/>
                    <a:pt x="37" y="10"/>
                    <a:pt x="37" y="10"/>
                  </a:cubicBezTo>
                  <a:cubicBezTo>
                    <a:pt x="36" y="10"/>
                    <a:pt x="36" y="9"/>
                    <a:pt x="36" y="9"/>
                  </a:cubicBezTo>
                  <a:cubicBezTo>
                    <a:pt x="37" y="8"/>
                    <a:pt x="37" y="8"/>
                    <a:pt x="37" y="8"/>
                  </a:cubicBezTo>
                  <a:cubicBezTo>
                    <a:pt x="38" y="8"/>
                    <a:pt x="38" y="8"/>
                    <a:pt x="38" y="8"/>
                  </a:cubicBezTo>
                  <a:cubicBezTo>
                    <a:pt x="40" y="9"/>
                    <a:pt x="40" y="9"/>
                    <a:pt x="40" y="9"/>
                  </a:cubicBezTo>
                  <a:cubicBezTo>
                    <a:pt x="40" y="8"/>
                    <a:pt x="40" y="8"/>
                    <a:pt x="40" y="8"/>
                  </a:cubicBezTo>
                  <a:cubicBezTo>
                    <a:pt x="39" y="8"/>
                    <a:pt x="40" y="7"/>
                    <a:pt x="40" y="7"/>
                  </a:cubicBezTo>
                  <a:cubicBezTo>
                    <a:pt x="41" y="7"/>
                    <a:pt x="41" y="7"/>
                    <a:pt x="41" y="7"/>
                  </a:cubicBezTo>
                  <a:cubicBezTo>
                    <a:pt x="41" y="7"/>
                    <a:pt x="42" y="7"/>
                    <a:pt x="42" y="7"/>
                  </a:cubicBezTo>
                  <a:cubicBezTo>
                    <a:pt x="43" y="11"/>
                    <a:pt x="43" y="11"/>
                    <a:pt x="43" y="11"/>
                  </a:cubicBezTo>
                  <a:cubicBezTo>
                    <a:pt x="44" y="11"/>
                    <a:pt x="44" y="11"/>
                    <a:pt x="44" y="11"/>
                  </a:cubicBezTo>
                  <a:cubicBezTo>
                    <a:pt x="43" y="8"/>
                    <a:pt x="43" y="8"/>
                    <a:pt x="43" y="8"/>
                  </a:cubicBezTo>
                  <a:cubicBezTo>
                    <a:pt x="43" y="8"/>
                    <a:pt x="43" y="7"/>
                    <a:pt x="43" y="7"/>
                  </a:cubicBezTo>
                  <a:cubicBezTo>
                    <a:pt x="44" y="7"/>
                    <a:pt x="44" y="7"/>
                    <a:pt x="44" y="7"/>
                  </a:cubicBezTo>
                  <a:cubicBezTo>
                    <a:pt x="44" y="7"/>
                    <a:pt x="45" y="7"/>
                    <a:pt x="45" y="8"/>
                  </a:cubicBezTo>
                  <a:cubicBezTo>
                    <a:pt x="46" y="12"/>
                    <a:pt x="46" y="12"/>
                    <a:pt x="46" y="12"/>
                  </a:cubicBezTo>
                  <a:cubicBezTo>
                    <a:pt x="49" y="14"/>
                    <a:pt x="49" y="14"/>
                    <a:pt x="49" y="14"/>
                  </a:cubicBezTo>
                  <a:cubicBezTo>
                    <a:pt x="49" y="11"/>
                    <a:pt x="49" y="11"/>
                    <a:pt x="49" y="11"/>
                  </a:cubicBezTo>
                  <a:cubicBezTo>
                    <a:pt x="45" y="7"/>
                    <a:pt x="45" y="7"/>
                    <a:pt x="45" y="7"/>
                  </a:cubicBezTo>
                  <a:cubicBezTo>
                    <a:pt x="45" y="7"/>
                    <a:pt x="45" y="6"/>
                    <a:pt x="45" y="6"/>
                  </a:cubicBezTo>
                  <a:cubicBezTo>
                    <a:pt x="46" y="5"/>
                    <a:pt x="46" y="5"/>
                    <a:pt x="46" y="5"/>
                  </a:cubicBezTo>
                  <a:cubicBezTo>
                    <a:pt x="47" y="6"/>
                    <a:pt x="47" y="6"/>
                    <a:pt x="47" y="6"/>
                  </a:cubicBezTo>
                  <a:cubicBezTo>
                    <a:pt x="49" y="8"/>
                    <a:pt x="49" y="8"/>
                    <a:pt x="49" y="8"/>
                  </a:cubicBezTo>
                  <a:cubicBezTo>
                    <a:pt x="49" y="7"/>
                    <a:pt x="49" y="7"/>
                    <a:pt x="49" y="7"/>
                  </a:cubicBezTo>
                  <a:cubicBezTo>
                    <a:pt x="47" y="4"/>
                    <a:pt x="47" y="4"/>
                    <a:pt x="47" y="4"/>
                  </a:cubicBezTo>
                  <a:cubicBezTo>
                    <a:pt x="46" y="4"/>
                    <a:pt x="46" y="3"/>
                    <a:pt x="47" y="3"/>
                  </a:cubicBezTo>
                  <a:cubicBezTo>
                    <a:pt x="47" y="3"/>
                    <a:pt x="47" y="3"/>
                    <a:pt x="47" y="3"/>
                  </a:cubicBezTo>
                  <a:cubicBezTo>
                    <a:pt x="48" y="3"/>
                    <a:pt x="48" y="3"/>
                    <a:pt x="48" y="3"/>
                  </a:cubicBezTo>
                  <a:cubicBezTo>
                    <a:pt x="49" y="4"/>
                    <a:pt x="49" y="4"/>
                    <a:pt x="49" y="4"/>
                  </a:cubicBezTo>
                  <a:cubicBezTo>
                    <a:pt x="49" y="1"/>
                    <a:pt x="49" y="1"/>
                    <a:pt x="49" y="1"/>
                  </a:cubicBezTo>
                  <a:cubicBezTo>
                    <a:pt x="49" y="1"/>
                    <a:pt x="49" y="0"/>
                    <a:pt x="50" y="0"/>
                  </a:cubicBezTo>
                  <a:moveTo>
                    <a:pt x="51" y="14"/>
                  </a:moveTo>
                  <a:cubicBezTo>
                    <a:pt x="53" y="12"/>
                    <a:pt x="53" y="12"/>
                    <a:pt x="53" y="12"/>
                  </a:cubicBezTo>
                  <a:cubicBezTo>
                    <a:pt x="54" y="8"/>
                    <a:pt x="54" y="8"/>
                    <a:pt x="54" y="8"/>
                  </a:cubicBezTo>
                  <a:cubicBezTo>
                    <a:pt x="51" y="11"/>
                    <a:pt x="51" y="11"/>
                    <a:pt x="51" y="11"/>
                  </a:cubicBezTo>
                  <a:cubicBezTo>
                    <a:pt x="51" y="14"/>
                    <a:pt x="51" y="14"/>
                    <a:pt x="51" y="14"/>
                  </a:cubicBezTo>
                  <a:moveTo>
                    <a:pt x="46" y="23"/>
                  </a:moveTo>
                  <a:cubicBezTo>
                    <a:pt x="49" y="20"/>
                    <a:pt x="49" y="20"/>
                    <a:pt x="49" y="20"/>
                  </a:cubicBezTo>
                  <a:cubicBezTo>
                    <a:pt x="49" y="18"/>
                    <a:pt x="49" y="18"/>
                    <a:pt x="49" y="18"/>
                  </a:cubicBezTo>
                  <a:cubicBezTo>
                    <a:pt x="47" y="19"/>
                    <a:pt x="47" y="19"/>
                    <a:pt x="47" y="19"/>
                  </a:cubicBezTo>
                  <a:cubicBezTo>
                    <a:pt x="46" y="23"/>
                    <a:pt x="46" y="23"/>
                    <a:pt x="46" y="23"/>
                  </a:cubicBezTo>
                  <a:moveTo>
                    <a:pt x="86" y="14"/>
                  </a:moveTo>
                  <a:cubicBezTo>
                    <a:pt x="87" y="14"/>
                    <a:pt x="87" y="15"/>
                    <a:pt x="87" y="15"/>
                  </a:cubicBezTo>
                  <a:cubicBezTo>
                    <a:pt x="87" y="19"/>
                    <a:pt x="87" y="19"/>
                    <a:pt x="87" y="19"/>
                  </a:cubicBezTo>
                  <a:cubicBezTo>
                    <a:pt x="89" y="17"/>
                    <a:pt x="89" y="17"/>
                    <a:pt x="89" y="17"/>
                  </a:cubicBezTo>
                  <a:cubicBezTo>
                    <a:pt x="90" y="17"/>
                    <a:pt x="90" y="17"/>
                    <a:pt x="90" y="17"/>
                  </a:cubicBezTo>
                  <a:cubicBezTo>
                    <a:pt x="90" y="17"/>
                    <a:pt x="90" y="17"/>
                    <a:pt x="90" y="17"/>
                  </a:cubicBezTo>
                  <a:cubicBezTo>
                    <a:pt x="91" y="18"/>
                    <a:pt x="91" y="18"/>
                    <a:pt x="90" y="19"/>
                  </a:cubicBezTo>
                  <a:cubicBezTo>
                    <a:pt x="87" y="22"/>
                    <a:pt x="87" y="22"/>
                    <a:pt x="87" y="22"/>
                  </a:cubicBezTo>
                  <a:cubicBezTo>
                    <a:pt x="87" y="24"/>
                    <a:pt x="87" y="24"/>
                    <a:pt x="87" y="24"/>
                  </a:cubicBezTo>
                  <a:cubicBezTo>
                    <a:pt x="90" y="21"/>
                    <a:pt x="90" y="21"/>
                    <a:pt x="90" y="21"/>
                  </a:cubicBezTo>
                  <a:cubicBezTo>
                    <a:pt x="91" y="20"/>
                    <a:pt x="91" y="20"/>
                    <a:pt x="91" y="20"/>
                  </a:cubicBezTo>
                  <a:cubicBezTo>
                    <a:pt x="92" y="21"/>
                    <a:pt x="92" y="21"/>
                    <a:pt x="92" y="21"/>
                  </a:cubicBezTo>
                  <a:cubicBezTo>
                    <a:pt x="92" y="21"/>
                    <a:pt x="92" y="21"/>
                    <a:pt x="92" y="22"/>
                  </a:cubicBezTo>
                  <a:cubicBezTo>
                    <a:pt x="92" y="22"/>
                    <a:pt x="92" y="22"/>
                    <a:pt x="92" y="22"/>
                  </a:cubicBezTo>
                  <a:cubicBezTo>
                    <a:pt x="92" y="22"/>
                    <a:pt x="92" y="22"/>
                    <a:pt x="92" y="22"/>
                  </a:cubicBezTo>
                  <a:cubicBezTo>
                    <a:pt x="87" y="27"/>
                    <a:pt x="87" y="27"/>
                    <a:pt x="87" y="27"/>
                  </a:cubicBezTo>
                  <a:cubicBezTo>
                    <a:pt x="87" y="31"/>
                    <a:pt x="87" y="31"/>
                    <a:pt x="87" y="31"/>
                  </a:cubicBezTo>
                  <a:cubicBezTo>
                    <a:pt x="91" y="29"/>
                    <a:pt x="91" y="29"/>
                    <a:pt x="91" y="29"/>
                  </a:cubicBezTo>
                  <a:cubicBezTo>
                    <a:pt x="92" y="22"/>
                    <a:pt x="92" y="22"/>
                    <a:pt x="92" y="22"/>
                  </a:cubicBezTo>
                  <a:cubicBezTo>
                    <a:pt x="92" y="22"/>
                    <a:pt x="92" y="22"/>
                    <a:pt x="92" y="22"/>
                  </a:cubicBezTo>
                  <a:cubicBezTo>
                    <a:pt x="92" y="22"/>
                    <a:pt x="92" y="22"/>
                    <a:pt x="92" y="22"/>
                  </a:cubicBezTo>
                  <a:cubicBezTo>
                    <a:pt x="93" y="21"/>
                    <a:pt x="93" y="21"/>
                    <a:pt x="93" y="21"/>
                  </a:cubicBezTo>
                  <a:cubicBezTo>
                    <a:pt x="93" y="21"/>
                    <a:pt x="93" y="21"/>
                    <a:pt x="93" y="21"/>
                  </a:cubicBezTo>
                  <a:cubicBezTo>
                    <a:pt x="94" y="22"/>
                    <a:pt x="94" y="22"/>
                    <a:pt x="94" y="23"/>
                  </a:cubicBezTo>
                  <a:cubicBezTo>
                    <a:pt x="93" y="27"/>
                    <a:pt x="93" y="27"/>
                    <a:pt x="93" y="27"/>
                  </a:cubicBezTo>
                  <a:cubicBezTo>
                    <a:pt x="95" y="26"/>
                    <a:pt x="95" y="26"/>
                    <a:pt x="95" y="26"/>
                  </a:cubicBezTo>
                  <a:cubicBezTo>
                    <a:pt x="96" y="22"/>
                    <a:pt x="96" y="22"/>
                    <a:pt x="96" y="22"/>
                  </a:cubicBezTo>
                  <a:cubicBezTo>
                    <a:pt x="96" y="21"/>
                    <a:pt x="96" y="21"/>
                    <a:pt x="97" y="21"/>
                  </a:cubicBezTo>
                  <a:cubicBezTo>
                    <a:pt x="97" y="21"/>
                    <a:pt x="97" y="21"/>
                    <a:pt x="97" y="21"/>
                  </a:cubicBezTo>
                  <a:cubicBezTo>
                    <a:pt x="98" y="21"/>
                    <a:pt x="98" y="22"/>
                    <a:pt x="98" y="22"/>
                  </a:cubicBezTo>
                  <a:cubicBezTo>
                    <a:pt x="98" y="24"/>
                    <a:pt x="98" y="24"/>
                    <a:pt x="98" y="24"/>
                  </a:cubicBezTo>
                  <a:cubicBezTo>
                    <a:pt x="100" y="22"/>
                    <a:pt x="100" y="22"/>
                    <a:pt x="100" y="22"/>
                  </a:cubicBezTo>
                  <a:cubicBezTo>
                    <a:pt x="101" y="22"/>
                    <a:pt x="101" y="22"/>
                    <a:pt x="101" y="22"/>
                  </a:cubicBezTo>
                  <a:cubicBezTo>
                    <a:pt x="102" y="23"/>
                    <a:pt x="102" y="23"/>
                    <a:pt x="102" y="23"/>
                  </a:cubicBezTo>
                  <a:cubicBezTo>
                    <a:pt x="102" y="23"/>
                    <a:pt x="102" y="24"/>
                    <a:pt x="102" y="24"/>
                  </a:cubicBezTo>
                  <a:cubicBezTo>
                    <a:pt x="99" y="26"/>
                    <a:pt x="99" y="26"/>
                    <a:pt x="99" y="26"/>
                  </a:cubicBezTo>
                  <a:cubicBezTo>
                    <a:pt x="101" y="26"/>
                    <a:pt x="101" y="26"/>
                    <a:pt x="101" y="26"/>
                  </a:cubicBezTo>
                  <a:cubicBezTo>
                    <a:pt x="101" y="26"/>
                    <a:pt x="102" y="27"/>
                    <a:pt x="102" y="28"/>
                  </a:cubicBezTo>
                  <a:cubicBezTo>
                    <a:pt x="101" y="28"/>
                    <a:pt x="101" y="29"/>
                    <a:pt x="100" y="29"/>
                  </a:cubicBezTo>
                  <a:cubicBezTo>
                    <a:pt x="100" y="29"/>
                    <a:pt x="100" y="29"/>
                    <a:pt x="100" y="29"/>
                  </a:cubicBezTo>
                  <a:cubicBezTo>
                    <a:pt x="96" y="28"/>
                    <a:pt x="96" y="28"/>
                    <a:pt x="96" y="28"/>
                  </a:cubicBezTo>
                  <a:cubicBezTo>
                    <a:pt x="95" y="29"/>
                    <a:pt x="95" y="29"/>
                    <a:pt x="95" y="29"/>
                  </a:cubicBezTo>
                  <a:cubicBezTo>
                    <a:pt x="99" y="30"/>
                    <a:pt x="99" y="30"/>
                    <a:pt x="99" y="30"/>
                  </a:cubicBezTo>
                  <a:cubicBezTo>
                    <a:pt x="99" y="30"/>
                    <a:pt x="100" y="30"/>
                    <a:pt x="100" y="31"/>
                  </a:cubicBezTo>
                  <a:cubicBezTo>
                    <a:pt x="99" y="31"/>
                    <a:pt x="99" y="32"/>
                    <a:pt x="98" y="32"/>
                  </a:cubicBezTo>
                  <a:cubicBezTo>
                    <a:pt x="98" y="32"/>
                    <a:pt x="98" y="32"/>
                    <a:pt x="98" y="32"/>
                  </a:cubicBezTo>
                  <a:cubicBezTo>
                    <a:pt x="92" y="30"/>
                    <a:pt x="92" y="30"/>
                    <a:pt x="92" y="30"/>
                  </a:cubicBezTo>
                  <a:cubicBezTo>
                    <a:pt x="89" y="33"/>
                    <a:pt x="89" y="33"/>
                    <a:pt x="89" y="33"/>
                  </a:cubicBezTo>
                  <a:cubicBezTo>
                    <a:pt x="92" y="35"/>
                    <a:pt x="92" y="35"/>
                    <a:pt x="92" y="35"/>
                  </a:cubicBezTo>
                  <a:cubicBezTo>
                    <a:pt x="98" y="33"/>
                    <a:pt x="98" y="33"/>
                    <a:pt x="98" y="33"/>
                  </a:cubicBezTo>
                  <a:cubicBezTo>
                    <a:pt x="99" y="32"/>
                    <a:pt x="99" y="32"/>
                    <a:pt x="99" y="32"/>
                  </a:cubicBezTo>
                  <a:cubicBezTo>
                    <a:pt x="99" y="32"/>
                    <a:pt x="99" y="33"/>
                    <a:pt x="100" y="33"/>
                  </a:cubicBezTo>
                  <a:cubicBezTo>
                    <a:pt x="100" y="34"/>
                    <a:pt x="100" y="34"/>
                    <a:pt x="99" y="35"/>
                  </a:cubicBezTo>
                  <a:cubicBezTo>
                    <a:pt x="95" y="36"/>
                    <a:pt x="95" y="36"/>
                    <a:pt x="95" y="36"/>
                  </a:cubicBezTo>
                  <a:cubicBezTo>
                    <a:pt x="97" y="37"/>
                    <a:pt x="97" y="37"/>
                    <a:pt x="97" y="37"/>
                  </a:cubicBezTo>
                  <a:cubicBezTo>
                    <a:pt x="101" y="35"/>
                    <a:pt x="101" y="35"/>
                    <a:pt x="101" y="35"/>
                  </a:cubicBezTo>
                  <a:cubicBezTo>
                    <a:pt x="101" y="35"/>
                    <a:pt x="101" y="35"/>
                    <a:pt x="101" y="35"/>
                  </a:cubicBezTo>
                  <a:cubicBezTo>
                    <a:pt x="101" y="35"/>
                    <a:pt x="102" y="36"/>
                    <a:pt x="102" y="36"/>
                  </a:cubicBezTo>
                  <a:cubicBezTo>
                    <a:pt x="102" y="37"/>
                    <a:pt x="102" y="37"/>
                    <a:pt x="101" y="38"/>
                  </a:cubicBezTo>
                  <a:cubicBezTo>
                    <a:pt x="99" y="38"/>
                    <a:pt x="99" y="38"/>
                    <a:pt x="99" y="38"/>
                  </a:cubicBezTo>
                  <a:cubicBezTo>
                    <a:pt x="103" y="40"/>
                    <a:pt x="103" y="40"/>
                    <a:pt x="103" y="40"/>
                  </a:cubicBezTo>
                  <a:cubicBezTo>
                    <a:pt x="103" y="40"/>
                    <a:pt x="103" y="41"/>
                    <a:pt x="103" y="41"/>
                  </a:cubicBezTo>
                  <a:cubicBezTo>
                    <a:pt x="103" y="42"/>
                    <a:pt x="102" y="42"/>
                    <a:pt x="102" y="42"/>
                  </a:cubicBezTo>
                  <a:cubicBezTo>
                    <a:pt x="102" y="42"/>
                    <a:pt x="102" y="42"/>
                    <a:pt x="102" y="42"/>
                  </a:cubicBezTo>
                  <a:cubicBezTo>
                    <a:pt x="98" y="40"/>
                    <a:pt x="98" y="40"/>
                    <a:pt x="98" y="40"/>
                  </a:cubicBezTo>
                  <a:cubicBezTo>
                    <a:pt x="99" y="42"/>
                    <a:pt x="99" y="42"/>
                    <a:pt x="99" y="42"/>
                  </a:cubicBezTo>
                  <a:cubicBezTo>
                    <a:pt x="99" y="43"/>
                    <a:pt x="99" y="43"/>
                    <a:pt x="98" y="43"/>
                  </a:cubicBezTo>
                  <a:cubicBezTo>
                    <a:pt x="98" y="44"/>
                    <a:pt x="98" y="44"/>
                    <a:pt x="98" y="44"/>
                  </a:cubicBezTo>
                  <a:cubicBezTo>
                    <a:pt x="98" y="44"/>
                    <a:pt x="97" y="43"/>
                    <a:pt x="97" y="43"/>
                  </a:cubicBezTo>
                  <a:cubicBezTo>
                    <a:pt x="96" y="39"/>
                    <a:pt x="96" y="39"/>
                    <a:pt x="96" y="39"/>
                  </a:cubicBezTo>
                  <a:cubicBezTo>
                    <a:pt x="94" y="38"/>
                    <a:pt x="94" y="38"/>
                    <a:pt x="94" y="38"/>
                  </a:cubicBezTo>
                  <a:cubicBezTo>
                    <a:pt x="95" y="42"/>
                    <a:pt x="95" y="42"/>
                    <a:pt x="95" y="42"/>
                  </a:cubicBezTo>
                  <a:cubicBezTo>
                    <a:pt x="95" y="42"/>
                    <a:pt x="95" y="43"/>
                    <a:pt x="95" y="43"/>
                  </a:cubicBezTo>
                  <a:cubicBezTo>
                    <a:pt x="94" y="43"/>
                    <a:pt x="94" y="43"/>
                    <a:pt x="94" y="43"/>
                  </a:cubicBezTo>
                  <a:cubicBezTo>
                    <a:pt x="94" y="43"/>
                    <a:pt x="93" y="43"/>
                    <a:pt x="93" y="43"/>
                  </a:cubicBezTo>
                  <a:cubicBezTo>
                    <a:pt x="91" y="37"/>
                    <a:pt x="91" y="37"/>
                    <a:pt x="91" y="37"/>
                  </a:cubicBezTo>
                  <a:cubicBezTo>
                    <a:pt x="87" y="35"/>
                    <a:pt x="87" y="35"/>
                    <a:pt x="87" y="35"/>
                  </a:cubicBezTo>
                  <a:cubicBezTo>
                    <a:pt x="87" y="39"/>
                    <a:pt x="87" y="39"/>
                    <a:pt x="87" y="39"/>
                  </a:cubicBezTo>
                  <a:cubicBezTo>
                    <a:pt x="92" y="43"/>
                    <a:pt x="92" y="43"/>
                    <a:pt x="92" y="43"/>
                  </a:cubicBezTo>
                  <a:cubicBezTo>
                    <a:pt x="92" y="44"/>
                    <a:pt x="92" y="44"/>
                    <a:pt x="92" y="45"/>
                  </a:cubicBezTo>
                  <a:cubicBezTo>
                    <a:pt x="91" y="45"/>
                    <a:pt x="91" y="45"/>
                    <a:pt x="91" y="45"/>
                  </a:cubicBezTo>
                  <a:cubicBezTo>
                    <a:pt x="90" y="45"/>
                    <a:pt x="90" y="45"/>
                    <a:pt x="90" y="45"/>
                  </a:cubicBezTo>
                  <a:cubicBezTo>
                    <a:pt x="87" y="42"/>
                    <a:pt x="87" y="42"/>
                    <a:pt x="87" y="42"/>
                  </a:cubicBezTo>
                  <a:cubicBezTo>
                    <a:pt x="87" y="44"/>
                    <a:pt x="87" y="44"/>
                    <a:pt x="87" y="44"/>
                  </a:cubicBezTo>
                  <a:cubicBezTo>
                    <a:pt x="90" y="47"/>
                    <a:pt x="90" y="47"/>
                    <a:pt x="90" y="47"/>
                  </a:cubicBezTo>
                  <a:cubicBezTo>
                    <a:pt x="91" y="47"/>
                    <a:pt x="91" y="48"/>
                    <a:pt x="90" y="48"/>
                  </a:cubicBezTo>
                  <a:cubicBezTo>
                    <a:pt x="90" y="49"/>
                    <a:pt x="90" y="49"/>
                    <a:pt x="90" y="49"/>
                  </a:cubicBezTo>
                  <a:cubicBezTo>
                    <a:pt x="89" y="48"/>
                    <a:pt x="89" y="48"/>
                    <a:pt x="89" y="48"/>
                  </a:cubicBezTo>
                  <a:cubicBezTo>
                    <a:pt x="87" y="47"/>
                    <a:pt x="87" y="47"/>
                    <a:pt x="87" y="47"/>
                  </a:cubicBezTo>
                  <a:cubicBezTo>
                    <a:pt x="87" y="50"/>
                    <a:pt x="87" y="50"/>
                    <a:pt x="87" y="50"/>
                  </a:cubicBezTo>
                  <a:cubicBezTo>
                    <a:pt x="87" y="51"/>
                    <a:pt x="87" y="51"/>
                    <a:pt x="86" y="51"/>
                  </a:cubicBezTo>
                  <a:cubicBezTo>
                    <a:pt x="86" y="51"/>
                    <a:pt x="85" y="51"/>
                    <a:pt x="85" y="50"/>
                  </a:cubicBezTo>
                  <a:cubicBezTo>
                    <a:pt x="85" y="47"/>
                    <a:pt x="85" y="47"/>
                    <a:pt x="85" y="47"/>
                  </a:cubicBezTo>
                  <a:cubicBezTo>
                    <a:pt x="84" y="48"/>
                    <a:pt x="84" y="48"/>
                    <a:pt x="84" y="48"/>
                  </a:cubicBezTo>
                  <a:cubicBezTo>
                    <a:pt x="83" y="49"/>
                    <a:pt x="83" y="49"/>
                    <a:pt x="83" y="49"/>
                  </a:cubicBezTo>
                  <a:cubicBezTo>
                    <a:pt x="82" y="48"/>
                    <a:pt x="82" y="48"/>
                    <a:pt x="82" y="48"/>
                  </a:cubicBezTo>
                  <a:cubicBezTo>
                    <a:pt x="82" y="48"/>
                    <a:pt x="82" y="47"/>
                    <a:pt x="82" y="47"/>
                  </a:cubicBezTo>
                  <a:cubicBezTo>
                    <a:pt x="85" y="44"/>
                    <a:pt x="85" y="44"/>
                    <a:pt x="85" y="44"/>
                  </a:cubicBezTo>
                  <a:cubicBezTo>
                    <a:pt x="85" y="42"/>
                    <a:pt x="85" y="42"/>
                    <a:pt x="85" y="42"/>
                  </a:cubicBezTo>
                  <a:cubicBezTo>
                    <a:pt x="82" y="45"/>
                    <a:pt x="82" y="45"/>
                    <a:pt x="82" y="45"/>
                  </a:cubicBezTo>
                  <a:cubicBezTo>
                    <a:pt x="82" y="45"/>
                    <a:pt x="82" y="45"/>
                    <a:pt x="82" y="45"/>
                  </a:cubicBezTo>
                  <a:cubicBezTo>
                    <a:pt x="81" y="45"/>
                    <a:pt x="81" y="45"/>
                    <a:pt x="81" y="45"/>
                  </a:cubicBezTo>
                  <a:cubicBezTo>
                    <a:pt x="80" y="45"/>
                    <a:pt x="80" y="44"/>
                    <a:pt x="80" y="44"/>
                  </a:cubicBezTo>
                  <a:cubicBezTo>
                    <a:pt x="81" y="43"/>
                    <a:pt x="81" y="43"/>
                    <a:pt x="81" y="43"/>
                  </a:cubicBezTo>
                  <a:cubicBezTo>
                    <a:pt x="81" y="43"/>
                    <a:pt x="81" y="43"/>
                    <a:pt x="81" y="43"/>
                  </a:cubicBezTo>
                  <a:cubicBezTo>
                    <a:pt x="85" y="39"/>
                    <a:pt x="85" y="39"/>
                    <a:pt x="85" y="39"/>
                  </a:cubicBezTo>
                  <a:cubicBezTo>
                    <a:pt x="85" y="35"/>
                    <a:pt x="85" y="35"/>
                    <a:pt x="85" y="35"/>
                  </a:cubicBezTo>
                  <a:cubicBezTo>
                    <a:pt x="82" y="37"/>
                    <a:pt x="82" y="37"/>
                    <a:pt x="82" y="37"/>
                  </a:cubicBezTo>
                  <a:cubicBezTo>
                    <a:pt x="81" y="43"/>
                    <a:pt x="81" y="43"/>
                    <a:pt x="81" y="43"/>
                  </a:cubicBezTo>
                  <a:cubicBezTo>
                    <a:pt x="81" y="43"/>
                    <a:pt x="81" y="43"/>
                    <a:pt x="81" y="43"/>
                  </a:cubicBezTo>
                  <a:cubicBezTo>
                    <a:pt x="80" y="44"/>
                    <a:pt x="80" y="44"/>
                    <a:pt x="80" y="44"/>
                  </a:cubicBezTo>
                  <a:cubicBezTo>
                    <a:pt x="80" y="44"/>
                    <a:pt x="80" y="44"/>
                    <a:pt x="80" y="44"/>
                  </a:cubicBezTo>
                  <a:cubicBezTo>
                    <a:pt x="79" y="44"/>
                    <a:pt x="79" y="44"/>
                    <a:pt x="79" y="44"/>
                  </a:cubicBezTo>
                  <a:cubicBezTo>
                    <a:pt x="79" y="44"/>
                    <a:pt x="78" y="43"/>
                    <a:pt x="79" y="43"/>
                  </a:cubicBezTo>
                  <a:cubicBezTo>
                    <a:pt x="79" y="39"/>
                    <a:pt x="79" y="39"/>
                    <a:pt x="79" y="39"/>
                  </a:cubicBezTo>
                  <a:cubicBezTo>
                    <a:pt x="78" y="40"/>
                    <a:pt x="78" y="40"/>
                    <a:pt x="78" y="40"/>
                  </a:cubicBezTo>
                  <a:cubicBezTo>
                    <a:pt x="77" y="44"/>
                    <a:pt x="77" y="44"/>
                    <a:pt x="77" y="44"/>
                  </a:cubicBezTo>
                  <a:cubicBezTo>
                    <a:pt x="77" y="44"/>
                    <a:pt x="76" y="45"/>
                    <a:pt x="76" y="45"/>
                  </a:cubicBezTo>
                  <a:cubicBezTo>
                    <a:pt x="76" y="45"/>
                    <a:pt x="76" y="45"/>
                    <a:pt x="76" y="45"/>
                  </a:cubicBezTo>
                  <a:cubicBezTo>
                    <a:pt x="75" y="45"/>
                    <a:pt x="75" y="44"/>
                    <a:pt x="75" y="43"/>
                  </a:cubicBezTo>
                  <a:cubicBezTo>
                    <a:pt x="75" y="41"/>
                    <a:pt x="75" y="41"/>
                    <a:pt x="75" y="41"/>
                  </a:cubicBezTo>
                  <a:cubicBezTo>
                    <a:pt x="72" y="43"/>
                    <a:pt x="72" y="43"/>
                    <a:pt x="72" y="43"/>
                  </a:cubicBezTo>
                  <a:cubicBezTo>
                    <a:pt x="72" y="44"/>
                    <a:pt x="72" y="44"/>
                    <a:pt x="72" y="44"/>
                  </a:cubicBezTo>
                  <a:cubicBezTo>
                    <a:pt x="71" y="43"/>
                    <a:pt x="71" y="43"/>
                    <a:pt x="71" y="43"/>
                  </a:cubicBezTo>
                  <a:cubicBezTo>
                    <a:pt x="70" y="43"/>
                    <a:pt x="71" y="42"/>
                    <a:pt x="71" y="42"/>
                  </a:cubicBezTo>
                  <a:cubicBezTo>
                    <a:pt x="74" y="40"/>
                    <a:pt x="74" y="40"/>
                    <a:pt x="74" y="40"/>
                  </a:cubicBezTo>
                  <a:cubicBezTo>
                    <a:pt x="72" y="39"/>
                    <a:pt x="72" y="39"/>
                    <a:pt x="72" y="39"/>
                  </a:cubicBezTo>
                  <a:cubicBezTo>
                    <a:pt x="71" y="39"/>
                    <a:pt x="71" y="39"/>
                    <a:pt x="71" y="38"/>
                  </a:cubicBezTo>
                  <a:cubicBezTo>
                    <a:pt x="71" y="37"/>
                    <a:pt x="72" y="37"/>
                    <a:pt x="72" y="37"/>
                  </a:cubicBezTo>
                  <a:cubicBezTo>
                    <a:pt x="72" y="37"/>
                    <a:pt x="72" y="37"/>
                    <a:pt x="72" y="37"/>
                  </a:cubicBezTo>
                  <a:cubicBezTo>
                    <a:pt x="77" y="38"/>
                    <a:pt x="77" y="38"/>
                    <a:pt x="77" y="38"/>
                  </a:cubicBezTo>
                  <a:cubicBezTo>
                    <a:pt x="78" y="37"/>
                    <a:pt x="78" y="37"/>
                    <a:pt x="78" y="37"/>
                  </a:cubicBezTo>
                  <a:cubicBezTo>
                    <a:pt x="74" y="36"/>
                    <a:pt x="74" y="36"/>
                    <a:pt x="74" y="36"/>
                  </a:cubicBezTo>
                  <a:cubicBezTo>
                    <a:pt x="74" y="36"/>
                    <a:pt x="73" y="35"/>
                    <a:pt x="73" y="35"/>
                  </a:cubicBezTo>
                  <a:cubicBezTo>
                    <a:pt x="73" y="34"/>
                    <a:pt x="74" y="34"/>
                    <a:pt x="74" y="34"/>
                  </a:cubicBezTo>
                  <a:cubicBezTo>
                    <a:pt x="75" y="34"/>
                    <a:pt x="75" y="34"/>
                    <a:pt x="75" y="34"/>
                  </a:cubicBezTo>
                  <a:cubicBezTo>
                    <a:pt x="81" y="35"/>
                    <a:pt x="81" y="35"/>
                    <a:pt x="81" y="35"/>
                  </a:cubicBezTo>
                  <a:cubicBezTo>
                    <a:pt x="84" y="33"/>
                    <a:pt x="84" y="33"/>
                    <a:pt x="84" y="33"/>
                  </a:cubicBezTo>
                  <a:cubicBezTo>
                    <a:pt x="81" y="31"/>
                    <a:pt x="81" y="31"/>
                    <a:pt x="81" y="31"/>
                  </a:cubicBezTo>
                  <a:cubicBezTo>
                    <a:pt x="75" y="33"/>
                    <a:pt x="75" y="33"/>
                    <a:pt x="75" y="33"/>
                  </a:cubicBezTo>
                  <a:cubicBezTo>
                    <a:pt x="74" y="33"/>
                    <a:pt x="74" y="33"/>
                    <a:pt x="74" y="33"/>
                  </a:cubicBezTo>
                  <a:cubicBezTo>
                    <a:pt x="74" y="33"/>
                    <a:pt x="73" y="33"/>
                    <a:pt x="73" y="32"/>
                  </a:cubicBezTo>
                  <a:cubicBezTo>
                    <a:pt x="73" y="32"/>
                    <a:pt x="73" y="31"/>
                    <a:pt x="74" y="31"/>
                  </a:cubicBezTo>
                  <a:cubicBezTo>
                    <a:pt x="78" y="30"/>
                    <a:pt x="78" y="30"/>
                    <a:pt x="78" y="30"/>
                  </a:cubicBezTo>
                  <a:cubicBezTo>
                    <a:pt x="76" y="29"/>
                    <a:pt x="76" y="29"/>
                    <a:pt x="76" y="29"/>
                  </a:cubicBezTo>
                  <a:cubicBezTo>
                    <a:pt x="72" y="30"/>
                    <a:pt x="72" y="30"/>
                    <a:pt x="72" y="30"/>
                  </a:cubicBezTo>
                  <a:cubicBezTo>
                    <a:pt x="72" y="30"/>
                    <a:pt x="72" y="30"/>
                    <a:pt x="72" y="30"/>
                  </a:cubicBezTo>
                  <a:cubicBezTo>
                    <a:pt x="71" y="30"/>
                    <a:pt x="71" y="30"/>
                    <a:pt x="71" y="29"/>
                  </a:cubicBezTo>
                  <a:cubicBezTo>
                    <a:pt x="71" y="29"/>
                    <a:pt x="71" y="28"/>
                    <a:pt x="71" y="28"/>
                  </a:cubicBezTo>
                  <a:cubicBezTo>
                    <a:pt x="73" y="27"/>
                    <a:pt x="73" y="27"/>
                    <a:pt x="73" y="27"/>
                  </a:cubicBezTo>
                  <a:cubicBezTo>
                    <a:pt x="70" y="26"/>
                    <a:pt x="70" y="26"/>
                    <a:pt x="70" y="26"/>
                  </a:cubicBezTo>
                  <a:cubicBezTo>
                    <a:pt x="70" y="26"/>
                    <a:pt x="69" y="25"/>
                    <a:pt x="70" y="24"/>
                  </a:cubicBezTo>
                  <a:cubicBezTo>
                    <a:pt x="70" y="24"/>
                    <a:pt x="70" y="24"/>
                    <a:pt x="71" y="24"/>
                  </a:cubicBezTo>
                  <a:cubicBezTo>
                    <a:pt x="71" y="24"/>
                    <a:pt x="71" y="24"/>
                    <a:pt x="71" y="24"/>
                  </a:cubicBezTo>
                  <a:cubicBezTo>
                    <a:pt x="74" y="25"/>
                    <a:pt x="74" y="25"/>
                    <a:pt x="74" y="25"/>
                  </a:cubicBezTo>
                  <a:cubicBezTo>
                    <a:pt x="74" y="24"/>
                    <a:pt x="74" y="24"/>
                    <a:pt x="74" y="24"/>
                  </a:cubicBezTo>
                  <a:cubicBezTo>
                    <a:pt x="74" y="23"/>
                    <a:pt x="74" y="22"/>
                    <a:pt x="74" y="22"/>
                  </a:cubicBezTo>
                  <a:cubicBezTo>
                    <a:pt x="75" y="22"/>
                    <a:pt x="75" y="22"/>
                    <a:pt x="75" y="22"/>
                  </a:cubicBezTo>
                  <a:cubicBezTo>
                    <a:pt x="75" y="22"/>
                    <a:pt x="76" y="22"/>
                    <a:pt x="76" y="23"/>
                  </a:cubicBezTo>
                  <a:cubicBezTo>
                    <a:pt x="77" y="27"/>
                    <a:pt x="77" y="27"/>
                    <a:pt x="77" y="27"/>
                  </a:cubicBezTo>
                  <a:cubicBezTo>
                    <a:pt x="79" y="28"/>
                    <a:pt x="79" y="28"/>
                    <a:pt x="79" y="28"/>
                  </a:cubicBezTo>
                  <a:cubicBezTo>
                    <a:pt x="77" y="24"/>
                    <a:pt x="77" y="24"/>
                    <a:pt x="77" y="24"/>
                  </a:cubicBezTo>
                  <a:cubicBezTo>
                    <a:pt x="77" y="23"/>
                    <a:pt x="78" y="23"/>
                    <a:pt x="78" y="22"/>
                  </a:cubicBezTo>
                  <a:cubicBezTo>
                    <a:pt x="79" y="22"/>
                    <a:pt x="79" y="22"/>
                    <a:pt x="79" y="22"/>
                  </a:cubicBezTo>
                  <a:cubicBezTo>
                    <a:pt x="79" y="22"/>
                    <a:pt x="79" y="23"/>
                    <a:pt x="80" y="23"/>
                  </a:cubicBezTo>
                  <a:cubicBezTo>
                    <a:pt x="82" y="29"/>
                    <a:pt x="82" y="29"/>
                    <a:pt x="82" y="29"/>
                  </a:cubicBezTo>
                  <a:cubicBezTo>
                    <a:pt x="85" y="31"/>
                    <a:pt x="85" y="31"/>
                    <a:pt x="85" y="31"/>
                  </a:cubicBezTo>
                  <a:cubicBezTo>
                    <a:pt x="85" y="27"/>
                    <a:pt x="85" y="27"/>
                    <a:pt x="85" y="27"/>
                  </a:cubicBezTo>
                  <a:cubicBezTo>
                    <a:pt x="81" y="22"/>
                    <a:pt x="81" y="22"/>
                    <a:pt x="81" y="22"/>
                  </a:cubicBezTo>
                  <a:cubicBezTo>
                    <a:pt x="80" y="22"/>
                    <a:pt x="80" y="21"/>
                    <a:pt x="81" y="21"/>
                  </a:cubicBezTo>
                  <a:cubicBezTo>
                    <a:pt x="82" y="20"/>
                    <a:pt x="82" y="20"/>
                    <a:pt x="82" y="20"/>
                  </a:cubicBezTo>
                  <a:cubicBezTo>
                    <a:pt x="82" y="21"/>
                    <a:pt x="82" y="21"/>
                    <a:pt x="82" y="21"/>
                  </a:cubicBezTo>
                  <a:cubicBezTo>
                    <a:pt x="85" y="24"/>
                    <a:pt x="85" y="24"/>
                    <a:pt x="85" y="24"/>
                  </a:cubicBezTo>
                  <a:cubicBezTo>
                    <a:pt x="85" y="22"/>
                    <a:pt x="85" y="22"/>
                    <a:pt x="85" y="22"/>
                  </a:cubicBezTo>
                  <a:cubicBezTo>
                    <a:pt x="82" y="19"/>
                    <a:pt x="82" y="19"/>
                    <a:pt x="82" y="19"/>
                  </a:cubicBezTo>
                  <a:cubicBezTo>
                    <a:pt x="82" y="18"/>
                    <a:pt x="82" y="18"/>
                    <a:pt x="82" y="17"/>
                  </a:cubicBezTo>
                  <a:cubicBezTo>
                    <a:pt x="83" y="17"/>
                    <a:pt x="83" y="17"/>
                    <a:pt x="83" y="17"/>
                  </a:cubicBezTo>
                  <a:cubicBezTo>
                    <a:pt x="84" y="17"/>
                    <a:pt x="84" y="17"/>
                    <a:pt x="84" y="17"/>
                  </a:cubicBezTo>
                  <a:cubicBezTo>
                    <a:pt x="85" y="19"/>
                    <a:pt x="85" y="19"/>
                    <a:pt x="85" y="19"/>
                  </a:cubicBezTo>
                  <a:cubicBezTo>
                    <a:pt x="85" y="15"/>
                    <a:pt x="85" y="15"/>
                    <a:pt x="85" y="15"/>
                  </a:cubicBezTo>
                  <a:cubicBezTo>
                    <a:pt x="85" y="15"/>
                    <a:pt x="86" y="14"/>
                    <a:pt x="86" y="14"/>
                  </a:cubicBezTo>
                  <a:moveTo>
                    <a:pt x="16" y="14"/>
                  </a:moveTo>
                  <a:cubicBezTo>
                    <a:pt x="17" y="14"/>
                    <a:pt x="18" y="15"/>
                    <a:pt x="18" y="15"/>
                  </a:cubicBezTo>
                  <a:cubicBezTo>
                    <a:pt x="18" y="19"/>
                    <a:pt x="18" y="19"/>
                    <a:pt x="18" y="19"/>
                  </a:cubicBezTo>
                  <a:cubicBezTo>
                    <a:pt x="19" y="17"/>
                    <a:pt x="19" y="17"/>
                    <a:pt x="19" y="17"/>
                  </a:cubicBezTo>
                  <a:cubicBezTo>
                    <a:pt x="20" y="17"/>
                    <a:pt x="20" y="17"/>
                    <a:pt x="20" y="17"/>
                  </a:cubicBezTo>
                  <a:cubicBezTo>
                    <a:pt x="20" y="17"/>
                    <a:pt x="20" y="17"/>
                    <a:pt x="20" y="17"/>
                  </a:cubicBezTo>
                  <a:cubicBezTo>
                    <a:pt x="21" y="18"/>
                    <a:pt x="21" y="18"/>
                    <a:pt x="20" y="19"/>
                  </a:cubicBezTo>
                  <a:cubicBezTo>
                    <a:pt x="18" y="22"/>
                    <a:pt x="18" y="22"/>
                    <a:pt x="18" y="22"/>
                  </a:cubicBezTo>
                  <a:cubicBezTo>
                    <a:pt x="18" y="24"/>
                    <a:pt x="18" y="24"/>
                    <a:pt x="18" y="24"/>
                  </a:cubicBezTo>
                  <a:cubicBezTo>
                    <a:pt x="20" y="21"/>
                    <a:pt x="20" y="21"/>
                    <a:pt x="20" y="21"/>
                  </a:cubicBezTo>
                  <a:cubicBezTo>
                    <a:pt x="21" y="20"/>
                    <a:pt x="21" y="20"/>
                    <a:pt x="21" y="20"/>
                  </a:cubicBezTo>
                  <a:cubicBezTo>
                    <a:pt x="22" y="21"/>
                    <a:pt x="22" y="21"/>
                    <a:pt x="22" y="21"/>
                  </a:cubicBezTo>
                  <a:cubicBezTo>
                    <a:pt x="22" y="21"/>
                    <a:pt x="22" y="21"/>
                    <a:pt x="22" y="22"/>
                  </a:cubicBezTo>
                  <a:cubicBezTo>
                    <a:pt x="22" y="22"/>
                    <a:pt x="22" y="22"/>
                    <a:pt x="22" y="22"/>
                  </a:cubicBezTo>
                  <a:cubicBezTo>
                    <a:pt x="22" y="22"/>
                    <a:pt x="22" y="22"/>
                    <a:pt x="22" y="22"/>
                  </a:cubicBezTo>
                  <a:cubicBezTo>
                    <a:pt x="18" y="27"/>
                    <a:pt x="18" y="27"/>
                    <a:pt x="18" y="27"/>
                  </a:cubicBezTo>
                  <a:cubicBezTo>
                    <a:pt x="18" y="31"/>
                    <a:pt x="18" y="31"/>
                    <a:pt x="18" y="31"/>
                  </a:cubicBezTo>
                  <a:cubicBezTo>
                    <a:pt x="21" y="29"/>
                    <a:pt x="21" y="29"/>
                    <a:pt x="21" y="29"/>
                  </a:cubicBezTo>
                  <a:cubicBezTo>
                    <a:pt x="22" y="22"/>
                    <a:pt x="22" y="22"/>
                    <a:pt x="22" y="22"/>
                  </a:cubicBezTo>
                  <a:cubicBezTo>
                    <a:pt x="22" y="22"/>
                    <a:pt x="22" y="22"/>
                    <a:pt x="22" y="22"/>
                  </a:cubicBezTo>
                  <a:cubicBezTo>
                    <a:pt x="22" y="22"/>
                    <a:pt x="22" y="22"/>
                    <a:pt x="22" y="22"/>
                  </a:cubicBezTo>
                  <a:cubicBezTo>
                    <a:pt x="23" y="21"/>
                    <a:pt x="23" y="21"/>
                    <a:pt x="23" y="21"/>
                  </a:cubicBezTo>
                  <a:cubicBezTo>
                    <a:pt x="23" y="21"/>
                    <a:pt x="23" y="21"/>
                    <a:pt x="23" y="21"/>
                  </a:cubicBezTo>
                  <a:cubicBezTo>
                    <a:pt x="24" y="22"/>
                    <a:pt x="24" y="22"/>
                    <a:pt x="24" y="23"/>
                  </a:cubicBezTo>
                  <a:cubicBezTo>
                    <a:pt x="23" y="27"/>
                    <a:pt x="23" y="27"/>
                    <a:pt x="23" y="27"/>
                  </a:cubicBezTo>
                  <a:cubicBezTo>
                    <a:pt x="25" y="26"/>
                    <a:pt x="25" y="26"/>
                    <a:pt x="25" y="26"/>
                  </a:cubicBezTo>
                  <a:cubicBezTo>
                    <a:pt x="26" y="22"/>
                    <a:pt x="26" y="22"/>
                    <a:pt x="26" y="22"/>
                  </a:cubicBezTo>
                  <a:cubicBezTo>
                    <a:pt x="26" y="21"/>
                    <a:pt x="26" y="21"/>
                    <a:pt x="27" y="21"/>
                  </a:cubicBezTo>
                  <a:cubicBezTo>
                    <a:pt x="27" y="21"/>
                    <a:pt x="27" y="21"/>
                    <a:pt x="27" y="21"/>
                  </a:cubicBezTo>
                  <a:cubicBezTo>
                    <a:pt x="28" y="21"/>
                    <a:pt x="28" y="22"/>
                    <a:pt x="28" y="22"/>
                  </a:cubicBezTo>
                  <a:cubicBezTo>
                    <a:pt x="28" y="24"/>
                    <a:pt x="28" y="24"/>
                    <a:pt x="28" y="24"/>
                  </a:cubicBezTo>
                  <a:cubicBezTo>
                    <a:pt x="30" y="22"/>
                    <a:pt x="30" y="22"/>
                    <a:pt x="30" y="22"/>
                  </a:cubicBezTo>
                  <a:cubicBezTo>
                    <a:pt x="31" y="22"/>
                    <a:pt x="31" y="22"/>
                    <a:pt x="31" y="22"/>
                  </a:cubicBezTo>
                  <a:cubicBezTo>
                    <a:pt x="32" y="23"/>
                    <a:pt x="32" y="23"/>
                    <a:pt x="32" y="23"/>
                  </a:cubicBezTo>
                  <a:cubicBezTo>
                    <a:pt x="32" y="23"/>
                    <a:pt x="32" y="24"/>
                    <a:pt x="32" y="24"/>
                  </a:cubicBezTo>
                  <a:cubicBezTo>
                    <a:pt x="29" y="26"/>
                    <a:pt x="29" y="26"/>
                    <a:pt x="29" y="26"/>
                  </a:cubicBezTo>
                  <a:cubicBezTo>
                    <a:pt x="31" y="26"/>
                    <a:pt x="31" y="26"/>
                    <a:pt x="31" y="26"/>
                  </a:cubicBezTo>
                  <a:cubicBezTo>
                    <a:pt x="31" y="26"/>
                    <a:pt x="32" y="27"/>
                    <a:pt x="32" y="28"/>
                  </a:cubicBezTo>
                  <a:cubicBezTo>
                    <a:pt x="31" y="28"/>
                    <a:pt x="31" y="29"/>
                    <a:pt x="31" y="29"/>
                  </a:cubicBezTo>
                  <a:cubicBezTo>
                    <a:pt x="30" y="29"/>
                    <a:pt x="30" y="29"/>
                    <a:pt x="30" y="29"/>
                  </a:cubicBezTo>
                  <a:cubicBezTo>
                    <a:pt x="26" y="28"/>
                    <a:pt x="26" y="28"/>
                    <a:pt x="26" y="28"/>
                  </a:cubicBezTo>
                  <a:cubicBezTo>
                    <a:pt x="25" y="29"/>
                    <a:pt x="25" y="29"/>
                    <a:pt x="25" y="29"/>
                  </a:cubicBezTo>
                  <a:cubicBezTo>
                    <a:pt x="29" y="30"/>
                    <a:pt x="29" y="30"/>
                    <a:pt x="29" y="30"/>
                  </a:cubicBezTo>
                  <a:cubicBezTo>
                    <a:pt x="29" y="30"/>
                    <a:pt x="30" y="30"/>
                    <a:pt x="30" y="31"/>
                  </a:cubicBezTo>
                  <a:cubicBezTo>
                    <a:pt x="29" y="31"/>
                    <a:pt x="29" y="32"/>
                    <a:pt x="28" y="32"/>
                  </a:cubicBezTo>
                  <a:cubicBezTo>
                    <a:pt x="28" y="32"/>
                    <a:pt x="28" y="32"/>
                    <a:pt x="28" y="32"/>
                  </a:cubicBezTo>
                  <a:cubicBezTo>
                    <a:pt x="22" y="30"/>
                    <a:pt x="22" y="30"/>
                    <a:pt x="22" y="30"/>
                  </a:cubicBezTo>
                  <a:cubicBezTo>
                    <a:pt x="19" y="33"/>
                    <a:pt x="19" y="33"/>
                    <a:pt x="19" y="33"/>
                  </a:cubicBezTo>
                  <a:cubicBezTo>
                    <a:pt x="22" y="35"/>
                    <a:pt x="22" y="35"/>
                    <a:pt x="22" y="35"/>
                  </a:cubicBezTo>
                  <a:cubicBezTo>
                    <a:pt x="28" y="33"/>
                    <a:pt x="28" y="33"/>
                    <a:pt x="28" y="33"/>
                  </a:cubicBezTo>
                  <a:cubicBezTo>
                    <a:pt x="29" y="32"/>
                    <a:pt x="29" y="32"/>
                    <a:pt x="29" y="32"/>
                  </a:cubicBezTo>
                  <a:cubicBezTo>
                    <a:pt x="29" y="32"/>
                    <a:pt x="30" y="33"/>
                    <a:pt x="30" y="33"/>
                  </a:cubicBezTo>
                  <a:cubicBezTo>
                    <a:pt x="30" y="34"/>
                    <a:pt x="30" y="34"/>
                    <a:pt x="29" y="35"/>
                  </a:cubicBezTo>
                  <a:cubicBezTo>
                    <a:pt x="25" y="36"/>
                    <a:pt x="25" y="36"/>
                    <a:pt x="25" y="36"/>
                  </a:cubicBezTo>
                  <a:cubicBezTo>
                    <a:pt x="27" y="37"/>
                    <a:pt x="27" y="37"/>
                    <a:pt x="27" y="37"/>
                  </a:cubicBezTo>
                  <a:cubicBezTo>
                    <a:pt x="31" y="35"/>
                    <a:pt x="31" y="35"/>
                    <a:pt x="31" y="35"/>
                  </a:cubicBezTo>
                  <a:cubicBezTo>
                    <a:pt x="31" y="35"/>
                    <a:pt x="31" y="35"/>
                    <a:pt x="31" y="35"/>
                  </a:cubicBezTo>
                  <a:cubicBezTo>
                    <a:pt x="31" y="35"/>
                    <a:pt x="32" y="36"/>
                    <a:pt x="32" y="36"/>
                  </a:cubicBezTo>
                  <a:cubicBezTo>
                    <a:pt x="32" y="37"/>
                    <a:pt x="32" y="37"/>
                    <a:pt x="31" y="38"/>
                  </a:cubicBezTo>
                  <a:cubicBezTo>
                    <a:pt x="29" y="38"/>
                    <a:pt x="29" y="38"/>
                    <a:pt x="29" y="38"/>
                  </a:cubicBezTo>
                  <a:cubicBezTo>
                    <a:pt x="33" y="40"/>
                    <a:pt x="33" y="40"/>
                    <a:pt x="33" y="40"/>
                  </a:cubicBezTo>
                  <a:cubicBezTo>
                    <a:pt x="33" y="40"/>
                    <a:pt x="33" y="41"/>
                    <a:pt x="33" y="41"/>
                  </a:cubicBezTo>
                  <a:cubicBezTo>
                    <a:pt x="33" y="42"/>
                    <a:pt x="32" y="42"/>
                    <a:pt x="32" y="42"/>
                  </a:cubicBezTo>
                  <a:cubicBezTo>
                    <a:pt x="32" y="42"/>
                    <a:pt x="32" y="42"/>
                    <a:pt x="32" y="42"/>
                  </a:cubicBezTo>
                  <a:cubicBezTo>
                    <a:pt x="28" y="40"/>
                    <a:pt x="28" y="40"/>
                    <a:pt x="28" y="40"/>
                  </a:cubicBezTo>
                  <a:cubicBezTo>
                    <a:pt x="29" y="42"/>
                    <a:pt x="29" y="42"/>
                    <a:pt x="29" y="42"/>
                  </a:cubicBezTo>
                  <a:cubicBezTo>
                    <a:pt x="29" y="43"/>
                    <a:pt x="29" y="43"/>
                    <a:pt x="28" y="43"/>
                  </a:cubicBezTo>
                  <a:cubicBezTo>
                    <a:pt x="28" y="44"/>
                    <a:pt x="28" y="44"/>
                    <a:pt x="28" y="44"/>
                  </a:cubicBezTo>
                  <a:cubicBezTo>
                    <a:pt x="28" y="44"/>
                    <a:pt x="27" y="43"/>
                    <a:pt x="27" y="43"/>
                  </a:cubicBezTo>
                  <a:cubicBezTo>
                    <a:pt x="26" y="39"/>
                    <a:pt x="26" y="39"/>
                    <a:pt x="26" y="39"/>
                  </a:cubicBezTo>
                  <a:cubicBezTo>
                    <a:pt x="24" y="38"/>
                    <a:pt x="24" y="38"/>
                    <a:pt x="24" y="38"/>
                  </a:cubicBezTo>
                  <a:cubicBezTo>
                    <a:pt x="25" y="42"/>
                    <a:pt x="25" y="42"/>
                    <a:pt x="25" y="42"/>
                  </a:cubicBezTo>
                  <a:cubicBezTo>
                    <a:pt x="25" y="42"/>
                    <a:pt x="25" y="43"/>
                    <a:pt x="25" y="43"/>
                  </a:cubicBezTo>
                  <a:cubicBezTo>
                    <a:pt x="24" y="43"/>
                    <a:pt x="24" y="43"/>
                    <a:pt x="24" y="43"/>
                  </a:cubicBezTo>
                  <a:cubicBezTo>
                    <a:pt x="24" y="43"/>
                    <a:pt x="23" y="43"/>
                    <a:pt x="23" y="43"/>
                  </a:cubicBezTo>
                  <a:cubicBezTo>
                    <a:pt x="21" y="37"/>
                    <a:pt x="21" y="37"/>
                    <a:pt x="21" y="37"/>
                  </a:cubicBezTo>
                  <a:cubicBezTo>
                    <a:pt x="18" y="35"/>
                    <a:pt x="18" y="35"/>
                    <a:pt x="18" y="35"/>
                  </a:cubicBezTo>
                  <a:cubicBezTo>
                    <a:pt x="18" y="39"/>
                    <a:pt x="18" y="39"/>
                    <a:pt x="18" y="39"/>
                  </a:cubicBezTo>
                  <a:cubicBezTo>
                    <a:pt x="22" y="43"/>
                    <a:pt x="22" y="43"/>
                    <a:pt x="22" y="43"/>
                  </a:cubicBezTo>
                  <a:cubicBezTo>
                    <a:pt x="22" y="44"/>
                    <a:pt x="22" y="44"/>
                    <a:pt x="22" y="45"/>
                  </a:cubicBezTo>
                  <a:cubicBezTo>
                    <a:pt x="21" y="45"/>
                    <a:pt x="21" y="45"/>
                    <a:pt x="21" y="45"/>
                  </a:cubicBezTo>
                  <a:cubicBezTo>
                    <a:pt x="20" y="45"/>
                    <a:pt x="20" y="45"/>
                    <a:pt x="20" y="45"/>
                  </a:cubicBezTo>
                  <a:cubicBezTo>
                    <a:pt x="18" y="42"/>
                    <a:pt x="18" y="42"/>
                    <a:pt x="18" y="42"/>
                  </a:cubicBezTo>
                  <a:cubicBezTo>
                    <a:pt x="18" y="44"/>
                    <a:pt x="18" y="44"/>
                    <a:pt x="18" y="44"/>
                  </a:cubicBezTo>
                  <a:cubicBezTo>
                    <a:pt x="20" y="47"/>
                    <a:pt x="20" y="47"/>
                    <a:pt x="20" y="47"/>
                  </a:cubicBezTo>
                  <a:cubicBezTo>
                    <a:pt x="21" y="47"/>
                    <a:pt x="21" y="48"/>
                    <a:pt x="20" y="48"/>
                  </a:cubicBezTo>
                  <a:cubicBezTo>
                    <a:pt x="20" y="49"/>
                    <a:pt x="20" y="49"/>
                    <a:pt x="20" y="49"/>
                  </a:cubicBezTo>
                  <a:cubicBezTo>
                    <a:pt x="19" y="48"/>
                    <a:pt x="19" y="48"/>
                    <a:pt x="19" y="48"/>
                  </a:cubicBezTo>
                  <a:cubicBezTo>
                    <a:pt x="18" y="47"/>
                    <a:pt x="18" y="47"/>
                    <a:pt x="18" y="47"/>
                  </a:cubicBezTo>
                  <a:cubicBezTo>
                    <a:pt x="18" y="50"/>
                    <a:pt x="18" y="50"/>
                    <a:pt x="18" y="50"/>
                  </a:cubicBezTo>
                  <a:cubicBezTo>
                    <a:pt x="18" y="51"/>
                    <a:pt x="17" y="51"/>
                    <a:pt x="16" y="51"/>
                  </a:cubicBezTo>
                  <a:cubicBezTo>
                    <a:pt x="16" y="51"/>
                    <a:pt x="15" y="51"/>
                    <a:pt x="15" y="50"/>
                  </a:cubicBezTo>
                  <a:cubicBezTo>
                    <a:pt x="15" y="47"/>
                    <a:pt x="15" y="47"/>
                    <a:pt x="15" y="47"/>
                  </a:cubicBezTo>
                  <a:cubicBezTo>
                    <a:pt x="14" y="48"/>
                    <a:pt x="14" y="48"/>
                    <a:pt x="14" y="48"/>
                  </a:cubicBezTo>
                  <a:cubicBezTo>
                    <a:pt x="13" y="49"/>
                    <a:pt x="13" y="49"/>
                    <a:pt x="13" y="49"/>
                  </a:cubicBezTo>
                  <a:cubicBezTo>
                    <a:pt x="12" y="48"/>
                    <a:pt x="12" y="48"/>
                    <a:pt x="12" y="48"/>
                  </a:cubicBezTo>
                  <a:cubicBezTo>
                    <a:pt x="12" y="48"/>
                    <a:pt x="12" y="47"/>
                    <a:pt x="12" y="47"/>
                  </a:cubicBezTo>
                  <a:cubicBezTo>
                    <a:pt x="15" y="44"/>
                    <a:pt x="15" y="44"/>
                    <a:pt x="15" y="44"/>
                  </a:cubicBezTo>
                  <a:cubicBezTo>
                    <a:pt x="15" y="42"/>
                    <a:pt x="15" y="42"/>
                    <a:pt x="15" y="42"/>
                  </a:cubicBezTo>
                  <a:cubicBezTo>
                    <a:pt x="12" y="45"/>
                    <a:pt x="12" y="45"/>
                    <a:pt x="12" y="45"/>
                  </a:cubicBezTo>
                  <a:cubicBezTo>
                    <a:pt x="12" y="45"/>
                    <a:pt x="12" y="45"/>
                    <a:pt x="12" y="45"/>
                  </a:cubicBezTo>
                  <a:cubicBezTo>
                    <a:pt x="11" y="45"/>
                    <a:pt x="11" y="45"/>
                    <a:pt x="11" y="45"/>
                  </a:cubicBezTo>
                  <a:cubicBezTo>
                    <a:pt x="11" y="45"/>
                    <a:pt x="10" y="44"/>
                    <a:pt x="11" y="44"/>
                  </a:cubicBezTo>
                  <a:cubicBezTo>
                    <a:pt x="11" y="43"/>
                    <a:pt x="11" y="43"/>
                    <a:pt x="11" y="43"/>
                  </a:cubicBezTo>
                  <a:cubicBezTo>
                    <a:pt x="11" y="43"/>
                    <a:pt x="11" y="43"/>
                    <a:pt x="11" y="43"/>
                  </a:cubicBezTo>
                  <a:cubicBezTo>
                    <a:pt x="15" y="39"/>
                    <a:pt x="15" y="39"/>
                    <a:pt x="15" y="39"/>
                  </a:cubicBezTo>
                  <a:cubicBezTo>
                    <a:pt x="15" y="35"/>
                    <a:pt x="15" y="35"/>
                    <a:pt x="15" y="35"/>
                  </a:cubicBezTo>
                  <a:cubicBezTo>
                    <a:pt x="12" y="37"/>
                    <a:pt x="12" y="37"/>
                    <a:pt x="12" y="37"/>
                  </a:cubicBezTo>
                  <a:cubicBezTo>
                    <a:pt x="11" y="43"/>
                    <a:pt x="11" y="43"/>
                    <a:pt x="11" y="43"/>
                  </a:cubicBezTo>
                  <a:cubicBezTo>
                    <a:pt x="11" y="43"/>
                    <a:pt x="11" y="43"/>
                    <a:pt x="11" y="43"/>
                  </a:cubicBezTo>
                  <a:cubicBezTo>
                    <a:pt x="11" y="44"/>
                    <a:pt x="11" y="44"/>
                    <a:pt x="11" y="44"/>
                  </a:cubicBezTo>
                  <a:cubicBezTo>
                    <a:pt x="10" y="44"/>
                    <a:pt x="10" y="44"/>
                    <a:pt x="10" y="44"/>
                  </a:cubicBezTo>
                  <a:cubicBezTo>
                    <a:pt x="9" y="44"/>
                    <a:pt x="9" y="44"/>
                    <a:pt x="9" y="44"/>
                  </a:cubicBezTo>
                  <a:cubicBezTo>
                    <a:pt x="9" y="44"/>
                    <a:pt x="8" y="43"/>
                    <a:pt x="9" y="43"/>
                  </a:cubicBezTo>
                  <a:cubicBezTo>
                    <a:pt x="9" y="39"/>
                    <a:pt x="9" y="39"/>
                    <a:pt x="9" y="39"/>
                  </a:cubicBezTo>
                  <a:cubicBezTo>
                    <a:pt x="8" y="40"/>
                    <a:pt x="8" y="40"/>
                    <a:pt x="8" y="40"/>
                  </a:cubicBezTo>
                  <a:cubicBezTo>
                    <a:pt x="7" y="44"/>
                    <a:pt x="7" y="44"/>
                    <a:pt x="7" y="44"/>
                  </a:cubicBezTo>
                  <a:cubicBezTo>
                    <a:pt x="7" y="44"/>
                    <a:pt x="6" y="45"/>
                    <a:pt x="6" y="45"/>
                  </a:cubicBezTo>
                  <a:cubicBezTo>
                    <a:pt x="6" y="45"/>
                    <a:pt x="6" y="45"/>
                    <a:pt x="6" y="45"/>
                  </a:cubicBezTo>
                  <a:cubicBezTo>
                    <a:pt x="5" y="45"/>
                    <a:pt x="5" y="44"/>
                    <a:pt x="5" y="43"/>
                  </a:cubicBezTo>
                  <a:cubicBezTo>
                    <a:pt x="5" y="41"/>
                    <a:pt x="5" y="41"/>
                    <a:pt x="5" y="41"/>
                  </a:cubicBezTo>
                  <a:cubicBezTo>
                    <a:pt x="2" y="43"/>
                    <a:pt x="2" y="43"/>
                    <a:pt x="2" y="43"/>
                  </a:cubicBezTo>
                  <a:cubicBezTo>
                    <a:pt x="2" y="44"/>
                    <a:pt x="2" y="44"/>
                    <a:pt x="2" y="44"/>
                  </a:cubicBezTo>
                  <a:cubicBezTo>
                    <a:pt x="1" y="44"/>
                    <a:pt x="1" y="43"/>
                    <a:pt x="1" y="43"/>
                  </a:cubicBezTo>
                  <a:cubicBezTo>
                    <a:pt x="1" y="43"/>
                    <a:pt x="1" y="42"/>
                    <a:pt x="1" y="42"/>
                  </a:cubicBezTo>
                  <a:cubicBezTo>
                    <a:pt x="4" y="40"/>
                    <a:pt x="4" y="40"/>
                    <a:pt x="4" y="40"/>
                  </a:cubicBezTo>
                  <a:cubicBezTo>
                    <a:pt x="2" y="39"/>
                    <a:pt x="2" y="39"/>
                    <a:pt x="2" y="39"/>
                  </a:cubicBezTo>
                  <a:cubicBezTo>
                    <a:pt x="1" y="39"/>
                    <a:pt x="1" y="39"/>
                    <a:pt x="1" y="38"/>
                  </a:cubicBezTo>
                  <a:cubicBezTo>
                    <a:pt x="1" y="37"/>
                    <a:pt x="2" y="37"/>
                    <a:pt x="2" y="37"/>
                  </a:cubicBezTo>
                  <a:cubicBezTo>
                    <a:pt x="3" y="37"/>
                    <a:pt x="3" y="37"/>
                    <a:pt x="3" y="37"/>
                  </a:cubicBezTo>
                  <a:cubicBezTo>
                    <a:pt x="7" y="38"/>
                    <a:pt x="7" y="38"/>
                    <a:pt x="7" y="38"/>
                  </a:cubicBezTo>
                  <a:cubicBezTo>
                    <a:pt x="8" y="37"/>
                    <a:pt x="8" y="37"/>
                    <a:pt x="8" y="37"/>
                  </a:cubicBezTo>
                  <a:cubicBezTo>
                    <a:pt x="4" y="36"/>
                    <a:pt x="4" y="36"/>
                    <a:pt x="4" y="36"/>
                  </a:cubicBezTo>
                  <a:cubicBezTo>
                    <a:pt x="4" y="36"/>
                    <a:pt x="3" y="35"/>
                    <a:pt x="3" y="35"/>
                  </a:cubicBezTo>
                  <a:cubicBezTo>
                    <a:pt x="3" y="34"/>
                    <a:pt x="4" y="34"/>
                    <a:pt x="4" y="34"/>
                  </a:cubicBezTo>
                  <a:cubicBezTo>
                    <a:pt x="5" y="34"/>
                    <a:pt x="5" y="34"/>
                    <a:pt x="5" y="34"/>
                  </a:cubicBezTo>
                  <a:cubicBezTo>
                    <a:pt x="11" y="35"/>
                    <a:pt x="11" y="35"/>
                    <a:pt x="11" y="35"/>
                  </a:cubicBezTo>
                  <a:cubicBezTo>
                    <a:pt x="14" y="33"/>
                    <a:pt x="14" y="33"/>
                    <a:pt x="14" y="33"/>
                  </a:cubicBezTo>
                  <a:cubicBezTo>
                    <a:pt x="11" y="31"/>
                    <a:pt x="11" y="31"/>
                    <a:pt x="11" y="31"/>
                  </a:cubicBezTo>
                  <a:cubicBezTo>
                    <a:pt x="5" y="33"/>
                    <a:pt x="5" y="33"/>
                    <a:pt x="5" y="33"/>
                  </a:cubicBezTo>
                  <a:cubicBezTo>
                    <a:pt x="4" y="33"/>
                    <a:pt x="4" y="33"/>
                    <a:pt x="4" y="33"/>
                  </a:cubicBezTo>
                  <a:cubicBezTo>
                    <a:pt x="4" y="33"/>
                    <a:pt x="3" y="33"/>
                    <a:pt x="3" y="32"/>
                  </a:cubicBezTo>
                  <a:cubicBezTo>
                    <a:pt x="3" y="32"/>
                    <a:pt x="3" y="31"/>
                    <a:pt x="4" y="31"/>
                  </a:cubicBezTo>
                  <a:cubicBezTo>
                    <a:pt x="8" y="30"/>
                    <a:pt x="8" y="30"/>
                    <a:pt x="8" y="30"/>
                  </a:cubicBezTo>
                  <a:cubicBezTo>
                    <a:pt x="6" y="29"/>
                    <a:pt x="6" y="29"/>
                    <a:pt x="6" y="29"/>
                  </a:cubicBezTo>
                  <a:cubicBezTo>
                    <a:pt x="2" y="30"/>
                    <a:pt x="2" y="30"/>
                    <a:pt x="2" y="30"/>
                  </a:cubicBezTo>
                  <a:cubicBezTo>
                    <a:pt x="2" y="30"/>
                    <a:pt x="2" y="30"/>
                    <a:pt x="2" y="30"/>
                  </a:cubicBezTo>
                  <a:cubicBezTo>
                    <a:pt x="1" y="30"/>
                    <a:pt x="1" y="30"/>
                    <a:pt x="1" y="29"/>
                  </a:cubicBezTo>
                  <a:cubicBezTo>
                    <a:pt x="1" y="29"/>
                    <a:pt x="1" y="28"/>
                    <a:pt x="1" y="28"/>
                  </a:cubicBezTo>
                  <a:cubicBezTo>
                    <a:pt x="3" y="27"/>
                    <a:pt x="3" y="27"/>
                    <a:pt x="3" y="27"/>
                  </a:cubicBezTo>
                  <a:cubicBezTo>
                    <a:pt x="0" y="26"/>
                    <a:pt x="0" y="26"/>
                    <a:pt x="0" y="26"/>
                  </a:cubicBezTo>
                  <a:cubicBezTo>
                    <a:pt x="0" y="26"/>
                    <a:pt x="0" y="25"/>
                    <a:pt x="0" y="24"/>
                  </a:cubicBezTo>
                  <a:cubicBezTo>
                    <a:pt x="0" y="24"/>
                    <a:pt x="0" y="24"/>
                    <a:pt x="1" y="24"/>
                  </a:cubicBezTo>
                  <a:cubicBezTo>
                    <a:pt x="1" y="24"/>
                    <a:pt x="1" y="24"/>
                    <a:pt x="1" y="24"/>
                  </a:cubicBezTo>
                  <a:cubicBezTo>
                    <a:pt x="4" y="25"/>
                    <a:pt x="4" y="25"/>
                    <a:pt x="4" y="25"/>
                  </a:cubicBezTo>
                  <a:cubicBezTo>
                    <a:pt x="4" y="24"/>
                    <a:pt x="4" y="24"/>
                    <a:pt x="4" y="24"/>
                  </a:cubicBezTo>
                  <a:cubicBezTo>
                    <a:pt x="4" y="23"/>
                    <a:pt x="4" y="22"/>
                    <a:pt x="4" y="22"/>
                  </a:cubicBezTo>
                  <a:cubicBezTo>
                    <a:pt x="5" y="22"/>
                    <a:pt x="5" y="22"/>
                    <a:pt x="5" y="22"/>
                  </a:cubicBezTo>
                  <a:cubicBezTo>
                    <a:pt x="5" y="22"/>
                    <a:pt x="6" y="22"/>
                    <a:pt x="6" y="23"/>
                  </a:cubicBezTo>
                  <a:cubicBezTo>
                    <a:pt x="7" y="27"/>
                    <a:pt x="7" y="27"/>
                    <a:pt x="7" y="27"/>
                  </a:cubicBezTo>
                  <a:cubicBezTo>
                    <a:pt x="9" y="28"/>
                    <a:pt x="9" y="28"/>
                    <a:pt x="9" y="28"/>
                  </a:cubicBezTo>
                  <a:cubicBezTo>
                    <a:pt x="8" y="24"/>
                    <a:pt x="8" y="24"/>
                    <a:pt x="8" y="24"/>
                  </a:cubicBezTo>
                  <a:cubicBezTo>
                    <a:pt x="7" y="23"/>
                    <a:pt x="8" y="23"/>
                    <a:pt x="8" y="22"/>
                  </a:cubicBezTo>
                  <a:cubicBezTo>
                    <a:pt x="9" y="22"/>
                    <a:pt x="9" y="22"/>
                    <a:pt x="9" y="22"/>
                  </a:cubicBezTo>
                  <a:cubicBezTo>
                    <a:pt x="9" y="22"/>
                    <a:pt x="9" y="23"/>
                    <a:pt x="10" y="23"/>
                  </a:cubicBezTo>
                  <a:cubicBezTo>
                    <a:pt x="12" y="29"/>
                    <a:pt x="12" y="29"/>
                    <a:pt x="12" y="29"/>
                  </a:cubicBezTo>
                  <a:cubicBezTo>
                    <a:pt x="15" y="31"/>
                    <a:pt x="15" y="31"/>
                    <a:pt x="15" y="31"/>
                  </a:cubicBezTo>
                  <a:cubicBezTo>
                    <a:pt x="15" y="27"/>
                    <a:pt x="15" y="27"/>
                    <a:pt x="15" y="27"/>
                  </a:cubicBezTo>
                  <a:cubicBezTo>
                    <a:pt x="11" y="22"/>
                    <a:pt x="11" y="22"/>
                    <a:pt x="11" y="22"/>
                  </a:cubicBezTo>
                  <a:cubicBezTo>
                    <a:pt x="10" y="22"/>
                    <a:pt x="10" y="21"/>
                    <a:pt x="11" y="21"/>
                  </a:cubicBezTo>
                  <a:cubicBezTo>
                    <a:pt x="12" y="20"/>
                    <a:pt x="12" y="20"/>
                    <a:pt x="12" y="20"/>
                  </a:cubicBezTo>
                  <a:cubicBezTo>
                    <a:pt x="12" y="21"/>
                    <a:pt x="12" y="21"/>
                    <a:pt x="12" y="21"/>
                  </a:cubicBezTo>
                  <a:cubicBezTo>
                    <a:pt x="15" y="24"/>
                    <a:pt x="15" y="24"/>
                    <a:pt x="15" y="24"/>
                  </a:cubicBezTo>
                  <a:cubicBezTo>
                    <a:pt x="15" y="22"/>
                    <a:pt x="15" y="22"/>
                    <a:pt x="15" y="22"/>
                  </a:cubicBezTo>
                  <a:cubicBezTo>
                    <a:pt x="12" y="19"/>
                    <a:pt x="12" y="19"/>
                    <a:pt x="12" y="19"/>
                  </a:cubicBezTo>
                  <a:cubicBezTo>
                    <a:pt x="12" y="18"/>
                    <a:pt x="12" y="18"/>
                    <a:pt x="12" y="17"/>
                  </a:cubicBezTo>
                  <a:cubicBezTo>
                    <a:pt x="13" y="17"/>
                    <a:pt x="13" y="17"/>
                    <a:pt x="13" y="17"/>
                  </a:cubicBezTo>
                  <a:cubicBezTo>
                    <a:pt x="14" y="17"/>
                    <a:pt x="14" y="17"/>
                    <a:pt x="14" y="17"/>
                  </a:cubicBezTo>
                  <a:cubicBezTo>
                    <a:pt x="15" y="19"/>
                    <a:pt x="15" y="19"/>
                    <a:pt x="15" y="19"/>
                  </a:cubicBezTo>
                  <a:cubicBezTo>
                    <a:pt x="15" y="15"/>
                    <a:pt x="15" y="15"/>
                    <a:pt x="15" y="15"/>
                  </a:cubicBezTo>
                  <a:cubicBezTo>
                    <a:pt x="15" y="15"/>
                    <a:pt x="16" y="14"/>
                    <a:pt x="16" y="14"/>
                  </a:cubicBezTo>
                  <a:moveTo>
                    <a:pt x="51" y="41"/>
                  </a:moveTo>
                  <a:cubicBezTo>
                    <a:pt x="52" y="41"/>
                    <a:pt x="53" y="42"/>
                    <a:pt x="53" y="42"/>
                  </a:cubicBezTo>
                  <a:cubicBezTo>
                    <a:pt x="53" y="48"/>
                    <a:pt x="53" y="48"/>
                    <a:pt x="53" y="48"/>
                  </a:cubicBezTo>
                  <a:cubicBezTo>
                    <a:pt x="55" y="46"/>
                    <a:pt x="55" y="46"/>
                    <a:pt x="55" y="46"/>
                  </a:cubicBezTo>
                  <a:cubicBezTo>
                    <a:pt x="55" y="45"/>
                    <a:pt x="56" y="45"/>
                    <a:pt x="56" y="45"/>
                  </a:cubicBezTo>
                  <a:cubicBezTo>
                    <a:pt x="57" y="45"/>
                    <a:pt x="57" y="45"/>
                    <a:pt x="57" y="46"/>
                  </a:cubicBezTo>
                  <a:cubicBezTo>
                    <a:pt x="58" y="46"/>
                    <a:pt x="58" y="47"/>
                    <a:pt x="57" y="48"/>
                  </a:cubicBezTo>
                  <a:cubicBezTo>
                    <a:pt x="53" y="52"/>
                    <a:pt x="53" y="52"/>
                    <a:pt x="53" y="52"/>
                  </a:cubicBezTo>
                  <a:cubicBezTo>
                    <a:pt x="53" y="56"/>
                    <a:pt x="53" y="56"/>
                    <a:pt x="53" y="56"/>
                  </a:cubicBezTo>
                  <a:cubicBezTo>
                    <a:pt x="57" y="51"/>
                    <a:pt x="57" y="51"/>
                    <a:pt x="57" y="51"/>
                  </a:cubicBezTo>
                  <a:cubicBezTo>
                    <a:pt x="58" y="51"/>
                    <a:pt x="58" y="51"/>
                    <a:pt x="58" y="51"/>
                  </a:cubicBezTo>
                  <a:cubicBezTo>
                    <a:pt x="59" y="51"/>
                    <a:pt x="59" y="51"/>
                    <a:pt x="60" y="51"/>
                  </a:cubicBezTo>
                  <a:cubicBezTo>
                    <a:pt x="60" y="52"/>
                    <a:pt x="60" y="53"/>
                    <a:pt x="60" y="53"/>
                  </a:cubicBezTo>
                  <a:cubicBezTo>
                    <a:pt x="53" y="60"/>
                    <a:pt x="53" y="60"/>
                    <a:pt x="53" y="60"/>
                  </a:cubicBezTo>
                  <a:cubicBezTo>
                    <a:pt x="53" y="66"/>
                    <a:pt x="53" y="66"/>
                    <a:pt x="53" y="66"/>
                  </a:cubicBezTo>
                  <a:cubicBezTo>
                    <a:pt x="58" y="63"/>
                    <a:pt x="58" y="63"/>
                    <a:pt x="58" y="63"/>
                  </a:cubicBezTo>
                  <a:cubicBezTo>
                    <a:pt x="60" y="53"/>
                    <a:pt x="60" y="53"/>
                    <a:pt x="60" y="53"/>
                  </a:cubicBezTo>
                  <a:cubicBezTo>
                    <a:pt x="60" y="53"/>
                    <a:pt x="61" y="52"/>
                    <a:pt x="61" y="52"/>
                  </a:cubicBezTo>
                  <a:cubicBezTo>
                    <a:pt x="62" y="52"/>
                    <a:pt x="62" y="52"/>
                    <a:pt x="62" y="52"/>
                  </a:cubicBezTo>
                  <a:cubicBezTo>
                    <a:pt x="63" y="52"/>
                    <a:pt x="63" y="53"/>
                    <a:pt x="63" y="54"/>
                  </a:cubicBezTo>
                  <a:cubicBezTo>
                    <a:pt x="62" y="61"/>
                    <a:pt x="62" y="61"/>
                    <a:pt x="62" y="61"/>
                  </a:cubicBezTo>
                  <a:cubicBezTo>
                    <a:pt x="64" y="59"/>
                    <a:pt x="64" y="59"/>
                    <a:pt x="64" y="59"/>
                  </a:cubicBezTo>
                  <a:cubicBezTo>
                    <a:pt x="66" y="52"/>
                    <a:pt x="66" y="52"/>
                    <a:pt x="66" y="52"/>
                  </a:cubicBezTo>
                  <a:cubicBezTo>
                    <a:pt x="66" y="52"/>
                    <a:pt x="66" y="51"/>
                    <a:pt x="67" y="51"/>
                  </a:cubicBezTo>
                  <a:cubicBezTo>
                    <a:pt x="67" y="51"/>
                    <a:pt x="67" y="51"/>
                    <a:pt x="67" y="51"/>
                  </a:cubicBezTo>
                  <a:cubicBezTo>
                    <a:pt x="68" y="51"/>
                    <a:pt x="69" y="52"/>
                    <a:pt x="69" y="53"/>
                  </a:cubicBezTo>
                  <a:cubicBezTo>
                    <a:pt x="68" y="56"/>
                    <a:pt x="68" y="56"/>
                    <a:pt x="68" y="56"/>
                  </a:cubicBezTo>
                  <a:cubicBezTo>
                    <a:pt x="73" y="53"/>
                    <a:pt x="73" y="53"/>
                    <a:pt x="73" y="53"/>
                  </a:cubicBezTo>
                  <a:cubicBezTo>
                    <a:pt x="74" y="53"/>
                    <a:pt x="74" y="53"/>
                    <a:pt x="74" y="53"/>
                  </a:cubicBezTo>
                  <a:cubicBezTo>
                    <a:pt x="74" y="53"/>
                    <a:pt x="75" y="53"/>
                    <a:pt x="75" y="54"/>
                  </a:cubicBezTo>
                  <a:cubicBezTo>
                    <a:pt x="75" y="54"/>
                    <a:pt x="75" y="55"/>
                    <a:pt x="74" y="56"/>
                  </a:cubicBezTo>
                  <a:cubicBezTo>
                    <a:pt x="70" y="59"/>
                    <a:pt x="70" y="59"/>
                    <a:pt x="70" y="59"/>
                  </a:cubicBezTo>
                  <a:cubicBezTo>
                    <a:pt x="73" y="60"/>
                    <a:pt x="73" y="60"/>
                    <a:pt x="73" y="60"/>
                  </a:cubicBezTo>
                  <a:cubicBezTo>
                    <a:pt x="74" y="60"/>
                    <a:pt x="74" y="61"/>
                    <a:pt x="74" y="61"/>
                  </a:cubicBezTo>
                  <a:cubicBezTo>
                    <a:pt x="74" y="62"/>
                    <a:pt x="73" y="63"/>
                    <a:pt x="73" y="63"/>
                  </a:cubicBezTo>
                  <a:cubicBezTo>
                    <a:pt x="72" y="63"/>
                    <a:pt x="72" y="63"/>
                    <a:pt x="72" y="63"/>
                  </a:cubicBezTo>
                  <a:cubicBezTo>
                    <a:pt x="66" y="61"/>
                    <a:pt x="66" y="61"/>
                    <a:pt x="66" y="61"/>
                  </a:cubicBezTo>
                  <a:cubicBezTo>
                    <a:pt x="63" y="63"/>
                    <a:pt x="63" y="63"/>
                    <a:pt x="63" y="63"/>
                  </a:cubicBezTo>
                  <a:cubicBezTo>
                    <a:pt x="70" y="64"/>
                    <a:pt x="70" y="64"/>
                    <a:pt x="70" y="64"/>
                  </a:cubicBezTo>
                  <a:cubicBezTo>
                    <a:pt x="71" y="65"/>
                    <a:pt x="71" y="65"/>
                    <a:pt x="71" y="66"/>
                  </a:cubicBezTo>
                  <a:cubicBezTo>
                    <a:pt x="71" y="67"/>
                    <a:pt x="70" y="68"/>
                    <a:pt x="70" y="68"/>
                  </a:cubicBezTo>
                  <a:cubicBezTo>
                    <a:pt x="69" y="68"/>
                    <a:pt x="69" y="68"/>
                    <a:pt x="69" y="68"/>
                  </a:cubicBezTo>
                  <a:cubicBezTo>
                    <a:pt x="60" y="66"/>
                    <a:pt x="60" y="66"/>
                    <a:pt x="60" y="66"/>
                  </a:cubicBezTo>
                  <a:cubicBezTo>
                    <a:pt x="54" y="69"/>
                    <a:pt x="54" y="69"/>
                    <a:pt x="54" y="69"/>
                  </a:cubicBezTo>
                  <a:cubicBezTo>
                    <a:pt x="60" y="72"/>
                    <a:pt x="60" y="72"/>
                    <a:pt x="60" y="72"/>
                  </a:cubicBezTo>
                  <a:cubicBezTo>
                    <a:pt x="69" y="69"/>
                    <a:pt x="69" y="69"/>
                    <a:pt x="69" y="69"/>
                  </a:cubicBezTo>
                  <a:cubicBezTo>
                    <a:pt x="70" y="69"/>
                    <a:pt x="70" y="69"/>
                    <a:pt x="70" y="69"/>
                  </a:cubicBezTo>
                  <a:cubicBezTo>
                    <a:pt x="70" y="69"/>
                    <a:pt x="71" y="69"/>
                    <a:pt x="71" y="70"/>
                  </a:cubicBezTo>
                  <a:cubicBezTo>
                    <a:pt x="72" y="71"/>
                    <a:pt x="71" y="72"/>
                    <a:pt x="70" y="72"/>
                  </a:cubicBezTo>
                  <a:cubicBezTo>
                    <a:pt x="64" y="74"/>
                    <a:pt x="64" y="74"/>
                    <a:pt x="64" y="74"/>
                  </a:cubicBezTo>
                  <a:cubicBezTo>
                    <a:pt x="67" y="76"/>
                    <a:pt x="67" y="76"/>
                    <a:pt x="67" y="76"/>
                  </a:cubicBezTo>
                  <a:cubicBezTo>
                    <a:pt x="73" y="74"/>
                    <a:pt x="73" y="74"/>
                    <a:pt x="73" y="74"/>
                  </a:cubicBezTo>
                  <a:cubicBezTo>
                    <a:pt x="74" y="73"/>
                    <a:pt x="74" y="73"/>
                    <a:pt x="74" y="73"/>
                  </a:cubicBezTo>
                  <a:cubicBezTo>
                    <a:pt x="74" y="73"/>
                    <a:pt x="75" y="74"/>
                    <a:pt x="75" y="75"/>
                  </a:cubicBezTo>
                  <a:cubicBezTo>
                    <a:pt x="75" y="75"/>
                    <a:pt x="75" y="76"/>
                    <a:pt x="74" y="76"/>
                  </a:cubicBezTo>
                  <a:cubicBezTo>
                    <a:pt x="71" y="78"/>
                    <a:pt x="71" y="78"/>
                    <a:pt x="71" y="78"/>
                  </a:cubicBezTo>
                  <a:cubicBezTo>
                    <a:pt x="76" y="80"/>
                    <a:pt x="76" y="80"/>
                    <a:pt x="76" y="80"/>
                  </a:cubicBezTo>
                  <a:cubicBezTo>
                    <a:pt x="77" y="81"/>
                    <a:pt x="77" y="81"/>
                    <a:pt x="76" y="82"/>
                  </a:cubicBezTo>
                  <a:cubicBezTo>
                    <a:pt x="76" y="83"/>
                    <a:pt x="76" y="83"/>
                    <a:pt x="75" y="83"/>
                  </a:cubicBezTo>
                  <a:cubicBezTo>
                    <a:pt x="74" y="83"/>
                    <a:pt x="74" y="83"/>
                    <a:pt x="74" y="83"/>
                  </a:cubicBezTo>
                  <a:cubicBezTo>
                    <a:pt x="69" y="80"/>
                    <a:pt x="69" y="80"/>
                    <a:pt x="69" y="80"/>
                  </a:cubicBezTo>
                  <a:cubicBezTo>
                    <a:pt x="70" y="84"/>
                    <a:pt x="70" y="84"/>
                    <a:pt x="70" y="84"/>
                  </a:cubicBezTo>
                  <a:cubicBezTo>
                    <a:pt x="71" y="84"/>
                    <a:pt x="70" y="85"/>
                    <a:pt x="69" y="86"/>
                  </a:cubicBezTo>
                  <a:cubicBezTo>
                    <a:pt x="69" y="86"/>
                    <a:pt x="69" y="86"/>
                    <a:pt x="69" y="86"/>
                  </a:cubicBezTo>
                  <a:cubicBezTo>
                    <a:pt x="68" y="86"/>
                    <a:pt x="68" y="85"/>
                    <a:pt x="67" y="85"/>
                  </a:cubicBezTo>
                  <a:cubicBezTo>
                    <a:pt x="65" y="78"/>
                    <a:pt x="65" y="78"/>
                    <a:pt x="65" y="78"/>
                  </a:cubicBezTo>
                  <a:cubicBezTo>
                    <a:pt x="63" y="77"/>
                    <a:pt x="63" y="77"/>
                    <a:pt x="63" y="77"/>
                  </a:cubicBezTo>
                  <a:cubicBezTo>
                    <a:pt x="65" y="83"/>
                    <a:pt x="65" y="83"/>
                    <a:pt x="65" y="83"/>
                  </a:cubicBezTo>
                  <a:cubicBezTo>
                    <a:pt x="65" y="84"/>
                    <a:pt x="64" y="85"/>
                    <a:pt x="64" y="85"/>
                  </a:cubicBezTo>
                  <a:cubicBezTo>
                    <a:pt x="63" y="85"/>
                    <a:pt x="63" y="85"/>
                    <a:pt x="63" y="85"/>
                  </a:cubicBezTo>
                  <a:cubicBezTo>
                    <a:pt x="62" y="85"/>
                    <a:pt x="62" y="85"/>
                    <a:pt x="62" y="84"/>
                  </a:cubicBezTo>
                  <a:cubicBezTo>
                    <a:pt x="59" y="75"/>
                    <a:pt x="59" y="75"/>
                    <a:pt x="59" y="75"/>
                  </a:cubicBezTo>
                  <a:cubicBezTo>
                    <a:pt x="53" y="72"/>
                    <a:pt x="53" y="72"/>
                    <a:pt x="53" y="72"/>
                  </a:cubicBezTo>
                  <a:cubicBezTo>
                    <a:pt x="53" y="79"/>
                    <a:pt x="53" y="79"/>
                    <a:pt x="53" y="79"/>
                  </a:cubicBezTo>
                  <a:cubicBezTo>
                    <a:pt x="60" y="85"/>
                    <a:pt x="60" y="85"/>
                    <a:pt x="60" y="85"/>
                  </a:cubicBezTo>
                  <a:cubicBezTo>
                    <a:pt x="60" y="86"/>
                    <a:pt x="60" y="87"/>
                    <a:pt x="60" y="88"/>
                  </a:cubicBezTo>
                  <a:cubicBezTo>
                    <a:pt x="59" y="88"/>
                    <a:pt x="59" y="88"/>
                    <a:pt x="58" y="88"/>
                  </a:cubicBezTo>
                  <a:cubicBezTo>
                    <a:pt x="58" y="88"/>
                    <a:pt x="58" y="88"/>
                    <a:pt x="57" y="88"/>
                  </a:cubicBezTo>
                  <a:cubicBezTo>
                    <a:pt x="53" y="83"/>
                    <a:pt x="53" y="83"/>
                    <a:pt x="53" y="83"/>
                  </a:cubicBezTo>
                  <a:cubicBezTo>
                    <a:pt x="53" y="86"/>
                    <a:pt x="53" y="86"/>
                    <a:pt x="53" y="86"/>
                  </a:cubicBezTo>
                  <a:cubicBezTo>
                    <a:pt x="57" y="91"/>
                    <a:pt x="57" y="91"/>
                    <a:pt x="57" y="91"/>
                  </a:cubicBezTo>
                  <a:cubicBezTo>
                    <a:pt x="58" y="91"/>
                    <a:pt x="58" y="92"/>
                    <a:pt x="57" y="93"/>
                  </a:cubicBezTo>
                  <a:cubicBezTo>
                    <a:pt x="57" y="93"/>
                    <a:pt x="57" y="93"/>
                    <a:pt x="56" y="93"/>
                  </a:cubicBezTo>
                  <a:cubicBezTo>
                    <a:pt x="56" y="93"/>
                    <a:pt x="55" y="93"/>
                    <a:pt x="55" y="93"/>
                  </a:cubicBezTo>
                  <a:cubicBezTo>
                    <a:pt x="53" y="91"/>
                    <a:pt x="53" y="91"/>
                    <a:pt x="53" y="91"/>
                  </a:cubicBezTo>
                  <a:cubicBezTo>
                    <a:pt x="53" y="96"/>
                    <a:pt x="53" y="96"/>
                    <a:pt x="53" y="96"/>
                  </a:cubicBezTo>
                  <a:cubicBezTo>
                    <a:pt x="53" y="97"/>
                    <a:pt x="52" y="98"/>
                    <a:pt x="51" y="98"/>
                  </a:cubicBezTo>
                  <a:cubicBezTo>
                    <a:pt x="50" y="98"/>
                    <a:pt x="50" y="97"/>
                    <a:pt x="50" y="96"/>
                  </a:cubicBezTo>
                  <a:cubicBezTo>
                    <a:pt x="50" y="91"/>
                    <a:pt x="50" y="91"/>
                    <a:pt x="50" y="91"/>
                  </a:cubicBezTo>
                  <a:cubicBezTo>
                    <a:pt x="47" y="93"/>
                    <a:pt x="47" y="93"/>
                    <a:pt x="47" y="93"/>
                  </a:cubicBezTo>
                  <a:cubicBezTo>
                    <a:pt x="47" y="93"/>
                    <a:pt x="46" y="93"/>
                    <a:pt x="46" y="93"/>
                  </a:cubicBezTo>
                  <a:cubicBezTo>
                    <a:pt x="46" y="93"/>
                    <a:pt x="45" y="93"/>
                    <a:pt x="45" y="93"/>
                  </a:cubicBezTo>
                  <a:cubicBezTo>
                    <a:pt x="44" y="92"/>
                    <a:pt x="44" y="91"/>
                    <a:pt x="45" y="91"/>
                  </a:cubicBezTo>
                  <a:cubicBezTo>
                    <a:pt x="50" y="86"/>
                    <a:pt x="50" y="86"/>
                    <a:pt x="50" y="86"/>
                  </a:cubicBezTo>
                  <a:cubicBezTo>
                    <a:pt x="50" y="83"/>
                    <a:pt x="50" y="83"/>
                    <a:pt x="50" y="83"/>
                  </a:cubicBezTo>
                  <a:cubicBezTo>
                    <a:pt x="45" y="88"/>
                    <a:pt x="45" y="88"/>
                    <a:pt x="45" y="88"/>
                  </a:cubicBezTo>
                  <a:cubicBezTo>
                    <a:pt x="44" y="88"/>
                    <a:pt x="44" y="88"/>
                    <a:pt x="44" y="88"/>
                  </a:cubicBezTo>
                  <a:cubicBezTo>
                    <a:pt x="43" y="88"/>
                    <a:pt x="43" y="88"/>
                    <a:pt x="43" y="88"/>
                  </a:cubicBezTo>
                  <a:cubicBezTo>
                    <a:pt x="42" y="87"/>
                    <a:pt x="42" y="86"/>
                    <a:pt x="43" y="85"/>
                  </a:cubicBezTo>
                  <a:cubicBezTo>
                    <a:pt x="50" y="79"/>
                    <a:pt x="50" y="79"/>
                    <a:pt x="50" y="79"/>
                  </a:cubicBezTo>
                  <a:cubicBezTo>
                    <a:pt x="50" y="72"/>
                    <a:pt x="50" y="72"/>
                    <a:pt x="50" y="72"/>
                  </a:cubicBezTo>
                  <a:cubicBezTo>
                    <a:pt x="44" y="76"/>
                    <a:pt x="44" y="76"/>
                    <a:pt x="44" y="76"/>
                  </a:cubicBezTo>
                  <a:cubicBezTo>
                    <a:pt x="42" y="85"/>
                    <a:pt x="42" y="85"/>
                    <a:pt x="42" y="85"/>
                  </a:cubicBezTo>
                  <a:cubicBezTo>
                    <a:pt x="42" y="86"/>
                    <a:pt x="41" y="87"/>
                    <a:pt x="41" y="87"/>
                  </a:cubicBezTo>
                  <a:cubicBezTo>
                    <a:pt x="40" y="87"/>
                    <a:pt x="40" y="87"/>
                    <a:pt x="40" y="87"/>
                  </a:cubicBezTo>
                  <a:cubicBezTo>
                    <a:pt x="40" y="86"/>
                    <a:pt x="39" y="86"/>
                    <a:pt x="39" y="85"/>
                  </a:cubicBezTo>
                  <a:cubicBezTo>
                    <a:pt x="41" y="78"/>
                    <a:pt x="41" y="78"/>
                    <a:pt x="41" y="78"/>
                  </a:cubicBezTo>
                  <a:cubicBezTo>
                    <a:pt x="38" y="80"/>
                    <a:pt x="38" y="80"/>
                    <a:pt x="38" y="80"/>
                  </a:cubicBezTo>
                  <a:cubicBezTo>
                    <a:pt x="37" y="86"/>
                    <a:pt x="37" y="86"/>
                    <a:pt x="37" y="86"/>
                  </a:cubicBezTo>
                  <a:cubicBezTo>
                    <a:pt x="36" y="87"/>
                    <a:pt x="36" y="88"/>
                    <a:pt x="35" y="88"/>
                  </a:cubicBezTo>
                  <a:cubicBezTo>
                    <a:pt x="35" y="88"/>
                    <a:pt x="35" y="88"/>
                    <a:pt x="35" y="88"/>
                  </a:cubicBezTo>
                  <a:cubicBezTo>
                    <a:pt x="34" y="87"/>
                    <a:pt x="33" y="87"/>
                    <a:pt x="33" y="86"/>
                  </a:cubicBezTo>
                  <a:cubicBezTo>
                    <a:pt x="34" y="82"/>
                    <a:pt x="34" y="82"/>
                    <a:pt x="34" y="82"/>
                  </a:cubicBezTo>
                  <a:cubicBezTo>
                    <a:pt x="29" y="85"/>
                    <a:pt x="29" y="85"/>
                    <a:pt x="29" y="85"/>
                  </a:cubicBezTo>
                  <a:cubicBezTo>
                    <a:pt x="29" y="86"/>
                    <a:pt x="29" y="86"/>
                    <a:pt x="29" y="86"/>
                  </a:cubicBezTo>
                  <a:cubicBezTo>
                    <a:pt x="28" y="86"/>
                    <a:pt x="28" y="85"/>
                    <a:pt x="27" y="85"/>
                  </a:cubicBezTo>
                  <a:cubicBezTo>
                    <a:pt x="27" y="84"/>
                    <a:pt x="27" y="83"/>
                    <a:pt x="28" y="83"/>
                  </a:cubicBezTo>
                  <a:cubicBezTo>
                    <a:pt x="32" y="80"/>
                    <a:pt x="32" y="80"/>
                    <a:pt x="32" y="80"/>
                  </a:cubicBezTo>
                  <a:cubicBezTo>
                    <a:pt x="29" y="79"/>
                    <a:pt x="29" y="79"/>
                    <a:pt x="29" y="79"/>
                  </a:cubicBezTo>
                  <a:cubicBezTo>
                    <a:pt x="28" y="79"/>
                    <a:pt x="28" y="78"/>
                    <a:pt x="28" y="77"/>
                  </a:cubicBezTo>
                  <a:cubicBezTo>
                    <a:pt x="28" y="76"/>
                    <a:pt x="29" y="76"/>
                    <a:pt x="29" y="76"/>
                  </a:cubicBezTo>
                  <a:cubicBezTo>
                    <a:pt x="30" y="76"/>
                    <a:pt x="30" y="76"/>
                    <a:pt x="30" y="76"/>
                  </a:cubicBezTo>
                  <a:cubicBezTo>
                    <a:pt x="36" y="77"/>
                    <a:pt x="36" y="77"/>
                    <a:pt x="36" y="77"/>
                  </a:cubicBezTo>
                  <a:cubicBezTo>
                    <a:pt x="39" y="76"/>
                    <a:pt x="39" y="76"/>
                    <a:pt x="39" y="76"/>
                  </a:cubicBezTo>
                  <a:cubicBezTo>
                    <a:pt x="32" y="74"/>
                    <a:pt x="32" y="74"/>
                    <a:pt x="32" y="74"/>
                  </a:cubicBezTo>
                  <a:cubicBezTo>
                    <a:pt x="31" y="74"/>
                    <a:pt x="31" y="73"/>
                    <a:pt x="31" y="72"/>
                  </a:cubicBezTo>
                  <a:cubicBezTo>
                    <a:pt x="31" y="72"/>
                    <a:pt x="32" y="71"/>
                    <a:pt x="33" y="71"/>
                  </a:cubicBezTo>
                  <a:cubicBezTo>
                    <a:pt x="33" y="71"/>
                    <a:pt x="33" y="71"/>
                    <a:pt x="33" y="71"/>
                  </a:cubicBezTo>
                  <a:cubicBezTo>
                    <a:pt x="42" y="73"/>
                    <a:pt x="42" y="73"/>
                    <a:pt x="42" y="73"/>
                  </a:cubicBezTo>
                  <a:cubicBezTo>
                    <a:pt x="48" y="70"/>
                    <a:pt x="48" y="70"/>
                    <a:pt x="48" y="70"/>
                  </a:cubicBezTo>
                  <a:cubicBezTo>
                    <a:pt x="42" y="67"/>
                    <a:pt x="42" y="67"/>
                    <a:pt x="42" y="67"/>
                  </a:cubicBezTo>
                  <a:cubicBezTo>
                    <a:pt x="33" y="70"/>
                    <a:pt x="33" y="70"/>
                    <a:pt x="33" y="70"/>
                  </a:cubicBezTo>
                  <a:cubicBezTo>
                    <a:pt x="32" y="70"/>
                    <a:pt x="32" y="70"/>
                    <a:pt x="32" y="70"/>
                  </a:cubicBezTo>
                  <a:cubicBezTo>
                    <a:pt x="32" y="70"/>
                    <a:pt x="31" y="69"/>
                    <a:pt x="31" y="69"/>
                  </a:cubicBezTo>
                  <a:cubicBezTo>
                    <a:pt x="31" y="68"/>
                    <a:pt x="31" y="67"/>
                    <a:pt x="32" y="67"/>
                  </a:cubicBezTo>
                  <a:cubicBezTo>
                    <a:pt x="38" y="65"/>
                    <a:pt x="38" y="65"/>
                    <a:pt x="38" y="65"/>
                  </a:cubicBezTo>
                  <a:cubicBezTo>
                    <a:pt x="35" y="63"/>
                    <a:pt x="35" y="63"/>
                    <a:pt x="35" y="63"/>
                  </a:cubicBezTo>
                  <a:cubicBezTo>
                    <a:pt x="29" y="65"/>
                    <a:pt x="29" y="65"/>
                    <a:pt x="29" y="65"/>
                  </a:cubicBezTo>
                  <a:cubicBezTo>
                    <a:pt x="29" y="65"/>
                    <a:pt x="29" y="65"/>
                    <a:pt x="29" y="65"/>
                  </a:cubicBezTo>
                  <a:cubicBezTo>
                    <a:pt x="28" y="65"/>
                    <a:pt x="27" y="65"/>
                    <a:pt x="27" y="64"/>
                  </a:cubicBezTo>
                  <a:cubicBezTo>
                    <a:pt x="27" y="63"/>
                    <a:pt x="27" y="62"/>
                    <a:pt x="28" y="62"/>
                  </a:cubicBezTo>
                  <a:cubicBezTo>
                    <a:pt x="31" y="61"/>
                    <a:pt x="31" y="61"/>
                    <a:pt x="31" y="61"/>
                  </a:cubicBezTo>
                  <a:cubicBezTo>
                    <a:pt x="26" y="59"/>
                    <a:pt x="26" y="59"/>
                    <a:pt x="26" y="59"/>
                  </a:cubicBezTo>
                  <a:cubicBezTo>
                    <a:pt x="26" y="58"/>
                    <a:pt x="25" y="57"/>
                    <a:pt x="26" y="56"/>
                  </a:cubicBezTo>
                  <a:cubicBezTo>
                    <a:pt x="26" y="56"/>
                    <a:pt x="27" y="56"/>
                    <a:pt x="27" y="56"/>
                  </a:cubicBezTo>
                  <a:cubicBezTo>
                    <a:pt x="28" y="56"/>
                    <a:pt x="28" y="56"/>
                    <a:pt x="28" y="56"/>
                  </a:cubicBezTo>
                  <a:cubicBezTo>
                    <a:pt x="33" y="58"/>
                    <a:pt x="33" y="58"/>
                    <a:pt x="33" y="58"/>
                  </a:cubicBezTo>
                  <a:cubicBezTo>
                    <a:pt x="32" y="55"/>
                    <a:pt x="32" y="55"/>
                    <a:pt x="32" y="55"/>
                  </a:cubicBezTo>
                  <a:cubicBezTo>
                    <a:pt x="31" y="54"/>
                    <a:pt x="32" y="53"/>
                    <a:pt x="33" y="53"/>
                  </a:cubicBezTo>
                  <a:cubicBezTo>
                    <a:pt x="33" y="53"/>
                    <a:pt x="33" y="53"/>
                    <a:pt x="33" y="53"/>
                  </a:cubicBezTo>
                  <a:cubicBezTo>
                    <a:pt x="34" y="53"/>
                    <a:pt x="34" y="53"/>
                    <a:pt x="35" y="54"/>
                  </a:cubicBezTo>
                  <a:cubicBezTo>
                    <a:pt x="37" y="60"/>
                    <a:pt x="37" y="60"/>
                    <a:pt x="37" y="60"/>
                  </a:cubicBezTo>
                  <a:cubicBezTo>
                    <a:pt x="40" y="62"/>
                    <a:pt x="40" y="62"/>
                    <a:pt x="40" y="62"/>
                  </a:cubicBezTo>
                  <a:cubicBezTo>
                    <a:pt x="38" y="55"/>
                    <a:pt x="38" y="55"/>
                    <a:pt x="38" y="55"/>
                  </a:cubicBezTo>
                  <a:cubicBezTo>
                    <a:pt x="37" y="55"/>
                    <a:pt x="38" y="54"/>
                    <a:pt x="39" y="53"/>
                  </a:cubicBezTo>
                  <a:cubicBezTo>
                    <a:pt x="39" y="53"/>
                    <a:pt x="39" y="53"/>
                    <a:pt x="39" y="53"/>
                  </a:cubicBezTo>
                  <a:cubicBezTo>
                    <a:pt x="40" y="53"/>
                    <a:pt x="40" y="54"/>
                    <a:pt x="41" y="54"/>
                  </a:cubicBezTo>
                  <a:cubicBezTo>
                    <a:pt x="44" y="64"/>
                    <a:pt x="44" y="64"/>
                    <a:pt x="44" y="64"/>
                  </a:cubicBezTo>
                  <a:cubicBezTo>
                    <a:pt x="50" y="67"/>
                    <a:pt x="50" y="67"/>
                    <a:pt x="50" y="67"/>
                  </a:cubicBezTo>
                  <a:cubicBezTo>
                    <a:pt x="50" y="60"/>
                    <a:pt x="50" y="60"/>
                    <a:pt x="50" y="60"/>
                  </a:cubicBezTo>
                  <a:cubicBezTo>
                    <a:pt x="43" y="53"/>
                    <a:pt x="43" y="53"/>
                    <a:pt x="43" y="53"/>
                  </a:cubicBezTo>
                  <a:cubicBezTo>
                    <a:pt x="42" y="53"/>
                    <a:pt x="42" y="52"/>
                    <a:pt x="43" y="51"/>
                  </a:cubicBezTo>
                  <a:cubicBezTo>
                    <a:pt x="43" y="51"/>
                    <a:pt x="43" y="51"/>
                    <a:pt x="44" y="51"/>
                  </a:cubicBezTo>
                  <a:cubicBezTo>
                    <a:pt x="44" y="51"/>
                    <a:pt x="44" y="51"/>
                    <a:pt x="45" y="51"/>
                  </a:cubicBezTo>
                  <a:cubicBezTo>
                    <a:pt x="50" y="56"/>
                    <a:pt x="50" y="56"/>
                    <a:pt x="50" y="56"/>
                  </a:cubicBezTo>
                  <a:cubicBezTo>
                    <a:pt x="50" y="52"/>
                    <a:pt x="50" y="52"/>
                    <a:pt x="50" y="52"/>
                  </a:cubicBezTo>
                  <a:cubicBezTo>
                    <a:pt x="45" y="48"/>
                    <a:pt x="45" y="48"/>
                    <a:pt x="45" y="48"/>
                  </a:cubicBezTo>
                  <a:cubicBezTo>
                    <a:pt x="44" y="47"/>
                    <a:pt x="44" y="46"/>
                    <a:pt x="45" y="46"/>
                  </a:cubicBezTo>
                  <a:cubicBezTo>
                    <a:pt x="45" y="45"/>
                    <a:pt x="46" y="45"/>
                    <a:pt x="46" y="45"/>
                  </a:cubicBezTo>
                  <a:cubicBezTo>
                    <a:pt x="46" y="45"/>
                    <a:pt x="47" y="45"/>
                    <a:pt x="47" y="46"/>
                  </a:cubicBezTo>
                  <a:cubicBezTo>
                    <a:pt x="50" y="48"/>
                    <a:pt x="50" y="48"/>
                    <a:pt x="50" y="48"/>
                  </a:cubicBezTo>
                  <a:cubicBezTo>
                    <a:pt x="50" y="42"/>
                    <a:pt x="50" y="42"/>
                    <a:pt x="50" y="42"/>
                  </a:cubicBezTo>
                  <a:cubicBezTo>
                    <a:pt x="50" y="42"/>
                    <a:pt x="50" y="41"/>
                    <a:pt x="51" y="41"/>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2" name="Freeform 576"/>
            <p:cNvSpPr>
              <a:spLocks noEditPoints="1"/>
            </p:cNvSpPr>
            <p:nvPr/>
          </p:nvSpPr>
          <p:spPr bwMode="auto">
            <a:xfrm>
              <a:off x="6490651" y="4239300"/>
              <a:ext cx="94714" cy="185785"/>
            </a:xfrm>
            <a:custGeom>
              <a:avLst/>
              <a:gdLst>
                <a:gd name="T0" fmla="*/ 85 w 110"/>
                <a:gd name="T1" fmla="*/ 115 h 216"/>
                <a:gd name="T2" fmla="*/ 85 w 110"/>
                <a:gd name="T3" fmla="*/ 31 h 216"/>
                <a:gd name="T4" fmla="*/ 54 w 110"/>
                <a:gd name="T5" fmla="*/ 0 h 216"/>
                <a:gd name="T6" fmla="*/ 23 w 110"/>
                <a:gd name="T7" fmla="*/ 31 h 216"/>
                <a:gd name="T8" fmla="*/ 23 w 110"/>
                <a:gd name="T9" fmla="*/ 115 h 216"/>
                <a:gd name="T10" fmla="*/ 0 w 110"/>
                <a:gd name="T11" fmla="*/ 161 h 216"/>
                <a:gd name="T12" fmla="*/ 56 w 110"/>
                <a:gd name="T13" fmla="*/ 216 h 216"/>
                <a:gd name="T14" fmla="*/ 110 w 110"/>
                <a:gd name="T15" fmla="*/ 161 h 216"/>
                <a:gd name="T16" fmla="*/ 85 w 110"/>
                <a:gd name="T17" fmla="*/ 115 h 216"/>
                <a:gd name="T18" fmla="*/ 56 w 110"/>
                <a:gd name="T19" fmla="*/ 212 h 216"/>
                <a:gd name="T20" fmla="*/ 4 w 110"/>
                <a:gd name="T21" fmla="*/ 161 h 216"/>
                <a:gd name="T22" fmla="*/ 27 w 110"/>
                <a:gd name="T23" fmla="*/ 117 h 216"/>
                <a:gd name="T24" fmla="*/ 27 w 110"/>
                <a:gd name="T25" fmla="*/ 31 h 216"/>
                <a:gd name="T26" fmla="*/ 54 w 110"/>
                <a:gd name="T27" fmla="*/ 4 h 216"/>
                <a:gd name="T28" fmla="*/ 81 w 110"/>
                <a:gd name="T29" fmla="*/ 31 h 216"/>
                <a:gd name="T30" fmla="*/ 81 w 110"/>
                <a:gd name="T31" fmla="*/ 117 h 216"/>
                <a:gd name="T32" fmla="*/ 106 w 110"/>
                <a:gd name="T33" fmla="*/ 161 h 216"/>
                <a:gd name="T34" fmla="*/ 56 w 110"/>
                <a:gd name="T35" fmla="*/ 21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216">
                  <a:moveTo>
                    <a:pt x="85" y="115"/>
                  </a:moveTo>
                  <a:cubicBezTo>
                    <a:pt x="85" y="31"/>
                    <a:pt x="85" y="31"/>
                    <a:pt x="85" y="31"/>
                  </a:cubicBezTo>
                  <a:cubicBezTo>
                    <a:pt x="85" y="14"/>
                    <a:pt x="71" y="0"/>
                    <a:pt x="54" y="0"/>
                  </a:cubicBezTo>
                  <a:cubicBezTo>
                    <a:pt x="37" y="0"/>
                    <a:pt x="23" y="14"/>
                    <a:pt x="23" y="31"/>
                  </a:cubicBezTo>
                  <a:cubicBezTo>
                    <a:pt x="23" y="115"/>
                    <a:pt x="23" y="115"/>
                    <a:pt x="23" y="115"/>
                  </a:cubicBezTo>
                  <a:cubicBezTo>
                    <a:pt x="9" y="126"/>
                    <a:pt x="0" y="143"/>
                    <a:pt x="0" y="161"/>
                  </a:cubicBezTo>
                  <a:cubicBezTo>
                    <a:pt x="0" y="191"/>
                    <a:pt x="25" y="216"/>
                    <a:pt x="56" y="216"/>
                  </a:cubicBezTo>
                  <a:cubicBezTo>
                    <a:pt x="86" y="216"/>
                    <a:pt x="110" y="192"/>
                    <a:pt x="110" y="161"/>
                  </a:cubicBezTo>
                  <a:cubicBezTo>
                    <a:pt x="110" y="140"/>
                    <a:pt x="102" y="124"/>
                    <a:pt x="85" y="115"/>
                  </a:cubicBezTo>
                  <a:close/>
                  <a:moveTo>
                    <a:pt x="56" y="212"/>
                  </a:moveTo>
                  <a:cubicBezTo>
                    <a:pt x="27" y="212"/>
                    <a:pt x="4" y="189"/>
                    <a:pt x="4" y="161"/>
                  </a:cubicBezTo>
                  <a:cubicBezTo>
                    <a:pt x="4" y="144"/>
                    <a:pt x="13" y="127"/>
                    <a:pt x="27" y="117"/>
                  </a:cubicBezTo>
                  <a:cubicBezTo>
                    <a:pt x="27" y="31"/>
                    <a:pt x="27" y="31"/>
                    <a:pt x="27" y="31"/>
                  </a:cubicBezTo>
                  <a:cubicBezTo>
                    <a:pt x="27" y="16"/>
                    <a:pt x="39" y="4"/>
                    <a:pt x="54" y="4"/>
                  </a:cubicBezTo>
                  <a:cubicBezTo>
                    <a:pt x="69" y="4"/>
                    <a:pt x="81" y="16"/>
                    <a:pt x="81" y="31"/>
                  </a:cubicBezTo>
                  <a:cubicBezTo>
                    <a:pt x="81" y="117"/>
                    <a:pt x="81" y="117"/>
                    <a:pt x="81" y="117"/>
                  </a:cubicBezTo>
                  <a:cubicBezTo>
                    <a:pt x="98" y="126"/>
                    <a:pt x="106" y="141"/>
                    <a:pt x="106" y="161"/>
                  </a:cubicBezTo>
                  <a:cubicBezTo>
                    <a:pt x="106" y="189"/>
                    <a:pt x="84" y="212"/>
                    <a:pt x="56" y="2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3" name="Freeform 577"/>
            <p:cNvSpPr/>
            <p:nvPr/>
          </p:nvSpPr>
          <p:spPr bwMode="auto">
            <a:xfrm>
              <a:off x="6500122" y="4310699"/>
              <a:ext cx="76864" cy="106007"/>
            </a:xfrm>
            <a:custGeom>
              <a:avLst/>
              <a:gdLst>
                <a:gd name="T0" fmla="*/ 66 w 89"/>
                <a:gd name="T1" fmla="*/ 39 h 123"/>
                <a:gd name="T2" fmla="*/ 65 w 89"/>
                <a:gd name="T3" fmla="*/ 36 h 123"/>
                <a:gd name="T4" fmla="*/ 65 w 89"/>
                <a:gd name="T5" fmla="*/ 4 h 123"/>
                <a:gd name="T6" fmla="*/ 55 w 89"/>
                <a:gd name="T7" fmla="*/ 6 h 123"/>
                <a:gd name="T8" fmla="*/ 41 w 89"/>
                <a:gd name="T9" fmla="*/ 3 h 123"/>
                <a:gd name="T10" fmla="*/ 22 w 89"/>
                <a:gd name="T11" fmla="*/ 1 h 123"/>
                <a:gd name="T12" fmla="*/ 22 w 89"/>
                <a:gd name="T13" fmla="*/ 36 h 123"/>
                <a:gd name="T14" fmla="*/ 21 w 89"/>
                <a:gd name="T15" fmla="*/ 39 h 123"/>
                <a:gd name="T16" fmla="*/ 0 w 89"/>
                <a:gd name="T17" fmla="*/ 78 h 123"/>
                <a:gd name="T18" fmla="*/ 45 w 89"/>
                <a:gd name="T19" fmla="*/ 123 h 123"/>
                <a:gd name="T20" fmla="*/ 89 w 89"/>
                <a:gd name="T21" fmla="*/ 78 h 123"/>
                <a:gd name="T22" fmla="*/ 66 w 89"/>
                <a:gd name="T23" fmla="*/ 3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123">
                  <a:moveTo>
                    <a:pt x="66" y="39"/>
                  </a:moveTo>
                  <a:cubicBezTo>
                    <a:pt x="65" y="38"/>
                    <a:pt x="65" y="37"/>
                    <a:pt x="65" y="36"/>
                  </a:cubicBezTo>
                  <a:cubicBezTo>
                    <a:pt x="65" y="4"/>
                    <a:pt x="65" y="4"/>
                    <a:pt x="65" y="4"/>
                  </a:cubicBezTo>
                  <a:cubicBezTo>
                    <a:pt x="61" y="5"/>
                    <a:pt x="58" y="6"/>
                    <a:pt x="55" y="6"/>
                  </a:cubicBezTo>
                  <a:cubicBezTo>
                    <a:pt x="50" y="6"/>
                    <a:pt x="45" y="4"/>
                    <a:pt x="41" y="3"/>
                  </a:cubicBezTo>
                  <a:cubicBezTo>
                    <a:pt x="34" y="1"/>
                    <a:pt x="28" y="0"/>
                    <a:pt x="22" y="1"/>
                  </a:cubicBezTo>
                  <a:cubicBezTo>
                    <a:pt x="22" y="36"/>
                    <a:pt x="22" y="36"/>
                    <a:pt x="22" y="36"/>
                  </a:cubicBezTo>
                  <a:cubicBezTo>
                    <a:pt x="22" y="37"/>
                    <a:pt x="22" y="38"/>
                    <a:pt x="21" y="39"/>
                  </a:cubicBezTo>
                  <a:cubicBezTo>
                    <a:pt x="8" y="47"/>
                    <a:pt x="0" y="62"/>
                    <a:pt x="0" y="78"/>
                  </a:cubicBezTo>
                  <a:cubicBezTo>
                    <a:pt x="0" y="103"/>
                    <a:pt x="20" y="123"/>
                    <a:pt x="45" y="123"/>
                  </a:cubicBezTo>
                  <a:cubicBezTo>
                    <a:pt x="70" y="123"/>
                    <a:pt x="89" y="103"/>
                    <a:pt x="89" y="78"/>
                  </a:cubicBezTo>
                  <a:cubicBezTo>
                    <a:pt x="89" y="65"/>
                    <a:pt x="85" y="48"/>
                    <a:pt x="66" y="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4" name="Freeform 578"/>
            <p:cNvSpPr/>
            <p:nvPr/>
          </p:nvSpPr>
          <p:spPr bwMode="auto">
            <a:xfrm>
              <a:off x="6491744" y="4320171"/>
              <a:ext cx="12750" cy="5100"/>
            </a:xfrm>
            <a:custGeom>
              <a:avLst/>
              <a:gdLst>
                <a:gd name="T0" fmla="*/ 3 w 15"/>
                <a:gd name="T1" fmla="*/ 6 h 6"/>
                <a:gd name="T2" fmla="*/ 12 w 15"/>
                <a:gd name="T3" fmla="*/ 6 h 6"/>
                <a:gd name="T4" fmla="*/ 15 w 15"/>
                <a:gd name="T5" fmla="*/ 3 h 6"/>
                <a:gd name="T6" fmla="*/ 12 w 15"/>
                <a:gd name="T7" fmla="*/ 0 h 6"/>
                <a:gd name="T8" fmla="*/ 3 w 15"/>
                <a:gd name="T9" fmla="*/ 0 h 6"/>
                <a:gd name="T10" fmla="*/ 0 w 15"/>
                <a:gd name="T11" fmla="*/ 3 h 6"/>
                <a:gd name="T12" fmla="*/ 3 w 1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5" h="6">
                  <a:moveTo>
                    <a:pt x="3" y="6"/>
                  </a:moveTo>
                  <a:cubicBezTo>
                    <a:pt x="12" y="6"/>
                    <a:pt x="12" y="6"/>
                    <a:pt x="12" y="6"/>
                  </a:cubicBezTo>
                  <a:cubicBezTo>
                    <a:pt x="14" y="6"/>
                    <a:pt x="15" y="5"/>
                    <a:pt x="15" y="3"/>
                  </a:cubicBezTo>
                  <a:cubicBezTo>
                    <a:pt x="15" y="2"/>
                    <a:pt x="14" y="0"/>
                    <a:pt x="12" y="0"/>
                  </a:cubicBezTo>
                  <a:cubicBezTo>
                    <a:pt x="3" y="0"/>
                    <a:pt x="3" y="0"/>
                    <a:pt x="3" y="0"/>
                  </a:cubicBezTo>
                  <a:cubicBezTo>
                    <a:pt x="1" y="0"/>
                    <a:pt x="0" y="2"/>
                    <a:pt x="0" y="3"/>
                  </a:cubicBezTo>
                  <a:cubicBezTo>
                    <a:pt x="0" y="5"/>
                    <a:pt x="1" y="6"/>
                    <a:pt x="3"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5" name="Freeform 579"/>
            <p:cNvSpPr/>
            <p:nvPr/>
          </p:nvSpPr>
          <p:spPr bwMode="auto">
            <a:xfrm>
              <a:off x="6491744" y="4332192"/>
              <a:ext cx="12750" cy="5100"/>
            </a:xfrm>
            <a:custGeom>
              <a:avLst/>
              <a:gdLst>
                <a:gd name="T0" fmla="*/ 12 w 15"/>
                <a:gd name="T1" fmla="*/ 6 h 6"/>
                <a:gd name="T2" fmla="*/ 15 w 15"/>
                <a:gd name="T3" fmla="*/ 3 h 6"/>
                <a:gd name="T4" fmla="*/ 12 w 15"/>
                <a:gd name="T5" fmla="*/ 0 h 6"/>
                <a:gd name="T6" fmla="*/ 3 w 15"/>
                <a:gd name="T7" fmla="*/ 0 h 6"/>
                <a:gd name="T8" fmla="*/ 0 w 15"/>
                <a:gd name="T9" fmla="*/ 3 h 6"/>
                <a:gd name="T10" fmla="*/ 3 w 15"/>
                <a:gd name="T11" fmla="*/ 6 h 6"/>
                <a:gd name="T12" fmla="*/ 12 w 1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5" h="6">
                  <a:moveTo>
                    <a:pt x="12" y="6"/>
                  </a:moveTo>
                  <a:cubicBezTo>
                    <a:pt x="14" y="6"/>
                    <a:pt x="15" y="5"/>
                    <a:pt x="15" y="3"/>
                  </a:cubicBezTo>
                  <a:cubicBezTo>
                    <a:pt x="15" y="1"/>
                    <a:pt x="14" y="0"/>
                    <a:pt x="12" y="0"/>
                  </a:cubicBezTo>
                  <a:cubicBezTo>
                    <a:pt x="3" y="0"/>
                    <a:pt x="3" y="0"/>
                    <a:pt x="3" y="0"/>
                  </a:cubicBezTo>
                  <a:cubicBezTo>
                    <a:pt x="1" y="0"/>
                    <a:pt x="0" y="1"/>
                    <a:pt x="0" y="3"/>
                  </a:cubicBezTo>
                  <a:cubicBezTo>
                    <a:pt x="0" y="5"/>
                    <a:pt x="1" y="6"/>
                    <a:pt x="3" y="6"/>
                  </a:cubicBezTo>
                  <a:lnTo>
                    <a:pt x="12" y="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6" name="Freeform 580"/>
            <p:cNvSpPr/>
            <p:nvPr/>
          </p:nvSpPr>
          <p:spPr bwMode="auto">
            <a:xfrm>
              <a:off x="6491744" y="4284835"/>
              <a:ext cx="12750" cy="4371"/>
            </a:xfrm>
            <a:custGeom>
              <a:avLst/>
              <a:gdLst>
                <a:gd name="T0" fmla="*/ 3 w 15"/>
                <a:gd name="T1" fmla="*/ 5 h 5"/>
                <a:gd name="T2" fmla="*/ 12 w 15"/>
                <a:gd name="T3" fmla="*/ 5 h 5"/>
                <a:gd name="T4" fmla="*/ 15 w 15"/>
                <a:gd name="T5" fmla="*/ 3 h 5"/>
                <a:gd name="T6" fmla="*/ 12 w 15"/>
                <a:gd name="T7" fmla="*/ 0 h 5"/>
                <a:gd name="T8" fmla="*/ 3 w 15"/>
                <a:gd name="T9" fmla="*/ 0 h 5"/>
                <a:gd name="T10" fmla="*/ 0 w 15"/>
                <a:gd name="T11" fmla="*/ 3 h 5"/>
                <a:gd name="T12" fmla="*/ 3 w 1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3" y="5"/>
                  </a:moveTo>
                  <a:cubicBezTo>
                    <a:pt x="12" y="5"/>
                    <a:pt x="12" y="5"/>
                    <a:pt x="12" y="5"/>
                  </a:cubicBezTo>
                  <a:cubicBezTo>
                    <a:pt x="14" y="5"/>
                    <a:pt x="15" y="4"/>
                    <a:pt x="15" y="3"/>
                  </a:cubicBezTo>
                  <a:cubicBezTo>
                    <a:pt x="15" y="1"/>
                    <a:pt x="14" y="0"/>
                    <a:pt x="12" y="0"/>
                  </a:cubicBezTo>
                  <a:cubicBezTo>
                    <a:pt x="3" y="0"/>
                    <a:pt x="3" y="0"/>
                    <a:pt x="3" y="0"/>
                  </a:cubicBezTo>
                  <a:cubicBezTo>
                    <a:pt x="1" y="0"/>
                    <a:pt x="0" y="1"/>
                    <a:pt x="0" y="3"/>
                  </a:cubicBezTo>
                  <a:cubicBezTo>
                    <a:pt x="0" y="4"/>
                    <a:pt x="1" y="5"/>
                    <a:pt x="3" y="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7" name="Freeform 581"/>
            <p:cNvSpPr/>
            <p:nvPr/>
          </p:nvSpPr>
          <p:spPr bwMode="auto">
            <a:xfrm>
              <a:off x="6491744" y="4272814"/>
              <a:ext cx="12750" cy="5100"/>
            </a:xfrm>
            <a:custGeom>
              <a:avLst/>
              <a:gdLst>
                <a:gd name="T0" fmla="*/ 3 w 15"/>
                <a:gd name="T1" fmla="*/ 6 h 6"/>
                <a:gd name="T2" fmla="*/ 12 w 15"/>
                <a:gd name="T3" fmla="*/ 6 h 6"/>
                <a:gd name="T4" fmla="*/ 15 w 15"/>
                <a:gd name="T5" fmla="*/ 3 h 6"/>
                <a:gd name="T6" fmla="*/ 12 w 15"/>
                <a:gd name="T7" fmla="*/ 0 h 6"/>
                <a:gd name="T8" fmla="*/ 3 w 15"/>
                <a:gd name="T9" fmla="*/ 0 h 6"/>
                <a:gd name="T10" fmla="*/ 0 w 15"/>
                <a:gd name="T11" fmla="*/ 3 h 6"/>
                <a:gd name="T12" fmla="*/ 3 w 1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5" h="6">
                  <a:moveTo>
                    <a:pt x="3" y="6"/>
                  </a:moveTo>
                  <a:cubicBezTo>
                    <a:pt x="12" y="6"/>
                    <a:pt x="12" y="6"/>
                    <a:pt x="12" y="6"/>
                  </a:cubicBezTo>
                  <a:cubicBezTo>
                    <a:pt x="14" y="6"/>
                    <a:pt x="15" y="4"/>
                    <a:pt x="15" y="3"/>
                  </a:cubicBezTo>
                  <a:cubicBezTo>
                    <a:pt x="15" y="1"/>
                    <a:pt x="14" y="0"/>
                    <a:pt x="12" y="0"/>
                  </a:cubicBezTo>
                  <a:cubicBezTo>
                    <a:pt x="3" y="0"/>
                    <a:pt x="3" y="0"/>
                    <a:pt x="3" y="0"/>
                  </a:cubicBezTo>
                  <a:cubicBezTo>
                    <a:pt x="1" y="0"/>
                    <a:pt x="0" y="1"/>
                    <a:pt x="0" y="3"/>
                  </a:cubicBezTo>
                  <a:cubicBezTo>
                    <a:pt x="0" y="4"/>
                    <a:pt x="1" y="6"/>
                    <a:pt x="3"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8" name="Freeform 582"/>
            <p:cNvSpPr/>
            <p:nvPr/>
          </p:nvSpPr>
          <p:spPr bwMode="auto">
            <a:xfrm>
              <a:off x="6491744" y="4260792"/>
              <a:ext cx="12750" cy="5100"/>
            </a:xfrm>
            <a:custGeom>
              <a:avLst/>
              <a:gdLst>
                <a:gd name="T0" fmla="*/ 3 w 15"/>
                <a:gd name="T1" fmla="*/ 6 h 6"/>
                <a:gd name="T2" fmla="*/ 12 w 15"/>
                <a:gd name="T3" fmla="*/ 6 h 6"/>
                <a:gd name="T4" fmla="*/ 15 w 15"/>
                <a:gd name="T5" fmla="*/ 3 h 6"/>
                <a:gd name="T6" fmla="*/ 12 w 15"/>
                <a:gd name="T7" fmla="*/ 0 h 6"/>
                <a:gd name="T8" fmla="*/ 3 w 15"/>
                <a:gd name="T9" fmla="*/ 0 h 6"/>
                <a:gd name="T10" fmla="*/ 0 w 15"/>
                <a:gd name="T11" fmla="*/ 3 h 6"/>
                <a:gd name="T12" fmla="*/ 3 w 15"/>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5" h="6">
                  <a:moveTo>
                    <a:pt x="3" y="6"/>
                  </a:moveTo>
                  <a:cubicBezTo>
                    <a:pt x="12" y="6"/>
                    <a:pt x="12" y="6"/>
                    <a:pt x="12" y="6"/>
                  </a:cubicBezTo>
                  <a:cubicBezTo>
                    <a:pt x="14" y="6"/>
                    <a:pt x="15" y="4"/>
                    <a:pt x="15" y="3"/>
                  </a:cubicBezTo>
                  <a:cubicBezTo>
                    <a:pt x="15" y="1"/>
                    <a:pt x="14" y="0"/>
                    <a:pt x="12" y="0"/>
                  </a:cubicBezTo>
                  <a:cubicBezTo>
                    <a:pt x="3" y="0"/>
                    <a:pt x="3" y="0"/>
                    <a:pt x="3" y="0"/>
                  </a:cubicBezTo>
                  <a:cubicBezTo>
                    <a:pt x="1" y="0"/>
                    <a:pt x="0" y="1"/>
                    <a:pt x="0" y="3"/>
                  </a:cubicBezTo>
                  <a:cubicBezTo>
                    <a:pt x="0" y="4"/>
                    <a:pt x="1" y="6"/>
                    <a:pt x="3"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89" name="Freeform 583"/>
            <p:cNvSpPr/>
            <p:nvPr/>
          </p:nvSpPr>
          <p:spPr bwMode="auto">
            <a:xfrm>
              <a:off x="6491744" y="4296856"/>
              <a:ext cx="12750" cy="4371"/>
            </a:xfrm>
            <a:custGeom>
              <a:avLst/>
              <a:gdLst>
                <a:gd name="T0" fmla="*/ 3 w 15"/>
                <a:gd name="T1" fmla="*/ 5 h 5"/>
                <a:gd name="T2" fmla="*/ 12 w 15"/>
                <a:gd name="T3" fmla="*/ 5 h 5"/>
                <a:gd name="T4" fmla="*/ 15 w 15"/>
                <a:gd name="T5" fmla="*/ 3 h 5"/>
                <a:gd name="T6" fmla="*/ 12 w 15"/>
                <a:gd name="T7" fmla="*/ 0 h 5"/>
                <a:gd name="T8" fmla="*/ 3 w 15"/>
                <a:gd name="T9" fmla="*/ 0 h 5"/>
                <a:gd name="T10" fmla="*/ 0 w 15"/>
                <a:gd name="T11" fmla="*/ 3 h 5"/>
                <a:gd name="T12" fmla="*/ 3 w 1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3" y="5"/>
                  </a:moveTo>
                  <a:cubicBezTo>
                    <a:pt x="12" y="5"/>
                    <a:pt x="12" y="5"/>
                    <a:pt x="12" y="5"/>
                  </a:cubicBezTo>
                  <a:cubicBezTo>
                    <a:pt x="14" y="5"/>
                    <a:pt x="15" y="4"/>
                    <a:pt x="15" y="3"/>
                  </a:cubicBezTo>
                  <a:cubicBezTo>
                    <a:pt x="15" y="1"/>
                    <a:pt x="14" y="0"/>
                    <a:pt x="12" y="0"/>
                  </a:cubicBezTo>
                  <a:cubicBezTo>
                    <a:pt x="3" y="0"/>
                    <a:pt x="3" y="0"/>
                    <a:pt x="3" y="0"/>
                  </a:cubicBezTo>
                  <a:cubicBezTo>
                    <a:pt x="1" y="0"/>
                    <a:pt x="0" y="1"/>
                    <a:pt x="0" y="3"/>
                  </a:cubicBezTo>
                  <a:cubicBezTo>
                    <a:pt x="0" y="4"/>
                    <a:pt x="1" y="5"/>
                    <a:pt x="3" y="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0" name="Freeform 584"/>
            <p:cNvSpPr/>
            <p:nvPr/>
          </p:nvSpPr>
          <p:spPr bwMode="auto">
            <a:xfrm>
              <a:off x="6491744" y="4308878"/>
              <a:ext cx="12750" cy="4371"/>
            </a:xfrm>
            <a:custGeom>
              <a:avLst/>
              <a:gdLst>
                <a:gd name="T0" fmla="*/ 3 w 15"/>
                <a:gd name="T1" fmla="*/ 5 h 5"/>
                <a:gd name="T2" fmla="*/ 12 w 15"/>
                <a:gd name="T3" fmla="*/ 5 h 5"/>
                <a:gd name="T4" fmla="*/ 15 w 15"/>
                <a:gd name="T5" fmla="*/ 2 h 5"/>
                <a:gd name="T6" fmla="*/ 12 w 15"/>
                <a:gd name="T7" fmla="*/ 0 h 5"/>
                <a:gd name="T8" fmla="*/ 3 w 15"/>
                <a:gd name="T9" fmla="*/ 0 h 5"/>
                <a:gd name="T10" fmla="*/ 0 w 15"/>
                <a:gd name="T11" fmla="*/ 2 h 5"/>
                <a:gd name="T12" fmla="*/ 3 w 15"/>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3" y="5"/>
                  </a:moveTo>
                  <a:cubicBezTo>
                    <a:pt x="12" y="5"/>
                    <a:pt x="12" y="5"/>
                    <a:pt x="12" y="5"/>
                  </a:cubicBezTo>
                  <a:cubicBezTo>
                    <a:pt x="14" y="5"/>
                    <a:pt x="15" y="4"/>
                    <a:pt x="15" y="2"/>
                  </a:cubicBezTo>
                  <a:cubicBezTo>
                    <a:pt x="15" y="1"/>
                    <a:pt x="14" y="0"/>
                    <a:pt x="12" y="0"/>
                  </a:cubicBezTo>
                  <a:cubicBezTo>
                    <a:pt x="3" y="0"/>
                    <a:pt x="3" y="0"/>
                    <a:pt x="3" y="0"/>
                  </a:cubicBezTo>
                  <a:cubicBezTo>
                    <a:pt x="1" y="0"/>
                    <a:pt x="0" y="1"/>
                    <a:pt x="0" y="2"/>
                  </a:cubicBezTo>
                  <a:cubicBezTo>
                    <a:pt x="0" y="4"/>
                    <a:pt x="1" y="5"/>
                    <a:pt x="3" y="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1" name="Freeform 585"/>
            <p:cNvSpPr/>
            <p:nvPr/>
          </p:nvSpPr>
          <p:spPr bwMode="auto">
            <a:xfrm>
              <a:off x="5295434" y="5192996"/>
              <a:ext cx="77593" cy="55007"/>
            </a:xfrm>
            <a:custGeom>
              <a:avLst/>
              <a:gdLst>
                <a:gd name="T0" fmla="*/ 106 w 213"/>
                <a:gd name="T1" fmla="*/ 0 h 151"/>
                <a:gd name="T2" fmla="*/ 0 w 213"/>
                <a:gd name="T3" fmla="*/ 151 h 151"/>
                <a:gd name="T4" fmla="*/ 182 w 213"/>
                <a:gd name="T5" fmla="*/ 151 h 151"/>
                <a:gd name="T6" fmla="*/ 213 w 213"/>
                <a:gd name="T7" fmla="*/ 106 h 151"/>
                <a:gd name="T8" fmla="*/ 106 w 213"/>
                <a:gd name="T9" fmla="*/ 0 h 151"/>
              </a:gdLst>
              <a:ahLst/>
              <a:cxnLst>
                <a:cxn ang="0">
                  <a:pos x="T0" y="T1"/>
                </a:cxn>
                <a:cxn ang="0">
                  <a:pos x="T2" y="T3"/>
                </a:cxn>
                <a:cxn ang="0">
                  <a:pos x="T4" y="T5"/>
                </a:cxn>
                <a:cxn ang="0">
                  <a:pos x="T6" y="T7"/>
                </a:cxn>
                <a:cxn ang="0">
                  <a:pos x="T8" y="T9"/>
                </a:cxn>
              </a:cxnLst>
              <a:rect l="0" t="0" r="r" b="b"/>
              <a:pathLst>
                <a:path w="213" h="151">
                  <a:moveTo>
                    <a:pt x="106" y="0"/>
                  </a:moveTo>
                  <a:lnTo>
                    <a:pt x="0" y="151"/>
                  </a:lnTo>
                  <a:lnTo>
                    <a:pt x="182" y="151"/>
                  </a:lnTo>
                  <a:lnTo>
                    <a:pt x="213" y="106"/>
                  </a:lnTo>
                  <a:lnTo>
                    <a:pt x="106"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2" name="Freeform 586"/>
            <p:cNvSpPr/>
            <p:nvPr/>
          </p:nvSpPr>
          <p:spPr bwMode="auto">
            <a:xfrm>
              <a:off x="5295434" y="5187168"/>
              <a:ext cx="179228" cy="128957"/>
            </a:xfrm>
            <a:custGeom>
              <a:avLst/>
              <a:gdLst>
                <a:gd name="T0" fmla="*/ 248 w 492"/>
                <a:gd name="T1" fmla="*/ 0 h 354"/>
                <a:gd name="T2" fmla="*/ 0 w 492"/>
                <a:gd name="T3" fmla="*/ 354 h 354"/>
                <a:gd name="T4" fmla="*/ 423 w 492"/>
                <a:gd name="T5" fmla="*/ 354 h 354"/>
                <a:gd name="T6" fmla="*/ 492 w 492"/>
                <a:gd name="T7" fmla="*/ 248 h 354"/>
                <a:gd name="T8" fmla="*/ 248 w 492"/>
                <a:gd name="T9" fmla="*/ 0 h 354"/>
              </a:gdLst>
              <a:ahLst/>
              <a:cxnLst>
                <a:cxn ang="0">
                  <a:pos x="T0" y="T1"/>
                </a:cxn>
                <a:cxn ang="0">
                  <a:pos x="T2" y="T3"/>
                </a:cxn>
                <a:cxn ang="0">
                  <a:pos x="T4" y="T5"/>
                </a:cxn>
                <a:cxn ang="0">
                  <a:pos x="T6" y="T7"/>
                </a:cxn>
                <a:cxn ang="0">
                  <a:pos x="T8" y="T9"/>
                </a:cxn>
              </a:cxnLst>
              <a:rect l="0" t="0" r="r" b="b"/>
              <a:pathLst>
                <a:path w="492" h="354">
                  <a:moveTo>
                    <a:pt x="248" y="0"/>
                  </a:moveTo>
                  <a:lnTo>
                    <a:pt x="0" y="354"/>
                  </a:lnTo>
                  <a:lnTo>
                    <a:pt x="423" y="354"/>
                  </a:lnTo>
                  <a:lnTo>
                    <a:pt x="492" y="248"/>
                  </a:lnTo>
                  <a:lnTo>
                    <a:pt x="248"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3" name="Freeform 587"/>
            <p:cNvSpPr>
              <a:spLocks noEditPoints="1"/>
            </p:cNvSpPr>
            <p:nvPr/>
          </p:nvSpPr>
          <p:spPr bwMode="auto">
            <a:xfrm>
              <a:off x="4724600" y="5083711"/>
              <a:ext cx="112564" cy="232414"/>
            </a:xfrm>
            <a:custGeom>
              <a:avLst/>
              <a:gdLst>
                <a:gd name="T0" fmla="*/ 71 w 131"/>
                <a:gd name="T1" fmla="*/ 45 h 270"/>
                <a:gd name="T2" fmla="*/ 74 w 131"/>
                <a:gd name="T3" fmla="*/ 39 h 270"/>
                <a:gd name="T4" fmla="*/ 74 w 131"/>
                <a:gd name="T5" fmla="*/ 32 h 270"/>
                <a:gd name="T6" fmla="*/ 72 w 131"/>
                <a:gd name="T7" fmla="*/ 30 h 270"/>
                <a:gd name="T8" fmla="*/ 72 w 131"/>
                <a:gd name="T9" fmla="*/ 26 h 270"/>
                <a:gd name="T10" fmla="*/ 67 w 131"/>
                <a:gd name="T11" fmla="*/ 20 h 270"/>
                <a:gd name="T12" fmla="*/ 67 w 131"/>
                <a:gd name="T13" fmla="*/ 5 h 270"/>
                <a:gd name="T14" fmla="*/ 68 w 131"/>
                <a:gd name="T15" fmla="*/ 4 h 270"/>
                <a:gd name="T16" fmla="*/ 68 w 131"/>
                <a:gd name="T17" fmla="*/ 3 h 270"/>
                <a:gd name="T18" fmla="*/ 66 w 131"/>
                <a:gd name="T19" fmla="*/ 0 h 270"/>
                <a:gd name="T20" fmla="*/ 63 w 131"/>
                <a:gd name="T21" fmla="*/ 3 h 270"/>
                <a:gd name="T22" fmla="*/ 63 w 131"/>
                <a:gd name="T23" fmla="*/ 4 h 270"/>
                <a:gd name="T24" fmla="*/ 65 w 131"/>
                <a:gd name="T25" fmla="*/ 5 h 270"/>
                <a:gd name="T26" fmla="*/ 64 w 131"/>
                <a:gd name="T27" fmla="*/ 20 h 270"/>
                <a:gd name="T28" fmla="*/ 59 w 131"/>
                <a:gd name="T29" fmla="*/ 26 h 270"/>
                <a:gd name="T30" fmla="*/ 59 w 131"/>
                <a:gd name="T31" fmla="*/ 30 h 270"/>
                <a:gd name="T32" fmla="*/ 58 w 131"/>
                <a:gd name="T33" fmla="*/ 32 h 270"/>
                <a:gd name="T34" fmla="*/ 58 w 131"/>
                <a:gd name="T35" fmla="*/ 39 h 270"/>
                <a:gd name="T36" fmla="*/ 60 w 131"/>
                <a:gd name="T37" fmla="*/ 45 h 270"/>
                <a:gd name="T38" fmla="*/ 0 w 131"/>
                <a:gd name="T39" fmla="*/ 270 h 270"/>
                <a:gd name="T40" fmla="*/ 27 w 131"/>
                <a:gd name="T41" fmla="*/ 270 h 270"/>
                <a:gd name="T42" fmla="*/ 66 w 131"/>
                <a:gd name="T43" fmla="*/ 238 h 270"/>
                <a:gd name="T44" fmla="*/ 105 w 131"/>
                <a:gd name="T45" fmla="*/ 270 h 270"/>
                <a:gd name="T46" fmla="*/ 131 w 131"/>
                <a:gd name="T47" fmla="*/ 270 h 270"/>
                <a:gd name="T48" fmla="*/ 71 w 131"/>
                <a:gd name="T49" fmla="*/ 45 h 270"/>
                <a:gd name="T50" fmla="*/ 66 w 131"/>
                <a:gd name="T51" fmla="*/ 217 h 270"/>
                <a:gd name="T52" fmla="*/ 50 w 131"/>
                <a:gd name="T53" fmla="*/ 217 h 270"/>
                <a:gd name="T54" fmla="*/ 58 w 131"/>
                <a:gd name="T55" fmla="*/ 177 h 270"/>
                <a:gd name="T56" fmla="*/ 73 w 131"/>
                <a:gd name="T57" fmla="*/ 177 h 270"/>
                <a:gd name="T58" fmla="*/ 81 w 131"/>
                <a:gd name="T59" fmla="*/ 217 h 270"/>
                <a:gd name="T60" fmla="*/ 66 w 131"/>
                <a:gd name="T61" fmla="*/ 21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1" h="270">
                  <a:moveTo>
                    <a:pt x="71" y="45"/>
                  </a:moveTo>
                  <a:cubicBezTo>
                    <a:pt x="71" y="41"/>
                    <a:pt x="74" y="39"/>
                    <a:pt x="74" y="39"/>
                  </a:cubicBezTo>
                  <a:cubicBezTo>
                    <a:pt x="74" y="32"/>
                    <a:pt x="74" y="32"/>
                    <a:pt x="74" y="32"/>
                  </a:cubicBezTo>
                  <a:cubicBezTo>
                    <a:pt x="72" y="30"/>
                    <a:pt x="72" y="30"/>
                    <a:pt x="72" y="30"/>
                  </a:cubicBezTo>
                  <a:cubicBezTo>
                    <a:pt x="72" y="26"/>
                    <a:pt x="72" y="26"/>
                    <a:pt x="72" y="26"/>
                  </a:cubicBezTo>
                  <a:cubicBezTo>
                    <a:pt x="67" y="20"/>
                    <a:pt x="67" y="20"/>
                    <a:pt x="67" y="20"/>
                  </a:cubicBezTo>
                  <a:cubicBezTo>
                    <a:pt x="67" y="5"/>
                    <a:pt x="67" y="5"/>
                    <a:pt x="67" y="5"/>
                  </a:cubicBezTo>
                  <a:cubicBezTo>
                    <a:pt x="68" y="4"/>
                    <a:pt x="68" y="4"/>
                    <a:pt x="68" y="4"/>
                  </a:cubicBezTo>
                  <a:cubicBezTo>
                    <a:pt x="68" y="3"/>
                    <a:pt x="68" y="3"/>
                    <a:pt x="68" y="3"/>
                  </a:cubicBezTo>
                  <a:cubicBezTo>
                    <a:pt x="66" y="0"/>
                    <a:pt x="66" y="0"/>
                    <a:pt x="66" y="0"/>
                  </a:cubicBezTo>
                  <a:cubicBezTo>
                    <a:pt x="63" y="3"/>
                    <a:pt x="63" y="3"/>
                    <a:pt x="63" y="3"/>
                  </a:cubicBezTo>
                  <a:cubicBezTo>
                    <a:pt x="63" y="4"/>
                    <a:pt x="63" y="4"/>
                    <a:pt x="63" y="4"/>
                  </a:cubicBezTo>
                  <a:cubicBezTo>
                    <a:pt x="65" y="5"/>
                    <a:pt x="65" y="5"/>
                    <a:pt x="65" y="5"/>
                  </a:cubicBezTo>
                  <a:cubicBezTo>
                    <a:pt x="64" y="20"/>
                    <a:pt x="64" y="20"/>
                    <a:pt x="64" y="20"/>
                  </a:cubicBezTo>
                  <a:cubicBezTo>
                    <a:pt x="59" y="26"/>
                    <a:pt x="59" y="26"/>
                    <a:pt x="59" y="26"/>
                  </a:cubicBezTo>
                  <a:cubicBezTo>
                    <a:pt x="59" y="30"/>
                    <a:pt x="59" y="30"/>
                    <a:pt x="59" y="30"/>
                  </a:cubicBezTo>
                  <a:cubicBezTo>
                    <a:pt x="58" y="32"/>
                    <a:pt x="58" y="32"/>
                    <a:pt x="58" y="32"/>
                  </a:cubicBezTo>
                  <a:cubicBezTo>
                    <a:pt x="58" y="39"/>
                    <a:pt x="58" y="39"/>
                    <a:pt x="58" y="39"/>
                  </a:cubicBezTo>
                  <a:cubicBezTo>
                    <a:pt x="58" y="39"/>
                    <a:pt x="60" y="41"/>
                    <a:pt x="60" y="45"/>
                  </a:cubicBezTo>
                  <a:cubicBezTo>
                    <a:pt x="60" y="48"/>
                    <a:pt x="66" y="205"/>
                    <a:pt x="0" y="270"/>
                  </a:cubicBezTo>
                  <a:cubicBezTo>
                    <a:pt x="27" y="270"/>
                    <a:pt x="27" y="270"/>
                    <a:pt x="27" y="270"/>
                  </a:cubicBezTo>
                  <a:cubicBezTo>
                    <a:pt x="27" y="270"/>
                    <a:pt x="33" y="238"/>
                    <a:pt x="66" y="238"/>
                  </a:cubicBezTo>
                  <a:cubicBezTo>
                    <a:pt x="98" y="238"/>
                    <a:pt x="105" y="270"/>
                    <a:pt x="105" y="270"/>
                  </a:cubicBezTo>
                  <a:cubicBezTo>
                    <a:pt x="131" y="270"/>
                    <a:pt x="131" y="270"/>
                    <a:pt x="131" y="270"/>
                  </a:cubicBezTo>
                  <a:cubicBezTo>
                    <a:pt x="66" y="205"/>
                    <a:pt x="71" y="48"/>
                    <a:pt x="71" y="45"/>
                  </a:cubicBezTo>
                  <a:close/>
                  <a:moveTo>
                    <a:pt x="66" y="217"/>
                  </a:moveTo>
                  <a:cubicBezTo>
                    <a:pt x="66" y="217"/>
                    <a:pt x="63" y="217"/>
                    <a:pt x="50" y="217"/>
                  </a:cubicBezTo>
                  <a:cubicBezTo>
                    <a:pt x="54" y="212"/>
                    <a:pt x="58" y="177"/>
                    <a:pt x="58" y="177"/>
                  </a:cubicBezTo>
                  <a:cubicBezTo>
                    <a:pt x="73" y="177"/>
                    <a:pt x="73" y="177"/>
                    <a:pt x="73" y="177"/>
                  </a:cubicBezTo>
                  <a:cubicBezTo>
                    <a:pt x="73" y="177"/>
                    <a:pt x="78" y="212"/>
                    <a:pt x="81" y="217"/>
                  </a:cubicBezTo>
                  <a:cubicBezTo>
                    <a:pt x="69" y="217"/>
                    <a:pt x="66" y="217"/>
                    <a:pt x="66" y="21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4" name="Rectangle 588"/>
            <p:cNvSpPr>
              <a:spLocks noChangeArrowheads="1"/>
            </p:cNvSpPr>
            <p:nvPr/>
          </p:nvSpPr>
          <p:spPr bwMode="auto">
            <a:xfrm>
              <a:off x="4748643" y="5266218"/>
              <a:ext cx="64478" cy="72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295" name="Freeform 589"/>
            <p:cNvSpPr/>
            <p:nvPr/>
          </p:nvSpPr>
          <p:spPr bwMode="auto">
            <a:xfrm>
              <a:off x="4754471" y="5266218"/>
              <a:ext cx="14571" cy="729"/>
            </a:xfrm>
            <a:custGeom>
              <a:avLst/>
              <a:gdLst>
                <a:gd name="T0" fmla="*/ 40 w 40"/>
                <a:gd name="T1" fmla="*/ 2 h 2"/>
                <a:gd name="T2" fmla="*/ 40 w 40"/>
                <a:gd name="T3" fmla="*/ 0 h 2"/>
                <a:gd name="T4" fmla="*/ 3 w 40"/>
                <a:gd name="T5" fmla="*/ 0 h 2"/>
                <a:gd name="T6" fmla="*/ 0 w 40"/>
                <a:gd name="T7" fmla="*/ 2 h 2"/>
                <a:gd name="T8" fmla="*/ 40 w 40"/>
                <a:gd name="T9" fmla="*/ 2 h 2"/>
              </a:gdLst>
              <a:ahLst/>
              <a:cxnLst>
                <a:cxn ang="0">
                  <a:pos x="T0" y="T1"/>
                </a:cxn>
                <a:cxn ang="0">
                  <a:pos x="T2" y="T3"/>
                </a:cxn>
                <a:cxn ang="0">
                  <a:pos x="T4" y="T5"/>
                </a:cxn>
                <a:cxn ang="0">
                  <a:pos x="T6" y="T7"/>
                </a:cxn>
                <a:cxn ang="0">
                  <a:pos x="T8" y="T9"/>
                </a:cxn>
              </a:cxnLst>
              <a:rect l="0" t="0" r="r" b="b"/>
              <a:pathLst>
                <a:path w="40" h="2">
                  <a:moveTo>
                    <a:pt x="40" y="2"/>
                  </a:moveTo>
                  <a:lnTo>
                    <a:pt x="40" y="0"/>
                  </a:lnTo>
                  <a:lnTo>
                    <a:pt x="3" y="0"/>
                  </a:lnTo>
                  <a:lnTo>
                    <a:pt x="0" y="2"/>
                  </a:lnTo>
                  <a:lnTo>
                    <a:pt x="4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6" name="Rectangle 590"/>
            <p:cNvSpPr>
              <a:spLocks noChangeArrowheads="1"/>
            </p:cNvSpPr>
            <p:nvPr/>
          </p:nvSpPr>
          <p:spPr bwMode="auto">
            <a:xfrm>
              <a:off x="4793450" y="5266218"/>
              <a:ext cx="13479" cy="7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297" name="Freeform 591"/>
            <p:cNvSpPr/>
            <p:nvPr/>
          </p:nvSpPr>
          <p:spPr bwMode="auto">
            <a:xfrm>
              <a:off x="4748643" y="5273139"/>
              <a:ext cx="65207" cy="3279"/>
            </a:xfrm>
            <a:custGeom>
              <a:avLst/>
              <a:gdLst>
                <a:gd name="T0" fmla="*/ 0 w 76"/>
                <a:gd name="T1" fmla="*/ 0 h 4"/>
                <a:gd name="T2" fmla="*/ 2 w 76"/>
                <a:gd name="T3" fmla="*/ 4 h 4"/>
                <a:gd name="T4" fmla="*/ 74 w 76"/>
                <a:gd name="T5" fmla="*/ 4 h 4"/>
                <a:gd name="T6" fmla="*/ 76 w 76"/>
                <a:gd name="T7" fmla="*/ 0 h 4"/>
                <a:gd name="T8" fmla="*/ 0 w 76"/>
                <a:gd name="T9" fmla="*/ 0 h 4"/>
              </a:gdLst>
              <a:ahLst/>
              <a:cxnLst>
                <a:cxn ang="0">
                  <a:pos x="T0" y="T1"/>
                </a:cxn>
                <a:cxn ang="0">
                  <a:pos x="T2" y="T3"/>
                </a:cxn>
                <a:cxn ang="0">
                  <a:pos x="T4" y="T5"/>
                </a:cxn>
                <a:cxn ang="0">
                  <a:pos x="T6" y="T7"/>
                </a:cxn>
                <a:cxn ang="0">
                  <a:pos x="T8" y="T9"/>
                </a:cxn>
              </a:cxnLst>
              <a:rect l="0" t="0" r="r" b="b"/>
              <a:pathLst>
                <a:path w="76" h="4">
                  <a:moveTo>
                    <a:pt x="0" y="0"/>
                  </a:moveTo>
                  <a:cubicBezTo>
                    <a:pt x="0" y="0"/>
                    <a:pt x="2" y="1"/>
                    <a:pt x="2" y="4"/>
                  </a:cubicBezTo>
                  <a:cubicBezTo>
                    <a:pt x="74" y="4"/>
                    <a:pt x="74" y="4"/>
                    <a:pt x="74" y="4"/>
                  </a:cubicBezTo>
                  <a:cubicBezTo>
                    <a:pt x="74" y="1"/>
                    <a:pt x="76" y="0"/>
                    <a:pt x="76" y="0"/>
                  </a:cubicBez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8" name="Freeform 592"/>
            <p:cNvSpPr/>
            <p:nvPr/>
          </p:nvSpPr>
          <p:spPr bwMode="auto">
            <a:xfrm>
              <a:off x="4751193" y="5273139"/>
              <a:ext cx="59378" cy="3279"/>
            </a:xfrm>
            <a:custGeom>
              <a:avLst/>
              <a:gdLst>
                <a:gd name="T0" fmla="*/ 68 w 69"/>
                <a:gd name="T1" fmla="*/ 0 h 4"/>
                <a:gd name="T2" fmla="*/ 1 w 69"/>
                <a:gd name="T3" fmla="*/ 0 h 4"/>
                <a:gd name="T4" fmla="*/ 0 w 69"/>
                <a:gd name="T5" fmla="*/ 4 h 4"/>
                <a:gd name="T6" fmla="*/ 69 w 69"/>
                <a:gd name="T7" fmla="*/ 4 h 4"/>
                <a:gd name="T8" fmla="*/ 68 w 69"/>
                <a:gd name="T9" fmla="*/ 0 h 4"/>
              </a:gdLst>
              <a:ahLst/>
              <a:cxnLst>
                <a:cxn ang="0">
                  <a:pos x="T0" y="T1"/>
                </a:cxn>
                <a:cxn ang="0">
                  <a:pos x="T2" y="T3"/>
                </a:cxn>
                <a:cxn ang="0">
                  <a:pos x="T4" y="T5"/>
                </a:cxn>
                <a:cxn ang="0">
                  <a:pos x="T6" y="T7"/>
                </a:cxn>
                <a:cxn ang="0">
                  <a:pos x="T8" y="T9"/>
                </a:cxn>
              </a:cxnLst>
              <a:rect l="0" t="0" r="r" b="b"/>
              <a:pathLst>
                <a:path w="69" h="4">
                  <a:moveTo>
                    <a:pt x="68" y="0"/>
                  </a:moveTo>
                  <a:cubicBezTo>
                    <a:pt x="1" y="0"/>
                    <a:pt x="1" y="0"/>
                    <a:pt x="1" y="0"/>
                  </a:cubicBezTo>
                  <a:cubicBezTo>
                    <a:pt x="1" y="1"/>
                    <a:pt x="0" y="2"/>
                    <a:pt x="0" y="4"/>
                  </a:cubicBezTo>
                  <a:cubicBezTo>
                    <a:pt x="69" y="4"/>
                    <a:pt x="69" y="4"/>
                    <a:pt x="69" y="4"/>
                  </a:cubicBezTo>
                  <a:cubicBezTo>
                    <a:pt x="69" y="2"/>
                    <a:pt x="69" y="1"/>
                    <a:pt x="6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299" name="Rectangle 593"/>
            <p:cNvSpPr>
              <a:spLocks noChangeArrowheads="1"/>
            </p:cNvSpPr>
            <p:nvPr/>
          </p:nvSpPr>
          <p:spPr bwMode="auto">
            <a:xfrm>
              <a:off x="4750100" y="5266946"/>
              <a:ext cx="364" cy="61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00" name="Rectangle 594"/>
            <p:cNvSpPr>
              <a:spLocks noChangeArrowheads="1"/>
            </p:cNvSpPr>
            <p:nvPr/>
          </p:nvSpPr>
          <p:spPr bwMode="auto">
            <a:xfrm>
              <a:off x="4757021" y="5266946"/>
              <a:ext cx="364" cy="61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01" name="Rectangle 595"/>
            <p:cNvSpPr>
              <a:spLocks noChangeArrowheads="1"/>
            </p:cNvSpPr>
            <p:nvPr/>
          </p:nvSpPr>
          <p:spPr bwMode="auto">
            <a:xfrm>
              <a:off x="4763214" y="5266946"/>
              <a:ext cx="729" cy="61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02" name="Rectangle 596"/>
            <p:cNvSpPr>
              <a:spLocks noChangeArrowheads="1"/>
            </p:cNvSpPr>
            <p:nvPr/>
          </p:nvSpPr>
          <p:spPr bwMode="auto">
            <a:xfrm>
              <a:off x="4797457" y="5266946"/>
              <a:ext cx="1093" cy="61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03" name="Rectangle 597"/>
            <p:cNvSpPr>
              <a:spLocks noChangeArrowheads="1"/>
            </p:cNvSpPr>
            <p:nvPr/>
          </p:nvSpPr>
          <p:spPr bwMode="auto">
            <a:xfrm>
              <a:off x="4804378" y="5266946"/>
              <a:ext cx="1093" cy="619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04" name="Rectangle 598"/>
            <p:cNvSpPr>
              <a:spLocks noChangeArrowheads="1"/>
            </p:cNvSpPr>
            <p:nvPr/>
          </p:nvSpPr>
          <p:spPr bwMode="auto">
            <a:xfrm>
              <a:off x="4811300" y="5266946"/>
              <a:ext cx="1093" cy="61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05" name="Freeform 599"/>
            <p:cNvSpPr/>
            <p:nvPr/>
          </p:nvSpPr>
          <p:spPr bwMode="auto">
            <a:xfrm>
              <a:off x="4763214" y="5221411"/>
              <a:ext cx="35336" cy="4371"/>
            </a:xfrm>
            <a:custGeom>
              <a:avLst/>
              <a:gdLst>
                <a:gd name="T0" fmla="*/ 38 w 41"/>
                <a:gd name="T1" fmla="*/ 0 h 5"/>
                <a:gd name="T2" fmla="*/ 3 w 41"/>
                <a:gd name="T3" fmla="*/ 0 h 5"/>
                <a:gd name="T4" fmla="*/ 0 w 41"/>
                <a:gd name="T5" fmla="*/ 1 h 5"/>
                <a:gd name="T6" fmla="*/ 0 w 41"/>
                <a:gd name="T7" fmla="*/ 2 h 5"/>
                <a:gd name="T8" fmla="*/ 3 w 41"/>
                <a:gd name="T9" fmla="*/ 5 h 5"/>
                <a:gd name="T10" fmla="*/ 39 w 41"/>
                <a:gd name="T11" fmla="*/ 5 h 5"/>
                <a:gd name="T12" fmla="*/ 41 w 41"/>
                <a:gd name="T13" fmla="*/ 2 h 5"/>
                <a:gd name="T14" fmla="*/ 41 w 41"/>
                <a:gd name="T15" fmla="*/ 1 h 5"/>
                <a:gd name="T16" fmla="*/ 38 w 41"/>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5">
                  <a:moveTo>
                    <a:pt x="38" y="0"/>
                  </a:moveTo>
                  <a:cubicBezTo>
                    <a:pt x="3" y="0"/>
                    <a:pt x="3" y="0"/>
                    <a:pt x="3" y="0"/>
                  </a:cubicBezTo>
                  <a:cubicBezTo>
                    <a:pt x="0" y="1"/>
                    <a:pt x="0" y="1"/>
                    <a:pt x="0" y="1"/>
                  </a:cubicBezTo>
                  <a:cubicBezTo>
                    <a:pt x="0" y="2"/>
                    <a:pt x="0" y="2"/>
                    <a:pt x="0" y="2"/>
                  </a:cubicBezTo>
                  <a:cubicBezTo>
                    <a:pt x="2" y="2"/>
                    <a:pt x="3" y="5"/>
                    <a:pt x="3" y="5"/>
                  </a:cubicBezTo>
                  <a:cubicBezTo>
                    <a:pt x="39" y="5"/>
                    <a:pt x="39" y="5"/>
                    <a:pt x="39" y="5"/>
                  </a:cubicBezTo>
                  <a:cubicBezTo>
                    <a:pt x="39" y="5"/>
                    <a:pt x="39" y="2"/>
                    <a:pt x="41" y="2"/>
                  </a:cubicBezTo>
                  <a:cubicBezTo>
                    <a:pt x="41" y="1"/>
                    <a:pt x="41" y="1"/>
                    <a:pt x="41" y="1"/>
                  </a:cubicBezTo>
                  <a:lnTo>
                    <a:pt x="38"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06" name="Rectangle 600"/>
            <p:cNvSpPr>
              <a:spLocks noChangeArrowheads="1"/>
            </p:cNvSpPr>
            <p:nvPr/>
          </p:nvSpPr>
          <p:spPr bwMode="auto">
            <a:xfrm>
              <a:off x="4766493" y="5223232"/>
              <a:ext cx="1093" cy="2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07" name="Freeform 601"/>
            <p:cNvSpPr/>
            <p:nvPr/>
          </p:nvSpPr>
          <p:spPr bwMode="auto">
            <a:xfrm>
              <a:off x="4766493" y="5223232"/>
              <a:ext cx="28414" cy="2550"/>
            </a:xfrm>
            <a:custGeom>
              <a:avLst/>
              <a:gdLst>
                <a:gd name="T0" fmla="*/ 32 w 33"/>
                <a:gd name="T1" fmla="*/ 0 h 3"/>
                <a:gd name="T2" fmla="*/ 1 w 33"/>
                <a:gd name="T3" fmla="*/ 0 h 3"/>
                <a:gd name="T4" fmla="*/ 0 w 33"/>
                <a:gd name="T5" fmla="*/ 3 h 3"/>
                <a:gd name="T6" fmla="*/ 33 w 33"/>
                <a:gd name="T7" fmla="*/ 3 h 3"/>
                <a:gd name="T8" fmla="*/ 32 w 33"/>
                <a:gd name="T9" fmla="*/ 0 h 3"/>
              </a:gdLst>
              <a:ahLst/>
              <a:cxnLst>
                <a:cxn ang="0">
                  <a:pos x="T0" y="T1"/>
                </a:cxn>
                <a:cxn ang="0">
                  <a:pos x="T2" y="T3"/>
                </a:cxn>
                <a:cxn ang="0">
                  <a:pos x="T4" y="T5"/>
                </a:cxn>
                <a:cxn ang="0">
                  <a:pos x="T6" y="T7"/>
                </a:cxn>
                <a:cxn ang="0">
                  <a:pos x="T8" y="T9"/>
                </a:cxn>
              </a:cxnLst>
              <a:rect l="0" t="0" r="r" b="b"/>
              <a:pathLst>
                <a:path w="33" h="3">
                  <a:moveTo>
                    <a:pt x="32" y="0"/>
                  </a:moveTo>
                  <a:cubicBezTo>
                    <a:pt x="24" y="0"/>
                    <a:pt x="9" y="0"/>
                    <a:pt x="1" y="0"/>
                  </a:cubicBezTo>
                  <a:cubicBezTo>
                    <a:pt x="1" y="1"/>
                    <a:pt x="0" y="2"/>
                    <a:pt x="0" y="3"/>
                  </a:cubicBezTo>
                  <a:cubicBezTo>
                    <a:pt x="33" y="3"/>
                    <a:pt x="33" y="3"/>
                    <a:pt x="33" y="3"/>
                  </a:cubicBezTo>
                  <a:cubicBezTo>
                    <a:pt x="33" y="2"/>
                    <a:pt x="33" y="1"/>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08" name="Freeform 602"/>
            <p:cNvSpPr/>
            <p:nvPr/>
          </p:nvSpPr>
          <p:spPr bwMode="auto">
            <a:xfrm>
              <a:off x="4766493" y="5223961"/>
              <a:ext cx="1093" cy="1821"/>
            </a:xfrm>
            <a:custGeom>
              <a:avLst/>
              <a:gdLst>
                <a:gd name="T0" fmla="*/ 0 w 1"/>
                <a:gd name="T1" fmla="*/ 2 h 2"/>
                <a:gd name="T2" fmla="*/ 1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1" y="2"/>
                    <a:pt x="1" y="2"/>
                    <a:pt x="1" y="2"/>
                  </a:cubicBezTo>
                  <a:cubicBezTo>
                    <a:pt x="1" y="0"/>
                    <a:pt x="1" y="0"/>
                    <a:pt x="1" y="0"/>
                  </a:cubicBezTo>
                  <a:cubicBezTo>
                    <a:pt x="1" y="1"/>
                    <a:pt x="0" y="2"/>
                    <a:pt x="0" y="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09" name="Rectangle 603"/>
            <p:cNvSpPr>
              <a:spLocks noChangeArrowheads="1"/>
            </p:cNvSpPr>
            <p:nvPr/>
          </p:nvSpPr>
          <p:spPr bwMode="auto">
            <a:xfrm>
              <a:off x="4769043" y="5223232"/>
              <a:ext cx="1093"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0" name="Rectangle 604"/>
            <p:cNvSpPr>
              <a:spLocks noChangeArrowheads="1"/>
            </p:cNvSpPr>
            <p:nvPr/>
          </p:nvSpPr>
          <p:spPr bwMode="auto">
            <a:xfrm>
              <a:off x="4772686" y="5223232"/>
              <a:ext cx="364"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1" name="Rectangle 605"/>
            <p:cNvSpPr>
              <a:spLocks noChangeArrowheads="1"/>
            </p:cNvSpPr>
            <p:nvPr/>
          </p:nvSpPr>
          <p:spPr bwMode="auto">
            <a:xfrm>
              <a:off x="4775236" y="5223232"/>
              <a:ext cx="729"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2" name="Rectangle 606"/>
            <p:cNvSpPr>
              <a:spLocks noChangeArrowheads="1"/>
            </p:cNvSpPr>
            <p:nvPr/>
          </p:nvSpPr>
          <p:spPr bwMode="auto">
            <a:xfrm>
              <a:off x="4777786" y="5223232"/>
              <a:ext cx="729"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3" name="Rectangle 608"/>
            <p:cNvSpPr>
              <a:spLocks noChangeArrowheads="1"/>
            </p:cNvSpPr>
            <p:nvPr/>
          </p:nvSpPr>
          <p:spPr bwMode="auto">
            <a:xfrm>
              <a:off x="4780335" y="5223232"/>
              <a:ext cx="1093"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4" name="Rectangle 609"/>
            <p:cNvSpPr>
              <a:spLocks noChangeArrowheads="1"/>
            </p:cNvSpPr>
            <p:nvPr/>
          </p:nvSpPr>
          <p:spPr bwMode="auto">
            <a:xfrm>
              <a:off x="4783978" y="5223232"/>
              <a:ext cx="364"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5" name="Rectangle 610"/>
            <p:cNvSpPr>
              <a:spLocks noChangeArrowheads="1"/>
            </p:cNvSpPr>
            <p:nvPr/>
          </p:nvSpPr>
          <p:spPr bwMode="auto">
            <a:xfrm>
              <a:off x="4786528" y="5223232"/>
              <a:ext cx="729"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6" name="Rectangle 611"/>
            <p:cNvSpPr>
              <a:spLocks noChangeArrowheads="1"/>
            </p:cNvSpPr>
            <p:nvPr/>
          </p:nvSpPr>
          <p:spPr bwMode="auto">
            <a:xfrm>
              <a:off x="4789078" y="5223232"/>
              <a:ext cx="729"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7" name="Rectangle 612"/>
            <p:cNvSpPr>
              <a:spLocks noChangeArrowheads="1"/>
            </p:cNvSpPr>
            <p:nvPr/>
          </p:nvSpPr>
          <p:spPr bwMode="auto">
            <a:xfrm>
              <a:off x="4792357" y="5223232"/>
              <a:ext cx="364" cy="25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18" name="Freeform 613"/>
            <p:cNvSpPr/>
            <p:nvPr/>
          </p:nvSpPr>
          <p:spPr bwMode="auto">
            <a:xfrm>
              <a:off x="5065570" y="5217039"/>
              <a:ext cx="41164" cy="99085"/>
            </a:xfrm>
            <a:custGeom>
              <a:avLst/>
              <a:gdLst>
                <a:gd name="T0" fmla="*/ 4 w 113"/>
                <a:gd name="T1" fmla="*/ 3 h 272"/>
                <a:gd name="T2" fmla="*/ 0 w 113"/>
                <a:gd name="T3" fmla="*/ 0 h 272"/>
                <a:gd name="T4" fmla="*/ 0 w 113"/>
                <a:gd name="T5" fmla="*/ 0 h 272"/>
                <a:gd name="T6" fmla="*/ 4 w 113"/>
                <a:gd name="T7" fmla="*/ 3 h 272"/>
                <a:gd name="T8" fmla="*/ 4 w 113"/>
                <a:gd name="T9" fmla="*/ 272 h 272"/>
                <a:gd name="T10" fmla="*/ 108 w 113"/>
                <a:gd name="T11" fmla="*/ 272 h 272"/>
                <a:gd name="T12" fmla="*/ 108 w 113"/>
                <a:gd name="T13" fmla="*/ 3 h 272"/>
                <a:gd name="T14" fmla="*/ 113 w 113"/>
                <a:gd name="T15" fmla="*/ 0 h 272"/>
                <a:gd name="T16" fmla="*/ 113 w 113"/>
                <a:gd name="T17" fmla="*/ 0 h 272"/>
                <a:gd name="T18" fmla="*/ 108 w 113"/>
                <a:gd name="T19" fmla="*/ 3 h 272"/>
                <a:gd name="T20" fmla="*/ 4 w 113"/>
                <a:gd name="T21" fmla="*/ 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72">
                  <a:moveTo>
                    <a:pt x="4" y="3"/>
                  </a:moveTo>
                  <a:lnTo>
                    <a:pt x="0" y="0"/>
                  </a:lnTo>
                  <a:lnTo>
                    <a:pt x="0" y="0"/>
                  </a:lnTo>
                  <a:lnTo>
                    <a:pt x="4" y="3"/>
                  </a:lnTo>
                  <a:lnTo>
                    <a:pt x="4" y="272"/>
                  </a:lnTo>
                  <a:lnTo>
                    <a:pt x="108" y="272"/>
                  </a:lnTo>
                  <a:lnTo>
                    <a:pt x="108" y="3"/>
                  </a:lnTo>
                  <a:lnTo>
                    <a:pt x="113" y="0"/>
                  </a:lnTo>
                  <a:lnTo>
                    <a:pt x="113" y="0"/>
                  </a:lnTo>
                  <a:lnTo>
                    <a:pt x="108" y="3"/>
                  </a:lnTo>
                  <a:lnTo>
                    <a:pt x="4" y="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19" name="Freeform 614"/>
            <p:cNvSpPr>
              <a:spLocks noEditPoints="1"/>
            </p:cNvSpPr>
            <p:nvPr/>
          </p:nvSpPr>
          <p:spPr bwMode="auto">
            <a:xfrm>
              <a:off x="5068849" y="5099375"/>
              <a:ext cx="34607" cy="69578"/>
            </a:xfrm>
            <a:custGeom>
              <a:avLst/>
              <a:gdLst>
                <a:gd name="T0" fmla="*/ 40 w 40"/>
                <a:gd name="T1" fmla="*/ 81 h 81"/>
                <a:gd name="T2" fmla="*/ 40 w 40"/>
                <a:gd name="T3" fmla="*/ 79 h 81"/>
                <a:gd name="T4" fmla="*/ 31 w 40"/>
                <a:gd name="T5" fmla="*/ 59 h 81"/>
                <a:gd name="T6" fmla="*/ 31 w 40"/>
                <a:gd name="T7" fmla="*/ 59 h 81"/>
                <a:gd name="T8" fmla="*/ 31 w 40"/>
                <a:gd name="T9" fmla="*/ 59 h 81"/>
                <a:gd name="T10" fmla="*/ 31 w 40"/>
                <a:gd name="T11" fmla="*/ 44 h 81"/>
                <a:gd name="T12" fmla="*/ 30 w 40"/>
                <a:gd name="T13" fmla="*/ 44 h 81"/>
                <a:gd name="T14" fmla="*/ 30 w 40"/>
                <a:gd name="T15" fmla="*/ 42 h 81"/>
                <a:gd name="T16" fmla="*/ 20 w 40"/>
                <a:gd name="T17" fmla="*/ 0 h 81"/>
                <a:gd name="T18" fmla="*/ 10 w 40"/>
                <a:gd name="T19" fmla="*/ 42 h 81"/>
                <a:gd name="T20" fmla="*/ 10 w 40"/>
                <a:gd name="T21" fmla="*/ 44 h 81"/>
                <a:gd name="T22" fmla="*/ 9 w 40"/>
                <a:gd name="T23" fmla="*/ 44 h 81"/>
                <a:gd name="T24" fmla="*/ 9 w 40"/>
                <a:gd name="T25" fmla="*/ 59 h 81"/>
                <a:gd name="T26" fmla="*/ 9 w 40"/>
                <a:gd name="T27" fmla="*/ 59 h 81"/>
                <a:gd name="T28" fmla="*/ 9 w 40"/>
                <a:gd name="T29" fmla="*/ 59 h 81"/>
                <a:gd name="T30" fmla="*/ 0 w 40"/>
                <a:gd name="T31" fmla="*/ 79 h 81"/>
                <a:gd name="T32" fmla="*/ 0 w 40"/>
                <a:gd name="T33" fmla="*/ 81 h 81"/>
                <a:gd name="T34" fmla="*/ 20 w 40"/>
                <a:gd name="T35" fmla="*/ 81 h 81"/>
                <a:gd name="T36" fmla="*/ 40 w 40"/>
                <a:gd name="T37" fmla="*/ 81 h 81"/>
                <a:gd name="T38" fmla="*/ 24 w 40"/>
                <a:gd name="T39" fmla="*/ 49 h 81"/>
                <a:gd name="T40" fmla="*/ 26 w 40"/>
                <a:gd name="T41" fmla="*/ 48 h 81"/>
                <a:gd name="T42" fmla="*/ 27 w 40"/>
                <a:gd name="T43" fmla="*/ 49 h 81"/>
                <a:gd name="T44" fmla="*/ 27 w 40"/>
                <a:gd name="T45" fmla="*/ 58 h 81"/>
                <a:gd name="T46" fmla="*/ 24 w 40"/>
                <a:gd name="T47" fmla="*/ 58 h 81"/>
                <a:gd name="T48" fmla="*/ 24 w 40"/>
                <a:gd name="T49" fmla="*/ 49 h 81"/>
                <a:gd name="T50" fmla="*/ 22 w 40"/>
                <a:gd name="T51" fmla="*/ 49 h 81"/>
                <a:gd name="T52" fmla="*/ 23 w 40"/>
                <a:gd name="T53" fmla="*/ 48 h 81"/>
                <a:gd name="T54" fmla="*/ 24 w 40"/>
                <a:gd name="T55" fmla="*/ 49 h 81"/>
                <a:gd name="T56" fmla="*/ 24 w 40"/>
                <a:gd name="T57" fmla="*/ 58 h 81"/>
                <a:gd name="T58" fmla="*/ 22 w 40"/>
                <a:gd name="T59" fmla="*/ 58 h 81"/>
                <a:gd name="T60" fmla="*/ 22 w 40"/>
                <a:gd name="T61" fmla="*/ 49 h 81"/>
                <a:gd name="T62" fmla="*/ 16 w 40"/>
                <a:gd name="T63" fmla="*/ 58 h 81"/>
                <a:gd name="T64" fmla="*/ 13 w 40"/>
                <a:gd name="T65" fmla="*/ 58 h 81"/>
                <a:gd name="T66" fmla="*/ 13 w 40"/>
                <a:gd name="T67" fmla="*/ 49 h 81"/>
                <a:gd name="T68" fmla="*/ 14 w 40"/>
                <a:gd name="T69" fmla="*/ 48 h 81"/>
                <a:gd name="T70" fmla="*/ 16 w 40"/>
                <a:gd name="T71" fmla="*/ 49 h 81"/>
                <a:gd name="T72" fmla="*/ 16 w 40"/>
                <a:gd name="T73" fmla="*/ 58 h 81"/>
                <a:gd name="T74" fmla="*/ 18 w 40"/>
                <a:gd name="T75" fmla="*/ 58 h 81"/>
                <a:gd name="T76" fmla="*/ 16 w 40"/>
                <a:gd name="T77" fmla="*/ 58 h 81"/>
                <a:gd name="T78" fmla="*/ 16 w 40"/>
                <a:gd name="T79" fmla="*/ 49 h 81"/>
                <a:gd name="T80" fmla="*/ 17 w 40"/>
                <a:gd name="T81" fmla="*/ 48 h 81"/>
                <a:gd name="T82" fmla="*/ 18 w 40"/>
                <a:gd name="T83" fmla="*/ 49 h 81"/>
                <a:gd name="T84" fmla="*/ 18 w 40"/>
                <a:gd name="T85" fmla="*/ 58 h 81"/>
                <a:gd name="T86" fmla="*/ 19 w 40"/>
                <a:gd name="T87" fmla="*/ 49 h 81"/>
                <a:gd name="T88" fmla="*/ 20 w 40"/>
                <a:gd name="T89" fmla="*/ 48 h 81"/>
                <a:gd name="T90" fmla="*/ 21 w 40"/>
                <a:gd name="T91" fmla="*/ 49 h 81"/>
                <a:gd name="T92" fmla="*/ 21 w 40"/>
                <a:gd name="T93" fmla="*/ 58 h 81"/>
                <a:gd name="T94" fmla="*/ 19 w 40"/>
                <a:gd name="T95" fmla="*/ 58 h 81"/>
                <a:gd name="T96" fmla="*/ 19 w 40"/>
                <a:gd name="T97"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 h="81">
                  <a:moveTo>
                    <a:pt x="40" y="81"/>
                  </a:moveTo>
                  <a:cubicBezTo>
                    <a:pt x="40" y="80"/>
                    <a:pt x="40" y="79"/>
                    <a:pt x="40" y="79"/>
                  </a:cubicBezTo>
                  <a:cubicBezTo>
                    <a:pt x="33" y="75"/>
                    <a:pt x="31" y="59"/>
                    <a:pt x="31" y="59"/>
                  </a:cubicBezTo>
                  <a:cubicBezTo>
                    <a:pt x="31" y="59"/>
                    <a:pt x="31" y="59"/>
                    <a:pt x="31" y="59"/>
                  </a:cubicBezTo>
                  <a:cubicBezTo>
                    <a:pt x="31" y="59"/>
                    <a:pt x="31" y="59"/>
                    <a:pt x="31" y="59"/>
                  </a:cubicBezTo>
                  <a:cubicBezTo>
                    <a:pt x="31" y="44"/>
                    <a:pt x="31" y="44"/>
                    <a:pt x="31" y="44"/>
                  </a:cubicBezTo>
                  <a:cubicBezTo>
                    <a:pt x="30" y="44"/>
                    <a:pt x="30" y="44"/>
                    <a:pt x="30" y="44"/>
                  </a:cubicBezTo>
                  <a:cubicBezTo>
                    <a:pt x="30" y="44"/>
                    <a:pt x="30" y="44"/>
                    <a:pt x="30" y="42"/>
                  </a:cubicBezTo>
                  <a:cubicBezTo>
                    <a:pt x="23" y="34"/>
                    <a:pt x="20" y="0"/>
                    <a:pt x="20" y="0"/>
                  </a:cubicBezTo>
                  <a:cubicBezTo>
                    <a:pt x="20" y="0"/>
                    <a:pt x="17" y="34"/>
                    <a:pt x="10" y="42"/>
                  </a:cubicBezTo>
                  <a:cubicBezTo>
                    <a:pt x="10" y="44"/>
                    <a:pt x="10" y="44"/>
                    <a:pt x="10" y="44"/>
                  </a:cubicBezTo>
                  <a:cubicBezTo>
                    <a:pt x="9" y="44"/>
                    <a:pt x="9" y="44"/>
                    <a:pt x="9" y="44"/>
                  </a:cubicBezTo>
                  <a:cubicBezTo>
                    <a:pt x="9" y="59"/>
                    <a:pt x="9" y="59"/>
                    <a:pt x="9" y="59"/>
                  </a:cubicBezTo>
                  <a:cubicBezTo>
                    <a:pt x="9" y="59"/>
                    <a:pt x="9" y="59"/>
                    <a:pt x="9" y="59"/>
                  </a:cubicBezTo>
                  <a:cubicBezTo>
                    <a:pt x="9" y="59"/>
                    <a:pt x="9" y="59"/>
                    <a:pt x="9" y="59"/>
                  </a:cubicBezTo>
                  <a:cubicBezTo>
                    <a:pt x="9" y="59"/>
                    <a:pt x="7" y="75"/>
                    <a:pt x="0" y="79"/>
                  </a:cubicBezTo>
                  <a:cubicBezTo>
                    <a:pt x="0" y="79"/>
                    <a:pt x="0" y="80"/>
                    <a:pt x="0" y="81"/>
                  </a:cubicBezTo>
                  <a:cubicBezTo>
                    <a:pt x="20" y="81"/>
                    <a:pt x="20" y="81"/>
                    <a:pt x="20" y="81"/>
                  </a:cubicBezTo>
                  <a:lnTo>
                    <a:pt x="40" y="81"/>
                  </a:lnTo>
                  <a:close/>
                  <a:moveTo>
                    <a:pt x="24" y="49"/>
                  </a:moveTo>
                  <a:cubicBezTo>
                    <a:pt x="24" y="48"/>
                    <a:pt x="25" y="48"/>
                    <a:pt x="26" y="48"/>
                  </a:cubicBezTo>
                  <a:cubicBezTo>
                    <a:pt x="26" y="48"/>
                    <a:pt x="27" y="48"/>
                    <a:pt x="27" y="49"/>
                  </a:cubicBezTo>
                  <a:cubicBezTo>
                    <a:pt x="27" y="58"/>
                    <a:pt x="27" y="58"/>
                    <a:pt x="27" y="58"/>
                  </a:cubicBezTo>
                  <a:cubicBezTo>
                    <a:pt x="24" y="58"/>
                    <a:pt x="24" y="58"/>
                    <a:pt x="24" y="58"/>
                  </a:cubicBezTo>
                  <a:lnTo>
                    <a:pt x="24" y="49"/>
                  </a:lnTo>
                  <a:close/>
                  <a:moveTo>
                    <a:pt x="22" y="49"/>
                  </a:moveTo>
                  <a:cubicBezTo>
                    <a:pt x="22" y="48"/>
                    <a:pt x="22" y="48"/>
                    <a:pt x="23" y="48"/>
                  </a:cubicBezTo>
                  <a:cubicBezTo>
                    <a:pt x="23" y="48"/>
                    <a:pt x="24" y="48"/>
                    <a:pt x="24" y="49"/>
                  </a:cubicBezTo>
                  <a:cubicBezTo>
                    <a:pt x="24" y="58"/>
                    <a:pt x="24" y="58"/>
                    <a:pt x="24" y="58"/>
                  </a:cubicBezTo>
                  <a:cubicBezTo>
                    <a:pt x="22" y="58"/>
                    <a:pt x="22" y="58"/>
                    <a:pt x="22" y="58"/>
                  </a:cubicBezTo>
                  <a:lnTo>
                    <a:pt x="22" y="49"/>
                  </a:lnTo>
                  <a:close/>
                  <a:moveTo>
                    <a:pt x="16" y="58"/>
                  </a:moveTo>
                  <a:cubicBezTo>
                    <a:pt x="13" y="58"/>
                    <a:pt x="13" y="58"/>
                    <a:pt x="13" y="58"/>
                  </a:cubicBezTo>
                  <a:cubicBezTo>
                    <a:pt x="13" y="49"/>
                    <a:pt x="13" y="49"/>
                    <a:pt x="13" y="49"/>
                  </a:cubicBezTo>
                  <a:cubicBezTo>
                    <a:pt x="13" y="48"/>
                    <a:pt x="14" y="48"/>
                    <a:pt x="14" y="48"/>
                  </a:cubicBezTo>
                  <a:cubicBezTo>
                    <a:pt x="15" y="48"/>
                    <a:pt x="16" y="48"/>
                    <a:pt x="16" y="49"/>
                  </a:cubicBezTo>
                  <a:lnTo>
                    <a:pt x="16" y="58"/>
                  </a:lnTo>
                  <a:close/>
                  <a:moveTo>
                    <a:pt x="18" y="58"/>
                  </a:moveTo>
                  <a:cubicBezTo>
                    <a:pt x="16" y="58"/>
                    <a:pt x="16" y="58"/>
                    <a:pt x="16" y="58"/>
                  </a:cubicBezTo>
                  <a:cubicBezTo>
                    <a:pt x="16" y="49"/>
                    <a:pt x="16" y="49"/>
                    <a:pt x="16" y="49"/>
                  </a:cubicBezTo>
                  <a:cubicBezTo>
                    <a:pt x="16" y="48"/>
                    <a:pt x="17" y="48"/>
                    <a:pt x="17" y="48"/>
                  </a:cubicBezTo>
                  <a:cubicBezTo>
                    <a:pt x="18" y="48"/>
                    <a:pt x="18" y="48"/>
                    <a:pt x="18" y="49"/>
                  </a:cubicBezTo>
                  <a:lnTo>
                    <a:pt x="18" y="58"/>
                  </a:lnTo>
                  <a:close/>
                  <a:moveTo>
                    <a:pt x="19" y="49"/>
                  </a:moveTo>
                  <a:cubicBezTo>
                    <a:pt x="19" y="48"/>
                    <a:pt x="19" y="48"/>
                    <a:pt x="20" y="48"/>
                  </a:cubicBezTo>
                  <a:cubicBezTo>
                    <a:pt x="21" y="48"/>
                    <a:pt x="21" y="48"/>
                    <a:pt x="21" y="49"/>
                  </a:cubicBezTo>
                  <a:cubicBezTo>
                    <a:pt x="21" y="58"/>
                    <a:pt x="21" y="58"/>
                    <a:pt x="21" y="58"/>
                  </a:cubicBezTo>
                  <a:cubicBezTo>
                    <a:pt x="19" y="58"/>
                    <a:pt x="19" y="58"/>
                    <a:pt x="19" y="58"/>
                  </a:cubicBezTo>
                  <a:lnTo>
                    <a:pt x="19" y="4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0" name="Freeform 615"/>
            <p:cNvSpPr>
              <a:spLocks noEditPoints="1"/>
            </p:cNvSpPr>
            <p:nvPr/>
          </p:nvSpPr>
          <p:spPr bwMode="auto">
            <a:xfrm>
              <a:off x="5065570" y="5169682"/>
              <a:ext cx="41164" cy="47357"/>
            </a:xfrm>
            <a:custGeom>
              <a:avLst/>
              <a:gdLst>
                <a:gd name="T0" fmla="*/ 44 w 48"/>
                <a:gd name="T1" fmla="*/ 11 h 55"/>
                <a:gd name="T2" fmla="*/ 44 w 48"/>
                <a:gd name="T3" fmla="*/ 0 h 55"/>
                <a:gd name="T4" fmla="*/ 24 w 48"/>
                <a:gd name="T5" fmla="*/ 0 h 55"/>
                <a:gd name="T6" fmla="*/ 4 w 48"/>
                <a:gd name="T7" fmla="*/ 0 h 55"/>
                <a:gd name="T8" fmla="*/ 4 w 48"/>
                <a:gd name="T9" fmla="*/ 11 h 55"/>
                <a:gd name="T10" fmla="*/ 0 w 48"/>
                <a:gd name="T11" fmla="*/ 11 h 55"/>
                <a:gd name="T12" fmla="*/ 0 w 48"/>
                <a:gd name="T13" fmla="*/ 55 h 55"/>
                <a:gd name="T14" fmla="*/ 48 w 48"/>
                <a:gd name="T15" fmla="*/ 55 h 55"/>
                <a:gd name="T16" fmla="*/ 48 w 48"/>
                <a:gd name="T17" fmla="*/ 11 h 55"/>
                <a:gd name="T18" fmla="*/ 44 w 48"/>
                <a:gd name="T19" fmla="*/ 11 h 55"/>
                <a:gd name="T20" fmla="*/ 30 w 48"/>
                <a:gd name="T21" fmla="*/ 5 h 55"/>
                <a:gd name="T22" fmla="*/ 32 w 48"/>
                <a:gd name="T23" fmla="*/ 3 h 55"/>
                <a:gd name="T24" fmla="*/ 33 w 48"/>
                <a:gd name="T25" fmla="*/ 5 h 55"/>
                <a:gd name="T26" fmla="*/ 33 w 48"/>
                <a:gd name="T27" fmla="*/ 11 h 55"/>
                <a:gd name="T28" fmla="*/ 30 w 48"/>
                <a:gd name="T29" fmla="*/ 11 h 55"/>
                <a:gd name="T30" fmla="*/ 30 w 48"/>
                <a:gd name="T31" fmla="*/ 5 h 55"/>
                <a:gd name="T32" fmla="*/ 26 w 48"/>
                <a:gd name="T33" fmla="*/ 5 h 55"/>
                <a:gd name="T34" fmla="*/ 28 w 48"/>
                <a:gd name="T35" fmla="*/ 3 h 55"/>
                <a:gd name="T36" fmla="*/ 29 w 48"/>
                <a:gd name="T37" fmla="*/ 5 h 55"/>
                <a:gd name="T38" fmla="*/ 29 w 48"/>
                <a:gd name="T39" fmla="*/ 11 h 55"/>
                <a:gd name="T40" fmla="*/ 26 w 48"/>
                <a:gd name="T41" fmla="*/ 11 h 55"/>
                <a:gd name="T42" fmla="*/ 26 w 48"/>
                <a:gd name="T43" fmla="*/ 5 h 55"/>
                <a:gd name="T44" fmla="*/ 22 w 48"/>
                <a:gd name="T45" fmla="*/ 5 h 55"/>
                <a:gd name="T46" fmla="*/ 24 w 48"/>
                <a:gd name="T47" fmla="*/ 3 h 55"/>
                <a:gd name="T48" fmla="*/ 26 w 48"/>
                <a:gd name="T49" fmla="*/ 5 h 55"/>
                <a:gd name="T50" fmla="*/ 26 w 48"/>
                <a:gd name="T51" fmla="*/ 11 h 55"/>
                <a:gd name="T52" fmla="*/ 22 w 48"/>
                <a:gd name="T53" fmla="*/ 11 h 55"/>
                <a:gd name="T54" fmla="*/ 22 w 48"/>
                <a:gd name="T55" fmla="*/ 5 h 55"/>
                <a:gd name="T56" fmla="*/ 19 w 48"/>
                <a:gd name="T57" fmla="*/ 5 h 55"/>
                <a:gd name="T58" fmla="*/ 20 w 48"/>
                <a:gd name="T59" fmla="*/ 3 h 55"/>
                <a:gd name="T60" fmla="*/ 22 w 48"/>
                <a:gd name="T61" fmla="*/ 5 h 55"/>
                <a:gd name="T62" fmla="*/ 22 w 48"/>
                <a:gd name="T63" fmla="*/ 11 h 55"/>
                <a:gd name="T64" fmla="*/ 19 w 48"/>
                <a:gd name="T65" fmla="*/ 11 h 55"/>
                <a:gd name="T66" fmla="*/ 19 w 48"/>
                <a:gd name="T67" fmla="*/ 5 h 55"/>
                <a:gd name="T68" fmla="*/ 15 w 48"/>
                <a:gd name="T69" fmla="*/ 5 h 55"/>
                <a:gd name="T70" fmla="*/ 16 w 48"/>
                <a:gd name="T71" fmla="*/ 3 h 55"/>
                <a:gd name="T72" fmla="*/ 18 w 48"/>
                <a:gd name="T73" fmla="*/ 5 h 55"/>
                <a:gd name="T74" fmla="*/ 18 w 48"/>
                <a:gd name="T75" fmla="*/ 11 h 55"/>
                <a:gd name="T76" fmla="*/ 15 w 48"/>
                <a:gd name="T77" fmla="*/ 11 h 55"/>
                <a:gd name="T78" fmla="*/ 15 w 48"/>
                <a:gd name="T79" fmla="*/ 5 h 55"/>
                <a:gd name="T80" fmla="*/ 11 w 48"/>
                <a:gd name="T81" fmla="*/ 5 h 55"/>
                <a:gd name="T82" fmla="*/ 12 w 48"/>
                <a:gd name="T83" fmla="*/ 3 h 55"/>
                <a:gd name="T84" fmla="*/ 14 w 48"/>
                <a:gd name="T85" fmla="*/ 5 h 55"/>
                <a:gd name="T86" fmla="*/ 14 w 48"/>
                <a:gd name="T87" fmla="*/ 11 h 55"/>
                <a:gd name="T88" fmla="*/ 11 w 48"/>
                <a:gd name="T89" fmla="*/ 11 h 55"/>
                <a:gd name="T90" fmla="*/ 11 w 48"/>
                <a:gd name="T91" fmla="*/ 5 h 55"/>
                <a:gd name="T92" fmla="*/ 24 w 48"/>
                <a:gd name="T93" fmla="*/ 46 h 55"/>
                <a:gd name="T94" fmla="*/ 12 w 48"/>
                <a:gd name="T95" fmla="*/ 34 h 55"/>
                <a:gd name="T96" fmla="*/ 24 w 48"/>
                <a:gd name="T97" fmla="*/ 22 h 55"/>
                <a:gd name="T98" fmla="*/ 36 w 48"/>
                <a:gd name="T99" fmla="*/ 34 h 55"/>
                <a:gd name="T100" fmla="*/ 24 w 48"/>
                <a:gd name="T101" fmla="*/ 46 h 55"/>
                <a:gd name="T102" fmla="*/ 37 w 48"/>
                <a:gd name="T103" fmla="*/ 11 h 55"/>
                <a:gd name="T104" fmla="*/ 34 w 48"/>
                <a:gd name="T105" fmla="*/ 11 h 55"/>
                <a:gd name="T106" fmla="*/ 34 w 48"/>
                <a:gd name="T107" fmla="*/ 5 h 55"/>
                <a:gd name="T108" fmla="*/ 36 w 48"/>
                <a:gd name="T109" fmla="*/ 3 h 55"/>
                <a:gd name="T110" fmla="*/ 37 w 48"/>
                <a:gd name="T111" fmla="*/ 5 h 55"/>
                <a:gd name="T112" fmla="*/ 37 w 48"/>
                <a:gd name="T113" fmla="*/ 1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 h="55">
                  <a:moveTo>
                    <a:pt x="44" y="11"/>
                  </a:moveTo>
                  <a:cubicBezTo>
                    <a:pt x="44" y="11"/>
                    <a:pt x="44" y="4"/>
                    <a:pt x="44" y="0"/>
                  </a:cubicBezTo>
                  <a:cubicBezTo>
                    <a:pt x="24" y="0"/>
                    <a:pt x="24" y="0"/>
                    <a:pt x="24" y="0"/>
                  </a:cubicBezTo>
                  <a:cubicBezTo>
                    <a:pt x="4" y="0"/>
                    <a:pt x="4" y="0"/>
                    <a:pt x="4" y="0"/>
                  </a:cubicBezTo>
                  <a:cubicBezTo>
                    <a:pt x="4" y="4"/>
                    <a:pt x="4" y="11"/>
                    <a:pt x="4" y="11"/>
                  </a:cubicBezTo>
                  <a:cubicBezTo>
                    <a:pt x="0" y="11"/>
                    <a:pt x="0" y="11"/>
                    <a:pt x="0" y="11"/>
                  </a:cubicBezTo>
                  <a:cubicBezTo>
                    <a:pt x="0" y="55"/>
                    <a:pt x="0" y="55"/>
                    <a:pt x="0" y="55"/>
                  </a:cubicBezTo>
                  <a:cubicBezTo>
                    <a:pt x="48" y="55"/>
                    <a:pt x="48" y="55"/>
                    <a:pt x="48" y="55"/>
                  </a:cubicBezTo>
                  <a:cubicBezTo>
                    <a:pt x="48" y="11"/>
                    <a:pt x="48" y="11"/>
                    <a:pt x="48" y="11"/>
                  </a:cubicBezTo>
                  <a:lnTo>
                    <a:pt x="44" y="11"/>
                  </a:lnTo>
                  <a:close/>
                  <a:moveTo>
                    <a:pt x="30" y="5"/>
                  </a:moveTo>
                  <a:cubicBezTo>
                    <a:pt x="30" y="4"/>
                    <a:pt x="31" y="3"/>
                    <a:pt x="32" y="3"/>
                  </a:cubicBezTo>
                  <a:cubicBezTo>
                    <a:pt x="33" y="3"/>
                    <a:pt x="33" y="4"/>
                    <a:pt x="33" y="5"/>
                  </a:cubicBezTo>
                  <a:cubicBezTo>
                    <a:pt x="33" y="11"/>
                    <a:pt x="33" y="11"/>
                    <a:pt x="33" y="11"/>
                  </a:cubicBezTo>
                  <a:cubicBezTo>
                    <a:pt x="30" y="11"/>
                    <a:pt x="30" y="11"/>
                    <a:pt x="30" y="11"/>
                  </a:cubicBezTo>
                  <a:lnTo>
                    <a:pt x="30" y="5"/>
                  </a:lnTo>
                  <a:close/>
                  <a:moveTo>
                    <a:pt x="26" y="5"/>
                  </a:moveTo>
                  <a:cubicBezTo>
                    <a:pt x="26" y="4"/>
                    <a:pt x="27" y="3"/>
                    <a:pt x="28" y="3"/>
                  </a:cubicBezTo>
                  <a:cubicBezTo>
                    <a:pt x="29" y="3"/>
                    <a:pt x="29" y="4"/>
                    <a:pt x="29" y="5"/>
                  </a:cubicBezTo>
                  <a:cubicBezTo>
                    <a:pt x="29" y="11"/>
                    <a:pt x="29" y="11"/>
                    <a:pt x="29" y="11"/>
                  </a:cubicBezTo>
                  <a:cubicBezTo>
                    <a:pt x="26" y="11"/>
                    <a:pt x="26" y="11"/>
                    <a:pt x="26" y="11"/>
                  </a:cubicBezTo>
                  <a:lnTo>
                    <a:pt x="26" y="5"/>
                  </a:lnTo>
                  <a:close/>
                  <a:moveTo>
                    <a:pt x="22" y="5"/>
                  </a:moveTo>
                  <a:cubicBezTo>
                    <a:pt x="22" y="4"/>
                    <a:pt x="23" y="3"/>
                    <a:pt x="24" y="3"/>
                  </a:cubicBezTo>
                  <a:cubicBezTo>
                    <a:pt x="25" y="3"/>
                    <a:pt x="26" y="4"/>
                    <a:pt x="26" y="5"/>
                  </a:cubicBezTo>
                  <a:cubicBezTo>
                    <a:pt x="26" y="11"/>
                    <a:pt x="26" y="11"/>
                    <a:pt x="26" y="11"/>
                  </a:cubicBezTo>
                  <a:cubicBezTo>
                    <a:pt x="22" y="11"/>
                    <a:pt x="22" y="11"/>
                    <a:pt x="22" y="11"/>
                  </a:cubicBezTo>
                  <a:lnTo>
                    <a:pt x="22" y="5"/>
                  </a:lnTo>
                  <a:close/>
                  <a:moveTo>
                    <a:pt x="19" y="5"/>
                  </a:moveTo>
                  <a:cubicBezTo>
                    <a:pt x="19" y="4"/>
                    <a:pt x="19" y="3"/>
                    <a:pt x="20" y="3"/>
                  </a:cubicBezTo>
                  <a:cubicBezTo>
                    <a:pt x="21" y="3"/>
                    <a:pt x="22" y="4"/>
                    <a:pt x="22" y="5"/>
                  </a:cubicBezTo>
                  <a:cubicBezTo>
                    <a:pt x="22" y="11"/>
                    <a:pt x="22" y="11"/>
                    <a:pt x="22" y="11"/>
                  </a:cubicBezTo>
                  <a:cubicBezTo>
                    <a:pt x="19" y="11"/>
                    <a:pt x="19" y="11"/>
                    <a:pt x="19" y="11"/>
                  </a:cubicBezTo>
                  <a:lnTo>
                    <a:pt x="19" y="5"/>
                  </a:lnTo>
                  <a:close/>
                  <a:moveTo>
                    <a:pt x="15" y="5"/>
                  </a:moveTo>
                  <a:cubicBezTo>
                    <a:pt x="15" y="4"/>
                    <a:pt x="15" y="3"/>
                    <a:pt x="16" y="3"/>
                  </a:cubicBezTo>
                  <a:cubicBezTo>
                    <a:pt x="17" y="3"/>
                    <a:pt x="18" y="4"/>
                    <a:pt x="18" y="5"/>
                  </a:cubicBezTo>
                  <a:cubicBezTo>
                    <a:pt x="18" y="11"/>
                    <a:pt x="18" y="11"/>
                    <a:pt x="18" y="11"/>
                  </a:cubicBezTo>
                  <a:cubicBezTo>
                    <a:pt x="15" y="11"/>
                    <a:pt x="15" y="11"/>
                    <a:pt x="15" y="11"/>
                  </a:cubicBezTo>
                  <a:lnTo>
                    <a:pt x="15" y="5"/>
                  </a:lnTo>
                  <a:close/>
                  <a:moveTo>
                    <a:pt x="11" y="5"/>
                  </a:moveTo>
                  <a:cubicBezTo>
                    <a:pt x="11" y="4"/>
                    <a:pt x="11" y="3"/>
                    <a:pt x="12" y="3"/>
                  </a:cubicBezTo>
                  <a:cubicBezTo>
                    <a:pt x="13" y="3"/>
                    <a:pt x="14" y="4"/>
                    <a:pt x="14" y="5"/>
                  </a:cubicBezTo>
                  <a:cubicBezTo>
                    <a:pt x="14" y="11"/>
                    <a:pt x="14" y="11"/>
                    <a:pt x="14" y="11"/>
                  </a:cubicBezTo>
                  <a:cubicBezTo>
                    <a:pt x="11" y="11"/>
                    <a:pt x="11" y="11"/>
                    <a:pt x="11" y="11"/>
                  </a:cubicBezTo>
                  <a:lnTo>
                    <a:pt x="11" y="5"/>
                  </a:lnTo>
                  <a:close/>
                  <a:moveTo>
                    <a:pt x="24" y="46"/>
                  </a:moveTo>
                  <a:cubicBezTo>
                    <a:pt x="18" y="46"/>
                    <a:pt x="12" y="41"/>
                    <a:pt x="12" y="34"/>
                  </a:cubicBezTo>
                  <a:cubicBezTo>
                    <a:pt x="12" y="28"/>
                    <a:pt x="18" y="22"/>
                    <a:pt x="24" y="22"/>
                  </a:cubicBezTo>
                  <a:cubicBezTo>
                    <a:pt x="30" y="22"/>
                    <a:pt x="36" y="28"/>
                    <a:pt x="36" y="34"/>
                  </a:cubicBezTo>
                  <a:cubicBezTo>
                    <a:pt x="36" y="41"/>
                    <a:pt x="30" y="46"/>
                    <a:pt x="24" y="46"/>
                  </a:cubicBezTo>
                  <a:close/>
                  <a:moveTo>
                    <a:pt x="37" y="11"/>
                  </a:moveTo>
                  <a:cubicBezTo>
                    <a:pt x="34" y="11"/>
                    <a:pt x="34" y="11"/>
                    <a:pt x="34" y="11"/>
                  </a:cubicBezTo>
                  <a:cubicBezTo>
                    <a:pt x="34" y="5"/>
                    <a:pt x="34" y="5"/>
                    <a:pt x="34" y="5"/>
                  </a:cubicBezTo>
                  <a:cubicBezTo>
                    <a:pt x="34" y="4"/>
                    <a:pt x="35" y="3"/>
                    <a:pt x="36" y="3"/>
                  </a:cubicBezTo>
                  <a:cubicBezTo>
                    <a:pt x="37" y="3"/>
                    <a:pt x="37" y="4"/>
                    <a:pt x="37" y="5"/>
                  </a:cubicBezTo>
                  <a:lnTo>
                    <a:pt x="37" y="1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1" name="Freeform 616"/>
            <p:cNvSpPr>
              <a:spLocks noEditPoints="1"/>
            </p:cNvSpPr>
            <p:nvPr/>
          </p:nvSpPr>
          <p:spPr bwMode="auto">
            <a:xfrm>
              <a:off x="6188659" y="6294592"/>
              <a:ext cx="116935" cy="135150"/>
            </a:xfrm>
            <a:custGeom>
              <a:avLst/>
              <a:gdLst>
                <a:gd name="T0" fmla="*/ 75 w 136"/>
                <a:gd name="T1" fmla="*/ 75 h 157"/>
                <a:gd name="T2" fmla="*/ 136 w 136"/>
                <a:gd name="T3" fmla="*/ 0 h 157"/>
                <a:gd name="T4" fmla="*/ 0 w 136"/>
                <a:gd name="T5" fmla="*/ 0 h 157"/>
                <a:gd name="T6" fmla="*/ 61 w 136"/>
                <a:gd name="T7" fmla="*/ 75 h 157"/>
                <a:gd name="T8" fmla="*/ 63 w 136"/>
                <a:gd name="T9" fmla="*/ 146 h 157"/>
                <a:gd name="T10" fmla="*/ 33 w 136"/>
                <a:gd name="T11" fmla="*/ 157 h 157"/>
                <a:gd name="T12" fmla="*/ 103 w 136"/>
                <a:gd name="T13" fmla="*/ 157 h 157"/>
                <a:gd name="T14" fmla="*/ 72 w 136"/>
                <a:gd name="T15" fmla="*/ 146 h 157"/>
                <a:gd name="T16" fmla="*/ 75 w 136"/>
                <a:gd name="T17" fmla="*/ 75 h 157"/>
                <a:gd name="T18" fmla="*/ 30 w 136"/>
                <a:gd name="T19" fmla="*/ 24 h 157"/>
                <a:gd name="T20" fmla="*/ 106 w 136"/>
                <a:gd name="T21" fmla="*/ 24 h 157"/>
                <a:gd name="T22" fmla="*/ 68 w 136"/>
                <a:gd name="T23" fmla="*/ 61 h 157"/>
                <a:gd name="T24" fmla="*/ 30 w 136"/>
                <a:gd name="T25" fmla="*/ 2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 h="157">
                  <a:moveTo>
                    <a:pt x="75" y="75"/>
                  </a:moveTo>
                  <a:cubicBezTo>
                    <a:pt x="136" y="0"/>
                    <a:pt x="136" y="0"/>
                    <a:pt x="136" y="0"/>
                  </a:cubicBezTo>
                  <a:cubicBezTo>
                    <a:pt x="0" y="0"/>
                    <a:pt x="0" y="0"/>
                    <a:pt x="0" y="0"/>
                  </a:cubicBezTo>
                  <a:cubicBezTo>
                    <a:pt x="61" y="75"/>
                    <a:pt x="61" y="75"/>
                    <a:pt x="61" y="75"/>
                  </a:cubicBezTo>
                  <a:cubicBezTo>
                    <a:pt x="63" y="146"/>
                    <a:pt x="63" y="146"/>
                    <a:pt x="63" y="146"/>
                  </a:cubicBezTo>
                  <a:cubicBezTo>
                    <a:pt x="33" y="157"/>
                    <a:pt x="33" y="157"/>
                    <a:pt x="33" y="157"/>
                  </a:cubicBezTo>
                  <a:cubicBezTo>
                    <a:pt x="103" y="157"/>
                    <a:pt x="103" y="157"/>
                    <a:pt x="103" y="157"/>
                  </a:cubicBezTo>
                  <a:cubicBezTo>
                    <a:pt x="72" y="146"/>
                    <a:pt x="72" y="146"/>
                    <a:pt x="72" y="146"/>
                  </a:cubicBezTo>
                  <a:lnTo>
                    <a:pt x="75" y="75"/>
                  </a:lnTo>
                  <a:close/>
                  <a:moveTo>
                    <a:pt x="30" y="24"/>
                  </a:moveTo>
                  <a:cubicBezTo>
                    <a:pt x="106" y="24"/>
                    <a:pt x="106" y="24"/>
                    <a:pt x="106" y="24"/>
                  </a:cubicBezTo>
                  <a:cubicBezTo>
                    <a:pt x="106" y="24"/>
                    <a:pt x="77" y="61"/>
                    <a:pt x="68" y="61"/>
                  </a:cubicBezTo>
                  <a:cubicBezTo>
                    <a:pt x="58" y="61"/>
                    <a:pt x="30" y="24"/>
                    <a:pt x="30" y="2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2" name="Freeform 617"/>
            <p:cNvSpPr/>
            <p:nvPr/>
          </p:nvSpPr>
          <p:spPr bwMode="auto">
            <a:xfrm>
              <a:off x="6159152" y="5174782"/>
              <a:ext cx="66300" cy="141342"/>
            </a:xfrm>
            <a:custGeom>
              <a:avLst/>
              <a:gdLst>
                <a:gd name="T0" fmla="*/ 5 w 77"/>
                <a:gd name="T1" fmla="*/ 0 h 164"/>
                <a:gd name="T2" fmla="*/ 5 w 77"/>
                <a:gd name="T3" fmla="*/ 140 h 164"/>
                <a:gd name="T4" fmla="*/ 15 w 77"/>
                <a:gd name="T5" fmla="*/ 150 h 164"/>
                <a:gd name="T6" fmla="*/ 62 w 77"/>
                <a:gd name="T7" fmla="*/ 150 h 164"/>
                <a:gd name="T8" fmla="*/ 72 w 77"/>
                <a:gd name="T9" fmla="*/ 140 h 164"/>
                <a:gd name="T10" fmla="*/ 72 w 77"/>
                <a:gd name="T11" fmla="*/ 0 h 164"/>
                <a:gd name="T12" fmla="*/ 77 w 77"/>
                <a:gd name="T13" fmla="*/ 0 h 164"/>
                <a:gd name="T14" fmla="*/ 77 w 77"/>
                <a:gd name="T15" fmla="*/ 149 h 164"/>
                <a:gd name="T16" fmla="*/ 62 w 77"/>
                <a:gd name="T17" fmla="*/ 164 h 164"/>
                <a:gd name="T18" fmla="*/ 15 w 77"/>
                <a:gd name="T19" fmla="*/ 164 h 164"/>
                <a:gd name="T20" fmla="*/ 0 w 77"/>
                <a:gd name="T21" fmla="*/ 149 h 164"/>
                <a:gd name="T22" fmla="*/ 0 w 77"/>
                <a:gd name="T23" fmla="*/ 0 h 164"/>
                <a:gd name="T24" fmla="*/ 5 w 77"/>
                <a:gd name="T25"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164">
                  <a:moveTo>
                    <a:pt x="5" y="0"/>
                  </a:moveTo>
                  <a:cubicBezTo>
                    <a:pt x="5" y="140"/>
                    <a:pt x="5" y="140"/>
                    <a:pt x="5" y="140"/>
                  </a:cubicBezTo>
                  <a:cubicBezTo>
                    <a:pt x="5" y="146"/>
                    <a:pt x="9" y="150"/>
                    <a:pt x="15" y="150"/>
                  </a:cubicBezTo>
                  <a:cubicBezTo>
                    <a:pt x="62" y="150"/>
                    <a:pt x="62" y="150"/>
                    <a:pt x="62" y="150"/>
                  </a:cubicBezTo>
                  <a:cubicBezTo>
                    <a:pt x="67" y="150"/>
                    <a:pt x="72" y="146"/>
                    <a:pt x="72" y="140"/>
                  </a:cubicBezTo>
                  <a:cubicBezTo>
                    <a:pt x="72" y="0"/>
                    <a:pt x="72" y="0"/>
                    <a:pt x="72" y="0"/>
                  </a:cubicBezTo>
                  <a:cubicBezTo>
                    <a:pt x="77" y="0"/>
                    <a:pt x="77" y="0"/>
                    <a:pt x="77" y="0"/>
                  </a:cubicBezTo>
                  <a:cubicBezTo>
                    <a:pt x="77" y="149"/>
                    <a:pt x="77" y="149"/>
                    <a:pt x="77" y="149"/>
                  </a:cubicBezTo>
                  <a:cubicBezTo>
                    <a:pt x="77" y="158"/>
                    <a:pt x="70" y="164"/>
                    <a:pt x="62" y="164"/>
                  </a:cubicBezTo>
                  <a:cubicBezTo>
                    <a:pt x="15" y="164"/>
                    <a:pt x="15" y="164"/>
                    <a:pt x="15" y="164"/>
                  </a:cubicBezTo>
                  <a:cubicBezTo>
                    <a:pt x="6" y="164"/>
                    <a:pt x="0" y="158"/>
                    <a:pt x="0" y="149"/>
                  </a:cubicBezTo>
                  <a:cubicBezTo>
                    <a:pt x="0" y="0"/>
                    <a:pt x="0" y="0"/>
                    <a:pt x="0" y="0"/>
                  </a:cubicBezTo>
                  <a:lnTo>
                    <a:pt x="5"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3" name="Freeform 618"/>
            <p:cNvSpPr/>
            <p:nvPr/>
          </p:nvSpPr>
          <p:spPr bwMode="auto">
            <a:xfrm>
              <a:off x="6165345" y="5219589"/>
              <a:ext cx="53186" cy="82693"/>
            </a:xfrm>
            <a:custGeom>
              <a:avLst/>
              <a:gdLst>
                <a:gd name="T0" fmla="*/ 55 w 62"/>
                <a:gd name="T1" fmla="*/ 96 h 96"/>
                <a:gd name="T2" fmla="*/ 62 w 62"/>
                <a:gd name="T3" fmla="*/ 88 h 96"/>
                <a:gd name="T4" fmla="*/ 62 w 62"/>
                <a:gd name="T5" fmla="*/ 0 h 96"/>
                <a:gd name="T6" fmla="*/ 0 w 62"/>
                <a:gd name="T7" fmla="*/ 0 h 96"/>
                <a:gd name="T8" fmla="*/ 0 w 62"/>
                <a:gd name="T9" fmla="*/ 88 h 96"/>
                <a:gd name="T10" fmla="*/ 8 w 62"/>
                <a:gd name="T11" fmla="*/ 96 h 96"/>
                <a:gd name="T12" fmla="*/ 55 w 6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62" h="96">
                  <a:moveTo>
                    <a:pt x="55" y="96"/>
                  </a:moveTo>
                  <a:cubicBezTo>
                    <a:pt x="59" y="96"/>
                    <a:pt x="62" y="92"/>
                    <a:pt x="62" y="88"/>
                  </a:cubicBezTo>
                  <a:cubicBezTo>
                    <a:pt x="62" y="0"/>
                    <a:pt x="62" y="0"/>
                    <a:pt x="62" y="0"/>
                  </a:cubicBezTo>
                  <a:cubicBezTo>
                    <a:pt x="0" y="0"/>
                    <a:pt x="0" y="0"/>
                    <a:pt x="0" y="0"/>
                  </a:cubicBezTo>
                  <a:cubicBezTo>
                    <a:pt x="0" y="88"/>
                    <a:pt x="0" y="88"/>
                    <a:pt x="0" y="88"/>
                  </a:cubicBezTo>
                  <a:cubicBezTo>
                    <a:pt x="0" y="92"/>
                    <a:pt x="4" y="96"/>
                    <a:pt x="8" y="96"/>
                  </a:cubicBezTo>
                  <a:lnTo>
                    <a:pt x="55" y="9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4" name="Freeform 619"/>
            <p:cNvSpPr>
              <a:spLocks noEditPoints="1"/>
            </p:cNvSpPr>
            <p:nvPr/>
          </p:nvSpPr>
          <p:spPr bwMode="auto">
            <a:xfrm>
              <a:off x="6271352" y="5165310"/>
              <a:ext cx="64478" cy="64843"/>
            </a:xfrm>
            <a:custGeom>
              <a:avLst/>
              <a:gdLst>
                <a:gd name="T0" fmla="*/ 35 w 75"/>
                <a:gd name="T1" fmla="*/ 1 h 75"/>
                <a:gd name="T2" fmla="*/ 40 w 75"/>
                <a:gd name="T3" fmla="*/ 73 h 75"/>
                <a:gd name="T4" fmla="*/ 59 w 75"/>
                <a:gd name="T5" fmla="*/ 16 h 75"/>
                <a:gd name="T6" fmla="*/ 67 w 75"/>
                <a:gd name="T7" fmla="*/ 29 h 75"/>
                <a:gd name="T8" fmla="*/ 45 w 75"/>
                <a:gd name="T9" fmla="*/ 35 h 75"/>
                <a:gd name="T10" fmla="*/ 56 w 75"/>
                <a:gd name="T11" fmla="*/ 17 h 75"/>
                <a:gd name="T12" fmla="*/ 18 w 75"/>
                <a:gd name="T13" fmla="*/ 13 h 75"/>
                <a:gd name="T14" fmla="*/ 30 w 75"/>
                <a:gd name="T15" fmla="*/ 7 h 75"/>
                <a:gd name="T16" fmla="*/ 35 w 75"/>
                <a:gd name="T17" fmla="*/ 30 h 75"/>
                <a:gd name="T18" fmla="*/ 33 w 75"/>
                <a:gd name="T19" fmla="*/ 31 h 75"/>
                <a:gd name="T20" fmla="*/ 18 w 75"/>
                <a:gd name="T21" fmla="*/ 13 h 75"/>
                <a:gd name="T22" fmla="*/ 13 w 75"/>
                <a:gd name="T23" fmla="*/ 20 h 75"/>
                <a:gd name="T24" fmla="*/ 31 w 75"/>
                <a:gd name="T25" fmla="*/ 33 h 75"/>
                <a:gd name="T26" fmla="*/ 10 w 75"/>
                <a:gd name="T27" fmla="*/ 38 h 75"/>
                <a:gd name="T28" fmla="*/ 11 w 75"/>
                <a:gd name="T29" fmla="*/ 22 h 75"/>
                <a:gd name="T30" fmla="*/ 14 w 75"/>
                <a:gd name="T31" fmla="*/ 57 h 75"/>
                <a:gd name="T32" fmla="*/ 10 w 75"/>
                <a:gd name="T33" fmla="*/ 41 h 75"/>
                <a:gd name="T34" fmla="*/ 31 w 75"/>
                <a:gd name="T35" fmla="*/ 42 h 75"/>
                <a:gd name="T36" fmla="*/ 16 w 75"/>
                <a:gd name="T37" fmla="*/ 58 h 75"/>
                <a:gd name="T38" fmla="*/ 35 w 75"/>
                <a:gd name="T39" fmla="*/ 68 h 75"/>
                <a:gd name="T40" fmla="*/ 21 w 75"/>
                <a:gd name="T41" fmla="*/ 59 h 75"/>
                <a:gd name="T42" fmla="*/ 35 w 75"/>
                <a:gd name="T43" fmla="*/ 43 h 75"/>
                <a:gd name="T44" fmla="*/ 38 w 75"/>
                <a:gd name="T45" fmla="*/ 65 h 75"/>
                <a:gd name="T46" fmla="*/ 38 w 75"/>
                <a:gd name="T47" fmla="*/ 30 h 75"/>
                <a:gd name="T48" fmla="*/ 40 w 75"/>
                <a:gd name="T49" fmla="*/ 6 h 75"/>
                <a:gd name="T50" fmla="*/ 53 w 75"/>
                <a:gd name="T51" fmla="*/ 11 h 75"/>
                <a:gd name="T52" fmla="*/ 41 w 75"/>
                <a:gd name="T53" fmla="*/ 30 h 75"/>
                <a:gd name="T54" fmla="*/ 38 w 75"/>
                <a:gd name="T55" fmla="*/ 30 h 75"/>
                <a:gd name="T56" fmla="*/ 45 w 75"/>
                <a:gd name="T57" fmla="*/ 67 h 75"/>
                <a:gd name="T58" fmla="*/ 41 w 75"/>
                <a:gd name="T59" fmla="*/ 64 h 75"/>
                <a:gd name="T60" fmla="*/ 41 w 75"/>
                <a:gd name="T61" fmla="*/ 43 h 75"/>
                <a:gd name="T62" fmla="*/ 57 w 75"/>
                <a:gd name="T63" fmla="*/ 56 h 75"/>
                <a:gd name="T64" fmla="*/ 64 w 75"/>
                <a:gd name="T65" fmla="*/ 53 h 75"/>
                <a:gd name="T66" fmla="*/ 59 w 75"/>
                <a:gd name="T67" fmla="*/ 54 h 75"/>
                <a:gd name="T68" fmla="*/ 45 w 75"/>
                <a:gd name="T69" fmla="*/ 38 h 75"/>
                <a:gd name="T70" fmla="*/ 68 w 75"/>
                <a:gd name="T71" fmla="*/ 4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 h="75">
                  <a:moveTo>
                    <a:pt x="74" y="34"/>
                  </a:moveTo>
                  <a:cubicBezTo>
                    <a:pt x="72" y="14"/>
                    <a:pt x="55" y="0"/>
                    <a:pt x="35" y="1"/>
                  </a:cubicBezTo>
                  <a:cubicBezTo>
                    <a:pt x="15" y="3"/>
                    <a:pt x="0" y="20"/>
                    <a:pt x="1" y="40"/>
                  </a:cubicBezTo>
                  <a:cubicBezTo>
                    <a:pt x="3" y="60"/>
                    <a:pt x="20" y="75"/>
                    <a:pt x="40" y="73"/>
                  </a:cubicBezTo>
                  <a:cubicBezTo>
                    <a:pt x="60" y="72"/>
                    <a:pt x="75" y="54"/>
                    <a:pt x="74" y="34"/>
                  </a:cubicBezTo>
                  <a:close/>
                  <a:moveTo>
                    <a:pt x="59" y="16"/>
                  </a:moveTo>
                  <a:cubicBezTo>
                    <a:pt x="60" y="16"/>
                    <a:pt x="61" y="17"/>
                    <a:pt x="61" y="18"/>
                  </a:cubicBezTo>
                  <a:cubicBezTo>
                    <a:pt x="67" y="29"/>
                    <a:pt x="67" y="29"/>
                    <a:pt x="67" y="29"/>
                  </a:cubicBezTo>
                  <a:cubicBezTo>
                    <a:pt x="68" y="32"/>
                    <a:pt x="67" y="33"/>
                    <a:pt x="65" y="34"/>
                  </a:cubicBezTo>
                  <a:cubicBezTo>
                    <a:pt x="45" y="35"/>
                    <a:pt x="45" y="35"/>
                    <a:pt x="45" y="35"/>
                  </a:cubicBezTo>
                  <a:cubicBezTo>
                    <a:pt x="43" y="35"/>
                    <a:pt x="42" y="34"/>
                    <a:pt x="44" y="32"/>
                  </a:cubicBezTo>
                  <a:cubicBezTo>
                    <a:pt x="56" y="17"/>
                    <a:pt x="56" y="17"/>
                    <a:pt x="56" y="17"/>
                  </a:cubicBezTo>
                  <a:cubicBezTo>
                    <a:pt x="57" y="17"/>
                    <a:pt x="58" y="16"/>
                    <a:pt x="59" y="16"/>
                  </a:cubicBezTo>
                  <a:close/>
                  <a:moveTo>
                    <a:pt x="18" y="13"/>
                  </a:moveTo>
                  <a:cubicBezTo>
                    <a:pt x="30" y="7"/>
                    <a:pt x="30" y="7"/>
                    <a:pt x="30" y="7"/>
                  </a:cubicBezTo>
                  <a:cubicBezTo>
                    <a:pt x="30" y="7"/>
                    <a:pt x="30" y="7"/>
                    <a:pt x="30" y="7"/>
                  </a:cubicBezTo>
                  <a:cubicBezTo>
                    <a:pt x="32" y="7"/>
                    <a:pt x="34" y="8"/>
                    <a:pt x="34" y="10"/>
                  </a:cubicBezTo>
                  <a:cubicBezTo>
                    <a:pt x="35" y="30"/>
                    <a:pt x="35" y="30"/>
                    <a:pt x="35" y="30"/>
                  </a:cubicBezTo>
                  <a:cubicBezTo>
                    <a:pt x="35" y="31"/>
                    <a:pt x="35" y="32"/>
                    <a:pt x="34" y="32"/>
                  </a:cubicBezTo>
                  <a:cubicBezTo>
                    <a:pt x="34" y="32"/>
                    <a:pt x="33" y="32"/>
                    <a:pt x="33" y="31"/>
                  </a:cubicBezTo>
                  <a:cubicBezTo>
                    <a:pt x="18" y="18"/>
                    <a:pt x="18" y="18"/>
                    <a:pt x="18" y="18"/>
                  </a:cubicBezTo>
                  <a:cubicBezTo>
                    <a:pt x="16" y="17"/>
                    <a:pt x="16" y="15"/>
                    <a:pt x="18" y="13"/>
                  </a:cubicBezTo>
                  <a:close/>
                  <a:moveTo>
                    <a:pt x="11" y="22"/>
                  </a:moveTo>
                  <a:cubicBezTo>
                    <a:pt x="11" y="21"/>
                    <a:pt x="12" y="20"/>
                    <a:pt x="13" y="20"/>
                  </a:cubicBezTo>
                  <a:cubicBezTo>
                    <a:pt x="14" y="20"/>
                    <a:pt x="15" y="20"/>
                    <a:pt x="16" y="21"/>
                  </a:cubicBezTo>
                  <a:cubicBezTo>
                    <a:pt x="31" y="33"/>
                    <a:pt x="31" y="33"/>
                    <a:pt x="31" y="33"/>
                  </a:cubicBezTo>
                  <a:cubicBezTo>
                    <a:pt x="32" y="35"/>
                    <a:pt x="32" y="36"/>
                    <a:pt x="30" y="36"/>
                  </a:cubicBezTo>
                  <a:cubicBezTo>
                    <a:pt x="10" y="38"/>
                    <a:pt x="10" y="38"/>
                    <a:pt x="10" y="38"/>
                  </a:cubicBezTo>
                  <a:cubicBezTo>
                    <a:pt x="8" y="38"/>
                    <a:pt x="6" y="37"/>
                    <a:pt x="7" y="34"/>
                  </a:cubicBezTo>
                  <a:lnTo>
                    <a:pt x="11" y="22"/>
                  </a:lnTo>
                  <a:close/>
                  <a:moveTo>
                    <a:pt x="16" y="58"/>
                  </a:moveTo>
                  <a:cubicBezTo>
                    <a:pt x="15" y="58"/>
                    <a:pt x="14" y="58"/>
                    <a:pt x="14" y="57"/>
                  </a:cubicBezTo>
                  <a:cubicBezTo>
                    <a:pt x="8" y="45"/>
                    <a:pt x="8" y="45"/>
                    <a:pt x="8" y="45"/>
                  </a:cubicBezTo>
                  <a:cubicBezTo>
                    <a:pt x="7" y="43"/>
                    <a:pt x="8" y="41"/>
                    <a:pt x="10" y="41"/>
                  </a:cubicBezTo>
                  <a:cubicBezTo>
                    <a:pt x="30" y="39"/>
                    <a:pt x="30" y="39"/>
                    <a:pt x="30" y="39"/>
                  </a:cubicBezTo>
                  <a:cubicBezTo>
                    <a:pt x="32" y="39"/>
                    <a:pt x="33" y="40"/>
                    <a:pt x="31" y="42"/>
                  </a:cubicBezTo>
                  <a:cubicBezTo>
                    <a:pt x="19" y="57"/>
                    <a:pt x="19" y="57"/>
                    <a:pt x="19" y="57"/>
                  </a:cubicBezTo>
                  <a:cubicBezTo>
                    <a:pt x="18" y="58"/>
                    <a:pt x="17" y="58"/>
                    <a:pt x="16" y="58"/>
                  </a:cubicBezTo>
                  <a:close/>
                  <a:moveTo>
                    <a:pt x="35" y="68"/>
                  </a:moveTo>
                  <a:cubicBezTo>
                    <a:pt x="35" y="68"/>
                    <a:pt x="35" y="68"/>
                    <a:pt x="35" y="68"/>
                  </a:cubicBezTo>
                  <a:cubicBezTo>
                    <a:pt x="22" y="64"/>
                    <a:pt x="22" y="64"/>
                    <a:pt x="22" y="64"/>
                  </a:cubicBezTo>
                  <a:cubicBezTo>
                    <a:pt x="20" y="63"/>
                    <a:pt x="19" y="61"/>
                    <a:pt x="21" y="59"/>
                  </a:cubicBezTo>
                  <a:cubicBezTo>
                    <a:pt x="34" y="44"/>
                    <a:pt x="34" y="44"/>
                    <a:pt x="34" y="44"/>
                  </a:cubicBezTo>
                  <a:cubicBezTo>
                    <a:pt x="34" y="43"/>
                    <a:pt x="35" y="43"/>
                    <a:pt x="35" y="43"/>
                  </a:cubicBezTo>
                  <a:cubicBezTo>
                    <a:pt x="36" y="43"/>
                    <a:pt x="36" y="44"/>
                    <a:pt x="37" y="45"/>
                  </a:cubicBezTo>
                  <a:cubicBezTo>
                    <a:pt x="38" y="65"/>
                    <a:pt x="38" y="65"/>
                    <a:pt x="38" y="65"/>
                  </a:cubicBezTo>
                  <a:cubicBezTo>
                    <a:pt x="38" y="67"/>
                    <a:pt x="37" y="68"/>
                    <a:pt x="35" y="68"/>
                  </a:cubicBezTo>
                  <a:close/>
                  <a:moveTo>
                    <a:pt x="38" y="30"/>
                  </a:moveTo>
                  <a:cubicBezTo>
                    <a:pt x="37" y="10"/>
                    <a:pt x="37" y="10"/>
                    <a:pt x="37" y="10"/>
                  </a:cubicBezTo>
                  <a:cubicBezTo>
                    <a:pt x="37" y="8"/>
                    <a:pt x="38" y="7"/>
                    <a:pt x="40" y="6"/>
                  </a:cubicBezTo>
                  <a:cubicBezTo>
                    <a:pt x="40" y="6"/>
                    <a:pt x="40" y="6"/>
                    <a:pt x="40" y="6"/>
                  </a:cubicBezTo>
                  <a:cubicBezTo>
                    <a:pt x="53" y="11"/>
                    <a:pt x="53" y="11"/>
                    <a:pt x="53" y="11"/>
                  </a:cubicBezTo>
                  <a:cubicBezTo>
                    <a:pt x="55" y="12"/>
                    <a:pt x="55" y="14"/>
                    <a:pt x="54" y="15"/>
                  </a:cubicBezTo>
                  <a:cubicBezTo>
                    <a:pt x="41" y="30"/>
                    <a:pt x="41" y="30"/>
                    <a:pt x="41" y="30"/>
                  </a:cubicBezTo>
                  <a:cubicBezTo>
                    <a:pt x="41" y="31"/>
                    <a:pt x="40" y="31"/>
                    <a:pt x="40" y="32"/>
                  </a:cubicBezTo>
                  <a:cubicBezTo>
                    <a:pt x="39" y="32"/>
                    <a:pt x="38" y="31"/>
                    <a:pt x="38" y="30"/>
                  </a:cubicBezTo>
                  <a:close/>
                  <a:moveTo>
                    <a:pt x="57" y="61"/>
                  </a:moveTo>
                  <a:cubicBezTo>
                    <a:pt x="45" y="67"/>
                    <a:pt x="45" y="67"/>
                    <a:pt x="45" y="67"/>
                  </a:cubicBezTo>
                  <a:cubicBezTo>
                    <a:pt x="45" y="67"/>
                    <a:pt x="45" y="67"/>
                    <a:pt x="45" y="67"/>
                  </a:cubicBezTo>
                  <a:cubicBezTo>
                    <a:pt x="43" y="68"/>
                    <a:pt x="41" y="66"/>
                    <a:pt x="41" y="64"/>
                  </a:cubicBezTo>
                  <a:cubicBezTo>
                    <a:pt x="40" y="45"/>
                    <a:pt x="40" y="45"/>
                    <a:pt x="40" y="45"/>
                  </a:cubicBezTo>
                  <a:cubicBezTo>
                    <a:pt x="39" y="43"/>
                    <a:pt x="40" y="43"/>
                    <a:pt x="41" y="43"/>
                  </a:cubicBezTo>
                  <a:cubicBezTo>
                    <a:pt x="41" y="43"/>
                    <a:pt x="42" y="43"/>
                    <a:pt x="42" y="43"/>
                  </a:cubicBezTo>
                  <a:cubicBezTo>
                    <a:pt x="57" y="56"/>
                    <a:pt x="57" y="56"/>
                    <a:pt x="57" y="56"/>
                  </a:cubicBezTo>
                  <a:cubicBezTo>
                    <a:pt x="59" y="58"/>
                    <a:pt x="59" y="60"/>
                    <a:pt x="57" y="61"/>
                  </a:cubicBezTo>
                  <a:close/>
                  <a:moveTo>
                    <a:pt x="64" y="53"/>
                  </a:moveTo>
                  <a:cubicBezTo>
                    <a:pt x="64" y="54"/>
                    <a:pt x="63" y="55"/>
                    <a:pt x="62" y="55"/>
                  </a:cubicBezTo>
                  <a:cubicBezTo>
                    <a:pt x="61" y="55"/>
                    <a:pt x="60" y="55"/>
                    <a:pt x="59" y="54"/>
                  </a:cubicBezTo>
                  <a:cubicBezTo>
                    <a:pt x="44" y="41"/>
                    <a:pt x="44" y="41"/>
                    <a:pt x="44" y="41"/>
                  </a:cubicBezTo>
                  <a:cubicBezTo>
                    <a:pt x="43" y="40"/>
                    <a:pt x="43" y="38"/>
                    <a:pt x="45" y="38"/>
                  </a:cubicBezTo>
                  <a:cubicBezTo>
                    <a:pt x="65" y="37"/>
                    <a:pt x="65" y="37"/>
                    <a:pt x="65" y="37"/>
                  </a:cubicBezTo>
                  <a:cubicBezTo>
                    <a:pt x="67" y="36"/>
                    <a:pt x="69" y="38"/>
                    <a:pt x="68" y="40"/>
                  </a:cubicBezTo>
                  <a:lnTo>
                    <a:pt x="64" y="5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5" name="Freeform 620"/>
            <p:cNvSpPr>
              <a:spLocks noEditPoints="1"/>
            </p:cNvSpPr>
            <p:nvPr/>
          </p:nvSpPr>
          <p:spPr bwMode="auto">
            <a:xfrm>
              <a:off x="6200681" y="5197367"/>
              <a:ext cx="102364" cy="118757"/>
            </a:xfrm>
            <a:custGeom>
              <a:avLst/>
              <a:gdLst>
                <a:gd name="T0" fmla="*/ 66 w 119"/>
                <a:gd name="T1" fmla="*/ 66 h 138"/>
                <a:gd name="T2" fmla="*/ 119 w 119"/>
                <a:gd name="T3" fmla="*/ 0 h 138"/>
                <a:gd name="T4" fmla="*/ 0 w 119"/>
                <a:gd name="T5" fmla="*/ 0 h 138"/>
                <a:gd name="T6" fmla="*/ 54 w 119"/>
                <a:gd name="T7" fmla="*/ 66 h 138"/>
                <a:gd name="T8" fmla="*/ 56 w 119"/>
                <a:gd name="T9" fmla="*/ 128 h 138"/>
                <a:gd name="T10" fmla="*/ 29 w 119"/>
                <a:gd name="T11" fmla="*/ 138 h 138"/>
                <a:gd name="T12" fmla="*/ 90 w 119"/>
                <a:gd name="T13" fmla="*/ 138 h 138"/>
                <a:gd name="T14" fmla="*/ 64 w 119"/>
                <a:gd name="T15" fmla="*/ 128 h 138"/>
                <a:gd name="T16" fmla="*/ 66 w 119"/>
                <a:gd name="T17" fmla="*/ 66 h 138"/>
                <a:gd name="T18" fmla="*/ 27 w 119"/>
                <a:gd name="T19" fmla="*/ 21 h 138"/>
                <a:gd name="T20" fmla="*/ 93 w 119"/>
                <a:gd name="T21" fmla="*/ 21 h 138"/>
                <a:gd name="T22" fmla="*/ 60 w 119"/>
                <a:gd name="T23" fmla="*/ 54 h 138"/>
                <a:gd name="T24" fmla="*/ 27 w 119"/>
                <a:gd name="T25" fmla="*/ 2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138">
                  <a:moveTo>
                    <a:pt x="66" y="66"/>
                  </a:moveTo>
                  <a:cubicBezTo>
                    <a:pt x="119" y="0"/>
                    <a:pt x="119" y="0"/>
                    <a:pt x="119" y="0"/>
                  </a:cubicBezTo>
                  <a:cubicBezTo>
                    <a:pt x="0" y="0"/>
                    <a:pt x="0" y="0"/>
                    <a:pt x="0" y="0"/>
                  </a:cubicBezTo>
                  <a:cubicBezTo>
                    <a:pt x="54" y="66"/>
                    <a:pt x="54" y="66"/>
                    <a:pt x="54" y="66"/>
                  </a:cubicBezTo>
                  <a:cubicBezTo>
                    <a:pt x="56" y="128"/>
                    <a:pt x="56" y="128"/>
                    <a:pt x="56" y="128"/>
                  </a:cubicBezTo>
                  <a:cubicBezTo>
                    <a:pt x="29" y="138"/>
                    <a:pt x="29" y="138"/>
                    <a:pt x="29" y="138"/>
                  </a:cubicBezTo>
                  <a:cubicBezTo>
                    <a:pt x="90" y="138"/>
                    <a:pt x="90" y="138"/>
                    <a:pt x="90" y="138"/>
                  </a:cubicBezTo>
                  <a:cubicBezTo>
                    <a:pt x="64" y="128"/>
                    <a:pt x="64" y="128"/>
                    <a:pt x="64" y="128"/>
                  </a:cubicBezTo>
                  <a:lnTo>
                    <a:pt x="66" y="66"/>
                  </a:lnTo>
                  <a:close/>
                  <a:moveTo>
                    <a:pt x="27" y="21"/>
                  </a:moveTo>
                  <a:cubicBezTo>
                    <a:pt x="93" y="21"/>
                    <a:pt x="93" y="21"/>
                    <a:pt x="93" y="21"/>
                  </a:cubicBezTo>
                  <a:cubicBezTo>
                    <a:pt x="93" y="21"/>
                    <a:pt x="68" y="54"/>
                    <a:pt x="60" y="54"/>
                  </a:cubicBezTo>
                  <a:cubicBezTo>
                    <a:pt x="52" y="54"/>
                    <a:pt x="27" y="21"/>
                    <a:pt x="27" y="2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6" name="Freeform 621"/>
            <p:cNvSpPr>
              <a:spLocks noEditPoints="1"/>
            </p:cNvSpPr>
            <p:nvPr/>
          </p:nvSpPr>
          <p:spPr bwMode="auto">
            <a:xfrm>
              <a:off x="6758764" y="6532470"/>
              <a:ext cx="152999" cy="153728"/>
            </a:xfrm>
            <a:custGeom>
              <a:avLst/>
              <a:gdLst>
                <a:gd name="T0" fmla="*/ 82 w 178"/>
                <a:gd name="T1" fmla="*/ 4 h 179"/>
                <a:gd name="T2" fmla="*/ 96 w 178"/>
                <a:gd name="T3" fmla="*/ 175 h 179"/>
                <a:gd name="T4" fmla="*/ 139 w 178"/>
                <a:gd name="T5" fmla="*/ 39 h 179"/>
                <a:gd name="T6" fmla="*/ 160 w 178"/>
                <a:gd name="T7" fmla="*/ 70 h 179"/>
                <a:gd name="T8" fmla="*/ 107 w 178"/>
                <a:gd name="T9" fmla="*/ 84 h 179"/>
                <a:gd name="T10" fmla="*/ 134 w 178"/>
                <a:gd name="T11" fmla="*/ 42 h 179"/>
                <a:gd name="T12" fmla="*/ 42 w 178"/>
                <a:gd name="T13" fmla="*/ 33 h 179"/>
                <a:gd name="T14" fmla="*/ 72 w 178"/>
                <a:gd name="T15" fmla="*/ 18 h 179"/>
                <a:gd name="T16" fmla="*/ 84 w 178"/>
                <a:gd name="T17" fmla="*/ 71 h 179"/>
                <a:gd name="T18" fmla="*/ 77 w 178"/>
                <a:gd name="T19" fmla="*/ 75 h 179"/>
                <a:gd name="T20" fmla="*/ 42 w 178"/>
                <a:gd name="T21" fmla="*/ 33 h 179"/>
                <a:gd name="T22" fmla="*/ 26 w 178"/>
                <a:gd name="T23" fmla="*/ 52 h 179"/>
                <a:gd name="T24" fmla="*/ 37 w 178"/>
                <a:gd name="T25" fmla="*/ 50 h 179"/>
                <a:gd name="T26" fmla="*/ 71 w 178"/>
                <a:gd name="T27" fmla="*/ 87 h 179"/>
                <a:gd name="T28" fmla="*/ 16 w 178"/>
                <a:gd name="T29" fmla="*/ 82 h 179"/>
                <a:gd name="T30" fmla="*/ 32 w 178"/>
                <a:gd name="T31" fmla="*/ 136 h 179"/>
                <a:gd name="T32" fmla="*/ 25 w 178"/>
                <a:gd name="T33" fmla="*/ 98 h 179"/>
                <a:gd name="T34" fmla="*/ 75 w 178"/>
                <a:gd name="T35" fmla="*/ 101 h 179"/>
                <a:gd name="T36" fmla="*/ 39 w 178"/>
                <a:gd name="T37" fmla="*/ 139 h 179"/>
                <a:gd name="T38" fmla="*/ 82 w 178"/>
                <a:gd name="T39" fmla="*/ 162 h 179"/>
                <a:gd name="T40" fmla="*/ 50 w 178"/>
                <a:gd name="T41" fmla="*/ 141 h 179"/>
                <a:gd name="T42" fmla="*/ 84 w 178"/>
                <a:gd name="T43" fmla="*/ 103 h 179"/>
                <a:gd name="T44" fmla="*/ 91 w 178"/>
                <a:gd name="T45" fmla="*/ 154 h 179"/>
                <a:gd name="T46" fmla="*/ 91 w 178"/>
                <a:gd name="T47" fmla="*/ 71 h 179"/>
                <a:gd name="T48" fmla="*/ 94 w 178"/>
                <a:gd name="T49" fmla="*/ 16 h 179"/>
                <a:gd name="T50" fmla="*/ 126 w 178"/>
                <a:gd name="T51" fmla="*/ 26 h 179"/>
                <a:gd name="T52" fmla="*/ 98 w 178"/>
                <a:gd name="T53" fmla="*/ 73 h 179"/>
                <a:gd name="T54" fmla="*/ 91 w 178"/>
                <a:gd name="T55" fmla="*/ 71 h 179"/>
                <a:gd name="T56" fmla="*/ 108 w 178"/>
                <a:gd name="T57" fmla="*/ 160 h 179"/>
                <a:gd name="T58" fmla="*/ 98 w 178"/>
                <a:gd name="T59" fmla="*/ 153 h 179"/>
                <a:gd name="T60" fmla="*/ 96 w 178"/>
                <a:gd name="T61" fmla="*/ 102 h 179"/>
                <a:gd name="T62" fmla="*/ 136 w 178"/>
                <a:gd name="T63" fmla="*/ 134 h 179"/>
                <a:gd name="T64" fmla="*/ 162 w 178"/>
                <a:gd name="T65" fmla="*/ 96 h 179"/>
                <a:gd name="T66" fmla="*/ 146 w 178"/>
                <a:gd name="T67" fmla="*/ 130 h 179"/>
                <a:gd name="T68" fmla="*/ 105 w 178"/>
                <a:gd name="T69" fmla="*/ 98 h 179"/>
                <a:gd name="T70" fmla="*/ 154 w 178"/>
                <a:gd name="T71" fmla="*/ 8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 h="179">
                  <a:moveTo>
                    <a:pt x="175" y="82"/>
                  </a:moveTo>
                  <a:cubicBezTo>
                    <a:pt x="171" y="35"/>
                    <a:pt x="129" y="0"/>
                    <a:pt x="82" y="4"/>
                  </a:cubicBezTo>
                  <a:cubicBezTo>
                    <a:pt x="35" y="7"/>
                    <a:pt x="0" y="49"/>
                    <a:pt x="3" y="96"/>
                  </a:cubicBezTo>
                  <a:cubicBezTo>
                    <a:pt x="7" y="143"/>
                    <a:pt x="49" y="179"/>
                    <a:pt x="96" y="175"/>
                  </a:cubicBezTo>
                  <a:cubicBezTo>
                    <a:pt x="143" y="171"/>
                    <a:pt x="178" y="129"/>
                    <a:pt x="175" y="82"/>
                  </a:cubicBezTo>
                  <a:close/>
                  <a:moveTo>
                    <a:pt x="139" y="39"/>
                  </a:moveTo>
                  <a:cubicBezTo>
                    <a:pt x="141" y="39"/>
                    <a:pt x="144" y="40"/>
                    <a:pt x="145" y="42"/>
                  </a:cubicBezTo>
                  <a:cubicBezTo>
                    <a:pt x="160" y="70"/>
                    <a:pt x="160" y="70"/>
                    <a:pt x="160" y="70"/>
                  </a:cubicBezTo>
                  <a:cubicBezTo>
                    <a:pt x="161" y="75"/>
                    <a:pt x="158" y="80"/>
                    <a:pt x="153" y="80"/>
                  </a:cubicBezTo>
                  <a:cubicBezTo>
                    <a:pt x="107" y="84"/>
                    <a:pt x="107" y="84"/>
                    <a:pt x="107" y="84"/>
                  </a:cubicBezTo>
                  <a:cubicBezTo>
                    <a:pt x="102" y="84"/>
                    <a:pt x="100" y="82"/>
                    <a:pt x="103" y="78"/>
                  </a:cubicBezTo>
                  <a:cubicBezTo>
                    <a:pt x="134" y="42"/>
                    <a:pt x="134" y="42"/>
                    <a:pt x="134" y="42"/>
                  </a:cubicBezTo>
                  <a:cubicBezTo>
                    <a:pt x="135" y="40"/>
                    <a:pt x="137" y="39"/>
                    <a:pt x="139" y="39"/>
                  </a:cubicBezTo>
                  <a:close/>
                  <a:moveTo>
                    <a:pt x="42" y="33"/>
                  </a:moveTo>
                  <a:cubicBezTo>
                    <a:pt x="70" y="18"/>
                    <a:pt x="70" y="18"/>
                    <a:pt x="70" y="18"/>
                  </a:cubicBezTo>
                  <a:cubicBezTo>
                    <a:pt x="71" y="18"/>
                    <a:pt x="72" y="18"/>
                    <a:pt x="72" y="18"/>
                  </a:cubicBezTo>
                  <a:cubicBezTo>
                    <a:pt x="76" y="17"/>
                    <a:pt x="80" y="20"/>
                    <a:pt x="80" y="25"/>
                  </a:cubicBezTo>
                  <a:cubicBezTo>
                    <a:pt x="84" y="71"/>
                    <a:pt x="84" y="71"/>
                    <a:pt x="84" y="71"/>
                  </a:cubicBezTo>
                  <a:cubicBezTo>
                    <a:pt x="84" y="75"/>
                    <a:pt x="83" y="76"/>
                    <a:pt x="81" y="76"/>
                  </a:cubicBezTo>
                  <a:cubicBezTo>
                    <a:pt x="80" y="77"/>
                    <a:pt x="79" y="76"/>
                    <a:pt x="77" y="75"/>
                  </a:cubicBezTo>
                  <a:cubicBezTo>
                    <a:pt x="42" y="44"/>
                    <a:pt x="42" y="44"/>
                    <a:pt x="42" y="44"/>
                  </a:cubicBezTo>
                  <a:cubicBezTo>
                    <a:pt x="38" y="41"/>
                    <a:pt x="38" y="36"/>
                    <a:pt x="42" y="33"/>
                  </a:cubicBezTo>
                  <a:close/>
                  <a:moveTo>
                    <a:pt x="16" y="82"/>
                  </a:moveTo>
                  <a:cubicBezTo>
                    <a:pt x="26" y="52"/>
                    <a:pt x="26" y="52"/>
                    <a:pt x="26" y="52"/>
                  </a:cubicBezTo>
                  <a:cubicBezTo>
                    <a:pt x="27" y="50"/>
                    <a:pt x="29" y="48"/>
                    <a:pt x="32" y="48"/>
                  </a:cubicBezTo>
                  <a:cubicBezTo>
                    <a:pt x="34" y="48"/>
                    <a:pt x="36" y="48"/>
                    <a:pt x="37" y="50"/>
                  </a:cubicBezTo>
                  <a:cubicBezTo>
                    <a:pt x="73" y="80"/>
                    <a:pt x="73" y="80"/>
                    <a:pt x="73" y="80"/>
                  </a:cubicBezTo>
                  <a:cubicBezTo>
                    <a:pt x="77" y="83"/>
                    <a:pt x="76" y="87"/>
                    <a:pt x="71" y="87"/>
                  </a:cubicBezTo>
                  <a:cubicBezTo>
                    <a:pt x="24" y="91"/>
                    <a:pt x="24" y="91"/>
                    <a:pt x="24" y="91"/>
                  </a:cubicBezTo>
                  <a:cubicBezTo>
                    <a:pt x="19" y="91"/>
                    <a:pt x="15" y="87"/>
                    <a:pt x="16" y="82"/>
                  </a:cubicBezTo>
                  <a:close/>
                  <a:moveTo>
                    <a:pt x="39" y="139"/>
                  </a:moveTo>
                  <a:cubicBezTo>
                    <a:pt x="37" y="139"/>
                    <a:pt x="34" y="138"/>
                    <a:pt x="32" y="136"/>
                  </a:cubicBezTo>
                  <a:cubicBezTo>
                    <a:pt x="18" y="108"/>
                    <a:pt x="18" y="108"/>
                    <a:pt x="18" y="108"/>
                  </a:cubicBezTo>
                  <a:cubicBezTo>
                    <a:pt x="16" y="103"/>
                    <a:pt x="19" y="98"/>
                    <a:pt x="25" y="98"/>
                  </a:cubicBezTo>
                  <a:cubicBezTo>
                    <a:pt x="71" y="94"/>
                    <a:pt x="71" y="94"/>
                    <a:pt x="71" y="94"/>
                  </a:cubicBezTo>
                  <a:cubicBezTo>
                    <a:pt x="76" y="94"/>
                    <a:pt x="78" y="97"/>
                    <a:pt x="75" y="101"/>
                  </a:cubicBezTo>
                  <a:cubicBezTo>
                    <a:pt x="44" y="136"/>
                    <a:pt x="44" y="136"/>
                    <a:pt x="44" y="136"/>
                  </a:cubicBezTo>
                  <a:cubicBezTo>
                    <a:pt x="43" y="138"/>
                    <a:pt x="41" y="139"/>
                    <a:pt x="39" y="139"/>
                  </a:cubicBezTo>
                  <a:close/>
                  <a:moveTo>
                    <a:pt x="84" y="162"/>
                  </a:moveTo>
                  <a:cubicBezTo>
                    <a:pt x="83" y="162"/>
                    <a:pt x="83" y="162"/>
                    <a:pt x="82" y="162"/>
                  </a:cubicBezTo>
                  <a:cubicBezTo>
                    <a:pt x="52" y="152"/>
                    <a:pt x="52" y="152"/>
                    <a:pt x="52" y="152"/>
                  </a:cubicBezTo>
                  <a:cubicBezTo>
                    <a:pt x="47" y="150"/>
                    <a:pt x="46" y="145"/>
                    <a:pt x="50" y="141"/>
                  </a:cubicBezTo>
                  <a:cubicBezTo>
                    <a:pt x="80" y="105"/>
                    <a:pt x="80" y="105"/>
                    <a:pt x="80" y="105"/>
                  </a:cubicBezTo>
                  <a:cubicBezTo>
                    <a:pt x="81" y="104"/>
                    <a:pt x="83" y="103"/>
                    <a:pt x="84" y="103"/>
                  </a:cubicBezTo>
                  <a:cubicBezTo>
                    <a:pt x="85" y="103"/>
                    <a:pt x="87" y="104"/>
                    <a:pt x="87" y="107"/>
                  </a:cubicBezTo>
                  <a:cubicBezTo>
                    <a:pt x="91" y="154"/>
                    <a:pt x="91" y="154"/>
                    <a:pt x="91" y="154"/>
                  </a:cubicBezTo>
                  <a:cubicBezTo>
                    <a:pt x="91" y="158"/>
                    <a:pt x="88" y="162"/>
                    <a:pt x="84" y="162"/>
                  </a:cubicBezTo>
                  <a:close/>
                  <a:moveTo>
                    <a:pt x="91" y="71"/>
                  </a:moveTo>
                  <a:cubicBezTo>
                    <a:pt x="87" y="24"/>
                    <a:pt x="87" y="24"/>
                    <a:pt x="87" y="24"/>
                  </a:cubicBezTo>
                  <a:cubicBezTo>
                    <a:pt x="87" y="20"/>
                    <a:pt x="90" y="16"/>
                    <a:pt x="94" y="16"/>
                  </a:cubicBezTo>
                  <a:cubicBezTo>
                    <a:pt x="95" y="16"/>
                    <a:pt x="95" y="16"/>
                    <a:pt x="96" y="16"/>
                  </a:cubicBezTo>
                  <a:cubicBezTo>
                    <a:pt x="126" y="26"/>
                    <a:pt x="126" y="26"/>
                    <a:pt x="126" y="26"/>
                  </a:cubicBezTo>
                  <a:cubicBezTo>
                    <a:pt x="131" y="28"/>
                    <a:pt x="132" y="33"/>
                    <a:pt x="128" y="37"/>
                  </a:cubicBezTo>
                  <a:cubicBezTo>
                    <a:pt x="98" y="73"/>
                    <a:pt x="98" y="73"/>
                    <a:pt x="98" y="73"/>
                  </a:cubicBezTo>
                  <a:cubicBezTo>
                    <a:pt x="97" y="75"/>
                    <a:pt x="95" y="75"/>
                    <a:pt x="94" y="75"/>
                  </a:cubicBezTo>
                  <a:cubicBezTo>
                    <a:pt x="93" y="76"/>
                    <a:pt x="91" y="74"/>
                    <a:pt x="91" y="71"/>
                  </a:cubicBezTo>
                  <a:close/>
                  <a:moveTo>
                    <a:pt x="136" y="146"/>
                  </a:moveTo>
                  <a:cubicBezTo>
                    <a:pt x="108" y="160"/>
                    <a:pt x="108" y="160"/>
                    <a:pt x="108" y="160"/>
                  </a:cubicBezTo>
                  <a:cubicBezTo>
                    <a:pt x="107" y="160"/>
                    <a:pt x="106" y="160"/>
                    <a:pt x="106" y="160"/>
                  </a:cubicBezTo>
                  <a:cubicBezTo>
                    <a:pt x="102" y="161"/>
                    <a:pt x="98" y="158"/>
                    <a:pt x="98" y="153"/>
                  </a:cubicBezTo>
                  <a:cubicBezTo>
                    <a:pt x="94" y="107"/>
                    <a:pt x="94" y="107"/>
                    <a:pt x="94" y="107"/>
                  </a:cubicBezTo>
                  <a:cubicBezTo>
                    <a:pt x="94" y="104"/>
                    <a:pt x="95" y="102"/>
                    <a:pt x="96" y="102"/>
                  </a:cubicBezTo>
                  <a:cubicBezTo>
                    <a:pt x="98" y="102"/>
                    <a:pt x="99" y="102"/>
                    <a:pt x="100" y="104"/>
                  </a:cubicBezTo>
                  <a:cubicBezTo>
                    <a:pt x="136" y="134"/>
                    <a:pt x="136" y="134"/>
                    <a:pt x="136" y="134"/>
                  </a:cubicBezTo>
                  <a:cubicBezTo>
                    <a:pt x="140" y="137"/>
                    <a:pt x="140" y="142"/>
                    <a:pt x="136" y="146"/>
                  </a:cubicBezTo>
                  <a:close/>
                  <a:moveTo>
                    <a:pt x="162" y="96"/>
                  </a:moveTo>
                  <a:cubicBezTo>
                    <a:pt x="152" y="126"/>
                    <a:pt x="152" y="126"/>
                    <a:pt x="152" y="126"/>
                  </a:cubicBezTo>
                  <a:cubicBezTo>
                    <a:pt x="151" y="129"/>
                    <a:pt x="149" y="130"/>
                    <a:pt x="146" y="130"/>
                  </a:cubicBezTo>
                  <a:cubicBezTo>
                    <a:pt x="144" y="130"/>
                    <a:pt x="142" y="130"/>
                    <a:pt x="141" y="128"/>
                  </a:cubicBezTo>
                  <a:cubicBezTo>
                    <a:pt x="105" y="98"/>
                    <a:pt x="105" y="98"/>
                    <a:pt x="105" y="98"/>
                  </a:cubicBezTo>
                  <a:cubicBezTo>
                    <a:pt x="101" y="95"/>
                    <a:pt x="102" y="92"/>
                    <a:pt x="107" y="91"/>
                  </a:cubicBezTo>
                  <a:cubicBezTo>
                    <a:pt x="154" y="87"/>
                    <a:pt x="154" y="87"/>
                    <a:pt x="154" y="87"/>
                  </a:cubicBezTo>
                  <a:cubicBezTo>
                    <a:pt x="159" y="87"/>
                    <a:pt x="163" y="91"/>
                    <a:pt x="162" y="9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7" name="Freeform 622"/>
            <p:cNvSpPr>
              <a:spLocks noEditPoints="1"/>
            </p:cNvSpPr>
            <p:nvPr/>
          </p:nvSpPr>
          <p:spPr bwMode="auto">
            <a:xfrm>
              <a:off x="6791186" y="5143089"/>
              <a:ext cx="88157" cy="173035"/>
            </a:xfrm>
            <a:custGeom>
              <a:avLst/>
              <a:gdLst>
                <a:gd name="T0" fmla="*/ 35 w 102"/>
                <a:gd name="T1" fmla="*/ 129 h 201"/>
                <a:gd name="T2" fmla="*/ 17 w 102"/>
                <a:gd name="T3" fmla="*/ 178 h 201"/>
                <a:gd name="T4" fmla="*/ 25 w 102"/>
                <a:gd name="T5" fmla="*/ 127 h 201"/>
                <a:gd name="T6" fmla="*/ 27 w 102"/>
                <a:gd name="T7" fmla="*/ 129 h 201"/>
                <a:gd name="T8" fmla="*/ 67 w 102"/>
                <a:gd name="T9" fmla="*/ 127 h 201"/>
                <a:gd name="T10" fmla="*/ 25 w 102"/>
                <a:gd name="T11" fmla="*/ 93 h 201"/>
                <a:gd name="T12" fmla="*/ 25 w 102"/>
                <a:gd name="T13" fmla="*/ 96 h 201"/>
                <a:gd name="T14" fmla="*/ 71 w 102"/>
                <a:gd name="T15" fmla="*/ 163 h 201"/>
                <a:gd name="T16" fmla="*/ 73 w 102"/>
                <a:gd name="T17" fmla="*/ 165 h 201"/>
                <a:gd name="T18" fmla="*/ 11 w 102"/>
                <a:gd name="T19" fmla="*/ 201 h 201"/>
                <a:gd name="T20" fmla="*/ 99 w 102"/>
                <a:gd name="T21" fmla="*/ 33 h 201"/>
                <a:gd name="T22" fmla="*/ 69 w 102"/>
                <a:gd name="T23" fmla="*/ 43 h 201"/>
                <a:gd name="T24" fmla="*/ 102 w 102"/>
                <a:gd name="T25" fmla="*/ 81 h 201"/>
                <a:gd name="T26" fmla="*/ 78 w 102"/>
                <a:gd name="T27" fmla="*/ 99 h 201"/>
                <a:gd name="T28" fmla="*/ 84 w 102"/>
                <a:gd name="T29" fmla="*/ 91 h 201"/>
                <a:gd name="T30" fmla="*/ 76 w 102"/>
                <a:gd name="T31" fmla="*/ 145 h 201"/>
                <a:gd name="T32" fmla="*/ 73 w 102"/>
                <a:gd name="T33" fmla="*/ 124 h 201"/>
                <a:gd name="T34" fmla="*/ 73 w 102"/>
                <a:gd name="T35" fmla="*/ 104 h 201"/>
                <a:gd name="T36" fmla="*/ 73 w 102"/>
                <a:gd name="T37" fmla="*/ 93 h 201"/>
                <a:gd name="T38" fmla="*/ 68 w 102"/>
                <a:gd name="T39" fmla="*/ 106 h 201"/>
                <a:gd name="T40" fmla="*/ 62 w 102"/>
                <a:gd name="T41" fmla="*/ 129 h 201"/>
                <a:gd name="T42" fmla="*/ 67 w 102"/>
                <a:gd name="T43" fmla="*/ 124 h 201"/>
                <a:gd name="T44" fmla="*/ 58 w 102"/>
                <a:gd name="T45" fmla="*/ 105 h 201"/>
                <a:gd name="T46" fmla="*/ 50 w 102"/>
                <a:gd name="T47" fmla="*/ 109 h 201"/>
                <a:gd name="T48" fmla="*/ 49 w 102"/>
                <a:gd name="T49" fmla="*/ 145 h 201"/>
                <a:gd name="T50" fmla="*/ 59 w 102"/>
                <a:gd name="T51" fmla="*/ 124 h 201"/>
                <a:gd name="T52" fmla="*/ 43 w 102"/>
                <a:gd name="T53" fmla="*/ 106 h 201"/>
                <a:gd name="T54" fmla="*/ 43 w 102"/>
                <a:gd name="T55" fmla="*/ 91 h 201"/>
                <a:gd name="T56" fmla="*/ 30 w 102"/>
                <a:gd name="T57" fmla="*/ 109 h 201"/>
                <a:gd name="T58" fmla="*/ 30 w 102"/>
                <a:gd name="T59" fmla="*/ 88 h 201"/>
                <a:gd name="T60" fmla="*/ 23 w 102"/>
                <a:gd name="T61" fmla="*/ 101 h 201"/>
                <a:gd name="T62" fmla="*/ 18 w 102"/>
                <a:gd name="T63" fmla="*/ 109 h 201"/>
                <a:gd name="T64" fmla="*/ 19 w 102"/>
                <a:gd name="T65" fmla="*/ 181 h 201"/>
                <a:gd name="T66" fmla="*/ 26 w 102"/>
                <a:gd name="T67" fmla="*/ 181 h 201"/>
                <a:gd name="T68" fmla="*/ 20 w 102"/>
                <a:gd name="T69" fmla="*/ 124 h 201"/>
                <a:gd name="T70" fmla="*/ 41 w 102"/>
                <a:gd name="T71" fmla="*/ 176 h 201"/>
                <a:gd name="T72" fmla="*/ 41 w 102"/>
                <a:gd name="T73" fmla="*/ 166 h 201"/>
                <a:gd name="T74" fmla="*/ 36 w 102"/>
                <a:gd name="T75" fmla="*/ 179 h 201"/>
                <a:gd name="T76" fmla="*/ 36 w 102"/>
                <a:gd name="T77" fmla="*/ 182 h 201"/>
                <a:gd name="T78" fmla="*/ 32 w 102"/>
                <a:gd name="T79" fmla="*/ 140 h 201"/>
                <a:gd name="T80" fmla="*/ 42 w 102"/>
                <a:gd name="T81" fmla="*/ 160 h 201"/>
                <a:gd name="T82" fmla="*/ 49 w 102"/>
                <a:gd name="T83" fmla="*/ 163 h 201"/>
                <a:gd name="T84" fmla="*/ 61 w 102"/>
                <a:gd name="T85" fmla="*/ 177 h 201"/>
                <a:gd name="T86" fmla="*/ 54 w 102"/>
                <a:gd name="T87" fmla="*/ 176 h 201"/>
                <a:gd name="T88" fmla="*/ 76 w 102"/>
                <a:gd name="T89" fmla="*/ 179 h 201"/>
                <a:gd name="T90" fmla="*/ 71 w 102"/>
                <a:gd name="T91" fmla="*/ 160 h 201"/>
                <a:gd name="T92" fmla="*/ 71 w 102"/>
                <a:gd name="T93" fmla="*/ 173 h 201"/>
                <a:gd name="T94" fmla="*/ 89 w 102"/>
                <a:gd name="T95" fmla="*/ 175 h 201"/>
                <a:gd name="T96" fmla="*/ 78 w 102"/>
                <a:gd name="T97" fmla="*/ 160 h 201"/>
                <a:gd name="T98" fmla="*/ 85 w 102"/>
                <a:gd name="T99" fmla="*/ 167 h 201"/>
                <a:gd name="T100" fmla="*/ 83 w 102"/>
                <a:gd name="T101" fmla="*/ 169 h 201"/>
                <a:gd name="T102" fmla="*/ 84 w 102"/>
                <a:gd name="T103" fmla="*/ 17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2" h="201">
                  <a:moveTo>
                    <a:pt x="39" y="129"/>
                  </a:moveTo>
                  <a:cubicBezTo>
                    <a:pt x="39" y="140"/>
                    <a:pt x="39" y="140"/>
                    <a:pt x="39" y="140"/>
                  </a:cubicBezTo>
                  <a:cubicBezTo>
                    <a:pt x="39" y="142"/>
                    <a:pt x="38" y="142"/>
                    <a:pt x="37" y="142"/>
                  </a:cubicBezTo>
                  <a:cubicBezTo>
                    <a:pt x="36" y="142"/>
                    <a:pt x="35" y="142"/>
                    <a:pt x="35" y="140"/>
                  </a:cubicBezTo>
                  <a:cubicBezTo>
                    <a:pt x="35" y="129"/>
                    <a:pt x="35" y="129"/>
                    <a:pt x="35" y="129"/>
                  </a:cubicBezTo>
                  <a:cubicBezTo>
                    <a:pt x="35" y="127"/>
                    <a:pt x="36" y="127"/>
                    <a:pt x="37" y="127"/>
                  </a:cubicBezTo>
                  <a:cubicBezTo>
                    <a:pt x="38" y="127"/>
                    <a:pt x="39" y="127"/>
                    <a:pt x="39" y="129"/>
                  </a:cubicBezTo>
                  <a:close/>
                  <a:moveTo>
                    <a:pt x="19" y="163"/>
                  </a:moveTo>
                  <a:cubicBezTo>
                    <a:pt x="17" y="163"/>
                    <a:pt x="17" y="163"/>
                    <a:pt x="17" y="163"/>
                  </a:cubicBezTo>
                  <a:cubicBezTo>
                    <a:pt x="17" y="178"/>
                    <a:pt x="17" y="178"/>
                    <a:pt x="17" y="178"/>
                  </a:cubicBezTo>
                  <a:cubicBezTo>
                    <a:pt x="19" y="178"/>
                    <a:pt x="19" y="178"/>
                    <a:pt x="19" y="178"/>
                  </a:cubicBezTo>
                  <a:cubicBezTo>
                    <a:pt x="20" y="178"/>
                    <a:pt x="21" y="178"/>
                    <a:pt x="21" y="176"/>
                  </a:cubicBezTo>
                  <a:cubicBezTo>
                    <a:pt x="21" y="165"/>
                    <a:pt x="21" y="165"/>
                    <a:pt x="21" y="165"/>
                  </a:cubicBezTo>
                  <a:cubicBezTo>
                    <a:pt x="21" y="164"/>
                    <a:pt x="20" y="163"/>
                    <a:pt x="19" y="163"/>
                  </a:cubicBezTo>
                  <a:close/>
                  <a:moveTo>
                    <a:pt x="25" y="127"/>
                  </a:moveTo>
                  <a:cubicBezTo>
                    <a:pt x="23" y="127"/>
                    <a:pt x="23" y="127"/>
                    <a:pt x="23" y="127"/>
                  </a:cubicBezTo>
                  <a:cubicBezTo>
                    <a:pt x="23" y="142"/>
                    <a:pt x="23" y="142"/>
                    <a:pt x="23" y="142"/>
                  </a:cubicBezTo>
                  <a:cubicBezTo>
                    <a:pt x="25" y="142"/>
                    <a:pt x="25" y="142"/>
                    <a:pt x="25" y="142"/>
                  </a:cubicBezTo>
                  <a:cubicBezTo>
                    <a:pt x="26" y="142"/>
                    <a:pt x="27" y="142"/>
                    <a:pt x="27" y="140"/>
                  </a:cubicBezTo>
                  <a:cubicBezTo>
                    <a:pt x="27" y="129"/>
                    <a:pt x="27" y="129"/>
                    <a:pt x="27" y="129"/>
                  </a:cubicBezTo>
                  <a:cubicBezTo>
                    <a:pt x="27" y="127"/>
                    <a:pt x="26" y="127"/>
                    <a:pt x="25" y="127"/>
                  </a:cubicBezTo>
                  <a:close/>
                  <a:moveTo>
                    <a:pt x="67" y="142"/>
                  </a:moveTo>
                  <a:cubicBezTo>
                    <a:pt x="68" y="142"/>
                    <a:pt x="68" y="142"/>
                    <a:pt x="68" y="140"/>
                  </a:cubicBezTo>
                  <a:cubicBezTo>
                    <a:pt x="68" y="129"/>
                    <a:pt x="68" y="129"/>
                    <a:pt x="68" y="129"/>
                  </a:cubicBezTo>
                  <a:cubicBezTo>
                    <a:pt x="68" y="127"/>
                    <a:pt x="68" y="127"/>
                    <a:pt x="67" y="127"/>
                  </a:cubicBezTo>
                  <a:cubicBezTo>
                    <a:pt x="66" y="127"/>
                    <a:pt x="65" y="127"/>
                    <a:pt x="65" y="129"/>
                  </a:cubicBezTo>
                  <a:cubicBezTo>
                    <a:pt x="65" y="140"/>
                    <a:pt x="65" y="140"/>
                    <a:pt x="65" y="140"/>
                  </a:cubicBezTo>
                  <a:cubicBezTo>
                    <a:pt x="65" y="142"/>
                    <a:pt x="66" y="142"/>
                    <a:pt x="67" y="142"/>
                  </a:cubicBezTo>
                  <a:close/>
                  <a:moveTo>
                    <a:pt x="25" y="96"/>
                  </a:moveTo>
                  <a:cubicBezTo>
                    <a:pt x="25" y="93"/>
                    <a:pt x="25" y="93"/>
                    <a:pt x="25" y="93"/>
                  </a:cubicBezTo>
                  <a:cubicBezTo>
                    <a:pt x="25" y="91"/>
                    <a:pt x="24" y="91"/>
                    <a:pt x="23" y="91"/>
                  </a:cubicBezTo>
                  <a:cubicBezTo>
                    <a:pt x="22" y="91"/>
                    <a:pt x="22" y="91"/>
                    <a:pt x="22" y="91"/>
                  </a:cubicBezTo>
                  <a:cubicBezTo>
                    <a:pt x="22" y="98"/>
                    <a:pt x="22" y="98"/>
                    <a:pt x="22" y="98"/>
                  </a:cubicBezTo>
                  <a:cubicBezTo>
                    <a:pt x="23" y="98"/>
                    <a:pt x="23" y="98"/>
                    <a:pt x="23" y="98"/>
                  </a:cubicBezTo>
                  <a:cubicBezTo>
                    <a:pt x="24" y="98"/>
                    <a:pt x="25" y="97"/>
                    <a:pt x="25" y="96"/>
                  </a:cubicBezTo>
                  <a:close/>
                  <a:moveTo>
                    <a:pt x="56" y="91"/>
                  </a:moveTo>
                  <a:cubicBezTo>
                    <a:pt x="54" y="102"/>
                    <a:pt x="54" y="102"/>
                    <a:pt x="54" y="102"/>
                  </a:cubicBezTo>
                  <a:cubicBezTo>
                    <a:pt x="58" y="102"/>
                    <a:pt x="58" y="102"/>
                    <a:pt x="58" y="102"/>
                  </a:cubicBezTo>
                  <a:lnTo>
                    <a:pt x="56" y="91"/>
                  </a:lnTo>
                  <a:close/>
                  <a:moveTo>
                    <a:pt x="71" y="163"/>
                  </a:moveTo>
                  <a:cubicBezTo>
                    <a:pt x="69" y="163"/>
                    <a:pt x="69" y="163"/>
                    <a:pt x="69" y="163"/>
                  </a:cubicBezTo>
                  <a:cubicBezTo>
                    <a:pt x="69" y="170"/>
                    <a:pt x="69" y="170"/>
                    <a:pt x="69" y="170"/>
                  </a:cubicBezTo>
                  <a:cubicBezTo>
                    <a:pt x="71" y="170"/>
                    <a:pt x="71" y="170"/>
                    <a:pt x="71" y="170"/>
                  </a:cubicBezTo>
                  <a:cubicBezTo>
                    <a:pt x="72" y="170"/>
                    <a:pt x="73" y="169"/>
                    <a:pt x="73" y="168"/>
                  </a:cubicBezTo>
                  <a:cubicBezTo>
                    <a:pt x="73" y="165"/>
                    <a:pt x="73" y="165"/>
                    <a:pt x="73" y="165"/>
                  </a:cubicBezTo>
                  <a:cubicBezTo>
                    <a:pt x="73" y="164"/>
                    <a:pt x="72" y="163"/>
                    <a:pt x="71" y="163"/>
                  </a:cubicBezTo>
                  <a:close/>
                  <a:moveTo>
                    <a:pt x="102" y="81"/>
                  </a:moveTo>
                  <a:cubicBezTo>
                    <a:pt x="102" y="189"/>
                    <a:pt x="102" y="189"/>
                    <a:pt x="102" y="189"/>
                  </a:cubicBezTo>
                  <a:cubicBezTo>
                    <a:pt x="102" y="196"/>
                    <a:pt x="97" y="201"/>
                    <a:pt x="90" y="201"/>
                  </a:cubicBezTo>
                  <a:cubicBezTo>
                    <a:pt x="11" y="201"/>
                    <a:pt x="11" y="201"/>
                    <a:pt x="11" y="201"/>
                  </a:cubicBezTo>
                  <a:cubicBezTo>
                    <a:pt x="5" y="201"/>
                    <a:pt x="0" y="196"/>
                    <a:pt x="0" y="189"/>
                  </a:cubicBezTo>
                  <a:cubicBezTo>
                    <a:pt x="0" y="69"/>
                    <a:pt x="0" y="69"/>
                    <a:pt x="0" y="69"/>
                  </a:cubicBezTo>
                  <a:cubicBezTo>
                    <a:pt x="0" y="51"/>
                    <a:pt x="0" y="51"/>
                    <a:pt x="0" y="51"/>
                  </a:cubicBezTo>
                  <a:cubicBezTo>
                    <a:pt x="0" y="23"/>
                    <a:pt x="23" y="0"/>
                    <a:pt x="51" y="0"/>
                  </a:cubicBezTo>
                  <a:cubicBezTo>
                    <a:pt x="73" y="0"/>
                    <a:pt x="91" y="13"/>
                    <a:pt x="99" y="33"/>
                  </a:cubicBezTo>
                  <a:cubicBezTo>
                    <a:pt x="99" y="33"/>
                    <a:pt x="99" y="33"/>
                    <a:pt x="99" y="34"/>
                  </a:cubicBezTo>
                  <a:cubicBezTo>
                    <a:pt x="100" y="36"/>
                    <a:pt x="100" y="37"/>
                    <a:pt x="100" y="39"/>
                  </a:cubicBezTo>
                  <a:cubicBezTo>
                    <a:pt x="100" y="48"/>
                    <a:pt x="93" y="55"/>
                    <a:pt x="84" y="55"/>
                  </a:cubicBezTo>
                  <a:cubicBezTo>
                    <a:pt x="78" y="55"/>
                    <a:pt x="72" y="51"/>
                    <a:pt x="69" y="45"/>
                  </a:cubicBezTo>
                  <a:cubicBezTo>
                    <a:pt x="69" y="45"/>
                    <a:pt x="69" y="44"/>
                    <a:pt x="69" y="43"/>
                  </a:cubicBezTo>
                  <a:cubicBezTo>
                    <a:pt x="66" y="36"/>
                    <a:pt x="59" y="31"/>
                    <a:pt x="51" y="31"/>
                  </a:cubicBezTo>
                  <a:cubicBezTo>
                    <a:pt x="40" y="31"/>
                    <a:pt x="32" y="40"/>
                    <a:pt x="32" y="50"/>
                  </a:cubicBezTo>
                  <a:cubicBezTo>
                    <a:pt x="32" y="61"/>
                    <a:pt x="40" y="69"/>
                    <a:pt x="51" y="69"/>
                  </a:cubicBezTo>
                  <a:cubicBezTo>
                    <a:pt x="90" y="69"/>
                    <a:pt x="90" y="69"/>
                    <a:pt x="90" y="69"/>
                  </a:cubicBezTo>
                  <a:cubicBezTo>
                    <a:pt x="97" y="69"/>
                    <a:pt x="102" y="75"/>
                    <a:pt x="102" y="81"/>
                  </a:cubicBezTo>
                  <a:close/>
                  <a:moveTo>
                    <a:pt x="75" y="109"/>
                  </a:moveTo>
                  <a:cubicBezTo>
                    <a:pt x="84" y="109"/>
                    <a:pt x="84" y="109"/>
                    <a:pt x="84" y="109"/>
                  </a:cubicBezTo>
                  <a:cubicBezTo>
                    <a:pt x="84" y="106"/>
                    <a:pt x="84" y="106"/>
                    <a:pt x="84" y="106"/>
                  </a:cubicBezTo>
                  <a:cubicBezTo>
                    <a:pt x="78" y="106"/>
                    <a:pt x="78" y="106"/>
                    <a:pt x="78" y="106"/>
                  </a:cubicBezTo>
                  <a:cubicBezTo>
                    <a:pt x="78" y="99"/>
                    <a:pt x="78" y="99"/>
                    <a:pt x="78" y="99"/>
                  </a:cubicBezTo>
                  <a:cubicBezTo>
                    <a:pt x="83" y="99"/>
                    <a:pt x="83" y="99"/>
                    <a:pt x="83" y="99"/>
                  </a:cubicBezTo>
                  <a:cubicBezTo>
                    <a:pt x="83" y="96"/>
                    <a:pt x="83" y="96"/>
                    <a:pt x="83" y="96"/>
                  </a:cubicBezTo>
                  <a:cubicBezTo>
                    <a:pt x="78" y="96"/>
                    <a:pt x="78" y="96"/>
                    <a:pt x="78" y="96"/>
                  </a:cubicBezTo>
                  <a:cubicBezTo>
                    <a:pt x="78" y="91"/>
                    <a:pt x="78" y="91"/>
                    <a:pt x="78" y="91"/>
                  </a:cubicBezTo>
                  <a:cubicBezTo>
                    <a:pt x="84" y="91"/>
                    <a:pt x="84" y="91"/>
                    <a:pt x="84" y="91"/>
                  </a:cubicBezTo>
                  <a:cubicBezTo>
                    <a:pt x="84" y="88"/>
                    <a:pt x="84" y="88"/>
                    <a:pt x="84" y="88"/>
                  </a:cubicBezTo>
                  <a:cubicBezTo>
                    <a:pt x="75" y="88"/>
                    <a:pt x="75" y="88"/>
                    <a:pt x="75" y="88"/>
                  </a:cubicBezTo>
                  <a:lnTo>
                    <a:pt x="75" y="109"/>
                  </a:lnTo>
                  <a:close/>
                  <a:moveTo>
                    <a:pt x="76" y="127"/>
                  </a:moveTo>
                  <a:cubicBezTo>
                    <a:pt x="76" y="145"/>
                    <a:pt x="76" y="145"/>
                    <a:pt x="76" y="145"/>
                  </a:cubicBezTo>
                  <a:cubicBezTo>
                    <a:pt x="80" y="145"/>
                    <a:pt x="80" y="145"/>
                    <a:pt x="80" y="145"/>
                  </a:cubicBezTo>
                  <a:cubicBezTo>
                    <a:pt x="80" y="127"/>
                    <a:pt x="80" y="127"/>
                    <a:pt x="80" y="127"/>
                  </a:cubicBezTo>
                  <a:cubicBezTo>
                    <a:pt x="83" y="127"/>
                    <a:pt x="83" y="127"/>
                    <a:pt x="83" y="127"/>
                  </a:cubicBezTo>
                  <a:cubicBezTo>
                    <a:pt x="83" y="124"/>
                    <a:pt x="83" y="124"/>
                    <a:pt x="83" y="124"/>
                  </a:cubicBezTo>
                  <a:cubicBezTo>
                    <a:pt x="73" y="124"/>
                    <a:pt x="73" y="124"/>
                    <a:pt x="73" y="124"/>
                  </a:cubicBezTo>
                  <a:cubicBezTo>
                    <a:pt x="73" y="127"/>
                    <a:pt x="73" y="127"/>
                    <a:pt x="73" y="127"/>
                  </a:cubicBezTo>
                  <a:lnTo>
                    <a:pt x="76" y="127"/>
                  </a:lnTo>
                  <a:close/>
                  <a:moveTo>
                    <a:pt x="63" y="104"/>
                  </a:moveTo>
                  <a:cubicBezTo>
                    <a:pt x="63" y="107"/>
                    <a:pt x="65" y="109"/>
                    <a:pt x="68" y="109"/>
                  </a:cubicBezTo>
                  <a:cubicBezTo>
                    <a:pt x="71" y="109"/>
                    <a:pt x="73" y="107"/>
                    <a:pt x="73" y="104"/>
                  </a:cubicBezTo>
                  <a:cubicBezTo>
                    <a:pt x="73" y="98"/>
                    <a:pt x="66" y="97"/>
                    <a:pt x="66" y="92"/>
                  </a:cubicBezTo>
                  <a:cubicBezTo>
                    <a:pt x="66" y="91"/>
                    <a:pt x="67" y="90"/>
                    <a:pt x="68" y="90"/>
                  </a:cubicBezTo>
                  <a:cubicBezTo>
                    <a:pt x="69" y="90"/>
                    <a:pt x="70" y="91"/>
                    <a:pt x="70" y="92"/>
                  </a:cubicBezTo>
                  <a:cubicBezTo>
                    <a:pt x="70" y="93"/>
                    <a:pt x="70" y="93"/>
                    <a:pt x="70" y="93"/>
                  </a:cubicBezTo>
                  <a:cubicBezTo>
                    <a:pt x="73" y="93"/>
                    <a:pt x="73" y="93"/>
                    <a:pt x="73" y="93"/>
                  </a:cubicBezTo>
                  <a:cubicBezTo>
                    <a:pt x="73" y="93"/>
                    <a:pt x="73" y="93"/>
                    <a:pt x="73" y="93"/>
                  </a:cubicBezTo>
                  <a:cubicBezTo>
                    <a:pt x="73" y="89"/>
                    <a:pt x="71" y="87"/>
                    <a:pt x="68" y="87"/>
                  </a:cubicBezTo>
                  <a:cubicBezTo>
                    <a:pt x="65" y="87"/>
                    <a:pt x="63" y="89"/>
                    <a:pt x="63" y="93"/>
                  </a:cubicBezTo>
                  <a:cubicBezTo>
                    <a:pt x="63" y="99"/>
                    <a:pt x="70" y="99"/>
                    <a:pt x="70" y="104"/>
                  </a:cubicBezTo>
                  <a:cubicBezTo>
                    <a:pt x="70" y="105"/>
                    <a:pt x="69" y="106"/>
                    <a:pt x="68" y="106"/>
                  </a:cubicBezTo>
                  <a:cubicBezTo>
                    <a:pt x="67" y="106"/>
                    <a:pt x="66" y="105"/>
                    <a:pt x="66" y="104"/>
                  </a:cubicBezTo>
                  <a:cubicBezTo>
                    <a:pt x="66" y="102"/>
                    <a:pt x="66" y="102"/>
                    <a:pt x="66" y="102"/>
                  </a:cubicBezTo>
                  <a:cubicBezTo>
                    <a:pt x="63" y="102"/>
                    <a:pt x="63" y="102"/>
                    <a:pt x="63" y="102"/>
                  </a:cubicBezTo>
                  <a:lnTo>
                    <a:pt x="63" y="104"/>
                  </a:lnTo>
                  <a:close/>
                  <a:moveTo>
                    <a:pt x="62" y="129"/>
                  </a:moveTo>
                  <a:cubicBezTo>
                    <a:pt x="62" y="140"/>
                    <a:pt x="62" y="140"/>
                    <a:pt x="62" y="140"/>
                  </a:cubicBezTo>
                  <a:cubicBezTo>
                    <a:pt x="62" y="143"/>
                    <a:pt x="63" y="145"/>
                    <a:pt x="67" y="145"/>
                  </a:cubicBezTo>
                  <a:cubicBezTo>
                    <a:pt x="70" y="145"/>
                    <a:pt x="72" y="143"/>
                    <a:pt x="72" y="140"/>
                  </a:cubicBezTo>
                  <a:cubicBezTo>
                    <a:pt x="72" y="129"/>
                    <a:pt x="72" y="129"/>
                    <a:pt x="72" y="129"/>
                  </a:cubicBezTo>
                  <a:cubicBezTo>
                    <a:pt x="72" y="126"/>
                    <a:pt x="70" y="124"/>
                    <a:pt x="67" y="124"/>
                  </a:cubicBezTo>
                  <a:cubicBezTo>
                    <a:pt x="63" y="124"/>
                    <a:pt x="62" y="126"/>
                    <a:pt x="62" y="129"/>
                  </a:cubicBezTo>
                  <a:close/>
                  <a:moveTo>
                    <a:pt x="50" y="109"/>
                  </a:moveTo>
                  <a:cubicBezTo>
                    <a:pt x="53" y="109"/>
                    <a:pt x="53" y="109"/>
                    <a:pt x="53" y="109"/>
                  </a:cubicBezTo>
                  <a:cubicBezTo>
                    <a:pt x="54" y="105"/>
                    <a:pt x="54" y="105"/>
                    <a:pt x="54" y="105"/>
                  </a:cubicBezTo>
                  <a:cubicBezTo>
                    <a:pt x="58" y="105"/>
                    <a:pt x="58" y="105"/>
                    <a:pt x="58" y="105"/>
                  </a:cubicBezTo>
                  <a:cubicBezTo>
                    <a:pt x="59" y="109"/>
                    <a:pt x="59" y="109"/>
                    <a:pt x="59" y="109"/>
                  </a:cubicBezTo>
                  <a:cubicBezTo>
                    <a:pt x="62" y="109"/>
                    <a:pt x="62" y="109"/>
                    <a:pt x="62" y="109"/>
                  </a:cubicBezTo>
                  <a:cubicBezTo>
                    <a:pt x="59" y="88"/>
                    <a:pt x="59" y="88"/>
                    <a:pt x="59" y="88"/>
                  </a:cubicBezTo>
                  <a:cubicBezTo>
                    <a:pt x="54" y="88"/>
                    <a:pt x="54" y="88"/>
                    <a:pt x="54" y="88"/>
                  </a:cubicBezTo>
                  <a:lnTo>
                    <a:pt x="50" y="109"/>
                  </a:lnTo>
                  <a:close/>
                  <a:moveTo>
                    <a:pt x="56" y="124"/>
                  </a:moveTo>
                  <a:cubicBezTo>
                    <a:pt x="56" y="137"/>
                    <a:pt x="56" y="137"/>
                    <a:pt x="56" y="137"/>
                  </a:cubicBezTo>
                  <a:cubicBezTo>
                    <a:pt x="53" y="124"/>
                    <a:pt x="53" y="124"/>
                    <a:pt x="53" y="124"/>
                  </a:cubicBezTo>
                  <a:cubicBezTo>
                    <a:pt x="49" y="124"/>
                    <a:pt x="49" y="124"/>
                    <a:pt x="49" y="124"/>
                  </a:cubicBezTo>
                  <a:cubicBezTo>
                    <a:pt x="49" y="145"/>
                    <a:pt x="49" y="145"/>
                    <a:pt x="49" y="145"/>
                  </a:cubicBezTo>
                  <a:cubicBezTo>
                    <a:pt x="52" y="145"/>
                    <a:pt x="52" y="145"/>
                    <a:pt x="52" y="145"/>
                  </a:cubicBezTo>
                  <a:cubicBezTo>
                    <a:pt x="52" y="130"/>
                    <a:pt x="52" y="130"/>
                    <a:pt x="52" y="130"/>
                  </a:cubicBezTo>
                  <a:cubicBezTo>
                    <a:pt x="56" y="145"/>
                    <a:pt x="56" y="145"/>
                    <a:pt x="56" y="145"/>
                  </a:cubicBezTo>
                  <a:cubicBezTo>
                    <a:pt x="59" y="145"/>
                    <a:pt x="59" y="145"/>
                    <a:pt x="59" y="145"/>
                  </a:cubicBezTo>
                  <a:cubicBezTo>
                    <a:pt x="59" y="124"/>
                    <a:pt x="59" y="124"/>
                    <a:pt x="59" y="124"/>
                  </a:cubicBezTo>
                  <a:lnTo>
                    <a:pt x="56" y="124"/>
                  </a:lnTo>
                  <a:close/>
                  <a:moveTo>
                    <a:pt x="40" y="109"/>
                  </a:moveTo>
                  <a:cubicBezTo>
                    <a:pt x="49" y="109"/>
                    <a:pt x="49" y="109"/>
                    <a:pt x="49" y="109"/>
                  </a:cubicBezTo>
                  <a:cubicBezTo>
                    <a:pt x="49" y="106"/>
                    <a:pt x="49" y="106"/>
                    <a:pt x="49" y="106"/>
                  </a:cubicBezTo>
                  <a:cubicBezTo>
                    <a:pt x="43" y="106"/>
                    <a:pt x="43" y="106"/>
                    <a:pt x="43" y="106"/>
                  </a:cubicBezTo>
                  <a:cubicBezTo>
                    <a:pt x="43" y="99"/>
                    <a:pt x="43" y="99"/>
                    <a:pt x="43" y="99"/>
                  </a:cubicBezTo>
                  <a:cubicBezTo>
                    <a:pt x="48" y="99"/>
                    <a:pt x="48" y="99"/>
                    <a:pt x="48" y="99"/>
                  </a:cubicBezTo>
                  <a:cubicBezTo>
                    <a:pt x="48" y="96"/>
                    <a:pt x="48" y="96"/>
                    <a:pt x="48" y="96"/>
                  </a:cubicBezTo>
                  <a:cubicBezTo>
                    <a:pt x="43" y="96"/>
                    <a:pt x="43" y="96"/>
                    <a:pt x="43" y="96"/>
                  </a:cubicBezTo>
                  <a:cubicBezTo>
                    <a:pt x="43" y="91"/>
                    <a:pt x="43" y="91"/>
                    <a:pt x="43" y="91"/>
                  </a:cubicBezTo>
                  <a:cubicBezTo>
                    <a:pt x="49" y="91"/>
                    <a:pt x="49" y="91"/>
                    <a:pt x="49" y="91"/>
                  </a:cubicBezTo>
                  <a:cubicBezTo>
                    <a:pt x="49" y="88"/>
                    <a:pt x="49" y="88"/>
                    <a:pt x="49" y="88"/>
                  </a:cubicBezTo>
                  <a:cubicBezTo>
                    <a:pt x="40" y="88"/>
                    <a:pt x="40" y="88"/>
                    <a:pt x="40" y="88"/>
                  </a:cubicBezTo>
                  <a:lnTo>
                    <a:pt x="40" y="109"/>
                  </a:lnTo>
                  <a:close/>
                  <a:moveTo>
                    <a:pt x="30" y="109"/>
                  </a:moveTo>
                  <a:cubicBezTo>
                    <a:pt x="39" y="109"/>
                    <a:pt x="39" y="109"/>
                    <a:pt x="39" y="109"/>
                  </a:cubicBezTo>
                  <a:cubicBezTo>
                    <a:pt x="39" y="106"/>
                    <a:pt x="39" y="106"/>
                    <a:pt x="39" y="106"/>
                  </a:cubicBezTo>
                  <a:cubicBezTo>
                    <a:pt x="33" y="106"/>
                    <a:pt x="33" y="106"/>
                    <a:pt x="33" y="106"/>
                  </a:cubicBezTo>
                  <a:cubicBezTo>
                    <a:pt x="33" y="88"/>
                    <a:pt x="33" y="88"/>
                    <a:pt x="33" y="88"/>
                  </a:cubicBezTo>
                  <a:cubicBezTo>
                    <a:pt x="30" y="88"/>
                    <a:pt x="30" y="88"/>
                    <a:pt x="30" y="88"/>
                  </a:cubicBezTo>
                  <a:lnTo>
                    <a:pt x="30" y="109"/>
                  </a:lnTo>
                  <a:close/>
                  <a:moveTo>
                    <a:pt x="18" y="109"/>
                  </a:moveTo>
                  <a:cubicBezTo>
                    <a:pt x="22" y="109"/>
                    <a:pt x="22" y="109"/>
                    <a:pt x="22" y="109"/>
                  </a:cubicBezTo>
                  <a:cubicBezTo>
                    <a:pt x="22" y="101"/>
                    <a:pt x="22" y="101"/>
                    <a:pt x="22" y="101"/>
                  </a:cubicBezTo>
                  <a:cubicBezTo>
                    <a:pt x="23" y="101"/>
                    <a:pt x="23" y="101"/>
                    <a:pt x="23" y="101"/>
                  </a:cubicBezTo>
                  <a:cubicBezTo>
                    <a:pt x="27" y="101"/>
                    <a:pt x="28" y="99"/>
                    <a:pt x="28" y="96"/>
                  </a:cubicBezTo>
                  <a:cubicBezTo>
                    <a:pt x="28" y="93"/>
                    <a:pt x="28" y="93"/>
                    <a:pt x="28" y="93"/>
                  </a:cubicBezTo>
                  <a:cubicBezTo>
                    <a:pt x="28" y="89"/>
                    <a:pt x="27" y="88"/>
                    <a:pt x="23" y="88"/>
                  </a:cubicBezTo>
                  <a:cubicBezTo>
                    <a:pt x="18" y="88"/>
                    <a:pt x="18" y="88"/>
                    <a:pt x="18" y="88"/>
                  </a:cubicBezTo>
                  <a:lnTo>
                    <a:pt x="18" y="109"/>
                  </a:lnTo>
                  <a:close/>
                  <a:moveTo>
                    <a:pt x="24" y="166"/>
                  </a:moveTo>
                  <a:cubicBezTo>
                    <a:pt x="24" y="162"/>
                    <a:pt x="22" y="160"/>
                    <a:pt x="19" y="160"/>
                  </a:cubicBezTo>
                  <a:cubicBezTo>
                    <a:pt x="14" y="160"/>
                    <a:pt x="14" y="160"/>
                    <a:pt x="14" y="160"/>
                  </a:cubicBezTo>
                  <a:cubicBezTo>
                    <a:pt x="14" y="181"/>
                    <a:pt x="14" y="181"/>
                    <a:pt x="14" y="181"/>
                  </a:cubicBezTo>
                  <a:cubicBezTo>
                    <a:pt x="19" y="181"/>
                    <a:pt x="19" y="181"/>
                    <a:pt x="19" y="181"/>
                  </a:cubicBezTo>
                  <a:cubicBezTo>
                    <a:pt x="22" y="181"/>
                    <a:pt x="24" y="180"/>
                    <a:pt x="24" y="176"/>
                  </a:cubicBezTo>
                  <a:lnTo>
                    <a:pt x="24" y="166"/>
                  </a:lnTo>
                  <a:close/>
                  <a:moveTo>
                    <a:pt x="29" y="160"/>
                  </a:moveTo>
                  <a:cubicBezTo>
                    <a:pt x="26" y="160"/>
                    <a:pt x="26" y="160"/>
                    <a:pt x="26" y="160"/>
                  </a:cubicBezTo>
                  <a:cubicBezTo>
                    <a:pt x="26" y="181"/>
                    <a:pt x="26" y="181"/>
                    <a:pt x="26" y="181"/>
                  </a:cubicBezTo>
                  <a:cubicBezTo>
                    <a:pt x="29" y="181"/>
                    <a:pt x="29" y="181"/>
                    <a:pt x="29" y="181"/>
                  </a:cubicBezTo>
                  <a:lnTo>
                    <a:pt x="29" y="160"/>
                  </a:lnTo>
                  <a:close/>
                  <a:moveTo>
                    <a:pt x="30" y="129"/>
                  </a:moveTo>
                  <a:cubicBezTo>
                    <a:pt x="30" y="126"/>
                    <a:pt x="28" y="124"/>
                    <a:pt x="25" y="124"/>
                  </a:cubicBezTo>
                  <a:cubicBezTo>
                    <a:pt x="20" y="124"/>
                    <a:pt x="20" y="124"/>
                    <a:pt x="20" y="124"/>
                  </a:cubicBezTo>
                  <a:cubicBezTo>
                    <a:pt x="20" y="145"/>
                    <a:pt x="20" y="145"/>
                    <a:pt x="20" y="145"/>
                  </a:cubicBezTo>
                  <a:cubicBezTo>
                    <a:pt x="25" y="145"/>
                    <a:pt x="25" y="145"/>
                    <a:pt x="25" y="145"/>
                  </a:cubicBezTo>
                  <a:cubicBezTo>
                    <a:pt x="28" y="145"/>
                    <a:pt x="30" y="143"/>
                    <a:pt x="30" y="140"/>
                  </a:cubicBezTo>
                  <a:lnTo>
                    <a:pt x="30" y="129"/>
                  </a:lnTo>
                  <a:close/>
                  <a:moveTo>
                    <a:pt x="41" y="176"/>
                  </a:moveTo>
                  <a:cubicBezTo>
                    <a:pt x="41" y="170"/>
                    <a:pt x="35" y="170"/>
                    <a:pt x="35" y="165"/>
                  </a:cubicBezTo>
                  <a:cubicBezTo>
                    <a:pt x="35" y="164"/>
                    <a:pt x="35" y="163"/>
                    <a:pt x="36" y="163"/>
                  </a:cubicBezTo>
                  <a:cubicBezTo>
                    <a:pt x="38" y="163"/>
                    <a:pt x="38" y="164"/>
                    <a:pt x="38" y="165"/>
                  </a:cubicBezTo>
                  <a:cubicBezTo>
                    <a:pt x="38" y="166"/>
                    <a:pt x="38" y="166"/>
                    <a:pt x="38" y="166"/>
                  </a:cubicBezTo>
                  <a:cubicBezTo>
                    <a:pt x="41" y="166"/>
                    <a:pt x="41" y="166"/>
                    <a:pt x="41" y="166"/>
                  </a:cubicBezTo>
                  <a:cubicBezTo>
                    <a:pt x="41" y="165"/>
                    <a:pt x="41" y="165"/>
                    <a:pt x="41" y="165"/>
                  </a:cubicBezTo>
                  <a:cubicBezTo>
                    <a:pt x="41" y="162"/>
                    <a:pt x="40" y="160"/>
                    <a:pt x="36" y="160"/>
                  </a:cubicBezTo>
                  <a:cubicBezTo>
                    <a:pt x="33" y="160"/>
                    <a:pt x="31" y="162"/>
                    <a:pt x="31" y="165"/>
                  </a:cubicBezTo>
                  <a:cubicBezTo>
                    <a:pt x="31" y="171"/>
                    <a:pt x="38" y="172"/>
                    <a:pt x="38" y="177"/>
                  </a:cubicBezTo>
                  <a:cubicBezTo>
                    <a:pt x="38" y="178"/>
                    <a:pt x="37" y="179"/>
                    <a:pt x="36" y="179"/>
                  </a:cubicBezTo>
                  <a:cubicBezTo>
                    <a:pt x="35" y="179"/>
                    <a:pt x="35" y="178"/>
                    <a:pt x="35" y="177"/>
                  </a:cubicBezTo>
                  <a:cubicBezTo>
                    <a:pt x="35" y="175"/>
                    <a:pt x="35" y="175"/>
                    <a:pt x="35" y="175"/>
                  </a:cubicBezTo>
                  <a:cubicBezTo>
                    <a:pt x="31" y="175"/>
                    <a:pt x="31" y="175"/>
                    <a:pt x="31" y="175"/>
                  </a:cubicBezTo>
                  <a:cubicBezTo>
                    <a:pt x="31" y="176"/>
                    <a:pt x="31" y="176"/>
                    <a:pt x="31" y="176"/>
                  </a:cubicBezTo>
                  <a:cubicBezTo>
                    <a:pt x="31" y="180"/>
                    <a:pt x="33" y="182"/>
                    <a:pt x="36" y="182"/>
                  </a:cubicBezTo>
                  <a:cubicBezTo>
                    <a:pt x="40" y="182"/>
                    <a:pt x="41" y="180"/>
                    <a:pt x="41" y="176"/>
                  </a:cubicBezTo>
                  <a:close/>
                  <a:moveTo>
                    <a:pt x="42" y="129"/>
                  </a:moveTo>
                  <a:cubicBezTo>
                    <a:pt x="42" y="126"/>
                    <a:pt x="40" y="124"/>
                    <a:pt x="37" y="124"/>
                  </a:cubicBezTo>
                  <a:cubicBezTo>
                    <a:pt x="34" y="124"/>
                    <a:pt x="32" y="126"/>
                    <a:pt x="32" y="129"/>
                  </a:cubicBezTo>
                  <a:cubicBezTo>
                    <a:pt x="32" y="140"/>
                    <a:pt x="32" y="140"/>
                    <a:pt x="32" y="140"/>
                  </a:cubicBezTo>
                  <a:cubicBezTo>
                    <a:pt x="32" y="143"/>
                    <a:pt x="34" y="145"/>
                    <a:pt x="37" y="145"/>
                  </a:cubicBezTo>
                  <a:cubicBezTo>
                    <a:pt x="40" y="145"/>
                    <a:pt x="42" y="143"/>
                    <a:pt x="42" y="140"/>
                  </a:cubicBezTo>
                  <a:lnTo>
                    <a:pt x="42" y="129"/>
                  </a:lnTo>
                  <a:close/>
                  <a:moveTo>
                    <a:pt x="53" y="160"/>
                  </a:moveTo>
                  <a:cubicBezTo>
                    <a:pt x="42" y="160"/>
                    <a:pt x="42" y="160"/>
                    <a:pt x="42" y="160"/>
                  </a:cubicBezTo>
                  <a:cubicBezTo>
                    <a:pt x="42" y="163"/>
                    <a:pt x="42" y="163"/>
                    <a:pt x="42" y="163"/>
                  </a:cubicBezTo>
                  <a:cubicBezTo>
                    <a:pt x="46" y="163"/>
                    <a:pt x="46" y="163"/>
                    <a:pt x="46" y="163"/>
                  </a:cubicBezTo>
                  <a:cubicBezTo>
                    <a:pt x="46" y="181"/>
                    <a:pt x="46" y="181"/>
                    <a:pt x="46" y="181"/>
                  </a:cubicBezTo>
                  <a:cubicBezTo>
                    <a:pt x="49" y="181"/>
                    <a:pt x="49" y="181"/>
                    <a:pt x="49" y="181"/>
                  </a:cubicBezTo>
                  <a:cubicBezTo>
                    <a:pt x="49" y="163"/>
                    <a:pt x="49" y="163"/>
                    <a:pt x="49" y="163"/>
                  </a:cubicBezTo>
                  <a:cubicBezTo>
                    <a:pt x="53" y="163"/>
                    <a:pt x="53" y="163"/>
                    <a:pt x="53" y="163"/>
                  </a:cubicBezTo>
                  <a:lnTo>
                    <a:pt x="53" y="160"/>
                  </a:lnTo>
                  <a:close/>
                  <a:moveTo>
                    <a:pt x="64" y="160"/>
                  </a:moveTo>
                  <a:cubicBezTo>
                    <a:pt x="61" y="160"/>
                    <a:pt x="61" y="160"/>
                    <a:pt x="61" y="160"/>
                  </a:cubicBezTo>
                  <a:cubicBezTo>
                    <a:pt x="61" y="177"/>
                    <a:pt x="61" y="177"/>
                    <a:pt x="61" y="177"/>
                  </a:cubicBezTo>
                  <a:cubicBezTo>
                    <a:pt x="61" y="178"/>
                    <a:pt x="60" y="179"/>
                    <a:pt x="59" y="179"/>
                  </a:cubicBezTo>
                  <a:cubicBezTo>
                    <a:pt x="58" y="179"/>
                    <a:pt x="57" y="178"/>
                    <a:pt x="57" y="177"/>
                  </a:cubicBezTo>
                  <a:cubicBezTo>
                    <a:pt x="57" y="160"/>
                    <a:pt x="57" y="160"/>
                    <a:pt x="57" y="160"/>
                  </a:cubicBezTo>
                  <a:cubicBezTo>
                    <a:pt x="54" y="160"/>
                    <a:pt x="54" y="160"/>
                    <a:pt x="54" y="160"/>
                  </a:cubicBezTo>
                  <a:cubicBezTo>
                    <a:pt x="54" y="176"/>
                    <a:pt x="54" y="176"/>
                    <a:pt x="54" y="176"/>
                  </a:cubicBezTo>
                  <a:cubicBezTo>
                    <a:pt x="54" y="180"/>
                    <a:pt x="56" y="182"/>
                    <a:pt x="59" y="182"/>
                  </a:cubicBezTo>
                  <a:cubicBezTo>
                    <a:pt x="62" y="182"/>
                    <a:pt x="64" y="180"/>
                    <a:pt x="64" y="176"/>
                  </a:cubicBezTo>
                  <a:lnTo>
                    <a:pt x="64" y="160"/>
                  </a:lnTo>
                  <a:close/>
                  <a:moveTo>
                    <a:pt x="76" y="181"/>
                  </a:moveTo>
                  <a:cubicBezTo>
                    <a:pt x="76" y="181"/>
                    <a:pt x="76" y="180"/>
                    <a:pt x="76" y="179"/>
                  </a:cubicBezTo>
                  <a:cubicBezTo>
                    <a:pt x="76" y="176"/>
                    <a:pt x="76" y="176"/>
                    <a:pt x="76" y="176"/>
                  </a:cubicBezTo>
                  <a:cubicBezTo>
                    <a:pt x="76" y="173"/>
                    <a:pt x="76" y="172"/>
                    <a:pt x="74" y="171"/>
                  </a:cubicBezTo>
                  <a:cubicBezTo>
                    <a:pt x="75" y="170"/>
                    <a:pt x="76" y="169"/>
                    <a:pt x="76" y="167"/>
                  </a:cubicBezTo>
                  <a:cubicBezTo>
                    <a:pt x="76" y="165"/>
                    <a:pt x="76" y="165"/>
                    <a:pt x="76" y="165"/>
                  </a:cubicBezTo>
                  <a:cubicBezTo>
                    <a:pt x="76" y="162"/>
                    <a:pt x="75" y="160"/>
                    <a:pt x="71" y="160"/>
                  </a:cubicBezTo>
                  <a:cubicBezTo>
                    <a:pt x="66" y="160"/>
                    <a:pt x="66" y="160"/>
                    <a:pt x="66" y="160"/>
                  </a:cubicBezTo>
                  <a:cubicBezTo>
                    <a:pt x="66" y="181"/>
                    <a:pt x="66" y="181"/>
                    <a:pt x="66" y="181"/>
                  </a:cubicBezTo>
                  <a:cubicBezTo>
                    <a:pt x="69" y="181"/>
                    <a:pt x="69" y="181"/>
                    <a:pt x="69" y="181"/>
                  </a:cubicBezTo>
                  <a:cubicBezTo>
                    <a:pt x="69" y="173"/>
                    <a:pt x="69" y="173"/>
                    <a:pt x="69" y="173"/>
                  </a:cubicBezTo>
                  <a:cubicBezTo>
                    <a:pt x="71" y="173"/>
                    <a:pt x="71" y="173"/>
                    <a:pt x="71" y="173"/>
                  </a:cubicBezTo>
                  <a:cubicBezTo>
                    <a:pt x="72" y="173"/>
                    <a:pt x="73" y="174"/>
                    <a:pt x="73" y="176"/>
                  </a:cubicBezTo>
                  <a:cubicBezTo>
                    <a:pt x="73" y="179"/>
                    <a:pt x="73" y="179"/>
                    <a:pt x="73" y="179"/>
                  </a:cubicBezTo>
                  <a:cubicBezTo>
                    <a:pt x="73" y="181"/>
                    <a:pt x="73" y="181"/>
                    <a:pt x="73" y="181"/>
                  </a:cubicBezTo>
                  <a:lnTo>
                    <a:pt x="76" y="181"/>
                  </a:lnTo>
                  <a:close/>
                  <a:moveTo>
                    <a:pt x="89" y="175"/>
                  </a:moveTo>
                  <a:cubicBezTo>
                    <a:pt x="89" y="172"/>
                    <a:pt x="88" y="171"/>
                    <a:pt x="86" y="170"/>
                  </a:cubicBezTo>
                  <a:cubicBezTo>
                    <a:pt x="88" y="169"/>
                    <a:pt x="88" y="168"/>
                    <a:pt x="88" y="166"/>
                  </a:cubicBezTo>
                  <a:cubicBezTo>
                    <a:pt x="88" y="165"/>
                    <a:pt x="88" y="165"/>
                    <a:pt x="88" y="165"/>
                  </a:cubicBezTo>
                  <a:cubicBezTo>
                    <a:pt x="88" y="162"/>
                    <a:pt x="87" y="160"/>
                    <a:pt x="83" y="160"/>
                  </a:cubicBezTo>
                  <a:cubicBezTo>
                    <a:pt x="78" y="160"/>
                    <a:pt x="78" y="160"/>
                    <a:pt x="78" y="160"/>
                  </a:cubicBezTo>
                  <a:cubicBezTo>
                    <a:pt x="78" y="181"/>
                    <a:pt x="78" y="181"/>
                    <a:pt x="78" y="181"/>
                  </a:cubicBezTo>
                  <a:cubicBezTo>
                    <a:pt x="84" y="181"/>
                    <a:pt x="84" y="181"/>
                    <a:pt x="84" y="181"/>
                  </a:cubicBezTo>
                  <a:cubicBezTo>
                    <a:pt x="87" y="181"/>
                    <a:pt x="89" y="180"/>
                    <a:pt x="89" y="176"/>
                  </a:cubicBezTo>
                  <a:lnTo>
                    <a:pt x="89" y="175"/>
                  </a:lnTo>
                  <a:close/>
                  <a:moveTo>
                    <a:pt x="85" y="167"/>
                  </a:moveTo>
                  <a:cubicBezTo>
                    <a:pt x="85" y="165"/>
                    <a:pt x="85" y="165"/>
                    <a:pt x="85" y="165"/>
                  </a:cubicBezTo>
                  <a:cubicBezTo>
                    <a:pt x="85" y="164"/>
                    <a:pt x="84" y="163"/>
                    <a:pt x="83" y="163"/>
                  </a:cubicBezTo>
                  <a:cubicBezTo>
                    <a:pt x="82" y="163"/>
                    <a:pt x="82" y="163"/>
                    <a:pt x="82" y="163"/>
                  </a:cubicBezTo>
                  <a:cubicBezTo>
                    <a:pt x="82" y="169"/>
                    <a:pt x="82" y="169"/>
                    <a:pt x="82" y="169"/>
                  </a:cubicBezTo>
                  <a:cubicBezTo>
                    <a:pt x="83" y="169"/>
                    <a:pt x="83" y="169"/>
                    <a:pt x="83" y="169"/>
                  </a:cubicBezTo>
                  <a:cubicBezTo>
                    <a:pt x="84" y="169"/>
                    <a:pt x="85" y="168"/>
                    <a:pt x="85" y="167"/>
                  </a:cubicBezTo>
                  <a:close/>
                  <a:moveTo>
                    <a:pt x="83" y="172"/>
                  </a:moveTo>
                  <a:cubicBezTo>
                    <a:pt x="82" y="172"/>
                    <a:pt x="82" y="172"/>
                    <a:pt x="82" y="172"/>
                  </a:cubicBezTo>
                  <a:cubicBezTo>
                    <a:pt x="82" y="178"/>
                    <a:pt x="82" y="178"/>
                    <a:pt x="82" y="178"/>
                  </a:cubicBezTo>
                  <a:cubicBezTo>
                    <a:pt x="84" y="178"/>
                    <a:pt x="84" y="178"/>
                    <a:pt x="84" y="178"/>
                  </a:cubicBezTo>
                  <a:cubicBezTo>
                    <a:pt x="85" y="178"/>
                    <a:pt x="85" y="178"/>
                    <a:pt x="85" y="176"/>
                  </a:cubicBezTo>
                  <a:cubicBezTo>
                    <a:pt x="85" y="175"/>
                    <a:pt x="85" y="175"/>
                    <a:pt x="85" y="175"/>
                  </a:cubicBezTo>
                  <a:cubicBezTo>
                    <a:pt x="85" y="173"/>
                    <a:pt x="85" y="172"/>
                    <a:pt x="83" y="17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8" name="Oval 623"/>
            <p:cNvSpPr>
              <a:spLocks noChangeArrowheads="1"/>
            </p:cNvSpPr>
            <p:nvPr/>
          </p:nvSpPr>
          <p:spPr bwMode="auto">
            <a:xfrm>
              <a:off x="7394077" y="4809040"/>
              <a:ext cx="5464" cy="5100"/>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29" name="Freeform 624"/>
            <p:cNvSpPr/>
            <p:nvPr/>
          </p:nvSpPr>
          <p:spPr bwMode="auto">
            <a:xfrm>
              <a:off x="7388248" y="4831626"/>
              <a:ext cx="17121" cy="1457"/>
            </a:xfrm>
            <a:custGeom>
              <a:avLst/>
              <a:gdLst>
                <a:gd name="T0" fmla="*/ 23 w 47"/>
                <a:gd name="T1" fmla="*/ 0 h 4"/>
                <a:gd name="T2" fmla="*/ 0 w 47"/>
                <a:gd name="T3" fmla="*/ 2 h 4"/>
                <a:gd name="T4" fmla="*/ 23 w 47"/>
                <a:gd name="T5" fmla="*/ 4 h 4"/>
                <a:gd name="T6" fmla="*/ 47 w 47"/>
                <a:gd name="T7" fmla="*/ 2 h 4"/>
                <a:gd name="T8" fmla="*/ 23 w 47"/>
                <a:gd name="T9" fmla="*/ 0 h 4"/>
              </a:gdLst>
              <a:ahLst/>
              <a:cxnLst>
                <a:cxn ang="0">
                  <a:pos x="T0" y="T1"/>
                </a:cxn>
                <a:cxn ang="0">
                  <a:pos x="T2" y="T3"/>
                </a:cxn>
                <a:cxn ang="0">
                  <a:pos x="T4" y="T5"/>
                </a:cxn>
                <a:cxn ang="0">
                  <a:pos x="T6" y="T7"/>
                </a:cxn>
                <a:cxn ang="0">
                  <a:pos x="T8" y="T9"/>
                </a:cxn>
              </a:cxnLst>
              <a:rect l="0" t="0" r="r" b="b"/>
              <a:pathLst>
                <a:path w="47" h="4">
                  <a:moveTo>
                    <a:pt x="23" y="0"/>
                  </a:moveTo>
                  <a:lnTo>
                    <a:pt x="0" y="2"/>
                  </a:lnTo>
                  <a:lnTo>
                    <a:pt x="23" y="4"/>
                  </a:lnTo>
                  <a:lnTo>
                    <a:pt x="47" y="2"/>
                  </a:lnTo>
                  <a:lnTo>
                    <a:pt x="23"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0" name="Freeform 625"/>
            <p:cNvSpPr/>
            <p:nvPr/>
          </p:nvSpPr>
          <p:spPr bwMode="auto">
            <a:xfrm>
              <a:off x="7390798" y="4822154"/>
              <a:ext cx="12021" cy="729"/>
            </a:xfrm>
            <a:custGeom>
              <a:avLst/>
              <a:gdLst>
                <a:gd name="T0" fmla="*/ 16 w 33"/>
                <a:gd name="T1" fmla="*/ 0 h 2"/>
                <a:gd name="T2" fmla="*/ 0 w 33"/>
                <a:gd name="T3" fmla="*/ 2 h 2"/>
                <a:gd name="T4" fmla="*/ 16 w 33"/>
                <a:gd name="T5" fmla="*/ 2 h 2"/>
                <a:gd name="T6" fmla="*/ 33 w 33"/>
                <a:gd name="T7" fmla="*/ 2 h 2"/>
                <a:gd name="T8" fmla="*/ 16 w 33"/>
                <a:gd name="T9" fmla="*/ 0 h 2"/>
              </a:gdLst>
              <a:ahLst/>
              <a:cxnLst>
                <a:cxn ang="0">
                  <a:pos x="T0" y="T1"/>
                </a:cxn>
                <a:cxn ang="0">
                  <a:pos x="T2" y="T3"/>
                </a:cxn>
                <a:cxn ang="0">
                  <a:pos x="T4" y="T5"/>
                </a:cxn>
                <a:cxn ang="0">
                  <a:pos x="T6" y="T7"/>
                </a:cxn>
                <a:cxn ang="0">
                  <a:pos x="T8" y="T9"/>
                </a:cxn>
              </a:cxnLst>
              <a:rect l="0" t="0" r="r" b="b"/>
              <a:pathLst>
                <a:path w="33" h="2">
                  <a:moveTo>
                    <a:pt x="16" y="0"/>
                  </a:moveTo>
                  <a:lnTo>
                    <a:pt x="0" y="2"/>
                  </a:lnTo>
                  <a:lnTo>
                    <a:pt x="16" y="2"/>
                  </a:lnTo>
                  <a:lnTo>
                    <a:pt x="33" y="2"/>
                  </a:lnTo>
                  <a:lnTo>
                    <a:pt x="16"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1" name="Freeform 626"/>
            <p:cNvSpPr/>
            <p:nvPr/>
          </p:nvSpPr>
          <p:spPr bwMode="auto">
            <a:xfrm>
              <a:off x="7395169" y="4811590"/>
              <a:ext cx="4371" cy="26957"/>
            </a:xfrm>
            <a:custGeom>
              <a:avLst/>
              <a:gdLst>
                <a:gd name="T0" fmla="*/ 2 w 5"/>
                <a:gd name="T1" fmla="*/ 0 h 31"/>
                <a:gd name="T2" fmla="*/ 0 w 5"/>
                <a:gd name="T3" fmla="*/ 31 h 31"/>
                <a:gd name="T4" fmla="*/ 2 w 5"/>
                <a:gd name="T5" fmla="*/ 31 h 31"/>
                <a:gd name="T6" fmla="*/ 5 w 5"/>
                <a:gd name="T7" fmla="*/ 31 h 31"/>
                <a:gd name="T8" fmla="*/ 2 w 5"/>
                <a:gd name="T9" fmla="*/ 0 h 31"/>
              </a:gdLst>
              <a:ahLst/>
              <a:cxnLst>
                <a:cxn ang="0">
                  <a:pos x="T0" y="T1"/>
                </a:cxn>
                <a:cxn ang="0">
                  <a:pos x="T2" y="T3"/>
                </a:cxn>
                <a:cxn ang="0">
                  <a:pos x="T4" y="T5"/>
                </a:cxn>
                <a:cxn ang="0">
                  <a:pos x="T6" y="T7"/>
                </a:cxn>
                <a:cxn ang="0">
                  <a:pos x="T8" y="T9"/>
                </a:cxn>
              </a:cxnLst>
              <a:rect l="0" t="0" r="r" b="b"/>
              <a:pathLst>
                <a:path w="5" h="31">
                  <a:moveTo>
                    <a:pt x="2" y="0"/>
                  </a:moveTo>
                  <a:cubicBezTo>
                    <a:pt x="2" y="0"/>
                    <a:pt x="0" y="31"/>
                    <a:pt x="0" y="31"/>
                  </a:cubicBezTo>
                  <a:cubicBezTo>
                    <a:pt x="2" y="31"/>
                    <a:pt x="2" y="31"/>
                    <a:pt x="2" y="31"/>
                  </a:cubicBezTo>
                  <a:cubicBezTo>
                    <a:pt x="5" y="31"/>
                    <a:pt x="5" y="31"/>
                    <a:pt x="5" y="31"/>
                  </a:cubicBezTo>
                  <a:cubicBezTo>
                    <a:pt x="5" y="31"/>
                    <a:pt x="3" y="0"/>
                    <a:pt x="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2" name="Freeform 627"/>
            <p:cNvSpPr>
              <a:spLocks noEditPoints="1"/>
            </p:cNvSpPr>
            <p:nvPr/>
          </p:nvSpPr>
          <p:spPr bwMode="auto">
            <a:xfrm>
              <a:off x="7383877" y="4837454"/>
              <a:ext cx="25864" cy="18214"/>
            </a:xfrm>
            <a:custGeom>
              <a:avLst/>
              <a:gdLst>
                <a:gd name="T0" fmla="*/ 0 w 71"/>
                <a:gd name="T1" fmla="*/ 0 h 50"/>
                <a:gd name="T2" fmla="*/ 0 w 71"/>
                <a:gd name="T3" fmla="*/ 50 h 50"/>
                <a:gd name="T4" fmla="*/ 71 w 71"/>
                <a:gd name="T5" fmla="*/ 50 h 50"/>
                <a:gd name="T6" fmla="*/ 71 w 71"/>
                <a:gd name="T7" fmla="*/ 0 h 50"/>
                <a:gd name="T8" fmla="*/ 0 w 71"/>
                <a:gd name="T9" fmla="*/ 0 h 50"/>
                <a:gd name="T10" fmla="*/ 17 w 71"/>
                <a:gd name="T11" fmla="*/ 40 h 50"/>
                <a:gd name="T12" fmla="*/ 2 w 71"/>
                <a:gd name="T13" fmla="*/ 40 h 50"/>
                <a:gd name="T14" fmla="*/ 5 w 71"/>
                <a:gd name="T15" fmla="*/ 33 h 50"/>
                <a:gd name="T16" fmla="*/ 17 w 71"/>
                <a:gd name="T17" fmla="*/ 33 h 50"/>
                <a:gd name="T18" fmla="*/ 17 w 71"/>
                <a:gd name="T19" fmla="*/ 40 h 50"/>
                <a:gd name="T20" fmla="*/ 43 w 71"/>
                <a:gd name="T21" fmla="*/ 40 h 50"/>
                <a:gd name="T22" fmla="*/ 28 w 71"/>
                <a:gd name="T23" fmla="*/ 40 h 50"/>
                <a:gd name="T24" fmla="*/ 28 w 71"/>
                <a:gd name="T25" fmla="*/ 33 h 50"/>
                <a:gd name="T26" fmla="*/ 43 w 71"/>
                <a:gd name="T27" fmla="*/ 33 h 50"/>
                <a:gd name="T28" fmla="*/ 43 w 71"/>
                <a:gd name="T29" fmla="*/ 40 h 50"/>
                <a:gd name="T30" fmla="*/ 54 w 71"/>
                <a:gd name="T31" fmla="*/ 40 h 50"/>
                <a:gd name="T32" fmla="*/ 54 w 71"/>
                <a:gd name="T33" fmla="*/ 33 h 50"/>
                <a:gd name="T34" fmla="*/ 66 w 71"/>
                <a:gd name="T35" fmla="*/ 33 h 50"/>
                <a:gd name="T36" fmla="*/ 69 w 71"/>
                <a:gd name="T37" fmla="*/ 40 h 50"/>
                <a:gd name="T38" fmla="*/ 54 w 71"/>
                <a:gd name="T39"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50">
                  <a:moveTo>
                    <a:pt x="0" y="0"/>
                  </a:moveTo>
                  <a:lnTo>
                    <a:pt x="0" y="50"/>
                  </a:lnTo>
                  <a:lnTo>
                    <a:pt x="71" y="50"/>
                  </a:lnTo>
                  <a:lnTo>
                    <a:pt x="71" y="0"/>
                  </a:lnTo>
                  <a:lnTo>
                    <a:pt x="0" y="0"/>
                  </a:lnTo>
                  <a:close/>
                  <a:moveTo>
                    <a:pt x="17" y="40"/>
                  </a:moveTo>
                  <a:lnTo>
                    <a:pt x="2" y="40"/>
                  </a:lnTo>
                  <a:lnTo>
                    <a:pt x="5" y="33"/>
                  </a:lnTo>
                  <a:lnTo>
                    <a:pt x="17" y="33"/>
                  </a:lnTo>
                  <a:lnTo>
                    <a:pt x="17" y="40"/>
                  </a:lnTo>
                  <a:close/>
                  <a:moveTo>
                    <a:pt x="43" y="40"/>
                  </a:moveTo>
                  <a:lnTo>
                    <a:pt x="28" y="40"/>
                  </a:lnTo>
                  <a:lnTo>
                    <a:pt x="28" y="33"/>
                  </a:lnTo>
                  <a:lnTo>
                    <a:pt x="43" y="33"/>
                  </a:lnTo>
                  <a:lnTo>
                    <a:pt x="43" y="40"/>
                  </a:lnTo>
                  <a:close/>
                  <a:moveTo>
                    <a:pt x="54" y="40"/>
                  </a:moveTo>
                  <a:lnTo>
                    <a:pt x="54" y="33"/>
                  </a:lnTo>
                  <a:lnTo>
                    <a:pt x="66" y="33"/>
                  </a:lnTo>
                  <a:lnTo>
                    <a:pt x="69" y="40"/>
                  </a:lnTo>
                  <a:lnTo>
                    <a:pt x="54" y="4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3" name="Freeform 628"/>
            <p:cNvSpPr/>
            <p:nvPr/>
          </p:nvSpPr>
          <p:spPr bwMode="auto">
            <a:xfrm>
              <a:off x="7364934" y="4858219"/>
              <a:ext cx="63750" cy="4371"/>
            </a:xfrm>
            <a:custGeom>
              <a:avLst/>
              <a:gdLst>
                <a:gd name="T0" fmla="*/ 87 w 175"/>
                <a:gd name="T1" fmla="*/ 0 h 12"/>
                <a:gd name="T2" fmla="*/ 0 w 175"/>
                <a:gd name="T3" fmla="*/ 0 h 12"/>
                <a:gd name="T4" fmla="*/ 0 w 175"/>
                <a:gd name="T5" fmla="*/ 12 h 12"/>
                <a:gd name="T6" fmla="*/ 87 w 175"/>
                <a:gd name="T7" fmla="*/ 12 h 12"/>
                <a:gd name="T8" fmla="*/ 175 w 175"/>
                <a:gd name="T9" fmla="*/ 12 h 12"/>
                <a:gd name="T10" fmla="*/ 175 w 175"/>
                <a:gd name="T11" fmla="*/ 0 h 12"/>
                <a:gd name="T12" fmla="*/ 87 w 17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75" h="12">
                  <a:moveTo>
                    <a:pt x="87" y="0"/>
                  </a:moveTo>
                  <a:lnTo>
                    <a:pt x="0" y="0"/>
                  </a:lnTo>
                  <a:lnTo>
                    <a:pt x="0" y="12"/>
                  </a:lnTo>
                  <a:lnTo>
                    <a:pt x="87" y="12"/>
                  </a:lnTo>
                  <a:lnTo>
                    <a:pt x="175" y="12"/>
                  </a:lnTo>
                  <a:lnTo>
                    <a:pt x="175" y="0"/>
                  </a:lnTo>
                  <a:lnTo>
                    <a:pt x="87"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4" name="Freeform 629"/>
            <p:cNvSpPr/>
            <p:nvPr/>
          </p:nvSpPr>
          <p:spPr bwMode="auto">
            <a:xfrm>
              <a:off x="7352184" y="4862590"/>
              <a:ext cx="89250" cy="5100"/>
            </a:xfrm>
            <a:custGeom>
              <a:avLst/>
              <a:gdLst>
                <a:gd name="T0" fmla="*/ 241 w 245"/>
                <a:gd name="T1" fmla="*/ 0 h 14"/>
                <a:gd name="T2" fmla="*/ 122 w 245"/>
                <a:gd name="T3" fmla="*/ 0 h 14"/>
                <a:gd name="T4" fmla="*/ 4 w 245"/>
                <a:gd name="T5" fmla="*/ 0 h 14"/>
                <a:gd name="T6" fmla="*/ 0 w 245"/>
                <a:gd name="T7" fmla="*/ 14 h 14"/>
                <a:gd name="T8" fmla="*/ 122 w 245"/>
                <a:gd name="T9" fmla="*/ 14 h 14"/>
                <a:gd name="T10" fmla="*/ 245 w 245"/>
                <a:gd name="T11" fmla="*/ 14 h 14"/>
                <a:gd name="T12" fmla="*/ 241 w 24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45" h="14">
                  <a:moveTo>
                    <a:pt x="241" y="0"/>
                  </a:moveTo>
                  <a:lnTo>
                    <a:pt x="122" y="0"/>
                  </a:lnTo>
                  <a:lnTo>
                    <a:pt x="4" y="0"/>
                  </a:lnTo>
                  <a:lnTo>
                    <a:pt x="0" y="14"/>
                  </a:lnTo>
                  <a:lnTo>
                    <a:pt x="122" y="14"/>
                  </a:lnTo>
                  <a:lnTo>
                    <a:pt x="245" y="14"/>
                  </a:lnTo>
                  <a:lnTo>
                    <a:pt x="241"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5" name="Freeform 630"/>
            <p:cNvSpPr>
              <a:spLocks noEditPoints="1"/>
            </p:cNvSpPr>
            <p:nvPr/>
          </p:nvSpPr>
          <p:spPr bwMode="auto">
            <a:xfrm>
              <a:off x="7345991" y="4867690"/>
              <a:ext cx="101635" cy="36064"/>
            </a:xfrm>
            <a:custGeom>
              <a:avLst/>
              <a:gdLst>
                <a:gd name="T0" fmla="*/ 270 w 279"/>
                <a:gd name="T1" fmla="*/ 0 h 99"/>
                <a:gd name="T2" fmla="*/ 139 w 279"/>
                <a:gd name="T3" fmla="*/ 0 h 99"/>
                <a:gd name="T4" fmla="*/ 9 w 279"/>
                <a:gd name="T5" fmla="*/ 0 h 99"/>
                <a:gd name="T6" fmla="*/ 0 w 279"/>
                <a:gd name="T7" fmla="*/ 40 h 99"/>
                <a:gd name="T8" fmla="*/ 5 w 279"/>
                <a:gd name="T9" fmla="*/ 99 h 99"/>
                <a:gd name="T10" fmla="*/ 139 w 279"/>
                <a:gd name="T11" fmla="*/ 59 h 99"/>
                <a:gd name="T12" fmla="*/ 274 w 279"/>
                <a:gd name="T13" fmla="*/ 99 h 99"/>
                <a:gd name="T14" fmla="*/ 279 w 279"/>
                <a:gd name="T15" fmla="*/ 40 h 99"/>
                <a:gd name="T16" fmla="*/ 270 w 279"/>
                <a:gd name="T17" fmla="*/ 0 h 99"/>
                <a:gd name="T18" fmla="*/ 246 w 279"/>
                <a:gd name="T19" fmla="*/ 5 h 99"/>
                <a:gd name="T20" fmla="*/ 251 w 279"/>
                <a:gd name="T21" fmla="*/ 16 h 99"/>
                <a:gd name="T22" fmla="*/ 234 w 279"/>
                <a:gd name="T23" fmla="*/ 16 h 99"/>
                <a:gd name="T24" fmla="*/ 227 w 279"/>
                <a:gd name="T25" fmla="*/ 5 h 99"/>
                <a:gd name="T26" fmla="*/ 246 w 279"/>
                <a:gd name="T27" fmla="*/ 5 h 99"/>
                <a:gd name="T28" fmla="*/ 213 w 279"/>
                <a:gd name="T29" fmla="*/ 5 h 99"/>
                <a:gd name="T30" fmla="*/ 218 w 279"/>
                <a:gd name="T31" fmla="*/ 16 h 99"/>
                <a:gd name="T32" fmla="*/ 199 w 279"/>
                <a:gd name="T33" fmla="*/ 16 h 99"/>
                <a:gd name="T34" fmla="*/ 196 w 279"/>
                <a:gd name="T35" fmla="*/ 5 h 99"/>
                <a:gd name="T36" fmla="*/ 213 w 279"/>
                <a:gd name="T37" fmla="*/ 5 h 99"/>
                <a:gd name="T38" fmla="*/ 180 w 279"/>
                <a:gd name="T39" fmla="*/ 5 h 99"/>
                <a:gd name="T40" fmla="*/ 182 w 279"/>
                <a:gd name="T41" fmla="*/ 16 h 99"/>
                <a:gd name="T42" fmla="*/ 166 w 279"/>
                <a:gd name="T43" fmla="*/ 16 h 99"/>
                <a:gd name="T44" fmla="*/ 163 w 279"/>
                <a:gd name="T45" fmla="*/ 5 h 99"/>
                <a:gd name="T46" fmla="*/ 180 w 279"/>
                <a:gd name="T47" fmla="*/ 5 h 99"/>
                <a:gd name="T48" fmla="*/ 130 w 279"/>
                <a:gd name="T49" fmla="*/ 5 h 99"/>
                <a:gd name="T50" fmla="*/ 149 w 279"/>
                <a:gd name="T51" fmla="*/ 5 h 99"/>
                <a:gd name="T52" fmla="*/ 149 w 279"/>
                <a:gd name="T53" fmla="*/ 16 h 99"/>
                <a:gd name="T54" fmla="*/ 130 w 279"/>
                <a:gd name="T55" fmla="*/ 16 h 99"/>
                <a:gd name="T56" fmla="*/ 130 w 279"/>
                <a:gd name="T57" fmla="*/ 5 h 99"/>
                <a:gd name="T58" fmla="*/ 99 w 279"/>
                <a:gd name="T59" fmla="*/ 5 h 99"/>
                <a:gd name="T60" fmla="*/ 116 w 279"/>
                <a:gd name="T61" fmla="*/ 5 h 99"/>
                <a:gd name="T62" fmla="*/ 113 w 279"/>
                <a:gd name="T63" fmla="*/ 16 h 99"/>
                <a:gd name="T64" fmla="*/ 97 w 279"/>
                <a:gd name="T65" fmla="*/ 16 h 99"/>
                <a:gd name="T66" fmla="*/ 99 w 279"/>
                <a:gd name="T67" fmla="*/ 5 h 99"/>
                <a:gd name="T68" fmla="*/ 66 w 279"/>
                <a:gd name="T69" fmla="*/ 5 h 99"/>
                <a:gd name="T70" fmla="*/ 83 w 279"/>
                <a:gd name="T71" fmla="*/ 5 h 99"/>
                <a:gd name="T72" fmla="*/ 80 w 279"/>
                <a:gd name="T73" fmla="*/ 16 h 99"/>
                <a:gd name="T74" fmla="*/ 61 w 279"/>
                <a:gd name="T75" fmla="*/ 16 h 99"/>
                <a:gd name="T76" fmla="*/ 66 w 279"/>
                <a:gd name="T77" fmla="*/ 5 h 99"/>
                <a:gd name="T78" fmla="*/ 35 w 279"/>
                <a:gd name="T79" fmla="*/ 5 h 99"/>
                <a:gd name="T80" fmla="*/ 52 w 279"/>
                <a:gd name="T81" fmla="*/ 5 h 99"/>
                <a:gd name="T82" fmla="*/ 45 w 279"/>
                <a:gd name="T83" fmla="*/ 16 h 99"/>
                <a:gd name="T84" fmla="*/ 28 w 279"/>
                <a:gd name="T85" fmla="*/ 16 h 99"/>
                <a:gd name="T86" fmla="*/ 35 w 279"/>
                <a:gd name="T87" fmla="*/ 5 h 99"/>
                <a:gd name="T88" fmla="*/ 139 w 279"/>
                <a:gd name="T89" fmla="*/ 28 h 99"/>
                <a:gd name="T90" fmla="*/ 9 w 279"/>
                <a:gd name="T91" fmla="*/ 28 h 99"/>
                <a:gd name="T92" fmla="*/ 12 w 279"/>
                <a:gd name="T93" fmla="*/ 21 h 99"/>
                <a:gd name="T94" fmla="*/ 139 w 279"/>
                <a:gd name="T95" fmla="*/ 21 h 99"/>
                <a:gd name="T96" fmla="*/ 267 w 279"/>
                <a:gd name="T97" fmla="*/ 21 h 99"/>
                <a:gd name="T98" fmla="*/ 270 w 279"/>
                <a:gd name="T99" fmla="*/ 28 h 99"/>
                <a:gd name="T100" fmla="*/ 139 w 279"/>
                <a:gd name="T101" fmla="*/ 2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9" h="99">
                  <a:moveTo>
                    <a:pt x="270" y="0"/>
                  </a:moveTo>
                  <a:lnTo>
                    <a:pt x="139" y="0"/>
                  </a:lnTo>
                  <a:lnTo>
                    <a:pt x="9" y="0"/>
                  </a:lnTo>
                  <a:lnTo>
                    <a:pt x="0" y="40"/>
                  </a:lnTo>
                  <a:lnTo>
                    <a:pt x="5" y="99"/>
                  </a:lnTo>
                  <a:lnTo>
                    <a:pt x="139" y="59"/>
                  </a:lnTo>
                  <a:lnTo>
                    <a:pt x="274" y="99"/>
                  </a:lnTo>
                  <a:lnTo>
                    <a:pt x="279" y="40"/>
                  </a:lnTo>
                  <a:lnTo>
                    <a:pt x="270" y="0"/>
                  </a:lnTo>
                  <a:close/>
                  <a:moveTo>
                    <a:pt x="246" y="5"/>
                  </a:moveTo>
                  <a:lnTo>
                    <a:pt x="251" y="16"/>
                  </a:lnTo>
                  <a:lnTo>
                    <a:pt x="234" y="16"/>
                  </a:lnTo>
                  <a:lnTo>
                    <a:pt x="227" y="5"/>
                  </a:lnTo>
                  <a:lnTo>
                    <a:pt x="246" y="5"/>
                  </a:lnTo>
                  <a:close/>
                  <a:moveTo>
                    <a:pt x="213" y="5"/>
                  </a:moveTo>
                  <a:lnTo>
                    <a:pt x="218" y="16"/>
                  </a:lnTo>
                  <a:lnTo>
                    <a:pt x="199" y="16"/>
                  </a:lnTo>
                  <a:lnTo>
                    <a:pt x="196" y="5"/>
                  </a:lnTo>
                  <a:lnTo>
                    <a:pt x="213" y="5"/>
                  </a:lnTo>
                  <a:close/>
                  <a:moveTo>
                    <a:pt x="180" y="5"/>
                  </a:moveTo>
                  <a:lnTo>
                    <a:pt x="182" y="16"/>
                  </a:lnTo>
                  <a:lnTo>
                    <a:pt x="166" y="16"/>
                  </a:lnTo>
                  <a:lnTo>
                    <a:pt x="163" y="5"/>
                  </a:lnTo>
                  <a:lnTo>
                    <a:pt x="180" y="5"/>
                  </a:lnTo>
                  <a:close/>
                  <a:moveTo>
                    <a:pt x="130" y="5"/>
                  </a:moveTo>
                  <a:lnTo>
                    <a:pt x="149" y="5"/>
                  </a:lnTo>
                  <a:lnTo>
                    <a:pt x="149" y="16"/>
                  </a:lnTo>
                  <a:lnTo>
                    <a:pt x="130" y="16"/>
                  </a:lnTo>
                  <a:lnTo>
                    <a:pt x="130" y="5"/>
                  </a:lnTo>
                  <a:close/>
                  <a:moveTo>
                    <a:pt x="99" y="5"/>
                  </a:moveTo>
                  <a:lnTo>
                    <a:pt x="116" y="5"/>
                  </a:lnTo>
                  <a:lnTo>
                    <a:pt x="113" y="16"/>
                  </a:lnTo>
                  <a:lnTo>
                    <a:pt x="97" y="16"/>
                  </a:lnTo>
                  <a:lnTo>
                    <a:pt x="99" y="5"/>
                  </a:lnTo>
                  <a:close/>
                  <a:moveTo>
                    <a:pt x="66" y="5"/>
                  </a:moveTo>
                  <a:lnTo>
                    <a:pt x="83" y="5"/>
                  </a:lnTo>
                  <a:lnTo>
                    <a:pt x="80" y="16"/>
                  </a:lnTo>
                  <a:lnTo>
                    <a:pt x="61" y="16"/>
                  </a:lnTo>
                  <a:lnTo>
                    <a:pt x="66" y="5"/>
                  </a:lnTo>
                  <a:close/>
                  <a:moveTo>
                    <a:pt x="35" y="5"/>
                  </a:moveTo>
                  <a:lnTo>
                    <a:pt x="52" y="5"/>
                  </a:lnTo>
                  <a:lnTo>
                    <a:pt x="45" y="16"/>
                  </a:lnTo>
                  <a:lnTo>
                    <a:pt x="28" y="16"/>
                  </a:lnTo>
                  <a:lnTo>
                    <a:pt x="35" y="5"/>
                  </a:lnTo>
                  <a:close/>
                  <a:moveTo>
                    <a:pt x="139" y="28"/>
                  </a:moveTo>
                  <a:lnTo>
                    <a:pt x="9" y="28"/>
                  </a:lnTo>
                  <a:lnTo>
                    <a:pt x="12" y="21"/>
                  </a:lnTo>
                  <a:lnTo>
                    <a:pt x="139" y="21"/>
                  </a:lnTo>
                  <a:lnTo>
                    <a:pt x="267" y="21"/>
                  </a:lnTo>
                  <a:lnTo>
                    <a:pt x="270" y="28"/>
                  </a:lnTo>
                  <a:lnTo>
                    <a:pt x="139" y="2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6" name="Freeform 631"/>
            <p:cNvSpPr>
              <a:spLocks noEditPoints="1"/>
            </p:cNvSpPr>
            <p:nvPr/>
          </p:nvSpPr>
          <p:spPr bwMode="auto">
            <a:xfrm>
              <a:off x="7363112" y="4846197"/>
              <a:ext cx="67393" cy="12021"/>
            </a:xfrm>
            <a:custGeom>
              <a:avLst/>
              <a:gdLst>
                <a:gd name="T0" fmla="*/ 173 w 185"/>
                <a:gd name="T1" fmla="*/ 0 h 33"/>
                <a:gd name="T2" fmla="*/ 92 w 185"/>
                <a:gd name="T3" fmla="*/ 0 h 33"/>
                <a:gd name="T4" fmla="*/ 12 w 185"/>
                <a:gd name="T5" fmla="*/ 0 h 33"/>
                <a:gd name="T6" fmla="*/ 0 w 185"/>
                <a:gd name="T7" fmla="*/ 26 h 33"/>
                <a:gd name="T8" fmla="*/ 0 w 185"/>
                <a:gd name="T9" fmla="*/ 33 h 33"/>
                <a:gd name="T10" fmla="*/ 92 w 185"/>
                <a:gd name="T11" fmla="*/ 33 h 33"/>
                <a:gd name="T12" fmla="*/ 185 w 185"/>
                <a:gd name="T13" fmla="*/ 33 h 33"/>
                <a:gd name="T14" fmla="*/ 185 w 185"/>
                <a:gd name="T15" fmla="*/ 26 h 33"/>
                <a:gd name="T16" fmla="*/ 173 w 185"/>
                <a:gd name="T17" fmla="*/ 0 h 33"/>
                <a:gd name="T18" fmla="*/ 22 w 185"/>
                <a:gd name="T19" fmla="*/ 16 h 33"/>
                <a:gd name="T20" fmla="*/ 10 w 185"/>
                <a:gd name="T21" fmla="*/ 16 h 33"/>
                <a:gd name="T22" fmla="*/ 14 w 185"/>
                <a:gd name="T23" fmla="*/ 9 h 33"/>
                <a:gd name="T24" fmla="*/ 26 w 185"/>
                <a:gd name="T25" fmla="*/ 9 h 33"/>
                <a:gd name="T26" fmla="*/ 22 w 185"/>
                <a:gd name="T27" fmla="*/ 16 h 33"/>
                <a:gd name="T28" fmla="*/ 48 w 185"/>
                <a:gd name="T29" fmla="*/ 16 h 33"/>
                <a:gd name="T30" fmla="*/ 36 w 185"/>
                <a:gd name="T31" fmla="*/ 16 h 33"/>
                <a:gd name="T32" fmla="*/ 38 w 185"/>
                <a:gd name="T33" fmla="*/ 9 h 33"/>
                <a:gd name="T34" fmla="*/ 50 w 185"/>
                <a:gd name="T35" fmla="*/ 9 h 33"/>
                <a:gd name="T36" fmla="*/ 48 w 185"/>
                <a:gd name="T37" fmla="*/ 16 h 33"/>
                <a:gd name="T38" fmla="*/ 74 w 185"/>
                <a:gd name="T39" fmla="*/ 16 h 33"/>
                <a:gd name="T40" fmla="*/ 59 w 185"/>
                <a:gd name="T41" fmla="*/ 16 h 33"/>
                <a:gd name="T42" fmla="*/ 62 w 185"/>
                <a:gd name="T43" fmla="*/ 9 h 33"/>
                <a:gd name="T44" fmla="*/ 74 w 185"/>
                <a:gd name="T45" fmla="*/ 9 h 33"/>
                <a:gd name="T46" fmla="*/ 74 w 185"/>
                <a:gd name="T47" fmla="*/ 16 h 33"/>
                <a:gd name="T48" fmla="*/ 100 w 185"/>
                <a:gd name="T49" fmla="*/ 16 h 33"/>
                <a:gd name="T50" fmla="*/ 85 w 185"/>
                <a:gd name="T51" fmla="*/ 16 h 33"/>
                <a:gd name="T52" fmla="*/ 85 w 185"/>
                <a:gd name="T53" fmla="*/ 9 h 33"/>
                <a:gd name="T54" fmla="*/ 100 w 185"/>
                <a:gd name="T55" fmla="*/ 9 h 33"/>
                <a:gd name="T56" fmla="*/ 100 w 185"/>
                <a:gd name="T57" fmla="*/ 16 h 33"/>
                <a:gd name="T58" fmla="*/ 111 w 185"/>
                <a:gd name="T59" fmla="*/ 16 h 33"/>
                <a:gd name="T60" fmla="*/ 111 w 185"/>
                <a:gd name="T61" fmla="*/ 9 h 33"/>
                <a:gd name="T62" fmla="*/ 123 w 185"/>
                <a:gd name="T63" fmla="*/ 9 h 33"/>
                <a:gd name="T64" fmla="*/ 126 w 185"/>
                <a:gd name="T65" fmla="*/ 16 h 33"/>
                <a:gd name="T66" fmla="*/ 111 w 185"/>
                <a:gd name="T67" fmla="*/ 16 h 33"/>
                <a:gd name="T68" fmla="*/ 137 w 185"/>
                <a:gd name="T69" fmla="*/ 16 h 33"/>
                <a:gd name="T70" fmla="*/ 135 w 185"/>
                <a:gd name="T71" fmla="*/ 9 h 33"/>
                <a:gd name="T72" fmla="*/ 147 w 185"/>
                <a:gd name="T73" fmla="*/ 9 h 33"/>
                <a:gd name="T74" fmla="*/ 152 w 185"/>
                <a:gd name="T75" fmla="*/ 16 h 33"/>
                <a:gd name="T76" fmla="*/ 137 w 185"/>
                <a:gd name="T77" fmla="*/ 16 h 33"/>
                <a:gd name="T78" fmla="*/ 163 w 185"/>
                <a:gd name="T79" fmla="*/ 16 h 33"/>
                <a:gd name="T80" fmla="*/ 159 w 185"/>
                <a:gd name="T81" fmla="*/ 9 h 33"/>
                <a:gd name="T82" fmla="*/ 171 w 185"/>
                <a:gd name="T83" fmla="*/ 9 h 33"/>
                <a:gd name="T84" fmla="*/ 175 w 185"/>
                <a:gd name="T85" fmla="*/ 16 h 33"/>
                <a:gd name="T86" fmla="*/ 163 w 185"/>
                <a:gd name="T87" fmla="*/ 1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5" h="33">
                  <a:moveTo>
                    <a:pt x="173" y="0"/>
                  </a:moveTo>
                  <a:lnTo>
                    <a:pt x="92" y="0"/>
                  </a:lnTo>
                  <a:lnTo>
                    <a:pt x="12" y="0"/>
                  </a:lnTo>
                  <a:lnTo>
                    <a:pt x="0" y="26"/>
                  </a:lnTo>
                  <a:lnTo>
                    <a:pt x="0" y="33"/>
                  </a:lnTo>
                  <a:lnTo>
                    <a:pt x="92" y="33"/>
                  </a:lnTo>
                  <a:lnTo>
                    <a:pt x="185" y="33"/>
                  </a:lnTo>
                  <a:lnTo>
                    <a:pt x="185" y="26"/>
                  </a:lnTo>
                  <a:lnTo>
                    <a:pt x="173" y="0"/>
                  </a:lnTo>
                  <a:close/>
                  <a:moveTo>
                    <a:pt x="22" y="16"/>
                  </a:moveTo>
                  <a:lnTo>
                    <a:pt x="10" y="16"/>
                  </a:lnTo>
                  <a:lnTo>
                    <a:pt x="14" y="9"/>
                  </a:lnTo>
                  <a:lnTo>
                    <a:pt x="26" y="9"/>
                  </a:lnTo>
                  <a:lnTo>
                    <a:pt x="22" y="16"/>
                  </a:lnTo>
                  <a:close/>
                  <a:moveTo>
                    <a:pt x="48" y="16"/>
                  </a:moveTo>
                  <a:lnTo>
                    <a:pt x="36" y="16"/>
                  </a:lnTo>
                  <a:lnTo>
                    <a:pt x="38" y="9"/>
                  </a:lnTo>
                  <a:lnTo>
                    <a:pt x="50" y="9"/>
                  </a:lnTo>
                  <a:lnTo>
                    <a:pt x="48" y="16"/>
                  </a:lnTo>
                  <a:close/>
                  <a:moveTo>
                    <a:pt x="74" y="16"/>
                  </a:moveTo>
                  <a:lnTo>
                    <a:pt x="59" y="16"/>
                  </a:lnTo>
                  <a:lnTo>
                    <a:pt x="62" y="9"/>
                  </a:lnTo>
                  <a:lnTo>
                    <a:pt x="74" y="9"/>
                  </a:lnTo>
                  <a:lnTo>
                    <a:pt x="74" y="16"/>
                  </a:lnTo>
                  <a:close/>
                  <a:moveTo>
                    <a:pt x="100" y="16"/>
                  </a:moveTo>
                  <a:lnTo>
                    <a:pt x="85" y="16"/>
                  </a:lnTo>
                  <a:lnTo>
                    <a:pt x="85" y="9"/>
                  </a:lnTo>
                  <a:lnTo>
                    <a:pt x="100" y="9"/>
                  </a:lnTo>
                  <a:lnTo>
                    <a:pt x="100" y="16"/>
                  </a:lnTo>
                  <a:close/>
                  <a:moveTo>
                    <a:pt x="111" y="16"/>
                  </a:moveTo>
                  <a:lnTo>
                    <a:pt x="111" y="9"/>
                  </a:lnTo>
                  <a:lnTo>
                    <a:pt x="123" y="9"/>
                  </a:lnTo>
                  <a:lnTo>
                    <a:pt x="126" y="16"/>
                  </a:lnTo>
                  <a:lnTo>
                    <a:pt x="111" y="16"/>
                  </a:lnTo>
                  <a:close/>
                  <a:moveTo>
                    <a:pt x="137" y="16"/>
                  </a:moveTo>
                  <a:lnTo>
                    <a:pt x="135" y="9"/>
                  </a:lnTo>
                  <a:lnTo>
                    <a:pt x="147" y="9"/>
                  </a:lnTo>
                  <a:lnTo>
                    <a:pt x="152" y="16"/>
                  </a:lnTo>
                  <a:lnTo>
                    <a:pt x="137" y="16"/>
                  </a:lnTo>
                  <a:close/>
                  <a:moveTo>
                    <a:pt x="163" y="16"/>
                  </a:moveTo>
                  <a:lnTo>
                    <a:pt x="159" y="9"/>
                  </a:lnTo>
                  <a:lnTo>
                    <a:pt x="171" y="9"/>
                  </a:lnTo>
                  <a:lnTo>
                    <a:pt x="175" y="16"/>
                  </a:lnTo>
                  <a:lnTo>
                    <a:pt x="163" y="1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7" name="Freeform 632"/>
            <p:cNvSpPr/>
            <p:nvPr/>
          </p:nvSpPr>
          <p:spPr bwMode="auto">
            <a:xfrm>
              <a:off x="7332148" y="4885904"/>
              <a:ext cx="129321" cy="114385"/>
            </a:xfrm>
            <a:custGeom>
              <a:avLst/>
              <a:gdLst>
                <a:gd name="T0" fmla="*/ 75 w 150"/>
                <a:gd name="T1" fmla="*/ 0 h 133"/>
                <a:gd name="T2" fmla="*/ 0 w 150"/>
                <a:gd name="T3" fmla="*/ 28 h 133"/>
                <a:gd name="T4" fmla="*/ 27 w 150"/>
                <a:gd name="T5" fmla="*/ 133 h 133"/>
                <a:gd name="T6" fmla="*/ 123 w 150"/>
                <a:gd name="T7" fmla="*/ 133 h 133"/>
                <a:gd name="T8" fmla="*/ 150 w 150"/>
                <a:gd name="T9" fmla="*/ 28 h 133"/>
                <a:gd name="T10" fmla="*/ 75 w 150"/>
                <a:gd name="T11" fmla="*/ 0 h 133"/>
              </a:gdLst>
              <a:ahLst/>
              <a:cxnLst>
                <a:cxn ang="0">
                  <a:pos x="T0" y="T1"/>
                </a:cxn>
                <a:cxn ang="0">
                  <a:pos x="T2" y="T3"/>
                </a:cxn>
                <a:cxn ang="0">
                  <a:pos x="T4" y="T5"/>
                </a:cxn>
                <a:cxn ang="0">
                  <a:pos x="T6" y="T7"/>
                </a:cxn>
                <a:cxn ang="0">
                  <a:pos x="T8" y="T9"/>
                </a:cxn>
                <a:cxn ang="0">
                  <a:pos x="T10" y="T11"/>
                </a:cxn>
              </a:cxnLst>
              <a:rect l="0" t="0" r="r" b="b"/>
              <a:pathLst>
                <a:path w="150" h="133">
                  <a:moveTo>
                    <a:pt x="75" y="0"/>
                  </a:moveTo>
                  <a:cubicBezTo>
                    <a:pt x="47" y="0"/>
                    <a:pt x="0" y="28"/>
                    <a:pt x="0" y="28"/>
                  </a:cubicBezTo>
                  <a:cubicBezTo>
                    <a:pt x="27" y="133"/>
                    <a:pt x="27" y="133"/>
                    <a:pt x="27" y="133"/>
                  </a:cubicBezTo>
                  <a:cubicBezTo>
                    <a:pt x="123" y="133"/>
                    <a:pt x="123" y="133"/>
                    <a:pt x="123" y="133"/>
                  </a:cubicBezTo>
                  <a:cubicBezTo>
                    <a:pt x="150" y="28"/>
                    <a:pt x="150" y="28"/>
                    <a:pt x="150" y="28"/>
                  </a:cubicBezTo>
                  <a:cubicBezTo>
                    <a:pt x="150" y="28"/>
                    <a:pt x="103" y="0"/>
                    <a:pt x="7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8" name="Freeform 633"/>
            <p:cNvSpPr/>
            <p:nvPr/>
          </p:nvSpPr>
          <p:spPr bwMode="auto">
            <a:xfrm>
              <a:off x="7323770" y="4995190"/>
              <a:ext cx="146078" cy="10200"/>
            </a:xfrm>
            <a:custGeom>
              <a:avLst/>
              <a:gdLst>
                <a:gd name="T0" fmla="*/ 146 w 170"/>
                <a:gd name="T1" fmla="*/ 12 h 12"/>
                <a:gd name="T2" fmla="*/ 135 w 170"/>
                <a:gd name="T3" fmla="*/ 9 h 12"/>
                <a:gd name="T4" fmla="*/ 126 w 170"/>
                <a:gd name="T5" fmla="*/ 7 h 12"/>
                <a:gd name="T6" fmla="*/ 117 w 170"/>
                <a:gd name="T7" fmla="*/ 9 h 12"/>
                <a:gd name="T8" fmla="*/ 106 w 170"/>
                <a:gd name="T9" fmla="*/ 12 h 12"/>
                <a:gd name="T10" fmla="*/ 94 w 170"/>
                <a:gd name="T11" fmla="*/ 9 h 12"/>
                <a:gd name="T12" fmla="*/ 85 w 170"/>
                <a:gd name="T13" fmla="*/ 7 h 12"/>
                <a:gd name="T14" fmla="*/ 76 w 170"/>
                <a:gd name="T15" fmla="*/ 9 h 12"/>
                <a:gd name="T16" fmla="*/ 65 w 170"/>
                <a:gd name="T17" fmla="*/ 12 h 12"/>
                <a:gd name="T18" fmla="*/ 53 w 170"/>
                <a:gd name="T19" fmla="*/ 9 h 12"/>
                <a:gd name="T20" fmla="*/ 44 w 170"/>
                <a:gd name="T21" fmla="*/ 7 h 12"/>
                <a:gd name="T22" fmla="*/ 35 w 170"/>
                <a:gd name="T23" fmla="*/ 9 h 12"/>
                <a:gd name="T24" fmla="*/ 24 w 170"/>
                <a:gd name="T25" fmla="*/ 12 h 12"/>
                <a:gd name="T26" fmla="*/ 12 w 170"/>
                <a:gd name="T27" fmla="*/ 9 h 12"/>
                <a:gd name="T28" fmla="*/ 3 w 170"/>
                <a:gd name="T29" fmla="*/ 7 h 12"/>
                <a:gd name="T30" fmla="*/ 0 w 170"/>
                <a:gd name="T31" fmla="*/ 4 h 12"/>
                <a:gd name="T32" fmla="*/ 3 w 170"/>
                <a:gd name="T33" fmla="*/ 0 h 12"/>
                <a:gd name="T34" fmla="*/ 15 w 170"/>
                <a:gd name="T35" fmla="*/ 4 h 12"/>
                <a:gd name="T36" fmla="*/ 24 w 170"/>
                <a:gd name="T37" fmla="*/ 6 h 12"/>
                <a:gd name="T38" fmla="*/ 32 w 170"/>
                <a:gd name="T39" fmla="*/ 4 h 12"/>
                <a:gd name="T40" fmla="*/ 44 w 170"/>
                <a:gd name="T41" fmla="*/ 0 h 12"/>
                <a:gd name="T42" fmla="*/ 56 w 170"/>
                <a:gd name="T43" fmla="*/ 4 h 12"/>
                <a:gd name="T44" fmla="*/ 65 w 170"/>
                <a:gd name="T45" fmla="*/ 6 h 12"/>
                <a:gd name="T46" fmla="*/ 73 w 170"/>
                <a:gd name="T47" fmla="*/ 4 h 12"/>
                <a:gd name="T48" fmla="*/ 85 w 170"/>
                <a:gd name="T49" fmla="*/ 0 h 12"/>
                <a:gd name="T50" fmla="*/ 97 w 170"/>
                <a:gd name="T51" fmla="*/ 4 h 12"/>
                <a:gd name="T52" fmla="*/ 106 w 170"/>
                <a:gd name="T53" fmla="*/ 6 h 12"/>
                <a:gd name="T54" fmla="*/ 114 w 170"/>
                <a:gd name="T55" fmla="*/ 4 h 12"/>
                <a:gd name="T56" fmla="*/ 126 w 170"/>
                <a:gd name="T57" fmla="*/ 0 h 12"/>
                <a:gd name="T58" fmla="*/ 138 w 170"/>
                <a:gd name="T59" fmla="*/ 4 h 12"/>
                <a:gd name="T60" fmla="*/ 146 w 170"/>
                <a:gd name="T61" fmla="*/ 6 h 12"/>
                <a:gd name="T62" fmla="*/ 155 w 170"/>
                <a:gd name="T63" fmla="*/ 4 h 12"/>
                <a:gd name="T64" fmla="*/ 167 w 170"/>
                <a:gd name="T65" fmla="*/ 0 h 12"/>
                <a:gd name="T66" fmla="*/ 170 w 170"/>
                <a:gd name="T67" fmla="*/ 4 h 12"/>
                <a:gd name="T68" fmla="*/ 167 w 170"/>
                <a:gd name="T69" fmla="*/ 7 h 12"/>
                <a:gd name="T70" fmla="*/ 158 w 170"/>
                <a:gd name="T71" fmla="*/ 9 h 12"/>
                <a:gd name="T72" fmla="*/ 146 w 170"/>
                <a:gd name="T73"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2">
                  <a:moveTo>
                    <a:pt x="146" y="12"/>
                  </a:moveTo>
                  <a:cubicBezTo>
                    <a:pt x="141" y="12"/>
                    <a:pt x="137" y="11"/>
                    <a:pt x="135" y="9"/>
                  </a:cubicBezTo>
                  <a:cubicBezTo>
                    <a:pt x="132" y="8"/>
                    <a:pt x="130" y="7"/>
                    <a:pt x="126" y="7"/>
                  </a:cubicBezTo>
                  <a:cubicBezTo>
                    <a:pt x="122" y="7"/>
                    <a:pt x="120" y="8"/>
                    <a:pt x="117" y="9"/>
                  </a:cubicBezTo>
                  <a:cubicBezTo>
                    <a:pt x="115" y="11"/>
                    <a:pt x="111" y="12"/>
                    <a:pt x="106" y="12"/>
                  </a:cubicBezTo>
                  <a:cubicBezTo>
                    <a:pt x="100" y="12"/>
                    <a:pt x="96" y="11"/>
                    <a:pt x="94" y="9"/>
                  </a:cubicBezTo>
                  <a:cubicBezTo>
                    <a:pt x="91" y="8"/>
                    <a:pt x="89" y="7"/>
                    <a:pt x="85" y="7"/>
                  </a:cubicBezTo>
                  <a:cubicBezTo>
                    <a:pt x="81" y="7"/>
                    <a:pt x="79" y="8"/>
                    <a:pt x="76" y="9"/>
                  </a:cubicBezTo>
                  <a:cubicBezTo>
                    <a:pt x="74" y="11"/>
                    <a:pt x="70" y="12"/>
                    <a:pt x="65" y="12"/>
                  </a:cubicBezTo>
                  <a:cubicBezTo>
                    <a:pt x="59" y="12"/>
                    <a:pt x="56" y="11"/>
                    <a:pt x="53" y="9"/>
                  </a:cubicBezTo>
                  <a:cubicBezTo>
                    <a:pt x="50" y="8"/>
                    <a:pt x="48" y="7"/>
                    <a:pt x="44" y="7"/>
                  </a:cubicBezTo>
                  <a:cubicBezTo>
                    <a:pt x="40" y="7"/>
                    <a:pt x="38" y="8"/>
                    <a:pt x="35" y="9"/>
                  </a:cubicBezTo>
                  <a:cubicBezTo>
                    <a:pt x="33" y="11"/>
                    <a:pt x="30" y="12"/>
                    <a:pt x="24" y="12"/>
                  </a:cubicBezTo>
                  <a:cubicBezTo>
                    <a:pt x="18" y="12"/>
                    <a:pt x="15" y="11"/>
                    <a:pt x="12" y="9"/>
                  </a:cubicBezTo>
                  <a:cubicBezTo>
                    <a:pt x="9" y="8"/>
                    <a:pt x="7" y="7"/>
                    <a:pt x="3" y="7"/>
                  </a:cubicBezTo>
                  <a:cubicBezTo>
                    <a:pt x="1" y="7"/>
                    <a:pt x="0" y="5"/>
                    <a:pt x="0" y="4"/>
                  </a:cubicBezTo>
                  <a:cubicBezTo>
                    <a:pt x="0" y="2"/>
                    <a:pt x="1" y="0"/>
                    <a:pt x="3" y="0"/>
                  </a:cubicBezTo>
                  <a:cubicBezTo>
                    <a:pt x="9" y="0"/>
                    <a:pt x="12" y="2"/>
                    <a:pt x="15" y="4"/>
                  </a:cubicBezTo>
                  <a:cubicBezTo>
                    <a:pt x="17" y="5"/>
                    <a:pt x="19" y="6"/>
                    <a:pt x="24" y="6"/>
                  </a:cubicBezTo>
                  <a:cubicBezTo>
                    <a:pt x="28" y="6"/>
                    <a:pt x="30" y="5"/>
                    <a:pt x="32" y="4"/>
                  </a:cubicBezTo>
                  <a:cubicBezTo>
                    <a:pt x="35" y="2"/>
                    <a:pt x="38" y="0"/>
                    <a:pt x="44" y="0"/>
                  </a:cubicBezTo>
                  <a:cubicBezTo>
                    <a:pt x="50" y="0"/>
                    <a:pt x="53" y="2"/>
                    <a:pt x="56" y="4"/>
                  </a:cubicBezTo>
                  <a:cubicBezTo>
                    <a:pt x="58" y="5"/>
                    <a:pt x="60" y="6"/>
                    <a:pt x="65" y="6"/>
                  </a:cubicBezTo>
                  <a:cubicBezTo>
                    <a:pt x="69" y="6"/>
                    <a:pt x="71" y="5"/>
                    <a:pt x="73" y="4"/>
                  </a:cubicBezTo>
                  <a:cubicBezTo>
                    <a:pt x="76" y="2"/>
                    <a:pt x="79" y="0"/>
                    <a:pt x="85" y="0"/>
                  </a:cubicBezTo>
                  <a:cubicBezTo>
                    <a:pt x="91" y="0"/>
                    <a:pt x="94" y="2"/>
                    <a:pt x="97" y="4"/>
                  </a:cubicBezTo>
                  <a:cubicBezTo>
                    <a:pt x="99" y="5"/>
                    <a:pt x="101" y="6"/>
                    <a:pt x="106" y="6"/>
                  </a:cubicBezTo>
                  <a:cubicBezTo>
                    <a:pt x="110" y="6"/>
                    <a:pt x="112" y="5"/>
                    <a:pt x="114" y="4"/>
                  </a:cubicBezTo>
                  <a:cubicBezTo>
                    <a:pt x="117" y="2"/>
                    <a:pt x="120" y="0"/>
                    <a:pt x="126" y="0"/>
                  </a:cubicBezTo>
                  <a:cubicBezTo>
                    <a:pt x="132" y="0"/>
                    <a:pt x="135" y="2"/>
                    <a:pt x="138" y="4"/>
                  </a:cubicBezTo>
                  <a:cubicBezTo>
                    <a:pt x="140" y="5"/>
                    <a:pt x="142" y="6"/>
                    <a:pt x="146" y="6"/>
                  </a:cubicBezTo>
                  <a:cubicBezTo>
                    <a:pt x="151" y="6"/>
                    <a:pt x="153" y="5"/>
                    <a:pt x="155" y="4"/>
                  </a:cubicBezTo>
                  <a:cubicBezTo>
                    <a:pt x="158" y="2"/>
                    <a:pt x="161" y="0"/>
                    <a:pt x="167" y="0"/>
                  </a:cubicBezTo>
                  <a:cubicBezTo>
                    <a:pt x="169" y="0"/>
                    <a:pt x="170" y="2"/>
                    <a:pt x="170" y="4"/>
                  </a:cubicBezTo>
                  <a:cubicBezTo>
                    <a:pt x="170" y="5"/>
                    <a:pt x="169" y="7"/>
                    <a:pt x="167" y="7"/>
                  </a:cubicBezTo>
                  <a:cubicBezTo>
                    <a:pt x="163" y="7"/>
                    <a:pt x="161" y="8"/>
                    <a:pt x="158" y="9"/>
                  </a:cubicBezTo>
                  <a:cubicBezTo>
                    <a:pt x="155" y="11"/>
                    <a:pt x="152" y="12"/>
                    <a:pt x="146"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39" name="Freeform 634"/>
            <p:cNvSpPr>
              <a:spLocks noEditPoints="1"/>
            </p:cNvSpPr>
            <p:nvPr/>
          </p:nvSpPr>
          <p:spPr bwMode="auto">
            <a:xfrm>
              <a:off x="5318748" y="4988268"/>
              <a:ext cx="132600" cy="38614"/>
            </a:xfrm>
            <a:custGeom>
              <a:avLst/>
              <a:gdLst>
                <a:gd name="T0" fmla="*/ 131 w 154"/>
                <a:gd name="T1" fmla="*/ 0 h 45"/>
                <a:gd name="T2" fmla="*/ 88 w 154"/>
                <a:gd name="T3" fmla="*/ 5 h 45"/>
                <a:gd name="T4" fmla="*/ 77 w 154"/>
                <a:gd name="T5" fmla="*/ 6 h 45"/>
                <a:gd name="T6" fmla="*/ 66 w 154"/>
                <a:gd name="T7" fmla="*/ 5 h 45"/>
                <a:gd name="T8" fmla="*/ 23 w 154"/>
                <a:gd name="T9" fmla="*/ 0 h 45"/>
                <a:gd name="T10" fmla="*/ 0 w 154"/>
                <a:gd name="T11" fmla="*/ 2 h 45"/>
                <a:gd name="T12" fmla="*/ 0 w 154"/>
                <a:gd name="T13" fmla="*/ 9 h 45"/>
                <a:gd name="T14" fmla="*/ 1 w 154"/>
                <a:gd name="T15" fmla="*/ 10 h 45"/>
                <a:gd name="T16" fmla="*/ 1 w 154"/>
                <a:gd name="T17" fmla="*/ 10 h 45"/>
                <a:gd name="T18" fmla="*/ 7 w 154"/>
                <a:gd name="T19" fmla="*/ 21 h 45"/>
                <a:gd name="T20" fmla="*/ 35 w 154"/>
                <a:gd name="T21" fmla="*/ 44 h 45"/>
                <a:gd name="T22" fmla="*/ 40 w 154"/>
                <a:gd name="T23" fmla="*/ 45 h 45"/>
                <a:gd name="T24" fmla="*/ 59 w 154"/>
                <a:gd name="T25" fmla="*/ 38 h 45"/>
                <a:gd name="T26" fmla="*/ 69 w 154"/>
                <a:gd name="T27" fmla="*/ 23 h 45"/>
                <a:gd name="T28" fmla="*/ 77 w 154"/>
                <a:gd name="T29" fmla="*/ 15 h 45"/>
                <a:gd name="T30" fmla="*/ 86 w 154"/>
                <a:gd name="T31" fmla="*/ 23 h 45"/>
                <a:gd name="T32" fmla="*/ 95 w 154"/>
                <a:gd name="T33" fmla="*/ 38 h 45"/>
                <a:gd name="T34" fmla="*/ 114 w 154"/>
                <a:gd name="T35" fmla="*/ 45 h 45"/>
                <a:gd name="T36" fmla="*/ 119 w 154"/>
                <a:gd name="T37" fmla="*/ 44 h 45"/>
                <a:gd name="T38" fmla="*/ 147 w 154"/>
                <a:gd name="T39" fmla="*/ 21 h 45"/>
                <a:gd name="T40" fmla="*/ 153 w 154"/>
                <a:gd name="T41" fmla="*/ 10 h 45"/>
                <a:gd name="T42" fmla="*/ 154 w 154"/>
                <a:gd name="T43" fmla="*/ 10 h 45"/>
                <a:gd name="T44" fmla="*/ 154 w 154"/>
                <a:gd name="T45" fmla="*/ 9 h 45"/>
                <a:gd name="T46" fmla="*/ 154 w 154"/>
                <a:gd name="T47" fmla="*/ 2 h 45"/>
                <a:gd name="T48" fmla="*/ 131 w 154"/>
                <a:gd name="T49" fmla="*/ 0 h 45"/>
                <a:gd name="T50" fmla="*/ 62 w 154"/>
                <a:gd name="T51" fmla="*/ 30 h 45"/>
                <a:gd name="T52" fmla="*/ 39 w 154"/>
                <a:gd name="T53" fmla="*/ 42 h 45"/>
                <a:gd name="T54" fmla="*/ 37 w 154"/>
                <a:gd name="T55" fmla="*/ 42 h 45"/>
                <a:gd name="T56" fmla="*/ 16 w 154"/>
                <a:gd name="T57" fmla="*/ 32 h 45"/>
                <a:gd name="T58" fmla="*/ 12 w 154"/>
                <a:gd name="T59" fmla="*/ 9 h 45"/>
                <a:gd name="T60" fmla="*/ 34 w 154"/>
                <a:gd name="T61" fmla="*/ 4 h 45"/>
                <a:gd name="T62" fmla="*/ 38 w 154"/>
                <a:gd name="T63" fmla="*/ 4 h 45"/>
                <a:gd name="T64" fmla="*/ 62 w 154"/>
                <a:gd name="T65" fmla="*/ 11 h 45"/>
                <a:gd name="T66" fmla="*/ 62 w 154"/>
                <a:gd name="T67" fmla="*/ 30 h 45"/>
                <a:gd name="T68" fmla="*/ 138 w 154"/>
                <a:gd name="T69" fmla="*/ 32 h 45"/>
                <a:gd name="T70" fmla="*/ 117 w 154"/>
                <a:gd name="T71" fmla="*/ 42 h 45"/>
                <a:gd name="T72" fmla="*/ 115 w 154"/>
                <a:gd name="T73" fmla="*/ 42 h 45"/>
                <a:gd name="T74" fmla="*/ 92 w 154"/>
                <a:gd name="T75" fmla="*/ 30 h 45"/>
                <a:gd name="T76" fmla="*/ 92 w 154"/>
                <a:gd name="T77" fmla="*/ 11 h 45"/>
                <a:gd name="T78" fmla="*/ 116 w 154"/>
                <a:gd name="T79" fmla="*/ 4 h 45"/>
                <a:gd name="T80" fmla="*/ 121 w 154"/>
                <a:gd name="T81" fmla="*/ 4 h 45"/>
                <a:gd name="T82" fmla="*/ 142 w 154"/>
                <a:gd name="T83" fmla="*/ 9 h 45"/>
                <a:gd name="T84" fmla="*/ 138 w 154"/>
                <a:gd name="T85" fmla="*/ 3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 h="45">
                  <a:moveTo>
                    <a:pt x="131" y="0"/>
                  </a:moveTo>
                  <a:cubicBezTo>
                    <a:pt x="114" y="0"/>
                    <a:pt x="98" y="3"/>
                    <a:pt x="88" y="5"/>
                  </a:cubicBezTo>
                  <a:cubicBezTo>
                    <a:pt x="83" y="5"/>
                    <a:pt x="79" y="6"/>
                    <a:pt x="77" y="6"/>
                  </a:cubicBezTo>
                  <a:cubicBezTo>
                    <a:pt x="75" y="6"/>
                    <a:pt x="71" y="5"/>
                    <a:pt x="66" y="5"/>
                  </a:cubicBezTo>
                  <a:cubicBezTo>
                    <a:pt x="56" y="3"/>
                    <a:pt x="40" y="0"/>
                    <a:pt x="23" y="0"/>
                  </a:cubicBezTo>
                  <a:cubicBezTo>
                    <a:pt x="15" y="0"/>
                    <a:pt x="7" y="1"/>
                    <a:pt x="0" y="2"/>
                  </a:cubicBezTo>
                  <a:cubicBezTo>
                    <a:pt x="0" y="6"/>
                    <a:pt x="0" y="8"/>
                    <a:pt x="0" y="9"/>
                  </a:cubicBezTo>
                  <a:cubicBezTo>
                    <a:pt x="0" y="10"/>
                    <a:pt x="0" y="10"/>
                    <a:pt x="1" y="10"/>
                  </a:cubicBezTo>
                  <a:cubicBezTo>
                    <a:pt x="1" y="10"/>
                    <a:pt x="1" y="10"/>
                    <a:pt x="1" y="10"/>
                  </a:cubicBezTo>
                  <a:cubicBezTo>
                    <a:pt x="5" y="12"/>
                    <a:pt x="6" y="16"/>
                    <a:pt x="7" y="21"/>
                  </a:cubicBezTo>
                  <a:cubicBezTo>
                    <a:pt x="10" y="30"/>
                    <a:pt x="13" y="42"/>
                    <a:pt x="35" y="44"/>
                  </a:cubicBezTo>
                  <a:cubicBezTo>
                    <a:pt x="37" y="45"/>
                    <a:pt x="38" y="45"/>
                    <a:pt x="40" y="45"/>
                  </a:cubicBezTo>
                  <a:cubicBezTo>
                    <a:pt x="45" y="45"/>
                    <a:pt x="53" y="44"/>
                    <a:pt x="59" y="38"/>
                  </a:cubicBezTo>
                  <a:cubicBezTo>
                    <a:pt x="66" y="33"/>
                    <a:pt x="67" y="27"/>
                    <a:pt x="69" y="23"/>
                  </a:cubicBezTo>
                  <a:cubicBezTo>
                    <a:pt x="69" y="20"/>
                    <a:pt x="70" y="15"/>
                    <a:pt x="77" y="15"/>
                  </a:cubicBezTo>
                  <a:cubicBezTo>
                    <a:pt x="84" y="15"/>
                    <a:pt x="85" y="20"/>
                    <a:pt x="86" y="23"/>
                  </a:cubicBezTo>
                  <a:cubicBezTo>
                    <a:pt x="87" y="27"/>
                    <a:pt x="88" y="33"/>
                    <a:pt x="95" y="38"/>
                  </a:cubicBezTo>
                  <a:cubicBezTo>
                    <a:pt x="101" y="44"/>
                    <a:pt x="109" y="45"/>
                    <a:pt x="114" y="45"/>
                  </a:cubicBezTo>
                  <a:cubicBezTo>
                    <a:pt x="116" y="45"/>
                    <a:pt x="117" y="45"/>
                    <a:pt x="119" y="44"/>
                  </a:cubicBezTo>
                  <a:cubicBezTo>
                    <a:pt x="141" y="42"/>
                    <a:pt x="144" y="30"/>
                    <a:pt x="147" y="21"/>
                  </a:cubicBezTo>
                  <a:cubicBezTo>
                    <a:pt x="148" y="16"/>
                    <a:pt x="149" y="12"/>
                    <a:pt x="153" y="10"/>
                  </a:cubicBezTo>
                  <a:cubicBezTo>
                    <a:pt x="154" y="10"/>
                    <a:pt x="154" y="10"/>
                    <a:pt x="154" y="10"/>
                  </a:cubicBezTo>
                  <a:cubicBezTo>
                    <a:pt x="154" y="10"/>
                    <a:pt x="154" y="10"/>
                    <a:pt x="154" y="9"/>
                  </a:cubicBezTo>
                  <a:cubicBezTo>
                    <a:pt x="154" y="8"/>
                    <a:pt x="154" y="6"/>
                    <a:pt x="154" y="2"/>
                  </a:cubicBezTo>
                  <a:cubicBezTo>
                    <a:pt x="147" y="1"/>
                    <a:pt x="139" y="0"/>
                    <a:pt x="131" y="0"/>
                  </a:cubicBezTo>
                  <a:close/>
                  <a:moveTo>
                    <a:pt x="62" y="30"/>
                  </a:moveTo>
                  <a:cubicBezTo>
                    <a:pt x="59" y="35"/>
                    <a:pt x="53" y="42"/>
                    <a:pt x="39" y="42"/>
                  </a:cubicBezTo>
                  <a:cubicBezTo>
                    <a:pt x="38" y="42"/>
                    <a:pt x="37" y="42"/>
                    <a:pt x="37" y="42"/>
                  </a:cubicBezTo>
                  <a:cubicBezTo>
                    <a:pt x="28" y="41"/>
                    <a:pt x="21" y="38"/>
                    <a:pt x="16" y="32"/>
                  </a:cubicBezTo>
                  <a:cubicBezTo>
                    <a:pt x="10" y="24"/>
                    <a:pt x="11" y="12"/>
                    <a:pt x="12" y="9"/>
                  </a:cubicBezTo>
                  <a:cubicBezTo>
                    <a:pt x="13" y="4"/>
                    <a:pt x="29" y="4"/>
                    <a:pt x="34" y="4"/>
                  </a:cubicBezTo>
                  <a:cubicBezTo>
                    <a:pt x="35" y="4"/>
                    <a:pt x="37" y="4"/>
                    <a:pt x="38" y="4"/>
                  </a:cubicBezTo>
                  <a:cubicBezTo>
                    <a:pt x="49" y="5"/>
                    <a:pt x="58" y="5"/>
                    <a:pt x="62" y="11"/>
                  </a:cubicBezTo>
                  <a:cubicBezTo>
                    <a:pt x="65" y="13"/>
                    <a:pt x="66" y="22"/>
                    <a:pt x="62" y="30"/>
                  </a:cubicBezTo>
                  <a:close/>
                  <a:moveTo>
                    <a:pt x="138" y="32"/>
                  </a:moveTo>
                  <a:cubicBezTo>
                    <a:pt x="133" y="38"/>
                    <a:pt x="126" y="41"/>
                    <a:pt x="117" y="42"/>
                  </a:cubicBezTo>
                  <a:cubicBezTo>
                    <a:pt x="117" y="42"/>
                    <a:pt x="116" y="42"/>
                    <a:pt x="115" y="42"/>
                  </a:cubicBezTo>
                  <a:cubicBezTo>
                    <a:pt x="101" y="42"/>
                    <a:pt x="95" y="35"/>
                    <a:pt x="92" y="30"/>
                  </a:cubicBezTo>
                  <a:cubicBezTo>
                    <a:pt x="88" y="22"/>
                    <a:pt x="89" y="13"/>
                    <a:pt x="92" y="11"/>
                  </a:cubicBezTo>
                  <a:cubicBezTo>
                    <a:pt x="97" y="5"/>
                    <a:pt x="105" y="5"/>
                    <a:pt x="116" y="4"/>
                  </a:cubicBezTo>
                  <a:cubicBezTo>
                    <a:pt x="118" y="4"/>
                    <a:pt x="119" y="4"/>
                    <a:pt x="121" y="4"/>
                  </a:cubicBezTo>
                  <a:cubicBezTo>
                    <a:pt x="125" y="4"/>
                    <a:pt x="141" y="4"/>
                    <a:pt x="142" y="9"/>
                  </a:cubicBezTo>
                  <a:cubicBezTo>
                    <a:pt x="143" y="12"/>
                    <a:pt x="144" y="24"/>
                    <a:pt x="138" y="3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0" name="Freeform 635"/>
            <p:cNvSpPr/>
            <p:nvPr/>
          </p:nvSpPr>
          <p:spPr bwMode="auto">
            <a:xfrm>
              <a:off x="5324576" y="4877890"/>
              <a:ext cx="120578" cy="64478"/>
            </a:xfrm>
            <a:custGeom>
              <a:avLst/>
              <a:gdLst>
                <a:gd name="T0" fmla="*/ 123 w 140"/>
                <a:gd name="T1" fmla="*/ 9 h 75"/>
                <a:gd name="T2" fmla="*/ 70 w 140"/>
                <a:gd name="T3" fmla="*/ 0 h 75"/>
                <a:gd name="T4" fmla="*/ 18 w 140"/>
                <a:gd name="T5" fmla="*/ 9 h 75"/>
                <a:gd name="T6" fmla="*/ 18 w 140"/>
                <a:gd name="T7" fmla="*/ 9 h 75"/>
                <a:gd name="T8" fmla="*/ 0 w 140"/>
                <a:gd name="T9" fmla="*/ 62 h 75"/>
                <a:gd name="T10" fmla="*/ 70 w 140"/>
                <a:gd name="T11" fmla="*/ 75 h 75"/>
                <a:gd name="T12" fmla="*/ 140 w 140"/>
                <a:gd name="T13" fmla="*/ 62 h 75"/>
                <a:gd name="T14" fmla="*/ 123 w 140"/>
                <a:gd name="T15" fmla="*/ 9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75">
                  <a:moveTo>
                    <a:pt x="123" y="9"/>
                  </a:moveTo>
                  <a:cubicBezTo>
                    <a:pt x="120" y="4"/>
                    <a:pt x="97" y="0"/>
                    <a:pt x="70" y="0"/>
                  </a:cubicBezTo>
                  <a:cubicBezTo>
                    <a:pt x="43" y="0"/>
                    <a:pt x="20" y="4"/>
                    <a:pt x="18" y="9"/>
                  </a:cubicBezTo>
                  <a:cubicBezTo>
                    <a:pt x="18" y="9"/>
                    <a:pt x="18" y="9"/>
                    <a:pt x="18" y="9"/>
                  </a:cubicBezTo>
                  <a:cubicBezTo>
                    <a:pt x="18" y="9"/>
                    <a:pt x="2" y="31"/>
                    <a:pt x="0" y="62"/>
                  </a:cubicBezTo>
                  <a:cubicBezTo>
                    <a:pt x="0" y="69"/>
                    <a:pt x="31" y="75"/>
                    <a:pt x="70" y="75"/>
                  </a:cubicBezTo>
                  <a:cubicBezTo>
                    <a:pt x="109" y="75"/>
                    <a:pt x="140" y="69"/>
                    <a:pt x="140" y="62"/>
                  </a:cubicBezTo>
                  <a:cubicBezTo>
                    <a:pt x="138" y="31"/>
                    <a:pt x="123" y="9"/>
                    <a:pt x="123" y="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1" name="Freeform 636"/>
            <p:cNvSpPr/>
            <p:nvPr/>
          </p:nvSpPr>
          <p:spPr bwMode="auto">
            <a:xfrm>
              <a:off x="5302355" y="4931440"/>
              <a:ext cx="165385" cy="45536"/>
            </a:xfrm>
            <a:custGeom>
              <a:avLst/>
              <a:gdLst>
                <a:gd name="T0" fmla="*/ 166 w 192"/>
                <a:gd name="T1" fmla="*/ 0 h 53"/>
                <a:gd name="T2" fmla="*/ 26 w 192"/>
                <a:gd name="T3" fmla="*/ 0 h 53"/>
                <a:gd name="T4" fmla="*/ 0 w 192"/>
                <a:gd name="T5" fmla="*/ 35 h 53"/>
                <a:gd name="T6" fmla="*/ 96 w 192"/>
                <a:gd name="T7" fmla="*/ 53 h 53"/>
                <a:gd name="T8" fmla="*/ 192 w 192"/>
                <a:gd name="T9" fmla="*/ 35 h 53"/>
                <a:gd name="T10" fmla="*/ 166 w 192"/>
                <a:gd name="T11" fmla="*/ 0 h 53"/>
              </a:gdLst>
              <a:ahLst/>
              <a:cxnLst>
                <a:cxn ang="0">
                  <a:pos x="T0" y="T1"/>
                </a:cxn>
                <a:cxn ang="0">
                  <a:pos x="T2" y="T3"/>
                </a:cxn>
                <a:cxn ang="0">
                  <a:pos x="T4" y="T5"/>
                </a:cxn>
                <a:cxn ang="0">
                  <a:pos x="T6" y="T7"/>
                </a:cxn>
                <a:cxn ang="0">
                  <a:pos x="T8" y="T9"/>
                </a:cxn>
                <a:cxn ang="0">
                  <a:pos x="T10" y="T11"/>
                </a:cxn>
              </a:cxnLst>
              <a:rect l="0" t="0" r="r" b="b"/>
              <a:pathLst>
                <a:path w="192" h="53">
                  <a:moveTo>
                    <a:pt x="166" y="0"/>
                  </a:moveTo>
                  <a:cubicBezTo>
                    <a:pt x="26" y="0"/>
                    <a:pt x="26" y="0"/>
                    <a:pt x="26" y="0"/>
                  </a:cubicBezTo>
                  <a:cubicBezTo>
                    <a:pt x="26" y="0"/>
                    <a:pt x="1" y="19"/>
                    <a:pt x="0" y="35"/>
                  </a:cubicBezTo>
                  <a:cubicBezTo>
                    <a:pt x="0" y="45"/>
                    <a:pt x="43" y="53"/>
                    <a:pt x="96" y="53"/>
                  </a:cubicBezTo>
                  <a:cubicBezTo>
                    <a:pt x="149" y="53"/>
                    <a:pt x="192" y="45"/>
                    <a:pt x="192" y="35"/>
                  </a:cubicBezTo>
                  <a:cubicBezTo>
                    <a:pt x="191" y="19"/>
                    <a:pt x="166" y="0"/>
                    <a:pt x="16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2" name="Freeform 637"/>
            <p:cNvSpPr/>
            <p:nvPr/>
          </p:nvSpPr>
          <p:spPr bwMode="auto">
            <a:xfrm>
              <a:off x="5302355" y="4959854"/>
              <a:ext cx="165385" cy="17121"/>
            </a:xfrm>
            <a:custGeom>
              <a:avLst/>
              <a:gdLst>
                <a:gd name="T0" fmla="*/ 96 w 192"/>
                <a:gd name="T1" fmla="*/ 16 h 20"/>
                <a:gd name="T2" fmla="*/ 1 w 192"/>
                <a:gd name="T3" fmla="*/ 0 h 20"/>
                <a:gd name="T4" fmla="*/ 0 w 192"/>
                <a:gd name="T5" fmla="*/ 2 h 20"/>
                <a:gd name="T6" fmla="*/ 96 w 192"/>
                <a:gd name="T7" fmla="*/ 20 h 20"/>
                <a:gd name="T8" fmla="*/ 192 w 192"/>
                <a:gd name="T9" fmla="*/ 2 h 20"/>
                <a:gd name="T10" fmla="*/ 191 w 192"/>
                <a:gd name="T11" fmla="*/ 0 h 20"/>
                <a:gd name="T12" fmla="*/ 96 w 192"/>
                <a:gd name="T13" fmla="*/ 16 h 20"/>
              </a:gdLst>
              <a:ahLst/>
              <a:cxnLst>
                <a:cxn ang="0">
                  <a:pos x="T0" y="T1"/>
                </a:cxn>
                <a:cxn ang="0">
                  <a:pos x="T2" y="T3"/>
                </a:cxn>
                <a:cxn ang="0">
                  <a:pos x="T4" y="T5"/>
                </a:cxn>
                <a:cxn ang="0">
                  <a:pos x="T6" y="T7"/>
                </a:cxn>
                <a:cxn ang="0">
                  <a:pos x="T8" y="T9"/>
                </a:cxn>
                <a:cxn ang="0">
                  <a:pos x="T10" y="T11"/>
                </a:cxn>
                <a:cxn ang="0">
                  <a:pos x="T12" y="T13"/>
                </a:cxn>
              </a:cxnLst>
              <a:rect l="0" t="0" r="r" b="b"/>
              <a:pathLst>
                <a:path w="192" h="20">
                  <a:moveTo>
                    <a:pt x="96" y="16"/>
                  </a:moveTo>
                  <a:cubicBezTo>
                    <a:pt x="45" y="16"/>
                    <a:pt x="4" y="9"/>
                    <a:pt x="1" y="0"/>
                  </a:cubicBezTo>
                  <a:cubicBezTo>
                    <a:pt x="1" y="1"/>
                    <a:pt x="0" y="2"/>
                    <a:pt x="0" y="2"/>
                  </a:cubicBezTo>
                  <a:cubicBezTo>
                    <a:pt x="0" y="12"/>
                    <a:pt x="43" y="20"/>
                    <a:pt x="96" y="20"/>
                  </a:cubicBezTo>
                  <a:cubicBezTo>
                    <a:pt x="149" y="20"/>
                    <a:pt x="192" y="12"/>
                    <a:pt x="192" y="2"/>
                  </a:cubicBezTo>
                  <a:cubicBezTo>
                    <a:pt x="192" y="2"/>
                    <a:pt x="192" y="1"/>
                    <a:pt x="191" y="0"/>
                  </a:cubicBezTo>
                  <a:cubicBezTo>
                    <a:pt x="188" y="9"/>
                    <a:pt x="147" y="16"/>
                    <a:pt x="96" y="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3" name="Freeform 638"/>
            <p:cNvSpPr>
              <a:spLocks noEditPoints="1"/>
            </p:cNvSpPr>
            <p:nvPr/>
          </p:nvSpPr>
          <p:spPr bwMode="auto">
            <a:xfrm>
              <a:off x="4717678" y="4862590"/>
              <a:ext cx="126407" cy="166114"/>
            </a:xfrm>
            <a:custGeom>
              <a:avLst/>
              <a:gdLst>
                <a:gd name="T0" fmla="*/ 0 w 147"/>
                <a:gd name="T1" fmla="*/ 189 h 193"/>
                <a:gd name="T2" fmla="*/ 147 w 147"/>
                <a:gd name="T3" fmla="*/ 0 h 193"/>
                <a:gd name="T4" fmla="*/ 97 w 147"/>
                <a:gd name="T5" fmla="*/ 37 h 193"/>
                <a:gd name="T6" fmla="*/ 87 w 147"/>
                <a:gd name="T7" fmla="*/ 37 h 193"/>
                <a:gd name="T8" fmla="*/ 87 w 147"/>
                <a:gd name="T9" fmla="*/ 76 h 193"/>
                <a:gd name="T10" fmla="*/ 90 w 147"/>
                <a:gd name="T11" fmla="*/ 91 h 193"/>
                <a:gd name="T12" fmla="*/ 89 w 147"/>
                <a:gd name="T13" fmla="*/ 127 h 193"/>
                <a:gd name="T14" fmla="*/ 88 w 147"/>
                <a:gd name="T15" fmla="*/ 88 h 193"/>
                <a:gd name="T16" fmla="*/ 86 w 147"/>
                <a:gd name="T17" fmla="*/ 82 h 193"/>
                <a:gd name="T18" fmla="*/ 65 w 147"/>
                <a:gd name="T19" fmla="*/ 48 h 193"/>
                <a:gd name="T20" fmla="*/ 67 w 147"/>
                <a:gd name="T21" fmla="*/ 32 h 193"/>
                <a:gd name="T22" fmla="*/ 69 w 147"/>
                <a:gd name="T23" fmla="*/ 37 h 193"/>
                <a:gd name="T24" fmla="*/ 67 w 147"/>
                <a:gd name="T25" fmla="*/ 53 h 193"/>
                <a:gd name="T26" fmla="*/ 61 w 147"/>
                <a:gd name="T27" fmla="*/ 76 h 193"/>
                <a:gd name="T28" fmla="*/ 55 w 147"/>
                <a:gd name="T29" fmla="*/ 90 h 193"/>
                <a:gd name="T30" fmla="*/ 55 w 147"/>
                <a:gd name="T31" fmla="*/ 90 h 193"/>
                <a:gd name="T32" fmla="*/ 55 w 147"/>
                <a:gd name="T33" fmla="*/ 50 h 193"/>
                <a:gd name="T34" fmla="*/ 59 w 147"/>
                <a:gd name="T35" fmla="*/ 37 h 193"/>
                <a:gd name="T36" fmla="*/ 55 w 147"/>
                <a:gd name="T37" fmla="*/ 35 h 193"/>
                <a:gd name="T38" fmla="*/ 50 w 147"/>
                <a:gd name="T39" fmla="*/ 47 h 193"/>
                <a:gd name="T40" fmla="*/ 29 w 147"/>
                <a:gd name="T41" fmla="*/ 45 h 193"/>
                <a:gd name="T42" fmla="*/ 30 w 147"/>
                <a:gd name="T43" fmla="*/ 32 h 193"/>
                <a:gd name="T44" fmla="*/ 44 w 147"/>
                <a:gd name="T45" fmla="*/ 32 h 193"/>
                <a:gd name="T46" fmla="*/ 40 w 147"/>
                <a:gd name="T47" fmla="*/ 49 h 193"/>
                <a:gd name="T48" fmla="*/ 38 w 147"/>
                <a:gd name="T49" fmla="*/ 111 h 193"/>
                <a:gd name="T50" fmla="*/ 38 w 147"/>
                <a:gd name="T51" fmla="*/ 111 h 193"/>
                <a:gd name="T52" fmla="*/ 61 w 147"/>
                <a:gd name="T53" fmla="*/ 142 h 193"/>
                <a:gd name="T54" fmla="*/ 61 w 147"/>
                <a:gd name="T55" fmla="*/ 136 h 193"/>
                <a:gd name="T56" fmla="*/ 72 w 147"/>
                <a:gd name="T57" fmla="*/ 124 h 193"/>
                <a:gd name="T58" fmla="*/ 72 w 147"/>
                <a:gd name="T59" fmla="*/ 124 h 193"/>
                <a:gd name="T60" fmla="*/ 72 w 147"/>
                <a:gd name="T61" fmla="*/ 94 h 193"/>
                <a:gd name="T62" fmla="*/ 61 w 147"/>
                <a:gd name="T63" fmla="*/ 82 h 193"/>
                <a:gd name="T64" fmla="*/ 75 w 147"/>
                <a:gd name="T65" fmla="*/ 32 h 193"/>
                <a:gd name="T66" fmla="*/ 80 w 147"/>
                <a:gd name="T67" fmla="*/ 45 h 193"/>
                <a:gd name="T68" fmla="*/ 75 w 147"/>
                <a:gd name="T69" fmla="*/ 32 h 193"/>
                <a:gd name="T70" fmla="*/ 88 w 147"/>
                <a:gd name="T71" fmla="*/ 130 h 193"/>
                <a:gd name="T72" fmla="*/ 89 w 147"/>
                <a:gd name="T73" fmla="*/ 137 h 193"/>
                <a:gd name="T74" fmla="*/ 100 w 147"/>
                <a:gd name="T75" fmla="*/ 133 h 193"/>
                <a:gd name="T76" fmla="*/ 100 w 147"/>
                <a:gd name="T77" fmla="*/ 133 h 193"/>
                <a:gd name="T78" fmla="*/ 109 w 147"/>
                <a:gd name="T79" fmla="*/ 107 h 193"/>
                <a:gd name="T80" fmla="*/ 106 w 147"/>
                <a:gd name="T81" fmla="*/ 47 h 193"/>
                <a:gd name="T82" fmla="*/ 100 w 147"/>
                <a:gd name="T83" fmla="*/ 52 h 193"/>
                <a:gd name="T84" fmla="*/ 110 w 147"/>
                <a:gd name="T85" fmla="*/ 38 h 193"/>
                <a:gd name="T86" fmla="*/ 110 w 147"/>
                <a:gd name="T87" fmla="*/ 52 h 193"/>
                <a:gd name="T88" fmla="*/ 119 w 147"/>
                <a:gd name="T89" fmla="*/ 52 h 193"/>
                <a:gd name="T90" fmla="*/ 112 w 147"/>
                <a:gd name="T91" fmla="*/ 32 h 193"/>
                <a:gd name="T92" fmla="*/ 32 w 147"/>
                <a:gd name="T93" fmla="*/ 40 h 193"/>
                <a:gd name="T94" fmla="*/ 30 w 147"/>
                <a:gd name="T95" fmla="*/ 35 h 193"/>
                <a:gd name="T96" fmla="*/ 78 w 147"/>
                <a:gd name="T97" fmla="*/ 35 h 193"/>
                <a:gd name="T98" fmla="*/ 80 w 147"/>
                <a:gd name="T99" fmla="*/ 42 h 193"/>
                <a:gd name="T100" fmla="*/ 103 w 147"/>
                <a:gd name="T101" fmla="*/ 41 h 193"/>
                <a:gd name="T102" fmla="*/ 43 w 147"/>
                <a:gd name="T103" fmla="*/ 46 h 193"/>
                <a:gd name="T104" fmla="*/ 90 w 147"/>
                <a:gd name="T105" fmla="*/ 48 h 193"/>
                <a:gd name="T106" fmla="*/ 93 w 147"/>
                <a:gd name="T107" fmla="*/ 4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193">
                  <a:moveTo>
                    <a:pt x="0" y="0"/>
                  </a:moveTo>
                  <a:cubicBezTo>
                    <a:pt x="0" y="189"/>
                    <a:pt x="0" y="189"/>
                    <a:pt x="0" y="189"/>
                  </a:cubicBezTo>
                  <a:cubicBezTo>
                    <a:pt x="0" y="189"/>
                    <a:pt x="0" y="189"/>
                    <a:pt x="0" y="189"/>
                  </a:cubicBezTo>
                  <a:cubicBezTo>
                    <a:pt x="0" y="189"/>
                    <a:pt x="0" y="189"/>
                    <a:pt x="0" y="189"/>
                  </a:cubicBezTo>
                  <a:cubicBezTo>
                    <a:pt x="0" y="191"/>
                    <a:pt x="2" y="193"/>
                    <a:pt x="5" y="193"/>
                  </a:cubicBezTo>
                  <a:cubicBezTo>
                    <a:pt x="147" y="193"/>
                    <a:pt x="147" y="193"/>
                    <a:pt x="147" y="193"/>
                  </a:cubicBezTo>
                  <a:cubicBezTo>
                    <a:pt x="147" y="184"/>
                    <a:pt x="147" y="184"/>
                    <a:pt x="147" y="184"/>
                  </a:cubicBezTo>
                  <a:cubicBezTo>
                    <a:pt x="147" y="0"/>
                    <a:pt x="147" y="0"/>
                    <a:pt x="147" y="0"/>
                  </a:cubicBezTo>
                  <a:lnTo>
                    <a:pt x="0" y="0"/>
                  </a:lnTo>
                  <a:close/>
                  <a:moveTo>
                    <a:pt x="87" y="37"/>
                  </a:moveTo>
                  <a:cubicBezTo>
                    <a:pt x="87" y="34"/>
                    <a:pt x="89" y="32"/>
                    <a:pt x="92" y="32"/>
                  </a:cubicBezTo>
                  <a:cubicBezTo>
                    <a:pt x="95" y="32"/>
                    <a:pt x="97" y="34"/>
                    <a:pt x="97" y="37"/>
                  </a:cubicBezTo>
                  <a:cubicBezTo>
                    <a:pt x="97" y="47"/>
                    <a:pt x="97" y="47"/>
                    <a:pt x="97" y="47"/>
                  </a:cubicBezTo>
                  <a:cubicBezTo>
                    <a:pt x="97" y="51"/>
                    <a:pt x="95" y="53"/>
                    <a:pt x="92" y="53"/>
                  </a:cubicBezTo>
                  <a:cubicBezTo>
                    <a:pt x="89" y="53"/>
                    <a:pt x="87" y="51"/>
                    <a:pt x="87" y="47"/>
                  </a:cubicBezTo>
                  <a:lnTo>
                    <a:pt x="87" y="37"/>
                  </a:lnTo>
                  <a:close/>
                  <a:moveTo>
                    <a:pt x="97" y="83"/>
                  </a:moveTo>
                  <a:cubicBezTo>
                    <a:pt x="96" y="84"/>
                    <a:pt x="94" y="85"/>
                    <a:pt x="92" y="86"/>
                  </a:cubicBezTo>
                  <a:cubicBezTo>
                    <a:pt x="91" y="84"/>
                    <a:pt x="90" y="82"/>
                    <a:pt x="89" y="80"/>
                  </a:cubicBezTo>
                  <a:cubicBezTo>
                    <a:pt x="88" y="79"/>
                    <a:pt x="88" y="77"/>
                    <a:pt x="87" y="76"/>
                  </a:cubicBezTo>
                  <a:cubicBezTo>
                    <a:pt x="91" y="78"/>
                    <a:pt x="94" y="80"/>
                    <a:pt x="97" y="83"/>
                  </a:cubicBezTo>
                  <a:close/>
                  <a:moveTo>
                    <a:pt x="75" y="107"/>
                  </a:moveTo>
                  <a:cubicBezTo>
                    <a:pt x="75" y="94"/>
                    <a:pt x="75" y="94"/>
                    <a:pt x="75" y="94"/>
                  </a:cubicBezTo>
                  <a:cubicBezTo>
                    <a:pt x="80" y="94"/>
                    <a:pt x="85" y="93"/>
                    <a:pt x="90" y="91"/>
                  </a:cubicBezTo>
                  <a:cubicBezTo>
                    <a:pt x="91" y="96"/>
                    <a:pt x="92" y="102"/>
                    <a:pt x="92" y="107"/>
                  </a:cubicBezTo>
                  <a:lnTo>
                    <a:pt x="75" y="107"/>
                  </a:lnTo>
                  <a:close/>
                  <a:moveTo>
                    <a:pt x="92" y="111"/>
                  </a:moveTo>
                  <a:cubicBezTo>
                    <a:pt x="92" y="117"/>
                    <a:pt x="91" y="122"/>
                    <a:pt x="89" y="127"/>
                  </a:cubicBezTo>
                  <a:cubicBezTo>
                    <a:pt x="85" y="125"/>
                    <a:pt x="80" y="124"/>
                    <a:pt x="75" y="124"/>
                  </a:cubicBezTo>
                  <a:cubicBezTo>
                    <a:pt x="75" y="111"/>
                    <a:pt x="75" y="111"/>
                    <a:pt x="75" y="111"/>
                  </a:cubicBezTo>
                  <a:lnTo>
                    <a:pt x="92" y="111"/>
                  </a:lnTo>
                  <a:close/>
                  <a:moveTo>
                    <a:pt x="88" y="88"/>
                  </a:moveTo>
                  <a:cubicBezTo>
                    <a:pt x="85" y="89"/>
                    <a:pt x="80" y="90"/>
                    <a:pt x="75" y="90"/>
                  </a:cubicBezTo>
                  <a:cubicBezTo>
                    <a:pt x="75" y="74"/>
                    <a:pt x="75" y="74"/>
                    <a:pt x="75" y="74"/>
                  </a:cubicBezTo>
                  <a:cubicBezTo>
                    <a:pt x="77" y="74"/>
                    <a:pt x="79" y="74"/>
                    <a:pt x="80" y="74"/>
                  </a:cubicBezTo>
                  <a:cubicBezTo>
                    <a:pt x="83" y="76"/>
                    <a:pt x="84" y="79"/>
                    <a:pt x="86" y="82"/>
                  </a:cubicBezTo>
                  <a:cubicBezTo>
                    <a:pt x="87" y="84"/>
                    <a:pt x="88" y="86"/>
                    <a:pt x="88" y="88"/>
                  </a:cubicBezTo>
                  <a:close/>
                  <a:moveTo>
                    <a:pt x="62" y="46"/>
                  </a:moveTo>
                  <a:cubicBezTo>
                    <a:pt x="65" y="46"/>
                    <a:pt x="65" y="46"/>
                    <a:pt x="65" y="46"/>
                  </a:cubicBezTo>
                  <a:cubicBezTo>
                    <a:pt x="65" y="48"/>
                    <a:pt x="65" y="48"/>
                    <a:pt x="65" y="48"/>
                  </a:cubicBezTo>
                  <a:cubicBezTo>
                    <a:pt x="65" y="49"/>
                    <a:pt x="66" y="50"/>
                    <a:pt x="67" y="50"/>
                  </a:cubicBezTo>
                  <a:cubicBezTo>
                    <a:pt x="68" y="50"/>
                    <a:pt x="69" y="49"/>
                    <a:pt x="69" y="48"/>
                  </a:cubicBezTo>
                  <a:cubicBezTo>
                    <a:pt x="69" y="43"/>
                    <a:pt x="62" y="43"/>
                    <a:pt x="62" y="37"/>
                  </a:cubicBezTo>
                  <a:cubicBezTo>
                    <a:pt x="62" y="34"/>
                    <a:pt x="64" y="32"/>
                    <a:pt x="67" y="32"/>
                  </a:cubicBezTo>
                  <a:cubicBezTo>
                    <a:pt x="70" y="32"/>
                    <a:pt x="72" y="34"/>
                    <a:pt x="72" y="37"/>
                  </a:cubicBezTo>
                  <a:cubicBezTo>
                    <a:pt x="72" y="38"/>
                    <a:pt x="72" y="38"/>
                    <a:pt x="72" y="38"/>
                  </a:cubicBezTo>
                  <a:cubicBezTo>
                    <a:pt x="69" y="38"/>
                    <a:pt x="69" y="38"/>
                    <a:pt x="69" y="38"/>
                  </a:cubicBezTo>
                  <a:cubicBezTo>
                    <a:pt x="69" y="37"/>
                    <a:pt x="69" y="37"/>
                    <a:pt x="69" y="37"/>
                  </a:cubicBezTo>
                  <a:cubicBezTo>
                    <a:pt x="69" y="35"/>
                    <a:pt x="68" y="35"/>
                    <a:pt x="67" y="35"/>
                  </a:cubicBezTo>
                  <a:cubicBezTo>
                    <a:pt x="66" y="35"/>
                    <a:pt x="66" y="35"/>
                    <a:pt x="66" y="37"/>
                  </a:cubicBezTo>
                  <a:cubicBezTo>
                    <a:pt x="66" y="41"/>
                    <a:pt x="72" y="42"/>
                    <a:pt x="72" y="47"/>
                  </a:cubicBezTo>
                  <a:cubicBezTo>
                    <a:pt x="72" y="51"/>
                    <a:pt x="70" y="53"/>
                    <a:pt x="67" y="53"/>
                  </a:cubicBezTo>
                  <a:cubicBezTo>
                    <a:pt x="64" y="53"/>
                    <a:pt x="62" y="51"/>
                    <a:pt x="62" y="47"/>
                  </a:cubicBezTo>
                  <a:lnTo>
                    <a:pt x="62" y="46"/>
                  </a:lnTo>
                  <a:close/>
                  <a:moveTo>
                    <a:pt x="50" y="83"/>
                  </a:moveTo>
                  <a:cubicBezTo>
                    <a:pt x="53" y="80"/>
                    <a:pt x="57" y="78"/>
                    <a:pt x="61" y="76"/>
                  </a:cubicBezTo>
                  <a:cubicBezTo>
                    <a:pt x="60" y="77"/>
                    <a:pt x="59" y="79"/>
                    <a:pt x="58" y="80"/>
                  </a:cubicBezTo>
                  <a:cubicBezTo>
                    <a:pt x="57" y="82"/>
                    <a:pt x="56" y="84"/>
                    <a:pt x="56" y="86"/>
                  </a:cubicBezTo>
                  <a:cubicBezTo>
                    <a:pt x="54" y="85"/>
                    <a:pt x="52" y="84"/>
                    <a:pt x="50" y="83"/>
                  </a:cubicBezTo>
                  <a:close/>
                  <a:moveTo>
                    <a:pt x="55" y="90"/>
                  </a:moveTo>
                  <a:cubicBezTo>
                    <a:pt x="53" y="95"/>
                    <a:pt x="52" y="101"/>
                    <a:pt x="52" y="107"/>
                  </a:cubicBezTo>
                  <a:cubicBezTo>
                    <a:pt x="38" y="107"/>
                    <a:pt x="38" y="107"/>
                    <a:pt x="38" y="107"/>
                  </a:cubicBezTo>
                  <a:cubicBezTo>
                    <a:pt x="39" y="99"/>
                    <a:pt x="42" y="91"/>
                    <a:pt x="48" y="85"/>
                  </a:cubicBezTo>
                  <a:cubicBezTo>
                    <a:pt x="50" y="87"/>
                    <a:pt x="52" y="88"/>
                    <a:pt x="55" y="90"/>
                  </a:cubicBezTo>
                  <a:close/>
                  <a:moveTo>
                    <a:pt x="50" y="46"/>
                  </a:moveTo>
                  <a:cubicBezTo>
                    <a:pt x="53" y="46"/>
                    <a:pt x="53" y="46"/>
                    <a:pt x="53" y="46"/>
                  </a:cubicBezTo>
                  <a:cubicBezTo>
                    <a:pt x="53" y="48"/>
                    <a:pt x="53" y="48"/>
                    <a:pt x="53" y="48"/>
                  </a:cubicBezTo>
                  <a:cubicBezTo>
                    <a:pt x="53" y="49"/>
                    <a:pt x="54" y="50"/>
                    <a:pt x="55" y="50"/>
                  </a:cubicBezTo>
                  <a:cubicBezTo>
                    <a:pt x="56" y="50"/>
                    <a:pt x="56" y="49"/>
                    <a:pt x="56" y="48"/>
                  </a:cubicBezTo>
                  <a:cubicBezTo>
                    <a:pt x="56" y="43"/>
                    <a:pt x="50" y="43"/>
                    <a:pt x="50" y="37"/>
                  </a:cubicBezTo>
                  <a:cubicBezTo>
                    <a:pt x="50" y="34"/>
                    <a:pt x="52" y="32"/>
                    <a:pt x="55" y="32"/>
                  </a:cubicBezTo>
                  <a:cubicBezTo>
                    <a:pt x="58" y="32"/>
                    <a:pt x="59" y="34"/>
                    <a:pt x="59" y="37"/>
                  </a:cubicBezTo>
                  <a:cubicBezTo>
                    <a:pt x="59" y="38"/>
                    <a:pt x="59" y="38"/>
                    <a:pt x="59" y="38"/>
                  </a:cubicBezTo>
                  <a:cubicBezTo>
                    <a:pt x="56" y="38"/>
                    <a:pt x="56" y="38"/>
                    <a:pt x="56" y="38"/>
                  </a:cubicBezTo>
                  <a:cubicBezTo>
                    <a:pt x="56" y="37"/>
                    <a:pt x="56" y="37"/>
                    <a:pt x="56" y="37"/>
                  </a:cubicBezTo>
                  <a:cubicBezTo>
                    <a:pt x="56" y="35"/>
                    <a:pt x="56" y="35"/>
                    <a:pt x="55" y="35"/>
                  </a:cubicBezTo>
                  <a:cubicBezTo>
                    <a:pt x="54" y="35"/>
                    <a:pt x="53" y="35"/>
                    <a:pt x="53" y="37"/>
                  </a:cubicBezTo>
                  <a:cubicBezTo>
                    <a:pt x="53" y="41"/>
                    <a:pt x="59" y="42"/>
                    <a:pt x="59" y="47"/>
                  </a:cubicBezTo>
                  <a:cubicBezTo>
                    <a:pt x="59" y="51"/>
                    <a:pt x="58" y="53"/>
                    <a:pt x="55" y="53"/>
                  </a:cubicBezTo>
                  <a:cubicBezTo>
                    <a:pt x="52" y="53"/>
                    <a:pt x="50" y="51"/>
                    <a:pt x="50" y="47"/>
                  </a:cubicBezTo>
                  <a:lnTo>
                    <a:pt x="50" y="46"/>
                  </a:lnTo>
                  <a:close/>
                  <a:moveTo>
                    <a:pt x="35" y="40"/>
                  </a:moveTo>
                  <a:cubicBezTo>
                    <a:pt x="35" y="43"/>
                    <a:pt x="33" y="45"/>
                    <a:pt x="30" y="45"/>
                  </a:cubicBezTo>
                  <a:cubicBezTo>
                    <a:pt x="29" y="45"/>
                    <a:pt x="29" y="45"/>
                    <a:pt x="29" y="45"/>
                  </a:cubicBezTo>
                  <a:cubicBezTo>
                    <a:pt x="29" y="52"/>
                    <a:pt x="29" y="52"/>
                    <a:pt x="29" y="52"/>
                  </a:cubicBezTo>
                  <a:cubicBezTo>
                    <a:pt x="25" y="52"/>
                    <a:pt x="25" y="52"/>
                    <a:pt x="25" y="52"/>
                  </a:cubicBezTo>
                  <a:cubicBezTo>
                    <a:pt x="25" y="32"/>
                    <a:pt x="25" y="32"/>
                    <a:pt x="25" y="32"/>
                  </a:cubicBezTo>
                  <a:cubicBezTo>
                    <a:pt x="30" y="32"/>
                    <a:pt x="30" y="32"/>
                    <a:pt x="30" y="32"/>
                  </a:cubicBezTo>
                  <a:cubicBezTo>
                    <a:pt x="33" y="32"/>
                    <a:pt x="35" y="34"/>
                    <a:pt x="35" y="37"/>
                  </a:cubicBezTo>
                  <a:lnTo>
                    <a:pt x="35" y="40"/>
                  </a:lnTo>
                  <a:close/>
                  <a:moveTo>
                    <a:pt x="40" y="32"/>
                  </a:moveTo>
                  <a:cubicBezTo>
                    <a:pt x="44" y="32"/>
                    <a:pt x="44" y="32"/>
                    <a:pt x="44" y="32"/>
                  </a:cubicBezTo>
                  <a:cubicBezTo>
                    <a:pt x="48" y="52"/>
                    <a:pt x="48" y="52"/>
                    <a:pt x="48" y="52"/>
                  </a:cubicBezTo>
                  <a:cubicBezTo>
                    <a:pt x="44" y="52"/>
                    <a:pt x="44" y="52"/>
                    <a:pt x="44" y="52"/>
                  </a:cubicBezTo>
                  <a:cubicBezTo>
                    <a:pt x="44" y="49"/>
                    <a:pt x="44" y="49"/>
                    <a:pt x="44" y="49"/>
                  </a:cubicBezTo>
                  <a:cubicBezTo>
                    <a:pt x="40" y="49"/>
                    <a:pt x="40" y="49"/>
                    <a:pt x="40" y="49"/>
                  </a:cubicBezTo>
                  <a:cubicBezTo>
                    <a:pt x="39" y="52"/>
                    <a:pt x="39" y="52"/>
                    <a:pt x="39" y="52"/>
                  </a:cubicBezTo>
                  <a:cubicBezTo>
                    <a:pt x="37" y="52"/>
                    <a:pt x="37" y="52"/>
                    <a:pt x="37" y="52"/>
                  </a:cubicBezTo>
                  <a:lnTo>
                    <a:pt x="40" y="32"/>
                  </a:lnTo>
                  <a:close/>
                  <a:moveTo>
                    <a:pt x="38" y="111"/>
                  </a:moveTo>
                  <a:cubicBezTo>
                    <a:pt x="52" y="111"/>
                    <a:pt x="52" y="111"/>
                    <a:pt x="52" y="111"/>
                  </a:cubicBezTo>
                  <a:cubicBezTo>
                    <a:pt x="52" y="117"/>
                    <a:pt x="53" y="123"/>
                    <a:pt x="55" y="128"/>
                  </a:cubicBezTo>
                  <a:cubicBezTo>
                    <a:pt x="52" y="130"/>
                    <a:pt x="50" y="131"/>
                    <a:pt x="48" y="133"/>
                  </a:cubicBezTo>
                  <a:cubicBezTo>
                    <a:pt x="42" y="127"/>
                    <a:pt x="39" y="119"/>
                    <a:pt x="38" y="111"/>
                  </a:cubicBezTo>
                  <a:close/>
                  <a:moveTo>
                    <a:pt x="50" y="135"/>
                  </a:moveTo>
                  <a:cubicBezTo>
                    <a:pt x="52" y="134"/>
                    <a:pt x="54" y="133"/>
                    <a:pt x="56" y="132"/>
                  </a:cubicBezTo>
                  <a:cubicBezTo>
                    <a:pt x="57" y="134"/>
                    <a:pt x="57" y="136"/>
                    <a:pt x="58" y="137"/>
                  </a:cubicBezTo>
                  <a:cubicBezTo>
                    <a:pt x="59" y="139"/>
                    <a:pt x="60" y="141"/>
                    <a:pt x="61" y="142"/>
                  </a:cubicBezTo>
                  <a:cubicBezTo>
                    <a:pt x="57" y="141"/>
                    <a:pt x="53" y="138"/>
                    <a:pt x="50" y="135"/>
                  </a:cubicBezTo>
                  <a:close/>
                  <a:moveTo>
                    <a:pt x="72" y="144"/>
                  </a:moveTo>
                  <a:cubicBezTo>
                    <a:pt x="71" y="144"/>
                    <a:pt x="69" y="144"/>
                    <a:pt x="68" y="144"/>
                  </a:cubicBezTo>
                  <a:cubicBezTo>
                    <a:pt x="65" y="142"/>
                    <a:pt x="63" y="139"/>
                    <a:pt x="61" y="136"/>
                  </a:cubicBezTo>
                  <a:cubicBezTo>
                    <a:pt x="60" y="134"/>
                    <a:pt x="60" y="132"/>
                    <a:pt x="59" y="130"/>
                  </a:cubicBezTo>
                  <a:cubicBezTo>
                    <a:pt x="63" y="129"/>
                    <a:pt x="67" y="128"/>
                    <a:pt x="72" y="128"/>
                  </a:cubicBezTo>
                  <a:lnTo>
                    <a:pt x="72" y="144"/>
                  </a:lnTo>
                  <a:close/>
                  <a:moveTo>
                    <a:pt x="72" y="124"/>
                  </a:moveTo>
                  <a:cubicBezTo>
                    <a:pt x="67" y="124"/>
                    <a:pt x="62" y="125"/>
                    <a:pt x="58" y="127"/>
                  </a:cubicBezTo>
                  <a:cubicBezTo>
                    <a:pt x="57" y="122"/>
                    <a:pt x="56" y="117"/>
                    <a:pt x="56" y="111"/>
                  </a:cubicBezTo>
                  <a:cubicBezTo>
                    <a:pt x="72" y="111"/>
                    <a:pt x="72" y="111"/>
                    <a:pt x="72" y="111"/>
                  </a:cubicBezTo>
                  <a:lnTo>
                    <a:pt x="72" y="124"/>
                  </a:lnTo>
                  <a:close/>
                  <a:moveTo>
                    <a:pt x="72" y="107"/>
                  </a:moveTo>
                  <a:cubicBezTo>
                    <a:pt x="56" y="107"/>
                    <a:pt x="56" y="107"/>
                    <a:pt x="56" y="107"/>
                  </a:cubicBezTo>
                  <a:cubicBezTo>
                    <a:pt x="56" y="102"/>
                    <a:pt x="57" y="96"/>
                    <a:pt x="58" y="91"/>
                  </a:cubicBezTo>
                  <a:cubicBezTo>
                    <a:pt x="62" y="93"/>
                    <a:pt x="67" y="94"/>
                    <a:pt x="72" y="94"/>
                  </a:cubicBezTo>
                  <a:lnTo>
                    <a:pt x="72" y="107"/>
                  </a:lnTo>
                  <a:close/>
                  <a:moveTo>
                    <a:pt x="72" y="90"/>
                  </a:moveTo>
                  <a:cubicBezTo>
                    <a:pt x="67" y="90"/>
                    <a:pt x="63" y="89"/>
                    <a:pt x="59" y="88"/>
                  </a:cubicBezTo>
                  <a:cubicBezTo>
                    <a:pt x="60" y="86"/>
                    <a:pt x="60" y="84"/>
                    <a:pt x="61" y="82"/>
                  </a:cubicBezTo>
                  <a:cubicBezTo>
                    <a:pt x="63" y="79"/>
                    <a:pt x="65" y="76"/>
                    <a:pt x="67" y="74"/>
                  </a:cubicBezTo>
                  <a:cubicBezTo>
                    <a:pt x="69" y="74"/>
                    <a:pt x="70" y="74"/>
                    <a:pt x="72" y="74"/>
                  </a:cubicBezTo>
                  <a:lnTo>
                    <a:pt x="72" y="90"/>
                  </a:lnTo>
                  <a:close/>
                  <a:moveTo>
                    <a:pt x="75" y="32"/>
                  </a:moveTo>
                  <a:cubicBezTo>
                    <a:pt x="80" y="32"/>
                    <a:pt x="80" y="32"/>
                    <a:pt x="80" y="32"/>
                  </a:cubicBezTo>
                  <a:cubicBezTo>
                    <a:pt x="83" y="32"/>
                    <a:pt x="84" y="34"/>
                    <a:pt x="84" y="37"/>
                  </a:cubicBezTo>
                  <a:cubicBezTo>
                    <a:pt x="84" y="40"/>
                    <a:pt x="84" y="40"/>
                    <a:pt x="84" y="40"/>
                  </a:cubicBezTo>
                  <a:cubicBezTo>
                    <a:pt x="84" y="43"/>
                    <a:pt x="83" y="45"/>
                    <a:pt x="80" y="45"/>
                  </a:cubicBezTo>
                  <a:cubicBezTo>
                    <a:pt x="78" y="45"/>
                    <a:pt x="78" y="45"/>
                    <a:pt x="78" y="45"/>
                  </a:cubicBezTo>
                  <a:cubicBezTo>
                    <a:pt x="78" y="52"/>
                    <a:pt x="78" y="52"/>
                    <a:pt x="78" y="52"/>
                  </a:cubicBezTo>
                  <a:cubicBezTo>
                    <a:pt x="75" y="52"/>
                    <a:pt x="75" y="52"/>
                    <a:pt x="75" y="52"/>
                  </a:cubicBezTo>
                  <a:lnTo>
                    <a:pt x="75" y="32"/>
                  </a:lnTo>
                  <a:close/>
                  <a:moveTo>
                    <a:pt x="80" y="144"/>
                  </a:moveTo>
                  <a:cubicBezTo>
                    <a:pt x="78" y="144"/>
                    <a:pt x="77" y="144"/>
                    <a:pt x="75" y="144"/>
                  </a:cubicBezTo>
                  <a:cubicBezTo>
                    <a:pt x="75" y="128"/>
                    <a:pt x="75" y="128"/>
                    <a:pt x="75" y="128"/>
                  </a:cubicBezTo>
                  <a:cubicBezTo>
                    <a:pt x="80" y="128"/>
                    <a:pt x="84" y="129"/>
                    <a:pt x="88" y="130"/>
                  </a:cubicBezTo>
                  <a:cubicBezTo>
                    <a:pt x="88" y="132"/>
                    <a:pt x="87" y="134"/>
                    <a:pt x="86" y="136"/>
                  </a:cubicBezTo>
                  <a:cubicBezTo>
                    <a:pt x="84" y="139"/>
                    <a:pt x="82" y="142"/>
                    <a:pt x="80" y="144"/>
                  </a:cubicBezTo>
                  <a:close/>
                  <a:moveTo>
                    <a:pt x="86" y="142"/>
                  </a:moveTo>
                  <a:cubicBezTo>
                    <a:pt x="87" y="141"/>
                    <a:pt x="88" y="139"/>
                    <a:pt x="89" y="137"/>
                  </a:cubicBezTo>
                  <a:cubicBezTo>
                    <a:pt x="90" y="136"/>
                    <a:pt x="91" y="134"/>
                    <a:pt x="92" y="132"/>
                  </a:cubicBezTo>
                  <a:cubicBezTo>
                    <a:pt x="94" y="133"/>
                    <a:pt x="96" y="134"/>
                    <a:pt x="97" y="135"/>
                  </a:cubicBezTo>
                  <a:cubicBezTo>
                    <a:pt x="94" y="138"/>
                    <a:pt x="90" y="141"/>
                    <a:pt x="86" y="142"/>
                  </a:cubicBezTo>
                  <a:close/>
                  <a:moveTo>
                    <a:pt x="100" y="133"/>
                  </a:moveTo>
                  <a:cubicBezTo>
                    <a:pt x="98" y="131"/>
                    <a:pt x="95" y="130"/>
                    <a:pt x="93" y="128"/>
                  </a:cubicBezTo>
                  <a:cubicBezTo>
                    <a:pt x="94" y="123"/>
                    <a:pt x="95" y="117"/>
                    <a:pt x="95" y="111"/>
                  </a:cubicBezTo>
                  <a:cubicBezTo>
                    <a:pt x="109" y="111"/>
                    <a:pt x="109" y="111"/>
                    <a:pt x="109" y="111"/>
                  </a:cubicBezTo>
                  <a:cubicBezTo>
                    <a:pt x="109" y="119"/>
                    <a:pt x="105" y="127"/>
                    <a:pt x="100" y="133"/>
                  </a:cubicBezTo>
                  <a:close/>
                  <a:moveTo>
                    <a:pt x="95" y="107"/>
                  </a:moveTo>
                  <a:cubicBezTo>
                    <a:pt x="95" y="101"/>
                    <a:pt x="94" y="95"/>
                    <a:pt x="93" y="90"/>
                  </a:cubicBezTo>
                  <a:cubicBezTo>
                    <a:pt x="95" y="88"/>
                    <a:pt x="98" y="87"/>
                    <a:pt x="100" y="85"/>
                  </a:cubicBezTo>
                  <a:cubicBezTo>
                    <a:pt x="105" y="91"/>
                    <a:pt x="109" y="99"/>
                    <a:pt x="109" y="107"/>
                  </a:cubicBezTo>
                  <a:lnTo>
                    <a:pt x="95" y="107"/>
                  </a:lnTo>
                  <a:close/>
                  <a:moveTo>
                    <a:pt x="107" y="52"/>
                  </a:moveTo>
                  <a:cubicBezTo>
                    <a:pt x="107" y="52"/>
                    <a:pt x="106" y="51"/>
                    <a:pt x="106" y="50"/>
                  </a:cubicBezTo>
                  <a:cubicBezTo>
                    <a:pt x="106" y="47"/>
                    <a:pt x="106" y="47"/>
                    <a:pt x="106" y="47"/>
                  </a:cubicBezTo>
                  <a:cubicBezTo>
                    <a:pt x="106" y="45"/>
                    <a:pt x="106" y="44"/>
                    <a:pt x="104" y="44"/>
                  </a:cubicBezTo>
                  <a:cubicBezTo>
                    <a:pt x="103" y="44"/>
                    <a:pt x="103" y="44"/>
                    <a:pt x="103" y="44"/>
                  </a:cubicBezTo>
                  <a:cubicBezTo>
                    <a:pt x="103" y="52"/>
                    <a:pt x="103" y="52"/>
                    <a:pt x="103" y="52"/>
                  </a:cubicBezTo>
                  <a:cubicBezTo>
                    <a:pt x="100" y="52"/>
                    <a:pt x="100" y="52"/>
                    <a:pt x="100" y="52"/>
                  </a:cubicBezTo>
                  <a:cubicBezTo>
                    <a:pt x="100" y="32"/>
                    <a:pt x="100" y="32"/>
                    <a:pt x="100" y="32"/>
                  </a:cubicBezTo>
                  <a:cubicBezTo>
                    <a:pt x="105" y="32"/>
                    <a:pt x="105" y="32"/>
                    <a:pt x="105" y="32"/>
                  </a:cubicBezTo>
                  <a:cubicBezTo>
                    <a:pt x="108" y="32"/>
                    <a:pt x="110" y="34"/>
                    <a:pt x="110" y="37"/>
                  </a:cubicBezTo>
                  <a:cubicBezTo>
                    <a:pt x="110" y="38"/>
                    <a:pt x="110" y="38"/>
                    <a:pt x="110" y="38"/>
                  </a:cubicBezTo>
                  <a:cubicBezTo>
                    <a:pt x="110" y="40"/>
                    <a:pt x="109" y="42"/>
                    <a:pt x="107" y="42"/>
                  </a:cubicBezTo>
                  <a:cubicBezTo>
                    <a:pt x="109" y="43"/>
                    <a:pt x="110" y="45"/>
                    <a:pt x="110" y="47"/>
                  </a:cubicBezTo>
                  <a:cubicBezTo>
                    <a:pt x="110" y="50"/>
                    <a:pt x="110" y="50"/>
                    <a:pt x="110" y="50"/>
                  </a:cubicBezTo>
                  <a:cubicBezTo>
                    <a:pt x="110" y="51"/>
                    <a:pt x="110" y="52"/>
                    <a:pt x="110" y="52"/>
                  </a:cubicBezTo>
                  <a:lnTo>
                    <a:pt x="107" y="52"/>
                  </a:lnTo>
                  <a:close/>
                  <a:moveTo>
                    <a:pt x="122" y="35"/>
                  </a:moveTo>
                  <a:cubicBezTo>
                    <a:pt x="119" y="35"/>
                    <a:pt x="119" y="35"/>
                    <a:pt x="119" y="35"/>
                  </a:cubicBezTo>
                  <a:cubicBezTo>
                    <a:pt x="119" y="52"/>
                    <a:pt x="119" y="52"/>
                    <a:pt x="119" y="52"/>
                  </a:cubicBezTo>
                  <a:cubicBezTo>
                    <a:pt x="115" y="52"/>
                    <a:pt x="115" y="52"/>
                    <a:pt x="115" y="52"/>
                  </a:cubicBezTo>
                  <a:cubicBezTo>
                    <a:pt x="115" y="35"/>
                    <a:pt x="115" y="35"/>
                    <a:pt x="115" y="35"/>
                  </a:cubicBezTo>
                  <a:cubicBezTo>
                    <a:pt x="112" y="35"/>
                    <a:pt x="112" y="35"/>
                    <a:pt x="112" y="35"/>
                  </a:cubicBezTo>
                  <a:cubicBezTo>
                    <a:pt x="112" y="32"/>
                    <a:pt x="112" y="32"/>
                    <a:pt x="112" y="32"/>
                  </a:cubicBezTo>
                  <a:cubicBezTo>
                    <a:pt x="122" y="32"/>
                    <a:pt x="122" y="32"/>
                    <a:pt x="122" y="32"/>
                  </a:cubicBezTo>
                  <a:lnTo>
                    <a:pt x="122" y="35"/>
                  </a:lnTo>
                  <a:close/>
                  <a:moveTo>
                    <a:pt x="32" y="37"/>
                  </a:moveTo>
                  <a:cubicBezTo>
                    <a:pt x="32" y="40"/>
                    <a:pt x="32" y="40"/>
                    <a:pt x="32" y="40"/>
                  </a:cubicBezTo>
                  <a:cubicBezTo>
                    <a:pt x="32" y="41"/>
                    <a:pt x="31" y="42"/>
                    <a:pt x="30" y="42"/>
                  </a:cubicBezTo>
                  <a:cubicBezTo>
                    <a:pt x="29" y="42"/>
                    <a:pt x="29" y="42"/>
                    <a:pt x="29" y="42"/>
                  </a:cubicBezTo>
                  <a:cubicBezTo>
                    <a:pt x="29" y="35"/>
                    <a:pt x="29" y="35"/>
                    <a:pt x="29" y="35"/>
                  </a:cubicBezTo>
                  <a:cubicBezTo>
                    <a:pt x="30" y="35"/>
                    <a:pt x="30" y="35"/>
                    <a:pt x="30" y="35"/>
                  </a:cubicBezTo>
                  <a:cubicBezTo>
                    <a:pt x="31" y="35"/>
                    <a:pt x="32" y="35"/>
                    <a:pt x="32" y="37"/>
                  </a:cubicBezTo>
                  <a:close/>
                  <a:moveTo>
                    <a:pt x="80" y="42"/>
                  </a:moveTo>
                  <a:cubicBezTo>
                    <a:pt x="78" y="42"/>
                    <a:pt x="78" y="42"/>
                    <a:pt x="78" y="42"/>
                  </a:cubicBezTo>
                  <a:cubicBezTo>
                    <a:pt x="78" y="35"/>
                    <a:pt x="78" y="35"/>
                    <a:pt x="78" y="35"/>
                  </a:cubicBezTo>
                  <a:cubicBezTo>
                    <a:pt x="80" y="35"/>
                    <a:pt x="80" y="35"/>
                    <a:pt x="80" y="35"/>
                  </a:cubicBezTo>
                  <a:cubicBezTo>
                    <a:pt x="81" y="35"/>
                    <a:pt x="81" y="35"/>
                    <a:pt x="81" y="37"/>
                  </a:cubicBezTo>
                  <a:cubicBezTo>
                    <a:pt x="81" y="40"/>
                    <a:pt x="81" y="40"/>
                    <a:pt x="81" y="40"/>
                  </a:cubicBezTo>
                  <a:cubicBezTo>
                    <a:pt x="81" y="41"/>
                    <a:pt x="81" y="42"/>
                    <a:pt x="80" y="42"/>
                  </a:cubicBezTo>
                  <a:close/>
                  <a:moveTo>
                    <a:pt x="106" y="37"/>
                  </a:moveTo>
                  <a:cubicBezTo>
                    <a:pt x="106" y="39"/>
                    <a:pt x="106" y="39"/>
                    <a:pt x="106" y="39"/>
                  </a:cubicBezTo>
                  <a:cubicBezTo>
                    <a:pt x="106" y="41"/>
                    <a:pt x="106" y="41"/>
                    <a:pt x="104" y="41"/>
                  </a:cubicBezTo>
                  <a:cubicBezTo>
                    <a:pt x="103" y="41"/>
                    <a:pt x="103" y="41"/>
                    <a:pt x="103" y="41"/>
                  </a:cubicBezTo>
                  <a:cubicBezTo>
                    <a:pt x="103" y="35"/>
                    <a:pt x="103" y="35"/>
                    <a:pt x="103" y="35"/>
                  </a:cubicBezTo>
                  <a:cubicBezTo>
                    <a:pt x="105" y="35"/>
                    <a:pt x="105" y="35"/>
                    <a:pt x="105" y="35"/>
                  </a:cubicBezTo>
                  <a:cubicBezTo>
                    <a:pt x="106" y="35"/>
                    <a:pt x="106" y="36"/>
                    <a:pt x="106" y="37"/>
                  </a:cubicBezTo>
                  <a:close/>
                  <a:moveTo>
                    <a:pt x="43" y="46"/>
                  </a:moveTo>
                  <a:cubicBezTo>
                    <a:pt x="40" y="46"/>
                    <a:pt x="40" y="46"/>
                    <a:pt x="40" y="46"/>
                  </a:cubicBezTo>
                  <a:cubicBezTo>
                    <a:pt x="42" y="36"/>
                    <a:pt x="42" y="36"/>
                    <a:pt x="42" y="36"/>
                  </a:cubicBezTo>
                  <a:lnTo>
                    <a:pt x="43" y="46"/>
                  </a:lnTo>
                  <a:close/>
                  <a:moveTo>
                    <a:pt x="90" y="48"/>
                  </a:moveTo>
                  <a:cubicBezTo>
                    <a:pt x="90" y="37"/>
                    <a:pt x="90" y="37"/>
                    <a:pt x="90" y="37"/>
                  </a:cubicBezTo>
                  <a:cubicBezTo>
                    <a:pt x="90" y="35"/>
                    <a:pt x="91" y="35"/>
                    <a:pt x="92" y="35"/>
                  </a:cubicBezTo>
                  <a:cubicBezTo>
                    <a:pt x="93" y="35"/>
                    <a:pt x="93" y="35"/>
                    <a:pt x="93" y="37"/>
                  </a:cubicBezTo>
                  <a:cubicBezTo>
                    <a:pt x="93" y="48"/>
                    <a:pt x="93" y="48"/>
                    <a:pt x="93" y="48"/>
                  </a:cubicBezTo>
                  <a:cubicBezTo>
                    <a:pt x="93" y="49"/>
                    <a:pt x="93" y="50"/>
                    <a:pt x="92" y="50"/>
                  </a:cubicBezTo>
                  <a:cubicBezTo>
                    <a:pt x="91" y="50"/>
                    <a:pt x="90" y="49"/>
                    <a:pt x="90" y="4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4" name="Freeform 639"/>
            <p:cNvSpPr>
              <a:spLocks noEditPoints="1"/>
            </p:cNvSpPr>
            <p:nvPr/>
          </p:nvSpPr>
          <p:spPr bwMode="auto">
            <a:xfrm>
              <a:off x="6453858" y="4549305"/>
              <a:ext cx="166114" cy="166842"/>
            </a:xfrm>
            <a:custGeom>
              <a:avLst/>
              <a:gdLst>
                <a:gd name="T0" fmla="*/ 97 w 193"/>
                <a:gd name="T1" fmla="*/ 1 h 194"/>
                <a:gd name="T2" fmla="*/ 0 w 193"/>
                <a:gd name="T3" fmla="*/ 97 h 194"/>
                <a:gd name="T4" fmla="*/ 96 w 193"/>
                <a:gd name="T5" fmla="*/ 193 h 194"/>
                <a:gd name="T6" fmla="*/ 193 w 193"/>
                <a:gd name="T7" fmla="*/ 98 h 194"/>
                <a:gd name="T8" fmla="*/ 97 w 193"/>
                <a:gd name="T9" fmla="*/ 1 h 194"/>
                <a:gd name="T10" fmla="*/ 97 w 193"/>
                <a:gd name="T11" fmla="*/ 176 h 194"/>
                <a:gd name="T12" fmla="*/ 18 w 193"/>
                <a:gd name="T13" fmla="*/ 98 h 194"/>
                <a:gd name="T14" fmla="*/ 96 w 193"/>
                <a:gd name="T15" fmla="*/ 18 h 194"/>
                <a:gd name="T16" fmla="*/ 175 w 193"/>
                <a:gd name="T17" fmla="*/ 97 h 194"/>
                <a:gd name="T18" fmla="*/ 97 w 193"/>
                <a:gd name="T19" fmla="*/ 17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194">
                  <a:moveTo>
                    <a:pt x="97" y="1"/>
                  </a:moveTo>
                  <a:cubicBezTo>
                    <a:pt x="44" y="0"/>
                    <a:pt x="1" y="43"/>
                    <a:pt x="0" y="97"/>
                  </a:cubicBezTo>
                  <a:cubicBezTo>
                    <a:pt x="0" y="150"/>
                    <a:pt x="43" y="193"/>
                    <a:pt x="96" y="193"/>
                  </a:cubicBezTo>
                  <a:cubicBezTo>
                    <a:pt x="149" y="194"/>
                    <a:pt x="193" y="151"/>
                    <a:pt x="193" y="98"/>
                  </a:cubicBezTo>
                  <a:cubicBezTo>
                    <a:pt x="193" y="44"/>
                    <a:pt x="150" y="1"/>
                    <a:pt x="97" y="1"/>
                  </a:cubicBezTo>
                  <a:close/>
                  <a:moveTo>
                    <a:pt x="97" y="176"/>
                  </a:moveTo>
                  <a:cubicBezTo>
                    <a:pt x="54" y="176"/>
                    <a:pt x="18" y="141"/>
                    <a:pt x="18" y="98"/>
                  </a:cubicBezTo>
                  <a:cubicBezTo>
                    <a:pt x="18" y="54"/>
                    <a:pt x="53" y="19"/>
                    <a:pt x="96" y="18"/>
                  </a:cubicBezTo>
                  <a:cubicBezTo>
                    <a:pt x="140" y="18"/>
                    <a:pt x="175" y="53"/>
                    <a:pt x="175" y="97"/>
                  </a:cubicBezTo>
                  <a:cubicBezTo>
                    <a:pt x="175" y="140"/>
                    <a:pt x="140" y="175"/>
                    <a:pt x="97" y="17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5" name="Freeform 640"/>
            <p:cNvSpPr/>
            <p:nvPr/>
          </p:nvSpPr>
          <p:spPr bwMode="auto">
            <a:xfrm>
              <a:off x="6534001" y="4677533"/>
              <a:ext cx="6921" cy="10929"/>
            </a:xfrm>
            <a:custGeom>
              <a:avLst/>
              <a:gdLst>
                <a:gd name="T0" fmla="*/ 7 w 8"/>
                <a:gd name="T1" fmla="*/ 4 h 13"/>
                <a:gd name="T2" fmla="*/ 7 w 8"/>
                <a:gd name="T3" fmla="*/ 4 h 13"/>
                <a:gd name="T4" fmla="*/ 3 w 8"/>
                <a:gd name="T5" fmla="*/ 1 h 13"/>
                <a:gd name="T6" fmla="*/ 1 w 8"/>
                <a:gd name="T7" fmla="*/ 3 h 13"/>
                <a:gd name="T8" fmla="*/ 8 w 8"/>
                <a:gd name="T9" fmla="*/ 9 h 13"/>
                <a:gd name="T10" fmla="*/ 4 w 8"/>
                <a:gd name="T11" fmla="*/ 13 h 13"/>
                <a:gd name="T12" fmla="*/ 2 w 8"/>
                <a:gd name="T13" fmla="*/ 13 h 13"/>
                <a:gd name="T14" fmla="*/ 1 w 8"/>
                <a:gd name="T15" fmla="*/ 12 h 13"/>
                <a:gd name="T16" fmla="*/ 0 w 8"/>
                <a:gd name="T17" fmla="*/ 13 h 13"/>
                <a:gd name="T18" fmla="*/ 0 w 8"/>
                <a:gd name="T19" fmla="*/ 13 h 13"/>
                <a:gd name="T20" fmla="*/ 0 w 8"/>
                <a:gd name="T21" fmla="*/ 9 h 13"/>
                <a:gd name="T22" fmla="*/ 0 w 8"/>
                <a:gd name="T23" fmla="*/ 9 h 13"/>
                <a:gd name="T24" fmla="*/ 4 w 8"/>
                <a:gd name="T25" fmla="*/ 12 h 13"/>
                <a:gd name="T26" fmla="*/ 6 w 8"/>
                <a:gd name="T27" fmla="*/ 11 h 13"/>
                <a:gd name="T28" fmla="*/ 0 w 8"/>
                <a:gd name="T29" fmla="*/ 4 h 13"/>
                <a:gd name="T30" fmla="*/ 3 w 8"/>
                <a:gd name="T31" fmla="*/ 0 h 13"/>
                <a:gd name="T32" fmla="*/ 5 w 8"/>
                <a:gd name="T33" fmla="*/ 1 h 13"/>
                <a:gd name="T34" fmla="*/ 6 w 8"/>
                <a:gd name="T35" fmla="*/ 1 h 13"/>
                <a:gd name="T36" fmla="*/ 7 w 8"/>
                <a:gd name="T37" fmla="*/ 0 h 13"/>
                <a:gd name="T38" fmla="*/ 7 w 8"/>
                <a:gd name="T39" fmla="*/ 0 h 13"/>
                <a:gd name="T40" fmla="*/ 7 w 8"/>
                <a:gd name="T41"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 h="13">
                  <a:moveTo>
                    <a:pt x="7" y="4"/>
                  </a:moveTo>
                  <a:cubicBezTo>
                    <a:pt x="7" y="4"/>
                    <a:pt x="7" y="4"/>
                    <a:pt x="7" y="4"/>
                  </a:cubicBezTo>
                  <a:cubicBezTo>
                    <a:pt x="7" y="3"/>
                    <a:pt x="5" y="1"/>
                    <a:pt x="3" y="1"/>
                  </a:cubicBezTo>
                  <a:cubicBezTo>
                    <a:pt x="2" y="1"/>
                    <a:pt x="1" y="2"/>
                    <a:pt x="1" y="3"/>
                  </a:cubicBezTo>
                  <a:cubicBezTo>
                    <a:pt x="1" y="5"/>
                    <a:pt x="8" y="5"/>
                    <a:pt x="8" y="9"/>
                  </a:cubicBezTo>
                  <a:cubicBezTo>
                    <a:pt x="8" y="12"/>
                    <a:pt x="6" y="13"/>
                    <a:pt x="4" y="13"/>
                  </a:cubicBezTo>
                  <a:cubicBezTo>
                    <a:pt x="3" y="13"/>
                    <a:pt x="2" y="13"/>
                    <a:pt x="2" y="13"/>
                  </a:cubicBezTo>
                  <a:cubicBezTo>
                    <a:pt x="1" y="12"/>
                    <a:pt x="1" y="12"/>
                    <a:pt x="1" y="12"/>
                  </a:cubicBezTo>
                  <a:cubicBezTo>
                    <a:pt x="0" y="12"/>
                    <a:pt x="0" y="13"/>
                    <a:pt x="0" y="13"/>
                  </a:cubicBezTo>
                  <a:cubicBezTo>
                    <a:pt x="0" y="13"/>
                    <a:pt x="0" y="13"/>
                    <a:pt x="0" y="13"/>
                  </a:cubicBezTo>
                  <a:cubicBezTo>
                    <a:pt x="0" y="9"/>
                    <a:pt x="0" y="9"/>
                    <a:pt x="0" y="9"/>
                  </a:cubicBezTo>
                  <a:cubicBezTo>
                    <a:pt x="0" y="9"/>
                    <a:pt x="0" y="9"/>
                    <a:pt x="0" y="9"/>
                  </a:cubicBezTo>
                  <a:cubicBezTo>
                    <a:pt x="0" y="10"/>
                    <a:pt x="2" y="12"/>
                    <a:pt x="4" y="12"/>
                  </a:cubicBezTo>
                  <a:cubicBezTo>
                    <a:pt x="5" y="12"/>
                    <a:pt x="6" y="12"/>
                    <a:pt x="6" y="11"/>
                  </a:cubicBezTo>
                  <a:cubicBezTo>
                    <a:pt x="6" y="8"/>
                    <a:pt x="0" y="8"/>
                    <a:pt x="0" y="4"/>
                  </a:cubicBezTo>
                  <a:cubicBezTo>
                    <a:pt x="0" y="2"/>
                    <a:pt x="1" y="0"/>
                    <a:pt x="3" y="0"/>
                  </a:cubicBezTo>
                  <a:cubicBezTo>
                    <a:pt x="4" y="0"/>
                    <a:pt x="5" y="1"/>
                    <a:pt x="5" y="1"/>
                  </a:cubicBezTo>
                  <a:cubicBezTo>
                    <a:pt x="6" y="1"/>
                    <a:pt x="6" y="1"/>
                    <a:pt x="6" y="1"/>
                  </a:cubicBezTo>
                  <a:cubicBezTo>
                    <a:pt x="7" y="1"/>
                    <a:pt x="7" y="1"/>
                    <a:pt x="7" y="0"/>
                  </a:cubicBezTo>
                  <a:cubicBezTo>
                    <a:pt x="7" y="0"/>
                    <a:pt x="7" y="0"/>
                    <a:pt x="7" y="0"/>
                  </a:cubicBezTo>
                  <a:lnTo>
                    <a:pt x="7" y="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6" name="Freeform 641"/>
            <p:cNvSpPr/>
            <p:nvPr/>
          </p:nvSpPr>
          <p:spPr bwMode="auto">
            <a:xfrm>
              <a:off x="6481180" y="4625805"/>
              <a:ext cx="11293" cy="16393"/>
            </a:xfrm>
            <a:custGeom>
              <a:avLst/>
              <a:gdLst>
                <a:gd name="T0" fmla="*/ 0 w 13"/>
                <a:gd name="T1" fmla="*/ 0 h 19"/>
                <a:gd name="T2" fmla="*/ 2 w 13"/>
                <a:gd name="T3" fmla="*/ 1 h 19"/>
                <a:gd name="T4" fmla="*/ 13 w 13"/>
                <a:gd name="T5" fmla="*/ 5 h 19"/>
                <a:gd name="T6" fmla="*/ 13 w 13"/>
                <a:gd name="T7" fmla="*/ 6 h 19"/>
                <a:gd name="T8" fmla="*/ 4 w 13"/>
                <a:gd name="T9" fmla="*/ 9 h 19"/>
                <a:gd name="T10" fmla="*/ 13 w 13"/>
                <a:gd name="T11" fmla="*/ 12 h 19"/>
                <a:gd name="T12" fmla="*/ 13 w 13"/>
                <a:gd name="T13" fmla="*/ 13 h 19"/>
                <a:gd name="T14" fmla="*/ 2 w 13"/>
                <a:gd name="T15" fmla="*/ 17 h 19"/>
                <a:gd name="T16" fmla="*/ 0 w 13"/>
                <a:gd name="T17" fmla="*/ 19 h 19"/>
                <a:gd name="T18" fmla="*/ 0 w 13"/>
                <a:gd name="T19" fmla="*/ 19 h 19"/>
                <a:gd name="T20" fmla="*/ 0 w 13"/>
                <a:gd name="T21" fmla="*/ 13 h 19"/>
                <a:gd name="T22" fmla="*/ 0 w 13"/>
                <a:gd name="T23" fmla="*/ 13 h 19"/>
                <a:gd name="T24" fmla="*/ 1 w 13"/>
                <a:gd name="T25" fmla="*/ 14 h 19"/>
                <a:gd name="T26" fmla="*/ 2 w 13"/>
                <a:gd name="T27" fmla="*/ 14 h 19"/>
                <a:gd name="T28" fmla="*/ 8 w 13"/>
                <a:gd name="T29" fmla="*/ 11 h 19"/>
                <a:gd name="T30" fmla="*/ 3 w 13"/>
                <a:gd name="T31" fmla="*/ 9 h 19"/>
                <a:gd name="T32" fmla="*/ 2 w 13"/>
                <a:gd name="T33" fmla="*/ 10 h 19"/>
                <a:gd name="T34" fmla="*/ 0 w 13"/>
                <a:gd name="T35" fmla="*/ 12 h 19"/>
                <a:gd name="T36" fmla="*/ 0 w 13"/>
                <a:gd name="T37" fmla="*/ 12 h 19"/>
                <a:gd name="T38" fmla="*/ 0 w 13"/>
                <a:gd name="T39" fmla="*/ 6 h 19"/>
                <a:gd name="T40" fmla="*/ 0 w 13"/>
                <a:gd name="T41" fmla="*/ 6 h 19"/>
                <a:gd name="T42" fmla="*/ 1 w 13"/>
                <a:gd name="T43" fmla="*/ 7 h 19"/>
                <a:gd name="T44" fmla="*/ 2 w 13"/>
                <a:gd name="T45" fmla="*/ 7 h 19"/>
                <a:gd name="T46" fmla="*/ 8 w 13"/>
                <a:gd name="T47" fmla="*/ 4 h 19"/>
                <a:gd name="T48" fmla="*/ 3 w 13"/>
                <a:gd name="T49" fmla="*/ 2 h 19"/>
                <a:gd name="T50" fmla="*/ 1 w 13"/>
                <a:gd name="T51" fmla="*/ 2 h 19"/>
                <a:gd name="T52" fmla="*/ 0 w 13"/>
                <a:gd name="T53" fmla="*/ 3 h 19"/>
                <a:gd name="T54" fmla="*/ 0 w 13"/>
                <a:gd name="T55" fmla="*/ 3 h 19"/>
                <a:gd name="T56" fmla="*/ 0 w 13"/>
                <a:gd name="T5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9">
                  <a:moveTo>
                    <a:pt x="0" y="0"/>
                  </a:moveTo>
                  <a:cubicBezTo>
                    <a:pt x="0" y="1"/>
                    <a:pt x="1" y="1"/>
                    <a:pt x="2" y="1"/>
                  </a:cubicBezTo>
                  <a:cubicBezTo>
                    <a:pt x="13" y="5"/>
                    <a:pt x="13" y="5"/>
                    <a:pt x="13" y="5"/>
                  </a:cubicBezTo>
                  <a:cubicBezTo>
                    <a:pt x="13" y="6"/>
                    <a:pt x="13" y="6"/>
                    <a:pt x="13" y="6"/>
                  </a:cubicBezTo>
                  <a:cubicBezTo>
                    <a:pt x="4" y="9"/>
                    <a:pt x="4" y="9"/>
                    <a:pt x="4" y="9"/>
                  </a:cubicBezTo>
                  <a:cubicBezTo>
                    <a:pt x="13" y="12"/>
                    <a:pt x="13" y="12"/>
                    <a:pt x="13" y="12"/>
                  </a:cubicBezTo>
                  <a:cubicBezTo>
                    <a:pt x="13" y="13"/>
                    <a:pt x="13" y="13"/>
                    <a:pt x="13" y="13"/>
                  </a:cubicBezTo>
                  <a:cubicBezTo>
                    <a:pt x="2" y="17"/>
                    <a:pt x="2" y="17"/>
                    <a:pt x="2" y="17"/>
                  </a:cubicBezTo>
                  <a:cubicBezTo>
                    <a:pt x="1" y="17"/>
                    <a:pt x="0" y="18"/>
                    <a:pt x="0" y="19"/>
                  </a:cubicBezTo>
                  <a:cubicBezTo>
                    <a:pt x="0" y="19"/>
                    <a:pt x="0" y="19"/>
                    <a:pt x="0" y="19"/>
                  </a:cubicBezTo>
                  <a:cubicBezTo>
                    <a:pt x="0" y="13"/>
                    <a:pt x="0" y="13"/>
                    <a:pt x="0" y="13"/>
                  </a:cubicBezTo>
                  <a:cubicBezTo>
                    <a:pt x="0" y="13"/>
                    <a:pt x="0" y="13"/>
                    <a:pt x="0" y="13"/>
                  </a:cubicBezTo>
                  <a:cubicBezTo>
                    <a:pt x="0" y="14"/>
                    <a:pt x="0" y="14"/>
                    <a:pt x="1" y="14"/>
                  </a:cubicBezTo>
                  <a:cubicBezTo>
                    <a:pt x="2" y="14"/>
                    <a:pt x="2" y="14"/>
                    <a:pt x="2" y="14"/>
                  </a:cubicBezTo>
                  <a:cubicBezTo>
                    <a:pt x="8" y="11"/>
                    <a:pt x="8" y="11"/>
                    <a:pt x="8" y="11"/>
                  </a:cubicBezTo>
                  <a:cubicBezTo>
                    <a:pt x="3" y="9"/>
                    <a:pt x="3" y="9"/>
                    <a:pt x="3" y="9"/>
                  </a:cubicBezTo>
                  <a:cubicBezTo>
                    <a:pt x="2" y="10"/>
                    <a:pt x="2" y="10"/>
                    <a:pt x="2" y="10"/>
                  </a:cubicBezTo>
                  <a:cubicBezTo>
                    <a:pt x="1" y="10"/>
                    <a:pt x="0" y="11"/>
                    <a:pt x="0" y="12"/>
                  </a:cubicBezTo>
                  <a:cubicBezTo>
                    <a:pt x="0" y="12"/>
                    <a:pt x="0" y="12"/>
                    <a:pt x="0" y="12"/>
                  </a:cubicBezTo>
                  <a:cubicBezTo>
                    <a:pt x="0" y="6"/>
                    <a:pt x="0" y="6"/>
                    <a:pt x="0" y="6"/>
                  </a:cubicBezTo>
                  <a:cubicBezTo>
                    <a:pt x="0" y="6"/>
                    <a:pt x="0" y="6"/>
                    <a:pt x="0" y="6"/>
                  </a:cubicBezTo>
                  <a:cubicBezTo>
                    <a:pt x="0" y="6"/>
                    <a:pt x="0" y="7"/>
                    <a:pt x="1" y="7"/>
                  </a:cubicBezTo>
                  <a:cubicBezTo>
                    <a:pt x="2" y="7"/>
                    <a:pt x="2" y="7"/>
                    <a:pt x="2" y="7"/>
                  </a:cubicBezTo>
                  <a:cubicBezTo>
                    <a:pt x="8" y="4"/>
                    <a:pt x="8" y="4"/>
                    <a:pt x="8" y="4"/>
                  </a:cubicBezTo>
                  <a:cubicBezTo>
                    <a:pt x="3" y="2"/>
                    <a:pt x="3" y="2"/>
                    <a:pt x="3" y="2"/>
                  </a:cubicBezTo>
                  <a:cubicBezTo>
                    <a:pt x="2" y="2"/>
                    <a:pt x="1" y="2"/>
                    <a:pt x="1" y="2"/>
                  </a:cubicBezTo>
                  <a:cubicBezTo>
                    <a:pt x="0" y="2"/>
                    <a:pt x="0" y="2"/>
                    <a:pt x="0" y="3"/>
                  </a:cubicBezTo>
                  <a:cubicBezTo>
                    <a:pt x="0" y="3"/>
                    <a:pt x="0" y="3"/>
                    <a:pt x="0" y="3"/>
                  </a:cubicBezTo>
                  <a:cubicBezTo>
                    <a:pt x="0" y="0"/>
                    <a:pt x="0"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7" name="Freeform 642"/>
            <p:cNvSpPr/>
            <p:nvPr/>
          </p:nvSpPr>
          <p:spPr bwMode="auto">
            <a:xfrm>
              <a:off x="6530358" y="4576627"/>
              <a:ext cx="11293" cy="10564"/>
            </a:xfrm>
            <a:custGeom>
              <a:avLst/>
              <a:gdLst>
                <a:gd name="T0" fmla="*/ 11 w 13"/>
                <a:gd name="T1" fmla="*/ 7 h 12"/>
                <a:gd name="T2" fmla="*/ 11 w 13"/>
                <a:gd name="T3" fmla="*/ 7 h 12"/>
                <a:gd name="T4" fmla="*/ 11 w 13"/>
                <a:gd name="T5" fmla="*/ 2 h 12"/>
                <a:gd name="T6" fmla="*/ 9 w 13"/>
                <a:gd name="T7" fmla="*/ 0 h 12"/>
                <a:gd name="T8" fmla="*/ 9 w 13"/>
                <a:gd name="T9" fmla="*/ 0 h 12"/>
                <a:gd name="T10" fmla="*/ 13 w 13"/>
                <a:gd name="T11" fmla="*/ 0 h 12"/>
                <a:gd name="T12" fmla="*/ 13 w 13"/>
                <a:gd name="T13" fmla="*/ 0 h 12"/>
                <a:gd name="T14" fmla="*/ 11 w 13"/>
                <a:gd name="T15" fmla="*/ 2 h 12"/>
                <a:gd name="T16" fmla="*/ 11 w 13"/>
                <a:gd name="T17" fmla="*/ 12 h 12"/>
                <a:gd name="T18" fmla="*/ 11 w 13"/>
                <a:gd name="T19" fmla="*/ 12 h 12"/>
                <a:gd name="T20" fmla="*/ 3 w 13"/>
                <a:gd name="T21" fmla="*/ 2 h 12"/>
                <a:gd name="T22" fmla="*/ 3 w 13"/>
                <a:gd name="T23" fmla="*/ 2 h 12"/>
                <a:gd name="T24" fmla="*/ 3 w 13"/>
                <a:gd name="T25" fmla="*/ 10 h 12"/>
                <a:gd name="T26" fmla="*/ 5 w 13"/>
                <a:gd name="T27" fmla="*/ 11 h 12"/>
                <a:gd name="T28" fmla="*/ 5 w 13"/>
                <a:gd name="T29" fmla="*/ 12 h 12"/>
                <a:gd name="T30" fmla="*/ 1 w 13"/>
                <a:gd name="T31" fmla="*/ 12 h 12"/>
                <a:gd name="T32" fmla="*/ 1 w 13"/>
                <a:gd name="T33" fmla="*/ 11 h 12"/>
                <a:gd name="T34" fmla="*/ 2 w 13"/>
                <a:gd name="T35" fmla="*/ 10 h 12"/>
                <a:gd name="T36" fmla="*/ 2 w 13"/>
                <a:gd name="T37" fmla="*/ 1 h 12"/>
                <a:gd name="T38" fmla="*/ 0 w 13"/>
                <a:gd name="T39" fmla="*/ 0 h 12"/>
                <a:gd name="T40" fmla="*/ 0 w 13"/>
                <a:gd name="T41" fmla="*/ 0 h 12"/>
                <a:gd name="T42" fmla="*/ 5 w 13"/>
                <a:gd name="T43" fmla="*/ 0 h 12"/>
                <a:gd name="T44" fmla="*/ 11 w 13"/>
                <a:gd name="T45"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 h="12">
                  <a:moveTo>
                    <a:pt x="11" y="7"/>
                  </a:moveTo>
                  <a:cubicBezTo>
                    <a:pt x="11" y="7"/>
                    <a:pt x="11" y="7"/>
                    <a:pt x="11" y="7"/>
                  </a:cubicBezTo>
                  <a:cubicBezTo>
                    <a:pt x="11" y="2"/>
                    <a:pt x="11" y="2"/>
                    <a:pt x="11" y="2"/>
                  </a:cubicBezTo>
                  <a:cubicBezTo>
                    <a:pt x="11" y="1"/>
                    <a:pt x="10" y="0"/>
                    <a:pt x="9" y="0"/>
                  </a:cubicBezTo>
                  <a:cubicBezTo>
                    <a:pt x="9" y="0"/>
                    <a:pt x="9" y="0"/>
                    <a:pt x="9" y="0"/>
                  </a:cubicBezTo>
                  <a:cubicBezTo>
                    <a:pt x="13" y="0"/>
                    <a:pt x="13" y="0"/>
                    <a:pt x="13" y="0"/>
                  </a:cubicBezTo>
                  <a:cubicBezTo>
                    <a:pt x="13" y="0"/>
                    <a:pt x="13" y="0"/>
                    <a:pt x="13" y="0"/>
                  </a:cubicBezTo>
                  <a:cubicBezTo>
                    <a:pt x="12" y="0"/>
                    <a:pt x="11" y="1"/>
                    <a:pt x="11" y="2"/>
                  </a:cubicBezTo>
                  <a:cubicBezTo>
                    <a:pt x="11" y="12"/>
                    <a:pt x="11" y="12"/>
                    <a:pt x="11" y="12"/>
                  </a:cubicBezTo>
                  <a:cubicBezTo>
                    <a:pt x="11" y="12"/>
                    <a:pt x="11" y="12"/>
                    <a:pt x="11" y="12"/>
                  </a:cubicBezTo>
                  <a:cubicBezTo>
                    <a:pt x="3" y="2"/>
                    <a:pt x="3" y="2"/>
                    <a:pt x="3" y="2"/>
                  </a:cubicBezTo>
                  <a:cubicBezTo>
                    <a:pt x="3" y="2"/>
                    <a:pt x="3" y="2"/>
                    <a:pt x="3" y="2"/>
                  </a:cubicBezTo>
                  <a:cubicBezTo>
                    <a:pt x="3" y="10"/>
                    <a:pt x="3" y="10"/>
                    <a:pt x="3" y="10"/>
                  </a:cubicBezTo>
                  <a:cubicBezTo>
                    <a:pt x="3" y="11"/>
                    <a:pt x="3" y="11"/>
                    <a:pt x="5" y="11"/>
                  </a:cubicBezTo>
                  <a:cubicBezTo>
                    <a:pt x="5" y="12"/>
                    <a:pt x="5" y="12"/>
                    <a:pt x="5" y="12"/>
                  </a:cubicBezTo>
                  <a:cubicBezTo>
                    <a:pt x="1" y="12"/>
                    <a:pt x="1" y="12"/>
                    <a:pt x="1" y="12"/>
                  </a:cubicBezTo>
                  <a:cubicBezTo>
                    <a:pt x="1" y="11"/>
                    <a:pt x="1" y="11"/>
                    <a:pt x="1" y="11"/>
                  </a:cubicBezTo>
                  <a:cubicBezTo>
                    <a:pt x="2" y="11"/>
                    <a:pt x="2" y="11"/>
                    <a:pt x="2" y="10"/>
                  </a:cubicBezTo>
                  <a:cubicBezTo>
                    <a:pt x="2" y="1"/>
                    <a:pt x="2" y="1"/>
                    <a:pt x="2" y="1"/>
                  </a:cubicBezTo>
                  <a:cubicBezTo>
                    <a:pt x="2" y="0"/>
                    <a:pt x="1" y="0"/>
                    <a:pt x="0" y="0"/>
                  </a:cubicBezTo>
                  <a:cubicBezTo>
                    <a:pt x="0" y="0"/>
                    <a:pt x="0" y="0"/>
                    <a:pt x="0" y="0"/>
                  </a:cubicBezTo>
                  <a:cubicBezTo>
                    <a:pt x="5" y="0"/>
                    <a:pt x="5" y="0"/>
                    <a:pt x="5" y="0"/>
                  </a:cubicBezTo>
                  <a:lnTo>
                    <a:pt x="11" y="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8" name="Freeform 643"/>
            <p:cNvSpPr/>
            <p:nvPr/>
          </p:nvSpPr>
          <p:spPr bwMode="auto">
            <a:xfrm>
              <a:off x="6582086" y="4627626"/>
              <a:ext cx="12021" cy="10929"/>
            </a:xfrm>
            <a:custGeom>
              <a:avLst/>
              <a:gdLst>
                <a:gd name="T0" fmla="*/ 8 w 14"/>
                <a:gd name="T1" fmla="*/ 6 h 13"/>
                <a:gd name="T2" fmla="*/ 11 w 14"/>
                <a:gd name="T3" fmla="*/ 9 h 13"/>
                <a:gd name="T4" fmla="*/ 11 w 14"/>
                <a:gd name="T5" fmla="*/ 9 h 13"/>
                <a:gd name="T6" fmla="*/ 3 w 14"/>
                <a:gd name="T7" fmla="*/ 9 h 13"/>
                <a:gd name="T8" fmla="*/ 3 w 14"/>
                <a:gd name="T9" fmla="*/ 9 h 13"/>
                <a:gd name="T10" fmla="*/ 7 w 14"/>
                <a:gd name="T11" fmla="*/ 6 h 13"/>
                <a:gd name="T12" fmla="*/ 3 w 14"/>
                <a:gd name="T13" fmla="*/ 6 h 13"/>
                <a:gd name="T14" fmla="*/ 1 w 14"/>
                <a:gd name="T15" fmla="*/ 7 h 13"/>
                <a:gd name="T16" fmla="*/ 4 w 14"/>
                <a:gd name="T17" fmla="*/ 13 h 13"/>
                <a:gd name="T18" fmla="*/ 4 w 14"/>
                <a:gd name="T19" fmla="*/ 13 h 13"/>
                <a:gd name="T20" fmla="*/ 0 w 14"/>
                <a:gd name="T21" fmla="*/ 13 h 13"/>
                <a:gd name="T22" fmla="*/ 0 w 14"/>
                <a:gd name="T23" fmla="*/ 0 h 13"/>
                <a:gd name="T24" fmla="*/ 0 w 14"/>
                <a:gd name="T25" fmla="*/ 0 h 13"/>
                <a:gd name="T26" fmla="*/ 3 w 14"/>
                <a:gd name="T27" fmla="*/ 2 h 13"/>
                <a:gd name="T28" fmla="*/ 12 w 14"/>
                <a:gd name="T29" fmla="*/ 2 h 13"/>
                <a:gd name="T30" fmla="*/ 14 w 14"/>
                <a:gd name="T31" fmla="*/ 0 h 13"/>
                <a:gd name="T32" fmla="*/ 14 w 14"/>
                <a:gd name="T33" fmla="*/ 0 h 13"/>
                <a:gd name="T34" fmla="*/ 14 w 14"/>
                <a:gd name="T35" fmla="*/ 12 h 13"/>
                <a:gd name="T36" fmla="*/ 10 w 14"/>
                <a:gd name="T37" fmla="*/ 12 h 13"/>
                <a:gd name="T38" fmla="*/ 10 w 14"/>
                <a:gd name="T39" fmla="*/ 12 h 13"/>
                <a:gd name="T40" fmla="*/ 13 w 14"/>
                <a:gd name="T41" fmla="*/ 7 h 13"/>
                <a:gd name="T42" fmla="*/ 13 w 14"/>
                <a:gd name="T43" fmla="*/ 6 h 13"/>
                <a:gd name="T44" fmla="*/ 8 w 14"/>
                <a:gd name="T4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3">
                  <a:moveTo>
                    <a:pt x="8" y="6"/>
                  </a:moveTo>
                  <a:cubicBezTo>
                    <a:pt x="8" y="8"/>
                    <a:pt x="9" y="8"/>
                    <a:pt x="11" y="9"/>
                  </a:cubicBezTo>
                  <a:cubicBezTo>
                    <a:pt x="11" y="9"/>
                    <a:pt x="11" y="9"/>
                    <a:pt x="11" y="9"/>
                  </a:cubicBezTo>
                  <a:cubicBezTo>
                    <a:pt x="3" y="9"/>
                    <a:pt x="3" y="9"/>
                    <a:pt x="3" y="9"/>
                  </a:cubicBezTo>
                  <a:cubicBezTo>
                    <a:pt x="3" y="9"/>
                    <a:pt x="3" y="9"/>
                    <a:pt x="3" y="9"/>
                  </a:cubicBezTo>
                  <a:cubicBezTo>
                    <a:pt x="5" y="8"/>
                    <a:pt x="7" y="8"/>
                    <a:pt x="7" y="6"/>
                  </a:cubicBezTo>
                  <a:cubicBezTo>
                    <a:pt x="3" y="6"/>
                    <a:pt x="3" y="6"/>
                    <a:pt x="3" y="6"/>
                  </a:cubicBezTo>
                  <a:cubicBezTo>
                    <a:pt x="1" y="6"/>
                    <a:pt x="1" y="6"/>
                    <a:pt x="1" y="7"/>
                  </a:cubicBezTo>
                  <a:cubicBezTo>
                    <a:pt x="1" y="9"/>
                    <a:pt x="1" y="12"/>
                    <a:pt x="4" y="13"/>
                  </a:cubicBezTo>
                  <a:cubicBezTo>
                    <a:pt x="4" y="13"/>
                    <a:pt x="4" y="13"/>
                    <a:pt x="4" y="13"/>
                  </a:cubicBezTo>
                  <a:cubicBezTo>
                    <a:pt x="0" y="13"/>
                    <a:pt x="0" y="13"/>
                    <a:pt x="0" y="13"/>
                  </a:cubicBezTo>
                  <a:cubicBezTo>
                    <a:pt x="0" y="0"/>
                    <a:pt x="0" y="0"/>
                    <a:pt x="0" y="0"/>
                  </a:cubicBezTo>
                  <a:cubicBezTo>
                    <a:pt x="0" y="0"/>
                    <a:pt x="0" y="0"/>
                    <a:pt x="0" y="0"/>
                  </a:cubicBezTo>
                  <a:cubicBezTo>
                    <a:pt x="0" y="2"/>
                    <a:pt x="1" y="2"/>
                    <a:pt x="3" y="2"/>
                  </a:cubicBezTo>
                  <a:cubicBezTo>
                    <a:pt x="12" y="2"/>
                    <a:pt x="12" y="2"/>
                    <a:pt x="12" y="2"/>
                  </a:cubicBezTo>
                  <a:cubicBezTo>
                    <a:pt x="13" y="2"/>
                    <a:pt x="14" y="2"/>
                    <a:pt x="14" y="0"/>
                  </a:cubicBezTo>
                  <a:cubicBezTo>
                    <a:pt x="14" y="0"/>
                    <a:pt x="14" y="0"/>
                    <a:pt x="14" y="0"/>
                  </a:cubicBezTo>
                  <a:cubicBezTo>
                    <a:pt x="14" y="12"/>
                    <a:pt x="14" y="12"/>
                    <a:pt x="14" y="12"/>
                  </a:cubicBezTo>
                  <a:cubicBezTo>
                    <a:pt x="10" y="12"/>
                    <a:pt x="10" y="12"/>
                    <a:pt x="10" y="12"/>
                  </a:cubicBezTo>
                  <a:cubicBezTo>
                    <a:pt x="10" y="12"/>
                    <a:pt x="10" y="12"/>
                    <a:pt x="10" y="12"/>
                  </a:cubicBezTo>
                  <a:cubicBezTo>
                    <a:pt x="13" y="11"/>
                    <a:pt x="13" y="10"/>
                    <a:pt x="13" y="7"/>
                  </a:cubicBezTo>
                  <a:cubicBezTo>
                    <a:pt x="13" y="6"/>
                    <a:pt x="13" y="6"/>
                    <a:pt x="13" y="6"/>
                  </a:cubicBezTo>
                  <a:lnTo>
                    <a:pt x="8" y="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9" name="Freeform 644"/>
            <p:cNvSpPr>
              <a:spLocks noEditPoints="1"/>
            </p:cNvSpPr>
            <p:nvPr/>
          </p:nvSpPr>
          <p:spPr bwMode="auto">
            <a:xfrm>
              <a:off x="6515787" y="4613055"/>
              <a:ext cx="42257" cy="41164"/>
            </a:xfrm>
            <a:custGeom>
              <a:avLst/>
              <a:gdLst>
                <a:gd name="T0" fmla="*/ 0 w 49"/>
                <a:gd name="T1" fmla="*/ 24 h 48"/>
                <a:gd name="T2" fmla="*/ 24 w 49"/>
                <a:gd name="T3" fmla="*/ 0 h 48"/>
                <a:gd name="T4" fmla="*/ 49 w 49"/>
                <a:gd name="T5" fmla="*/ 24 h 48"/>
                <a:gd name="T6" fmla="*/ 25 w 49"/>
                <a:gd name="T7" fmla="*/ 48 h 48"/>
                <a:gd name="T8" fmla="*/ 0 w 49"/>
                <a:gd name="T9" fmla="*/ 24 h 48"/>
                <a:gd name="T10" fmla="*/ 2 w 49"/>
                <a:gd name="T11" fmla="*/ 24 h 48"/>
                <a:gd name="T12" fmla="*/ 25 w 49"/>
                <a:gd name="T13" fmla="*/ 47 h 48"/>
                <a:gd name="T14" fmla="*/ 47 w 49"/>
                <a:gd name="T15" fmla="*/ 24 h 48"/>
                <a:gd name="T16" fmla="*/ 24 w 49"/>
                <a:gd name="T17" fmla="*/ 1 h 48"/>
                <a:gd name="T18" fmla="*/ 2 w 49"/>
                <a:gd name="T1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8">
                  <a:moveTo>
                    <a:pt x="0" y="24"/>
                  </a:moveTo>
                  <a:cubicBezTo>
                    <a:pt x="0" y="11"/>
                    <a:pt x="11" y="0"/>
                    <a:pt x="24" y="0"/>
                  </a:cubicBezTo>
                  <a:cubicBezTo>
                    <a:pt x="38" y="0"/>
                    <a:pt x="49" y="10"/>
                    <a:pt x="49" y="24"/>
                  </a:cubicBezTo>
                  <a:cubicBezTo>
                    <a:pt x="49" y="37"/>
                    <a:pt x="38" y="48"/>
                    <a:pt x="25" y="48"/>
                  </a:cubicBezTo>
                  <a:cubicBezTo>
                    <a:pt x="11" y="48"/>
                    <a:pt x="0" y="37"/>
                    <a:pt x="0" y="24"/>
                  </a:cubicBezTo>
                  <a:close/>
                  <a:moveTo>
                    <a:pt x="2" y="24"/>
                  </a:moveTo>
                  <a:cubicBezTo>
                    <a:pt x="2" y="37"/>
                    <a:pt x="12" y="47"/>
                    <a:pt x="25" y="47"/>
                  </a:cubicBezTo>
                  <a:cubicBezTo>
                    <a:pt x="37" y="47"/>
                    <a:pt x="47" y="36"/>
                    <a:pt x="47" y="24"/>
                  </a:cubicBezTo>
                  <a:cubicBezTo>
                    <a:pt x="47" y="11"/>
                    <a:pt x="37" y="1"/>
                    <a:pt x="24" y="1"/>
                  </a:cubicBezTo>
                  <a:cubicBezTo>
                    <a:pt x="12" y="1"/>
                    <a:pt x="2" y="11"/>
                    <a:pt x="2" y="2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0" name="Freeform 645"/>
            <p:cNvSpPr/>
            <p:nvPr/>
          </p:nvSpPr>
          <p:spPr bwMode="auto">
            <a:xfrm>
              <a:off x="6529629" y="4589741"/>
              <a:ext cx="14571" cy="24043"/>
            </a:xfrm>
            <a:custGeom>
              <a:avLst/>
              <a:gdLst>
                <a:gd name="T0" fmla="*/ 8 w 17"/>
                <a:gd name="T1" fmla="*/ 27 h 28"/>
                <a:gd name="T2" fmla="*/ 17 w 17"/>
                <a:gd name="T3" fmla="*/ 28 h 28"/>
                <a:gd name="T4" fmla="*/ 8 w 17"/>
                <a:gd name="T5" fmla="*/ 0 h 28"/>
                <a:gd name="T6" fmla="*/ 0 w 17"/>
                <a:gd name="T7" fmla="*/ 28 h 28"/>
                <a:gd name="T8" fmla="*/ 8 w 17"/>
                <a:gd name="T9" fmla="*/ 27 h 28"/>
              </a:gdLst>
              <a:ahLst/>
              <a:cxnLst>
                <a:cxn ang="0">
                  <a:pos x="T0" y="T1"/>
                </a:cxn>
                <a:cxn ang="0">
                  <a:pos x="T2" y="T3"/>
                </a:cxn>
                <a:cxn ang="0">
                  <a:pos x="T4" y="T5"/>
                </a:cxn>
                <a:cxn ang="0">
                  <a:pos x="T6" y="T7"/>
                </a:cxn>
                <a:cxn ang="0">
                  <a:pos x="T8" y="T9"/>
                </a:cxn>
              </a:cxnLst>
              <a:rect l="0" t="0" r="r" b="b"/>
              <a:pathLst>
                <a:path w="17" h="28">
                  <a:moveTo>
                    <a:pt x="8" y="27"/>
                  </a:moveTo>
                  <a:cubicBezTo>
                    <a:pt x="11" y="27"/>
                    <a:pt x="14" y="27"/>
                    <a:pt x="17" y="28"/>
                  </a:cubicBezTo>
                  <a:cubicBezTo>
                    <a:pt x="8" y="0"/>
                    <a:pt x="8" y="0"/>
                    <a:pt x="8" y="0"/>
                  </a:cubicBezTo>
                  <a:cubicBezTo>
                    <a:pt x="0" y="28"/>
                    <a:pt x="0" y="28"/>
                    <a:pt x="0" y="28"/>
                  </a:cubicBezTo>
                  <a:cubicBezTo>
                    <a:pt x="2" y="27"/>
                    <a:pt x="5" y="27"/>
                    <a:pt x="8" y="2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1" name="Freeform 646"/>
            <p:cNvSpPr/>
            <p:nvPr/>
          </p:nvSpPr>
          <p:spPr bwMode="auto">
            <a:xfrm>
              <a:off x="6515058" y="4610141"/>
              <a:ext cx="10929" cy="12386"/>
            </a:xfrm>
            <a:custGeom>
              <a:avLst/>
              <a:gdLst>
                <a:gd name="T0" fmla="*/ 9 w 13"/>
                <a:gd name="T1" fmla="*/ 10 h 14"/>
                <a:gd name="T2" fmla="*/ 13 w 13"/>
                <a:gd name="T3" fmla="*/ 7 h 14"/>
                <a:gd name="T4" fmla="*/ 0 w 13"/>
                <a:gd name="T5" fmla="*/ 0 h 14"/>
                <a:gd name="T6" fmla="*/ 7 w 13"/>
                <a:gd name="T7" fmla="*/ 14 h 14"/>
                <a:gd name="T8" fmla="*/ 9 w 13"/>
                <a:gd name="T9" fmla="*/ 10 h 14"/>
              </a:gdLst>
              <a:ahLst/>
              <a:cxnLst>
                <a:cxn ang="0">
                  <a:pos x="T0" y="T1"/>
                </a:cxn>
                <a:cxn ang="0">
                  <a:pos x="T2" y="T3"/>
                </a:cxn>
                <a:cxn ang="0">
                  <a:pos x="T4" y="T5"/>
                </a:cxn>
                <a:cxn ang="0">
                  <a:pos x="T6" y="T7"/>
                </a:cxn>
                <a:cxn ang="0">
                  <a:pos x="T8" y="T9"/>
                </a:cxn>
              </a:cxnLst>
              <a:rect l="0" t="0" r="r" b="b"/>
              <a:pathLst>
                <a:path w="13" h="14">
                  <a:moveTo>
                    <a:pt x="9" y="10"/>
                  </a:moveTo>
                  <a:cubicBezTo>
                    <a:pt x="10" y="9"/>
                    <a:pt x="11" y="8"/>
                    <a:pt x="13" y="7"/>
                  </a:cubicBezTo>
                  <a:cubicBezTo>
                    <a:pt x="0" y="0"/>
                    <a:pt x="0" y="0"/>
                    <a:pt x="0" y="0"/>
                  </a:cubicBezTo>
                  <a:cubicBezTo>
                    <a:pt x="7" y="14"/>
                    <a:pt x="7" y="14"/>
                    <a:pt x="7" y="14"/>
                  </a:cubicBezTo>
                  <a:cubicBezTo>
                    <a:pt x="7" y="12"/>
                    <a:pt x="8" y="11"/>
                    <a:pt x="9" y="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2" name="Freeform 647"/>
            <p:cNvSpPr/>
            <p:nvPr/>
          </p:nvSpPr>
          <p:spPr bwMode="auto">
            <a:xfrm>
              <a:off x="6548572" y="4644019"/>
              <a:ext cx="11293" cy="12021"/>
            </a:xfrm>
            <a:custGeom>
              <a:avLst/>
              <a:gdLst>
                <a:gd name="T0" fmla="*/ 4 w 13"/>
                <a:gd name="T1" fmla="*/ 4 h 14"/>
                <a:gd name="T2" fmla="*/ 0 w 13"/>
                <a:gd name="T3" fmla="*/ 7 h 14"/>
                <a:gd name="T4" fmla="*/ 13 w 13"/>
                <a:gd name="T5" fmla="*/ 14 h 14"/>
                <a:gd name="T6" fmla="*/ 6 w 13"/>
                <a:gd name="T7" fmla="*/ 0 h 14"/>
                <a:gd name="T8" fmla="*/ 4 w 13"/>
                <a:gd name="T9" fmla="*/ 4 h 14"/>
              </a:gdLst>
              <a:ahLst/>
              <a:cxnLst>
                <a:cxn ang="0">
                  <a:pos x="T0" y="T1"/>
                </a:cxn>
                <a:cxn ang="0">
                  <a:pos x="T2" y="T3"/>
                </a:cxn>
                <a:cxn ang="0">
                  <a:pos x="T4" y="T5"/>
                </a:cxn>
                <a:cxn ang="0">
                  <a:pos x="T6" y="T7"/>
                </a:cxn>
                <a:cxn ang="0">
                  <a:pos x="T8" y="T9"/>
                </a:cxn>
              </a:cxnLst>
              <a:rect l="0" t="0" r="r" b="b"/>
              <a:pathLst>
                <a:path w="13" h="14">
                  <a:moveTo>
                    <a:pt x="4" y="4"/>
                  </a:moveTo>
                  <a:cubicBezTo>
                    <a:pt x="3" y="5"/>
                    <a:pt x="1" y="6"/>
                    <a:pt x="0" y="7"/>
                  </a:cubicBezTo>
                  <a:cubicBezTo>
                    <a:pt x="13" y="14"/>
                    <a:pt x="13" y="14"/>
                    <a:pt x="13" y="14"/>
                  </a:cubicBezTo>
                  <a:cubicBezTo>
                    <a:pt x="6" y="0"/>
                    <a:pt x="6" y="0"/>
                    <a:pt x="6" y="0"/>
                  </a:cubicBezTo>
                  <a:cubicBezTo>
                    <a:pt x="6" y="2"/>
                    <a:pt x="5" y="3"/>
                    <a:pt x="4"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3" name="Freeform 648"/>
            <p:cNvSpPr/>
            <p:nvPr/>
          </p:nvSpPr>
          <p:spPr bwMode="auto">
            <a:xfrm>
              <a:off x="6513965" y="4644748"/>
              <a:ext cx="12021" cy="11293"/>
            </a:xfrm>
            <a:custGeom>
              <a:avLst/>
              <a:gdLst>
                <a:gd name="T0" fmla="*/ 10 w 14"/>
                <a:gd name="T1" fmla="*/ 4 h 13"/>
                <a:gd name="T2" fmla="*/ 7 w 14"/>
                <a:gd name="T3" fmla="*/ 0 h 13"/>
                <a:gd name="T4" fmla="*/ 0 w 14"/>
                <a:gd name="T5" fmla="*/ 13 h 13"/>
                <a:gd name="T6" fmla="*/ 14 w 14"/>
                <a:gd name="T7" fmla="*/ 6 h 13"/>
                <a:gd name="T8" fmla="*/ 10 w 14"/>
                <a:gd name="T9" fmla="*/ 4 h 13"/>
              </a:gdLst>
              <a:ahLst/>
              <a:cxnLst>
                <a:cxn ang="0">
                  <a:pos x="T0" y="T1"/>
                </a:cxn>
                <a:cxn ang="0">
                  <a:pos x="T2" y="T3"/>
                </a:cxn>
                <a:cxn ang="0">
                  <a:pos x="T4" y="T5"/>
                </a:cxn>
                <a:cxn ang="0">
                  <a:pos x="T6" y="T7"/>
                </a:cxn>
                <a:cxn ang="0">
                  <a:pos x="T8" y="T9"/>
                </a:cxn>
              </a:cxnLst>
              <a:rect l="0" t="0" r="r" b="b"/>
              <a:pathLst>
                <a:path w="14" h="13">
                  <a:moveTo>
                    <a:pt x="10" y="4"/>
                  </a:moveTo>
                  <a:cubicBezTo>
                    <a:pt x="9" y="3"/>
                    <a:pt x="8" y="1"/>
                    <a:pt x="7" y="0"/>
                  </a:cubicBezTo>
                  <a:cubicBezTo>
                    <a:pt x="0" y="13"/>
                    <a:pt x="0" y="13"/>
                    <a:pt x="0" y="13"/>
                  </a:cubicBezTo>
                  <a:cubicBezTo>
                    <a:pt x="14" y="6"/>
                    <a:pt x="14" y="6"/>
                    <a:pt x="14" y="6"/>
                  </a:cubicBezTo>
                  <a:cubicBezTo>
                    <a:pt x="12" y="6"/>
                    <a:pt x="11" y="5"/>
                    <a:pt x="10"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4" name="Freeform 649"/>
            <p:cNvSpPr/>
            <p:nvPr/>
          </p:nvSpPr>
          <p:spPr bwMode="auto">
            <a:xfrm>
              <a:off x="6547479" y="4610141"/>
              <a:ext cx="12386" cy="12386"/>
            </a:xfrm>
            <a:custGeom>
              <a:avLst/>
              <a:gdLst>
                <a:gd name="T0" fmla="*/ 4 w 14"/>
                <a:gd name="T1" fmla="*/ 10 h 14"/>
                <a:gd name="T2" fmla="*/ 7 w 14"/>
                <a:gd name="T3" fmla="*/ 14 h 14"/>
                <a:gd name="T4" fmla="*/ 14 w 14"/>
                <a:gd name="T5" fmla="*/ 0 h 14"/>
                <a:gd name="T6" fmla="*/ 0 w 14"/>
                <a:gd name="T7" fmla="*/ 7 h 14"/>
                <a:gd name="T8" fmla="*/ 4 w 14"/>
                <a:gd name="T9" fmla="*/ 10 h 14"/>
              </a:gdLst>
              <a:ahLst/>
              <a:cxnLst>
                <a:cxn ang="0">
                  <a:pos x="T0" y="T1"/>
                </a:cxn>
                <a:cxn ang="0">
                  <a:pos x="T2" y="T3"/>
                </a:cxn>
                <a:cxn ang="0">
                  <a:pos x="T4" y="T5"/>
                </a:cxn>
                <a:cxn ang="0">
                  <a:pos x="T6" y="T7"/>
                </a:cxn>
                <a:cxn ang="0">
                  <a:pos x="T8" y="T9"/>
                </a:cxn>
              </a:cxnLst>
              <a:rect l="0" t="0" r="r" b="b"/>
              <a:pathLst>
                <a:path w="14" h="14">
                  <a:moveTo>
                    <a:pt x="4" y="10"/>
                  </a:moveTo>
                  <a:cubicBezTo>
                    <a:pt x="5" y="11"/>
                    <a:pt x="6" y="12"/>
                    <a:pt x="7" y="14"/>
                  </a:cubicBezTo>
                  <a:cubicBezTo>
                    <a:pt x="14" y="0"/>
                    <a:pt x="14" y="0"/>
                    <a:pt x="14" y="0"/>
                  </a:cubicBezTo>
                  <a:cubicBezTo>
                    <a:pt x="0" y="7"/>
                    <a:pt x="0" y="7"/>
                    <a:pt x="0" y="7"/>
                  </a:cubicBezTo>
                  <a:cubicBezTo>
                    <a:pt x="2" y="8"/>
                    <a:pt x="3" y="9"/>
                    <a:pt x="4" y="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5" name="Freeform 650"/>
            <p:cNvSpPr/>
            <p:nvPr/>
          </p:nvSpPr>
          <p:spPr bwMode="auto">
            <a:xfrm>
              <a:off x="6529629" y="4652398"/>
              <a:ext cx="15300" cy="24043"/>
            </a:xfrm>
            <a:custGeom>
              <a:avLst/>
              <a:gdLst>
                <a:gd name="T0" fmla="*/ 9 w 18"/>
                <a:gd name="T1" fmla="*/ 2 h 28"/>
                <a:gd name="T2" fmla="*/ 0 w 18"/>
                <a:gd name="T3" fmla="*/ 0 h 28"/>
                <a:gd name="T4" fmla="*/ 9 w 18"/>
                <a:gd name="T5" fmla="*/ 28 h 28"/>
                <a:gd name="T6" fmla="*/ 18 w 18"/>
                <a:gd name="T7" fmla="*/ 0 h 28"/>
                <a:gd name="T8" fmla="*/ 9 w 18"/>
                <a:gd name="T9" fmla="*/ 2 h 28"/>
              </a:gdLst>
              <a:ahLst/>
              <a:cxnLst>
                <a:cxn ang="0">
                  <a:pos x="T0" y="T1"/>
                </a:cxn>
                <a:cxn ang="0">
                  <a:pos x="T2" y="T3"/>
                </a:cxn>
                <a:cxn ang="0">
                  <a:pos x="T4" y="T5"/>
                </a:cxn>
                <a:cxn ang="0">
                  <a:pos x="T6" y="T7"/>
                </a:cxn>
                <a:cxn ang="0">
                  <a:pos x="T8" y="T9"/>
                </a:cxn>
              </a:cxnLst>
              <a:rect l="0" t="0" r="r" b="b"/>
              <a:pathLst>
                <a:path w="18" h="28">
                  <a:moveTo>
                    <a:pt x="9" y="2"/>
                  </a:moveTo>
                  <a:cubicBezTo>
                    <a:pt x="6" y="2"/>
                    <a:pt x="3" y="1"/>
                    <a:pt x="0" y="0"/>
                  </a:cubicBezTo>
                  <a:cubicBezTo>
                    <a:pt x="9" y="28"/>
                    <a:pt x="9" y="28"/>
                    <a:pt x="9" y="28"/>
                  </a:cubicBezTo>
                  <a:cubicBezTo>
                    <a:pt x="18" y="0"/>
                    <a:pt x="18" y="0"/>
                    <a:pt x="18" y="0"/>
                  </a:cubicBezTo>
                  <a:cubicBezTo>
                    <a:pt x="15" y="1"/>
                    <a:pt x="12" y="2"/>
                    <a:pt x="9" y="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6" name="Freeform 651"/>
            <p:cNvSpPr/>
            <p:nvPr/>
          </p:nvSpPr>
          <p:spPr bwMode="auto">
            <a:xfrm>
              <a:off x="6494294" y="4625805"/>
              <a:ext cx="24043" cy="15664"/>
            </a:xfrm>
            <a:custGeom>
              <a:avLst/>
              <a:gdLst>
                <a:gd name="T0" fmla="*/ 26 w 28"/>
                <a:gd name="T1" fmla="*/ 9 h 18"/>
                <a:gd name="T2" fmla="*/ 28 w 28"/>
                <a:gd name="T3" fmla="*/ 0 h 18"/>
                <a:gd name="T4" fmla="*/ 0 w 28"/>
                <a:gd name="T5" fmla="*/ 9 h 18"/>
                <a:gd name="T6" fmla="*/ 28 w 28"/>
                <a:gd name="T7" fmla="*/ 18 h 18"/>
                <a:gd name="T8" fmla="*/ 26 w 28"/>
                <a:gd name="T9" fmla="*/ 9 h 18"/>
              </a:gdLst>
              <a:ahLst/>
              <a:cxnLst>
                <a:cxn ang="0">
                  <a:pos x="T0" y="T1"/>
                </a:cxn>
                <a:cxn ang="0">
                  <a:pos x="T2" y="T3"/>
                </a:cxn>
                <a:cxn ang="0">
                  <a:pos x="T4" y="T5"/>
                </a:cxn>
                <a:cxn ang="0">
                  <a:pos x="T6" y="T7"/>
                </a:cxn>
                <a:cxn ang="0">
                  <a:pos x="T8" y="T9"/>
                </a:cxn>
              </a:cxnLst>
              <a:rect l="0" t="0" r="r" b="b"/>
              <a:pathLst>
                <a:path w="28" h="18">
                  <a:moveTo>
                    <a:pt x="26" y="9"/>
                  </a:moveTo>
                  <a:cubicBezTo>
                    <a:pt x="26" y="6"/>
                    <a:pt x="27" y="3"/>
                    <a:pt x="28" y="0"/>
                  </a:cubicBezTo>
                  <a:cubicBezTo>
                    <a:pt x="0" y="9"/>
                    <a:pt x="0" y="9"/>
                    <a:pt x="0" y="9"/>
                  </a:cubicBezTo>
                  <a:cubicBezTo>
                    <a:pt x="28" y="18"/>
                    <a:pt x="28" y="18"/>
                    <a:pt x="28" y="18"/>
                  </a:cubicBezTo>
                  <a:cubicBezTo>
                    <a:pt x="27" y="15"/>
                    <a:pt x="26" y="12"/>
                    <a:pt x="26" y="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7" name="Freeform 652"/>
            <p:cNvSpPr/>
            <p:nvPr/>
          </p:nvSpPr>
          <p:spPr bwMode="auto">
            <a:xfrm>
              <a:off x="6555494" y="4625805"/>
              <a:ext cx="24771" cy="14571"/>
            </a:xfrm>
            <a:custGeom>
              <a:avLst/>
              <a:gdLst>
                <a:gd name="T0" fmla="*/ 2 w 29"/>
                <a:gd name="T1" fmla="*/ 8 h 17"/>
                <a:gd name="T2" fmla="*/ 0 w 29"/>
                <a:gd name="T3" fmla="*/ 17 h 17"/>
                <a:gd name="T4" fmla="*/ 29 w 29"/>
                <a:gd name="T5" fmla="*/ 8 h 17"/>
                <a:gd name="T6" fmla="*/ 0 w 29"/>
                <a:gd name="T7" fmla="*/ 0 h 17"/>
                <a:gd name="T8" fmla="*/ 2 w 29"/>
                <a:gd name="T9" fmla="*/ 8 h 17"/>
              </a:gdLst>
              <a:ahLst/>
              <a:cxnLst>
                <a:cxn ang="0">
                  <a:pos x="T0" y="T1"/>
                </a:cxn>
                <a:cxn ang="0">
                  <a:pos x="T2" y="T3"/>
                </a:cxn>
                <a:cxn ang="0">
                  <a:pos x="T4" y="T5"/>
                </a:cxn>
                <a:cxn ang="0">
                  <a:pos x="T6" y="T7"/>
                </a:cxn>
                <a:cxn ang="0">
                  <a:pos x="T8" y="T9"/>
                </a:cxn>
              </a:cxnLst>
              <a:rect l="0" t="0" r="r" b="b"/>
              <a:pathLst>
                <a:path w="29" h="17">
                  <a:moveTo>
                    <a:pt x="2" y="8"/>
                  </a:moveTo>
                  <a:cubicBezTo>
                    <a:pt x="2" y="12"/>
                    <a:pt x="2" y="15"/>
                    <a:pt x="0" y="17"/>
                  </a:cubicBezTo>
                  <a:cubicBezTo>
                    <a:pt x="29" y="8"/>
                    <a:pt x="29" y="8"/>
                    <a:pt x="29" y="8"/>
                  </a:cubicBezTo>
                  <a:cubicBezTo>
                    <a:pt x="0" y="0"/>
                    <a:pt x="0" y="0"/>
                    <a:pt x="0" y="0"/>
                  </a:cubicBezTo>
                  <a:cubicBezTo>
                    <a:pt x="1" y="2"/>
                    <a:pt x="2" y="5"/>
                    <a:pt x="2"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8" name="Freeform 653"/>
            <p:cNvSpPr/>
            <p:nvPr/>
          </p:nvSpPr>
          <p:spPr bwMode="auto">
            <a:xfrm>
              <a:off x="6534729" y="4691376"/>
              <a:ext cx="5100" cy="9471"/>
            </a:xfrm>
            <a:custGeom>
              <a:avLst/>
              <a:gdLst>
                <a:gd name="T0" fmla="*/ 0 w 14"/>
                <a:gd name="T1" fmla="*/ 26 h 26"/>
                <a:gd name="T2" fmla="*/ 7 w 14"/>
                <a:gd name="T3" fmla="*/ 0 h 26"/>
                <a:gd name="T4" fmla="*/ 14 w 14"/>
                <a:gd name="T5" fmla="*/ 26 h 26"/>
                <a:gd name="T6" fmla="*/ 0 w 14"/>
                <a:gd name="T7" fmla="*/ 26 h 26"/>
              </a:gdLst>
              <a:ahLst/>
              <a:cxnLst>
                <a:cxn ang="0">
                  <a:pos x="T0" y="T1"/>
                </a:cxn>
                <a:cxn ang="0">
                  <a:pos x="T2" y="T3"/>
                </a:cxn>
                <a:cxn ang="0">
                  <a:pos x="T4" y="T5"/>
                </a:cxn>
                <a:cxn ang="0">
                  <a:pos x="T6" y="T7"/>
                </a:cxn>
              </a:cxnLst>
              <a:rect l="0" t="0" r="r" b="b"/>
              <a:pathLst>
                <a:path w="14" h="26">
                  <a:moveTo>
                    <a:pt x="0" y="26"/>
                  </a:moveTo>
                  <a:lnTo>
                    <a:pt x="7" y="0"/>
                  </a:lnTo>
                  <a:lnTo>
                    <a:pt x="14" y="26"/>
                  </a:lnTo>
                  <a:lnTo>
                    <a:pt x="0" y="2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59" name="Freeform 654"/>
            <p:cNvSpPr/>
            <p:nvPr/>
          </p:nvSpPr>
          <p:spPr bwMode="auto">
            <a:xfrm>
              <a:off x="6534001" y="4564605"/>
              <a:ext cx="5100" cy="9471"/>
            </a:xfrm>
            <a:custGeom>
              <a:avLst/>
              <a:gdLst>
                <a:gd name="T0" fmla="*/ 14 w 14"/>
                <a:gd name="T1" fmla="*/ 0 h 26"/>
                <a:gd name="T2" fmla="*/ 7 w 14"/>
                <a:gd name="T3" fmla="*/ 26 h 26"/>
                <a:gd name="T4" fmla="*/ 0 w 14"/>
                <a:gd name="T5" fmla="*/ 0 h 26"/>
                <a:gd name="T6" fmla="*/ 14 w 14"/>
                <a:gd name="T7" fmla="*/ 0 h 26"/>
              </a:gdLst>
              <a:ahLst/>
              <a:cxnLst>
                <a:cxn ang="0">
                  <a:pos x="T0" y="T1"/>
                </a:cxn>
                <a:cxn ang="0">
                  <a:pos x="T2" y="T3"/>
                </a:cxn>
                <a:cxn ang="0">
                  <a:pos x="T4" y="T5"/>
                </a:cxn>
                <a:cxn ang="0">
                  <a:pos x="T6" y="T7"/>
                </a:cxn>
              </a:cxnLst>
              <a:rect l="0" t="0" r="r" b="b"/>
              <a:pathLst>
                <a:path w="14" h="26">
                  <a:moveTo>
                    <a:pt x="14" y="0"/>
                  </a:moveTo>
                  <a:lnTo>
                    <a:pt x="7" y="26"/>
                  </a:lnTo>
                  <a:lnTo>
                    <a:pt x="0" y="0"/>
                  </a:lnTo>
                  <a:lnTo>
                    <a:pt x="14"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0" name="Freeform 655"/>
            <p:cNvSpPr/>
            <p:nvPr/>
          </p:nvSpPr>
          <p:spPr bwMode="auto">
            <a:xfrm>
              <a:off x="6469158" y="4630905"/>
              <a:ext cx="8743" cy="5100"/>
            </a:xfrm>
            <a:custGeom>
              <a:avLst/>
              <a:gdLst>
                <a:gd name="T0" fmla="*/ 0 w 24"/>
                <a:gd name="T1" fmla="*/ 0 h 14"/>
                <a:gd name="T2" fmla="*/ 24 w 24"/>
                <a:gd name="T3" fmla="*/ 7 h 14"/>
                <a:gd name="T4" fmla="*/ 0 w 24"/>
                <a:gd name="T5" fmla="*/ 14 h 14"/>
                <a:gd name="T6" fmla="*/ 0 w 24"/>
                <a:gd name="T7" fmla="*/ 0 h 14"/>
              </a:gdLst>
              <a:ahLst/>
              <a:cxnLst>
                <a:cxn ang="0">
                  <a:pos x="T0" y="T1"/>
                </a:cxn>
                <a:cxn ang="0">
                  <a:pos x="T2" y="T3"/>
                </a:cxn>
                <a:cxn ang="0">
                  <a:pos x="T4" y="T5"/>
                </a:cxn>
                <a:cxn ang="0">
                  <a:pos x="T6" y="T7"/>
                </a:cxn>
              </a:cxnLst>
              <a:rect l="0" t="0" r="r" b="b"/>
              <a:pathLst>
                <a:path w="24" h="14">
                  <a:moveTo>
                    <a:pt x="0" y="0"/>
                  </a:moveTo>
                  <a:lnTo>
                    <a:pt x="24" y="7"/>
                  </a:lnTo>
                  <a:lnTo>
                    <a:pt x="0" y="14"/>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1" name="Freeform 656"/>
            <p:cNvSpPr/>
            <p:nvPr/>
          </p:nvSpPr>
          <p:spPr bwMode="auto">
            <a:xfrm>
              <a:off x="6595929" y="4630176"/>
              <a:ext cx="9471" cy="5100"/>
            </a:xfrm>
            <a:custGeom>
              <a:avLst/>
              <a:gdLst>
                <a:gd name="T0" fmla="*/ 26 w 26"/>
                <a:gd name="T1" fmla="*/ 14 h 14"/>
                <a:gd name="T2" fmla="*/ 0 w 26"/>
                <a:gd name="T3" fmla="*/ 7 h 14"/>
                <a:gd name="T4" fmla="*/ 26 w 26"/>
                <a:gd name="T5" fmla="*/ 0 h 14"/>
                <a:gd name="T6" fmla="*/ 26 w 26"/>
                <a:gd name="T7" fmla="*/ 14 h 14"/>
              </a:gdLst>
              <a:ahLst/>
              <a:cxnLst>
                <a:cxn ang="0">
                  <a:pos x="T0" y="T1"/>
                </a:cxn>
                <a:cxn ang="0">
                  <a:pos x="T2" y="T3"/>
                </a:cxn>
                <a:cxn ang="0">
                  <a:pos x="T4" y="T5"/>
                </a:cxn>
                <a:cxn ang="0">
                  <a:pos x="T6" y="T7"/>
                </a:cxn>
              </a:cxnLst>
              <a:rect l="0" t="0" r="r" b="b"/>
              <a:pathLst>
                <a:path w="26" h="14">
                  <a:moveTo>
                    <a:pt x="26" y="14"/>
                  </a:moveTo>
                  <a:lnTo>
                    <a:pt x="0" y="7"/>
                  </a:lnTo>
                  <a:lnTo>
                    <a:pt x="26" y="0"/>
                  </a:lnTo>
                  <a:lnTo>
                    <a:pt x="26" y="1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2" name="Freeform 657"/>
            <p:cNvSpPr/>
            <p:nvPr/>
          </p:nvSpPr>
          <p:spPr bwMode="auto">
            <a:xfrm>
              <a:off x="6489194" y="4591198"/>
              <a:ext cx="95443" cy="82693"/>
            </a:xfrm>
            <a:custGeom>
              <a:avLst/>
              <a:gdLst>
                <a:gd name="T0" fmla="*/ 51 w 111"/>
                <a:gd name="T1" fmla="*/ 52 h 96"/>
                <a:gd name="T2" fmla="*/ 51 w 111"/>
                <a:gd name="T3" fmla="*/ 43 h 96"/>
                <a:gd name="T4" fmla="*/ 60 w 111"/>
                <a:gd name="T5" fmla="*/ 44 h 96"/>
                <a:gd name="T6" fmla="*/ 60 w 111"/>
                <a:gd name="T7" fmla="*/ 53 h 96"/>
                <a:gd name="T8" fmla="*/ 61 w 111"/>
                <a:gd name="T9" fmla="*/ 55 h 96"/>
                <a:gd name="T10" fmla="*/ 111 w 111"/>
                <a:gd name="T11" fmla="*/ 0 h 96"/>
                <a:gd name="T12" fmla="*/ 50 w 111"/>
                <a:gd name="T13" fmla="*/ 41 h 96"/>
                <a:gd name="T14" fmla="*/ 50 w 111"/>
                <a:gd name="T15" fmla="*/ 41 h 96"/>
                <a:gd name="T16" fmla="*/ 0 w 111"/>
                <a:gd name="T17" fmla="*/ 96 h 96"/>
                <a:gd name="T18" fmla="*/ 61 w 111"/>
                <a:gd name="T19" fmla="*/ 55 h 96"/>
                <a:gd name="T20" fmla="*/ 60 w 111"/>
                <a:gd name="T21" fmla="*/ 53 h 96"/>
                <a:gd name="T22" fmla="*/ 51 w 111"/>
                <a:gd name="T23"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 h="96">
                  <a:moveTo>
                    <a:pt x="51" y="52"/>
                  </a:moveTo>
                  <a:cubicBezTo>
                    <a:pt x="48" y="50"/>
                    <a:pt x="48" y="45"/>
                    <a:pt x="51" y="43"/>
                  </a:cubicBezTo>
                  <a:cubicBezTo>
                    <a:pt x="54" y="41"/>
                    <a:pt x="58" y="41"/>
                    <a:pt x="60" y="44"/>
                  </a:cubicBezTo>
                  <a:cubicBezTo>
                    <a:pt x="63" y="46"/>
                    <a:pt x="63" y="50"/>
                    <a:pt x="60" y="53"/>
                  </a:cubicBezTo>
                  <a:cubicBezTo>
                    <a:pt x="61" y="55"/>
                    <a:pt x="61" y="55"/>
                    <a:pt x="61" y="55"/>
                  </a:cubicBezTo>
                  <a:cubicBezTo>
                    <a:pt x="111" y="0"/>
                    <a:pt x="111" y="0"/>
                    <a:pt x="111" y="0"/>
                  </a:cubicBezTo>
                  <a:cubicBezTo>
                    <a:pt x="50" y="41"/>
                    <a:pt x="50" y="41"/>
                    <a:pt x="50" y="41"/>
                  </a:cubicBezTo>
                  <a:cubicBezTo>
                    <a:pt x="50" y="41"/>
                    <a:pt x="50" y="41"/>
                    <a:pt x="50" y="41"/>
                  </a:cubicBezTo>
                  <a:cubicBezTo>
                    <a:pt x="0" y="96"/>
                    <a:pt x="0" y="96"/>
                    <a:pt x="0" y="96"/>
                  </a:cubicBezTo>
                  <a:cubicBezTo>
                    <a:pt x="61" y="55"/>
                    <a:pt x="61" y="55"/>
                    <a:pt x="61" y="55"/>
                  </a:cubicBezTo>
                  <a:cubicBezTo>
                    <a:pt x="60" y="53"/>
                    <a:pt x="60" y="53"/>
                    <a:pt x="60" y="53"/>
                  </a:cubicBezTo>
                  <a:cubicBezTo>
                    <a:pt x="57" y="55"/>
                    <a:pt x="53" y="55"/>
                    <a:pt x="51" y="5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3" name="Freeform 658"/>
            <p:cNvSpPr/>
            <p:nvPr/>
          </p:nvSpPr>
          <p:spPr bwMode="auto">
            <a:xfrm>
              <a:off x="6539829" y="4636005"/>
              <a:ext cx="1093" cy="1093"/>
            </a:xfrm>
            <a:custGeom>
              <a:avLst/>
              <a:gdLst>
                <a:gd name="T0" fmla="*/ 3 w 3"/>
                <a:gd name="T1" fmla="*/ 3 h 3"/>
                <a:gd name="T2" fmla="*/ 0 w 3"/>
                <a:gd name="T3" fmla="*/ 0 h 3"/>
                <a:gd name="T4" fmla="*/ 3 w 3"/>
                <a:gd name="T5" fmla="*/ 3 h 3"/>
                <a:gd name="T6" fmla="*/ 3 w 3"/>
                <a:gd name="T7" fmla="*/ 3 h 3"/>
              </a:gdLst>
              <a:ahLst/>
              <a:cxnLst>
                <a:cxn ang="0">
                  <a:pos x="T0" y="T1"/>
                </a:cxn>
                <a:cxn ang="0">
                  <a:pos x="T2" y="T3"/>
                </a:cxn>
                <a:cxn ang="0">
                  <a:pos x="T4" y="T5"/>
                </a:cxn>
                <a:cxn ang="0">
                  <a:pos x="T6" y="T7"/>
                </a:cxn>
              </a:cxnLst>
              <a:rect l="0" t="0" r="r" b="b"/>
              <a:pathLst>
                <a:path w="3" h="3">
                  <a:moveTo>
                    <a:pt x="3" y="3"/>
                  </a:moveTo>
                  <a:lnTo>
                    <a:pt x="0" y="0"/>
                  </a:lnTo>
                  <a:lnTo>
                    <a:pt x="3" y="3"/>
                  </a:lnTo>
                  <a:lnTo>
                    <a:pt x="3" y="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4" name="Freeform 659"/>
            <p:cNvSpPr/>
            <p:nvPr/>
          </p:nvSpPr>
          <p:spPr bwMode="auto">
            <a:xfrm>
              <a:off x="6532908" y="4629084"/>
              <a:ext cx="8014" cy="8014"/>
            </a:xfrm>
            <a:custGeom>
              <a:avLst/>
              <a:gdLst>
                <a:gd name="T0" fmla="*/ 8 w 9"/>
                <a:gd name="T1" fmla="*/ 1 h 9"/>
                <a:gd name="T2" fmla="*/ 4 w 9"/>
                <a:gd name="T3" fmla="*/ 0 h 9"/>
                <a:gd name="T4" fmla="*/ 2 w 9"/>
                <a:gd name="T5" fmla="*/ 1 h 9"/>
                <a:gd name="T6" fmla="*/ 0 w 9"/>
                <a:gd name="T7" fmla="*/ 4 h 9"/>
                <a:gd name="T8" fmla="*/ 1 w 9"/>
                <a:gd name="T9" fmla="*/ 7 h 9"/>
                <a:gd name="T10" fmla="*/ 7 w 9"/>
                <a:gd name="T11" fmla="*/ 7 h 9"/>
                <a:gd name="T12" fmla="*/ 3 w 9"/>
                <a:gd name="T13" fmla="*/ 2 h 9"/>
                <a:gd name="T14" fmla="*/ 7 w 9"/>
                <a:gd name="T15" fmla="*/ 7 h 9"/>
                <a:gd name="T16" fmla="*/ 9 w 9"/>
                <a:gd name="T17" fmla="*/ 4 h 9"/>
                <a:gd name="T18" fmla="*/ 8 w 9"/>
                <a:gd name="T1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9">
                  <a:moveTo>
                    <a:pt x="8" y="1"/>
                  </a:moveTo>
                  <a:cubicBezTo>
                    <a:pt x="7" y="0"/>
                    <a:pt x="6" y="0"/>
                    <a:pt x="4" y="0"/>
                  </a:cubicBezTo>
                  <a:cubicBezTo>
                    <a:pt x="3" y="0"/>
                    <a:pt x="2" y="0"/>
                    <a:pt x="2" y="1"/>
                  </a:cubicBezTo>
                  <a:cubicBezTo>
                    <a:pt x="1" y="1"/>
                    <a:pt x="0" y="3"/>
                    <a:pt x="0" y="4"/>
                  </a:cubicBezTo>
                  <a:cubicBezTo>
                    <a:pt x="0" y="5"/>
                    <a:pt x="0" y="6"/>
                    <a:pt x="1" y="7"/>
                  </a:cubicBezTo>
                  <a:cubicBezTo>
                    <a:pt x="3" y="9"/>
                    <a:pt x="6" y="9"/>
                    <a:pt x="7" y="7"/>
                  </a:cubicBezTo>
                  <a:cubicBezTo>
                    <a:pt x="3" y="2"/>
                    <a:pt x="3" y="2"/>
                    <a:pt x="3" y="2"/>
                  </a:cubicBezTo>
                  <a:cubicBezTo>
                    <a:pt x="7" y="7"/>
                    <a:pt x="7" y="7"/>
                    <a:pt x="7" y="7"/>
                  </a:cubicBezTo>
                  <a:cubicBezTo>
                    <a:pt x="8" y="6"/>
                    <a:pt x="9" y="5"/>
                    <a:pt x="9" y="4"/>
                  </a:cubicBezTo>
                  <a:cubicBezTo>
                    <a:pt x="9" y="3"/>
                    <a:pt x="9" y="2"/>
                    <a:pt x="8"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5" name="Freeform 660"/>
            <p:cNvSpPr/>
            <p:nvPr/>
          </p:nvSpPr>
          <p:spPr bwMode="auto">
            <a:xfrm>
              <a:off x="6539101" y="4635276"/>
              <a:ext cx="729" cy="729"/>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0"/>
                  </a:lnTo>
                  <a:lnTo>
                    <a:pt x="2" y="2"/>
                  </a:lnTo>
                  <a:lnTo>
                    <a:pt x="2" y="2"/>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6" name="Freeform 661"/>
            <p:cNvSpPr/>
            <p:nvPr/>
          </p:nvSpPr>
          <p:spPr bwMode="auto">
            <a:xfrm>
              <a:off x="5060470" y="4889183"/>
              <a:ext cx="4007" cy="6921"/>
            </a:xfrm>
            <a:custGeom>
              <a:avLst/>
              <a:gdLst>
                <a:gd name="T0" fmla="*/ 3 w 5"/>
                <a:gd name="T1" fmla="*/ 0 h 8"/>
                <a:gd name="T2" fmla="*/ 0 w 5"/>
                <a:gd name="T3" fmla="*/ 7 h 8"/>
                <a:gd name="T4" fmla="*/ 0 w 5"/>
                <a:gd name="T5" fmla="*/ 8 h 8"/>
                <a:gd name="T6" fmla="*/ 1 w 5"/>
                <a:gd name="T7" fmla="*/ 8 h 8"/>
                <a:gd name="T8" fmla="*/ 5 w 5"/>
                <a:gd name="T9" fmla="*/ 0 h 8"/>
                <a:gd name="T10" fmla="*/ 3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3" y="0"/>
                  </a:moveTo>
                  <a:cubicBezTo>
                    <a:pt x="0" y="7"/>
                    <a:pt x="0" y="7"/>
                    <a:pt x="0" y="7"/>
                  </a:cubicBezTo>
                  <a:cubicBezTo>
                    <a:pt x="0" y="7"/>
                    <a:pt x="0" y="8"/>
                    <a:pt x="0" y="8"/>
                  </a:cubicBezTo>
                  <a:cubicBezTo>
                    <a:pt x="1" y="8"/>
                    <a:pt x="1" y="8"/>
                    <a:pt x="1" y="8"/>
                  </a:cubicBezTo>
                  <a:cubicBezTo>
                    <a:pt x="5" y="0"/>
                    <a:pt x="5" y="0"/>
                    <a:pt x="5" y="0"/>
                  </a:cubicBezTo>
                  <a:lnTo>
                    <a:pt x="3"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7" name="Freeform 662"/>
            <p:cNvSpPr/>
            <p:nvPr/>
          </p:nvSpPr>
          <p:spPr bwMode="auto">
            <a:xfrm>
              <a:off x="5061199" y="4889183"/>
              <a:ext cx="3279" cy="6921"/>
            </a:xfrm>
            <a:custGeom>
              <a:avLst/>
              <a:gdLst>
                <a:gd name="T0" fmla="*/ 9 w 9"/>
                <a:gd name="T1" fmla="*/ 0 h 19"/>
                <a:gd name="T2" fmla="*/ 0 w 9"/>
                <a:gd name="T3" fmla="*/ 17 h 19"/>
                <a:gd name="T4" fmla="*/ 0 w 9"/>
                <a:gd name="T5" fmla="*/ 19 h 19"/>
                <a:gd name="T6" fmla="*/ 0 w 9"/>
                <a:gd name="T7" fmla="*/ 19 h 19"/>
                <a:gd name="T8" fmla="*/ 9 w 9"/>
                <a:gd name="T9" fmla="*/ 0 h 19"/>
                <a:gd name="T10" fmla="*/ 9 w 9"/>
                <a:gd name="T11" fmla="*/ 0 h 19"/>
              </a:gdLst>
              <a:ahLst/>
              <a:cxnLst>
                <a:cxn ang="0">
                  <a:pos x="T0" y="T1"/>
                </a:cxn>
                <a:cxn ang="0">
                  <a:pos x="T2" y="T3"/>
                </a:cxn>
                <a:cxn ang="0">
                  <a:pos x="T4" y="T5"/>
                </a:cxn>
                <a:cxn ang="0">
                  <a:pos x="T6" y="T7"/>
                </a:cxn>
                <a:cxn ang="0">
                  <a:pos x="T8" y="T9"/>
                </a:cxn>
                <a:cxn ang="0">
                  <a:pos x="T10" y="T11"/>
                </a:cxn>
              </a:cxnLst>
              <a:rect l="0" t="0" r="r" b="b"/>
              <a:pathLst>
                <a:path w="9" h="19">
                  <a:moveTo>
                    <a:pt x="9" y="0"/>
                  </a:moveTo>
                  <a:lnTo>
                    <a:pt x="0" y="17"/>
                  </a:lnTo>
                  <a:lnTo>
                    <a:pt x="0" y="19"/>
                  </a:lnTo>
                  <a:lnTo>
                    <a:pt x="0" y="19"/>
                  </a:lnTo>
                  <a:lnTo>
                    <a:pt x="9" y="0"/>
                  </a:lnTo>
                  <a:lnTo>
                    <a:pt x="9"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8" name="Freeform 663"/>
            <p:cNvSpPr/>
            <p:nvPr/>
          </p:nvSpPr>
          <p:spPr bwMode="auto">
            <a:xfrm>
              <a:off x="5106734" y="4889183"/>
              <a:ext cx="5100" cy="6921"/>
            </a:xfrm>
            <a:custGeom>
              <a:avLst/>
              <a:gdLst>
                <a:gd name="T0" fmla="*/ 6 w 6"/>
                <a:gd name="T1" fmla="*/ 7 h 8"/>
                <a:gd name="T2" fmla="*/ 2 w 6"/>
                <a:gd name="T3" fmla="*/ 0 h 8"/>
                <a:gd name="T4" fmla="*/ 0 w 6"/>
                <a:gd name="T5" fmla="*/ 0 h 8"/>
                <a:gd name="T6" fmla="*/ 5 w 6"/>
                <a:gd name="T7" fmla="*/ 8 h 8"/>
                <a:gd name="T8" fmla="*/ 6 w 6"/>
                <a:gd name="T9" fmla="*/ 8 h 8"/>
                <a:gd name="T10" fmla="*/ 6 w 6"/>
                <a:gd name="T11" fmla="*/ 7 h 8"/>
              </a:gdLst>
              <a:ahLst/>
              <a:cxnLst>
                <a:cxn ang="0">
                  <a:pos x="T0" y="T1"/>
                </a:cxn>
                <a:cxn ang="0">
                  <a:pos x="T2" y="T3"/>
                </a:cxn>
                <a:cxn ang="0">
                  <a:pos x="T4" y="T5"/>
                </a:cxn>
                <a:cxn ang="0">
                  <a:pos x="T6" y="T7"/>
                </a:cxn>
                <a:cxn ang="0">
                  <a:pos x="T8" y="T9"/>
                </a:cxn>
                <a:cxn ang="0">
                  <a:pos x="T10" y="T11"/>
                </a:cxn>
              </a:cxnLst>
              <a:rect l="0" t="0" r="r" b="b"/>
              <a:pathLst>
                <a:path w="6" h="8">
                  <a:moveTo>
                    <a:pt x="6" y="7"/>
                  </a:moveTo>
                  <a:cubicBezTo>
                    <a:pt x="2" y="0"/>
                    <a:pt x="2" y="0"/>
                    <a:pt x="2" y="0"/>
                  </a:cubicBezTo>
                  <a:cubicBezTo>
                    <a:pt x="0" y="0"/>
                    <a:pt x="0" y="0"/>
                    <a:pt x="0" y="0"/>
                  </a:cubicBezTo>
                  <a:cubicBezTo>
                    <a:pt x="5" y="8"/>
                    <a:pt x="5" y="8"/>
                    <a:pt x="5" y="8"/>
                  </a:cubicBezTo>
                  <a:cubicBezTo>
                    <a:pt x="5" y="8"/>
                    <a:pt x="5" y="8"/>
                    <a:pt x="6" y="8"/>
                  </a:cubicBezTo>
                  <a:cubicBezTo>
                    <a:pt x="6" y="8"/>
                    <a:pt x="6" y="7"/>
                    <a:pt x="6" y="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69" name="Freeform 664"/>
            <p:cNvSpPr/>
            <p:nvPr/>
          </p:nvSpPr>
          <p:spPr bwMode="auto">
            <a:xfrm>
              <a:off x="5107827" y="4889183"/>
              <a:ext cx="3279" cy="6921"/>
            </a:xfrm>
            <a:custGeom>
              <a:avLst/>
              <a:gdLst>
                <a:gd name="T0" fmla="*/ 0 w 9"/>
                <a:gd name="T1" fmla="*/ 0 h 19"/>
                <a:gd name="T2" fmla="*/ 0 w 9"/>
                <a:gd name="T3" fmla="*/ 0 h 19"/>
                <a:gd name="T4" fmla="*/ 9 w 9"/>
                <a:gd name="T5" fmla="*/ 19 h 19"/>
                <a:gd name="T6" fmla="*/ 9 w 9"/>
                <a:gd name="T7" fmla="*/ 19 h 19"/>
                <a:gd name="T8" fmla="*/ 9 w 9"/>
                <a:gd name="T9" fmla="*/ 17 h 19"/>
                <a:gd name="T10" fmla="*/ 0 w 9"/>
                <a:gd name="T11" fmla="*/ 0 h 19"/>
              </a:gdLst>
              <a:ahLst/>
              <a:cxnLst>
                <a:cxn ang="0">
                  <a:pos x="T0" y="T1"/>
                </a:cxn>
                <a:cxn ang="0">
                  <a:pos x="T2" y="T3"/>
                </a:cxn>
                <a:cxn ang="0">
                  <a:pos x="T4" y="T5"/>
                </a:cxn>
                <a:cxn ang="0">
                  <a:pos x="T6" y="T7"/>
                </a:cxn>
                <a:cxn ang="0">
                  <a:pos x="T8" y="T9"/>
                </a:cxn>
                <a:cxn ang="0">
                  <a:pos x="T10" y="T11"/>
                </a:cxn>
              </a:cxnLst>
              <a:rect l="0" t="0" r="r" b="b"/>
              <a:pathLst>
                <a:path w="9" h="19">
                  <a:moveTo>
                    <a:pt x="0" y="0"/>
                  </a:moveTo>
                  <a:lnTo>
                    <a:pt x="0" y="0"/>
                  </a:lnTo>
                  <a:lnTo>
                    <a:pt x="9" y="19"/>
                  </a:lnTo>
                  <a:lnTo>
                    <a:pt x="9" y="19"/>
                  </a:lnTo>
                  <a:lnTo>
                    <a:pt x="9" y="17"/>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0" name="Freeform 665"/>
            <p:cNvSpPr/>
            <p:nvPr/>
          </p:nvSpPr>
          <p:spPr bwMode="auto">
            <a:xfrm>
              <a:off x="5061927" y="4881533"/>
              <a:ext cx="48450" cy="10200"/>
            </a:xfrm>
            <a:custGeom>
              <a:avLst/>
              <a:gdLst>
                <a:gd name="T0" fmla="*/ 56 w 56"/>
                <a:gd name="T1" fmla="*/ 8 h 12"/>
                <a:gd name="T2" fmla="*/ 28 w 56"/>
                <a:gd name="T3" fmla="*/ 6 h 12"/>
                <a:gd name="T4" fmla="*/ 0 w 56"/>
                <a:gd name="T5" fmla="*/ 9 h 12"/>
                <a:gd name="T6" fmla="*/ 28 w 56"/>
                <a:gd name="T7" fmla="*/ 0 h 12"/>
                <a:gd name="T8" fmla="*/ 56 w 56"/>
                <a:gd name="T9" fmla="*/ 8 h 12"/>
              </a:gdLst>
              <a:ahLst/>
              <a:cxnLst>
                <a:cxn ang="0">
                  <a:pos x="T0" y="T1"/>
                </a:cxn>
                <a:cxn ang="0">
                  <a:pos x="T2" y="T3"/>
                </a:cxn>
                <a:cxn ang="0">
                  <a:pos x="T4" y="T5"/>
                </a:cxn>
                <a:cxn ang="0">
                  <a:pos x="T6" y="T7"/>
                </a:cxn>
                <a:cxn ang="0">
                  <a:pos x="T8" y="T9"/>
                </a:cxn>
              </a:cxnLst>
              <a:rect l="0" t="0" r="r" b="b"/>
              <a:pathLst>
                <a:path w="56" h="12">
                  <a:moveTo>
                    <a:pt x="56" y="8"/>
                  </a:moveTo>
                  <a:cubicBezTo>
                    <a:pt x="56" y="11"/>
                    <a:pt x="44" y="6"/>
                    <a:pt x="28" y="6"/>
                  </a:cubicBezTo>
                  <a:cubicBezTo>
                    <a:pt x="12" y="7"/>
                    <a:pt x="0" y="12"/>
                    <a:pt x="0" y="9"/>
                  </a:cubicBezTo>
                  <a:cubicBezTo>
                    <a:pt x="0" y="4"/>
                    <a:pt x="12" y="0"/>
                    <a:pt x="28" y="0"/>
                  </a:cubicBezTo>
                  <a:cubicBezTo>
                    <a:pt x="44" y="0"/>
                    <a:pt x="56" y="3"/>
                    <a:pt x="56"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1" name="Freeform 666"/>
            <p:cNvSpPr/>
            <p:nvPr/>
          </p:nvSpPr>
          <p:spPr bwMode="auto">
            <a:xfrm>
              <a:off x="5005099" y="4893554"/>
              <a:ext cx="20764" cy="111107"/>
            </a:xfrm>
            <a:custGeom>
              <a:avLst/>
              <a:gdLst>
                <a:gd name="T0" fmla="*/ 24 w 24"/>
                <a:gd name="T1" fmla="*/ 0 h 129"/>
                <a:gd name="T2" fmla="*/ 10 w 24"/>
                <a:gd name="T3" fmla="*/ 0 h 129"/>
                <a:gd name="T4" fmla="*/ 0 w 24"/>
                <a:gd name="T5" fmla="*/ 10 h 129"/>
                <a:gd name="T6" fmla="*/ 0 w 24"/>
                <a:gd name="T7" fmla="*/ 120 h 129"/>
                <a:gd name="T8" fmla="*/ 10 w 24"/>
                <a:gd name="T9" fmla="*/ 129 h 129"/>
                <a:gd name="T10" fmla="*/ 24 w 24"/>
                <a:gd name="T11" fmla="*/ 129 h 129"/>
                <a:gd name="T12" fmla="*/ 24 w 24"/>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24" h="129">
                  <a:moveTo>
                    <a:pt x="24" y="0"/>
                  </a:moveTo>
                  <a:cubicBezTo>
                    <a:pt x="10" y="0"/>
                    <a:pt x="10" y="0"/>
                    <a:pt x="10" y="0"/>
                  </a:cubicBezTo>
                  <a:cubicBezTo>
                    <a:pt x="5" y="0"/>
                    <a:pt x="0" y="5"/>
                    <a:pt x="0" y="10"/>
                  </a:cubicBezTo>
                  <a:cubicBezTo>
                    <a:pt x="0" y="120"/>
                    <a:pt x="0" y="120"/>
                    <a:pt x="0" y="120"/>
                  </a:cubicBezTo>
                  <a:cubicBezTo>
                    <a:pt x="0" y="125"/>
                    <a:pt x="5" y="129"/>
                    <a:pt x="10" y="129"/>
                  </a:cubicBezTo>
                  <a:cubicBezTo>
                    <a:pt x="24" y="129"/>
                    <a:pt x="24" y="129"/>
                    <a:pt x="24" y="129"/>
                  </a:cubicBezTo>
                  <a:lnTo>
                    <a:pt x="24"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2" name="Freeform 667"/>
            <p:cNvSpPr/>
            <p:nvPr/>
          </p:nvSpPr>
          <p:spPr bwMode="auto">
            <a:xfrm>
              <a:off x="5146441" y="4893554"/>
              <a:ext cx="20764" cy="111107"/>
            </a:xfrm>
            <a:custGeom>
              <a:avLst/>
              <a:gdLst>
                <a:gd name="T0" fmla="*/ 14 w 24"/>
                <a:gd name="T1" fmla="*/ 0 h 129"/>
                <a:gd name="T2" fmla="*/ 0 w 24"/>
                <a:gd name="T3" fmla="*/ 0 h 129"/>
                <a:gd name="T4" fmla="*/ 0 w 24"/>
                <a:gd name="T5" fmla="*/ 129 h 129"/>
                <a:gd name="T6" fmla="*/ 14 w 24"/>
                <a:gd name="T7" fmla="*/ 129 h 129"/>
                <a:gd name="T8" fmla="*/ 24 w 24"/>
                <a:gd name="T9" fmla="*/ 120 h 129"/>
                <a:gd name="T10" fmla="*/ 24 w 24"/>
                <a:gd name="T11" fmla="*/ 10 h 129"/>
                <a:gd name="T12" fmla="*/ 14 w 24"/>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24" h="129">
                  <a:moveTo>
                    <a:pt x="14" y="0"/>
                  </a:moveTo>
                  <a:cubicBezTo>
                    <a:pt x="0" y="0"/>
                    <a:pt x="0" y="0"/>
                    <a:pt x="0" y="0"/>
                  </a:cubicBezTo>
                  <a:cubicBezTo>
                    <a:pt x="0" y="129"/>
                    <a:pt x="0" y="129"/>
                    <a:pt x="0" y="129"/>
                  </a:cubicBezTo>
                  <a:cubicBezTo>
                    <a:pt x="14" y="129"/>
                    <a:pt x="14" y="129"/>
                    <a:pt x="14" y="129"/>
                  </a:cubicBezTo>
                  <a:cubicBezTo>
                    <a:pt x="19" y="129"/>
                    <a:pt x="24" y="125"/>
                    <a:pt x="24" y="120"/>
                  </a:cubicBezTo>
                  <a:cubicBezTo>
                    <a:pt x="24" y="10"/>
                    <a:pt x="24" y="10"/>
                    <a:pt x="24" y="10"/>
                  </a:cubicBezTo>
                  <a:cubicBezTo>
                    <a:pt x="24" y="5"/>
                    <a:pt x="19" y="0"/>
                    <a:pt x="1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3" name="Freeform 668"/>
            <p:cNvSpPr>
              <a:spLocks noEditPoints="1"/>
            </p:cNvSpPr>
            <p:nvPr/>
          </p:nvSpPr>
          <p:spPr bwMode="auto">
            <a:xfrm>
              <a:off x="5040434" y="4893554"/>
              <a:ext cx="91435" cy="111107"/>
            </a:xfrm>
            <a:custGeom>
              <a:avLst/>
              <a:gdLst>
                <a:gd name="T0" fmla="*/ 0 w 106"/>
                <a:gd name="T1" fmla="*/ 129 h 129"/>
                <a:gd name="T2" fmla="*/ 106 w 106"/>
                <a:gd name="T3" fmla="*/ 0 h 129"/>
                <a:gd name="T4" fmla="*/ 77 w 106"/>
                <a:gd name="T5" fmla="*/ 16 h 129"/>
                <a:gd name="T6" fmla="*/ 80 w 106"/>
                <a:gd name="T7" fmla="*/ 17 h 129"/>
                <a:gd name="T8" fmla="*/ 81 w 106"/>
                <a:gd name="T9" fmla="*/ 17 h 129"/>
                <a:gd name="T10" fmla="*/ 82 w 106"/>
                <a:gd name="T11" fmla="*/ 16 h 129"/>
                <a:gd name="T12" fmla="*/ 83 w 106"/>
                <a:gd name="T13" fmla="*/ 16 h 129"/>
                <a:gd name="T14" fmla="*/ 84 w 106"/>
                <a:gd name="T15" fmla="*/ 16 h 129"/>
                <a:gd name="T16" fmla="*/ 85 w 106"/>
                <a:gd name="T17" fmla="*/ 17 h 129"/>
                <a:gd name="T18" fmla="*/ 88 w 106"/>
                <a:gd name="T19" fmla="*/ 15 h 129"/>
                <a:gd name="T20" fmla="*/ 93 w 106"/>
                <a:gd name="T21" fmla="*/ 20 h 129"/>
                <a:gd name="T22" fmla="*/ 93 w 106"/>
                <a:gd name="T23" fmla="*/ 25 h 129"/>
                <a:gd name="T24" fmla="*/ 94 w 106"/>
                <a:gd name="T25" fmla="*/ 33 h 129"/>
                <a:gd name="T26" fmla="*/ 88 w 106"/>
                <a:gd name="T27" fmla="*/ 36 h 129"/>
                <a:gd name="T28" fmla="*/ 86 w 106"/>
                <a:gd name="T29" fmla="*/ 37 h 129"/>
                <a:gd name="T30" fmla="*/ 86 w 106"/>
                <a:gd name="T31" fmla="*/ 37 h 129"/>
                <a:gd name="T32" fmla="*/ 85 w 106"/>
                <a:gd name="T33" fmla="*/ 37 h 129"/>
                <a:gd name="T34" fmla="*/ 85 w 106"/>
                <a:gd name="T35" fmla="*/ 37 h 129"/>
                <a:gd name="T36" fmla="*/ 82 w 106"/>
                <a:gd name="T37" fmla="*/ 36 h 129"/>
                <a:gd name="T38" fmla="*/ 77 w 106"/>
                <a:gd name="T39" fmla="*/ 35 h 129"/>
                <a:gd name="T40" fmla="*/ 75 w 106"/>
                <a:gd name="T41" fmla="*/ 27 h 129"/>
                <a:gd name="T42" fmla="*/ 74 w 106"/>
                <a:gd name="T43" fmla="*/ 22 h 129"/>
                <a:gd name="T44" fmla="*/ 77 w 106"/>
                <a:gd name="T45" fmla="*/ 16 h 129"/>
                <a:gd name="T46" fmla="*/ 28 w 106"/>
                <a:gd name="T47" fmla="*/ 105 h 129"/>
                <a:gd name="T48" fmla="*/ 23 w 106"/>
                <a:gd name="T49" fmla="*/ 111 h 129"/>
                <a:gd name="T50" fmla="*/ 19 w 106"/>
                <a:gd name="T51" fmla="*/ 116 h 129"/>
                <a:gd name="T52" fmla="*/ 9 w 106"/>
                <a:gd name="T53" fmla="*/ 111 h 129"/>
                <a:gd name="T54" fmla="*/ 12 w 106"/>
                <a:gd name="T55" fmla="*/ 103 h 129"/>
                <a:gd name="T56" fmla="*/ 12 w 106"/>
                <a:gd name="T57" fmla="*/ 102 h 129"/>
                <a:gd name="T58" fmla="*/ 17 w 106"/>
                <a:gd name="T59" fmla="*/ 97 h 129"/>
                <a:gd name="T60" fmla="*/ 21 w 106"/>
                <a:gd name="T61" fmla="*/ 92 h 129"/>
                <a:gd name="T62" fmla="*/ 31 w 106"/>
                <a:gd name="T63" fmla="*/ 97 h 129"/>
                <a:gd name="T64" fmla="*/ 26 w 106"/>
                <a:gd name="T65" fmla="*/ 69 h 129"/>
                <a:gd name="T66" fmla="*/ 18 w 106"/>
                <a:gd name="T67" fmla="*/ 49 h 129"/>
                <a:gd name="T68" fmla="*/ 26 w 106"/>
                <a:gd name="T69" fmla="*/ 69 h 129"/>
                <a:gd name="T70" fmla="*/ 47 w 106"/>
                <a:gd name="T71" fmla="*/ 9 h 129"/>
                <a:gd name="T72" fmla="*/ 47 w 106"/>
                <a:gd name="T73" fmla="*/ 26 h 129"/>
                <a:gd name="T74" fmla="*/ 53 w 106"/>
                <a:gd name="T75" fmla="*/ 63 h 129"/>
                <a:gd name="T76" fmla="*/ 66 w 106"/>
                <a:gd name="T77" fmla="*/ 49 h 129"/>
                <a:gd name="T78" fmla="*/ 68 w 106"/>
                <a:gd name="T79" fmla="*/ 48 h 129"/>
                <a:gd name="T80" fmla="*/ 69 w 106"/>
                <a:gd name="T81" fmla="*/ 50 h 129"/>
                <a:gd name="T82" fmla="*/ 73 w 106"/>
                <a:gd name="T83" fmla="*/ 69 h 129"/>
                <a:gd name="T84" fmla="*/ 54 w 106"/>
                <a:gd name="T85" fmla="*/ 65 h 129"/>
                <a:gd name="T86" fmla="*/ 73 w 106"/>
                <a:gd name="T87" fmla="*/ 117 h 129"/>
                <a:gd name="T88" fmla="*/ 60 w 106"/>
                <a:gd name="T89" fmla="*/ 96 h 129"/>
                <a:gd name="T90" fmla="*/ 79 w 106"/>
                <a:gd name="T91" fmla="*/ 106 h 129"/>
                <a:gd name="T92" fmla="*/ 96 w 106"/>
                <a:gd name="T93" fmla="*/ 89 h 129"/>
                <a:gd name="T94" fmla="*/ 85 w 106"/>
                <a:gd name="T95" fmla="*/ 92 h 129"/>
                <a:gd name="T96" fmla="*/ 81 w 106"/>
                <a:gd name="T97" fmla="*/ 78 h 129"/>
                <a:gd name="T98" fmla="*/ 93 w 106"/>
                <a:gd name="T99" fmla="*/ 74 h 129"/>
                <a:gd name="T100" fmla="*/ 96 w 106"/>
                <a:gd name="T101" fmla="*/ 8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6" h="129">
                  <a:moveTo>
                    <a:pt x="0" y="0"/>
                  </a:moveTo>
                  <a:cubicBezTo>
                    <a:pt x="0" y="129"/>
                    <a:pt x="0" y="129"/>
                    <a:pt x="0" y="129"/>
                  </a:cubicBezTo>
                  <a:cubicBezTo>
                    <a:pt x="106" y="129"/>
                    <a:pt x="106" y="129"/>
                    <a:pt x="106" y="129"/>
                  </a:cubicBezTo>
                  <a:cubicBezTo>
                    <a:pt x="106" y="0"/>
                    <a:pt x="106" y="0"/>
                    <a:pt x="106" y="0"/>
                  </a:cubicBezTo>
                  <a:lnTo>
                    <a:pt x="0" y="0"/>
                  </a:lnTo>
                  <a:close/>
                  <a:moveTo>
                    <a:pt x="77" y="16"/>
                  </a:moveTo>
                  <a:cubicBezTo>
                    <a:pt x="78" y="17"/>
                    <a:pt x="78" y="17"/>
                    <a:pt x="78" y="17"/>
                  </a:cubicBezTo>
                  <a:cubicBezTo>
                    <a:pt x="78" y="17"/>
                    <a:pt x="79" y="17"/>
                    <a:pt x="80" y="17"/>
                  </a:cubicBezTo>
                  <a:cubicBezTo>
                    <a:pt x="80" y="17"/>
                    <a:pt x="80" y="17"/>
                    <a:pt x="80" y="17"/>
                  </a:cubicBezTo>
                  <a:cubicBezTo>
                    <a:pt x="81" y="17"/>
                    <a:pt x="81" y="17"/>
                    <a:pt x="81" y="17"/>
                  </a:cubicBezTo>
                  <a:cubicBezTo>
                    <a:pt x="82" y="17"/>
                    <a:pt x="82" y="17"/>
                    <a:pt x="82" y="17"/>
                  </a:cubicBezTo>
                  <a:cubicBezTo>
                    <a:pt x="82" y="16"/>
                    <a:pt x="82" y="16"/>
                    <a:pt x="82" y="16"/>
                  </a:cubicBezTo>
                  <a:cubicBezTo>
                    <a:pt x="83" y="16"/>
                    <a:pt x="83" y="16"/>
                    <a:pt x="83" y="16"/>
                  </a:cubicBezTo>
                  <a:cubicBezTo>
                    <a:pt x="83" y="16"/>
                    <a:pt x="83" y="16"/>
                    <a:pt x="83" y="16"/>
                  </a:cubicBezTo>
                  <a:cubicBezTo>
                    <a:pt x="84" y="16"/>
                    <a:pt x="84" y="16"/>
                    <a:pt x="84" y="16"/>
                  </a:cubicBezTo>
                  <a:cubicBezTo>
                    <a:pt x="84" y="16"/>
                    <a:pt x="84" y="16"/>
                    <a:pt x="84" y="16"/>
                  </a:cubicBezTo>
                  <a:cubicBezTo>
                    <a:pt x="85" y="17"/>
                    <a:pt x="85" y="17"/>
                    <a:pt x="85" y="17"/>
                  </a:cubicBezTo>
                  <a:cubicBezTo>
                    <a:pt x="85" y="17"/>
                    <a:pt x="85" y="17"/>
                    <a:pt x="85" y="17"/>
                  </a:cubicBezTo>
                  <a:cubicBezTo>
                    <a:pt x="86" y="16"/>
                    <a:pt x="87" y="16"/>
                    <a:pt x="87" y="15"/>
                  </a:cubicBezTo>
                  <a:cubicBezTo>
                    <a:pt x="88" y="15"/>
                    <a:pt x="88" y="15"/>
                    <a:pt x="88" y="15"/>
                  </a:cubicBezTo>
                  <a:cubicBezTo>
                    <a:pt x="94" y="19"/>
                    <a:pt x="94" y="19"/>
                    <a:pt x="94" y="19"/>
                  </a:cubicBezTo>
                  <a:cubicBezTo>
                    <a:pt x="93" y="20"/>
                    <a:pt x="93" y="20"/>
                    <a:pt x="93" y="20"/>
                  </a:cubicBezTo>
                  <a:cubicBezTo>
                    <a:pt x="93" y="20"/>
                    <a:pt x="92" y="22"/>
                    <a:pt x="92" y="22"/>
                  </a:cubicBezTo>
                  <a:cubicBezTo>
                    <a:pt x="92" y="23"/>
                    <a:pt x="93" y="24"/>
                    <a:pt x="93" y="25"/>
                  </a:cubicBezTo>
                  <a:cubicBezTo>
                    <a:pt x="94" y="25"/>
                    <a:pt x="94" y="26"/>
                    <a:pt x="94" y="26"/>
                  </a:cubicBezTo>
                  <a:cubicBezTo>
                    <a:pt x="95" y="29"/>
                    <a:pt x="95" y="31"/>
                    <a:pt x="94" y="33"/>
                  </a:cubicBezTo>
                  <a:cubicBezTo>
                    <a:pt x="93" y="34"/>
                    <a:pt x="91" y="35"/>
                    <a:pt x="89" y="35"/>
                  </a:cubicBezTo>
                  <a:cubicBezTo>
                    <a:pt x="89" y="35"/>
                    <a:pt x="88" y="36"/>
                    <a:pt x="88" y="36"/>
                  </a:cubicBezTo>
                  <a:cubicBezTo>
                    <a:pt x="87" y="36"/>
                    <a:pt x="87" y="36"/>
                    <a:pt x="87" y="37"/>
                  </a:cubicBezTo>
                  <a:cubicBezTo>
                    <a:pt x="86" y="37"/>
                    <a:pt x="86" y="37"/>
                    <a:pt x="86" y="37"/>
                  </a:cubicBezTo>
                  <a:cubicBezTo>
                    <a:pt x="86" y="37"/>
                    <a:pt x="86" y="37"/>
                    <a:pt x="86" y="37"/>
                  </a:cubicBezTo>
                  <a:cubicBezTo>
                    <a:pt x="86" y="37"/>
                    <a:pt x="86" y="37"/>
                    <a:pt x="86" y="37"/>
                  </a:cubicBezTo>
                  <a:cubicBezTo>
                    <a:pt x="86" y="37"/>
                    <a:pt x="86" y="37"/>
                    <a:pt x="86" y="37"/>
                  </a:cubicBezTo>
                  <a:cubicBezTo>
                    <a:pt x="85" y="37"/>
                    <a:pt x="85" y="37"/>
                    <a:pt x="85" y="37"/>
                  </a:cubicBezTo>
                  <a:cubicBezTo>
                    <a:pt x="85" y="37"/>
                    <a:pt x="85" y="37"/>
                    <a:pt x="85" y="37"/>
                  </a:cubicBezTo>
                  <a:cubicBezTo>
                    <a:pt x="85" y="37"/>
                    <a:pt x="85" y="37"/>
                    <a:pt x="85" y="37"/>
                  </a:cubicBezTo>
                  <a:cubicBezTo>
                    <a:pt x="84" y="37"/>
                    <a:pt x="84" y="36"/>
                    <a:pt x="83" y="36"/>
                  </a:cubicBezTo>
                  <a:cubicBezTo>
                    <a:pt x="82" y="36"/>
                    <a:pt x="82" y="36"/>
                    <a:pt x="82" y="36"/>
                  </a:cubicBezTo>
                  <a:cubicBezTo>
                    <a:pt x="81" y="36"/>
                    <a:pt x="81" y="36"/>
                    <a:pt x="81" y="36"/>
                  </a:cubicBezTo>
                  <a:cubicBezTo>
                    <a:pt x="80" y="36"/>
                    <a:pt x="78" y="36"/>
                    <a:pt x="77" y="35"/>
                  </a:cubicBezTo>
                  <a:cubicBezTo>
                    <a:pt x="75" y="34"/>
                    <a:pt x="74" y="32"/>
                    <a:pt x="74" y="29"/>
                  </a:cubicBezTo>
                  <a:cubicBezTo>
                    <a:pt x="74" y="28"/>
                    <a:pt x="75" y="28"/>
                    <a:pt x="75" y="27"/>
                  </a:cubicBezTo>
                  <a:cubicBezTo>
                    <a:pt x="75" y="26"/>
                    <a:pt x="75" y="26"/>
                    <a:pt x="75" y="25"/>
                  </a:cubicBezTo>
                  <a:cubicBezTo>
                    <a:pt x="75" y="24"/>
                    <a:pt x="74" y="23"/>
                    <a:pt x="74" y="22"/>
                  </a:cubicBezTo>
                  <a:cubicBezTo>
                    <a:pt x="73" y="22"/>
                    <a:pt x="73" y="22"/>
                    <a:pt x="73" y="22"/>
                  </a:cubicBezTo>
                  <a:lnTo>
                    <a:pt x="77" y="16"/>
                  </a:lnTo>
                  <a:close/>
                  <a:moveTo>
                    <a:pt x="32" y="100"/>
                  </a:moveTo>
                  <a:cubicBezTo>
                    <a:pt x="28" y="105"/>
                    <a:pt x="28" y="105"/>
                    <a:pt x="28" y="105"/>
                  </a:cubicBezTo>
                  <a:cubicBezTo>
                    <a:pt x="27" y="105"/>
                    <a:pt x="27" y="105"/>
                    <a:pt x="27" y="105"/>
                  </a:cubicBezTo>
                  <a:cubicBezTo>
                    <a:pt x="23" y="111"/>
                    <a:pt x="23" y="111"/>
                    <a:pt x="23" y="111"/>
                  </a:cubicBezTo>
                  <a:cubicBezTo>
                    <a:pt x="23" y="112"/>
                    <a:pt x="23" y="112"/>
                    <a:pt x="23" y="112"/>
                  </a:cubicBezTo>
                  <a:cubicBezTo>
                    <a:pt x="19" y="116"/>
                    <a:pt x="19" y="116"/>
                    <a:pt x="19" y="116"/>
                  </a:cubicBezTo>
                  <a:cubicBezTo>
                    <a:pt x="18" y="117"/>
                    <a:pt x="17" y="117"/>
                    <a:pt x="16" y="117"/>
                  </a:cubicBezTo>
                  <a:cubicBezTo>
                    <a:pt x="9" y="111"/>
                    <a:pt x="9" y="111"/>
                    <a:pt x="9" y="111"/>
                  </a:cubicBezTo>
                  <a:cubicBezTo>
                    <a:pt x="8" y="110"/>
                    <a:pt x="7" y="109"/>
                    <a:pt x="8" y="108"/>
                  </a:cubicBezTo>
                  <a:cubicBezTo>
                    <a:pt x="12" y="103"/>
                    <a:pt x="12" y="103"/>
                    <a:pt x="12" y="103"/>
                  </a:cubicBezTo>
                  <a:cubicBezTo>
                    <a:pt x="12" y="103"/>
                    <a:pt x="12" y="103"/>
                    <a:pt x="12" y="103"/>
                  </a:cubicBezTo>
                  <a:cubicBezTo>
                    <a:pt x="12" y="102"/>
                    <a:pt x="12" y="102"/>
                    <a:pt x="12" y="102"/>
                  </a:cubicBezTo>
                  <a:cubicBezTo>
                    <a:pt x="16" y="97"/>
                    <a:pt x="16" y="97"/>
                    <a:pt x="16" y="97"/>
                  </a:cubicBezTo>
                  <a:cubicBezTo>
                    <a:pt x="17" y="97"/>
                    <a:pt x="17" y="97"/>
                    <a:pt x="17" y="97"/>
                  </a:cubicBezTo>
                  <a:cubicBezTo>
                    <a:pt x="17" y="96"/>
                    <a:pt x="17" y="96"/>
                    <a:pt x="17" y="96"/>
                  </a:cubicBezTo>
                  <a:cubicBezTo>
                    <a:pt x="21" y="92"/>
                    <a:pt x="21" y="92"/>
                    <a:pt x="21" y="92"/>
                  </a:cubicBezTo>
                  <a:cubicBezTo>
                    <a:pt x="21" y="91"/>
                    <a:pt x="23" y="91"/>
                    <a:pt x="24" y="91"/>
                  </a:cubicBezTo>
                  <a:cubicBezTo>
                    <a:pt x="31" y="97"/>
                    <a:pt x="31" y="97"/>
                    <a:pt x="31" y="97"/>
                  </a:cubicBezTo>
                  <a:cubicBezTo>
                    <a:pt x="32" y="98"/>
                    <a:pt x="32" y="99"/>
                    <a:pt x="32" y="100"/>
                  </a:cubicBezTo>
                  <a:close/>
                  <a:moveTo>
                    <a:pt x="26" y="69"/>
                  </a:moveTo>
                  <a:cubicBezTo>
                    <a:pt x="20" y="71"/>
                    <a:pt x="14" y="68"/>
                    <a:pt x="12" y="63"/>
                  </a:cubicBezTo>
                  <a:cubicBezTo>
                    <a:pt x="10" y="57"/>
                    <a:pt x="12" y="51"/>
                    <a:pt x="18" y="49"/>
                  </a:cubicBezTo>
                  <a:cubicBezTo>
                    <a:pt x="23" y="47"/>
                    <a:pt x="29" y="50"/>
                    <a:pt x="31" y="55"/>
                  </a:cubicBezTo>
                  <a:cubicBezTo>
                    <a:pt x="34" y="60"/>
                    <a:pt x="31" y="67"/>
                    <a:pt x="26" y="69"/>
                  </a:cubicBezTo>
                  <a:close/>
                  <a:moveTo>
                    <a:pt x="39" y="17"/>
                  </a:moveTo>
                  <a:cubicBezTo>
                    <a:pt x="39" y="13"/>
                    <a:pt x="42" y="9"/>
                    <a:pt x="47" y="9"/>
                  </a:cubicBezTo>
                  <a:cubicBezTo>
                    <a:pt x="51" y="9"/>
                    <a:pt x="55" y="13"/>
                    <a:pt x="55" y="17"/>
                  </a:cubicBezTo>
                  <a:cubicBezTo>
                    <a:pt x="55" y="22"/>
                    <a:pt x="51" y="26"/>
                    <a:pt x="47" y="26"/>
                  </a:cubicBezTo>
                  <a:cubicBezTo>
                    <a:pt x="42" y="26"/>
                    <a:pt x="39" y="22"/>
                    <a:pt x="39" y="17"/>
                  </a:cubicBezTo>
                  <a:close/>
                  <a:moveTo>
                    <a:pt x="53" y="63"/>
                  </a:moveTo>
                  <a:cubicBezTo>
                    <a:pt x="53" y="63"/>
                    <a:pt x="53" y="62"/>
                    <a:pt x="53" y="62"/>
                  </a:cubicBezTo>
                  <a:cubicBezTo>
                    <a:pt x="66" y="49"/>
                    <a:pt x="66" y="49"/>
                    <a:pt x="66" y="49"/>
                  </a:cubicBezTo>
                  <a:cubicBezTo>
                    <a:pt x="66" y="49"/>
                    <a:pt x="66" y="49"/>
                    <a:pt x="66" y="49"/>
                  </a:cubicBezTo>
                  <a:cubicBezTo>
                    <a:pt x="66" y="48"/>
                    <a:pt x="67" y="48"/>
                    <a:pt x="68" y="48"/>
                  </a:cubicBezTo>
                  <a:cubicBezTo>
                    <a:pt x="68" y="48"/>
                    <a:pt x="69" y="49"/>
                    <a:pt x="69" y="50"/>
                  </a:cubicBezTo>
                  <a:cubicBezTo>
                    <a:pt x="69" y="50"/>
                    <a:pt x="69" y="50"/>
                    <a:pt x="69" y="50"/>
                  </a:cubicBezTo>
                  <a:cubicBezTo>
                    <a:pt x="73" y="67"/>
                    <a:pt x="73" y="67"/>
                    <a:pt x="73" y="67"/>
                  </a:cubicBezTo>
                  <a:cubicBezTo>
                    <a:pt x="73" y="68"/>
                    <a:pt x="73" y="68"/>
                    <a:pt x="73" y="69"/>
                  </a:cubicBezTo>
                  <a:cubicBezTo>
                    <a:pt x="72" y="69"/>
                    <a:pt x="72" y="69"/>
                    <a:pt x="71" y="69"/>
                  </a:cubicBezTo>
                  <a:cubicBezTo>
                    <a:pt x="54" y="65"/>
                    <a:pt x="54" y="65"/>
                    <a:pt x="54" y="65"/>
                  </a:cubicBezTo>
                  <a:cubicBezTo>
                    <a:pt x="53" y="64"/>
                    <a:pt x="53" y="64"/>
                    <a:pt x="53" y="63"/>
                  </a:cubicBezTo>
                  <a:close/>
                  <a:moveTo>
                    <a:pt x="73" y="117"/>
                  </a:moveTo>
                  <a:cubicBezTo>
                    <a:pt x="54" y="108"/>
                    <a:pt x="54" y="108"/>
                    <a:pt x="54" y="108"/>
                  </a:cubicBezTo>
                  <a:cubicBezTo>
                    <a:pt x="60" y="96"/>
                    <a:pt x="60" y="96"/>
                    <a:pt x="60" y="96"/>
                  </a:cubicBezTo>
                  <a:cubicBezTo>
                    <a:pt x="79" y="105"/>
                    <a:pt x="79" y="105"/>
                    <a:pt x="79" y="105"/>
                  </a:cubicBezTo>
                  <a:cubicBezTo>
                    <a:pt x="79" y="106"/>
                    <a:pt x="79" y="106"/>
                    <a:pt x="79" y="106"/>
                  </a:cubicBezTo>
                  <a:lnTo>
                    <a:pt x="73" y="117"/>
                  </a:lnTo>
                  <a:close/>
                  <a:moveTo>
                    <a:pt x="96" y="89"/>
                  </a:moveTo>
                  <a:cubicBezTo>
                    <a:pt x="96" y="91"/>
                    <a:pt x="95" y="92"/>
                    <a:pt x="93" y="92"/>
                  </a:cubicBezTo>
                  <a:cubicBezTo>
                    <a:pt x="85" y="92"/>
                    <a:pt x="85" y="92"/>
                    <a:pt x="85" y="92"/>
                  </a:cubicBezTo>
                  <a:cubicBezTo>
                    <a:pt x="83" y="92"/>
                    <a:pt x="81" y="91"/>
                    <a:pt x="81" y="89"/>
                  </a:cubicBezTo>
                  <a:cubicBezTo>
                    <a:pt x="81" y="78"/>
                    <a:pt x="81" y="78"/>
                    <a:pt x="81" y="78"/>
                  </a:cubicBezTo>
                  <a:cubicBezTo>
                    <a:pt x="81" y="76"/>
                    <a:pt x="83" y="74"/>
                    <a:pt x="85" y="74"/>
                  </a:cubicBezTo>
                  <a:cubicBezTo>
                    <a:pt x="93" y="74"/>
                    <a:pt x="93" y="74"/>
                    <a:pt x="93" y="74"/>
                  </a:cubicBezTo>
                  <a:cubicBezTo>
                    <a:pt x="95" y="74"/>
                    <a:pt x="96" y="76"/>
                    <a:pt x="96" y="78"/>
                  </a:cubicBezTo>
                  <a:lnTo>
                    <a:pt x="96" y="8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4" name="Freeform 669"/>
            <p:cNvSpPr>
              <a:spLocks noEditPoints="1"/>
            </p:cNvSpPr>
            <p:nvPr/>
          </p:nvSpPr>
          <p:spPr bwMode="auto">
            <a:xfrm>
              <a:off x="7318305" y="4569705"/>
              <a:ext cx="157007" cy="125678"/>
            </a:xfrm>
            <a:custGeom>
              <a:avLst/>
              <a:gdLst>
                <a:gd name="T0" fmla="*/ 156 w 182"/>
                <a:gd name="T1" fmla="*/ 0 h 146"/>
                <a:gd name="T2" fmla="*/ 26 w 182"/>
                <a:gd name="T3" fmla="*/ 0 h 146"/>
                <a:gd name="T4" fmla="*/ 0 w 182"/>
                <a:gd name="T5" fmla="*/ 25 h 146"/>
                <a:gd name="T6" fmla="*/ 0 w 182"/>
                <a:gd name="T7" fmla="*/ 121 h 146"/>
                <a:gd name="T8" fmla="*/ 26 w 182"/>
                <a:gd name="T9" fmla="*/ 146 h 146"/>
                <a:gd name="T10" fmla="*/ 156 w 182"/>
                <a:gd name="T11" fmla="*/ 146 h 146"/>
                <a:gd name="T12" fmla="*/ 182 w 182"/>
                <a:gd name="T13" fmla="*/ 121 h 146"/>
                <a:gd name="T14" fmla="*/ 182 w 182"/>
                <a:gd name="T15" fmla="*/ 25 h 146"/>
                <a:gd name="T16" fmla="*/ 156 w 182"/>
                <a:gd name="T17" fmla="*/ 0 h 146"/>
                <a:gd name="T18" fmla="*/ 91 w 182"/>
                <a:gd name="T19" fmla="*/ 139 h 146"/>
                <a:gd name="T20" fmla="*/ 82 w 182"/>
                <a:gd name="T21" fmla="*/ 130 h 146"/>
                <a:gd name="T22" fmla="*/ 91 w 182"/>
                <a:gd name="T23" fmla="*/ 122 h 146"/>
                <a:gd name="T24" fmla="*/ 100 w 182"/>
                <a:gd name="T25" fmla="*/ 130 h 146"/>
                <a:gd name="T26" fmla="*/ 91 w 182"/>
                <a:gd name="T27" fmla="*/ 139 h 146"/>
                <a:gd name="T28" fmla="*/ 167 w 182"/>
                <a:gd name="T29" fmla="*/ 96 h 146"/>
                <a:gd name="T30" fmla="*/ 148 w 182"/>
                <a:gd name="T31" fmla="*/ 115 h 146"/>
                <a:gd name="T32" fmla="*/ 123 w 182"/>
                <a:gd name="T33" fmla="*/ 115 h 146"/>
                <a:gd name="T34" fmla="*/ 59 w 182"/>
                <a:gd name="T35" fmla="*/ 115 h 146"/>
                <a:gd name="T36" fmla="*/ 34 w 182"/>
                <a:gd name="T37" fmla="*/ 115 h 146"/>
                <a:gd name="T38" fmla="*/ 15 w 182"/>
                <a:gd name="T39" fmla="*/ 96 h 146"/>
                <a:gd name="T40" fmla="*/ 15 w 182"/>
                <a:gd name="T41" fmla="*/ 30 h 146"/>
                <a:gd name="T42" fmla="*/ 34 w 182"/>
                <a:gd name="T43" fmla="*/ 11 h 146"/>
                <a:gd name="T44" fmla="*/ 148 w 182"/>
                <a:gd name="T45" fmla="*/ 11 h 146"/>
                <a:gd name="T46" fmla="*/ 167 w 182"/>
                <a:gd name="T47" fmla="*/ 30 h 146"/>
                <a:gd name="T48" fmla="*/ 167 w 182"/>
                <a:gd name="T49" fmla="*/ 9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2" h="146">
                  <a:moveTo>
                    <a:pt x="156" y="0"/>
                  </a:moveTo>
                  <a:cubicBezTo>
                    <a:pt x="26" y="0"/>
                    <a:pt x="26" y="0"/>
                    <a:pt x="26" y="0"/>
                  </a:cubicBezTo>
                  <a:cubicBezTo>
                    <a:pt x="12" y="0"/>
                    <a:pt x="0" y="11"/>
                    <a:pt x="0" y="25"/>
                  </a:cubicBezTo>
                  <a:cubicBezTo>
                    <a:pt x="0" y="121"/>
                    <a:pt x="0" y="121"/>
                    <a:pt x="0" y="121"/>
                  </a:cubicBezTo>
                  <a:cubicBezTo>
                    <a:pt x="0" y="135"/>
                    <a:pt x="12" y="146"/>
                    <a:pt x="26" y="146"/>
                  </a:cubicBezTo>
                  <a:cubicBezTo>
                    <a:pt x="156" y="146"/>
                    <a:pt x="156" y="146"/>
                    <a:pt x="156" y="146"/>
                  </a:cubicBezTo>
                  <a:cubicBezTo>
                    <a:pt x="170" y="146"/>
                    <a:pt x="182" y="135"/>
                    <a:pt x="182" y="121"/>
                  </a:cubicBezTo>
                  <a:cubicBezTo>
                    <a:pt x="182" y="25"/>
                    <a:pt x="182" y="25"/>
                    <a:pt x="182" y="25"/>
                  </a:cubicBezTo>
                  <a:cubicBezTo>
                    <a:pt x="182" y="11"/>
                    <a:pt x="170" y="0"/>
                    <a:pt x="156" y="0"/>
                  </a:cubicBezTo>
                  <a:close/>
                  <a:moveTo>
                    <a:pt x="91" y="139"/>
                  </a:moveTo>
                  <a:cubicBezTo>
                    <a:pt x="86" y="139"/>
                    <a:pt x="82" y="135"/>
                    <a:pt x="82" y="130"/>
                  </a:cubicBezTo>
                  <a:cubicBezTo>
                    <a:pt x="82" y="126"/>
                    <a:pt x="86" y="122"/>
                    <a:pt x="91" y="122"/>
                  </a:cubicBezTo>
                  <a:cubicBezTo>
                    <a:pt x="96" y="122"/>
                    <a:pt x="100" y="126"/>
                    <a:pt x="100" y="130"/>
                  </a:cubicBezTo>
                  <a:cubicBezTo>
                    <a:pt x="100" y="135"/>
                    <a:pt x="96" y="139"/>
                    <a:pt x="91" y="139"/>
                  </a:cubicBezTo>
                  <a:close/>
                  <a:moveTo>
                    <a:pt x="167" y="96"/>
                  </a:moveTo>
                  <a:cubicBezTo>
                    <a:pt x="167" y="106"/>
                    <a:pt x="159" y="115"/>
                    <a:pt x="148" y="115"/>
                  </a:cubicBezTo>
                  <a:cubicBezTo>
                    <a:pt x="123" y="115"/>
                    <a:pt x="123" y="115"/>
                    <a:pt x="123" y="115"/>
                  </a:cubicBezTo>
                  <a:cubicBezTo>
                    <a:pt x="59" y="115"/>
                    <a:pt x="59" y="115"/>
                    <a:pt x="59" y="115"/>
                  </a:cubicBezTo>
                  <a:cubicBezTo>
                    <a:pt x="34" y="115"/>
                    <a:pt x="34" y="115"/>
                    <a:pt x="34" y="115"/>
                  </a:cubicBezTo>
                  <a:cubicBezTo>
                    <a:pt x="23" y="115"/>
                    <a:pt x="15" y="106"/>
                    <a:pt x="15" y="96"/>
                  </a:cubicBezTo>
                  <a:cubicBezTo>
                    <a:pt x="15" y="30"/>
                    <a:pt x="15" y="30"/>
                    <a:pt x="15" y="30"/>
                  </a:cubicBezTo>
                  <a:cubicBezTo>
                    <a:pt x="15" y="20"/>
                    <a:pt x="23" y="11"/>
                    <a:pt x="34" y="11"/>
                  </a:cubicBezTo>
                  <a:cubicBezTo>
                    <a:pt x="148" y="11"/>
                    <a:pt x="148" y="11"/>
                    <a:pt x="148" y="11"/>
                  </a:cubicBezTo>
                  <a:cubicBezTo>
                    <a:pt x="159" y="11"/>
                    <a:pt x="167" y="20"/>
                    <a:pt x="167" y="30"/>
                  </a:cubicBezTo>
                  <a:lnTo>
                    <a:pt x="167" y="9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5" name="Freeform 670"/>
            <p:cNvSpPr/>
            <p:nvPr/>
          </p:nvSpPr>
          <p:spPr bwMode="auto">
            <a:xfrm>
              <a:off x="7329598" y="4578448"/>
              <a:ext cx="124950" cy="90343"/>
            </a:xfrm>
            <a:custGeom>
              <a:avLst/>
              <a:gdLst>
                <a:gd name="T0" fmla="*/ 133 w 145"/>
                <a:gd name="T1" fmla="*/ 4 h 105"/>
                <a:gd name="T2" fmla="*/ 114 w 145"/>
                <a:gd name="T3" fmla="*/ 14 h 105"/>
                <a:gd name="T4" fmla="*/ 115 w 145"/>
                <a:gd name="T5" fmla="*/ 16 h 105"/>
                <a:gd name="T6" fmla="*/ 106 w 145"/>
                <a:gd name="T7" fmla="*/ 22 h 105"/>
                <a:gd name="T8" fmla="*/ 96 w 145"/>
                <a:gd name="T9" fmla="*/ 31 h 105"/>
                <a:gd name="T10" fmla="*/ 91 w 145"/>
                <a:gd name="T11" fmla="*/ 28 h 105"/>
                <a:gd name="T12" fmla="*/ 90 w 145"/>
                <a:gd name="T13" fmla="*/ 18 h 105"/>
                <a:gd name="T14" fmla="*/ 88 w 145"/>
                <a:gd name="T15" fmla="*/ 17 h 105"/>
                <a:gd name="T16" fmla="*/ 84 w 145"/>
                <a:gd name="T17" fmla="*/ 11 h 105"/>
                <a:gd name="T18" fmla="*/ 80 w 145"/>
                <a:gd name="T19" fmla="*/ 15 h 105"/>
                <a:gd name="T20" fmla="*/ 77 w 145"/>
                <a:gd name="T21" fmla="*/ 18 h 105"/>
                <a:gd name="T22" fmla="*/ 74 w 145"/>
                <a:gd name="T23" fmla="*/ 32 h 105"/>
                <a:gd name="T24" fmla="*/ 73 w 145"/>
                <a:gd name="T25" fmla="*/ 16 h 105"/>
                <a:gd name="T26" fmla="*/ 76 w 145"/>
                <a:gd name="T27" fmla="*/ 12 h 105"/>
                <a:gd name="T28" fmla="*/ 83 w 145"/>
                <a:gd name="T29" fmla="*/ 9 h 105"/>
                <a:gd name="T30" fmla="*/ 83 w 145"/>
                <a:gd name="T31" fmla="*/ 7 h 105"/>
                <a:gd name="T32" fmla="*/ 75 w 145"/>
                <a:gd name="T33" fmla="*/ 8 h 105"/>
                <a:gd name="T34" fmla="*/ 71 w 145"/>
                <a:gd name="T35" fmla="*/ 3 h 105"/>
                <a:gd name="T36" fmla="*/ 60 w 145"/>
                <a:gd name="T37" fmla="*/ 6 h 105"/>
                <a:gd name="T38" fmla="*/ 19 w 145"/>
                <a:gd name="T39" fmla="*/ 0 h 105"/>
                <a:gd name="T40" fmla="*/ 13 w 145"/>
                <a:gd name="T41" fmla="*/ 94 h 105"/>
                <a:gd name="T42" fmla="*/ 36 w 145"/>
                <a:gd name="T43" fmla="*/ 104 h 105"/>
                <a:gd name="T44" fmla="*/ 39 w 145"/>
                <a:gd name="T45" fmla="*/ 101 h 105"/>
                <a:gd name="T46" fmla="*/ 41 w 145"/>
                <a:gd name="T47" fmla="*/ 100 h 105"/>
                <a:gd name="T48" fmla="*/ 46 w 145"/>
                <a:gd name="T49" fmla="*/ 95 h 105"/>
                <a:gd name="T50" fmla="*/ 58 w 145"/>
                <a:gd name="T51" fmla="*/ 96 h 105"/>
                <a:gd name="T52" fmla="*/ 64 w 145"/>
                <a:gd name="T53" fmla="*/ 98 h 105"/>
                <a:gd name="T54" fmla="*/ 70 w 145"/>
                <a:gd name="T55" fmla="*/ 97 h 105"/>
                <a:gd name="T56" fmla="*/ 70 w 145"/>
                <a:gd name="T57" fmla="*/ 93 h 105"/>
                <a:gd name="T58" fmla="*/ 66 w 145"/>
                <a:gd name="T59" fmla="*/ 92 h 105"/>
                <a:gd name="T60" fmla="*/ 77 w 145"/>
                <a:gd name="T61" fmla="*/ 91 h 105"/>
                <a:gd name="T62" fmla="*/ 84 w 145"/>
                <a:gd name="T63" fmla="*/ 90 h 105"/>
                <a:gd name="T64" fmla="*/ 93 w 145"/>
                <a:gd name="T65" fmla="*/ 91 h 105"/>
                <a:gd name="T66" fmla="*/ 101 w 145"/>
                <a:gd name="T67" fmla="*/ 101 h 105"/>
                <a:gd name="T68" fmla="*/ 111 w 145"/>
                <a:gd name="T69" fmla="*/ 98 h 105"/>
                <a:gd name="T70" fmla="*/ 108 w 145"/>
                <a:gd name="T71" fmla="*/ 78 h 105"/>
                <a:gd name="T72" fmla="*/ 113 w 145"/>
                <a:gd name="T73" fmla="*/ 72 h 105"/>
                <a:gd name="T74" fmla="*/ 119 w 145"/>
                <a:gd name="T75" fmla="*/ 64 h 105"/>
                <a:gd name="T76" fmla="*/ 122 w 145"/>
                <a:gd name="T77" fmla="*/ 60 h 105"/>
                <a:gd name="T78" fmla="*/ 124 w 145"/>
                <a:gd name="T79" fmla="*/ 58 h 105"/>
                <a:gd name="T80" fmla="*/ 121 w 145"/>
                <a:gd name="T81" fmla="*/ 56 h 105"/>
                <a:gd name="T82" fmla="*/ 125 w 145"/>
                <a:gd name="T83" fmla="*/ 55 h 105"/>
                <a:gd name="T84" fmla="*/ 121 w 145"/>
                <a:gd name="T85" fmla="*/ 51 h 105"/>
                <a:gd name="T86" fmla="*/ 121 w 145"/>
                <a:gd name="T87" fmla="*/ 48 h 105"/>
                <a:gd name="T88" fmla="*/ 116 w 145"/>
                <a:gd name="T89" fmla="*/ 43 h 105"/>
                <a:gd name="T90" fmla="*/ 120 w 145"/>
                <a:gd name="T91" fmla="*/ 45 h 105"/>
                <a:gd name="T92" fmla="*/ 120 w 145"/>
                <a:gd name="T93" fmla="*/ 37 h 105"/>
                <a:gd name="T94" fmla="*/ 120 w 145"/>
                <a:gd name="T95" fmla="*/ 40 h 105"/>
                <a:gd name="T96" fmla="*/ 123 w 145"/>
                <a:gd name="T97" fmla="*/ 45 h 105"/>
                <a:gd name="T98" fmla="*/ 124 w 145"/>
                <a:gd name="T99" fmla="*/ 43 h 105"/>
                <a:gd name="T100" fmla="*/ 125 w 145"/>
                <a:gd name="T101" fmla="*/ 39 h 105"/>
                <a:gd name="T102" fmla="*/ 127 w 145"/>
                <a:gd name="T103" fmla="*/ 31 h 105"/>
                <a:gd name="T104" fmla="*/ 130 w 145"/>
                <a:gd name="T105" fmla="*/ 26 h 105"/>
                <a:gd name="T106" fmla="*/ 137 w 145"/>
                <a:gd name="T107" fmla="*/ 23 h 105"/>
                <a:gd name="T108" fmla="*/ 140 w 145"/>
                <a:gd name="T109" fmla="*/ 19 h 105"/>
                <a:gd name="T110" fmla="*/ 136 w 145"/>
                <a:gd name="T111" fmla="*/ 19 h 105"/>
                <a:gd name="T112" fmla="*/ 137 w 145"/>
                <a:gd name="T113" fmla="*/ 10 h 105"/>
                <a:gd name="T114" fmla="*/ 140 w 145"/>
                <a:gd name="T115" fmla="*/ 9 h 105"/>
                <a:gd name="T116" fmla="*/ 141 w 145"/>
                <a:gd name="T117" fmla="*/ 6 h 105"/>
                <a:gd name="T118" fmla="*/ 145 w 145"/>
                <a:gd name="T119"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 h="105">
                  <a:moveTo>
                    <a:pt x="135" y="0"/>
                  </a:moveTo>
                  <a:cubicBezTo>
                    <a:pt x="133" y="0"/>
                    <a:pt x="133" y="0"/>
                    <a:pt x="133" y="0"/>
                  </a:cubicBezTo>
                  <a:cubicBezTo>
                    <a:pt x="134" y="1"/>
                    <a:pt x="134" y="1"/>
                    <a:pt x="134" y="1"/>
                  </a:cubicBezTo>
                  <a:cubicBezTo>
                    <a:pt x="133" y="2"/>
                    <a:pt x="133" y="2"/>
                    <a:pt x="133" y="2"/>
                  </a:cubicBezTo>
                  <a:cubicBezTo>
                    <a:pt x="133" y="2"/>
                    <a:pt x="133" y="2"/>
                    <a:pt x="133" y="2"/>
                  </a:cubicBezTo>
                  <a:cubicBezTo>
                    <a:pt x="133" y="3"/>
                    <a:pt x="133" y="3"/>
                    <a:pt x="133" y="3"/>
                  </a:cubicBezTo>
                  <a:cubicBezTo>
                    <a:pt x="133" y="3"/>
                    <a:pt x="133" y="3"/>
                    <a:pt x="133" y="3"/>
                  </a:cubicBezTo>
                  <a:cubicBezTo>
                    <a:pt x="133" y="3"/>
                    <a:pt x="133" y="3"/>
                    <a:pt x="133" y="3"/>
                  </a:cubicBezTo>
                  <a:cubicBezTo>
                    <a:pt x="133" y="3"/>
                    <a:pt x="133" y="3"/>
                    <a:pt x="133" y="3"/>
                  </a:cubicBezTo>
                  <a:cubicBezTo>
                    <a:pt x="133" y="3"/>
                    <a:pt x="133" y="3"/>
                    <a:pt x="133" y="3"/>
                  </a:cubicBezTo>
                  <a:cubicBezTo>
                    <a:pt x="133" y="4"/>
                    <a:pt x="133" y="4"/>
                    <a:pt x="133" y="4"/>
                  </a:cubicBezTo>
                  <a:cubicBezTo>
                    <a:pt x="132" y="4"/>
                    <a:pt x="132" y="4"/>
                    <a:pt x="132" y="4"/>
                  </a:cubicBezTo>
                  <a:cubicBezTo>
                    <a:pt x="131" y="4"/>
                    <a:pt x="131" y="4"/>
                    <a:pt x="131" y="4"/>
                  </a:cubicBezTo>
                  <a:cubicBezTo>
                    <a:pt x="131" y="4"/>
                    <a:pt x="131" y="4"/>
                    <a:pt x="131" y="4"/>
                  </a:cubicBezTo>
                  <a:cubicBezTo>
                    <a:pt x="131" y="4"/>
                    <a:pt x="131" y="4"/>
                    <a:pt x="131" y="4"/>
                  </a:cubicBezTo>
                  <a:cubicBezTo>
                    <a:pt x="130" y="5"/>
                    <a:pt x="130" y="5"/>
                    <a:pt x="130" y="5"/>
                  </a:cubicBezTo>
                  <a:cubicBezTo>
                    <a:pt x="130" y="6"/>
                    <a:pt x="130" y="6"/>
                    <a:pt x="130" y="6"/>
                  </a:cubicBezTo>
                  <a:cubicBezTo>
                    <a:pt x="124" y="7"/>
                    <a:pt x="124" y="7"/>
                    <a:pt x="124" y="7"/>
                  </a:cubicBezTo>
                  <a:cubicBezTo>
                    <a:pt x="118" y="9"/>
                    <a:pt x="118" y="9"/>
                    <a:pt x="118" y="9"/>
                  </a:cubicBezTo>
                  <a:cubicBezTo>
                    <a:pt x="116" y="11"/>
                    <a:pt x="116" y="11"/>
                    <a:pt x="116" y="11"/>
                  </a:cubicBezTo>
                  <a:cubicBezTo>
                    <a:pt x="116" y="12"/>
                    <a:pt x="116" y="12"/>
                    <a:pt x="116" y="12"/>
                  </a:cubicBezTo>
                  <a:cubicBezTo>
                    <a:pt x="114" y="14"/>
                    <a:pt x="114" y="14"/>
                    <a:pt x="114" y="14"/>
                  </a:cubicBezTo>
                  <a:cubicBezTo>
                    <a:pt x="114" y="14"/>
                    <a:pt x="114" y="14"/>
                    <a:pt x="114" y="14"/>
                  </a:cubicBezTo>
                  <a:cubicBezTo>
                    <a:pt x="114" y="14"/>
                    <a:pt x="114" y="14"/>
                    <a:pt x="114" y="14"/>
                  </a:cubicBezTo>
                  <a:cubicBezTo>
                    <a:pt x="115" y="14"/>
                    <a:pt x="115" y="14"/>
                    <a:pt x="115" y="14"/>
                  </a:cubicBezTo>
                  <a:cubicBezTo>
                    <a:pt x="115" y="14"/>
                    <a:pt x="115" y="14"/>
                    <a:pt x="115" y="14"/>
                  </a:cubicBezTo>
                  <a:cubicBezTo>
                    <a:pt x="115" y="15"/>
                    <a:pt x="115" y="15"/>
                    <a:pt x="115" y="15"/>
                  </a:cubicBezTo>
                  <a:cubicBezTo>
                    <a:pt x="115" y="15"/>
                    <a:pt x="115" y="15"/>
                    <a:pt x="115" y="15"/>
                  </a:cubicBezTo>
                  <a:cubicBezTo>
                    <a:pt x="115" y="15"/>
                    <a:pt x="115" y="15"/>
                    <a:pt x="115" y="15"/>
                  </a:cubicBezTo>
                  <a:cubicBezTo>
                    <a:pt x="115" y="15"/>
                    <a:pt x="115" y="15"/>
                    <a:pt x="115" y="15"/>
                  </a:cubicBezTo>
                  <a:cubicBezTo>
                    <a:pt x="115" y="15"/>
                    <a:pt x="115" y="15"/>
                    <a:pt x="115" y="15"/>
                  </a:cubicBezTo>
                  <a:cubicBezTo>
                    <a:pt x="115" y="16"/>
                    <a:pt x="115" y="16"/>
                    <a:pt x="115" y="16"/>
                  </a:cubicBezTo>
                  <a:cubicBezTo>
                    <a:pt x="115" y="16"/>
                    <a:pt x="115" y="16"/>
                    <a:pt x="115" y="16"/>
                  </a:cubicBezTo>
                  <a:cubicBezTo>
                    <a:pt x="115" y="17"/>
                    <a:pt x="115" y="17"/>
                    <a:pt x="115" y="17"/>
                  </a:cubicBezTo>
                  <a:cubicBezTo>
                    <a:pt x="114" y="17"/>
                    <a:pt x="114" y="17"/>
                    <a:pt x="114" y="17"/>
                  </a:cubicBezTo>
                  <a:cubicBezTo>
                    <a:pt x="113" y="18"/>
                    <a:pt x="113" y="18"/>
                    <a:pt x="113" y="18"/>
                  </a:cubicBezTo>
                  <a:cubicBezTo>
                    <a:pt x="113" y="19"/>
                    <a:pt x="113" y="19"/>
                    <a:pt x="113" y="19"/>
                  </a:cubicBezTo>
                  <a:cubicBezTo>
                    <a:pt x="111" y="19"/>
                    <a:pt x="111" y="19"/>
                    <a:pt x="111" y="19"/>
                  </a:cubicBezTo>
                  <a:cubicBezTo>
                    <a:pt x="111" y="19"/>
                    <a:pt x="111" y="19"/>
                    <a:pt x="111" y="19"/>
                  </a:cubicBezTo>
                  <a:cubicBezTo>
                    <a:pt x="110" y="19"/>
                    <a:pt x="110" y="19"/>
                    <a:pt x="110" y="19"/>
                  </a:cubicBezTo>
                  <a:cubicBezTo>
                    <a:pt x="110" y="19"/>
                    <a:pt x="110" y="19"/>
                    <a:pt x="110" y="19"/>
                  </a:cubicBezTo>
                  <a:cubicBezTo>
                    <a:pt x="109" y="19"/>
                    <a:pt x="109" y="19"/>
                    <a:pt x="109" y="19"/>
                  </a:cubicBezTo>
                  <a:cubicBezTo>
                    <a:pt x="105" y="20"/>
                    <a:pt x="105" y="20"/>
                    <a:pt x="105" y="20"/>
                  </a:cubicBezTo>
                  <a:cubicBezTo>
                    <a:pt x="106" y="22"/>
                    <a:pt x="106" y="22"/>
                    <a:pt x="106" y="22"/>
                  </a:cubicBezTo>
                  <a:cubicBezTo>
                    <a:pt x="105" y="23"/>
                    <a:pt x="105" y="23"/>
                    <a:pt x="105" y="23"/>
                  </a:cubicBezTo>
                  <a:cubicBezTo>
                    <a:pt x="105" y="24"/>
                    <a:pt x="105" y="24"/>
                    <a:pt x="105" y="24"/>
                  </a:cubicBezTo>
                  <a:cubicBezTo>
                    <a:pt x="105" y="24"/>
                    <a:pt x="105" y="24"/>
                    <a:pt x="105" y="24"/>
                  </a:cubicBezTo>
                  <a:cubicBezTo>
                    <a:pt x="105" y="24"/>
                    <a:pt x="105" y="24"/>
                    <a:pt x="105" y="24"/>
                  </a:cubicBezTo>
                  <a:cubicBezTo>
                    <a:pt x="103" y="26"/>
                    <a:pt x="103" y="26"/>
                    <a:pt x="103" y="26"/>
                  </a:cubicBezTo>
                  <a:cubicBezTo>
                    <a:pt x="103" y="26"/>
                    <a:pt x="103" y="26"/>
                    <a:pt x="103" y="26"/>
                  </a:cubicBezTo>
                  <a:cubicBezTo>
                    <a:pt x="102" y="26"/>
                    <a:pt x="102" y="26"/>
                    <a:pt x="102" y="26"/>
                  </a:cubicBezTo>
                  <a:cubicBezTo>
                    <a:pt x="102" y="26"/>
                    <a:pt x="102" y="26"/>
                    <a:pt x="102" y="26"/>
                  </a:cubicBezTo>
                  <a:cubicBezTo>
                    <a:pt x="100" y="28"/>
                    <a:pt x="100" y="28"/>
                    <a:pt x="100" y="28"/>
                  </a:cubicBezTo>
                  <a:cubicBezTo>
                    <a:pt x="99" y="28"/>
                    <a:pt x="99" y="28"/>
                    <a:pt x="99" y="28"/>
                  </a:cubicBezTo>
                  <a:cubicBezTo>
                    <a:pt x="96" y="31"/>
                    <a:pt x="96" y="31"/>
                    <a:pt x="96" y="31"/>
                  </a:cubicBezTo>
                  <a:cubicBezTo>
                    <a:pt x="95" y="31"/>
                    <a:pt x="95" y="31"/>
                    <a:pt x="95" y="31"/>
                  </a:cubicBezTo>
                  <a:cubicBezTo>
                    <a:pt x="94" y="31"/>
                    <a:pt x="94" y="31"/>
                    <a:pt x="94" y="31"/>
                  </a:cubicBezTo>
                  <a:cubicBezTo>
                    <a:pt x="92" y="31"/>
                    <a:pt x="92" y="31"/>
                    <a:pt x="92" y="31"/>
                  </a:cubicBezTo>
                  <a:cubicBezTo>
                    <a:pt x="92" y="31"/>
                    <a:pt x="92" y="31"/>
                    <a:pt x="92" y="31"/>
                  </a:cubicBezTo>
                  <a:cubicBezTo>
                    <a:pt x="92" y="31"/>
                    <a:pt x="92" y="31"/>
                    <a:pt x="92" y="31"/>
                  </a:cubicBezTo>
                  <a:cubicBezTo>
                    <a:pt x="91" y="31"/>
                    <a:pt x="91" y="31"/>
                    <a:pt x="91" y="31"/>
                  </a:cubicBezTo>
                  <a:cubicBezTo>
                    <a:pt x="91" y="31"/>
                    <a:pt x="91" y="31"/>
                    <a:pt x="91" y="31"/>
                  </a:cubicBezTo>
                  <a:cubicBezTo>
                    <a:pt x="90" y="31"/>
                    <a:pt x="90" y="31"/>
                    <a:pt x="90" y="31"/>
                  </a:cubicBezTo>
                  <a:cubicBezTo>
                    <a:pt x="91" y="29"/>
                    <a:pt x="91" y="29"/>
                    <a:pt x="91" y="29"/>
                  </a:cubicBezTo>
                  <a:cubicBezTo>
                    <a:pt x="91" y="29"/>
                    <a:pt x="91" y="29"/>
                    <a:pt x="91" y="29"/>
                  </a:cubicBezTo>
                  <a:cubicBezTo>
                    <a:pt x="91" y="28"/>
                    <a:pt x="91" y="28"/>
                    <a:pt x="91" y="28"/>
                  </a:cubicBezTo>
                  <a:cubicBezTo>
                    <a:pt x="91" y="27"/>
                    <a:pt x="91" y="27"/>
                    <a:pt x="91" y="27"/>
                  </a:cubicBezTo>
                  <a:cubicBezTo>
                    <a:pt x="91" y="27"/>
                    <a:pt x="91" y="27"/>
                    <a:pt x="91" y="27"/>
                  </a:cubicBezTo>
                  <a:cubicBezTo>
                    <a:pt x="91" y="26"/>
                    <a:pt x="91" y="26"/>
                    <a:pt x="91" y="26"/>
                  </a:cubicBezTo>
                  <a:cubicBezTo>
                    <a:pt x="91" y="26"/>
                    <a:pt x="91" y="26"/>
                    <a:pt x="91" y="26"/>
                  </a:cubicBezTo>
                  <a:cubicBezTo>
                    <a:pt x="92" y="26"/>
                    <a:pt x="92" y="26"/>
                    <a:pt x="92" y="26"/>
                  </a:cubicBezTo>
                  <a:cubicBezTo>
                    <a:pt x="92" y="25"/>
                    <a:pt x="92" y="25"/>
                    <a:pt x="92" y="25"/>
                  </a:cubicBezTo>
                  <a:cubicBezTo>
                    <a:pt x="92" y="23"/>
                    <a:pt x="92" y="23"/>
                    <a:pt x="92" y="23"/>
                  </a:cubicBezTo>
                  <a:cubicBezTo>
                    <a:pt x="92" y="23"/>
                    <a:pt x="92" y="23"/>
                    <a:pt x="92" y="23"/>
                  </a:cubicBezTo>
                  <a:cubicBezTo>
                    <a:pt x="92" y="22"/>
                    <a:pt x="92" y="22"/>
                    <a:pt x="92" y="22"/>
                  </a:cubicBezTo>
                  <a:cubicBezTo>
                    <a:pt x="91" y="20"/>
                    <a:pt x="91" y="20"/>
                    <a:pt x="91" y="20"/>
                  </a:cubicBezTo>
                  <a:cubicBezTo>
                    <a:pt x="90" y="18"/>
                    <a:pt x="90" y="18"/>
                    <a:pt x="90" y="18"/>
                  </a:cubicBezTo>
                  <a:cubicBezTo>
                    <a:pt x="88" y="19"/>
                    <a:pt x="88" y="19"/>
                    <a:pt x="88" y="19"/>
                  </a:cubicBezTo>
                  <a:cubicBezTo>
                    <a:pt x="88" y="19"/>
                    <a:pt x="88" y="19"/>
                    <a:pt x="88" y="19"/>
                  </a:cubicBezTo>
                  <a:cubicBezTo>
                    <a:pt x="88" y="20"/>
                    <a:pt x="88" y="20"/>
                    <a:pt x="88" y="20"/>
                  </a:cubicBezTo>
                  <a:cubicBezTo>
                    <a:pt x="87" y="21"/>
                    <a:pt x="87" y="21"/>
                    <a:pt x="87" y="21"/>
                  </a:cubicBezTo>
                  <a:cubicBezTo>
                    <a:pt x="87" y="21"/>
                    <a:pt x="87" y="21"/>
                    <a:pt x="87" y="21"/>
                  </a:cubicBezTo>
                  <a:cubicBezTo>
                    <a:pt x="86" y="20"/>
                    <a:pt x="86" y="20"/>
                    <a:pt x="86" y="20"/>
                  </a:cubicBezTo>
                  <a:cubicBezTo>
                    <a:pt x="87" y="19"/>
                    <a:pt x="87" y="19"/>
                    <a:pt x="87" y="19"/>
                  </a:cubicBezTo>
                  <a:cubicBezTo>
                    <a:pt x="88" y="18"/>
                    <a:pt x="88" y="18"/>
                    <a:pt x="88" y="18"/>
                  </a:cubicBezTo>
                  <a:cubicBezTo>
                    <a:pt x="88" y="18"/>
                    <a:pt x="88" y="18"/>
                    <a:pt x="88" y="18"/>
                  </a:cubicBezTo>
                  <a:cubicBezTo>
                    <a:pt x="88" y="17"/>
                    <a:pt x="88" y="17"/>
                    <a:pt x="88" y="17"/>
                  </a:cubicBezTo>
                  <a:cubicBezTo>
                    <a:pt x="88" y="17"/>
                    <a:pt x="88" y="17"/>
                    <a:pt x="88" y="17"/>
                  </a:cubicBezTo>
                  <a:cubicBezTo>
                    <a:pt x="88" y="15"/>
                    <a:pt x="88" y="15"/>
                    <a:pt x="88" y="15"/>
                  </a:cubicBezTo>
                  <a:cubicBezTo>
                    <a:pt x="88" y="14"/>
                    <a:pt x="88" y="14"/>
                    <a:pt x="88" y="14"/>
                  </a:cubicBezTo>
                  <a:cubicBezTo>
                    <a:pt x="87" y="14"/>
                    <a:pt x="87" y="14"/>
                    <a:pt x="87" y="14"/>
                  </a:cubicBezTo>
                  <a:cubicBezTo>
                    <a:pt x="88" y="13"/>
                    <a:pt x="88" y="13"/>
                    <a:pt x="88" y="13"/>
                  </a:cubicBezTo>
                  <a:cubicBezTo>
                    <a:pt x="88" y="13"/>
                    <a:pt x="88" y="13"/>
                    <a:pt x="88" y="13"/>
                  </a:cubicBezTo>
                  <a:cubicBezTo>
                    <a:pt x="87" y="12"/>
                    <a:pt x="87" y="12"/>
                    <a:pt x="87" y="12"/>
                  </a:cubicBezTo>
                  <a:cubicBezTo>
                    <a:pt x="87" y="12"/>
                    <a:pt x="87" y="12"/>
                    <a:pt x="87" y="12"/>
                  </a:cubicBezTo>
                  <a:cubicBezTo>
                    <a:pt x="86" y="12"/>
                    <a:pt x="86" y="12"/>
                    <a:pt x="86" y="12"/>
                  </a:cubicBezTo>
                  <a:cubicBezTo>
                    <a:pt x="85" y="12"/>
                    <a:pt x="85" y="12"/>
                    <a:pt x="85" y="12"/>
                  </a:cubicBezTo>
                  <a:cubicBezTo>
                    <a:pt x="85" y="11"/>
                    <a:pt x="85" y="11"/>
                    <a:pt x="85" y="11"/>
                  </a:cubicBezTo>
                  <a:cubicBezTo>
                    <a:pt x="84" y="11"/>
                    <a:pt x="84" y="11"/>
                    <a:pt x="84" y="11"/>
                  </a:cubicBezTo>
                  <a:cubicBezTo>
                    <a:pt x="84" y="11"/>
                    <a:pt x="84" y="11"/>
                    <a:pt x="84" y="11"/>
                  </a:cubicBezTo>
                  <a:cubicBezTo>
                    <a:pt x="83" y="11"/>
                    <a:pt x="83" y="11"/>
                    <a:pt x="83" y="11"/>
                  </a:cubicBezTo>
                  <a:cubicBezTo>
                    <a:pt x="83" y="11"/>
                    <a:pt x="83" y="11"/>
                    <a:pt x="83" y="11"/>
                  </a:cubicBezTo>
                  <a:cubicBezTo>
                    <a:pt x="82" y="11"/>
                    <a:pt x="82" y="11"/>
                    <a:pt x="82" y="11"/>
                  </a:cubicBezTo>
                  <a:cubicBezTo>
                    <a:pt x="82" y="11"/>
                    <a:pt x="82" y="11"/>
                    <a:pt x="82" y="11"/>
                  </a:cubicBezTo>
                  <a:cubicBezTo>
                    <a:pt x="81" y="11"/>
                    <a:pt x="81" y="11"/>
                    <a:pt x="81" y="11"/>
                  </a:cubicBezTo>
                  <a:cubicBezTo>
                    <a:pt x="81" y="12"/>
                    <a:pt x="81" y="12"/>
                    <a:pt x="81" y="12"/>
                  </a:cubicBezTo>
                  <a:cubicBezTo>
                    <a:pt x="82" y="12"/>
                    <a:pt x="82" y="12"/>
                    <a:pt x="82" y="12"/>
                  </a:cubicBezTo>
                  <a:cubicBezTo>
                    <a:pt x="82" y="13"/>
                    <a:pt x="82" y="13"/>
                    <a:pt x="82" y="13"/>
                  </a:cubicBezTo>
                  <a:cubicBezTo>
                    <a:pt x="80" y="13"/>
                    <a:pt x="80" y="13"/>
                    <a:pt x="80" y="13"/>
                  </a:cubicBezTo>
                  <a:cubicBezTo>
                    <a:pt x="80" y="15"/>
                    <a:pt x="80" y="15"/>
                    <a:pt x="80" y="15"/>
                  </a:cubicBezTo>
                  <a:cubicBezTo>
                    <a:pt x="80" y="15"/>
                    <a:pt x="80" y="15"/>
                    <a:pt x="80" y="15"/>
                  </a:cubicBezTo>
                  <a:cubicBezTo>
                    <a:pt x="80" y="15"/>
                    <a:pt x="80" y="15"/>
                    <a:pt x="80" y="15"/>
                  </a:cubicBezTo>
                  <a:cubicBezTo>
                    <a:pt x="80" y="15"/>
                    <a:pt x="80" y="15"/>
                    <a:pt x="80" y="15"/>
                  </a:cubicBezTo>
                  <a:cubicBezTo>
                    <a:pt x="79" y="14"/>
                    <a:pt x="79" y="14"/>
                    <a:pt x="79" y="14"/>
                  </a:cubicBezTo>
                  <a:cubicBezTo>
                    <a:pt x="79" y="14"/>
                    <a:pt x="79" y="14"/>
                    <a:pt x="79" y="14"/>
                  </a:cubicBezTo>
                  <a:cubicBezTo>
                    <a:pt x="79" y="14"/>
                    <a:pt x="79" y="14"/>
                    <a:pt x="79" y="14"/>
                  </a:cubicBezTo>
                  <a:cubicBezTo>
                    <a:pt x="79" y="15"/>
                    <a:pt x="79" y="15"/>
                    <a:pt x="79" y="15"/>
                  </a:cubicBezTo>
                  <a:cubicBezTo>
                    <a:pt x="78" y="15"/>
                    <a:pt x="78" y="15"/>
                    <a:pt x="78" y="15"/>
                  </a:cubicBezTo>
                  <a:cubicBezTo>
                    <a:pt x="78" y="16"/>
                    <a:pt x="78" y="16"/>
                    <a:pt x="78" y="16"/>
                  </a:cubicBezTo>
                  <a:cubicBezTo>
                    <a:pt x="77" y="16"/>
                    <a:pt x="77" y="16"/>
                    <a:pt x="77" y="16"/>
                  </a:cubicBezTo>
                  <a:cubicBezTo>
                    <a:pt x="77" y="18"/>
                    <a:pt x="77" y="18"/>
                    <a:pt x="77" y="18"/>
                  </a:cubicBezTo>
                  <a:cubicBezTo>
                    <a:pt x="77" y="19"/>
                    <a:pt x="77" y="19"/>
                    <a:pt x="77" y="19"/>
                  </a:cubicBezTo>
                  <a:cubicBezTo>
                    <a:pt x="77" y="19"/>
                    <a:pt x="77" y="19"/>
                    <a:pt x="77" y="19"/>
                  </a:cubicBezTo>
                  <a:cubicBezTo>
                    <a:pt x="77" y="22"/>
                    <a:pt x="77" y="22"/>
                    <a:pt x="77" y="22"/>
                  </a:cubicBezTo>
                  <a:cubicBezTo>
                    <a:pt x="78" y="25"/>
                    <a:pt x="78" y="25"/>
                    <a:pt x="78" y="25"/>
                  </a:cubicBezTo>
                  <a:cubicBezTo>
                    <a:pt x="78" y="27"/>
                    <a:pt x="78" y="27"/>
                    <a:pt x="78" y="27"/>
                  </a:cubicBezTo>
                  <a:cubicBezTo>
                    <a:pt x="77" y="31"/>
                    <a:pt x="77" y="31"/>
                    <a:pt x="77" y="31"/>
                  </a:cubicBezTo>
                  <a:cubicBezTo>
                    <a:pt x="76" y="32"/>
                    <a:pt x="76" y="32"/>
                    <a:pt x="76" y="32"/>
                  </a:cubicBezTo>
                  <a:cubicBezTo>
                    <a:pt x="76" y="32"/>
                    <a:pt x="76" y="32"/>
                    <a:pt x="76" y="32"/>
                  </a:cubicBezTo>
                  <a:cubicBezTo>
                    <a:pt x="75" y="32"/>
                    <a:pt x="75" y="32"/>
                    <a:pt x="75" y="32"/>
                  </a:cubicBezTo>
                  <a:cubicBezTo>
                    <a:pt x="75" y="32"/>
                    <a:pt x="75" y="32"/>
                    <a:pt x="75" y="32"/>
                  </a:cubicBezTo>
                  <a:cubicBezTo>
                    <a:pt x="74" y="32"/>
                    <a:pt x="74" y="32"/>
                    <a:pt x="74" y="32"/>
                  </a:cubicBezTo>
                  <a:cubicBezTo>
                    <a:pt x="74" y="32"/>
                    <a:pt x="74" y="32"/>
                    <a:pt x="74" y="32"/>
                  </a:cubicBezTo>
                  <a:cubicBezTo>
                    <a:pt x="73" y="29"/>
                    <a:pt x="73" y="29"/>
                    <a:pt x="73" y="29"/>
                  </a:cubicBezTo>
                  <a:cubicBezTo>
                    <a:pt x="73" y="28"/>
                    <a:pt x="73" y="28"/>
                    <a:pt x="73" y="28"/>
                  </a:cubicBezTo>
                  <a:cubicBezTo>
                    <a:pt x="73" y="28"/>
                    <a:pt x="73" y="28"/>
                    <a:pt x="73" y="28"/>
                  </a:cubicBezTo>
                  <a:cubicBezTo>
                    <a:pt x="72" y="24"/>
                    <a:pt x="72" y="24"/>
                    <a:pt x="72" y="24"/>
                  </a:cubicBezTo>
                  <a:cubicBezTo>
                    <a:pt x="73" y="20"/>
                    <a:pt x="73" y="20"/>
                    <a:pt x="73" y="20"/>
                  </a:cubicBezTo>
                  <a:cubicBezTo>
                    <a:pt x="73" y="18"/>
                    <a:pt x="73" y="18"/>
                    <a:pt x="73" y="18"/>
                  </a:cubicBezTo>
                  <a:cubicBezTo>
                    <a:pt x="74" y="14"/>
                    <a:pt x="74" y="14"/>
                    <a:pt x="74" y="14"/>
                  </a:cubicBezTo>
                  <a:cubicBezTo>
                    <a:pt x="74" y="14"/>
                    <a:pt x="74" y="14"/>
                    <a:pt x="74" y="14"/>
                  </a:cubicBezTo>
                  <a:cubicBezTo>
                    <a:pt x="73" y="15"/>
                    <a:pt x="73" y="15"/>
                    <a:pt x="73" y="15"/>
                  </a:cubicBezTo>
                  <a:cubicBezTo>
                    <a:pt x="73" y="16"/>
                    <a:pt x="73" y="16"/>
                    <a:pt x="73" y="16"/>
                  </a:cubicBezTo>
                  <a:cubicBezTo>
                    <a:pt x="73" y="16"/>
                    <a:pt x="73" y="16"/>
                    <a:pt x="73" y="16"/>
                  </a:cubicBezTo>
                  <a:cubicBezTo>
                    <a:pt x="71" y="18"/>
                    <a:pt x="71" y="18"/>
                    <a:pt x="71" y="18"/>
                  </a:cubicBezTo>
                  <a:cubicBezTo>
                    <a:pt x="71" y="17"/>
                    <a:pt x="71" y="17"/>
                    <a:pt x="71" y="17"/>
                  </a:cubicBezTo>
                  <a:cubicBezTo>
                    <a:pt x="72" y="16"/>
                    <a:pt x="72" y="16"/>
                    <a:pt x="72" y="16"/>
                  </a:cubicBezTo>
                  <a:cubicBezTo>
                    <a:pt x="72" y="15"/>
                    <a:pt x="72" y="15"/>
                    <a:pt x="72" y="15"/>
                  </a:cubicBezTo>
                  <a:cubicBezTo>
                    <a:pt x="73" y="15"/>
                    <a:pt x="73" y="15"/>
                    <a:pt x="73" y="15"/>
                  </a:cubicBezTo>
                  <a:cubicBezTo>
                    <a:pt x="74" y="11"/>
                    <a:pt x="74" y="11"/>
                    <a:pt x="74" y="11"/>
                  </a:cubicBezTo>
                  <a:cubicBezTo>
                    <a:pt x="75" y="11"/>
                    <a:pt x="75" y="11"/>
                    <a:pt x="75" y="11"/>
                  </a:cubicBezTo>
                  <a:cubicBezTo>
                    <a:pt x="75" y="11"/>
                    <a:pt x="75" y="11"/>
                    <a:pt x="75" y="11"/>
                  </a:cubicBezTo>
                  <a:cubicBezTo>
                    <a:pt x="76" y="11"/>
                    <a:pt x="76" y="11"/>
                    <a:pt x="76" y="11"/>
                  </a:cubicBezTo>
                  <a:cubicBezTo>
                    <a:pt x="76" y="12"/>
                    <a:pt x="76" y="12"/>
                    <a:pt x="76" y="12"/>
                  </a:cubicBezTo>
                  <a:cubicBezTo>
                    <a:pt x="76" y="12"/>
                    <a:pt x="76" y="12"/>
                    <a:pt x="76" y="12"/>
                  </a:cubicBezTo>
                  <a:cubicBezTo>
                    <a:pt x="77" y="10"/>
                    <a:pt x="77" y="10"/>
                    <a:pt x="77" y="10"/>
                  </a:cubicBezTo>
                  <a:cubicBezTo>
                    <a:pt x="79" y="10"/>
                    <a:pt x="79" y="10"/>
                    <a:pt x="79" y="10"/>
                  </a:cubicBezTo>
                  <a:cubicBezTo>
                    <a:pt x="79" y="9"/>
                    <a:pt x="79" y="9"/>
                    <a:pt x="79" y="9"/>
                  </a:cubicBezTo>
                  <a:cubicBezTo>
                    <a:pt x="80" y="9"/>
                    <a:pt x="80" y="9"/>
                    <a:pt x="80" y="9"/>
                  </a:cubicBezTo>
                  <a:cubicBezTo>
                    <a:pt x="82" y="9"/>
                    <a:pt x="82" y="9"/>
                    <a:pt x="82" y="9"/>
                  </a:cubicBezTo>
                  <a:cubicBezTo>
                    <a:pt x="82" y="10"/>
                    <a:pt x="82" y="10"/>
                    <a:pt x="82" y="10"/>
                  </a:cubicBezTo>
                  <a:cubicBezTo>
                    <a:pt x="83" y="10"/>
                    <a:pt x="83" y="10"/>
                    <a:pt x="83" y="10"/>
                  </a:cubicBezTo>
                  <a:cubicBezTo>
                    <a:pt x="83" y="9"/>
                    <a:pt x="83" y="9"/>
                    <a:pt x="83" y="9"/>
                  </a:cubicBezTo>
                  <a:cubicBezTo>
                    <a:pt x="83" y="9"/>
                    <a:pt x="83" y="9"/>
                    <a:pt x="83" y="9"/>
                  </a:cubicBezTo>
                  <a:cubicBezTo>
                    <a:pt x="83" y="9"/>
                    <a:pt x="83" y="9"/>
                    <a:pt x="83" y="9"/>
                  </a:cubicBezTo>
                  <a:cubicBezTo>
                    <a:pt x="83" y="9"/>
                    <a:pt x="83" y="9"/>
                    <a:pt x="83" y="9"/>
                  </a:cubicBezTo>
                  <a:cubicBezTo>
                    <a:pt x="85" y="9"/>
                    <a:pt x="85" y="9"/>
                    <a:pt x="85" y="9"/>
                  </a:cubicBezTo>
                  <a:cubicBezTo>
                    <a:pt x="85" y="9"/>
                    <a:pt x="85" y="9"/>
                    <a:pt x="85" y="9"/>
                  </a:cubicBezTo>
                  <a:cubicBezTo>
                    <a:pt x="85" y="9"/>
                    <a:pt x="85" y="9"/>
                    <a:pt x="85" y="9"/>
                  </a:cubicBezTo>
                  <a:cubicBezTo>
                    <a:pt x="85" y="9"/>
                    <a:pt x="85" y="9"/>
                    <a:pt x="85" y="9"/>
                  </a:cubicBezTo>
                  <a:cubicBezTo>
                    <a:pt x="84" y="8"/>
                    <a:pt x="84" y="8"/>
                    <a:pt x="84" y="8"/>
                  </a:cubicBezTo>
                  <a:cubicBezTo>
                    <a:pt x="84" y="8"/>
                    <a:pt x="84" y="8"/>
                    <a:pt x="84" y="8"/>
                  </a:cubicBezTo>
                  <a:cubicBezTo>
                    <a:pt x="84" y="7"/>
                    <a:pt x="84" y="7"/>
                    <a:pt x="84" y="7"/>
                  </a:cubicBezTo>
                  <a:cubicBezTo>
                    <a:pt x="84" y="7"/>
                    <a:pt x="84" y="7"/>
                    <a:pt x="84" y="7"/>
                  </a:cubicBezTo>
                  <a:cubicBezTo>
                    <a:pt x="83" y="7"/>
                    <a:pt x="83" y="7"/>
                    <a:pt x="83" y="7"/>
                  </a:cubicBezTo>
                  <a:cubicBezTo>
                    <a:pt x="83" y="7"/>
                    <a:pt x="83" y="7"/>
                    <a:pt x="83" y="7"/>
                  </a:cubicBezTo>
                  <a:cubicBezTo>
                    <a:pt x="83" y="7"/>
                    <a:pt x="83" y="7"/>
                    <a:pt x="83" y="7"/>
                  </a:cubicBezTo>
                  <a:cubicBezTo>
                    <a:pt x="82" y="7"/>
                    <a:pt x="82" y="7"/>
                    <a:pt x="82" y="7"/>
                  </a:cubicBezTo>
                  <a:cubicBezTo>
                    <a:pt x="81" y="6"/>
                    <a:pt x="81" y="6"/>
                    <a:pt x="81" y="6"/>
                  </a:cubicBezTo>
                  <a:cubicBezTo>
                    <a:pt x="81" y="6"/>
                    <a:pt x="81" y="6"/>
                    <a:pt x="81" y="6"/>
                  </a:cubicBezTo>
                  <a:cubicBezTo>
                    <a:pt x="81" y="5"/>
                    <a:pt x="81" y="5"/>
                    <a:pt x="81" y="5"/>
                  </a:cubicBezTo>
                  <a:cubicBezTo>
                    <a:pt x="80" y="5"/>
                    <a:pt x="80" y="5"/>
                    <a:pt x="80" y="5"/>
                  </a:cubicBezTo>
                  <a:cubicBezTo>
                    <a:pt x="79" y="6"/>
                    <a:pt x="79" y="6"/>
                    <a:pt x="79" y="6"/>
                  </a:cubicBezTo>
                  <a:cubicBezTo>
                    <a:pt x="77" y="6"/>
                    <a:pt x="77" y="6"/>
                    <a:pt x="77" y="6"/>
                  </a:cubicBezTo>
                  <a:cubicBezTo>
                    <a:pt x="76" y="7"/>
                    <a:pt x="76" y="7"/>
                    <a:pt x="76" y="7"/>
                  </a:cubicBezTo>
                  <a:cubicBezTo>
                    <a:pt x="75" y="7"/>
                    <a:pt x="75" y="7"/>
                    <a:pt x="75" y="7"/>
                  </a:cubicBezTo>
                  <a:cubicBezTo>
                    <a:pt x="75" y="8"/>
                    <a:pt x="75" y="8"/>
                    <a:pt x="75" y="8"/>
                  </a:cubicBezTo>
                  <a:cubicBezTo>
                    <a:pt x="73" y="7"/>
                    <a:pt x="73" y="7"/>
                    <a:pt x="73" y="7"/>
                  </a:cubicBezTo>
                  <a:cubicBezTo>
                    <a:pt x="73" y="8"/>
                    <a:pt x="73" y="8"/>
                    <a:pt x="73" y="8"/>
                  </a:cubicBezTo>
                  <a:cubicBezTo>
                    <a:pt x="72" y="6"/>
                    <a:pt x="72" y="6"/>
                    <a:pt x="72" y="6"/>
                  </a:cubicBezTo>
                  <a:cubicBezTo>
                    <a:pt x="70" y="6"/>
                    <a:pt x="70" y="6"/>
                    <a:pt x="70" y="6"/>
                  </a:cubicBezTo>
                  <a:cubicBezTo>
                    <a:pt x="69" y="6"/>
                    <a:pt x="69" y="6"/>
                    <a:pt x="69" y="6"/>
                  </a:cubicBezTo>
                  <a:cubicBezTo>
                    <a:pt x="69" y="6"/>
                    <a:pt x="69" y="6"/>
                    <a:pt x="69" y="6"/>
                  </a:cubicBezTo>
                  <a:cubicBezTo>
                    <a:pt x="69" y="6"/>
                    <a:pt x="69" y="6"/>
                    <a:pt x="69" y="6"/>
                  </a:cubicBezTo>
                  <a:cubicBezTo>
                    <a:pt x="68" y="5"/>
                    <a:pt x="68" y="5"/>
                    <a:pt x="68" y="5"/>
                  </a:cubicBezTo>
                  <a:cubicBezTo>
                    <a:pt x="69" y="5"/>
                    <a:pt x="69" y="5"/>
                    <a:pt x="69" y="5"/>
                  </a:cubicBezTo>
                  <a:cubicBezTo>
                    <a:pt x="69" y="5"/>
                    <a:pt x="69" y="5"/>
                    <a:pt x="69" y="5"/>
                  </a:cubicBezTo>
                  <a:cubicBezTo>
                    <a:pt x="71" y="3"/>
                    <a:pt x="71" y="3"/>
                    <a:pt x="71" y="3"/>
                  </a:cubicBezTo>
                  <a:cubicBezTo>
                    <a:pt x="71" y="3"/>
                    <a:pt x="71" y="3"/>
                    <a:pt x="71" y="3"/>
                  </a:cubicBezTo>
                  <a:cubicBezTo>
                    <a:pt x="70" y="3"/>
                    <a:pt x="70" y="3"/>
                    <a:pt x="70" y="3"/>
                  </a:cubicBezTo>
                  <a:cubicBezTo>
                    <a:pt x="65" y="6"/>
                    <a:pt x="65" y="6"/>
                    <a:pt x="65" y="6"/>
                  </a:cubicBezTo>
                  <a:cubicBezTo>
                    <a:pt x="64" y="7"/>
                    <a:pt x="64" y="7"/>
                    <a:pt x="64" y="7"/>
                  </a:cubicBezTo>
                  <a:cubicBezTo>
                    <a:pt x="63" y="8"/>
                    <a:pt x="63" y="8"/>
                    <a:pt x="63" y="8"/>
                  </a:cubicBezTo>
                  <a:cubicBezTo>
                    <a:pt x="62" y="8"/>
                    <a:pt x="62" y="8"/>
                    <a:pt x="62" y="8"/>
                  </a:cubicBezTo>
                  <a:cubicBezTo>
                    <a:pt x="60" y="8"/>
                    <a:pt x="60" y="8"/>
                    <a:pt x="60" y="8"/>
                  </a:cubicBezTo>
                  <a:cubicBezTo>
                    <a:pt x="60" y="8"/>
                    <a:pt x="60" y="8"/>
                    <a:pt x="60" y="8"/>
                  </a:cubicBezTo>
                  <a:cubicBezTo>
                    <a:pt x="60" y="8"/>
                    <a:pt x="60" y="8"/>
                    <a:pt x="60" y="8"/>
                  </a:cubicBezTo>
                  <a:cubicBezTo>
                    <a:pt x="60" y="7"/>
                    <a:pt x="60" y="7"/>
                    <a:pt x="60" y="7"/>
                  </a:cubicBezTo>
                  <a:cubicBezTo>
                    <a:pt x="60" y="6"/>
                    <a:pt x="60" y="6"/>
                    <a:pt x="60" y="6"/>
                  </a:cubicBezTo>
                  <a:cubicBezTo>
                    <a:pt x="60" y="6"/>
                    <a:pt x="60" y="6"/>
                    <a:pt x="60" y="6"/>
                  </a:cubicBezTo>
                  <a:cubicBezTo>
                    <a:pt x="57" y="8"/>
                    <a:pt x="57" y="8"/>
                    <a:pt x="57" y="8"/>
                  </a:cubicBezTo>
                  <a:cubicBezTo>
                    <a:pt x="57" y="8"/>
                    <a:pt x="57" y="8"/>
                    <a:pt x="57" y="8"/>
                  </a:cubicBezTo>
                  <a:cubicBezTo>
                    <a:pt x="56" y="8"/>
                    <a:pt x="56" y="8"/>
                    <a:pt x="56" y="8"/>
                  </a:cubicBezTo>
                  <a:cubicBezTo>
                    <a:pt x="56" y="7"/>
                    <a:pt x="56" y="7"/>
                    <a:pt x="56" y="7"/>
                  </a:cubicBezTo>
                  <a:cubicBezTo>
                    <a:pt x="61" y="2"/>
                    <a:pt x="61" y="2"/>
                    <a:pt x="61" y="2"/>
                  </a:cubicBezTo>
                  <a:cubicBezTo>
                    <a:pt x="62" y="2"/>
                    <a:pt x="62" y="2"/>
                    <a:pt x="62" y="2"/>
                  </a:cubicBezTo>
                  <a:cubicBezTo>
                    <a:pt x="64" y="0"/>
                    <a:pt x="64" y="0"/>
                    <a:pt x="64" y="0"/>
                  </a:cubicBezTo>
                  <a:cubicBezTo>
                    <a:pt x="63" y="0"/>
                    <a:pt x="63" y="0"/>
                    <a:pt x="63" y="0"/>
                  </a:cubicBezTo>
                  <a:cubicBezTo>
                    <a:pt x="63" y="0"/>
                    <a:pt x="63" y="0"/>
                    <a:pt x="63" y="0"/>
                  </a:cubicBezTo>
                  <a:cubicBezTo>
                    <a:pt x="19" y="0"/>
                    <a:pt x="19" y="0"/>
                    <a:pt x="19" y="0"/>
                  </a:cubicBezTo>
                  <a:cubicBezTo>
                    <a:pt x="9" y="0"/>
                    <a:pt x="0" y="9"/>
                    <a:pt x="0" y="20"/>
                  </a:cubicBezTo>
                  <a:cubicBezTo>
                    <a:pt x="0" y="86"/>
                    <a:pt x="0" y="86"/>
                    <a:pt x="0" y="86"/>
                  </a:cubicBezTo>
                  <a:cubicBezTo>
                    <a:pt x="0" y="86"/>
                    <a:pt x="0" y="87"/>
                    <a:pt x="0" y="87"/>
                  </a:cubicBezTo>
                  <a:cubicBezTo>
                    <a:pt x="1" y="88"/>
                    <a:pt x="1" y="88"/>
                    <a:pt x="1" y="88"/>
                  </a:cubicBezTo>
                  <a:cubicBezTo>
                    <a:pt x="2" y="92"/>
                    <a:pt x="2" y="92"/>
                    <a:pt x="2" y="92"/>
                  </a:cubicBezTo>
                  <a:cubicBezTo>
                    <a:pt x="3" y="94"/>
                    <a:pt x="3" y="94"/>
                    <a:pt x="3" y="94"/>
                  </a:cubicBezTo>
                  <a:cubicBezTo>
                    <a:pt x="6" y="97"/>
                    <a:pt x="6" y="97"/>
                    <a:pt x="6" y="97"/>
                  </a:cubicBezTo>
                  <a:cubicBezTo>
                    <a:pt x="8" y="98"/>
                    <a:pt x="8" y="98"/>
                    <a:pt x="8" y="98"/>
                  </a:cubicBezTo>
                  <a:cubicBezTo>
                    <a:pt x="11" y="94"/>
                    <a:pt x="11" y="94"/>
                    <a:pt x="11" y="94"/>
                  </a:cubicBezTo>
                  <a:cubicBezTo>
                    <a:pt x="12" y="93"/>
                    <a:pt x="12" y="93"/>
                    <a:pt x="12" y="93"/>
                  </a:cubicBezTo>
                  <a:cubicBezTo>
                    <a:pt x="13" y="94"/>
                    <a:pt x="13" y="94"/>
                    <a:pt x="13" y="94"/>
                  </a:cubicBezTo>
                  <a:cubicBezTo>
                    <a:pt x="16" y="94"/>
                    <a:pt x="16" y="94"/>
                    <a:pt x="16" y="94"/>
                  </a:cubicBezTo>
                  <a:cubicBezTo>
                    <a:pt x="19" y="98"/>
                    <a:pt x="19" y="98"/>
                    <a:pt x="19" y="98"/>
                  </a:cubicBezTo>
                  <a:cubicBezTo>
                    <a:pt x="21" y="101"/>
                    <a:pt x="21" y="101"/>
                    <a:pt x="21" y="101"/>
                  </a:cubicBezTo>
                  <a:cubicBezTo>
                    <a:pt x="22" y="103"/>
                    <a:pt x="22" y="103"/>
                    <a:pt x="22" y="103"/>
                  </a:cubicBezTo>
                  <a:cubicBezTo>
                    <a:pt x="23" y="105"/>
                    <a:pt x="23" y="105"/>
                    <a:pt x="23" y="105"/>
                  </a:cubicBezTo>
                  <a:cubicBezTo>
                    <a:pt x="23" y="105"/>
                    <a:pt x="23" y="105"/>
                    <a:pt x="23" y="105"/>
                  </a:cubicBezTo>
                  <a:cubicBezTo>
                    <a:pt x="36" y="105"/>
                    <a:pt x="36" y="105"/>
                    <a:pt x="36" y="105"/>
                  </a:cubicBezTo>
                  <a:cubicBezTo>
                    <a:pt x="37" y="104"/>
                    <a:pt x="37" y="104"/>
                    <a:pt x="37" y="104"/>
                  </a:cubicBezTo>
                  <a:cubicBezTo>
                    <a:pt x="37" y="104"/>
                    <a:pt x="37" y="104"/>
                    <a:pt x="37" y="104"/>
                  </a:cubicBezTo>
                  <a:cubicBezTo>
                    <a:pt x="36" y="104"/>
                    <a:pt x="36" y="104"/>
                    <a:pt x="36" y="104"/>
                  </a:cubicBezTo>
                  <a:cubicBezTo>
                    <a:pt x="36" y="104"/>
                    <a:pt x="36" y="104"/>
                    <a:pt x="36" y="104"/>
                  </a:cubicBezTo>
                  <a:cubicBezTo>
                    <a:pt x="37" y="103"/>
                    <a:pt x="37" y="103"/>
                    <a:pt x="37" y="103"/>
                  </a:cubicBezTo>
                  <a:cubicBezTo>
                    <a:pt x="37" y="103"/>
                    <a:pt x="37" y="103"/>
                    <a:pt x="37" y="103"/>
                  </a:cubicBezTo>
                  <a:cubicBezTo>
                    <a:pt x="38" y="103"/>
                    <a:pt x="38" y="103"/>
                    <a:pt x="38" y="103"/>
                  </a:cubicBezTo>
                  <a:cubicBezTo>
                    <a:pt x="38" y="103"/>
                    <a:pt x="38" y="103"/>
                    <a:pt x="38" y="103"/>
                  </a:cubicBezTo>
                  <a:cubicBezTo>
                    <a:pt x="38" y="102"/>
                    <a:pt x="38" y="102"/>
                    <a:pt x="38" y="102"/>
                  </a:cubicBezTo>
                  <a:cubicBezTo>
                    <a:pt x="39" y="102"/>
                    <a:pt x="39" y="102"/>
                    <a:pt x="39" y="102"/>
                  </a:cubicBezTo>
                  <a:cubicBezTo>
                    <a:pt x="39" y="102"/>
                    <a:pt x="39" y="102"/>
                    <a:pt x="39" y="102"/>
                  </a:cubicBezTo>
                  <a:cubicBezTo>
                    <a:pt x="39" y="102"/>
                    <a:pt x="39" y="102"/>
                    <a:pt x="39" y="102"/>
                  </a:cubicBezTo>
                  <a:cubicBezTo>
                    <a:pt x="39" y="101"/>
                    <a:pt x="39" y="101"/>
                    <a:pt x="39" y="101"/>
                  </a:cubicBezTo>
                  <a:cubicBezTo>
                    <a:pt x="39" y="101"/>
                    <a:pt x="39" y="101"/>
                    <a:pt x="39" y="101"/>
                  </a:cubicBezTo>
                  <a:cubicBezTo>
                    <a:pt x="39" y="101"/>
                    <a:pt x="39" y="101"/>
                    <a:pt x="39" y="101"/>
                  </a:cubicBezTo>
                  <a:cubicBezTo>
                    <a:pt x="39" y="101"/>
                    <a:pt x="39" y="101"/>
                    <a:pt x="39" y="101"/>
                  </a:cubicBezTo>
                  <a:cubicBezTo>
                    <a:pt x="39" y="101"/>
                    <a:pt x="39" y="101"/>
                    <a:pt x="39" y="101"/>
                  </a:cubicBezTo>
                  <a:cubicBezTo>
                    <a:pt x="40" y="101"/>
                    <a:pt x="40" y="101"/>
                    <a:pt x="40" y="101"/>
                  </a:cubicBezTo>
                  <a:cubicBezTo>
                    <a:pt x="40" y="101"/>
                    <a:pt x="40" y="101"/>
                    <a:pt x="40" y="101"/>
                  </a:cubicBezTo>
                  <a:cubicBezTo>
                    <a:pt x="40" y="101"/>
                    <a:pt x="40" y="101"/>
                    <a:pt x="40" y="101"/>
                  </a:cubicBezTo>
                  <a:cubicBezTo>
                    <a:pt x="40" y="101"/>
                    <a:pt x="40" y="101"/>
                    <a:pt x="40" y="101"/>
                  </a:cubicBezTo>
                  <a:cubicBezTo>
                    <a:pt x="40" y="101"/>
                    <a:pt x="40" y="101"/>
                    <a:pt x="40" y="101"/>
                  </a:cubicBezTo>
                  <a:cubicBezTo>
                    <a:pt x="40" y="101"/>
                    <a:pt x="40" y="101"/>
                    <a:pt x="40" y="101"/>
                  </a:cubicBezTo>
                  <a:cubicBezTo>
                    <a:pt x="40" y="101"/>
                    <a:pt x="40" y="101"/>
                    <a:pt x="40" y="101"/>
                  </a:cubicBezTo>
                  <a:cubicBezTo>
                    <a:pt x="41" y="101"/>
                    <a:pt x="41" y="101"/>
                    <a:pt x="41" y="101"/>
                  </a:cubicBezTo>
                  <a:cubicBezTo>
                    <a:pt x="41" y="100"/>
                    <a:pt x="41" y="100"/>
                    <a:pt x="41" y="100"/>
                  </a:cubicBezTo>
                  <a:cubicBezTo>
                    <a:pt x="41" y="101"/>
                    <a:pt x="41" y="101"/>
                    <a:pt x="41" y="101"/>
                  </a:cubicBezTo>
                  <a:cubicBezTo>
                    <a:pt x="42" y="101"/>
                    <a:pt x="42" y="101"/>
                    <a:pt x="42" y="101"/>
                  </a:cubicBezTo>
                  <a:cubicBezTo>
                    <a:pt x="42" y="101"/>
                    <a:pt x="42" y="101"/>
                    <a:pt x="42" y="101"/>
                  </a:cubicBezTo>
                  <a:cubicBezTo>
                    <a:pt x="42" y="101"/>
                    <a:pt x="42" y="101"/>
                    <a:pt x="42" y="101"/>
                  </a:cubicBezTo>
                  <a:cubicBezTo>
                    <a:pt x="40" y="102"/>
                    <a:pt x="40" y="102"/>
                    <a:pt x="40" y="102"/>
                  </a:cubicBezTo>
                  <a:cubicBezTo>
                    <a:pt x="40" y="102"/>
                    <a:pt x="40" y="102"/>
                    <a:pt x="40" y="102"/>
                  </a:cubicBezTo>
                  <a:cubicBezTo>
                    <a:pt x="40" y="102"/>
                    <a:pt x="40" y="102"/>
                    <a:pt x="40" y="102"/>
                  </a:cubicBezTo>
                  <a:cubicBezTo>
                    <a:pt x="45" y="100"/>
                    <a:pt x="45" y="100"/>
                    <a:pt x="45" y="100"/>
                  </a:cubicBezTo>
                  <a:cubicBezTo>
                    <a:pt x="46" y="98"/>
                    <a:pt x="46" y="98"/>
                    <a:pt x="46" y="98"/>
                  </a:cubicBezTo>
                  <a:cubicBezTo>
                    <a:pt x="46" y="95"/>
                    <a:pt x="46" y="95"/>
                    <a:pt x="46" y="95"/>
                  </a:cubicBezTo>
                  <a:cubicBezTo>
                    <a:pt x="46" y="95"/>
                    <a:pt x="46" y="95"/>
                    <a:pt x="46" y="95"/>
                  </a:cubicBezTo>
                  <a:cubicBezTo>
                    <a:pt x="46" y="95"/>
                    <a:pt x="46" y="95"/>
                    <a:pt x="46" y="95"/>
                  </a:cubicBezTo>
                  <a:cubicBezTo>
                    <a:pt x="46" y="95"/>
                    <a:pt x="46" y="95"/>
                    <a:pt x="46" y="95"/>
                  </a:cubicBezTo>
                  <a:cubicBezTo>
                    <a:pt x="46" y="96"/>
                    <a:pt x="46" y="96"/>
                    <a:pt x="46" y="96"/>
                  </a:cubicBezTo>
                  <a:cubicBezTo>
                    <a:pt x="47" y="96"/>
                    <a:pt x="47" y="96"/>
                    <a:pt x="47" y="96"/>
                  </a:cubicBezTo>
                  <a:cubicBezTo>
                    <a:pt x="47" y="96"/>
                    <a:pt x="47" y="96"/>
                    <a:pt x="47" y="96"/>
                  </a:cubicBezTo>
                  <a:cubicBezTo>
                    <a:pt x="46" y="97"/>
                    <a:pt x="46" y="97"/>
                    <a:pt x="46" y="97"/>
                  </a:cubicBezTo>
                  <a:cubicBezTo>
                    <a:pt x="46" y="97"/>
                    <a:pt x="46" y="97"/>
                    <a:pt x="46" y="97"/>
                  </a:cubicBezTo>
                  <a:cubicBezTo>
                    <a:pt x="49" y="95"/>
                    <a:pt x="49" y="95"/>
                    <a:pt x="49" y="95"/>
                  </a:cubicBezTo>
                  <a:cubicBezTo>
                    <a:pt x="50" y="95"/>
                    <a:pt x="50" y="95"/>
                    <a:pt x="50" y="95"/>
                  </a:cubicBezTo>
                  <a:cubicBezTo>
                    <a:pt x="53" y="95"/>
                    <a:pt x="53" y="95"/>
                    <a:pt x="53" y="95"/>
                  </a:cubicBezTo>
                  <a:cubicBezTo>
                    <a:pt x="58" y="96"/>
                    <a:pt x="58" y="96"/>
                    <a:pt x="58" y="96"/>
                  </a:cubicBezTo>
                  <a:cubicBezTo>
                    <a:pt x="58" y="95"/>
                    <a:pt x="58" y="95"/>
                    <a:pt x="58" y="95"/>
                  </a:cubicBezTo>
                  <a:cubicBezTo>
                    <a:pt x="58" y="95"/>
                    <a:pt x="58" y="95"/>
                    <a:pt x="58" y="95"/>
                  </a:cubicBezTo>
                  <a:cubicBezTo>
                    <a:pt x="58" y="95"/>
                    <a:pt x="58" y="95"/>
                    <a:pt x="58" y="95"/>
                  </a:cubicBezTo>
                  <a:cubicBezTo>
                    <a:pt x="59" y="95"/>
                    <a:pt x="59" y="95"/>
                    <a:pt x="59" y="95"/>
                  </a:cubicBezTo>
                  <a:cubicBezTo>
                    <a:pt x="60" y="95"/>
                    <a:pt x="60" y="95"/>
                    <a:pt x="60" y="95"/>
                  </a:cubicBezTo>
                  <a:cubicBezTo>
                    <a:pt x="61" y="96"/>
                    <a:pt x="61" y="96"/>
                    <a:pt x="61" y="96"/>
                  </a:cubicBezTo>
                  <a:cubicBezTo>
                    <a:pt x="61" y="96"/>
                    <a:pt x="61" y="96"/>
                    <a:pt x="61" y="96"/>
                  </a:cubicBezTo>
                  <a:cubicBezTo>
                    <a:pt x="62" y="97"/>
                    <a:pt x="62" y="97"/>
                    <a:pt x="62" y="97"/>
                  </a:cubicBezTo>
                  <a:cubicBezTo>
                    <a:pt x="63" y="97"/>
                    <a:pt x="63" y="97"/>
                    <a:pt x="63" y="97"/>
                  </a:cubicBezTo>
                  <a:cubicBezTo>
                    <a:pt x="64" y="98"/>
                    <a:pt x="64" y="98"/>
                    <a:pt x="64" y="98"/>
                  </a:cubicBezTo>
                  <a:cubicBezTo>
                    <a:pt x="64" y="98"/>
                    <a:pt x="64" y="98"/>
                    <a:pt x="64" y="98"/>
                  </a:cubicBezTo>
                  <a:cubicBezTo>
                    <a:pt x="65" y="97"/>
                    <a:pt x="65" y="97"/>
                    <a:pt x="65" y="97"/>
                  </a:cubicBezTo>
                  <a:cubicBezTo>
                    <a:pt x="65" y="98"/>
                    <a:pt x="65" y="98"/>
                    <a:pt x="65" y="98"/>
                  </a:cubicBezTo>
                  <a:cubicBezTo>
                    <a:pt x="66" y="97"/>
                    <a:pt x="66" y="97"/>
                    <a:pt x="66" y="97"/>
                  </a:cubicBezTo>
                  <a:cubicBezTo>
                    <a:pt x="67" y="98"/>
                    <a:pt x="67" y="98"/>
                    <a:pt x="67" y="98"/>
                  </a:cubicBezTo>
                  <a:cubicBezTo>
                    <a:pt x="68" y="97"/>
                    <a:pt x="68" y="97"/>
                    <a:pt x="68" y="97"/>
                  </a:cubicBezTo>
                  <a:cubicBezTo>
                    <a:pt x="68" y="97"/>
                    <a:pt x="68" y="97"/>
                    <a:pt x="68" y="97"/>
                  </a:cubicBezTo>
                  <a:cubicBezTo>
                    <a:pt x="68" y="96"/>
                    <a:pt x="68" y="96"/>
                    <a:pt x="68" y="96"/>
                  </a:cubicBezTo>
                  <a:cubicBezTo>
                    <a:pt x="68" y="96"/>
                    <a:pt x="68" y="96"/>
                    <a:pt x="68" y="96"/>
                  </a:cubicBezTo>
                  <a:cubicBezTo>
                    <a:pt x="68" y="96"/>
                    <a:pt x="68" y="96"/>
                    <a:pt x="68" y="96"/>
                  </a:cubicBezTo>
                  <a:cubicBezTo>
                    <a:pt x="69" y="97"/>
                    <a:pt x="69" y="97"/>
                    <a:pt x="69" y="97"/>
                  </a:cubicBezTo>
                  <a:cubicBezTo>
                    <a:pt x="70" y="97"/>
                    <a:pt x="70" y="97"/>
                    <a:pt x="70" y="97"/>
                  </a:cubicBezTo>
                  <a:cubicBezTo>
                    <a:pt x="71" y="98"/>
                    <a:pt x="71" y="98"/>
                    <a:pt x="71" y="98"/>
                  </a:cubicBezTo>
                  <a:cubicBezTo>
                    <a:pt x="72" y="98"/>
                    <a:pt x="72" y="98"/>
                    <a:pt x="72" y="98"/>
                  </a:cubicBezTo>
                  <a:cubicBezTo>
                    <a:pt x="72" y="97"/>
                    <a:pt x="72" y="97"/>
                    <a:pt x="72" y="97"/>
                  </a:cubicBezTo>
                  <a:cubicBezTo>
                    <a:pt x="71" y="97"/>
                    <a:pt x="71" y="97"/>
                    <a:pt x="71" y="97"/>
                  </a:cubicBezTo>
                  <a:cubicBezTo>
                    <a:pt x="70" y="96"/>
                    <a:pt x="70" y="96"/>
                    <a:pt x="70" y="96"/>
                  </a:cubicBezTo>
                  <a:cubicBezTo>
                    <a:pt x="69" y="95"/>
                    <a:pt x="69" y="95"/>
                    <a:pt x="69" y="95"/>
                  </a:cubicBezTo>
                  <a:cubicBezTo>
                    <a:pt x="69" y="95"/>
                    <a:pt x="69" y="95"/>
                    <a:pt x="69" y="95"/>
                  </a:cubicBezTo>
                  <a:cubicBezTo>
                    <a:pt x="70" y="95"/>
                    <a:pt x="70" y="95"/>
                    <a:pt x="70" y="95"/>
                  </a:cubicBezTo>
                  <a:cubicBezTo>
                    <a:pt x="71" y="94"/>
                    <a:pt x="71" y="94"/>
                    <a:pt x="71" y="94"/>
                  </a:cubicBezTo>
                  <a:cubicBezTo>
                    <a:pt x="71" y="93"/>
                    <a:pt x="71" y="93"/>
                    <a:pt x="71" y="93"/>
                  </a:cubicBezTo>
                  <a:cubicBezTo>
                    <a:pt x="70" y="93"/>
                    <a:pt x="70" y="93"/>
                    <a:pt x="70" y="93"/>
                  </a:cubicBezTo>
                  <a:cubicBezTo>
                    <a:pt x="70" y="92"/>
                    <a:pt x="70" y="92"/>
                    <a:pt x="70" y="92"/>
                  </a:cubicBezTo>
                  <a:cubicBezTo>
                    <a:pt x="69" y="93"/>
                    <a:pt x="69" y="93"/>
                    <a:pt x="69" y="93"/>
                  </a:cubicBezTo>
                  <a:cubicBezTo>
                    <a:pt x="69" y="93"/>
                    <a:pt x="69" y="93"/>
                    <a:pt x="69" y="93"/>
                  </a:cubicBezTo>
                  <a:cubicBezTo>
                    <a:pt x="69" y="93"/>
                    <a:pt x="69" y="93"/>
                    <a:pt x="69" y="93"/>
                  </a:cubicBezTo>
                  <a:cubicBezTo>
                    <a:pt x="68" y="92"/>
                    <a:pt x="68" y="92"/>
                    <a:pt x="68" y="92"/>
                  </a:cubicBezTo>
                  <a:cubicBezTo>
                    <a:pt x="68" y="92"/>
                    <a:pt x="68" y="92"/>
                    <a:pt x="68" y="92"/>
                  </a:cubicBezTo>
                  <a:cubicBezTo>
                    <a:pt x="68" y="92"/>
                    <a:pt x="68" y="92"/>
                    <a:pt x="68" y="92"/>
                  </a:cubicBezTo>
                  <a:cubicBezTo>
                    <a:pt x="67" y="93"/>
                    <a:pt x="67" y="93"/>
                    <a:pt x="67" y="93"/>
                  </a:cubicBezTo>
                  <a:cubicBezTo>
                    <a:pt x="66" y="93"/>
                    <a:pt x="66" y="93"/>
                    <a:pt x="66" y="93"/>
                  </a:cubicBezTo>
                  <a:cubicBezTo>
                    <a:pt x="66" y="93"/>
                    <a:pt x="66" y="93"/>
                    <a:pt x="66" y="93"/>
                  </a:cubicBezTo>
                  <a:cubicBezTo>
                    <a:pt x="66" y="92"/>
                    <a:pt x="66" y="92"/>
                    <a:pt x="66" y="92"/>
                  </a:cubicBezTo>
                  <a:cubicBezTo>
                    <a:pt x="67" y="91"/>
                    <a:pt x="67" y="91"/>
                    <a:pt x="67" y="91"/>
                  </a:cubicBezTo>
                  <a:cubicBezTo>
                    <a:pt x="69" y="92"/>
                    <a:pt x="69" y="92"/>
                    <a:pt x="69" y="92"/>
                  </a:cubicBezTo>
                  <a:cubicBezTo>
                    <a:pt x="70" y="91"/>
                    <a:pt x="70" y="91"/>
                    <a:pt x="70" y="91"/>
                  </a:cubicBezTo>
                  <a:cubicBezTo>
                    <a:pt x="71" y="92"/>
                    <a:pt x="71" y="92"/>
                    <a:pt x="71" y="92"/>
                  </a:cubicBezTo>
                  <a:cubicBezTo>
                    <a:pt x="72" y="91"/>
                    <a:pt x="72" y="91"/>
                    <a:pt x="72" y="91"/>
                  </a:cubicBezTo>
                  <a:cubicBezTo>
                    <a:pt x="75" y="91"/>
                    <a:pt x="75" y="91"/>
                    <a:pt x="75" y="91"/>
                  </a:cubicBezTo>
                  <a:cubicBezTo>
                    <a:pt x="75" y="91"/>
                    <a:pt x="75" y="91"/>
                    <a:pt x="75" y="91"/>
                  </a:cubicBezTo>
                  <a:cubicBezTo>
                    <a:pt x="76" y="91"/>
                    <a:pt x="76" y="91"/>
                    <a:pt x="76" y="91"/>
                  </a:cubicBezTo>
                  <a:cubicBezTo>
                    <a:pt x="76" y="88"/>
                    <a:pt x="76" y="88"/>
                    <a:pt x="76" y="88"/>
                  </a:cubicBezTo>
                  <a:cubicBezTo>
                    <a:pt x="77" y="91"/>
                    <a:pt x="77" y="91"/>
                    <a:pt x="77" y="91"/>
                  </a:cubicBezTo>
                  <a:cubicBezTo>
                    <a:pt x="77" y="91"/>
                    <a:pt x="77" y="91"/>
                    <a:pt x="77" y="91"/>
                  </a:cubicBezTo>
                  <a:cubicBezTo>
                    <a:pt x="77" y="91"/>
                    <a:pt x="77" y="91"/>
                    <a:pt x="77" y="91"/>
                  </a:cubicBezTo>
                  <a:cubicBezTo>
                    <a:pt x="79" y="91"/>
                    <a:pt x="79" y="91"/>
                    <a:pt x="79" y="91"/>
                  </a:cubicBezTo>
                  <a:cubicBezTo>
                    <a:pt x="80" y="90"/>
                    <a:pt x="80" y="90"/>
                    <a:pt x="80" y="90"/>
                  </a:cubicBezTo>
                  <a:cubicBezTo>
                    <a:pt x="80" y="90"/>
                    <a:pt x="80" y="90"/>
                    <a:pt x="80" y="90"/>
                  </a:cubicBezTo>
                  <a:cubicBezTo>
                    <a:pt x="80" y="89"/>
                    <a:pt x="80" y="89"/>
                    <a:pt x="80" y="89"/>
                  </a:cubicBezTo>
                  <a:cubicBezTo>
                    <a:pt x="81" y="89"/>
                    <a:pt x="81" y="89"/>
                    <a:pt x="81" y="89"/>
                  </a:cubicBezTo>
                  <a:cubicBezTo>
                    <a:pt x="81" y="90"/>
                    <a:pt x="81" y="90"/>
                    <a:pt x="81" y="90"/>
                  </a:cubicBezTo>
                  <a:cubicBezTo>
                    <a:pt x="80" y="90"/>
                    <a:pt x="80" y="90"/>
                    <a:pt x="80" y="90"/>
                  </a:cubicBezTo>
                  <a:cubicBezTo>
                    <a:pt x="84" y="90"/>
                    <a:pt x="84" y="90"/>
                    <a:pt x="84" y="90"/>
                  </a:cubicBezTo>
                  <a:cubicBezTo>
                    <a:pt x="84" y="90"/>
                    <a:pt x="84" y="90"/>
                    <a:pt x="84" y="90"/>
                  </a:cubicBezTo>
                  <a:cubicBezTo>
                    <a:pt x="84" y="90"/>
                    <a:pt x="84" y="90"/>
                    <a:pt x="84" y="90"/>
                  </a:cubicBezTo>
                  <a:cubicBezTo>
                    <a:pt x="84" y="90"/>
                    <a:pt x="84" y="90"/>
                    <a:pt x="84" y="90"/>
                  </a:cubicBezTo>
                  <a:cubicBezTo>
                    <a:pt x="84" y="90"/>
                    <a:pt x="84" y="90"/>
                    <a:pt x="84" y="90"/>
                  </a:cubicBezTo>
                  <a:cubicBezTo>
                    <a:pt x="87" y="92"/>
                    <a:pt x="87" y="92"/>
                    <a:pt x="87" y="92"/>
                  </a:cubicBezTo>
                  <a:cubicBezTo>
                    <a:pt x="88" y="93"/>
                    <a:pt x="88" y="93"/>
                    <a:pt x="88" y="93"/>
                  </a:cubicBezTo>
                  <a:cubicBezTo>
                    <a:pt x="89" y="93"/>
                    <a:pt x="89" y="93"/>
                    <a:pt x="89" y="93"/>
                  </a:cubicBezTo>
                  <a:cubicBezTo>
                    <a:pt x="91" y="92"/>
                    <a:pt x="91" y="92"/>
                    <a:pt x="91" y="92"/>
                  </a:cubicBezTo>
                  <a:cubicBezTo>
                    <a:pt x="92" y="92"/>
                    <a:pt x="92" y="92"/>
                    <a:pt x="92" y="92"/>
                  </a:cubicBezTo>
                  <a:cubicBezTo>
                    <a:pt x="93" y="92"/>
                    <a:pt x="93" y="92"/>
                    <a:pt x="93" y="92"/>
                  </a:cubicBezTo>
                  <a:cubicBezTo>
                    <a:pt x="93" y="92"/>
                    <a:pt x="93" y="92"/>
                    <a:pt x="93" y="92"/>
                  </a:cubicBezTo>
                  <a:cubicBezTo>
                    <a:pt x="93" y="91"/>
                    <a:pt x="93" y="91"/>
                    <a:pt x="93" y="91"/>
                  </a:cubicBezTo>
                  <a:cubicBezTo>
                    <a:pt x="93" y="91"/>
                    <a:pt x="93" y="91"/>
                    <a:pt x="93" y="91"/>
                  </a:cubicBezTo>
                  <a:cubicBezTo>
                    <a:pt x="94" y="91"/>
                    <a:pt x="94" y="91"/>
                    <a:pt x="94" y="91"/>
                  </a:cubicBezTo>
                  <a:cubicBezTo>
                    <a:pt x="95" y="91"/>
                    <a:pt x="95" y="91"/>
                    <a:pt x="95" y="91"/>
                  </a:cubicBezTo>
                  <a:cubicBezTo>
                    <a:pt x="97" y="92"/>
                    <a:pt x="97" y="92"/>
                    <a:pt x="97" y="92"/>
                  </a:cubicBezTo>
                  <a:cubicBezTo>
                    <a:pt x="97" y="92"/>
                    <a:pt x="97" y="92"/>
                    <a:pt x="97" y="92"/>
                  </a:cubicBezTo>
                  <a:cubicBezTo>
                    <a:pt x="97" y="93"/>
                    <a:pt x="97" y="93"/>
                    <a:pt x="97" y="93"/>
                  </a:cubicBezTo>
                  <a:cubicBezTo>
                    <a:pt x="98" y="93"/>
                    <a:pt x="98" y="93"/>
                    <a:pt x="98" y="93"/>
                  </a:cubicBezTo>
                  <a:cubicBezTo>
                    <a:pt x="99" y="94"/>
                    <a:pt x="99" y="94"/>
                    <a:pt x="99" y="94"/>
                  </a:cubicBezTo>
                  <a:cubicBezTo>
                    <a:pt x="100" y="95"/>
                    <a:pt x="100" y="95"/>
                    <a:pt x="100" y="95"/>
                  </a:cubicBezTo>
                  <a:cubicBezTo>
                    <a:pt x="100" y="95"/>
                    <a:pt x="100" y="95"/>
                    <a:pt x="100" y="95"/>
                  </a:cubicBezTo>
                  <a:cubicBezTo>
                    <a:pt x="101" y="101"/>
                    <a:pt x="101" y="101"/>
                    <a:pt x="101" y="101"/>
                  </a:cubicBezTo>
                  <a:cubicBezTo>
                    <a:pt x="101" y="101"/>
                    <a:pt x="101" y="101"/>
                    <a:pt x="101" y="101"/>
                  </a:cubicBezTo>
                  <a:cubicBezTo>
                    <a:pt x="102" y="101"/>
                    <a:pt x="102" y="101"/>
                    <a:pt x="102" y="101"/>
                  </a:cubicBezTo>
                  <a:cubicBezTo>
                    <a:pt x="102" y="101"/>
                    <a:pt x="102" y="101"/>
                    <a:pt x="102" y="101"/>
                  </a:cubicBezTo>
                  <a:cubicBezTo>
                    <a:pt x="102" y="101"/>
                    <a:pt x="102" y="101"/>
                    <a:pt x="102" y="101"/>
                  </a:cubicBezTo>
                  <a:cubicBezTo>
                    <a:pt x="102" y="101"/>
                    <a:pt x="102" y="101"/>
                    <a:pt x="102" y="101"/>
                  </a:cubicBezTo>
                  <a:cubicBezTo>
                    <a:pt x="102" y="103"/>
                    <a:pt x="102" y="103"/>
                    <a:pt x="102" y="103"/>
                  </a:cubicBezTo>
                  <a:cubicBezTo>
                    <a:pt x="102" y="104"/>
                    <a:pt x="102" y="104"/>
                    <a:pt x="102" y="104"/>
                  </a:cubicBezTo>
                  <a:cubicBezTo>
                    <a:pt x="103" y="105"/>
                    <a:pt x="103" y="105"/>
                    <a:pt x="103" y="105"/>
                  </a:cubicBezTo>
                  <a:cubicBezTo>
                    <a:pt x="109" y="105"/>
                    <a:pt x="109" y="105"/>
                    <a:pt x="109" y="105"/>
                  </a:cubicBezTo>
                  <a:cubicBezTo>
                    <a:pt x="114" y="105"/>
                    <a:pt x="114" y="105"/>
                    <a:pt x="114" y="105"/>
                  </a:cubicBezTo>
                  <a:cubicBezTo>
                    <a:pt x="114" y="104"/>
                    <a:pt x="114" y="104"/>
                    <a:pt x="114" y="104"/>
                  </a:cubicBezTo>
                  <a:cubicBezTo>
                    <a:pt x="111" y="98"/>
                    <a:pt x="111" y="98"/>
                    <a:pt x="111" y="98"/>
                  </a:cubicBezTo>
                  <a:cubicBezTo>
                    <a:pt x="110" y="96"/>
                    <a:pt x="110" y="96"/>
                    <a:pt x="110" y="96"/>
                  </a:cubicBezTo>
                  <a:cubicBezTo>
                    <a:pt x="108" y="93"/>
                    <a:pt x="108" y="93"/>
                    <a:pt x="108" y="93"/>
                  </a:cubicBezTo>
                  <a:cubicBezTo>
                    <a:pt x="105" y="86"/>
                    <a:pt x="105" y="86"/>
                    <a:pt x="105" y="86"/>
                  </a:cubicBezTo>
                  <a:cubicBezTo>
                    <a:pt x="105" y="86"/>
                    <a:pt x="105" y="86"/>
                    <a:pt x="105" y="86"/>
                  </a:cubicBezTo>
                  <a:cubicBezTo>
                    <a:pt x="105" y="85"/>
                    <a:pt x="105" y="85"/>
                    <a:pt x="105" y="85"/>
                  </a:cubicBezTo>
                  <a:cubicBezTo>
                    <a:pt x="106" y="79"/>
                    <a:pt x="106" y="79"/>
                    <a:pt x="106" y="79"/>
                  </a:cubicBezTo>
                  <a:cubicBezTo>
                    <a:pt x="107" y="79"/>
                    <a:pt x="107" y="79"/>
                    <a:pt x="107" y="79"/>
                  </a:cubicBezTo>
                  <a:cubicBezTo>
                    <a:pt x="106" y="78"/>
                    <a:pt x="106" y="78"/>
                    <a:pt x="106" y="78"/>
                  </a:cubicBezTo>
                  <a:cubicBezTo>
                    <a:pt x="107" y="78"/>
                    <a:pt x="107" y="78"/>
                    <a:pt x="107" y="78"/>
                  </a:cubicBezTo>
                  <a:cubicBezTo>
                    <a:pt x="107" y="78"/>
                    <a:pt x="107" y="78"/>
                    <a:pt x="107" y="78"/>
                  </a:cubicBezTo>
                  <a:cubicBezTo>
                    <a:pt x="108" y="78"/>
                    <a:pt x="108" y="78"/>
                    <a:pt x="108" y="78"/>
                  </a:cubicBezTo>
                  <a:cubicBezTo>
                    <a:pt x="108" y="77"/>
                    <a:pt x="108" y="77"/>
                    <a:pt x="108" y="77"/>
                  </a:cubicBezTo>
                  <a:cubicBezTo>
                    <a:pt x="107" y="76"/>
                    <a:pt x="107" y="76"/>
                    <a:pt x="107" y="76"/>
                  </a:cubicBezTo>
                  <a:cubicBezTo>
                    <a:pt x="107" y="76"/>
                    <a:pt x="107" y="76"/>
                    <a:pt x="107" y="76"/>
                  </a:cubicBezTo>
                  <a:cubicBezTo>
                    <a:pt x="107" y="76"/>
                    <a:pt x="107" y="76"/>
                    <a:pt x="107" y="76"/>
                  </a:cubicBezTo>
                  <a:cubicBezTo>
                    <a:pt x="110" y="76"/>
                    <a:pt x="110" y="76"/>
                    <a:pt x="110" y="76"/>
                  </a:cubicBezTo>
                  <a:cubicBezTo>
                    <a:pt x="110" y="76"/>
                    <a:pt x="110" y="76"/>
                    <a:pt x="110" y="76"/>
                  </a:cubicBezTo>
                  <a:cubicBezTo>
                    <a:pt x="111" y="74"/>
                    <a:pt x="111" y="74"/>
                    <a:pt x="111" y="74"/>
                  </a:cubicBezTo>
                  <a:cubicBezTo>
                    <a:pt x="112" y="74"/>
                    <a:pt x="112" y="74"/>
                    <a:pt x="112" y="74"/>
                  </a:cubicBezTo>
                  <a:cubicBezTo>
                    <a:pt x="112" y="73"/>
                    <a:pt x="112" y="73"/>
                    <a:pt x="112" y="73"/>
                  </a:cubicBezTo>
                  <a:cubicBezTo>
                    <a:pt x="112" y="73"/>
                    <a:pt x="112" y="73"/>
                    <a:pt x="112" y="73"/>
                  </a:cubicBezTo>
                  <a:cubicBezTo>
                    <a:pt x="113" y="72"/>
                    <a:pt x="113" y="72"/>
                    <a:pt x="113" y="72"/>
                  </a:cubicBezTo>
                  <a:cubicBezTo>
                    <a:pt x="113" y="72"/>
                    <a:pt x="113" y="72"/>
                    <a:pt x="113" y="72"/>
                  </a:cubicBezTo>
                  <a:cubicBezTo>
                    <a:pt x="113" y="71"/>
                    <a:pt x="113" y="71"/>
                    <a:pt x="113" y="71"/>
                  </a:cubicBezTo>
                  <a:cubicBezTo>
                    <a:pt x="113" y="71"/>
                    <a:pt x="113" y="71"/>
                    <a:pt x="113" y="71"/>
                  </a:cubicBezTo>
                  <a:cubicBezTo>
                    <a:pt x="113" y="71"/>
                    <a:pt x="113" y="71"/>
                    <a:pt x="113" y="71"/>
                  </a:cubicBezTo>
                  <a:cubicBezTo>
                    <a:pt x="114" y="69"/>
                    <a:pt x="114" y="69"/>
                    <a:pt x="114" y="69"/>
                  </a:cubicBezTo>
                  <a:cubicBezTo>
                    <a:pt x="115" y="68"/>
                    <a:pt x="115" y="68"/>
                    <a:pt x="115" y="68"/>
                  </a:cubicBezTo>
                  <a:cubicBezTo>
                    <a:pt x="115" y="68"/>
                    <a:pt x="115" y="68"/>
                    <a:pt x="115" y="68"/>
                  </a:cubicBezTo>
                  <a:cubicBezTo>
                    <a:pt x="117" y="67"/>
                    <a:pt x="117" y="67"/>
                    <a:pt x="117" y="67"/>
                  </a:cubicBezTo>
                  <a:cubicBezTo>
                    <a:pt x="118" y="66"/>
                    <a:pt x="118" y="66"/>
                    <a:pt x="118" y="66"/>
                  </a:cubicBezTo>
                  <a:cubicBezTo>
                    <a:pt x="118" y="66"/>
                    <a:pt x="118" y="66"/>
                    <a:pt x="118" y="66"/>
                  </a:cubicBezTo>
                  <a:cubicBezTo>
                    <a:pt x="119" y="64"/>
                    <a:pt x="119" y="64"/>
                    <a:pt x="119" y="64"/>
                  </a:cubicBezTo>
                  <a:cubicBezTo>
                    <a:pt x="121" y="63"/>
                    <a:pt x="121" y="63"/>
                    <a:pt x="121" y="63"/>
                  </a:cubicBezTo>
                  <a:cubicBezTo>
                    <a:pt x="122" y="62"/>
                    <a:pt x="122" y="62"/>
                    <a:pt x="122" y="62"/>
                  </a:cubicBezTo>
                  <a:cubicBezTo>
                    <a:pt x="123" y="62"/>
                    <a:pt x="123" y="62"/>
                    <a:pt x="123" y="62"/>
                  </a:cubicBezTo>
                  <a:cubicBezTo>
                    <a:pt x="123" y="61"/>
                    <a:pt x="123" y="61"/>
                    <a:pt x="123" y="61"/>
                  </a:cubicBezTo>
                  <a:cubicBezTo>
                    <a:pt x="123" y="61"/>
                    <a:pt x="123" y="61"/>
                    <a:pt x="123" y="61"/>
                  </a:cubicBezTo>
                  <a:cubicBezTo>
                    <a:pt x="123" y="61"/>
                    <a:pt x="123" y="61"/>
                    <a:pt x="123" y="61"/>
                  </a:cubicBezTo>
                  <a:cubicBezTo>
                    <a:pt x="122" y="61"/>
                    <a:pt x="122" y="61"/>
                    <a:pt x="122" y="61"/>
                  </a:cubicBezTo>
                  <a:cubicBezTo>
                    <a:pt x="122" y="61"/>
                    <a:pt x="122" y="61"/>
                    <a:pt x="122" y="61"/>
                  </a:cubicBezTo>
                  <a:cubicBezTo>
                    <a:pt x="122" y="61"/>
                    <a:pt x="122" y="61"/>
                    <a:pt x="122" y="61"/>
                  </a:cubicBezTo>
                  <a:cubicBezTo>
                    <a:pt x="122" y="60"/>
                    <a:pt x="122" y="60"/>
                    <a:pt x="122" y="60"/>
                  </a:cubicBezTo>
                  <a:cubicBezTo>
                    <a:pt x="122" y="60"/>
                    <a:pt x="122" y="60"/>
                    <a:pt x="122" y="60"/>
                  </a:cubicBezTo>
                  <a:cubicBezTo>
                    <a:pt x="122" y="60"/>
                    <a:pt x="122" y="60"/>
                    <a:pt x="122" y="60"/>
                  </a:cubicBezTo>
                  <a:cubicBezTo>
                    <a:pt x="123" y="59"/>
                    <a:pt x="123" y="59"/>
                    <a:pt x="123" y="59"/>
                  </a:cubicBezTo>
                  <a:cubicBezTo>
                    <a:pt x="122" y="59"/>
                    <a:pt x="122" y="59"/>
                    <a:pt x="122" y="59"/>
                  </a:cubicBezTo>
                  <a:cubicBezTo>
                    <a:pt x="121" y="59"/>
                    <a:pt x="121" y="59"/>
                    <a:pt x="121" y="59"/>
                  </a:cubicBezTo>
                  <a:cubicBezTo>
                    <a:pt x="122" y="58"/>
                    <a:pt x="122" y="58"/>
                    <a:pt x="122" y="58"/>
                  </a:cubicBezTo>
                  <a:cubicBezTo>
                    <a:pt x="122" y="58"/>
                    <a:pt x="122" y="58"/>
                    <a:pt x="122" y="58"/>
                  </a:cubicBezTo>
                  <a:cubicBezTo>
                    <a:pt x="123" y="58"/>
                    <a:pt x="123" y="58"/>
                    <a:pt x="123" y="58"/>
                  </a:cubicBezTo>
                  <a:cubicBezTo>
                    <a:pt x="123" y="58"/>
                    <a:pt x="123" y="58"/>
                    <a:pt x="123" y="58"/>
                  </a:cubicBezTo>
                  <a:cubicBezTo>
                    <a:pt x="123" y="59"/>
                    <a:pt x="123" y="59"/>
                    <a:pt x="123" y="59"/>
                  </a:cubicBezTo>
                  <a:cubicBezTo>
                    <a:pt x="124" y="59"/>
                    <a:pt x="124" y="59"/>
                    <a:pt x="124" y="59"/>
                  </a:cubicBezTo>
                  <a:cubicBezTo>
                    <a:pt x="124" y="58"/>
                    <a:pt x="124" y="58"/>
                    <a:pt x="124" y="58"/>
                  </a:cubicBezTo>
                  <a:cubicBezTo>
                    <a:pt x="125" y="57"/>
                    <a:pt x="125" y="57"/>
                    <a:pt x="125" y="57"/>
                  </a:cubicBezTo>
                  <a:cubicBezTo>
                    <a:pt x="125" y="57"/>
                    <a:pt x="125" y="57"/>
                    <a:pt x="125" y="57"/>
                  </a:cubicBezTo>
                  <a:cubicBezTo>
                    <a:pt x="125" y="56"/>
                    <a:pt x="125" y="56"/>
                    <a:pt x="125" y="56"/>
                  </a:cubicBezTo>
                  <a:cubicBezTo>
                    <a:pt x="125" y="55"/>
                    <a:pt x="125" y="55"/>
                    <a:pt x="125" y="55"/>
                  </a:cubicBezTo>
                  <a:cubicBezTo>
                    <a:pt x="124" y="56"/>
                    <a:pt x="124" y="56"/>
                    <a:pt x="124" y="56"/>
                  </a:cubicBezTo>
                  <a:cubicBezTo>
                    <a:pt x="124" y="57"/>
                    <a:pt x="124" y="57"/>
                    <a:pt x="124" y="57"/>
                  </a:cubicBezTo>
                  <a:cubicBezTo>
                    <a:pt x="124" y="57"/>
                    <a:pt x="124" y="57"/>
                    <a:pt x="124" y="57"/>
                  </a:cubicBezTo>
                  <a:cubicBezTo>
                    <a:pt x="124" y="56"/>
                    <a:pt x="124" y="56"/>
                    <a:pt x="124" y="56"/>
                  </a:cubicBezTo>
                  <a:cubicBezTo>
                    <a:pt x="124" y="55"/>
                    <a:pt x="124" y="55"/>
                    <a:pt x="124" y="55"/>
                  </a:cubicBezTo>
                  <a:cubicBezTo>
                    <a:pt x="122" y="56"/>
                    <a:pt x="122" y="56"/>
                    <a:pt x="122" y="56"/>
                  </a:cubicBezTo>
                  <a:cubicBezTo>
                    <a:pt x="121" y="56"/>
                    <a:pt x="121" y="56"/>
                    <a:pt x="121" y="56"/>
                  </a:cubicBezTo>
                  <a:cubicBezTo>
                    <a:pt x="121" y="54"/>
                    <a:pt x="121" y="54"/>
                    <a:pt x="121" y="54"/>
                  </a:cubicBezTo>
                  <a:cubicBezTo>
                    <a:pt x="121" y="54"/>
                    <a:pt x="121" y="54"/>
                    <a:pt x="121" y="54"/>
                  </a:cubicBezTo>
                  <a:cubicBezTo>
                    <a:pt x="121" y="55"/>
                    <a:pt x="121" y="55"/>
                    <a:pt x="121" y="55"/>
                  </a:cubicBezTo>
                  <a:cubicBezTo>
                    <a:pt x="122" y="55"/>
                    <a:pt x="122" y="55"/>
                    <a:pt x="122" y="55"/>
                  </a:cubicBezTo>
                  <a:cubicBezTo>
                    <a:pt x="122" y="55"/>
                    <a:pt x="122" y="55"/>
                    <a:pt x="122" y="55"/>
                  </a:cubicBezTo>
                  <a:cubicBezTo>
                    <a:pt x="123" y="54"/>
                    <a:pt x="123" y="54"/>
                    <a:pt x="123" y="54"/>
                  </a:cubicBezTo>
                  <a:cubicBezTo>
                    <a:pt x="123" y="54"/>
                    <a:pt x="123" y="54"/>
                    <a:pt x="123" y="54"/>
                  </a:cubicBezTo>
                  <a:cubicBezTo>
                    <a:pt x="123" y="54"/>
                    <a:pt x="123" y="54"/>
                    <a:pt x="123" y="54"/>
                  </a:cubicBezTo>
                  <a:cubicBezTo>
                    <a:pt x="124" y="54"/>
                    <a:pt x="124" y="54"/>
                    <a:pt x="124" y="54"/>
                  </a:cubicBezTo>
                  <a:cubicBezTo>
                    <a:pt x="124" y="54"/>
                    <a:pt x="124" y="54"/>
                    <a:pt x="124" y="54"/>
                  </a:cubicBezTo>
                  <a:cubicBezTo>
                    <a:pt x="125" y="55"/>
                    <a:pt x="125" y="55"/>
                    <a:pt x="125" y="55"/>
                  </a:cubicBezTo>
                  <a:cubicBezTo>
                    <a:pt x="125" y="54"/>
                    <a:pt x="125" y="54"/>
                    <a:pt x="125" y="54"/>
                  </a:cubicBezTo>
                  <a:cubicBezTo>
                    <a:pt x="124" y="54"/>
                    <a:pt x="124" y="54"/>
                    <a:pt x="124" y="54"/>
                  </a:cubicBezTo>
                  <a:cubicBezTo>
                    <a:pt x="124" y="54"/>
                    <a:pt x="124" y="54"/>
                    <a:pt x="124" y="54"/>
                  </a:cubicBezTo>
                  <a:cubicBezTo>
                    <a:pt x="124" y="53"/>
                    <a:pt x="124" y="53"/>
                    <a:pt x="124" y="53"/>
                  </a:cubicBezTo>
                  <a:cubicBezTo>
                    <a:pt x="124" y="53"/>
                    <a:pt x="124" y="53"/>
                    <a:pt x="124" y="53"/>
                  </a:cubicBezTo>
                  <a:cubicBezTo>
                    <a:pt x="124" y="51"/>
                    <a:pt x="124" y="51"/>
                    <a:pt x="124" y="51"/>
                  </a:cubicBezTo>
                  <a:cubicBezTo>
                    <a:pt x="123" y="50"/>
                    <a:pt x="123" y="50"/>
                    <a:pt x="123" y="50"/>
                  </a:cubicBezTo>
                  <a:cubicBezTo>
                    <a:pt x="122" y="50"/>
                    <a:pt x="122" y="50"/>
                    <a:pt x="122" y="50"/>
                  </a:cubicBezTo>
                  <a:cubicBezTo>
                    <a:pt x="122" y="50"/>
                    <a:pt x="122" y="50"/>
                    <a:pt x="122" y="50"/>
                  </a:cubicBezTo>
                  <a:cubicBezTo>
                    <a:pt x="122" y="51"/>
                    <a:pt x="122" y="51"/>
                    <a:pt x="122" y="51"/>
                  </a:cubicBezTo>
                  <a:cubicBezTo>
                    <a:pt x="121" y="51"/>
                    <a:pt x="121" y="51"/>
                    <a:pt x="121" y="51"/>
                  </a:cubicBezTo>
                  <a:cubicBezTo>
                    <a:pt x="121" y="50"/>
                    <a:pt x="121" y="50"/>
                    <a:pt x="121" y="50"/>
                  </a:cubicBezTo>
                  <a:cubicBezTo>
                    <a:pt x="121" y="50"/>
                    <a:pt x="121" y="50"/>
                    <a:pt x="121" y="50"/>
                  </a:cubicBezTo>
                  <a:cubicBezTo>
                    <a:pt x="121" y="50"/>
                    <a:pt x="121" y="50"/>
                    <a:pt x="121" y="50"/>
                  </a:cubicBezTo>
                  <a:cubicBezTo>
                    <a:pt x="122" y="50"/>
                    <a:pt x="122" y="50"/>
                    <a:pt x="122" y="50"/>
                  </a:cubicBezTo>
                  <a:cubicBezTo>
                    <a:pt x="122" y="49"/>
                    <a:pt x="122" y="49"/>
                    <a:pt x="122" y="49"/>
                  </a:cubicBezTo>
                  <a:cubicBezTo>
                    <a:pt x="121" y="49"/>
                    <a:pt x="121" y="49"/>
                    <a:pt x="121" y="49"/>
                  </a:cubicBezTo>
                  <a:cubicBezTo>
                    <a:pt x="121" y="49"/>
                    <a:pt x="121" y="49"/>
                    <a:pt x="121" y="49"/>
                  </a:cubicBezTo>
                  <a:cubicBezTo>
                    <a:pt x="121" y="49"/>
                    <a:pt x="121" y="49"/>
                    <a:pt x="121" y="49"/>
                  </a:cubicBezTo>
                  <a:cubicBezTo>
                    <a:pt x="121" y="48"/>
                    <a:pt x="121" y="48"/>
                    <a:pt x="121" y="48"/>
                  </a:cubicBezTo>
                  <a:cubicBezTo>
                    <a:pt x="121" y="48"/>
                    <a:pt x="121" y="48"/>
                    <a:pt x="121" y="48"/>
                  </a:cubicBezTo>
                  <a:cubicBezTo>
                    <a:pt x="121" y="48"/>
                    <a:pt x="121" y="48"/>
                    <a:pt x="121" y="48"/>
                  </a:cubicBezTo>
                  <a:cubicBezTo>
                    <a:pt x="121" y="48"/>
                    <a:pt x="121" y="48"/>
                    <a:pt x="121" y="48"/>
                  </a:cubicBezTo>
                  <a:cubicBezTo>
                    <a:pt x="120" y="47"/>
                    <a:pt x="120" y="47"/>
                    <a:pt x="120" y="47"/>
                  </a:cubicBezTo>
                  <a:cubicBezTo>
                    <a:pt x="121" y="47"/>
                    <a:pt x="121" y="47"/>
                    <a:pt x="121" y="47"/>
                  </a:cubicBezTo>
                  <a:cubicBezTo>
                    <a:pt x="121" y="46"/>
                    <a:pt x="121" y="46"/>
                    <a:pt x="121" y="46"/>
                  </a:cubicBezTo>
                  <a:cubicBezTo>
                    <a:pt x="121" y="45"/>
                    <a:pt x="121" y="45"/>
                    <a:pt x="121" y="45"/>
                  </a:cubicBezTo>
                  <a:cubicBezTo>
                    <a:pt x="120" y="45"/>
                    <a:pt x="120" y="45"/>
                    <a:pt x="120" y="45"/>
                  </a:cubicBezTo>
                  <a:cubicBezTo>
                    <a:pt x="118" y="45"/>
                    <a:pt x="118" y="45"/>
                    <a:pt x="118" y="45"/>
                  </a:cubicBezTo>
                  <a:cubicBezTo>
                    <a:pt x="118" y="44"/>
                    <a:pt x="118" y="44"/>
                    <a:pt x="118" y="44"/>
                  </a:cubicBezTo>
                  <a:cubicBezTo>
                    <a:pt x="116" y="44"/>
                    <a:pt x="116" y="44"/>
                    <a:pt x="116" y="44"/>
                  </a:cubicBezTo>
                  <a:cubicBezTo>
                    <a:pt x="116" y="44"/>
                    <a:pt x="116" y="44"/>
                    <a:pt x="116" y="44"/>
                  </a:cubicBezTo>
                  <a:cubicBezTo>
                    <a:pt x="116" y="43"/>
                    <a:pt x="116" y="43"/>
                    <a:pt x="116" y="43"/>
                  </a:cubicBezTo>
                  <a:cubicBezTo>
                    <a:pt x="116" y="43"/>
                    <a:pt x="116" y="43"/>
                    <a:pt x="116" y="43"/>
                  </a:cubicBezTo>
                  <a:cubicBezTo>
                    <a:pt x="116" y="43"/>
                    <a:pt x="116" y="43"/>
                    <a:pt x="116" y="43"/>
                  </a:cubicBezTo>
                  <a:cubicBezTo>
                    <a:pt x="116" y="43"/>
                    <a:pt x="116" y="43"/>
                    <a:pt x="116" y="43"/>
                  </a:cubicBezTo>
                  <a:cubicBezTo>
                    <a:pt x="117" y="44"/>
                    <a:pt x="117" y="44"/>
                    <a:pt x="117" y="44"/>
                  </a:cubicBezTo>
                  <a:cubicBezTo>
                    <a:pt x="117" y="44"/>
                    <a:pt x="117" y="44"/>
                    <a:pt x="117" y="44"/>
                  </a:cubicBezTo>
                  <a:cubicBezTo>
                    <a:pt x="118" y="44"/>
                    <a:pt x="118" y="44"/>
                    <a:pt x="118" y="44"/>
                  </a:cubicBezTo>
                  <a:cubicBezTo>
                    <a:pt x="118" y="44"/>
                    <a:pt x="118" y="44"/>
                    <a:pt x="118" y="44"/>
                  </a:cubicBezTo>
                  <a:cubicBezTo>
                    <a:pt x="119" y="44"/>
                    <a:pt x="119" y="44"/>
                    <a:pt x="119" y="44"/>
                  </a:cubicBezTo>
                  <a:cubicBezTo>
                    <a:pt x="119" y="44"/>
                    <a:pt x="119" y="44"/>
                    <a:pt x="119" y="44"/>
                  </a:cubicBezTo>
                  <a:cubicBezTo>
                    <a:pt x="120" y="44"/>
                    <a:pt x="120" y="44"/>
                    <a:pt x="120" y="44"/>
                  </a:cubicBezTo>
                  <a:cubicBezTo>
                    <a:pt x="120" y="45"/>
                    <a:pt x="120" y="45"/>
                    <a:pt x="120" y="45"/>
                  </a:cubicBezTo>
                  <a:cubicBezTo>
                    <a:pt x="120" y="43"/>
                    <a:pt x="120" y="43"/>
                    <a:pt x="120" y="43"/>
                  </a:cubicBezTo>
                  <a:cubicBezTo>
                    <a:pt x="119" y="43"/>
                    <a:pt x="119" y="43"/>
                    <a:pt x="119" y="43"/>
                  </a:cubicBezTo>
                  <a:cubicBezTo>
                    <a:pt x="119" y="43"/>
                    <a:pt x="119" y="43"/>
                    <a:pt x="119" y="43"/>
                  </a:cubicBezTo>
                  <a:cubicBezTo>
                    <a:pt x="119" y="43"/>
                    <a:pt x="119" y="43"/>
                    <a:pt x="119" y="43"/>
                  </a:cubicBezTo>
                  <a:cubicBezTo>
                    <a:pt x="119" y="42"/>
                    <a:pt x="119" y="42"/>
                    <a:pt x="119" y="42"/>
                  </a:cubicBezTo>
                  <a:cubicBezTo>
                    <a:pt x="119" y="40"/>
                    <a:pt x="119" y="40"/>
                    <a:pt x="119" y="40"/>
                  </a:cubicBezTo>
                  <a:cubicBezTo>
                    <a:pt x="118" y="39"/>
                    <a:pt x="118" y="39"/>
                    <a:pt x="118" y="39"/>
                  </a:cubicBezTo>
                  <a:cubicBezTo>
                    <a:pt x="120" y="38"/>
                    <a:pt x="120" y="38"/>
                    <a:pt x="120" y="38"/>
                  </a:cubicBezTo>
                  <a:cubicBezTo>
                    <a:pt x="120" y="37"/>
                    <a:pt x="120" y="37"/>
                    <a:pt x="120" y="37"/>
                  </a:cubicBezTo>
                  <a:cubicBezTo>
                    <a:pt x="120" y="37"/>
                    <a:pt x="120" y="37"/>
                    <a:pt x="120" y="37"/>
                  </a:cubicBezTo>
                  <a:cubicBezTo>
                    <a:pt x="120" y="37"/>
                    <a:pt x="120" y="37"/>
                    <a:pt x="120" y="37"/>
                  </a:cubicBezTo>
                  <a:cubicBezTo>
                    <a:pt x="120" y="37"/>
                    <a:pt x="120" y="37"/>
                    <a:pt x="120" y="37"/>
                  </a:cubicBezTo>
                  <a:cubicBezTo>
                    <a:pt x="120" y="38"/>
                    <a:pt x="120" y="38"/>
                    <a:pt x="120" y="38"/>
                  </a:cubicBezTo>
                  <a:cubicBezTo>
                    <a:pt x="120" y="38"/>
                    <a:pt x="120" y="38"/>
                    <a:pt x="120" y="38"/>
                  </a:cubicBezTo>
                  <a:cubicBezTo>
                    <a:pt x="120" y="38"/>
                    <a:pt x="120" y="38"/>
                    <a:pt x="120" y="38"/>
                  </a:cubicBezTo>
                  <a:cubicBezTo>
                    <a:pt x="120" y="39"/>
                    <a:pt x="120" y="39"/>
                    <a:pt x="120" y="39"/>
                  </a:cubicBezTo>
                  <a:cubicBezTo>
                    <a:pt x="120" y="39"/>
                    <a:pt x="120" y="39"/>
                    <a:pt x="120" y="39"/>
                  </a:cubicBezTo>
                  <a:cubicBezTo>
                    <a:pt x="120" y="39"/>
                    <a:pt x="120" y="39"/>
                    <a:pt x="120" y="39"/>
                  </a:cubicBezTo>
                  <a:cubicBezTo>
                    <a:pt x="120" y="40"/>
                    <a:pt x="120" y="40"/>
                    <a:pt x="120" y="40"/>
                  </a:cubicBezTo>
                  <a:cubicBezTo>
                    <a:pt x="120" y="40"/>
                    <a:pt x="120" y="40"/>
                    <a:pt x="120" y="40"/>
                  </a:cubicBezTo>
                  <a:cubicBezTo>
                    <a:pt x="120" y="40"/>
                    <a:pt x="120" y="40"/>
                    <a:pt x="120" y="40"/>
                  </a:cubicBezTo>
                  <a:cubicBezTo>
                    <a:pt x="120" y="40"/>
                    <a:pt x="120" y="40"/>
                    <a:pt x="120" y="40"/>
                  </a:cubicBezTo>
                  <a:cubicBezTo>
                    <a:pt x="120" y="41"/>
                    <a:pt x="120" y="41"/>
                    <a:pt x="120" y="41"/>
                  </a:cubicBezTo>
                  <a:cubicBezTo>
                    <a:pt x="121" y="42"/>
                    <a:pt x="121" y="42"/>
                    <a:pt x="121" y="42"/>
                  </a:cubicBezTo>
                  <a:cubicBezTo>
                    <a:pt x="120" y="42"/>
                    <a:pt x="120" y="42"/>
                    <a:pt x="120" y="42"/>
                  </a:cubicBezTo>
                  <a:cubicBezTo>
                    <a:pt x="120" y="42"/>
                    <a:pt x="120" y="42"/>
                    <a:pt x="120" y="42"/>
                  </a:cubicBezTo>
                  <a:cubicBezTo>
                    <a:pt x="120" y="43"/>
                    <a:pt x="120" y="43"/>
                    <a:pt x="120" y="43"/>
                  </a:cubicBezTo>
                  <a:cubicBezTo>
                    <a:pt x="120" y="43"/>
                    <a:pt x="120" y="43"/>
                    <a:pt x="120" y="43"/>
                  </a:cubicBezTo>
                  <a:cubicBezTo>
                    <a:pt x="121" y="43"/>
                    <a:pt x="121" y="43"/>
                    <a:pt x="121" y="43"/>
                  </a:cubicBezTo>
                  <a:cubicBezTo>
                    <a:pt x="122" y="43"/>
                    <a:pt x="122" y="43"/>
                    <a:pt x="122" y="43"/>
                  </a:cubicBezTo>
                  <a:cubicBezTo>
                    <a:pt x="122" y="43"/>
                    <a:pt x="122" y="43"/>
                    <a:pt x="122" y="43"/>
                  </a:cubicBezTo>
                  <a:cubicBezTo>
                    <a:pt x="122" y="44"/>
                    <a:pt x="122" y="44"/>
                    <a:pt x="122" y="44"/>
                  </a:cubicBezTo>
                  <a:cubicBezTo>
                    <a:pt x="123" y="45"/>
                    <a:pt x="123" y="45"/>
                    <a:pt x="123" y="45"/>
                  </a:cubicBezTo>
                  <a:cubicBezTo>
                    <a:pt x="123" y="45"/>
                    <a:pt x="123" y="45"/>
                    <a:pt x="123" y="45"/>
                  </a:cubicBezTo>
                  <a:cubicBezTo>
                    <a:pt x="123" y="45"/>
                    <a:pt x="123" y="45"/>
                    <a:pt x="123" y="45"/>
                  </a:cubicBezTo>
                  <a:cubicBezTo>
                    <a:pt x="123" y="45"/>
                    <a:pt x="123" y="45"/>
                    <a:pt x="123" y="45"/>
                  </a:cubicBezTo>
                  <a:cubicBezTo>
                    <a:pt x="123" y="45"/>
                    <a:pt x="123" y="45"/>
                    <a:pt x="123" y="45"/>
                  </a:cubicBezTo>
                  <a:cubicBezTo>
                    <a:pt x="122" y="48"/>
                    <a:pt x="122" y="48"/>
                    <a:pt x="122" y="48"/>
                  </a:cubicBezTo>
                  <a:cubicBezTo>
                    <a:pt x="123" y="49"/>
                    <a:pt x="123" y="49"/>
                    <a:pt x="123" y="49"/>
                  </a:cubicBezTo>
                  <a:cubicBezTo>
                    <a:pt x="123" y="49"/>
                    <a:pt x="123" y="49"/>
                    <a:pt x="123" y="49"/>
                  </a:cubicBezTo>
                  <a:cubicBezTo>
                    <a:pt x="123" y="49"/>
                    <a:pt x="123" y="49"/>
                    <a:pt x="123" y="49"/>
                  </a:cubicBezTo>
                  <a:cubicBezTo>
                    <a:pt x="124" y="49"/>
                    <a:pt x="124" y="49"/>
                    <a:pt x="124" y="49"/>
                  </a:cubicBezTo>
                  <a:cubicBezTo>
                    <a:pt x="125" y="44"/>
                    <a:pt x="125" y="44"/>
                    <a:pt x="125" y="44"/>
                  </a:cubicBezTo>
                  <a:cubicBezTo>
                    <a:pt x="124" y="43"/>
                    <a:pt x="124" y="43"/>
                    <a:pt x="124" y="43"/>
                  </a:cubicBezTo>
                  <a:cubicBezTo>
                    <a:pt x="125" y="42"/>
                    <a:pt x="125" y="42"/>
                    <a:pt x="125" y="42"/>
                  </a:cubicBezTo>
                  <a:cubicBezTo>
                    <a:pt x="125" y="42"/>
                    <a:pt x="125" y="42"/>
                    <a:pt x="125" y="42"/>
                  </a:cubicBezTo>
                  <a:cubicBezTo>
                    <a:pt x="125" y="41"/>
                    <a:pt x="125" y="41"/>
                    <a:pt x="125" y="41"/>
                  </a:cubicBezTo>
                  <a:cubicBezTo>
                    <a:pt x="122" y="37"/>
                    <a:pt x="122" y="37"/>
                    <a:pt x="122" y="37"/>
                  </a:cubicBezTo>
                  <a:cubicBezTo>
                    <a:pt x="122" y="37"/>
                    <a:pt x="122" y="37"/>
                    <a:pt x="122" y="37"/>
                  </a:cubicBezTo>
                  <a:cubicBezTo>
                    <a:pt x="123" y="37"/>
                    <a:pt x="123" y="37"/>
                    <a:pt x="123" y="37"/>
                  </a:cubicBezTo>
                  <a:cubicBezTo>
                    <a:pt x="124" y="38"/>
                    <a:pt x="124" y="38"/>
                    <a:pt x="124" y="38"/>
                  </a:cubicBezTo>
                  <a:cubicBezTo>
                    <a:pt x="124" y="38"/>
                    <a:pt x="124" y="38"/>
                    <a:pt x="124" y="38"/>
                  </a:cubicBezTo>
                  <a:cubicBezTo>
                    <a:pt x="125" y="38"/>
                    <a:pt x="125" y="38"/>
                    <a:pt x="125" y="38"/>
                  </a:cubicBezTo>
                  <a:cubicBezTo>
                    <a:pt x="125" y="39"/>
                    <a:pt x="125" y="39"/>
                    <a:pt x="125" y="39"/>
                  </a:cubicBezTo>
                  <a:cubicBezTo>
                    <a:pt x="125" y="39"/>
                    <a:pt x="125" y="39"/>
                    <a:pt x="125" y="39"/>
                  </a:cubicBezTo>
                  <a:cubicBezTo>
                    <a:pt x="127" y="36"/>
                    <a:pt x="127" y="36"/>
                    <a:pt x="127" y="36"/>
                  </a:cubicBezTo>
                  <a:cubicBezTo>
                    <a:pt x="127" y="35"/>
                    <a:pt x="127" y="35"/>
                    <a:pt x="127" y="35"/>
                  </a:cubicBezTo>
                  <a:cubicBezTo>
                    <a:pt x="127" y="35"/>
                    <a:pt x="127" y="35"/>
                    <a:pt x="127" y="35"/>
                  </a:cubicBezTo>
                  <a:cubicBezTo>
                    <a:pt x="127" y="35"/>
                    <a:pt x="127" y="35"/>
                    <a:pt x="127" y="35"/>
                  </a:cubicBezTo>
                  <a:cubicBezTo>
                    <a:pt x="127" y="33"/>
                    <a:pt x="127" y="33"/>
                    <a:pt x="127" y="33"/>
                  </a:cubicBezTo>
                  <a:cubicBezTo>
                    <a:pt x="127" y="33"/>
                    <a:pt x="127" y="33"/>
                    <a:pt x="127" y="33"/>
                  </a:cubicBezTo>
                  <a:cubicBezTo>
                    <a:pt x="127" y="33"/>
                    <a:pt x="127" y="33"/>
                    <a:pt x="127" y="33"/>
                  </a:cubicBezTo>
                  <a:cubicBezTo>
                    <a:pt x="127" y="33"/>
                    <a:pt x="127" y="33"/>
                    <a:pt x="127" y="33"/>
                  </a:cubicBezTo>
                  <a:cubicBezTo>
                    <a:pt x="127" y="32"/>
                    <a:pt x="127" y="32"/>
                    <a:pt x="127" y="32"/>
                  </a:cubicBezTo>
                  <a:cubicBezTo>
                    <a:pt x="127" y="31"/>
                    <a:pt x="127" y="31"/>
                    <a:pt x="127" y="31"/>
                  </a:cubicBezTo>
                  <a:cubicBezTo>
                    <a:pt x="127" y="31"/>
                    <a:pt x="127" y="31"/>
                    <a:pt x="127" y="31"/>
                  </a:cubicBezTo>
                  <a:cubicBezTo>
                    <a:pt x="126" y="31"/>
                    <a:pt x="126" y="31"/>
                    <a:pt x="126" y="31"/>
                  </a:cubicBezTo>
                  <a:cubicBezTo>
                    <a:pt x="126" y="31"/>
                    <a:pt x="126" y="31"/>
                    <a:pt x="126" y="31"/>
                  </a:cubicBezTo>
                  <a:cubicBezTo>
                    <a:pt x="126" y="30"/>
                    <a:pt x="126" y="30"/>
                    <a:pt x="126" y="30"/>
                  </a:cubicBezTo>
                  <a:cubicBezTo>
                    <a:pt x="126" y="30"/>
                    <a:pt x="126" y="30"/>
                    <a:pt x="126" y="30"/>
                  </a:cubicBezTo>
                  <a:cubicBezTo>
                    <a:pt x="126" y="30"/>
                    <a:pt x="126" y="30"/>
                    <a:pt x="126" y="30"/>
                  </a:cubicBezTo>
                  <a:cubicBezTo>
                    <a:pt x="126" y="30"/>
                    <a:pt x="126" y="30"/>
                    <a:pt x="126" y="30"/>
                  </a:cubicBezTo>
                  <a:cubicBezTo>
                    <a:pt x="127" y="28"/>
                    <a:pt x="127" y="28"/>
                    <a:pt x="127" y="28"/>
                  </a:cubicBezTo>
                  <a:cubicBezTo>
                    <a:pt x="127" y="28"/>
                    <a:pt x="127" y="28"/>
                    <a:pt x="127" y="28"/>
                  </a:cubicBezTo>
                  <a:cubicBezTo>
                    <a:pt x="127" y="28"/>
                    <a:pt x="127" y="28"/>
                    <a:pt x="127" y="28"/>
                  </a:cubicBezTo>
                  <a:cubicBezTo>
                    <a:pt x="127" y="28"/>
                    <a:pt x="127" y="28"/>
                    <a:pt x="127" y="28"/>
                  </a:cubicBezTo>
                  <a:cubicBezTo>
                    <a:pt x="130" y="26"/>
                    <a:pt x="130" y="26"/>
                    <a:pt x="130" y="26"/>
                  </a:cubicBezTo>
                  <a:cubicBezTo>
                    <a:pt x="130" y="26"/>
                    <a:pt x="130" y="26"/>
                    <a:pt x="130" y="26"/>
                  </a:cubicBezTo>
                  <a:cubicBezTo>
                    <a:pt x="130" y="25"/>
                    <a:pt x="130" y="25"/>
                    <a:pt x="130" y="25"/>
                  </a:cubicBezTo>
                  <a:cubicBezTo>
                    <a:pt x="131" y="25"/>
                    <a:pt x="131" y="25"/>
                    <a:pt x="131" y="25"/>
                  </a:cubicBezTo>
                  <a:cubicBezTo>
                    <a:pt x="134" y="24"/>
                    <a:pt x="134" y="24"/>
                    <a:pt x="134" y="24"/>
                  </a:cubicBezTo>
                  <a:cubicBezTo>
                    <a:pt x="135" y="24"/>
                    <a:pt x="135" y="24"/>
                    <a:pt x="135" y="24"/>
                  </a:cubicBezTo>
                  <a:cubicBezTo>
                    <a:pt x="135" y="23"/>
                    <a:pt x="135" y="23"/>
                    <a:pt x="135" y="23"/>
                  </a:cubicBezTo>
                  <a:cubicBezTo>
                    <a:pt x="136" y="22"/>
                    <a:pt x="136" y="22"/>
                    <a:pt x="136" y="22"/>
                  </a:cubicBezTo>
                  <a:cubicBezTo>
                    <a:pt x="136" y="22"/>
                    <a:pt x="136" y="22"/>
                    <a:pt x="136" y="22"/>
                  </a:cubicBezTo>
                  <a:cubicBezTo>
                    <a:pt x="136" y="22"/>
                    <a:pt x="136" y="22"/>
                    <a:pt x="136" y="22"/>
                  </a:cubicBezTo>
                  <a:cubicBezTo>
                    <a:pt x="136" y="23"/>
                    <a:pt x="136" y="23"/>
                    <a:pt x="136" y="23"/>
                  </a:cubicBezTo>
                  <a:cubicBezTo>
                    <a:pt x="137" y="23"/>
                    <a:pt x="137" y="23"/>
                    <a:pt x="137" y="23"/>
                  </a:cubicBezTo>
                  <a:cubicBezTo>
                    <a:pt x="137" y="22"/>
                    <a:pt x="137" y="22"/>
                    <a:pt x="137" y="22"/>
                  </a:cubicBezTo>
                  <a:cubicBezTo>
                    <a:pt x="138" y="22"/>
                    <a:pt x="138" y="22"/>
                    <a:pt x="138" y="22"/>
                  </a:cubicBezTo>
                  <a:cubicBezTo>
                    <a:pt x="138" y="21"/>
                    <a:pt x="138" y="21"/>
                    <a:pt x="138" y="21"/>
                  </a:cubicBezTo>
                  <a:cubicBezTo>
                    <a:pt x="138" y="22"/>
                    <a:pt x="138" y="22"/>
                    <a:pt x="138" y="22"/>
                  </a:cubicBezTo>
                  <a:cubicBezTo>
                    <a:pt x="139" y="22"/>
                    <a:pt x="139" y="22"/>
                    <a:pt x="139" y="22"/>
                  </a:cubicBezTo>
                  <a:cubicBezTo>
                    <a:pt x="140" y="21"/>
                    <a:pt x="140" y="21"/>
                    <a:pt x="140" y="21"/>
                  </a:cubicBezTo>
                  <a:cubicBezTo>
                    <a:pt x="140" y="21"/>
                    <a:pt x="140" y="21"/>
                    <a:pt x="140" y="21"/>
                  </a:cubicBezTo>
                  <a:cubicBezTo>
                    <a:pt x="141" y="21"/>
                    <a:pt x="141" y="21"/>
                    <a:pt x="141" y="21"/>
                  </a:cubicBezTo>
                  <a:cubicBezTo>
                    <a:pt x="141" y="20"/>
                    <a:pt x="141" y="20"/>
                    <a:pt x="141" y="20"/>
                  </a:cubicBezTo>
                  <a:cubicBezTo>
                    <a:pt x="140" y="20"/>
                    <a:pt x="140" y="20"/>
                    <a:pt x="140" y="20"/>
                  </a:cubicBezTo>
                  <a:cubicBezTo>
                    <a:pt x="140" y="19"/>
                    <a:pt x="140" y="19"/>
                    <a:pt x="140" y="19"/>
                  </a:cubicBezTo>
                  <a:cubicBezTo>
                    <a:pt x="140" y="19"/>
                    <a:pt x="140" y="19"/>
                    <a:pt x="140" y="19"/>
                  </a:cubicBezTo>
                  <a:cubicBezTo>
                    <a:pt x="140" y="20"/>
                    <a:pt x="140" y="20"/>
                    <a:pt x="140" y="20"/>
                  </a:cubicBezTo>
                  <a:cubicBezTo>
                    <a:pt x="140" y="21"/>
                    <a:pt x="140" y="21"/>
                    <a:pt x="140" y="21"/>
                  </a:cubicBezTo>
                  <a:cubicBezTo>
                    <a:pt x="140" y="21"/>
                    <a:pt x="140" y="21"/>
                    <a:pt x="140" y="21"/>
                  </a:cubicBezTo>
                  <a:cubicBezTo>
                    <a:pt x="138" y="21"/>
                    <a:pt x="138" y="21"/>
                    <a:pt x="138" y="21"/>
                  </a:cubicBezTo>
                  <a:cubicBezTo>
                    <a:pt x="138" y="20"/>
                    <a:pt x="138" y="20"/>
                    <a:pt x="138" y="20"/>
                  </a:cubicBezTo>
                  <a:cubicBezTo>
                    <a:pt x="137" y="20"/>
                    <a:pt x="137" y="20"/>
                    <a:pt x="137" y="20"/>
                  </a:cubicBezTo>
                  <a:cubicBezTo>
                    <a:pt x="137" y="19"/>
                    <a:pt x="137" y="19"/>
                    <a:pt x="137" y="19"/>
                  </a:cubicBezTo>
                  <a:cubicBezTo>
                    <a:pt x="137" y="19"/>
                    <a:pt x="137" y="19"/>
                    <a:pt x="137" y="19"/>
                  </a:cubicBezTo>
                  <a:cubicBezTo>
                    <a:pt x="136" y="19"/>
                    <a:pt x="136" y="19"/>
                    <a:pt x="136" y="19"/>
                  </a:cubicBezTo>
                  <a:cubicBezTo>
                    <a:pt x="136" y="19"/>
                    <a:pt x="136" y="19"/>
                    <a:pt x="136" y="19"/>
                  </a:cubicBezTo>
                  <a:cubicBezTo>
                    <a:pt x="136" y="18"/>
                    <a:pt x="136" y="18"/>
                    <a:pt x="136" y="18"/>
                  </a:cubicBezTo>
                  <a:cubicBezTo>
                    <a:pt x="136" y="18"/>
                    <a:pt x="136" y="18"/>
                    <a:pt x="136" y="18"/>
                  </a:cubicBezTo>
                  <a:cubicBezTo>
                    <a:pt x="136" y="18"/>
                    <a:pt x="136" y="18"/>
                    <a:pt x="136" y="18"/>
                  </a:cubicBezTo>
                  <a:cubicBezTo>
                    <a:pt x="136" y="17"/>
                    <a:pt x="136" y="17"/>
                    <a:pt x="136" y="17"/>
                  </a:cubicBezTo>
                  <a:cubicBezTo>
                    <a:pt x="137" y="17"/>
                    <a:pt x="137" y="17"/>
                    <a:pt x="137" y="17"/>
                  </a:cubicBezTo>
                  <a:cubicBezTo>
                    <a:pt x="136" y="16"/>
                    <a:pt x="136" y="16"/>
                    <a:pt x="136" y="16"/>
                  </a:cubicBezTo>
                  <a:cubicBezTo>
                    <a:pt x="136" y="15"/>
                    <a:pt x="136" y="15"/>
                    <a:pt x="136" y="15"/>
                  </a:cubicBezTo>
                  <a:cubicBezTo>
                    <a:pt x="136" y="13"/>
                    <a:pt x="136" y="13"/>
                    <a:pt x="136" y="13"/>
                  </a:cubicBezTo>
                  <a:cubicBezTo>
                    <a:pt x="137" y="12"/>
                    <a:pt x="137" y="12"/>
                    <a:pt x="137" y="12"/>
                  </a:cubicBezTo>
                  <a:cubicBezTo>
                    <a:pt x="137" y="11"/>
                    <a:pt x="137" y="11"/>
                    <a:pt x="137" y="11"/>
                  </a:cubicBezTo>
                  <a:cubicBezTo>
                    <a:pt x="137" y="10"/>
                    <a:pt x="137" y="10"/>
                    <a:pt x="137" y="10"/>
                  </a:cubicBezTo>
                  <a:cubicBezTo>
                    <a:pt x="138" y="10"/>
                    <a:pt x="138" y="10"/>
                    <a:pt x="138" y="10"/>
                  </a:cubicBezTo>
                  <a:cubicBezTo>
                    <a:pt x="138" y="10"/>
                    <a:pt x="138" y="10"/>
                    <a:pt x="138" y="10"/>
                  </a:cubicBezTo>
                  <a:cubicBezTo>
                    <a:pt x="138" y="10"/>
                    <a:pt x="138" y="10"/>
                    <a:pt x="138" y="10"/>
                  </a:cubicBezTo>
                  <a:cubicBezTo>
                    <a:pt x="138" y="10"/>
                    <a:pt x="138" y="10"/>
                    <a:pt x="138" y="10"/>
                  </a:cubicBezTo>
                  <a:cubicBezTo>
                    <a:pt x="139" y="10"/>
                    <a:pt x="139" y="10"/>
                    <a:pt x="139" y="10"/>
                  </a:cubicBezTo>
                  <a:cubicBezTo>
                    <a:pt x="139" y="9"/>
                    <a:pt x="139" y="9"/>
                    <a:pt x="139" y="9"/>
                  </a:cubicBezTo>
                  <a:cubicBezTo>
                    <a:pt x="139" y="9"/>
                    <a:pt x="139" y="9"/>
                    <a:pt x="139" y="9"/>
                  </a:cubicBezTo>
                  <a:cubicBezTo>
                    <a:pt x="139" y="9"/>
                    <a:pt x="139" y="9"/>
                    <a:pt x="139" y="9"/>
                  </a:cubicBezTo>
                  <a:cubicBezTo>
                    <a:pt x="139" y="9"/>
                    <a:pt x="139" y="9"/>
                    <a:pt x="139" y="9"/>
                  </a:cubicBezTo>
                  <a:cubicBezTo>
                    <a:pt x="139" y="9"/>
                    <a:pt x="139" y="9"/>
                    <a:pt x="139" y="9"/>
                  </a:cubicBezTo>
                  <a:cubicBezTo>
                    <a:pt x="140" y="9"/>
                    <a:pt x="140" y="9"/>
                    <a:pt x="140" y="9"/>
                  </a:cubicBezTo>
                  <a:cubicBezTo>
                    <a:pt x="140" y="8"/>
                    <a:pt x="140" y="8"/>
                    <a:pt x="140" y="8"/>
                  </a:cubicBezTo>
                  <a:cubicBezTo>
                    <a:pt x="140" y="8"/>
                    <a:pt x="140" y="8"/>
                    <a:pt x="140" y="8"/>
                  </a:cubicBezTo>
                  <a:cubicBezTo>
                    <a:pt x="140" y="8"/>
                    <a:pt x="140" y="8"/>
                    <a:pt x="140" y="8"/>
                  </a:cubicBezTo>
                  <a:cubicBezTo>
                    <a:pt x="141" y="8"/>
                    <a:pt x="141" y="8"/>
                    <a:pt x="141" y="8"/>
                  </a:cubicBezTo>
                  <a:cubicBezTo>
                    <a:pt x="140" y="7"/>
                    <a:pt x="140" y="7"/>
                    <a:pt x="140" y="7"/>
                  </a:cubicBezTo>
                  <a:cubicBezTo>
                    <a:pt x="141" y="7"/>
                    <a:pt x="141" y="7"/>
                    <a:pt x="141" y="7"/>
                  </a:cubicBezTo>
                  <a:cubicBezTo>
                    <a:pt x="141" y="6"/>
                    <a:pt x="141" y="6"/>
                    <a:pt x="141" y="6"/>
                  </a:cubicBezTo>
                  <a:cubicBezTo>
                    <a:pt x="141" y="6"/>
                    <a:pt x="141" y="6"/>
                    <a:pt x="141" y="6"/>
                  </a:cubicBezTo>
                  <a:cubicBezTo>
                    <a:pt x="141" y="5"/>
                    <a:pt x="141" y="5"/>
                    <a:pt x="141" y="5"/>
                  </a:cubicBezTo>
                  <a:cubicBezTo>
                    <a:pt x="141" y="5"/>
                    <a:pt x="141" y="5"/>
                    <a:pt x="141" y="5"/>
                  </a:cubicBezTo>
                  <a:cubicBezTo>
                    <a:pt x="141" y="6"/>
                    <a:pt x="141" y="6"/>
                    <a:pt x="141" y="6"/>
                  </a:cubicBezTo>
                  <a:cubicBezTo>
                    <a:pt x="142" y="6"/>
                    <a:pt x="142" y="6"/>
                    <a:pt x="142" y="6"/>
                  </a:cubicBezTo>
                  <a:cubicBezTo>
                    <a:pt x="142" y="6"/>
                    <a:pt x="142" y="6"/>
                    <a:pt x="142" y="6"/>
                  </a:cubicBezTo>
                  <a:cubicBezTo>
                    <a:pt x="142" y="6"/>
                    <a:pt x="142" y="6"/>
                    <a:pt x="142" y="6"/>
                  </a:cubicBezTo>
                  <a:cubicBezTo>
                    <a:pt x="143" y="6"/>
                    <a:pt x="143" y="6"/>
                    <a:pt x="143" y="6"/>
                  </a:cubicBezTo>
                  <a:cubicBezTo>
                    <a:pt x="143" y="6"/>
                    <a:pt x="143" y="6"/>
                    <a:pt x="143" y="6"/>
                  </a:cubicBezTo>
                  <a:cubicBezTo>
                    <a:pt x="143" y="6"/>
                    <a:pt x="143" y="6"/>
                    <a:pt x="143" y="6"/>
                  </a:cubicBezTo>
                  <a:cubicBezTo>
                    <a:pt x="144" y="5"/>
                    <a:pt x="144" y="5"/>
                    <a:pt x="144" y="5"/>
                  </a:cubicBezTo>
                  <a:cubicBezTo>
                    <a:pt x="144" y="5"/>
                    <a:pt x="144" y="5"/>
                    <a:pt x="144" y="5"/>
                  </a:cubicBezTo>
                  <a:cubicBezTo>
                    <a:pt x="144" y="5"/>
                    <a:pt x="144" y="5"/>
                    <a:pt x="144" y="5"/>
                  </a:cubicBezTo>
                  <a:cubicBezTo>
                    <a:pt x="144" y="4"/>
                    <a:pt x="144" y="4"/>
                    <a:pt x="144" y="4"/>
                  </a:cubicBezTo>
                  <a:cubicBezTo>
                    <a:pt x="145" y="4"/>
                    <a:pt x="145" y="4"/>
                    <a:pt x="145" y="4"/>
                  </a:cubicBezTo>
                  <a:cubicBezTo>
                    <a:pt x="145" y="4"/>
                    <a:pt x="145" y="4"/>
                    <a:pt x="145" y="4"/>
                  </a:cubicBezTo>
                  <a:cubicBezTo>
                    <a:pt x="142" y="2"/>
                    <a:pt x="139" y="0"/>
                    <a:pt x="13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6" name="Freeform 671"/>
            <p:cNvSpPr>
              <a:spLocks noEditPoints="1"/>
            </p:cNvSpPr>
            <p:nvPr/>
          </p:nvSpPr>
          <p:spPr bwMode="auto">
            <a:xfrm>
              <a:off x="7097913" y="4952933"/>
              <a:ext cx="28414" cy="28414"/>
            </a:xfrm>
            <a:custGeom>
              <a:avLst/>
              <a:gdLst>
                <a:gd name="T0" fmla="*/ 16 w 33"/>
                <a:gd name="T1" fmla="*/ 33 h 33"/>
                <a:gd name="T2" fmla="*/ 0 w 33"/>
                <a:gd name="T3" fmla="*/ 16 h 33"/>
                <a:gd name="T4" fmla="*/ 16 w 33"/>
                <a:gd name="T5" fmla="*/ 0 h 33"/>
                <a:gd name="T6" fmla="*/ 33 w 33"/>
                <a:gd name="T7" fmla="*/ 16 h 33"/>
                <a:gd name="T8" fmla="*/ 16 w 33"/>
                <a:gd name="T9" fmla="*/ 33 h 33"/>
                <a:gd name="T10" fmla="*/ 16 w 33"/>
                <a:gd name="T11" fmla="*/ 4 h 33"/>
                <a:gd name="T12" fmla="*/ 5 w 33"/>
                <a:gd name="T13" fmla="*/ 16 h 33"/>
                <a:gd name="T14" fmla="*/ 16 w 33"/>
                <a:gd name="T15" fmla="*/ 28 h 33"/>
                <a:gd name="T16" fmla="*/ 28 w 33"/>
                <a:gd name="T17" fmla="*/ 16 h 33"/>
                <a:gd name="T18" fmla="*/ 16 w 33"/>
                <a:gd name="T19"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3">
                  <a:moveTo>
                    <a:pt x="16" y="33"/>
                  </a:moveTo>
                  <a:cubicBezTo>
                    <a:pt x="7" y="33"/>
                    <a:pt x="0" y="25"/>
                    <a:pt x="0" y="16"/>
                  </a:cubicBezTo>
                  <a:cubicBezTo>
                    <a:pt x="0" y="7"/>
                    <a:pt x="7" y="0"/>
                    <a:pt x="16" y="0"/>
                  </a:cubicBezTo>
                  <a:cubicBezTo>
                    <a:pt x="25" y="0"/>
                    <a:pt x="33" y="7"/>
                    <a:pt x="33" y="16"/>
                  </a:cubicBezTo>
                  <a:cubicBezTo>
                    <a:pt x="33" y="25"/>
                    <a:pt x="25" y="33"/>
                    <a:pt x="16" y="33"/>
                  </a:cubicBezTo>
                  <a:close/>
                  <a:moveTo>
                    <a:pt x="16" y="4"/>
                  </a:moveTo>
                  <a:cubicBezTo>
                    <a:pt x="10" y="4"/>
                    <a:pt x="5" y="10"/>
                    <a:pt x="5" y="16"/>
                  </a:cubicBezTo>
                  <a:cubicBezTo>
                    <a:pt x="5" y="23"/>
                    <a:pt x="10" y="28"/>
                    <a:pt x="16" y="28"/>
                  </a:cubicBezTo>
                  <a:cubicBezTo>
                    <a:pt x="23" y="28"/>
                    <a:pt x="28" y="23"/>
                    <a:pt x="28" y="16"/>
                  </a:cubicBezTo>
                  <a:cubicBezTo>
                    <a:pt x="28" y="10"/>
                    <a:pt x="23" y="4"/>
                    <a:pt x="16"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7" name="Freeform 672"/>
            <p:cNvSpPr/>
            <p:nvPr/>
          </p:nvSpPr>
          <p:spPr bwMode="auto">
            <a:xfrm>
              <a:off x="7109935" y="4946740"/>
              <a:ext cx="8743" cy="22586"/>
            </a:xfrm>
            <a:custGeom>
              <a:avLst/>
              <a:gdLst>
                <a:gd name="T0" fmla="*/ 2 w 10"/>
                <a:gd name="T1" fmla="*/ 26 h 26"/>
                <a:gd name="T2" fmla="*/ 1 w 10"/>
                <a:gd name="T3" fmla="*/ 26 h 26"/>
                <a:gd name="T4" fmla="*/ 0 w 10"/>
                <a:gd name="T5" fmla="*/ 24 h 26"/>
                <a:gd name="T6" fmla="*/ 7 w 10"/>
                <a:gd name="T7" fmla="*/ 1 h 26"/>
                <a:gd name="T8" fmla="*/ 9 w 10"/>
                <a:gd name="T9" fmla="*/ 0 h 26"/>
                <a:gd name="T10" fmla="*/ 10 w 10"/>
                <a:gd name="T11" fmla="*/ 2 h 26"/>
                <a:gd name="T12" fmla="*/ 3 w 10"/>
                <a:gd name="T13" fmla="*/ 25 h 26"/>
                <a:gd name="T14" fmla="*/ 2 w 10"/>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6">
                  <a:moveTo>
                    <a:pt x="2" y="26"/>
                  </a:moveTo>
                  <a:cubicBezTo>
                    <a:pt x="1" y="26"/>
                    <a:pt x="1" y="26"/>
                    <a:pt x="1" y="26"/>
                  </a:cubicBezTo>
                  <a:cubicBezTo>
                    <a:pt x="1" y="25"/>
                    <a:pt x="0" y="25"/>
                    <a:pt x="0" y="24"/>
                  </a:cubicBezTo>
                  <a:cubicBezTo>
                    <a:pt x="7" y="1"/>
                    <a:pt x="7" y="1"/>
                    <a:pt x="7" y="1"/>
                  </a:cubicBezTo>
                  <a:cubicBezTo>
                    <a:pt x="7" y="0"/>
                    <a:pt x="8" y="0"/>
                    <a:pt x="9" y="0"/>
                  </a:cubicBezTo>
                  <a:cubicBezTo>
                    <a:pt x="10" y="0"/>
                    <a:pt x="10" y="1"/>
                    <a:pt x="10" y="2"/>
                  </a:cubicBezTo>
                  <a:cubicBezTo>
                    <a:pt x="3" y="25"/>
                    <a:pt x="3" y="25"/>
                    <a:pt x="3" y="25"/>
                  </a:cubicBezTo>
                  <a:cubicBezTo>
                    <a:pt x="3" y="25"/>
                    <a:pt x="3" y="26"/>
                    <a:pt x="2"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8" name="Freeform 673"/>
            <p:cNvSpPr/>
            <p:nvPr/>
          </p:nvSpPr>
          <p:spPr bwMode="auto">
            <a:xfrm>
              <a:off x="7109935" y="4946011"/>
              <a:ext cx="14571" cy="3279"/>
            </a:xfrm>
            <a:custGeom>
              <a:avLst/>
              <a:gdLst>
                <a:gd name="T0" fmla="*/ 17 w 17"/>
                <a:gd name="T1" fmla="*/ 3 h 4"/>
                <a:gd name="T2" fmla="*/ 16 w 17"/>
                <a:gd name="T3" fmla="*/ 4 h 4"/>
                <a:gd name="T4" fmla="*/ 1 w 17"/>
                <a:gd name="T5" fmla="*/ 3 h 4"/>
                <a:gd name="T6" fmla="*/ 0 w 17"/>
                <a:gd name="T7" fmla="*/ 2 h 4"/>
                <a:gd name="T8" fmla="*/ 1 w 17"/>
                <a:gd name="T9" fmla="*/ 0 h 4"/>
                <a:gd name="T10" fmla="*/ 3 w 17"/>
                <a:gd name="T11" fmla="*/ 0 h 4"/>
                <a:gd name="T12" fmla="*/ 15 w 17"/>
                <a:gd name="T13" fmla="*/ 1 h 4"/>
                <a:gd name="T14" fmla="*/ 16 w 17"/>
                <a:gd name="T15" fmla="*/ 2 h 4"/>
                <a:gd name="T16" fmla="*/ 17 w 17"/>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4">
                  <a:moveTo>
                    <a:pt x="17" y="3"/>
                  </a:moveTo>
                  <a:cubicBezTo>
                    <a:pt x="17" y="4"/>
                    <a:pt x="17" y="4"/>
                    <a:pt x="16" y="4"/>
                  </a:cubicBezTo>
                  <a:cubicBezTo>
                    <a:pt x="1" y="3"/>
                    <a:pt x="1" y="3"/>
                    <a:pt x="1" y="3"/>
                  </a:cubicBezTo>
                  <a:cubicBezTo>
                    <a:pt x="0" y="3"/>
                    <a:pt x="0" y="2"/>
                    <a:pt x="0" y="2"/>
                  </a:cubicBezTo>
                  <a:cubicBezTo>
                    <a:pt x="1" y="0"/>
                    <a:pt x="1" y="0"/>
                    <a:pt x="1" y="0"/>
                  </a:cubicBezTo>
                  <a:cubicBezTo>
                    <a:pt x="2" y="0"/>
                    <a:pt x="2" y="0"/>
                    <a:pt x="3" y="0"/>
                  </a:cubicBezTo>
                  <a:cubicBezTo>
                    <a:pt x="15" y="1"/>
                    <a:pt x="15" y="1"/>
                    <a:pt x="15" y="1"/>
                  </a:cubicBezTo>
                  <a:cubicBezTo>
                    <a:pt x="15" y="1"/>
                    <a:pt x="16" y="1"/>
                    <a:pt x="16" y="2"/>
                  </a:cubicBezTo>
                  <a:lnTo>
                    <a:pt x="17" y="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79" name="Freeform 674"/>
            <p:cNvSpPr>
              <a:spLocks noEditPoints="1"/>
            </p:cNvSpPr>
            <p:nvPr/>
          </p:nvSpPr>
          <p:spPr bwMode="auto">
            <a:xfrm>
              <a:off x="7000649" y="4882261"/>
              <a:ext cx="227314" cy="116935"/>
            </a:xfrm>
            <a:custGeom>
              <a:avLst/>
              <a:gdLst>
                <a:gd name="T0" fmla="*/ 222 w 264"/>
                <a:gd name="T1" fmla="*/ 51 h 136"/>
                <a:gd name="T2" fmla="*/ 191 w 264"/>
                <a:gd name="T3" fmla="*/ 38 h 136"/>
                <a:gd name="T4" fmla="*/ 201 w 264"/>
                <a:gd name="T5" fmla="*/ 47 h 136"/>
                <a:gd name="T6" fmla="*/ 204 w 264"/>
                <a:gd name="T7" fmla="*/ 49 h 136"/>
                <a:gd name="T8" fmla="*/ 213 w 264"/>
                <a:gd name="T9" fmla="*/ 45 h 136"/>
                <a:gd name="T10" fmla="*/ 224 w 264"/>
                <a:gd name="T11" fmla="*/ 38 h 136"/>
                <a:gd name="T12" fmla="*/ 224 w 264"/>
                <a:gd name="T13" fmla="*/ 22 h 136"/>
                <a:gd name="T14" fmla="*/ 221 w 264"/>
                <a:gd name="T15" fmla="*/ 19 h 136"/>
                <a:gd name="T16" fmla="*/ 189 w 264"/>
                <a:gd name="T17" fmla="*/ 20 h 136"/>
                <a:gd name="T18" fmla="*/ 193 w 264"/>
                <a:gd name="T19" fmla="*/ 33 h 136"/>
                <a:gd name="T20" fmla="*/ 186 w 264"/>
                <a:gd name="T21" fmla="*/ 28 h 136"/>
                <a:gd name="T22" fmla="*/ 183 w 264"/>
                <a:gd name="T23" fmla="*/ 5 h 136"/>
                <a:gd name="T24" fmla="*/ 179 w 264"/>
                <a:gd name="T25" fmla="*/ 0 h 136"/>
                <a:gd name="T26" fmla="*/ 153 w 264"/>
                <a:gd name="T27" fmla="*/ 4 h 136"/>
                <a:gd name="T28" fmla="*/ 176 w 264"/>
                <a:gd name="T29" fmla="*/ 8 h 136"/>
                <a:gd name="T30" fmla="*/ 89 w 264"/>
                <a:gd name="T31" fmla="*/ 31 h 136"/>
                <a:gd name="T32" fmla="*/ 95 w 264"/>
                <a:gd name="T33" fmla="*/ 18 h 136"/>
                <a:gd name="T34" fmla="*/ 95 w 264"/>
                <a:gd name="T35" fmla="*/ 6 h 136"/>
                <a:gd name="T36" fmla="*/ 52 w 264"/>
                <a:gd name="T37" fmla="*/ 12 h 136"/>
                <a:gd name="T38" fmla="*/ 75 w 264"/>
                <a:gd name="T39" fmla="*/ 18 h 136"/>
                <a:gd name="T40" fmla="*/ 68 w 264"/>
                <a:gd name="T41" fmla="*/ 59 h 136"/>
                <a:gd name="T42" fmla="*/ 1 w 264"/>
                <a:gd name="T43" fmla="*/ 81 h 136"/>
                <a:gd name="T44" fmla="*/ 5 w 264"/>
                <a:gd name="T45" fmla="*/ 84 h 136"/>
                <a:gd name="T46" fmla="*/ 43 w 264"/>
                <a:gd name="T47" fmla="*/ 136 h 136"/>
                <a:gd name="T48" fmla="*/ 115 w 264"/>
                <a:gd name="T49" fmla="*/ 101 h 136"/>
                <a:gd name="T50" fmla="*/ 116 w 264"/>
                <a:gd name="T51" fmla="*/ 95 h 136"/>
                <a:gd name="T52" fmla="*/ 81 w 264"/>
                <a:gd name="T53" fmla="*/ 84 h 136"/>
                <a:gd name="T54" fmla="*/ 83 w 264"/>
                <a:gd name="T55" fmla="*/ 85 h 136"/>
                <a:gd name="T56" fmla="*/ 73 w 264"/>
                <a:gd name="T57" fmla="*/ 62 h 136"/>
                <a:gd name="T58" fmla="*/ 116 w 264"/>
                <a:gd name="T59" fmla="*/ 93 h 136"/>
                <a:gd name="T60" fmla="*/ 92 w 264"/>
                <a:gd name="T61" fmla="*/ 37 h 136"/>
                <a:gd name="T62" fmla="*/ 184 w 264"/>
                <a:gd name="T63" fmla="*/ 37 h 136"/>
                <a:gd name="T64" fmla="*/ 137 w 264"/>
                <a:gd name="T65" fmla="*/ 87 h 136"/>
                <a:gd name="T66" fmla="*/ 190 w 264"/>
                <a:gd name="T67" fmla="*/ 49 h 136"/>
                <a:gd name="T68" fmla="*/ 180 w 264"/>
                <a:gd name="T69" fmla="*/ 81 h 136"/>
                <a:gd name="T70" fmla="*/ 183 w 264"/>
                <a:gd name="T71" fmla="*/ 85 h 136"/>
                <a:gd name="T72" fmla="*/ 182 w 264"/>
                <a:gd name="T73" fmla="*/ 97 h 136"/>
                <a:gd name="T74" fmla="*/ 262 w 264"/>
                <a:gd name="T75" fmla="*/ 97 h 136"/>
                <a:gd name="T76" fmla="*/ 262 w 264"/>
                <a:gd name="T77" fmla="*/ 85 h 136"/>
                <a:gd name="T78" fmla="*/ 43 w 264"/>
                <a:gd name="T79" fmla="*/ 128 h 136"/>
                <a:gd name="T80" fmla="*/ 43 w 264"/>
                <a:gd name="T81" fmla="*/ 65 h 136"/>
                <a:gd name="T82" fmla="*/ 46 w 264"/>
                <a:gd name="T83" fmla="*/ 88 h 136"/>
                <a:gd name="T84" fmla="*/ 34 w 264"/>
                <a:gd name="T85" fmla="*/ 97 h 136"/>
                <a:gd name="T86" fmla="*/ 51 w 264"/>
                <a:gd name="T87" fmla="*/ 101 h 136"/>
                <a:gd name="T88" fmla="*/ 43 w 264"/>
                <a:gd name="T89" fmla="*/ 128 h 136"/>
                <a:gd name="T90" fmla="*/ 52 w 264"/>
                <a:gd name="T91" fmla="*/ 95 h 136"/>
                <a:gd name="T92" fmla="*/ 64 w 264"/>
                <a:gd name="T93" fmla="*/ 73 h 136"/>
                <a:gd name="T94" fmla="*/ 222 w 264"/>
                <a:gd name="T95" fmla="*/ 128 h 136"/>
                <a:gd name="T96" fmla="*/ 203 w 264"/>
                <a:gd name="T97" fmla="*/ 71 h 136"/>
                <a:gd name="T98" fmla="*/ 223 w 264"/>
                <a:gd name="T99" fmla="*/ 107 h 136"/>
                <a:gd name="T100" fmla="*/ 226 w 264"/>
                <a:gd name="T101" fmla="*/ 102 h 136"/>
                <a:gd name="T102" fmla="*/ 222 w 264"/>
                <a:gd name="T103" fmla="*/ 65 h 136"/>
                <a:gd name="T104" fmla="*/ 222 w 264"/>
                <a:gd name="T105" fmla="*/ 12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4" h="136">
                  <a:moveTo>
                    <a:pt x="264" y="81"/>
                  </a:moveTo>
                  <a:cubicBezTo>
                    <a:pt x="259" y="63"/>
                    <a:pt x="242" y="51"/>
                    <a:pt x="222" y="51"/>
                  </a:cubicBezTo>
                  <a:cubicBezTo>
                    <a:pt x="214" y="51"/>
                    <a:pt x="207" y="53"/>
                    <a:pt x="201" y="56"/>
                  </a:cubicBezTo>
                  <a:cubicBezTo>
                    <a:pt x="191" y="38"/>
                    <a:pt x="191" y="38"/>
                    <a:pt x="191" y="38"/>
                  </a:cubicBezTo>
                  <a:cubicBezTo>
                    <a:pt x="195" y="36"/>
                    <a:pt x="195" y="36"/>
                    <a:pt x="195" y="36"/>
                  </a:cubicBezTo>
                  <a:cubicBezTo>
                    <a:pt x="201" y="47"/>
                    <a:pt x="201" y="47"/>
                    <a:pt x="201" y="47"/>
                  </a:cubicBezTo>
                  <a:cubicBezTo>
                    <a:pt x="201" y="48"/>
                    <a:pt x="202" y="48"/>
                    <a:pt x="202" y="49"/>
                  </a:cubicBezTo>
                  <a:cubicBezTo>
                    <a:pt x="203" y="49"/>
                    <a:pt x="203" y="49"/>
                    <a:pt x="204" y="49"/>
                  </a:cubicBezTo>
                  <a:cubicBezTo>
                    <a:pt x="204" y="49"/>
                    <a:pt x="205" y="49"/>
                    <a:pt x="205" y="49"/>
                  </a:cubicBezTo>
                  <a:cubicBezTo>
                    <a:pt x="205" y="49"/>
                    <a:pt x="209" y="47"/>
                    <a:pt x="213" y="45"/>
                  </a:cubicBezTo>
                  <a:cubicBezTo>
                    <a:pt x="216" y="44"/>
                    <a:pt x="218" y="43"/>
                    <a:pt x="219" y="42"/>
                  </a:cubicBezTo>
                  <a:cubicBezTo>
                    <a:pt x="222" y="41"/>
                    <a:pt x="224" y="40"/>
                    <a:pt x="224" y="38"/>
                  </a:cubicBezTo>
                  <a:cubicBezTo>
                    <a:pt x="224" y="37"/>
                    <a:pt x="224" y="37"/>
                    <a:pt x="224" y="37"/>
                  </a:cubicBezTo>
                  <a:cubicBezTo>
                    <a:pt x="224" y="36"/>
                    <a:pt x="224" y="29"/>
                    <a:pt x="224" y="22"/>
                  </a:cubicBezTo>
                  <a:cubicBezTo>
                    <a:pt x="224" y="22"/>
                    <a:pt x="224" y="21"/>
                    <a:pt x="223" y="20"/>
                  </a:cubicBezTo>
                  <a:cubicBezTo>
                    <a:pt x="222" y="19"/>
                    <a:pt x="221" y="19"/>
                    <a:pt x="221" y="19"/>
                  </a:cubicBezTo>
                  <a:cubicBezTo>
                    <a:pt x="191" y="19"/>
                    <a:pt x="191" y="19"/>
                    <a:pt x="191" y="19"/>
                  </a:cubicBezTo>
                  <a:cubicBezTo>
                    <a:pt x="190" y="19"/>
                    <a:pt x="189" y="19"/>
                    <a:pt x="189" y="20"/>
                  </a:cubicBezTo>
                  <a:cubicBezTo>
                    <a:pt x="188" y="21"/>
                    <a:pt x="188" y="23"/>
                    <a:pt x="188" y="24"/>
                  </a:cubicBezTo>
                  <a:cubicBezTo>
                    <a:pt x="193" y="33"/>
                    <a:pt x="193" y="33"/>
                    <a:pt x="193" y="33"/>
                  </a:cubicBezTo>
                  <a:cubicBezTo>
                    <a:pt x="189" y="35"/>
                    <a:pt x="189" y="35"/>
                    <a:pt x="189" y="35"/>
                  </a:cubicBezTo>
                  <a:cubicBezTo>
                    <a:pt x="186" y="28"/>
                    <a:pt x="186" y="28"/>
                    <a:pt x="186" y="28"/>
                  </a:cubicBezTo>
                  <a:cubicBezTo>
                    <a:pt x="178" y="15"/>
                    <a:pt x="182" y="7"/>
                    <a:pt x="182" y="7"/>
                  </a:cubicBezTo>
                  <a:cubicBezTo>
                    <a:pt x="183" y="6"/>
                    <a:pt x="183" y="6"/>
                    <a:pt x="183" y="5"/>
                  </a:cubicBezTo>
                  <a:cubicBezTo>
                    <a:pt x="183" y="5"/>
                    <a:pt x="183" y="4"/>
                    <a:pt x="183" y="4"/>
                  </a:cubicBezTo>
                  <a:cubicBezTo>
                    <a:pt x="183" y="1"/>
                    <a:pt x="181" y="0"/>
                    <a:pt x="179" y="0"/>
                  </a:cubicBezTo>
                  <a:cubicBezTo>
                    <a:pt x="157" y="0"/>
                    <a:pt x="157" y="0"/>
                    <a:pt x="157" y="0"/>
                  </a:cubicBezTo>
                  <a:cubicBezTo>
                    <a:pt x="155" y="0"/>
                    <a:pt x="153" y="1"/>
                    <a:pt x="153" y="4"/>
                  </a:cubicBezTo>
                  <a:cubicBezTo>
                    <a:pt x="153" y="6"/>
                    <a:pt x="155" y="8"/>
                    <a:pt x="157" y="8"/>
                  </a:cubicBezTo>
                  <a:cubicBezTo>
                    <a:pt x="176" y="8"/>
                    <a:pt x="176" y="8"/>
                    <a:pt x="176" y="8"/>
                  </a:cubicBezTo>
                  <a:cubicBezTo>
                    <a:pt x="175" y="12"/>
                    <a:pt x="175" y="20"/>
                    <a:pt x="180" y="30"/>
                  </a:cubicBezTo>
                  <a:cubicBezTo>
                    <a:pt x="142" y="19"/>
                    <a:pt x="94" y="30"/>
                    <a:pt x="89" y="31"/>
                  </a:cubicBezTo>
                  <a:cubicBezTo>
                    <a:pt x="81" y="18"/>
                    <a:pt x="81" y="18"/>
                    <a:pt x="81" y="18"/>
                  </a:cubicBezTo>
                  <a:cubicBezTo>
                    <a:pt x="95" y="18"/>
                    <a:pt x="95" y="18"/>
                    <a:pt x="95" y="18"/>
                  </a:cubicBezTo>
                  <a:cubicBezTo>
                    <a:pt x="99" y="18"/>
                    <a:pt x="101" y="15"/>
                    <a:pt x="101" y="12"/>
                  </a:cubicBezTo>
                  <a:cubicBezTo>
                    <a:pt x="101" y="8"/>
                    <a:pt x="99" y="6"/>
                    <a:pt x="95" y="6"/>
                  </a:cubicBezTo>
                  <a:cubicBezTo>
                    <a:pt x="58" y="6"/>
                    <a:pt x="58" y="6"/>
                    <a:pt x="58" y="6"/>
                  </a:cubicBezTo>
                  <a:cubicBezTo>
                    <a:pt x="55" y="6"/>
                    <a:pt x="52" y="8"/>
                    <a:pt x="52" y="12"/>
                  </a:cubicBezTo>
                  <a:cubicBezTo>
                    <a:pt x="52" y="15"/>
                    <a:pt x="55" y="18"/>
                    <a:pt x="58" y="18"/>
                  </a:cubicBezTo>
                  <a:cubicBezTo>
                    <a:pt x="75" y="18"/>
                    <a:pt x="75" y="18"/>
                    <a:pt x="75" y="18"/>
                  </a:cubicBezTo>
                  <a:cubicBezTo>
                    <a:pt x="85" y="36"/>
                    <a:pt x="85" y="36"/>
                    <a:pt x="85" y="36"/>
                  </a:cubicBezTo>
                  <a:cubicBezTo>
                    <a:pt x="68" y="59"/>
                    <a:pt x="68" y="59"/>
                    <a:pt x="68" y="59"/>
                  </a:cubicBezTo>
                  <a:cubicBezTo>
                    <a:pt x="61" y="54"/>
                    <a:pt x="52" y="51"/>
                    <a:pt x="43" y="51"/>
                  </a:cubicBezTo>
                  <a:cubicBezTo>
                    <a:pt x="23" y="51"/>
                    <a:pt x="6" y="63"/>
                    <a:pt x="1" y="81"/>
                  </a:cubicBezTo>
                  <a:cubicBezTo>
                    <a:pt x="0" y="82"/>
                    <a:pt x="1" y="84"/>
                    <a:pt x="3" y="85"/>
                  </a:cubicBezTo>
                  <a:cubicBezTo>
                    <a:pt x="4" y="85"/>
                    <a:pt x="4" y="85"/>
                    <a:pt x="5" y="84"/>
                  </a:cubicBezTo>
                  <a:cubicBezTo>
                    <a:pt x="4" y="88"/>
                    <a:pt x="3" y="92"/>
                    <a:pt x="3" y="97"/>
                  </a:cubicBezTo>
                  <a:cubicBezTo>
                    <a:pt x="3" y="118"/>
                    <a:pt x="21" y="136"/>
                    <a:pt x="43" y="136"/>
                  </a:cubicBezTo>
                  <a:cubicBezTo>
                    <a:pt x="63" y="136"/>
                    <a:pt x="80" y="121"/>
                    <a:pt x="82" y="101"/>
                  </a:cubicBezTo>
                  <a:cubicBezTo>
                    <a:pt x="115" y="101"/>
                    <a:pt x="115" y="101"/>
                    <a:pt x="115" y="101"/>
                  </a:cubicBezTo>
                  <a:cubicBezTo>
                    <a:pt x="115" y="100"/>
                    <a:pt x="115" y="99"/>
                    <a:pt x="115" y="98"/>
                  </a:cubicBezTo>
                  <a:cubicBezTo>
                    <a:pt x="115" y="97"/>
                    <a:pt x="115" y="96"/>
                    <a:pt x="116" y="95"/>
                  </a:cubicBezTo>
                  <a:cubicBezTo>
                    <a:pt x="82" y="95"/>
                    <a:pt x="82" y="95"/>
                    <a:pt x="82" y="95"/>
                  </a:cubicBezTo>
                  <a:cubicBezTo>
                    <a:pt x="82" y="91"/>
                    <a:pt x="82" y="88"/>
                    <a:pt x="81" y="84"/>
                  </a:cubicBezTo>
                  <a:cubicBezTo>
                    <a:pt x="81" y="85"/>
                    <a:pt x="81" y="85"/>
                    <a:pt x="82" y="85"/>
                  </a:cubicBezTo>
                  <a:cubicBezTo>
                    <a:pt x="83" y="85"/>
                    <a:pt x="83" y="85"/>
                    <a:pt x="83" y="85"/>
                  </a:cubicBezTo>
                  <a:cubicBezTo>
                    <a:pt x="84" y="84"/>
                    <a:pt x="85" y="82"/>
                    <a:pt x="85" y="81"/>
                  </a:cubicBezTo>
                  <a:cubicBezTo>
                    <a:pt x="83" y="73"/>
                    <a:pt x="78" y="67"/>
                    <a:pt x="73" y="62"/>
                  </a:cubicBezTo>
                  <a:cubicBezTo>
                    <a:pt x="88" y="41"/>
                    <a:pt x="88" y="41"/>
                    <a:pt x="88" y="41"/>
                  </a:cubicBezTo>
                  <a:cubicBezTo>
                    <a:pt x="116" y="93"/>
                    <a:pt x="116" y="93"/>
                    <a:pt x="116" y="93"/>
                  </a:cubicBezTo>
                  <a:cubicBezTo>
                    <a:pt x="117" y="91"/>
                    <a:pt x="119" y="89"/>
                    <a:pt x="120" y="88"/>
                  </a:cubicBezTo>
                  <a:cubicBezTo>
                    <a:pt x="92" y="37"/>
                    <a:pt x="92" y="37"/>
                    <a:pt x="92" y="37"/>
                  </a:cubicBezTo>
                  <a:cubicBezTo>
                    <a:pt x="102" y="34"/>
                    <a:pt x="149" y="25"/>
                    <a:pt x="183" y="37"/>
                  </a:cubicBezTo>
                  <a:cubicBezTo>
                    <a:pt x="184" y="37"/>
                    <a:pt x="184" y="37"/>
                    <a:pt x="184" y="37"/>
                  </a:cubicBezTo>
                  <a:cubicBezTo>
                    <a:pt x="188" y="44"/>
                    <a:pt x="188" y="44"/>
                    <a:pt x="188" y="44"/>
                  </a:cubicBezTo>
                  <a:cubicBezTo>
                    <a:pt x="137" y="87"/>
                    <a:pt x="137" y="87"/>
                    <a:pt x="137" y="87"/>
                  </a:cubicBezTo>
                  <a:cubicBezTo>
                    <a:pt x="139" y="88"/>
                    <a:pt x="140" y="89"/>
                    <a:pt x="141" y="91"/>
                  </a:cubicBezTo>
                  <a:cubicBezTo>
                    <a:pt x="190" y="49"/>
                    <a:pt x="190" y="49"/>
                    <a:pt x="190" y="49"/>
                  </a:cubicBezTo>
                  <a:cubicBezTo>
                    <a:pt x="196" y="59"/>
                    <a:pt x="196" y="59"/>
                    <a:pt x="196" y="59"/>
                  </a:cubicBezTo>
                  <a:cubicBezTo>
                    <a:pt x="188" y="64"/>
                    <a:pt x="182" y="72"/>
                    <a:pt x="180" y="81"/>
                  </a:cubicBezTo>
                  <a:cubicBezTo>
                    <a:pt x="179" y="82"/>
                    <a:pt x="180" y="84"/>
                    <a:pt x="182" y="85"/>
                  </a:cubicBezTo>
                  <a:cubicBezTo>
                    <a:pt x="183" y="85"/>
                    <a:pt x="183" y="85"/>
                    <a:pt x="183" y="85"/>
                  </a:cubicBezTo>
                  <a:cubicBezTo>
                    <a:pt x="183" y="85"/>
                    <a:pt x="184" y="85"/>
                    <a:pt x="184" y="84"/>
                  </a:cubicBezTo>
                  <a:cubicBezTo>
                    <a:pt x="183" y="88"/>
                    <a:pt x="182" y="92"/>
                    <a:pt x="182" y="97"/>
                  </a:cubicBezTo>
                  <a:cubicBezTo>
                    <a:pt x="182" y="118"/>
                    <a:pt x="200" y="136"/>
                    <a:pt x="222" y="136"/>
                  </a:cubicBezTo>
                  <a:cubicBezTo>
                    <a:pt x="244" y="136"/>
                    <a:pt x="262" y="118"/>
                    <a:pt x="262" y="97"/>
                  </a:cubicBezTo>
                  <a:cubicBezTo>
                    <a:pt x="262" y="92"/>
                    <a:pt x="261" y="88"/>
                    <a:pt x="260" y="84"/>
                  </a:cubicBezTo>
                  <a:cubicBezTo>
                    <a:pt x="260" y="85"/>
                    <a:pt x="261" y="85"/>
                    <a:pt x="262" y="85"/>
                  </a:cubicBezTo>
                  <a:cubicBezTo>
                    <a:pt x="263" y="84"/>
                    <a:pt x="264" y="82"/>
                    <a:pt x="264" y="81"/>
                  </a:cubicBezTo>
                  <a:close/>
                  <a:moveTo>
                    <a:pt x="43" y="128"/>
                  </a:moveTo>
                  <a:cubicBezTo>
                    <a:pt x="25" y="128"/>
                    <a:pt x="11" y="114"/>
                    <a:pt x="11" y="97"/>
                  </a:cubicBezTo>
                  <a:cubicBezTo>
                    <a:pt x="11" y="79"/>
                    <a:pt x="25" y="65"/>
                    <a:pt x="43" y="65"/>
                  </a:cubicBezTo>
                  <a:cubicBezTo>
                    <a:pt x="49" y="65"/>
                    <a:pt x="55" y="67"/>
                    <a:pt x="60" y="70"/>
                  </a:cubicBezTo>
                  <a:cubicBezTo>
                    <a:pt x="46" y="88"/>
                    <a:pt x="46" y="88"/>
                    <a:pt x="46" y="88"/>
                  </a:cubicBezTo>
                  <a:cubicBezTo>
                    <a:pt x="45" y="88"/>
                    <a:pt x="44" y="88"/>
                    <a:pt x="43" y="88"/>
                  </a:cubicBezTo>
                  <a:cubicBezTo>
                    <a:pt x="38" y="88"/>
                    <a:pt x="34" y="92"/>
                    <a:pt x="34" y="97"/>
                  </a:cubicBezTo>
                  <a:cubicBezTo>
                    <a:pt x="34" y="101"/>
                    <a:pt x="38" y="105"/>
                    <a:pt x="43" y="105"/>
                  </a:cubicBezTo>
                  <a:cubicBezTo>
                    <a:pt x="46" y="105"/>
                    <a:pt x="49" y="103"/>
                    <a:pt x="51" y="101"/>
                  </a:cubicBezTo>
                  <a:cubicBezTo>
                    <a:pt x="74" y="101"/>
                    <a:pt x="74" y="101"/>
                    <a:pt x="74" y="101"/>
                  </a:cubicBezTo>
                  <a:cubicBezTo>
                    <a:pt x="72" y="116"/>
                    <a:pt x="59" y="128"/>
                    <a:pt x="43" y="128"/>
                  </a:cubicBezTo>
                  <a:close/>
                  <a:moveTo>
                    <a:pt x="74" y="95"/>
                  </a:moveTo>
                  <a:cubicBezTo>
                    <a:pt x="52" y="95"/>
                    <a:pt x="52" y="95"/>
                    <a:pt x="52" y="95"/>
                  </a:cubicBezTo>
                  <a:cubicBezTo>
                    <a:pt x="51" y="94"/>
                    <a:pt x="51" y="93"/>
                    <a:pt x="51" y="92"/>
                  </a:cubicBezTo>
                  <a:cubicBezTo>
                    <a:pt x="64" y="73"/>
                    <a:pt x="64" y="73"/>
                    <a:pt x="64" y="73"/>
                  </a:cubicBezTo>
                  <a:cubicBezTo>
                    <a:pt x="70" y="79"/>
                    <a:pt x="74" y="86"/>
                    <a:pt x="74" y="95"/>
                  </a:cubicBezTo>
                  <a:close/>
                  <a:moveTo>
                    <a:pt x="222" y="128"/>
                  </a:moveTo>
                  <a:cubicBezTo>
                    <a:pt x="204" y="128"/>
                    <a:pt x="190" y="114"/>
                    <a:pt x="190" y="97"/>
                  </a:cubicBezTo>
                  <a:cubicBezTo>
                    <a:pt x="190" y="86"/>
                    <a:pt x="195" y="77"/>
                    <a:pt x="203" y="71"/>
                  </a:cubicBezTo>
                  <a:cubicBezTo>
                    <a:pt x="221" y="105"/>
                    <a:pt x="221" y="105"/>
                    <a:pt x="221" y="105"/>
                  </a:cubicBezTo>
                  <a:cubicBezTo>
                    <a:pt x="221" y="106"/>
                    <a:pt x="222" y="107"/>
                    <a:pt x="223" y="107"/>
                  </a:cubicBezTo>
                  <a:cubicBezTo>
                    <a:pt x="224" y="107"/>
                    <a:pt x="224" y="106"/>
                    <a:pt x="225" y="106"/>
                  </a:cubicBezTo>
                  <a:cubicBezTo>
                    <a:pt x="226" y="105"/>
                    <a:pt x="227" y="104"/>
                    <a:pt x="226" y="102"/>
                  </a:cubicBezTo>
                  <a:cubicBezTo>
                    <a:pt x="207" y="68"/>
                    <a:pt x="207" y="68"/>
                    <a:pt x="207" y="68"/>
                  </a:cubicBezTo>
                  <a:cubicBezTo>
                    <a:pt x="212" y="66"/>
                    <a:pt x="217" y="65"/>
                    <a:pt x="222" y="65"/>
                  </a:cubicBezTo>
                  <a:cubicBezTo>
                    <a:pt x="239" y="65"/>
                    <a:pt x="254" y="79"/>
                    <a:pt x="254" y="97"/>
                  </a:cubicBezTo>
                  <a:cubicBezTo>
                    <a:pt x="254" y="114"/>
                    <a:pt x="239" y="128"/>
                    <a:pt x="222" y="1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0" name="Freeform 675"/>
            <p:cNvSpPr/>
            <p:nvPr/>
          </p:nvSpPr>
          <p:spPr bwMode="auto">
            <a:xfrm>
              <a:off x="5947503" y="5135439"/>
              <a:ext cx="7650" cy="149721"/>
            </a:xfrm>
            <a:custGeom>
              <a:avLst/>
              <a:gdLst>
                <a:gd name="T0" fmla="*/ 0 w 21"/>
                <a:gd name="T1" fmla="*/ 0 h 411"/>
                <a:gd name="T2" fmla="*/ 11 w 21"/>
                <a:gd name="T3" fmla="*/ 411 h 411"/>
                <a:gd name="T4" fmla="*/ 21 w 21"/>
                <a:gd name="T5" fmla="*/ 411 h 411"/>
                <a:gd name="T6" fmla="*/ 9 w 21"/>
                <a:gd name="T7" fmla="*/ 0 h 411"/>
                <a:gd name="T8" fmla="*/ 0 w 21"/>
                <a:gd name="T9" fmla="*/ 0 h 411"/>
              </a:gdLst>
              <a:ahLst/>
              <a:cxnLst>
                <a:cxn ang="0">
                  <a:pos x="T0" y="T1"/>
                </a:cxn>
                <a:cxn ang="0">
                  <a:pos x="T2" y="T3"/>
                </a:cxn>
                <a:cxn ang="0">
                  <a:pos x="T4" y="T5"/>
                </a:cxn>
                <a:cxn ang="0">
                  <a:pos x="T6" y="T7"/>
                </a:cxn>
                <a:cxn ang="0">
                  <a:pos x="T8" y="T9"/>
                </a:cxn>
              </a:cxnLst>
              <a:rect l="0" t="0" r="r" b="b"/>
              <a:pathLst>
                <a:path w="21" h="411">
                  <a:moveTo>
                    <a:pt x="0" y="0"/>
                  </a:moveTo>
                  <a:lnTo>
                    <a:pt x="11" y="411"/>
                  </a:lnTo>
                  <a:lnTo>
                    <a:pt x="21" y="411"/>
                  </a:lnTo>
                  <a:lnTo>
                    <a:pt x="9"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1" name="Freeform 676"/>
            <p:cNvSpPr/>
            <p:nvPr/>
          </p:nvSpPr>
          <p:spPr bwMode="auto">
            <a:xfrm>
              <a:off x="5875739" y="5133618"/>
              <a:ext cx="150085" cy="67028"/>
            </a:xfrm>
            <a:custGeom>
              <a:avLst/>
              <a:gdLst>
                <a:gd name="T0" fmla="*/ 85 w 174"/>
                <a:gd name="T1" fmla="*/ 0 h 78"/>
                <a:gd name="T2" fmla="*/ 0 w 174"/>
                <a:gd name="T3" fmla="*/ 67 h 78"/>
                <a:gd name="T4" fmla="*/ 87 w 174"/>
                <a:gd name="T5" fmla="*/ 77 h 78"/>
                <a:gd name="T6" fmla="*/ 174 w 174"/>
                <a:gd name="T7" fmla="*/ 62 h 78"/>
                <a:gd name="T8" fmla="*/ 85 w 174"/>
                <a:gd name="T9" fmla="*/ 0 h 78"/>
              </a:gdLst>
              <a:ahLst/>
              <a:cxnLst>
                <a:cxn ang="0">
                  <a:pos x="T0" y="T1"/>
                </a:cxn>
                <a:cxn ang="0">
                  <a:pos x="T2" y="T3"/>
                </a:cxn>
                <a:cxn ang="0">
                  <a:pos x="T4" y="T5"/>
                </a:cxn>
                <a:cxn ang="0">
                  <a:pos x="T6" y="T7"/>
                </a:cxn>
                <a:cxn ang="0">
                  <a:pos x="T8" y="T9"/>
                </a:cxn>
              </a:cxnLst>
              <a:rect l="0" t="0" r="r" b="b"/>
              <a:pathLst>
                <a:path w="174" h="78">
                  <a:moveTo>
                    <a:pt x="85" y="0"/>
                  </a:moveTo>
                  <a:cubicBezTo>
                    <a:pt x="85" y="0"/>
                    <a:pt x="20" y="12"/>
                    <a:pt x="0" y="67"/>
                  </a:cubicBezTo>
                  <a:cubicBezTo>
                    <a:pt x="14" y="75"/>
                    <a:pt x="58" y="78"/>
                    <a:pt x="87" y="77"/>
                  </a:cubicBezTo>
                  <a:cubicBezTo>
                    <a:pt x="116" y="76"/>
                    <a:pt x="160" y="71"/>
                    <a:pt x="174" y="62"/>
                  </a:cubicBezTo>
                  <a:cubicBezTo>
                    <a:pt x="150" y="8"/>
                    <a:pt x="85" y="0"/>
                    <a:pt x="8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2" name="Freeform 677"/>
            <p:cNvSpPr>
              <a:spLocks noEditPoints="1"/>
            </p:cNvSpPr>
            <p:nvPr/>
          </p:nvSpPr>
          <p:spPr bwMode="auto">
            <a:xfrm>
              <a:off x="5880110" y="5209389"/>
              <a:ext cx="171578" cy="106735"/>
            </a:xfrm>
            <a:custGeom>
              <a:avLst/>
              <a:gdLst>
                <a:gd name="T0" fmla="*/ 185 w 199"/>
                <a:gd name="T1" fmla="*/ 24 h 124"/>
                <a:gd name="T2" fmla="*/ 198 w 199"/>
                <a:gd name="T3" fmla="*/ 14 h 124"/>
                <a:gd name="T4" fmla="*/ 198 w 199"/>
                <a:gd name="T5" fmla="*/ 10 h 124"/>
                <a:gd name="T6" fmla="*/ 194 w 199"/>
                <a:gd name="T7" fmla="*/ 10 h 124"/>
                <a:gd name="T8" fmla="*/ 188 w 199"/>
                <a:gd name="T9" fmla="*/ 14 h 124"/>
                <a:gd name="T10" fmla="*/ 160 w 199"/>
                <a:gd name="T11" fmla="*/ 6 h 124"/>
                <a:gd name="T12" fmla="*/ 161 w 199"/>
                <a:gd name="T13" fmla="*/ 6 h 124"/>
                <a:gd name="T14" fmla="*/ 162 w 199"/>
                <a:gd name="T15" fmla="*/ 2 h 124"/>
                <a:gd name="T16" fmla="*/ 158 w 199"/>
                <a:gd name="T17" fmla="*/ 1 h 124"/>
                <a:gd name="T18" fmla="*/ 51 w 199"/>
                <a:gd name="T19" fmla="*/ 72 h 124"/>
                <a:gd name="T20" fmla="*/ 37 w 199"/>
                <a:gd name="T21" fmla="*/ 67 h 124"/>
                <a:gd name="T22" fmla="*/ 35 w 199"/>
                <a:gd name="T23" fmla="*/ 68 h 124"/>
                <a:gd name="T24" fmla="*/ 4 w 199"/>
                <a:gd name="T25" fmla="*/ 58 h 124"/>
                <a:gd name="T26" fmla="*/ 0 w 199"/>
                <a:gd name="T27" fmla="*/ 60 h 124"/>
                <a:gd name="T28" fmla="*/ 2 w 199"/>
                <a:gd name="T29" fmla="*/ 64 h 124"/>
                <a:gd name="T30" fmla="*/ 11 w 199"/>
                <a:gd name="T31" fmla="*/ 66 h 124"/>
                <a:gd name="T32" fmla="*/ 21 w 199"/>
                <a:gd name="T33" fmla="*/ 76 h 124"/>
                <a:gd name="T34" fmla="*/ 32 w 199"/>
                <a:gd name="T35" fmla="*/ 84 h 124"/>
                <a:gd name="T36" fmla="*/ 5 w 199"/>
                <a:gd name="T37" fmla="*/ 102 h 124"/>
                <a:gd name="T38" fmla="*/ 4 w 199"/>
                <a:gd name="T39" fmla="*/ 106 h 124"/>
                <a:gd name="T40" fmla="*/ 7 w 199"/>
                <a:gd name="T41" fmla="*/ 107 h 124"/>
                <a:gd name="T42" fmla="*/ 8 w 199"/>
                <a:gd name="T43" fmla="*/ 106 h 124"/>
                <a:gd name="T44" fmla="*/ 37 w 199"/>
                <a:gd name="T45" fmla="*/ 87 h 124"/>
                <a:gd name="T46" fmla="*/ 73 w 199"/>
                <a:gd name="T47" fmla="*/ 98 h 124"/>
                <a:gd name="T48" fmla="*/ 44 w 199"/>
                <a:gd name="T49" fmla="*/ 119 h 124"/>
                <a:gd name="T50" fmla="*/ 44 w 199"/>
                <a:gd name="T51" fmla="*/ 123 h 124"/>
                <a:gd name="T52" fmla="*/ 46 w 199"/>
                <a:gd name="T53" fmla="*/ 124 h 124"/>
                <a:gd name="T54" fmla="*/ 48 w 199"/>
                <a:gd name="T55" fmla="*/ 124 h 124"/>
                <a:gd name="T56" fmla="*/ 82 w 199"/>
                <a:gd name="T57" fmla="*/ 99 h 124"/>
                <a:gd name="T58" fmla="*/ 91 w 199"/>
                <a:gd name="T59" fmla="*/ 98 h 124"/>
                <a:gd name="T60" fmla="*/ 91 w 199"/>
                <a:gd name="T61" fmla="*/ 98 h 124"/>
                <a:gd name="T62" fmla="*/ 106 w 199"/>
                <a:gd name="T63" fmla="*/ 95 h 124"/>
                <a:gd name="T64" fmla="*/ 152 w 199"/>
                <a:gd name="T65" fmla="*/ 109 h 124"/>
                <a:gd name="T66" fmla="*/ 153 w 199"/>
                <a:gd name="T67" fmla="*/ 109 h 124"/>
                <a:gd name="T68" fmla="*/ 155 w 199"/>
                <a:gd name="T69" fmla="*/ 107 h 124"/>
                <a:gd name="T70" fmla="*/ 154 w 199"/>
                <a:gd name="T71" fmla="*/ 104 h 124"/>
                <a:gd name="T72" fmla="*/ 144 w 199"/>
                <a:gd name="T73" fmla="*/ 100 h 124"/>
                <a:gd name="T74" fmla="*/ 142 w 199"/>
                <a:gd name="T75" fmla="*/ 73 h 124"/>
                <a:gd name="T76" fmla="*/ 185 w 199"/>
                <a:gd name="T77" fmla="*/ 24 h 124"/>
                <a:gd name="T78" fmla="*/ 54 w 199"/>
                <a:gd name="T79" fmla="*/ 86 h 124"/>
                <a:gd name="T80" fmla="*/ 52 w 199"/>
                <a:gd name="T81" fmla="*/ 85 h 124"/>
                <a:gd name="T82" fmla="*/ 49 w 199"/>
                <a:gd name="T83" fmla="*/ 82 h 124"/>
                <a:gd name="T84" fmla="*/ 48 w 199"/>
                <a:gd name="T85" fmla="*/ 81 h 124"/>
                <a:gd name="T86" fmla="*/ 48 w 199"/>
                <a:gd name="T87" fmla="*/ 80 h 124"/>
                <a:gd name="T88" fmla="*/ 51 w 199"/>
                <a:gd name="T89" fmla="*/ 78 h 124"/>
                <a:gd name="T90" fmla="*/ 73 w 199"/>
                <a:gd name="T91" fmla="*/ 85 h 124"/>
                <a:gd name="T92" fmla="*/ 57 w 199"/>
                <a:gd name="T93" fmla="*/ 88 h 124"/>
                <a:gd name="T94" fmla="*/ 57 w 199"/>
                <a:gd name="T95" fmla="*/ 88 h 124"/>
                <a:gd name="T96" fmla="*/ 54 w 199"/>
                <a:gd name="T97" fmla="*/ 86 h 124"/>
                <a:gd name="T98" fmla="*/ 107 w 199"/>
                <a:gd name="T99" fmla="*/ 64 h 124"/>
                <a:gd name="T100" fmla="*/ 105 w 199"/>
                <a:gd name="T101" fmla="*/ 43 h 124"/>
                <a:gd name="T102" fmla="*/ 152 w 199"/>
                <a:gd name="T103" fmla="*/ 12 h 124"/>
                <a:gd name="T104" fmla="*/ 107 w 199"/>
                <a:gd name="T105" fmla="*/ 64 h 124"/>
                <a:gd name="T106" fmla="*/ 102 w 199"/>
                <a:gd name="T107" fmla="*/ 45 h 124"/>
                <a:gd name="T108" fmla="*/ 103 w 199"/>
                <a:gd name="T109" fmla="*/ 66 h 124"/>
                <a:gd name="T110" fmla="*/ 81 w 199"/>
                <a:gd name="T111" fmla="*/ 81 h 124"/>
                <a:gd name="T112" fmla="*/ 58 w 199"/>
                <a:gd name="T113" fmla="*/ 74 h 124"/>
                <a:gd name="T114" fmla="*/ 102 w 199"/>
                <a:gd name="T115" fmla="*/ 45 h 124"/>
                <a:gd name="T116" fmla="*/ 140 w 199"/>
                <a:gd name="T117" fmla="*/ 99 h 124"/>
                <a:gd name="T118" fmla="*/ 115 w 199"/>
                <a:gd name="T119" fmla="*/ 91 h 124"/>
                <a:gd name="T120" fmla="*/ 138 w 199"/>
                <a:gd name="T121" fmla="*/ 76 h 124"/>
                <a:gd name="T122" fmla="*/ 140 w 199"/>
                <a:gd name="T123" fmla="*/ 9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9" h="124">
                  <a:moveTo>
                    <a:pt x="185" y="24"/>
                  </a:moveTo>
                  <a:cubicBezTo>
                    <a:pt x="198" y="14"/>
                    <a:pt x="198" y="14"/>
                    <a:pt x="198" y="14"/>
                  </a:cubicBezTo>
                  <a:cubicBezTo>
                    <a:pt x="199" y="13"/>
                    <a:pt x="199" y="12"/>
                    <a:pt x="198" y="10"/>
                  </a:cubicBezTo>
                  <a:cubicBezTo>
                    <a:pt x="197" y="9"/>
                    <a:pt x="195" y="9"/>
                    <a:pt x="194" y="10"/>
                  </a:cubicBezTo>
                  <a:cubicBezTo>
                    <a:pt x="188" y="14"/>
                    <a:pt x="188" y="14"/>
                    <a:pt x="188" y="14"/>
                  </a:cubicBezTo>
                  <a:cubicBezTo>
                    <a:pt x="160" y="6"/>
                    <a:pt x="160" y="6"/>
                    <a:pt x="160" y="6"/>
                  </a:cubicBezTo>
                  <a:cubicBezTo>
                    <a:pt x="161" y="6"/>
                    <a:pt x="161" y="6"/>
                    <a:pt x="161" y="6"/>
                  </a:cubicBezTo>
                  <a:cubicBezTo>
                    <a:pt x="163" y="5"/>
                    <a:pt x="163" y="3"/>
                    <a:pt x="162" y="2"/>
                  </a:cubicBezTo>
                  <a:cubicBezTo>
                    <a:pt x="161" y="0"/>
                    <a:pt x="159" y="0"/>
                    <a:pt x="158" y="1"/>
                  </a:cubicBezTo>
                  <a:cubicBezTo>
                    <a:pt x="51" y="72"/>
                    <a:pt x="51" y="72"/>
                    <a:pt x="51" y="72"/>
                  </a:cubicBezTo>
                  <a:cubicBezTo>
                    <a:pt x="37" y="67"/>
                    <a:pt x="37" y="67"/>
                    <a:pt x="37" y="67"/>
                  </a:cubicBezTo>
                  <a:cubicBezTo>
                    <a:pt x="36" y="67"/>
                    <a:pt x="36" y="67"/>
                    <a:pt x="35" y="68"/>
                  </a:cubicBezTo>
                  <a:cubicBezTo>
                    <a:pt x="4" y="58"/>
                    <a:pt x="4" y="58"/>
                    <a:pt x="4" y="58"/>
                  </a:cubicBezTo>
                  <a:cubicBezTo>
                    <a:pt x="2" y="58"/>
                    <a:pt x="1" y="58"/>
                    <a:pt x="0" y="60"/>
                  </a:cubicBezTo>
                  <a:cubicBezTo>
                    <a:pt x="0" y="62"/>
                    <a:pt x="1" y="63"/>
                    <a:pt x="2" y="64"/>
                  </a:cubicBezTo>
                  <a:cubicBezTo>
                    <a:pt x="11" y="66"/>
                    <a:pt x="11" y="66"/>
                    <a:pt x="11" y="66"/>
                  </a:cubicBezTo>
                  <a:cubicBezTo>
                    <a:pt x="14" y="70"/>
                    <a:pt x="18" y="74"/>
                    <a:pt x="21" y="76"/>
                  </a:cubicBezTo>
                  <a:cubicBezTo>
                    <a:pt x="25" y="79"/>
                    <a:pt x="28" y="82"/>
                    <a:pt x="32" y="84"/>
                  </a:cubicBezTo>
                  <a:cubicBezTo>
                    <a:pt x="5" y="102"/>
                    <a:pt x="5" y="102"/>
                    <a:pt x="5" y="102"/>
                  </a:cubicBezTo>
                  <a:cubicBezTo>
                    <a:pt x="4" y="102"/>
                    <a:pt x="3" y="104"/>
                    <a:pt x="4" y="106"/>
                  </a:cubicBezTo>
                  <a:cubicBezTo>
                    <a:pt x="5" y="106"/>
                    <a:pt x="6" y="107"/>
                    <a:pt x="7" y="107"/>
                  </a:cubicBezTo>
                  <a:cubicBezTo>
                    <a:pt x="7" y="107"/>
                    <a:pt x="8" y="107"/>
                    <a:pt x="8" y="106"/>
                  </a:cubicBezTo>
                  <a:cubicBezTo>
                    <a:pt x="37" y="87"/>
                    <a:pt x="37" y="87"/>
                    <a:pt x="37" y="87"/>
                  </a:cubicBezTo>
                  <a:cubicBezTo>
                    <a:pt x="50" y="94"/>
                    <a:pt x="63" y="97"/>
                    <a:pt x="73" y="98"/>
                  </a:cubicBezTo>
                  <a:cubicBezTo>
                    <a:pt x="44" y="119"/>
                    <a:pt x="44" y="119"/>
                    <a:pt x="44" y="119"/>
                  </a:cubicBezTo>
                  <a:cubicBezTo>
                    <a:pt x="43" y="120"/>
                    <a:pt x="43" y="122"/>
                    <a:pt x="44" y="123"/>
                  </a:cubicBezTo>
                  <a:cubicBezTo>
                    <a:pt x="44" y="124"/>
                    <a:pt x="45" y="124"/>
                    <a:pt x="46" y="124"/>
                  </a:cubicBezTo>
                  <a:cubicBezTo>
                    <a:pt x="47" y="124"/>
                    <a:pt x="47" y="124"/>
                    <a:pt x="48" y="124"/>
                  </a:cubicBezTo>
                  <a:cubicBezTo>
                    <a:pt x="82" y="99"/>
                    <a:pt x="82" y="99"/>
                    <a:pt x="82" y="99"/>
                  </a:cubicBezTo>
                  <a:cubicBezTo>
                    <a:pt x="88" y="99"/>
                    <a:pt x="91" y="98"/>
                    <a:pt x="91" y="98"/>
                  </a:cubicBezTo>
                  <a:cubicBezTo>
                    <a:pt x="91" y="98"/>
                    <a:pt x="91" y="98"/>
                    <a:pt x="91" y="98"/>
                  </a:cubicBezTo>
                  <a:cubicBezTo>
                    <a:pt x="96" y="98"/>
                    <a:pt x="101" y="97"/>
                    <a:pt x="106" y="95"/>
                  </a:cubicBezTo>
                  <a:cubicBezTo>
                    <a:pt x="152" y="109"/>
                    <a:pt x="152" y="109"/>
                    <a:pt x="152" y="109"/>
                  </a:cubicBezTo>
                  <a:cubicBezTo>
                    <a:pt x="153" y="109"/>
                    <a:pt x="153" y="109"/>
                    <a:pt x="153" y="109"/>
                  </a:cubicBezTo>
                  <a:cubicBezTo>
                    <a:pt x="154" y="109"/>
                    <a:pt x="155" y="108"/>
                    <a:pt x="155" y="107"/>
                  </a:cubicBezTo>
                  <a:cubicBezTo>
                    <a:pt x="156" y="106"/>
                    <a:pt x="155" y="104"/>
                    <a:pt x="154" y="104"/>
                  </a:cubicBezTo>
                  <a:cubicBezTo>
                    <a:pt x="144" y="100"/>
                    <a:pt x="144" y="100"/>
                    <a:pt x="144" y="100"/>
                  </a:cubicBezTo>
                  <a:cubicBezTo>
                    <a:pt x="142" y="73"/>
                    <a:pt x="142" y="73"/>
                    <a:pt x="142" y="73"/>
                  </a:cubicBezTo>
                  <a:cubicBezTo>
                    <a:pt x="161" y="56"/>
                    <a:pt x="177" y="35"/>
                    <a:pt x="185" y="24"/>
                  </a:cubicBezTo>
                  <a:close/>
                  <a:moveTo>
                    <a:pt x="54" y="86"/>
                  </a:moveTo>
                  <a:cubicBezTo>
                    <a:pt x="52" y="85"/>
                    <a:pt x="52" y="85"/>
                    <a:pt x="52" y="85"/>
                  </a:cubicBezTo>
                  <a:cubicBezTo>
                    <a:pt x="51" y="84"/>
                    <a:pt x="50" y="83"/>
                    <a:pt x="49" y="82"/>
                  </a:cubicBezTo>
                  <a:cubicBezTo>
                    <a:pt x="48" y="81"/>
                    <a:pt x="48" y="81"/>
                    <a:pt x="48" y="81"/>
                  </a:cubicBezTo>
                  <a:cubicBezTo>
                    <a:pt x="48" y="80"/>
                    <a:pt x="48" y="80"/>
                    <a:pt x="48" y="80"/>
                  </a:cubicBezTo>
                  <a:cubicBezTo>
                    <a:pt x="51" y="78"/>
                    <a:pt x="51" y="78"/>
                    <a:pt x="51" y="78"/>
                  </a:cubicBezTo>
                  <a:cubicBezTo>
                    <a:pt x="73" y="85"/>
                    <a:pt x="73" y="85"/>
                    <a:pt x="73" y="85"/>
                  </a:cubicBezTo>
                  <a:cubicBezTo>
                    <a:pt x="67" y="86"/>
                    <a:pt x="62" y="88"/>
                    <a:pt x="57" y="88"/>
                  </a:cubicBezTo>
                  <a:cubicBezTo>
                    <a:pt x="57" y="88"/>
                    <a:pt x="57" y="88"/>
                    <a:pt x="57" y="88"/>
                  </a:cubicBezTo>
                  <a:cubicBezTo>
                    <a:pt x="56" y="87"/>
                    <a:pt x="55" y="87"/>
                    <a:pt x="54" y="86"/>
                  </a:cubicBezTo>
                  <a:close/>
                  <a:moveTo>
                    <a:pt x="107" y="64"/>
                  </a:moveTo>
                  <a:cubicBezTo>
                    <a:pt x="105" y="43"/>
                    <a:pt x="105" y="43"/>
                    <a:pt x="105" y="43"/>
                  </a:cubicBezTo>
                  <a:cubicBezTo>
                    <a:pt x="152" y="12"/>
                    <a:pt x="152" y="12"/>
                    <a:pt x="152" y="12"/>
                  </a:cubicBezTo>
                  <a:cubicBezTo>
                    <a:pt x="145" y="22"/>
                    <a:pt x="128" y="46"/>
                    <a:pt x="107" y="64"/>
                  </a:cubicBezTo>
                  <a:close/>
                  <a:moveTo>
                    <a:pt x="102" y="45"/>
                  </a:moveTo>
                  <a:cubicBezTo>
                    <a:pt x="103" y="66"/>
                    <a:pt x="103" y="66"/>
                    <a:pt x="103" y="66"/>
                  </a:cubicBezTo>
                  <a:cubicBezTo>
                    <a:pt x="96" y="72"/>
                    <a:pt x="89" y="77"/>
                    <a:pt x="81" y="81"/>
                  </a:cubicBezTo>
                  <a:cubicBezTo>
                    <a:pt x="58" y="74"/>
                    <a:pt x="58" y="74"/>
                    <a:pt x="58" y="74"/>
                  </a:cubicBezTo>
                  <a:lnTo>
                    <a:pt x="102" y="45"/>
                  </a:lnTo>
                  <a:close/>
                  <a:moveTo>
                    <a:pt x="140" y="99"/>
                  </a:moveTo>
                  <a:cubicBezTo>
                    <a:pt x="115" y="91"/>
                    <a:pt x="115" y="91"/>
                    <a:pt x="115" y="91"/>
                  </a:cubicBezTo>
                  <a:cubicBezTo>
                    <a:pt x="123" y="87"/>
                    <a:pt x="131" y="82"/>
                    <a:pt x="138" y="76"/>
                  </a:cubicBezTo>
                  <a:lnTo>
                    <a:pt x="140" y="9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3" name="Freeform 678"/>
            <p:cNvSpPr/>
            <p:nvPr/>
          </p:nvSpPr>
          <p:spPr bwMode="auto">
            <a:xfrm>
              <a:off x="7052378" y="5192996"/>
              <a:ext cx="154092" cy="116207"/>
            </a:xfrm>
            <a:custGeom>
              <a:avLst/>
              <a:gdLst>
                <a:gd name="T0" fmla="*/ 177 w 179"/>
                <a:gd name="T1" fmla="*/ 135 h 135"/>
                <a:gd name="T2" fmla="*/ 178 w 179"/>
                <a:gd name="T3" fmla="*/ 135 h 135"/>
                <a:gd name="T4" fmla="*/ 178 w 179"/>
                <a:gd name="T5" fmla="*/ 134 h 135"/>
                <a:gd name="T6" fmla="*/ 178 w 179"/>
                <a:gd name="T7" fmla="*/ 129 h 135"/>
                <a:gd name="T8" fmla="*/ 130 w 179"/>
                <a:gd name="T9" fmla="*/ 29 h 135"/>
                <a:gd name="T10" fmla="*/ 91 w 179"/>
                <a:gd name="T11" fmla="*/ 0 h 135"/>
                <a:gd name="T12" fmla="*/ 90 w 179"/>
                <a:gd name="T13" fmla="*/ 0 h 135"/>
                <a:gd name="T14" fmla="*/ 89 w 179"/>
                <a:gd name="T15" fmla="*/ 0 h 135"/>
                <a:gd name="T16" fmla="*/ 88 w 179"/>
                <a:gd name="T17" fmla="*/ 0 h 135"/>
                <a:gd name="T18" fmla="*/ 49 w 179"/>
                <a:gd name="T19" fmla="*/ 29 h 135"/>
                <a:gd name="T20" fmla="*/ 1 w 179"/>
                <a:gd name="T21" fmla="*/ 129 h 135"/>
                <a:gd name="T22" fmla="*/ 1 w 179"/>
                <a:gd name="T23" fmla="*/ 134 h 135"/>
                <a:gd name="T24" fmla="*/ 1 w 179"/>
                <a:gd name="T25" fmla="*/ 135 h 135"/>
                <a:gd name="T26" fmla="*/ 3 w 179"/>
                <a:gd name="T27" fmla="*/ 134 h 135"/>
                <a:gd name="T28" fmla="*/ 3 w 179"/>
                <a:gd name="T29" fmla="*/ 129 h 135"/>
                <a:gd name="T30" fmla="*/ 50 w 179"/>
                <a:gd name="T31" fmla="*/ 30 h 135"/>
                <a:gd name="T32" fmla="*/ 89 w 179"/>
                <a:gd name="T33" fmla="*/ 2 h 135"/>
                <a:gd name="T34" fmla="*/ 89 w 179"/>
                <a:gd name="T35" fmla="*/ 2 h 135"/>
                <a:gd name="T36" fmla="*/ 90 w 179"/>
                <a:gd name="T37" fmla="*/ 2 h 135"/>
                <a:gd name="T38" fmla="*/ 128 w 179"/>
                <a:gd name="T39" fmla="*/ 30 h 135"/>
                <a:gd name="T40" fmla="*/ 176 w 179"/>
                <a:gd name="T41" fmla="*/ 129 h 135"/>
                <a:gd name="T42" fmla="*/ 176 w 179"/>
                <a:gd name="T43" fmla="*/ 134 h 135"/>
                <a:gd name="T44" fmla="*/ 177 w 179"/>
                <a:gd name="T45" fmla="*/ 1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9" h="135">
                  <a:moveTo>
                    <a:pt x="177" y="135"/>
                  </a:moveTo>
                  <a:cubicBezTo>
                    <a:pt x="178" y="135"/>
                    <a:pt x="178" y="135"/>
                    <a:pt x="178" y="135"/>
                  </a:cubicBezTo>
                  <a:cubicBezTo>
                    <a:pt x="178" y="135"/>
                    <a:pt x="179" y="134"/>
                    <a:pt x="178" y="134"/>
                  </a:cubicBezTo>
                  <a:cubicBezTo>
                    <a:pt x="178" y="129"/>
                    <a:pt x="178" y="129"/>
                    <a:pt x="178" y="129"/>
                  </a:cubicBezTo>
                  <a:cubicBezTo>
                    <a:pt x="171" y="79"/>
                    <a:pt x="148" y="47"/>
                    <a:pt x="130" y="29"/>
                  </a:cubicBezTo>
                  <a:cubicBezTo>
                    <a:pt x="110" y="9"/>
                    <a:pt x="92" y="1"/>
                    <a:pt x="91" y="0"/>
                  </a:cubicBezTo>
                  <a:cubicBezTo>
                    <a:pt x="90" y="0"/>
                    <a:pt x="90" y="0"/>
                    <a:pt x="90" y="0"/>
                  </a:cubicBezTo>
                  <a:cubicBezTo>
                    <a:pt x="89" y="0"/>
                    <a:pt x="89" y="0"/>
                    <a:pt x="89" y="0"/>
                  </a:cubicBezTo>
                  <a:cubicBezTo>
                    <a:pt x="88" y="0"/>
                    <a:pt x="88" y="0"/>
                    <a:pt x="88" y="0"/>
                  </a:cubicBezTo>
                  <a:cubicBezTo>
                    <a:pt x="87" y="1"/>
                    <a:pt x="69" y="9"/>
                    <a:pt x="49" y="29"/>
                  </a:cubicBezTo>
                  <a:cubicBezTo>
                    <a:pt x="30" y="47"/>
                    <a:pt x="7" y="79"/>
                    <a:pt x="1" y="129"/>
                  </a:cubicBezTo>
                  <a:cubicBezTo>
                    <a:pt x="1" y="134"/>
                    <a:pt x="1" y="134"/>
                    <a:pt x="1" y="134"/>
                  </a:cubicBezTo>
                  <a:cubicBezTo>
                    <a:pt x="0" y="134"/>
                    <a:pt x="1" y="135"/>
                    <a:pt x="1" y="135"/>
                  </a:cubicBezTo>
                  <a:cubicBezTo>
                    <a:pt x="2" y="135"/>
                    <a:pt x="2" y="134"/>
                    <a:pt x="3" y="134"/>
                  </a:cubicBezTo>
                  <a:cubicBezTo>
                    <a:pt x="3" y="129"/>
                    <a:pt x="3" y="129"/>
                    <a:pt x="3" y="129"/>
                  </a:cubicBezTo>
                  <a:cubicBezTo>
                    <a:pt x="9" y="80"/>
                    <a:pt x="32" y="48"/>
                    <a:pt x="50" y="30"/>
                  </a:cubicBezTo>
                  <a:cubicBezTo>
                    <a:pt x="70" y="11"/>
                    <a:pt x="88" y="3"/>
                    <a:pt x="89" y="2"/>
                  </a:cubicBezTo>
                  <a:cubicBezTo>
                    <a:pt x="89" y="2"/>
                    <a:pt x="89" y="2"/>
                    <a:pt x="89" y="2"/>
                  </a:cubicBezTo>
                  <a:cubicBezTo>
                    <a:pt x="90" y="2"/>
                    <a:pt x="90" y="2"/>
                    <a:pt x="90" y="2"/>
                  </a:cubicBezTo>
                  <a:cubicBezTo>
                    <a:pt x="91" y="3"/>
                    <a:pt x="109" y="11"/>
                    <a:pt x="128" y="30"/>
                  </a:cubicBezTo>
                  <a:cubicBezTo>
                    <a:pt x="147" y="48"/>
                    <a:pt x="170" y="80"/>
                    <a:pt x="176" y="129"/>
                  </a:cubicBezTo>
                  <a:cubicBezTo>
                    <a:pt x="176" y="134"/>
                    <a:pt x="176" y="134"/>
                    <a:pt x="176" y="134"/>
                  </a:cubicBezTo>
                  <a:cubicBezTo>
                    <a:pt x="176" y="134"/>
                    <a:pt x="177" y="135"/>
                    <a:pt x="177" y="13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4" name="Freeform 679"/>
            <p:cNvSpPr/>
            <p:nvPr/>
          </p:nvSpPr>
          <p:spPr bwMode="auto">
            <a:xfrm>
              <a:off x="7203192" y="5305924"/>
              <a:ext cx="4007" cy="10200"/>
            </a:xfrm>
            <a:custGeom>
              <a:avLst/>
              <a:gdLst>
                <a:gd name="T0" fmla="*/ 3 w 5"/>
                <a:gd name="T1" fmla="*/ 12 h 12"/>
                <a:gd name="T2" fmla="*/ 3 w 5"/>
                <a:gd name="T3" fmla="*/ 12 h 12"/>
                <a:gd name="T4" fmla="*/ 5 w 5"/>
                <a:gd name="T5" fmla="*/ 10 h 12"/>
                <a:gd name="T6" fmla="*/ 4 w 5"/>
                <a:gd name="T7" fmla="*/ 2 h 12"/>
                <a:gd name="T8" fmla="*/ 2 w 5"/>
                <a:gd name="T9" fmla="*/ 0 h 12"/>
                <a:gd name="T10" fmla="*/ 2 w 5"/>
                <a:gd name="T11" fmla="*/ 0 h 12"/>
                <a:gd name="T12" fmla="*/ 1 w 5"/>
                <a:gd name="T13" fmla="*/ 1 h 12"/>
                <a:gd name="T14" fmla="*/ 0 w 5"/>
                <a:gd name="T15" fmla="*/ 3 h 12"/>
                <a:gd name="T16" fmla="*/ 1 w 5"/>
                <a:gd name="T17" fmla="*/ 10 h 12"/>
                <a:gd name="T18" fmla="*/ 3 w 5"/>
                <a:gd name="T1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2">
                  <a:moveTo>
                    <a:pt x="3" y="12"/>
                  </a:moveTo>
                  <a:cubicBezTo>
                    <a:pt x="3" y="12"/>
                    <a:pt x="3" y="12"/>
                    <a:pt x="3" y="12"/>
                  </a:cubicBezTo>
                  <a:cubicBezTo>
                    <a:pt x="5" y="12"/>
                    <a:pt x="5" y="11"/>
                    <a:pt x="5" y="10"/>
                  </a:cubicBezTo>
                  <a:cubicBezTo>
                    <a:pt x="4" y="2"/>
                    <a:pt x="4" y="2"/>
                    <a:pt x="4" y="2"/>
                  </a:cubicBezTo>
                  <a:cubicBezTo>
                    <a:pt x="4" y="1"/>
                    <a:pt x="3" y="0"/>
                    <a:pt x="2" y="0"/>
                  </a:cubicBezTo>
                  <a:cubicBezTo>
                    <a:pt x="2" y="0"/>
                    <a:pt x="2" y="0"/>
                    <a:pt x="2" y="0"/>
                  </a:cubicBezTo>
                  <a:cubicBezTo>
                    <a:pt x="2" y="0"/>
                    <a:pt x="1" y="1"/>
                    <a:pt x="1" y="1"/>
                  </a:cubicBezTo>
                  <a:cubicBezTo>
                    <a:pt x="0" y="2"/>
                    <a:pt x="0" y="2"/>
                    <a:pt x="0" y="3"/>
                  </a:cubicBezTo>
                  <a:cubicBezTo>
                    <a:pt x="1" y="10"/>
                    <a:pt x="1" y="10"/>
                    <a:pt x="1" y="10"/>
                  </a:cubicBezTo>
                  <a:cubicBezTo>
                    <a:pt x="1" y="11"/>
                    <a:pt x="2" y="12"/>
                    <a:pt x="3"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5" name="Freeform 680"/>
            <p:cNvSpPr/>
            <p:nvPr/>
          </p:nvSpPr>
          <p:spPr bwMode="auto">
            <a:xfrm>
              <a:off x="7051285" y="5305924"/>
              <a:ext cx="4371" cy="10200"/>
            </a:xfrm>
            <a:custGeom>
              <a:avLst/>
              <a:gdLst>
                <a:gd name="T0" fmla="*/ 2 w 5"/>
                <a:gd name="T1" fmla="*/ 12 h 12"/>
                <a:gd name="T2" fmla="*/ 4 w 5"/>
                <a:gd name="T3" fmla="*/ 10 h 12"/>
                <a:gd name="T4" fmla="*/ 5 w 5"/>
                <a:gd name="T5" fmla="*/ 3 h 12"/>
                <a:gd name="T6" fmla="*/ 4 w 5"/>
                <a:gd name="T7" fmla="*/ 1 h 12"/>
                <a:gd name="T8" fmla="*/ 3 w 5"/>
                <a:gd name="T9" fmla="*/ 0 h 12"/>
                <a:gd name="T10" fmla="*/ 3 w 5"/>
                <a:gd name="T11" fmla="*/ 0 h 12"/>
                <a:gd name="T12" fmla="*/ 1 w 5"/>
                <a:gd name="T13" fmla="*/ 2 h 12"/>
                <a:gd name="T14" fmla="*/ 0 w 5"/>
                <a:gd name="T15" fmla="*/ 10 h 12"/>
                <a:gd name="T16" fmla="*/ 0 w 5"/>
                <a:gd name="T17" fmla="*/ 11 h 12"/>
                <a:gd name="T18" fmla="*/ 2 w 5"/>
                <a:gd name="T19" fmla="*/ 12 h 12"/>
                <a:gd name="T20" fmla="*/ 2 w 5"/>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2">
                  <a:moveTo>
                    <a:pt x="2" y="12"/>
                  </a:moveTo>
                  <a:cubicBezTo>
                    <a:pt x="3" y="12"/>
                    <a:pt x="4" y="11"/>
                    <a:pt x="4" y="10"/>
                  </a:cubicBezTo>
                  <a:cubicBezTo>
                    <a:pt x="5" y="3"/>
                    <a:pt x="5" y="3"/>
                    <a:pt x="5" y="3"/>
                  </a:cubicBezTo>
                  <a:cubicBezTo>
                    <a:pt x="5" y="2"/>
                    <a:pt x="5" y="2"/>
                    <a:pt x="4" y="1"/>
                  </a:cubicBezTo>
                  <a:cubicBezTo>
                    <a:pt x="4" y="1"/>
                    <a:pt x="3" y="0"/>
                    <a:pt x="3" y="0"/>
                  </a:cubicBezTo>
                  <a:cubicBezTo>
                    <a:pt x="3" y="0"/>
                    <a:pt x="3" y="0"/>
                    <a:pt x="3" y="0"/>
                  </a:cubicBezTo>
                  <a:cubicBezTo>
                    <a:pt x="2" y="0"/>
                    <a:pt x="1" y="1"/>
                    <a:pt x="1" y="2"/>
                  </a:cubicBezTo>
                  <a:cubicBezTo>
                    <a:pt x="0" y="10"/>
                    <a:pt x="0" y="10"/>
                    <a:pt x="0" y="10"/>
                  </a:cubicBezTo>
                  <a:cubicBezTo>
                    <a:pt x="0" y="10"/>
                    <a:pt x="0" y="11"/>
                    <a:pt x="0" y="11"/>
                  </a:cubicBezTo>
                  <a:cubicBezTo>
                    <a:pt x="0" y="12"/>
                    <a:pt x="1" y="12"/>
                    <a:pt x="2" y="12"/>
                  </a:cubicBezTo>
                  <a:cubicBezTo>
                    <a:pt x="2" y="12"/>
                    <a:pt x="2" y="12"/>
                    <a:pt x="2"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6" name="Freeform 681"/>
            <p:cNvSpPr/>
            <p:nvPr/>
          </p:nvSpPr>
          <p:spPr bwMode="auto">
            <a:xfrm>
              <a:off x="7024692" y="5192996"/>
              <a:ext cx="105278" cy="83421"/>
            </a:xfrm>
            <a:custGeom>
              <a:avLst/>
              <a:gdLst>
                <a:gd name="T0" fmla="*/ 2 w 122"/>
                <a:gd name="T1" fmla="*/ 97 h 97"/>
                <a:gd name="T2" fmla="*/ 3 w 122"/>
                <a:gd name="T3" fmla="*/ 97 h 97"/>
                <a:gd name="T4" fmla="*/ 4 w 122"/>
                <a:gd name="T5" fmla="*/ 93 h 97"/>
                <a:gd name="T6" fmla="*/ 78 w 122"/>
                <a:gd name="T7" fmla="*/ 13 h 97"/>
                <a:gd name="T8" fmla="*/ 121 w 122"/>
                <a:gd name="T9" fmla="*/ 2 h 97"/>
                <a:gd name="T10" fmla="*/ 122 w 122"/>
                <a:gd name="T11" fmla="*/ 1 h 97"/>
                <a:gd name="T12" fmla="*/ 121 w 122"/>
                <a:gd name="T13" fmla="*/ 0 h 97"/>
                <a:gd name="T14" fmla="*/ 121 w 122"/>
                <a:gd name="T15" fmla="*/ 0 h 97"/>
                <a:gd name="T16" fmla="*/ 77 w 122"/>
                <a:gd name="T17" fmla="*/ 11 h 97"/>
                <a:gd name="T18" fmla="*/ 2 w 122"/>
                <a:gd name="T19" fmla="*/ 92 h 97"/>
                <a:gd name="T20" fmla="*/ 1 w 122"/>
                <a:gd name="T21" fmla="*/ 96 h 97"/>
                <a:gd name="T22" fmla="*/ 1 w 122"/>
                <a:gd name="T23" fmla="*/ 97 h 97"/>
                <a:gd name="T24" fmla="*/ 2 w 122"/>
                <a:gd name="T25"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97">
                  <a:moveTo>
                    <a:pt x="2" y="97"/>
                  </a:moveTo>
                  <a:cubicBezTo>
                    <a:pt x="2" y="97"/>
                    <a:pt x="2" y="97"/>
                    <a:pt x="3" y="97"/>
                  </a:cubicBezTo>
                  <a:cubicBezTo>
                    <a:pt x="4" y="93"/>
                    <a:pt x="4" y="93"/>
                    <a:pt x="4" y="93"/>
                  </a:cubicBezTo>
                  <a:cubicBezTo>
                    <a:pt x="22" y="50"/>
                    <a:pt x="56" y="22"/>
                    <a:pt x="78" y="13"/>
                  </a:cubicBezTo>
                  <a:cubicBezTo>
                    <a:pt x="102" y="2"/>
                    <a:pt x="121" y="2"/>
                    <a:pt x="121" y="2"/>
                  </a:cubicBezTo>
                  <a:cubicBezTo>
                    <a:pt x="122" y="2"/>
                    <a:pt x="122" y="1"/>
                    <a:pt x="122" y="1"/>
                  </a:cubicBezTo>
                  <a:cubicBezTo>
                    <a:pt x="122" y="0"/>
                    <a:pt x="122" y="0"/>
                    <a:pt x="121" y="0"/>
                  </a:cubicBezTo>
                  <a:cubicBezTo>
                    <a:pt x="121" y="0"/>
                    <a:pt x="121" y="0"/>
                    <a:pt x="121" y="0"/>
                  </a:cubicBezTo>
                  <a:cubicBezTo>
                    <a:pt x="121" y="0"/>
                    <a:pt x="102" y="0"/>
                    <a:pt x="77" y="11"/>
                  </a:cubicBezTo>
                  <a:cubicBezTo>
                    <a:pt x="55" y="20"/>
                    <a:pt x="21" y="48"/>
                    <a:pt x="2" y="92"/>
                  </a:cubicBezTo>
                  <a:cubicBezTo>
                    <a:pt x="1" y="96"/>
                    <a:pt x="1" y="96"/>
                    <a:pt x="1" y="96"/>
                  </a:cubicBezTo>
                  <a:cubicBezTo>
                    <a:pt x="0" y="96"/>
                    <a:pt x="1" y="97"/>
                    <a:pt x="1" y="97"/>
                  </a:cubicBezTo>
                  <a:lnTo>
                    <a:pt x="2" y="9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7" name="Freeform 682"/>
            <p:cNvSpPr/>
            <p:nvPr/>
          </p:nvSpPr>
          <p:spPr bwMode="auto">
            <a:xfrm>
              <a:off x="7022142" y="5273867"/>
              <a:ext cx="5100" cy="9471"/>
            </a:xfrm>
            <a:custGeom>
              <a:avLst/>
              <a:gdLst>
                <a:gd name="T0" fmla="*/ 1 w 6"/>
                <a:gd name="T1" fmla="*/ 11 h 11"/>
                <a:gd name="T2" fmla="*/ 3 w 6"/>
                <a:gd name="T3" fmla="*/ 10 h 11"/>
                <a:gd name="T4" fmla="*/ 6 w 6"/>
                <a:gd name="T5" fmla="*/ 3 h 11"/>
                <a:gd name="T6" fmla="*/ 6 w 6"/>
                <a:gd name="T7" fmla="*/ 2 h 11"/>
                <a:gd name="T8" fmla="*/ 5 w 6"/>
                <a:gd name="T9" fmla="*/ 1 h 11"/>
                <a:gd name="T10" fmla="*/ 5 w 6"/>
                <a:gd name="T11" fmla="*/ 1 h 11"/>
                <a:gd name="T12" fmla="*/ 2 w 6"/>
                <a:gd name="T13" fmla="*/ 2 h 11"/>
                <a:gd name="T14" fmla="*/ 0 w 6"/>
                <a:gd name="T15" fmla="*/ 8 h 11"/>
                <a:gd name="T16" fmla="*/ 0 w 6"/>
                <a:gd name="T17" fmla="*/ 10 h 11"/>
                <a:gd name="T18" fmla="*/ 1 w 6"/>
                <a:gd name="T19" fmla="*/ 11 h 11"/>
                <a:gd name="T20" fmla="*/ 1 w 6"/>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1">
                  <a:moveTo>
                    <a:pt x="1" y="11"/>
                  </a:moveTo>
                  <a:cubicBezTo>
                    <a:pt x="2" y="11"/>
                    <a:pt x="3" y="11"/>
                    <a:pt x="3" y="10"/>
                  </a:cubicBezTo>
                  <a:cubicBezTo>
                    <a:pt x="6" y="3"/>
                    <a:pt x="6" y="3"/>
                    <a:pt x="6" y="3"/>
                  </a:cubicBezTo>
                  <a:cubicBezTo>
                    <a:pt x="6" y="3"/>
                    <a:pt x="6" y="2"/>
                    <a:pt x="6" y="2"/>
                  </a:cubicBezTo>
                  <a:cubicBezTo>
                    <a:pt x="6" y="1"/>
                    <a:pt x="5" y="1"/>
                    <a:pt x="5" y="1"/>
                  </a:cubicBezTo>
                  <a:cubicBezTo>
                    <a:pt x="5" y="1"/>
                    <a:pt x="5" y="1"/>
                    <a:pt x="5" y="1"/>
                  </a:cubicBezTo>
                  <a:cubicBezTo>
                    <a:pt x="4" y="0"/>
                    <a:pt x="3" y="1"/>
                    <a:pt x="2" y="2"/>
                  </a:cubicBezTo>
                  <a:cubicBezTo>
                    <a:pt x="0" y="8"/>
                    <a:pt x="0" y="8"/>
                    <a:pt x="0" y="8"/>
                  </a:cubicBezTo>
                  <a:cubicBezTo>
                    <a:pt x="0" y="9"/>
                    <a:pt x="0" y="9"/>
                    <a:pt x="0" y="10"/>
                  </a:cubicBezTo>
                  <a:cubicBezTo>
                    <a:pt x="0" y="10"/>
                    <a:pt x="1" y="11"/>
                    <a:pt x="1" y="11"/>
                  </a:cubicBezTo>
                  <a:cubicBezTo>
                    <a:pt x="1" y="11"/>
                    <a:pt x="1" y="11"/>
                    <a:pt x="1" y="1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8" name="Freeform 683"/>
            <p:cNvSpPr/>
            <p:nvPr/>
          </p:nvSpPr>
          <p:spPr bwMode="auto">
            <a:xfrm>
              <a:off x="7026514" y="5189717"/>
              <a:ext cx="176678" cy="114385"/>
            </a:xfrm>
            <a:custGeom>
              <a:avLst/>
              <a:gdLst>
                <a:gd name="T0" fmla="*/ 32 w 205"/>
                <a:gd name="T1" fmla="*/ 133 h 133"/>
                <a:gd name="T2" fmla="*/ 112 w 205"/>
                <a:gd name="T3" fmla="*/ 15 h 133"/>
                <a:gd name="T4" fmla="*/ 113 w 205"/>
                <a:gd name="T5" fmla="*/ 14 h 133"/>
                <a:gd name="T6" fmla="*/ 139 w 205"/>
                <a:gd name="T7" fmla="*/ 30 h 133"/>
                <a:gd name="T8" fmla="*/ 139 w 205"/>
                <a:gd name="T9" fmla="*/ 30 h 133"/>
                <a:gd name="T10" fmla="*/ 139 w 205"/>
                <a:gd name="T11" fmla="*/ 30 h 133"/>
                <a:gd name="T12" fmla="*/ 205 w 205"/>
                <a:gd name="T13" fmla="*/ 115 h 133"/>
                <a:gd name="T14" fmla="*/ 120 w 205"/>
                <a:gd name="T15" fmla="*/ 3 h 133"/>
                <a:gd name="T16" fmla="*/ 0 w 205"/>
                <a:gd name="T17" fmla="*/ 97 h 133"/>
                <a:gd name="T18" fmla="*/ 32 w 205"/>
                <a:gd name="T19"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133">
                  <a:moveTo>
                    <a:pt x="32" y="133"/>
                  </a:moveTo>
                  <a:cubicBezTo>
                    <a:pt x="112" y="15"/>
                    <a:pt x="112" y="15"/>
                    <a:pt x="112" y="15"/>
                  </a:cubicBezTo>
                  <a:cubicBezTo>
                    <a:pt x="112" y="14"/>
                    <a:pt x="113" y="14"/>
                    <a:pt x="113" y="14"/>
                  </a:cubicBezTo>
                  <a:cubicBezTo>
                    <a:pt x="139" y="30"/>
                    <a:pt x="139" y="30"/>
                    <a:pt x="139" y="30"/>
                  </a:cubicBezTo>
                  <a:cubicBezTo>
                    <a:pt x="139" y="30"/>
                    <a:pt x="139" y="30"/>
                    <a:pt x="139" y="30"/>
                  </a:cubicBezTo>
                  <a:cubicBezTo>
                    <a:pt x="139" y="30"/>
                    <a:pt x="139" y="30"/>
                    <a:pt x="139" y="30"/>
                  </a:cubicBezTo>
                  <a:cubicBezTo>
                    <a:pt x="205" y="115"/>
                    <a:pt x="205" y="115"/>
                    <a:pt x="205" y="115"/>
                  </a:cubicBezTo>
                  <a:cubicBezTo>
                    <a:pt x="186" y="32"/>
                    <a:pt x="120" y="3"/>
                    <a:pt x="120" y="3"/>
                  </a:cubicBezTo>
                  <a:cubicBezTo>
                    <a:pt x="120" y="3"/>
                    <a:pt x="42" y="0"/>
                    <a:pt x="0" y="97"/>
                  </a:cubicBezTo>
                  <a:cubicBezTo>
                    <a:pt x="22" y="103"/>
                    <a:pt x="31" y="125"/>
                    <a:pt x="32" y="13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89" name="Freeform 684"/>
            <p:cNvSpPr/>
            <p:nvPr/>
          </p:nvSpPr>
          <p:spPr bwMode="auto">
            <a:xfrm>
              <a:off x="7054199" y="5259296"/>
              <a:ext cx="152271" cy="45536"/>
            </a:xfrm>
            <a:custGeom>
              <a:avLst/>
              <a:gdLst>
                <a:gd name="T0" fmla="*/ 140 w 177"/>
                <a:gd name="T1" fmla="*/ 0 h 53"/>
                <a:gd name="T2" fmla="*/ 151 w 177"/>
                <a:gd name="T3" fmla="*/ 27 h 53"/>
                <a:gd name="T4" fmla="*/ 91 w 177"/>
                <a:gd name="T5" fmla="*/ 24 h 53"/>
                <a:gd name="T6" fmla="*/ 86 w 177"/>
                <a:gd name="T7" fmla="*/ 24 h 53"/>
                <a:gd name="T8" fmla="*/ 27 w 177"/>
                <a:gd name="T9" fmla="*/ 27 h 53"/>
                <a:gd name="T10" fmla="*/ 1 w 177"/>
                <a:gd name="T11" fmla="*/ 53 h 53"/>
                <a:gd name="T12" fmla="*/ 0 w 177"/>
                <a:gd name="T13" fmla="*/ 53 h 53"/>
                <a:gd name="T14" fmla="*/ 0 w 177"/>
                <a:gd name="T15" fmla="*/ 53 h 53"/>
                <a:gd name="T16" fmla="*/ 0 w 177"/>
                <a:gd name="T17" fmla="*/ 52 h 53"/>
                <a:gd name="T18" fmla="*/ 0 w 177"/>
                <a:gd name="T19" fmla="*/ 53 h 53"/>
                <a:gd name="T20" fmla="*/ 88 w 177"/>
                <a:gd name="T21" fmla="*/ 45 h 53"/>
                <a:gd name="T22" fmla="*/ 177 w 177"/>
                <a:gd name="T23" fmla="*/ 53 h 53"/>
                <a:gd name="T24" fmla="*/ 175 w 177"/>
                <a:gd name="T25" fmla="*/ 39 h 53"/>
                <a:gd name="T26" fmla="*/ 140 w 177"/>
                <a:gd name="T2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53">
                  <a:moveTo>
                    <a:pt x="140" y="0"/>
                  </a:moveTo>
                  <a:cubicBezTo>
                    <a:pt x="144" y="8"/>
                    <a:pt x="148" y="17"/>
                    <a:pt x="151" y="27"/>
                  </a:cubicBezTo>
                  <a:cubicBezTo>
                    <a:pt x="131" y="25"/>
                    <a:pt x="109" y="24"/>
                    <a:pt x="91" y="24"/>
                  </a:cubicBezTo>
                  <a:cubicBezTo>
                    <a:pt x="86" y="24"/>
                    <a:pt x="86" y="24"/>
                    <a:pt x="86" y="24"/>
                  </a:cubicBezTo>
                  <a:cubicBezTo>
                    <a:pt x="68" y="24"/>
                    <a:pt x="47" y="25"/>
                    <a:pt x="27" y="27"/>
                  </a:cubicBezTo>
                  <a:cubicBezTo>
                    <a:pt x="1" y="53"/>
                    <a:pt x="1" y="53"/>
                    <a:pt x="1" y="53"/>
                  </a:cubicBezTo>
                  <a:cubicBezTo>
                    <a:pt x="0" y="53"/>
                    <a:pt x="0" y="53"/>
                    <a:pt x="0" y="53"/>
                  </a:cubicBezTo>
                  <a:cubicBezTo>
                    <a:pt x="0" y="53"/>
                    <a:pt x="0" y="53"/>
                    <a:pt x="0" y="53"/>
                  </a:cubicBezTo>
                  <a:cubicBezTo>
                    <a:pt x="0" y="52"/>
                    <a:pt x="0" y="52"/>
                    <a:pt x="0" y="52"/>
                  </a:cubicBezTo>
                  <a:cubicBezTo>
                    <a:pt x="0" y="53"/>
                    <a:pt x="0" y="53"/>
                    <a:pt x="0" y="53"/>
                  </a:cubicBezTo>
                  <a:cubicBezTo>
                    <a:pt x="30" y="45"/>
                    <a:pt x="79" y="45"/>
                    <a:pt x="88" y="45"/>
                  </a:cubicBezTo>
                  <a:cubicBezTo>
                    <a:pt x="97" y="45"/>
                    <a:pt x="146" y="45"/>
                    <a:pt x="177" y="53"/>
                  </a:cubicBezTo>
                  <a:cubicBezTo>
                    <a:pt x="176" y="48"/>
                    <a:pt x="175" y="44"/>
                    <a:pt x="175" y="39"/>
                  </a:cubicBezTo>
                  <a:lnTo>
                    <a:pt x="14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0" name="Freeform 685"/>
            <p:cNvSpPr>
              <a:spLocks noEditPoints="1"/>
            </p:cNvSpPr>
            <p:nvPr/>
          </p:nvSpPr>
          <p:spPr bwMode="auto">
            <a:xfrm>
              <a:off x="6018903" y="4942368"/>
              <a:ext cx="69578" cy="69943"/>
            </a:xfrm>
            <a:custGeom>
              <a:avLst/>
              <a:gdLst>
                <a:gd name="T0" fmla="*/ 41 w 81"/>
                <a:gd name="T1" fmla="*/ 0 h 81"/>
                <a:gd name="T2" fmla="*/ 0 w 81"/>
                <a:gd name="T3" fmla="*/ 41 h 81"/>
                <a:gd name="T4" fmla="*/ 41 w 81"/>
                <a:gd name="T5" fmla="*/ 81 h 81"/>
                <a:gd name="T6" fmla="*/ 81 w 81"/>
                <a:gd name="T7" fmla="*/ 41 h 81"/>
                <a:gd name="T8" fmla="*/ 41 w 81"/>
                <a:gd name="T9" fmla="*/ 0 h 81"/>
                <a:gd name="T10" fmla="*/ 40 w 81"/>
                <a:gd name="T11" fmla="*/ 57 h 81"/>
                <a:gd name="T12" fmla="*/ 24 w 81"/>
                <a:gd name="T13" fmla="*/ 41 h 81"/>
                <a:gd name="T14" fmla="*/ 40 w 81"/>
                <a:gd name="T15" fmla="*/ 25 h 81"/>
                <a:gd name="T16" fmla="*/ 57 w 81"/>
                <a:gd name="T17" fmla="*/ 41 h 81"/>
                <a:gd name="T18" fmla="*/ 40 w 81"/>
                <a:gd name="T19" fmla="*/ 5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1">
                  <a:moveTo>
                    <a:pt x="41" y="0"/>
                  </a:moveTo>
                  <a:cubicBezTo>
                    <a:pt x="18" y="0"/>
                    <a:pt x="0" y="18"/>
                    <a:pt x="0" y="41"/>
                  </a:cubicBezTo>
                  <a:cubicBezTo>
                    <a:pt x="0" y="63"/>
                    <a:pt x="18" y="81"/>
                    <a:pt x="41" y="81"/>
                  </a:cubicBezTo>
                  <a:cubicBezTo>
                    <a:pt x="63" y="81"/>
                    <a:pt x="81" y="63"/>
                    <a:pt x="81" y="41"/>
                  </a:cubicBezTo>
                  <a:cubicBezTo>
                    <a:pt x="81" y="18"/>
                    <a:pt x="63" y="0"/>
                    <a:pt x="41" y="0"/>
                  </a:cubicBezTo>
                  <a:close/>
                  <a:moveTo>
                    <a:pt x="40" y="57"/>
                  </a:moveTo>
                  <a:cubicBezTo>
                    <a:pt x="31" y="57"/>
                    <a:pt x="24" y="50"/>
                    <a:pt x="24" y="41"/>
                  </a:cubicBezTo>
                  <a:cubicBezTo>
                    <a:pt x="24" y="32"/>
                    <a:pt x="31" y="25"/>
                    <a:pt x="40" y="25"/>
                  </a:cubicBezTo>
                  <a:cubicBezTo>
                    <a:pt x="49" y="25"/>
                    <a:pt x="57" y="32"/>
                    <a:pt x="57" y="41"/>
                  </a:cubicBezTo>
                  <a:cubicBezTo>
                    <a:pt x="57" y="50"/>
                    <a:pt x="49" y="57"/>
                    <a:pt x="40" y="5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1" name="Freeform 686"/>
            <p:cNvSpPr/>
            <p:nvPr/>
          </p:nvSpPr>
          <p:spPr bwMode="auto">
            <a:xfrm>
              <a:off x="6013803" y="4931440"/>
              <a:ext cx="84150" cy="56828"/>
            </a:xfrm>
            <a:custGeom>
              <a:avLst/>
              <a:gdLst>
                <a:gd name="T0" fmla="*/ 48 w 98"/>
                <a:gd name="T1" fmla="*/ 57 h 66"/>
                <a:gd name="T2" fmla="*/ 93 w 98"/>
                <a:gd name="T3" fmla="*/ 50 h 66"/>
                <a:gd name="T4" fmla="*/ 48 w 98"/>
                <a:gd name="T5" fmla="*/ 7 h 66"/>
                <a:gd name="T6" fmla="*/ 0 w 98"/>
                <a:gd name="T7" fmla="*/ 66 h 66"/>
                <a:gd name="T8" fmla="*/ 48 w 98"/>
                <a:gd name="T9" fmla="*/ 57 h 66"/>
              </a:gdLst>
              <a:ahLst/>
              <a:cxnLst>
                <a:cxn ang="0">
                  <a:pos x="T0" y="T1"/>
                </a:cxn>
                <a:cxn ang="0">
                  <a:pos x="T2" y="T3"/>
                </a:cxn>
                <a:cxn ang="0">
                  <a:pos x="T4" y="T5"/>
                </a:cxn>
                <a:cxn ang="0">
                  <a:pos x="T6" y="T7"/>
                </a:cxn>
                <a:cxn ang="0">
                  <a:pos x="T8" y="T9"/>
                </a:cxn>
              </a:cxnLst>
              <a:rect l="0" t="0" r="r" b="b"/>
              <a:pathLst>
                <a:path w="98" h="66">
                  <a:moveTo>
                    <a:pt x="48" y="57"/>
                  </a:moveTo>
                  <a:cubicBezTo>
                    <a:pt x="93" y="50"/>
                    <a:pt x="93" y="50"/>
                    <a:pt x="93" y="50"/>
                  </a:cubicBezTo>
                  <a:cubicBezTo>
                    <a:pt x="98" y="38"/>
                    <a:pt x="84" y="0"/>
                    <a:pt x="48" y="7"/>
                  </a:cubicBezTo>
                  <a:cubicBezTo>
                    <a:pt x="6" y="15"/>
                    <a:pt x="0" y="66"/>
                    <a:pt x="0" y="66"/>
                  </a:cubicBezTo>
                  <a:lnTo>
                    <a:pt x="48" y="5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2" name="Freeform 687"/>
            <p:cNvSpPr/>
            <p:nvPr/>
          </p:nvSpPr>
          <p:spPr bwMode="auto">
            <a:xfrm>
              <a:off x="5992310" y="4857490"/>
              <a:ext cx="15300" cy="7650"/>
            </a:xfrm>
            <a:custGeom>
              <a:avLst/>
              <a:gdLst>
                <a:gd name="T0" fmla="*/ 13 w 18"/>
                <a:gd name="T1" fmla="*/ 1 h 9"/>
                <a:gd name="T2" fmla="*/ 7 w 18"/>
                <a:gd name="T3" fmla="*/ 1 h 9"/>
                <a:gd name="T4" fmla="*/ 4 w 18"/>
                <a:gd name="T5" fmla="*/ 0 h 9"/>
                <a:gd name="T6" fmla="*/ 0 w 18"/>
                <a:gd name="T7" fmla="*/ 4 h 9"/>
                <a:gd name="T8" fmla="*/ 4 w 18"/>
                <a:gd name="T9" fmla="*/ 9 h 9"/>
                <a:gd name="T10" fmla="*/ 7 w 18"/>
                <a:gd name="T11" fmla="*/ 8 h 9"/>
                <a:gd name="T12" fmla="*/ 13 w 18"/>
                <a:gd name="T13" fmla="*/ 8 h 9"/>
                <a:gd name="T14" fmla="*/ 13 w 18"/>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9">
                  <a:moveTo>
                    <a:pt x="13" y="1"/>
                  </a:moveTo>
                  <a:cubicBezTo>
                    <a:pt x="7" y="1"/>
                    <a:pt x="7" y="1"/>
                    <a:pt x="7" y="1"/>
                  </a:cubicBezTo>
                  <a:cubicBezTo>
                    <a:pt x="6" y="0"/>
                    <a:pt x="5" y="0"/>
                    <a:pt x="4" y="0"/>
                  </a:cubicBezTo>
                  <a:cubicBezTo>
                    <a:pt x="2" y="0"/>
                    <a:pt x="0" y="2"/>
                    <a:pt x="0" y="4"/>
                  </a:cubicBezTo>
                  <a:cubicBezTo>
                    <a:pt x="0" y="7"/>
                    <a:pt x="2" y="9"/>
                    <a:pt x="4" y="9"/>
                  </a:cubicBezTo>
                  <a:cubicBezTo>
                    <a:pt x="5" y="9"/>
                    <a:pt x="6" y="9"/>
                    <a:pt x="7" y="8"/>
                  </a:cubicBezTo>
                  <a:cubicBezTo>
                    <a:pt x="13" y="8"/>
                    <a:pt x="13" y="8"/>
                    <a:pt x="13" y="8"/>
                  </a:cubicBezTo>
                  <a:cubicBezTo>
                    <a:pt x="18" y="5"/>
                    <a:pt x="13" y="1"/>
                    <a:pt x="13"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3" name="Freeform 688"/>
            <p:cNvSpPr/>
            <p:nvPr/>
          </p:nvSpPr>
          <p:spPr bwMode="auto">
            <a:xfrm>
              <a:off x="5889582" y="4900476"/>
              <a:ext cx="71400" cy="15300"/>
            </a:xfrm>
            <a:custGeom>
              <a:avLst/>
              <a:gdLst>
                <a:gd name="T0" fmla="*/ 83 w 83"/>
                <a:gd name="T1" fmla="*/ 16 h 18"/>
                <a:gd name="T2" fmla="*/ 81 w 83"/>
                <a:gd name="T3" fmla="*/ 18 h 18"/>
                <a:gd name="T4" fmla="*/ 2 w 83"/>
                <a:gd name="T5" fmla="*/ 18 h 18"/>
                <a:gd name="T6" fmla="*/ 0 w 83"/>
                <a:gd name="T7" fmla="*/ 16 h 18"/>
                <a:gd name="T8" fmla="*/ 0 w 83"/>
                <a:gd name="T9" fmla="*/ 3 h 18"/>
                <a:gd name="T10" fmla="*/ 2 w 83"/>
                <a:gd name="T11" fmla="*/ 0 h 18"/>
                <a:gd name="T12" fmla="*/ 81 w 83"/>
                <a:gd name="T13" fmla="*/ 0 h 18"/>
                <a:gd name="T14" fmla="*/ 83 w 83"/>
                <a:gd name="T15" fmla="*/ 3 h 18"/>
                <a:gd name="T16" fmla="*/ 83 w 83"/>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18">
                  <a:moveTo>
                    <a:pt x="83" y="16"/>
                  </a:moveTo>
                  <a:cubicBezTo>
                    <a:pt x="83" y="17"/>
                    <a:pt x="82" y="18"/>
                    <a:pt x="81" y="18"/>
                  </a:cubicBezTo>
                  <a:cubicBezTo>
                    <a:pt x="2" y="18"/>
                    <a:pt x="2" y="18"/>
                    <a:pt x="2" y="18"/>
                  </a:cubicBezTo>
                  <a:cubicBezTo>
                    <a:pt x="1" y="18"/>
                    <a:pt x="0" y="17"/>
                    <a:pt x="0" y="16"/>
                  </a:cubicBezTo>
                  <a:cubicBezTo>
                    <a:pt x="0" y="3"/>
                    <a:pt x="0" y="3"/>
                    <a:pt x="0" y="3"/>
                  </a:cubicBezTo>
                  <a:cubicBezTo>
                    <a:pt x="0" y="1"/>
                    <a:pt x="1" y="0"/>
                    <a:pt x="2" y="0"/>
                  </a:cubicBezTo>
                  <a:cubicBezTo>
                    <a:pt x="81" y="0"/>
                    <a:pt x="81" y="0"/>
                    <a:pt x="81" y="0"/>
                  </a:cubicBezTo>
                  <a:cubicBezTo>
                    <a:pt x="82" y="0"/>
                    <a:pt x="83" y="1"/>
                    <a:pt x="83" y="3"/>
                  </a:cubicBezTo>
                  <a:lnTo>
                    <a:pt x="83" y="1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4" name="Freeform 689"/>
            <p:cNvSpPr>
              <a:spLocks noEditPoints="1"/>
            </p:cNvSpPr>
            <p:nvPr/>
          </p:nvSpPr>
          <p:spPr bwMode="auto">
            <a:xfrm>
              <a:off x="5832025" y="4866961"/>
              <a:ext cx="240063" cy="146078"/>
            </a:xfrm>
            <a:custGeom>
              <a:avLst/>
              <a:gdLst>
                <a:gd name="T0" fmla="*/ 264 w 279"/>
                <a:gd name="T1" fmla="*/ 63 h 170"/>
                <a:gd name="T2" fmla="*/ 237 w 279"/>
                <a:gd name="T3" fmla="*/ 63 h 170"/>
                <a:gd name="T4" fmla="*/ 204 w 279"/>
                <a:gd name="T5" fmla="*/ 2 h 170"/>
                <a:gd name="T6" fmla="*/ 200 w 279"/>
                <a:gd name="T7" fmla="*/ 0 h 170"/>
                <a:gd name="T8" fmla="*/ 166 w 279"/>
                <a:gd name="T9" fmla="*/ 123 h 170"/>
                <a:gd name="T10" fmla="*/ 113 w 279"/>
                <a:gd name="T11" fmla="*/ 93 h 170"/>
                <a:gd name="T12" fmla="*/ 146 w 279"/>
                <a:gd name="T13" fmla="*/ 57 h 170"/>
                <a:gd name="T14" fmla="*/ 94 w 279"/>
                <a:gd name="T15" fmla="*/ 56 h 170"/>
                <a:gd name="T16" fmla="*/ 64 w 279"/>
                <a:gd name="T17" fmla="*/ 74 h 170"/>
                <a:gd name="T18" fmla="*/ 0 w 279"/>
                <a:gd name="T19" fmla="*/ 128 h 170"/>
                <a:gd name="T20" fmla="*/ 8 w 279"/>
                <a:gd name="T21" fmla="*/ 128 h 170"/>
                <a:gd name="T22" fmla="*/ 51 w 279"/>
                <a:gd name="T23" fmla="*/ 170 h 170"/>
                <a:gd name="T24" fmla="*/ 95 w 279"/>
                <a:gd name="T25" fmla="*/ 128 h 170"/>
                <a:gd name="T26" fmla="*/ 103 w 279"/>
                <a:gd name="T27" fmla="*/ 128 h 170"/>
                <a:gd name="T28" fmla="*/ 151 w 279"/>
                <a:gd name="T29" fmla="*/ 131 h 170"/>
                <a:gd name="T30" fmla="*/ 209 w 279"/>
                <a:gd name="T31" fmla="*/ 128 h 170"/>
                <a:gd name="T32" fmla="*/ 258 w 279"/>
                <a:gd name="T33" fmla="*/ 78 h 170"/>
                <a:gd name="T34" fmla="*/ 279 w 279"/>
                <a:gd name="T35" fmla="*/ 79 h 170"/>
                <a:gd name="T36" fmla="*/ 264 w 279"/>
                <a:gd name="T37" fmla="*/ 63 h 170"/>
                <a:gd name="T38" fmla="*/ 26 w 279"/>
                <a:gd name="T39" fmla="*/ 109 h 170"/>
                <a:gd name="T40" fmla="*/ 57 w 279"/>
                <a:gd name="T41" fmla="*/ 109 h 170"/>
                <a:gd name="T42" fmla="*/ 59 w 279"/>
                <a:gd name="T43" fmla="*/ 111 h 170"/>
                <a:gd name="T44" fmla="*/ 57 w 279"/>
                <a:gd name="T45" fmla="*/ 113 h 170"/>
                <a:gd name="T46" fmla="*/ 26 w 279"/>
                <a:gd name="T47" fmla="*/ 113 h 170"/>
                <a:gd name="T48" fmla="*/ 24 w 279"/>
                <a:gd name="T49" fmla="*/ 111 h 170"/>
                <a:gd name="T50" fmla="*/ 26 w 279"/>
                <a:gd name="T51" fmla="*/ 109 h 170"/>
                <a:gd name="T52" fmla="*/ 21 w 279"/>
                <a:gd name="T53" fmla="*/ 114 h 170"/>
                <a:gd name="T54" fmla="*/ 52 w 279"/>
                <a:gd name="T55" fmla="*/ 114 h 170"/>
                <a:gd name="T56" fmla="*/ 54 w 279"/>
                <a:gd name="T57" fmla="*/ 116 h 170"/>
                <a:gd name="T58" fmla="*/ 52 w 279"/>
                <a:gd name="T59" fmla="*/ 118 h 170"/>
                <a:gd name="T60" fmla="*/ 21 w 279"/>
                <a:gd name="T61" fmla="*/ 118 h 170"/>
                <a:gd name="T62" fmla="*/ 19 w 279"/>
                <a:gd name="T63" fmla="*/ 116 h 170"/>
                <a:gd name="T64" fmla="*/ 21 w 279"/>
                <a:gd name="T65" fmla="*/ 114 h 170"/>
                <a:gd name="T66" fmla="*/ 16 w 279"/>
                <a:gd name="T67" fmla="*/ 123 h 170"/>
                <a:gd name="T68" fmla="*/ 14 w 279"/>
                <a:gd name="T69" fmla="*/ 121 h 170"/>
                <a:gd name="T70" fmla="*/ 16 w 279"/>
                <a:gd name="T71" fmla="*/ 119 h 170"/>
                <a:gd name="T72" fmla="*/ 47 w 279"/>
                <a:gd name="T73" fmla="*/ 119 h 170"/>
                <a:gd name="T74" fmla="*/ 49 w 279"/>
                <a:gd name="T75" fmla="*/ 121 h 170"/>
                <a:gd name="T76" fmla="*/ 47 w 279"/>
                <a:gd name="T77" fmla="*/ 123 h 170"/>
                <a:gd name="T78" fmla="*/ 16 w 279"/>
                <a:gd name="T79" fmla="*/ 123 h 170"/>
                <a:gd name="T80" fmla="*/ 51 w 279"/>
                <a:gd name="T81" fmla="*/ 145 h 170"/>
                <a:gd name="T82" fmla="*/ 34 w 279"/>
                <a:gd name="T83" fmla="*/ 128 h 170"/>
                <a:gd name="T84" fmla="*/ 68 w 279"/>
                <a:gd name="T85" fmla="*/ 128 h 170"/>
                <a:gd name="T86" fmla="*/ 51 w 279"/>
                <a:gd name="T87" fmla="*/ 14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9" h="170">
                  <a:moveTo>
                    <a:pt x="264" y="63"/>
                  </a:moveTo>
                  <a:cubicBezTo>
                    <a:pt x="263" y="62"/>
                    <a:pt x="237" y="63"/>
                    <a:pt x="237" y="63"/>
                  </a:cubicBezTo>
                  <a:cubicBezTo>
                    <a:pt x="233" y="35"/>
                    <a:pt x="204" y="2"/>
                    <a:pt x="204" y="2"/>
                  </a:cubicBezTo>
                  <a:cubicBezTo>
                    <a:pt x="200" y="0"/>
                    <a:pt x="200" y="0"/>
                    <a:pt x="200" y="0"/>
                  </a:cubicBezTo>
                  <a:cubicBezTo>
                    <a:pt x="236" y="98"/>
                    <a:pt x="202" y="120"/>
                    <a:pt x="166" y="123"/>
                  </a:cubicBezTo>
                  <a:cubicBezTo>
                    <a:pt x="131" y="127"/>
                    <a:pt x="106" y="118"/>
                    <a:pt x="113" y="93"/>
                  </a:cubicBezTo>
                  <a:cubicBezTo>
                    <a:pt x="120" y="68"/>
                    <a:pt x="146" y="57"/>
                    <a:pt x="146" y="57"/>
                  </a:cubicBezTo>
                  <a:cubicBezTo>
                    <a:pt x="94" y="56"/>
                    <a:pt x="94" y="56"/>
                    <a:pt x="94" y="56"/>
                  </a:cubicBezTo>
                  <a:cubicBezTo>
                    <a:pt x="64" y="74"/>
                    <a:pt x="64" y="74"/>
                    <a:pt x="64" y="74"/>
                  </a:cubicBezTo>
                  <a:cubicBezTo>
                    <a:pt x="35" y="75"/>
                    <a:pt x="0" y="97"/>
                    <a:pt x="0" y="128"/>
                  </a:cubicBezTo>
                  <a:cubicBezTo>
                    <a:pt x="8" y="128"/>
                    <a:pt x="8" y="128"/>
                    <a:pt x="8" y="128"/>
                  </a:cubicBezTo>
                  <a:cubicBezTo>
                    <a:pt x="9" y="152"/>
                    <a:pt x="28" y="170"/>
                    <a:pt x="51" y="170"/>
                  </a:cubicBezTo>
                  <a:cubicBezTo>
                    <a:pt x="75" y="170"/>
                    <a:pt x="94" y="152"/>
                    <a:pt x="95" y="128"/>
                  </a:cubicBezTo>
                  <a:cubicBezTo>
                    <a:pt x="103" y="128"/>
                    <a:pt x="103" y="128"/>
                    <a:pt x="103" y="128"/>
                  </a:cubicBezTo>
                  <a:cubicBezTo>
                    <a:pt x="116" y="129"/>
                    <a:pt x="137" y="131"/>
                    <a:pt x="151" y="131"/>
                  </a:cubicBezTo>
                  <a:cubicBezTo>
                    <a:pt x="167" y="131"/>
                    <a:pt x="196" y="130"/>
                    <a:pt x="209" y="128"/>
                  </a:cubicBezTo>
                  <a:cubicBezTo>
                    <a:pt x="214" y="112"/>
                    <a:pt x="226" y="84"/>
                    <a:pt x="258" y="78"/>
                  </a:cubicBezTo>
                  <a:cubicBezTo>
                    <a:pt x="266" y="76"/>
                    <a:pt x="273" y="77"/>
                    <a:pt x="279" y="79"/>
                  </a:cubicBezTo>
                  <a:cubicBezTo>
                    <a:pt x="275" y="72"/>
                    <a:pt x="271" y="66"/>
                    <a:pt x="264" y="63"/>
                  </a:cubicBezTo>
                  <a:close/>
                  <a:moveTo>
                    <a:pt x="26" y="109"/>
                  </a:moveTo>
                  <a:cubicBezTo>
                    <a:pt x="57" y="109"/>
                    <a:pt x="57" y="109"/>
                    <a:pt x="57" y="109"/>
                  </a:cubicBezTo>
                  <a:cubicBezTo>
                    <a:pt x="58" y="109"/>
                    <a:pt x="59" y="110"/>
                    <a:pt x="59" y="111"/>
                  </a:cubicBezTo>
                  <a:cubicBezTo>
                    <a:pt x="59" y="112"/>
                    <a:pt x="58" y="113"/>
                    <a:pt x="57" y="113"/>
                  </a:cubicBezTo>
                  <a:cubicBezTo>
                    <a:pt x="26" y="113"/>
                    <a:pt x="26" y="113"/>
                    <a:pt x="26" y="113"/>
                  </a:cubicBezTo>
                  <a:cubicBezTo>
                    <a:pt x="25" y="113"/>
                    <a:pt x="24" y="112"/>
                    <a:pt x="24" y="111"/>
                  </a:cubicBezTo>
                  <a:cubicBezTo>
                    <a:pt x="24" y="110"/>
                    <a:pt x="25" y="109"/>
                    <a:pt x="26" y="109"/>
                  </a:cubicBezTo>
                  <a:close/>
                  <a:moveTo>
                    <a:pt x="21" y="114"/>
                  </a:moveTo>
                  <a:cubicBezTo>
                    <a:pt x="52" y="114"/>
                    <a:pt x="52" y="114"/>
                    <a:pt x="52" y="114"/>
                  </a:cubicBezTo>
                  <a:cubicBezTo>
                    <a:pt x="53" y="114"/>
                    <a:pt x="54" y="115"/>
                    <a:pt x="54" y="116"/>
                  </a:cubicBezTo>
                  <a:cubicBezTo>
                    <a:pt x="54" y="117"/>
                    <a:pt x="53" y="118"/>
                    <a:pt x="52" y="118"/>
                  </a:cubicBezTo>
                  <a:cubicBezTo>
                    <a:pt x="21" y="118"/>
                    <a:pt x="21" y="118"/>
                    <a:pt x="21" y="118"/>
                  </a:cubicBezTo>
                  <a:cubicBezTo>
                    <a:pt x="20" y="118"/>
                    <a:pt x="19" y="117"/>
                    <a:pt x="19" y="116"/>
                  </a:cubicBezTo>
                  <a:cubicBezTo>
                    <a:pt x="19" y="115"/>
                    <a:pt x="20" y="114"/>
                    <a:pt x="21" y="114"/>
                  </a:cubicBezTo>
                  <a:close/>
                  <a:moveTo>
                    <a:pt x="16" y="123"/>
                  </a:moveTo>
                  <a:cubicBezTo>
                    <a:pt x="15" y="123"/>
                    <a:pt x="14" y="122"/>
                    <a:pt x="14" y="121"/>
                  </a:cubicBezTo>
                  <a:cubicBezTo>
                    <a:pt x="14" y="120"/>
                    <a:pt x="15" y="119"/>
                    <a:pt x="16" y="119"/>
                  </a:cubicBezTo>
                  <a:cubicBezTo>
                    <a:pt x="47" y="119"/>
                    <a:pt x="47" y="119"/>
                    <a:pt x="47" y="119"/>
                  </a:cubicBezTo>
                  <a:cubicBezTo>
                    <a:pt x="48" y="119"/>
                    <a:pt x="49" y="120"/>
                    <a:pt x="49" y="121"/>
                  </a:cubicBezTo>
                  <a:cubicBezTo>
                    <a:pt x="49" y="122"/>
                    <a:pt x="48" y="123"/>
                    <a:pt x="47" y="123"/>
                  </a:cubicBezTo>
                  <a:lnTo>
                    <a:pt x="16" y="123"/>
                  </a:lnTo>
                  <a:close/>
                  <a:moveTo>
                    <a:pt x="51" y="145"/>
                  </a:moveTo>
                  <a:cubicBezTo>
                    <a:pt x="42" y="145"/>
                    <a:pt x="34" y="137"/>
                    <a:pt x="34" y="128"/>
                  </a:cubicBezTo>
                  <a:cubicBezTo>
                    <a:pt x="68" y="128"/>
                    <a:pt x="68" y="128"/>
                    <a:pt x="68" y="128"/>
                  </a:cubicBezTo>
                  <a:cubicBezTo>
                    <a:pt x="68" y="137"/>
                    <a:pt x="60" y="145"/>
                    <a:pt x="51" y="14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5" name="Rectangle 729"/>
            <p:cNvSpPr>
              <a:spLocks noChangeArrowheads="1"/>
            </p:cNvSpPr>
            <p:nvPr/>
          </p:nvSpPr>
          <p:spPr bwMode="auto">
            <a:xfrm>
              <a:off x="5025135" y="5439252"/>
              <a:ext cx="122035" cy="34243"/>
            </a:xfrm>
            <a:prstGeom prst="rect">
              <a:avLst/>
            </a:prstGeom>
            <a:solidFill>
              <a:srgbClr val="4242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396" name="Freeform 730"/>
            <p:cNvSpPr/>
            <p:nvPr/>
          </p:nvSpPr>
          <p:spPr bwMode="auto">
            <a:xfrm>
              <a:off x="5025135" y="5439981"/>
              <a:ext cx="12750" cy="20036"/>
            </a:xfrm>
            <a:custGeom>
              <a:avLst/>
              <a:gdLst>
                <a:gd name="T0" fmla="*/ 35 w 35"/>
                <a:gd name="T1" fmla="*/ 19 h 55"/>
                <a:gd name="T2" fmla="*/ 0 w 35"/>
                <a:gd name="T3" fmla="*/ 0 h 55"/>
                <a:gd name="T4" fmla="*/ 0 w 35"/>
                <a:gd name="T5" fmla="*/ 55 h 55"/>
                <a:gd name="T6" fmla="*/ 26 w 35"/>
                <a:gd name="T7" fmla="*/ 43 h 55"/>
                <a:gd name="T8" fmla="*/ 35 w 35"/>
                <a:gd name="T9" fmla="*/ 19 h 55"/>
              </a:gdLst>
              <a:ahLst/>
              <a:cxnLst>
                <a:cxn ang="0">
                  <a:pos x="T0" y="T1"/>
                </a:cxn>
                <a:cxn ang="0">
                  <a:pos x="T2" y="T3"/>
                </a:cxn>
                <a:cxn ang="0">
                  <a:pos x="T4" y="T5"/>
                </a:cxn>
                <a:cxn ang="0">
                  <a:pos x="T6" y="T7"/>
                </a:cxn>
                <a:cxn ang="0">
                  <a:pos x="T8" y="T9"/>
                </a:cxn>
              </a:cxnLst>
              <a:rect l="0" t="0" r="r" b="b"/>
              <a:pathLst>
                <a:path w="35" h="55">
                  <a:moveTo>
                    <a:pt x="35" y="19"/>
                  </a:moveTo>
                  <a:lnTo>
                    <a:pt x="0" y="0"/>
                  </a:lnTo>
                  <a:lnTo>
                    <a:pt x="0" y="55"/>
                  </a:lnTo>
                  <a:lnTo>
                    <a:pt x="26" y="43"/>
                  </a:lnTo>
                  <a:lnTo>
                    <a:pt x="35" y="19"/>
                  </a:lnTo>
                  <a:close/>
                </a:path>
              </a:pathLst>
            </a:custGeom>
            <a:solidFill>
              <a:srgbClr val="303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7" name="Freeform 731"/>
            <p:cNvSpPr/>
            <p:nvPr/>
          </p:nvSpPr>
          <p:spPr bwMode="auto">
            <a:xfrm>
              <a:off x="5020763" y="5446902"/>
              <a:ext cx="17121" cy="25864"/>
            </a:xfrm>
            <a:custGeom>
              <a:avLst/>
              <a:gdLst>
                <a:gd name="T0" fmla="*/ 0 w 47"/>
                <a:gd name="T1" fmla="*/ 45 h 71"/>
                <a:gd name="T2" fmla="*/ 47 w 47"/>
                <a:gd name="T3" fmla="*/ 0 h 71"/>
                <a:gd name="T4" fmla="*/ 47 w 47"/>
                <a:gd name="T5" fmla="*/ 71 h 71"/>
                <a:gd name="T6" fmla="*/ 0 w 47"/>
                <a:gd name="T7" fmla="*/ 45 h 71"/>
              </a:gdLst>
              <a:ahLst/>
              <a:cxnLst>
                <a:cxn ang="0">
                  <a:pos x="T0" y="T1"/>
                </a:cxn>
                <a:cxn ang="0">
                  <a:pos x="T2" y="T3"/>
                </a:cxn>
                <a:cxn ang="0">
                  <a:pos x="T4" y="T5"/>
                </a:cxn>
                <a:cxn ang="0">
                  <a:pos x="T6" y="T7"/>
                </a:cxn>
              </a:cxnLst>
              <a:rect l="0" t="0" r="r" b="b"/>
              <a:pathLst>
                <a:path w="47" h="71">
                  <a:moveTo>
                    <a:pt x="0" y="45"/>
                  </a:moveTo>
                  <a:lnTo>
                    <a:pt x="47" y="0"/>
                  </a:lnTo>
                  <a:lnTo>
                    <a:pt x="47" y="71"/>
                  </a:lnTo>
                  <a:lnTo>
                    <a:pt x="0" y="45"/>
                  </a:ln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8" name="Freeform 732"/>
            <p:cNvSpPr/>
            <p:nvPr/>
          </p:nvSpPr>
          <p:spPr bwMode="auto">
            <a:xfrm>
              <a:off x="5134420" y="5439981"/>
              <a:ext cx="12750" cy="20036"/>
            </a:xfrm>
            <a:custGeom>
              <a:avLst/>
              <a:gdLst>
                <a:gd name="T0" fmla="*/ 0 w 35"/>
                <a:gd name="T1" fmla="*/ 19 h 55"/>
                <a:gd name="T2" fmla="*/ 35 w 35"/>
                <a:gd name="T3" fmla="*/ 0 h 55"/>
                <a:gd name="T4" fmla="*/ 35 w 35"/>
                <a:gd name="T5" fmla="*/ 55 h 55"/>
                <a:gd name="T6" fmla="*/ 9 w 35"/>
                <a:gd name="T7" fmla="*/ 43 h 55"/>
                <a:gd name="T8" fmla="*/ 0 w 35"/>
                <a:gd name="T9" fmla="*/ 19 h 55"/>
              </a:gdLst>
              <a:ahLst/>
              <a:cxnLst>
                <a:cxn ang="0">
                  <a:pos x="T0" y="T1"/>
                </a:cxn>
                <a:cxn ang="0">
                  <a:pos x="T2" y="T3"/>
                </a:cxn>
                <a:cxn ang="0">
                  <a:pos x="T4" y="T5"/>
                </a:cxn>
                <a:cxn ang="0">
                  <a:pos x="T6" y="T7"/>
                </a:cxn>
                <a:cxn ang="0">
                  <a:pos x="T8" y="T9"/>
                </a:cxn>
              </a:cxnLst>
              <a:rect l="0" t="0" r="r" b="b"/>
              <a:pathLst>
                <a:path w="35" h="55">
                  <a:moveTo>
                    <a:pt x="0" y="19"/>
                  </a:moveTo>
                  <a:lnTo>
                    <a:pt x="35" y="0"/>
                  </a:lnTo>
                  <a:lnTo>
                    <a:pt x="35" y="55"/>
                  </a:lnTo>
                  <a:lnTo>
                    <a:pt x="9" y="43"/>
                  </a:lnTo>
                  <a:lnTo>
                    <a:pt x="0" y="19"/>
                  </a:lnTo>
                  <a:close/>
                </a:path>
              </a:pathLst>
            </a:custGeom>
            <a:solidFill>
              <a:srgbClr val="303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99" name="Freeform 733"/>
            <p:cNvSpPr/>
            <p:nvPr/>
          </p:nvSpPr>
          <p:spPr bwMode="auto">
            <a:xfrm>
              <a:off x="5134420" y="5446902"/>
              <a:ext cx="17121" cy="25864"/>
            </a:xfrm>
            <a:custGeom>
              <a:avLst/>
              <a:gdLst>
                <a:gd name="T0" fmla="*/ 47 w 47"/>
                <a:gd name="T1" fmla="*/ 45 h 71"/>
                <a:gd name="T2" fmla="*/ 0 w 47"/>
                <a:gd name="T3" fmla="*/ 0 h 71"/>
                <a:gd name="T4" fmla="*/ 0 w 47"/>
                <a:gd name="T5" fmla="*/ 71 h 71"/>
                <a:gd name="T6" fmla="*/ 47 w 47"/>
                <a:gd name="T7" fmla="*/ 45 h 71"/>
              </a:gdLst>
              <a:ahLst/>
              <a:cxnLst>
                <a:cxn ang="0">
                  <a:pos x="T0" y="T1"/>
                </a:cxn>
                <a:cxn ang="0">
                  <a:pos x="T2" y="T3"/>
                </a:cxn>
                <a:cxn ang="0">
                  <a:pos x="T4" y="T5"/>
                </a:cxn>
                <a:cxn ang="0">
                  <a:pos x="T6" y="T7"/>
                </a:cxn>
              </a:cxnLst>
              <a:rect l="0" t="0" r="r" b="b"/>
              <a:pathLst>
                <a:path w="47" h="71">
                  <a:moveTo>
                    <a:pt x="47" y="45"/>
                  </a:moveTo>
                  <a:lnTo>
                    <a:pt x="0" y="0"/>
                  </a:lnTo>
                  <a:lnTo>
                    <a:pt x="0" y="71"/>
                  </a:lnTo>
                  <a:lnTo>
                    <a:pt x="47" y="45"/>
                  </a:ln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0" name="Freeform 734"/>
            <p:cNvSpPr>
              <a:spLocks noEditPoints="1"/>
            </p:cNvSpPr>
            <p:nvPr/>
          </p:nvSpPr>
          <p:spPr bwMode="auto">
            <a:xfrm>
              <a:off x="5018213" y="5463295"/>
              <a:ext cx="135878" cy="130050"/>
            </a:xfrm>
            <a:custGeom>
              <a:avLst/>
              <a:gdLst>
                <a:gd name="T0" fmla="*/ 155 w 158"/>
                <a:gd name="T1" fmla="*/ 0 h 151"/>
                <a:gd name="T2" fmla="*/ 3 w 158"/>
                <a:gd name="T3" fmla="*/ 0 h 151"/>
                <a:gd name="T4" fmla="*/ 0 w 158"/>
                <a:gd name="T5" fmla="*/ 151 h 151"/>
                <a:gd name="T6" fmla="*/ 158 w 158"/>
                <a:gd name="T7" fmla="*/ 151 h 151"/>
                <a:gd name="T8" fmla="*/ 155 w 158"/>
                <a:gd name="T9" fmla="*/ 0 h 151"/>
                <a:gd name="T10" fmla="*/ 123 w 158"/>
                <a:gd name="T11" fmla="*/ 32 h 151"/>
                <a:gd name="T12" fmla="*/ 79 w 158"/>
                <a:gd name="T13" fmla="*/ 76 h 151"/>
                <a:gd name="T14" fmla="*/ 35 w 158"/>
                <a:gd name="T15" fmla="*/ 32 h 151"/>
                <a:gd name="T16" fmla="*/ 35 w 158"/>
                <a:gd name="T17" fmla="*/ 28 h 151"/>
                <a:gd name="T18" fmla="*/ 33 w 158"/>
                <a:gd name="T19" fmla="*/ 23 h 151"/>
                <a:gd name="T20" fmla="*/ 40 w 158"/>
                <a:gd name="T21" fmla="*/ 16 h 151"/>
                <a:gd name="T22" fmla="*/ 47 w 158"/>
                <a:gd name="T23" fmla="*/ 23 h 151"/>
                <a:gd name="T24" fmla="*/ 42 w 158"/>
                <a:gd name="T25" fmla="*/ 29 h 151"/>
                <a:gd name="T26" fmla="*/ 42 w 158"/>
                <a:gd name="T27" fmla="*/ 32 h 151"/>
                <a:gd name="T28" fmla="*/ 79 w 158"/>
                <a:gd name="T29" fmla="*/ 69 h 151"/>
                <a:gd name="T30" fmla="*/ 116 w 158"/>
                <a:gd name="T31" fmla="*/ 32 h 151"/>
                <a:gd name="T32" fmla="*/ 116 w 158"/>
                <a:gd name="T33" fmla="*/ 29 h 151"/>
                <a:gd name="T34" fmla="*/ 111 w 158"/>
                <a:gd name="T35" fmla="*/ 23 h 151"/>
                <a:gd name="T36" fmla="*/ 118 w 158"/>
                <a:gd name="T37" fmla="*/ 16 h 151"/>
                <a:gd name="T38" fmla="*/ 125 w 158"/>
                <a:gd name="T39" fmla="*/ 23 h 151"/>
                <a:gd name="T40" fmla="*/ 123 w 158"/>
                <a:gd name="T41" fmla="*/ 28 h 151"/>
                <a:gd name="T42" fmla="*/ 123 w 158"/>
                <a:gd name="T43" fmla="*/ 3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8" h="151">
                  <a:moveTo>
                    <a:pt x="155" y="0"/>
                  </a:moveTo>
                  <a:cubicBezTo>
                    <a:pt x="3" y="0"/>
                    <a:pt x="3" y="0"/>
                    <a:pt x="3" y="0"/>
                  </a:cubicBezTo>
                  <a:cubicBezTo>
                    <a:pt x="0" y="151"/>
                    <a:pt x="0" y="151"/>
                    <a:pt x="0" y="151"/>
                  </a:cubicBezTo>
                  <a:cubicBezTo>
                    <a:pt x="158" y="151"/>
                    <a:pt x="158" y="151"/>
                    <a:pt x="158" y="151"/>
                  </a:cubicBezTo>
                  <a:lnTo>
                    <a:pt x="155" y="0"/>
                  </a:lnTo>
                  <a:close/>
                  <a:moveTo>
                    <a:pt x="123" y="32"/>
                  </a:moveTo>
                  <a:cubicBezTo>
                    <a:pt x="123" y="57"/>
                    <a:pt x="103" y="76"/>
                    <a:pt x="79" y="76"/>
                  </a:cubicBezTo>
                  <a:cubicBezTo>
                    <a:pt x="55" y="76"/>
                    <a:pt x="35" y="57"/>
                    <a:pt x="35" y="32"/>
                  </a:cubicBezTo>
                  <a:cubicBezTo>
                    <a:pt x="35" y="31"/>
                    <a:pt x="35" y="30"/>
                    <a:pt x="35" y="28"/>
                  </a:cubicBezTo>
                  <a:cubicBezTo>
                    <a:pt x="34" y="27"/>
                    <a:pt x="33" y="25"/>
                    <a:pt x="33" y="23"/>
                  </a:cubicBezTo>
                  <a:cubicBezTo>
                    <a:pt x="33" y="19"/>
                    <a:pt x="36" y="16"/>
                    <a:pt x="40" y="16"/>
                  </a:cubicBezTo>
                  <a:cubicBezTo>
                    <a:pt x="44" y="16"/>
                    <a:pt x="47" y="19"/>
                    <a:pt x="47" y="23"/>
                  </a:cubicBezTo>
                  <a:cubicBezTo>
                    <a:pt x="47" y="26"/>
                    <a:pt x="45" y="28"/>
                    <a:pt x="42" y="29"/>
                  </a:cubicBezTo>
                  <a:cubicBezTo>
                    <a:pt x="42" y="30"/>
                    <a:pt x="42" y="31"/>
                    <a:pt x="42" y="32"/>
                  </a:cubicBezTo>
                  <a:cubicBezTo>
                    <a:pt x="42" y="53"/>
                    <a:pt x="59" y="69"/>
                    <a:pt x="79" y="69"/>
                  </a:cubicBezTo>
                  <a:cubicBezTo>
                    <a:pt x="99" y="69"/>
                    <a:pt x="116" y="53"/>
                    <a:pt x="116" y="32"/>
                  </a:cubicBezTo>
                  <a:cubicBezTo>
                    <a:pt x="116" y="31"/>
                    <a:pt x="116" y="30"/>
                    <a:pt x="116" y="29"/>
                  </a:cubicBezTo>
                  <a:cubicBezTo>
                    <a:pt x="113" y="28"/>
                    <a:pt x="111" y="26"/>
                    <a:pt x="111" y="23"/>
                  </a:cubicBezTo>
                  <a:cubicBezTo>
                    <a:pt x="111" y="19"/>
                    <a:pt x="114" y="16"/>
                    <a:pt x="118" y="16"/>
                  </a:cubicBezTo>
                  <a:cubicBezTo>
                    <a:pt x="122" y="16"/>
                    <a:pt x="125" y="19"/>
                    <a:pt x="125" y="23"/>
                  </a:cubicBezTo>
                  <a:cubicBezTo>
                    <a:pt x="125" y="25"/>
                    <a:pt x="124" y="27"/>
                    <a:pt x="123" y="28"/>
                  </a:cubicBezTo>
                  <a:cubicBezTo>
                    <a:pt x="123" y="30"/>
                    <a:pt x="123" y="31"/>
                    <a:pt x="123" y="3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1" name="Freeform 735"/>
            <p:cNvSpPr/>
            <p:nvPr/>
          </p:nvSpPr>
          <p:spPr bwMode="auto">
            <a:xfrm>
              <a:off x="5326398" y="5452002"/>
              <a:ext cx="117300" cy="143892"/>
            </a:xfrm>
            <a:custGeom>
              <a:avLst/>
              <a:gdLst>
                <a:gd name="T0" fmla="*/ 131 w 136"/>
                <a:gd name="T1" fmla="*/ 0 h 167"/>
                <a:gd name="T2" fmla="*/ 105 w 136"/>
                <a:gd name="T3" fmla="*/ 0 h 167"/>
                <a:gd name="T4" fmla="*/ 104 w 136"/>
                <a:gd name="T5" fmla="*/ 4 h 167"/>
                <a:gd name="T6" fmla="*/ 104 w 136"/>
                <a:gd name="T7" fmla="*/ 6 h 167"/>
                <a:gd name="T8" fmla="*/ 103 w 136"/>
                <a:gd name="T9" fmla="*/ 11 h 167"/>
                <a:gd name="T10" fmla="*/ 103 w 136"/>
                <a:gd name="T11" fmla="*/ 12 h 167"/>
                <a:gd name="T12" fmla="*/ 98 w 136"/>
                <a:gd name="T13" fmla="*/ 17 h 167"/>
                <a:gd name="T14" fmla="*/ 93 w 136"/>
                <a:gd name="T15" fmla="*/ 12 h 167"/>
                <a:gd name="T16" fmla="*/ 95 w 136"/>
                <a:gd name="T17" fmla="*/ 8 h 167"/>
                <a:gd name="T18" fmla="*/ 95 w 136"/>
                <a:gd name="T19" fmla="*/ 3 h 167"/>
                <a:gd name="T20" fmla="*/ 95 w 136"/>
                <a:gd name="T21" fmla="*/ 0 h 167"/>
                <a:gd name="T22" fmla="*/ 41 w 136"/>
                <a:gd name="T23" fmla="*/ 0 h 167"/>
                <a:gd name="T24" fmla="*/ 41 w 136"/>
                <a:gd name="T25" fmla="*/ 3 h 167"/>
                <a:gd name="T26" fmla="*/ 42 w 136"/>
                <a:gd name="T27" fmla="*/ 9 h 167"/>
                <a:gd name="T28" fmla="*/ 43 w 136"/>
                <a:gd name="T29" fmla="*/ 12 h 167"/>
                <a:gd name="T30" fmla="*/ 38 w 136"/>
                <a:gd name="T31" fmla="*/ 17 h 167"/>
                <a:gd name="T32" fmla="*/ 33 w 136"/>
                <a:gd name="T33" fmla="*/ 12 h 167"/>
                <a:gd name="T34" fmla="*/ 33 w 136"/>
                <a:gd name="T35" fmla="*/ 10 h 167"/>
                <a:gd name="T36" fmla="*/ 32 w 136"/>
                <a:gd name="T37" fmla="*/ 6 h 167"/>
                <a:gd name="T38" fmla="*/ 32 w 136"/>
                <a:gd name="T39" fmla="*/ 4 h 167"/>
                <a:gd name="T40" fmla="*/ 31 w 136"/>
                <a:gd name="T41" fmla="*/ 0 h 167"/>
                <a:gd name="T42" fmla="*/ 5 w 136"/>
                <a:gd name="T43" fmla="*/ 0 h 167"/>
                <a:gd name="T44" fmla="*/ 0 w 136"/>
                <a:gd name="T45" fmla="*/ 167 h 167"/>
                <a:gd name="T46" fmla="*/ 136 w 136"/>
                <a:gd name="T47" fmla="*/ 167 h 167"/>
                <a:gd name="T48" fmla="*/ 131 w 136"/>
                <a:gd name="T49"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6" h="167">
                  <a:moveTo>
                    <a:pt x="131" y="0"/>
                  </a:moveTo>
                  <a:cubicBezTo>
                    <a:pt x="105" y="0"/>
                    <a:pt x="105" y="0"/>
                    <a:pt x="105" y="0"/>
                  </a:cubicBezTo>
                  <a:cubicBezTo>
                    <a:pt x="105" y="1"/>
                    <a:pt x="105" y="3"/>
                    <a:pt x="104" y="4"/>
                  </a:cubicBezTo>
                  <a:cubicBezTo>
                    <a:pt x="104" y="5"/>
                    <a:pt x="104" y="5"/>
                    <a:pt x="104" y="6"/>
                  </a:cubicBezTo>
                  <a:cubicBezTo>
                    <a:pt x="104" y="8"/>
                    <a:pt x="103" y="9"/>
                    <a:pt x="103" y="11"/>
                  </a:cubicBezTo>
                  <a:cubicBezTo>
                    <a:pt x="103" y="12"/>
                    <a:pt x="103" y="12"/>
                    <a:pt x="103" y="12"/>
                  </a:cubicBezTo>
                  <a:cubicBezTo>
                    <a:pt x="103" y="15"/>
                    <a:pt x="101" y="17"/>
                    <a:pt x="98" y="17"/>
                  </a:cubicBezTo>
                  <a:cubicBezTo>
                    <a:pt x="95" y="17"/>
                    <a:pt x="93" y="15"/>
                    <a:pt x="93" y="12"/>
                  </a:cubicBezTo>
                  <a:cubicBezTo>
                    <a:pt x="93" y="10"/>
                    <a:pt x="94" y="9"/>
                    <a:pt x="95" y="8"/>
                  </a:cubicBezTo>
                  <a:cubicBezTo>
                    <a:pt x="95" y="6"/>
                    <a:pt x="95" y="5"/>
                    <a:pt x="95" y="3"/>
                  </a:cubicBezTo>
                  <a:cubicBezTo>
                    <a:pt x="95" y="2"/>
                    <a:pt x="95" y="1"/>
                    <a:pt x="95" y="0"/>
                  </a:cubicBezTo>
                  <a:cubicBezTo>
                    <a:pt x="41" y="0"/>
                    <a:pt x="41" y="0"/>
                    <a:pt x="41" y="0"/>
                  </a:cubicBezTo>
                  <a:cubicBezTo>
                    <a:pt x="41" y="1"/>
                    <a:pt x="41" y="2"/>
                    <a:pt x="41" y="3"/>
                  </a:cubicBezTo>
                  <a:cubicBezTo>
                    <a:pt x="41" y="5"/>
                    <a:pt x="41" y="7"/>
                    <a:pt x="42" y="9"/>
                  </a:cubicBezTo>
                  <a:cubicBezTo>
                    <a:pt x="42" y="10"/>
                    <a:pt x="43" y="11"/>
                    <a:pt x="43" y="12"/>
                  </a:cubicBezTo>
                  <a:cubicBezTo>
                    <a:pt x="43" y="15"/>
                    <a:pt x="40" y="17"/>
                    <a:pt x="38" y="17"/>
                  </a:cubicBezTo>
                  <a:cubicBezTo>
                    <a:pt x="35" y="17"/>
                    <a:pt x="33" y="15"/>
                    <a:pt x="33" y="12"/>
                  </a:cubicBezTo>
                  <a:cubicBezTo>
                    <a:pt x="33" y="11"/>
                    <a:pt x="33" y="10"/>
                    <a:pt x="33" y="10"/>
                  </a:cubicBezTo>
                  <a:cubicBezTo>
                    <a:pt x="33" y="9"/>
                    <a:pt x="32" y="7"/>
                    <a:pt x="32" y="6"/>
                  </a:cubicBezTo>
                  <a:cubicBezTo>
                    <a:pt x="32" y="5"/>
                    <a:pt x="32" y="5"/>
                    <a:pt x="32" y="4"/>
                  </a:cubicBezTo>
                  <a:cubicBezTo>
                    <a:pt x="31" y="3"/>
                    <a:pt x="31" y="1"/>
                    <a:pt x="31" y="0"/>
                  </a:cubicBezTo>
                  <a:cubicBezTo>
                    <a:pt x="5" y="0"/>
                    <a:pt x="5" y="0"/>
                    <a:pt x="5" y="0"/>
                  </a:cubicBezTo>
                  <a:cubicBezTo>
                    <a:pt x="0" y="167"/>
                    <a:pt x="0" y="167"/>
                    <a:pt x="0" y="167"/>
                  </a:cubicBezTo>
                  <a:cubicBezTo>
                    <a:pt x="136" y="167"/>
                    <a:pt x="136" y="167"/>
                    <a:pt x="136" y="167"/>
                  </a:cubicBezTo>
                  <a:lnTo>
                    <a:pt x="131"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2" name="Freeform 736"/>
            <p:cNvSpPr/>
            <p:nvPr/>
          </p:nvSpPr>
          <p:spPr bwMode="auto">
            <a:xfrm>
              <a:off x="5354083" y="5417759"/>
              <a:ext cx="61928" cy="40436"/>
            </a:xfrm>
            <a:custGeom>
              <a:avLst/>
              <a:gdLst>
                <a:gd name="T0" fmla="*/ 36 w 72"/>
                <a:gd name="T1" fmla="*/ 0 h 47"/>
                <a:gd name="T2" fmla="*/ 72 w 72"/>
                <a:gd name="T3" fmla="*/ 35 h 47"/>
                <a:gd name="T4" fmla="*/ 71 w 72"/>
                <a:gd name="T5" fmla="*/ 44 h 47"/>
                <a:gd name="T6" fmla="*/ 67 w 72"/>
                <a:gd name="T7" fmla="*/ 46 h 47"/>
                <a:gd name="T8" fmla="*/ 65 w 72"/>
                <a:gd name="T9" fmla="*/ 43 h 47"/>
                <a:gd name="T10" fmla="*/ 66 w 72"/>
                <a:gd name="T11" fmla="*/ 35 h 47"/>
                <a:gd name="T12" fmla="*/ 36 w 72"/>
                <a:gd name="T13" fmla="*/ 5 h 47"/>
                <a:gd name="T14" fmla="*/ 6 w 72"/>
                <a:gd name="T15" fmla="*/ 35 h 47"/>
                <a:gd name="T16" fmla="*/ 7 w 72"/>
                <a:gd name="T17" fmla="*/ 43 h 47"/>
                <a:gd name="T18" fmla="*/ 5 w 72"/>
                <a:gd name="T19" fmla="*/ 46 h 47"/>
                <a:gd name="T20" fmla="*/ 1 w 72"/>
                <a:gd name="T21" fmla="*/ 44 h 47"/>
                <a:gd name="T22" fmla="*/ 0 w 72"/>
                <a:gd name="T23" fmla="*/ 35 h 47"/>
                <a:gd name="T24" fmla="*/ 36 w 72"/>
                <a:gd name="T2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47">
                  <a:moveTo>
                    <a:pt x="36" y="0"/>
                  </a:moveTo>
                  <a:cubicBezTo>
                    <a:pt x="56" y="0"/>
                    <a:pt x="72" y="16"/>
                    <a:pt x="72" y="35"/>
                  </a:cubicBezTo>
                  <a:cubicBezTo>
                    <a:pt x="72" y="38"/>
                    <a:pt x="71" y="41"/>
                    <a:pt x="71" y="44"/>
                  </a:cubicBezTo>
                  <a:cubicBezTo>
                    <a:pt x="70" y="46"/>
                    <a:pt x="69" y="47"/>
                    <a:pt x="67" y="46"/>
                  </a:cubicBezTo>
                  <a:cubicBezTo>
                    <a:pt x="66" y="46"/>
                    <a:pt x="65" y="44"/>
                    <a:pt x="65" y="43"/>
                  </a:cubicBezTo>
                  <a:cubicBezTo>
                    <a:pt x="66" y="40"/>
                    <a:pt x="66" y="38"/>
                    <a:pt x="66" y="35"/>
                  </a:cubicBezTo>
                  <a:cubicBezTo>
                    <a:pt x="66" y="19"/>
                    <a:pt x="53" y="5"/>
                    <a:pt x="36" y="5"/>
                  </a:cubicBezTo>
                  <a:cubicBezTo>
                    <a:pt x="19" y="5"/>
                    <a:pt x="6" y="19"/>
                    <a:pt x="6" y="35"/>
                  </a:cubicBezTo>
                  <a:cubicBezTo>
                    <a:pt x="6" y="38"/>
                    <a:pt x="6" y="40"/>
                    <a:pt x="7" y="43"/>
                  </a:cubicBezTo>
                  <a:cubicBezTo>
                    <a:pt x="7" y="44"/>
                    <a:pt x="6" y="46"/>
                    <a:pt x="5" y="46"/>
                  </a:cubicBezTo>
                  <a:cubicBezTo>
                    <a:pt x="3" y="47"/>
                    <a:pt x="2" y="46"/>
                    <a:pt x="1" y="44"/>
                  </a:cubicBezTo>
                  <a:cubicBezTo>
                    <a:pt x="1" y="41"/>
                    <a:pt x="0" y="38"/>
                    <a:pt x="0" y="35"/>
                  </a:cubicBezTo>
                  <a:cubicBezTo>
                    <a:pt x="0" y="16"/>
                    <a:pt x="16" y="0"/>
                    <a:pt x="3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3" name="Freeform 737"/>
            <p:cNvSpPr/>
            <p:nvPr/>
          </p:nvSpPr>
          <p:spPr bwMode="auto">
            <a:xfrm>
              <a:off x="5355541" y="5425409"/>
              <a:ext cx="58650" cy="38614"/>
            </a:xfrm>
            <a:custGeom>
              <a:avLst/>
              <a:gdLst>
                <a:gd name="T0" fmla="*/ 34 w 68"/>
                <a:gd name="T1" fmla="*/ 0 h 45"/>
                <a:gd name="T2" fmla="*/ 68 w 68"/>
                <a:gd name="T3" fmla="*/ 34 h 45"/>
                <a:gd name="T4" fmla="*/ 67 w 68"/>
                <a:gd name="T5" fmla="*/ 43 h 45"/>
                <a:gd name="T6" fmla="*/ 64 w 68"/>
                <a:gd name="T7" fmla="*/ 45 h 45"/>
                <a:gd name="T8" fmla="*/ 62 w 68"/>
                <a:gd name="T9" fmla="*/ 41 h 45"/>
                <a:gd name="T10" fmla="*/ 63 w 68"/>
                <a:gd name="T11" fmla="*/ 34 h 45"/>
                <a:gd name="T12" fmla="*/ 34 w 68"/>
                <a:gd name="T13" fmla="*/ 6 h 45"/>
                <a:gd name="T14" fmla="*/ 5 w 68"/>
                <a:gd name="T15" fmla="*/ 34 h 45"/>
                <a:gd name="T16" fmla="*/ 6 w 68"/>
                <a:gd name="T17" fmla="*/ 41 h 45"/>
                <a:gd name="T18" fmla="*/ 4 w 68"/>
                <a:gd name="T19" fmla="*/ 45 h 45"/>
                <a:gd name="T20" fmla="*/ 1 w 68"/>
                <a:gd name="T21" fmla="*/ 43 h 45"/>
                <a:gd name="T22" fmla="*/ 0 w 68"/>
                <a:gd name="T23" fmla="*/ 34 h 45"/>
                <a:gd name="T24" fmla="*/ 34 w 68"/>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45">
                  <a:moveTo>
                    <a:pt x="34" y="0"/>
                  </a:moveTo>
                  <a:cubicBezTo>
                    <a:pt x="53" y="0"/>
                    <a:pt x="68" y="15"/>
                    <a:pt x="68" y="34"/>
                  </a:cubicBezTo>
                  <a:cubicBezTo>
                    <a:pt x="68" y="37"/>
                    <a:pt x="68" y="40"/>
                    <a:pt x="67" y="43"/>
                  </a:cubicBezTo>
                  <a:cubicBezTo>
                    <a:pt x="67" y="44"/>
                    <a:pt x="65" y="45"/>
                    <a:pt x="64" y="45"/>
                  </a:cubicBezTo>
                  <a:cubicBezTo>
                    <a:pt x="62" y="44"/>
                    <a:pt x="62" y="43"/>
                    <a:pt x="62" y="41"/>
                  </a:cubicBezTo>
                  <a:cubicBezTo>
                    <a:pt x="62" y="39"/>
                    <a:pt x="63" y="37"/>
                    <a:pt x="63" y="34"/>
                  </a:cubicBezTo>
                  <a:cubicBezTo>
                    <a:pt x="63" y="18"/>
                    <a:pt x="50" y="6"/>
                    <a:pt x="34" y="6"/>
                  </a:cubicBezTo>
                  <a:cubicBezTo>
                    <a:pt x="18" y="6"/>
                    <a:pt x="5" y="18"/>
                    <a:pt x="5" y="34"/>
                  </a:cubicBezTo>
                  <a:cubicBezTo>
                    <a:pt x="5" y="37"/>
                    <a:pt x="6" y="39"/>
                    <a:pt x="6" y="41"/>
                  </a:cubicBezTo>
                  <a:cubicBezTo>
                    <a:pt x="7" y="43"/>
                    <a:pt x="6" y="44"/>
                    <a:pt x="4" y="45"/>
                  </a:cubicBezTo>
                  <a:cubicBezTo>
                    <a:pt x="3" y="45"/>
                    <a:pt x="1" y="44"/>
                    <a:pt x="1" y="43"/>
                  </a:cubicBezTo>
                  <a:cubicBezTo>
                    <a:pt x="0" y="40"/>
                    <a:pt x="0" y="37"/>
                    <a:pt x="0" y="34"/>
                  </a:cubicBezTo>
                  <a:cubicBezTo>
                    <a:pt x="0" y="15"/>
                    <a:pt x="15" y="0"/>
                    <a:pt x="34"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4" name="Freeform 738"/>
            <p:cNvSpPr>
              <a:spLocks noEditPoints="1"/>
            </p:cNvSpPr>
            <p:nvPr/>
          </p:nvSpPr>
          <p:spPr bwMode="auto">
            <a:xfrm>
              <a:off x="4673600" y="5773301"/>
              <a:ext cx="216021" cy="93621"/>
            </a:xfrm>
            <a:custGeom>
              <a:avLst/>
              <a:gdLst>
                <a:gd name="T0" fmla="*/ 50 w 251"/>
                <a:gd name="T1" fmla="*/ 0 h 109"/>
                <a:gd name="T2" fmla="*/ 0 w 251"/>
                <a:gd name="T3" fmla="*/ 13 h 109"/>
                <a:gd name="T4" fmla="*/ 36 w 251"/>
                <a:gd name="T5" fmla="*/ 26 h 109"/>
                <a:gd name="T6" fmla="*/ 204 w 251"/>
                <a:gd name="T7" fmla="*/ 109 h 109"/>
                <a:gd name="T8" fmla="*/ 246 w 251"/>
                <a:gd name="T9" fmla="*/ 20 h 109"/>
                <a:gd name="T10" fmla="*/ 192 w 251"/>
                <a:gd name="T11" fmla="*/ 35 h 109"/>
                <a:gd name="T12" fmla="*/ 192 w 251"/>
                <a:gd name="T13" fmla="*/ 49 h 109"/>
                <a:gd name="T14" fmla="*/ 184 w 251"/>
                <a:gd name="T15" fmla="*/ 42 h 109"/>
                <a:gd name="T16" fmla="*/ 170 w 251"/>
                <a:gd name="T17" fmla="*/ 35 h 109"/>
                <a:gd name="T18" fmla="*/ 170 w 251"/>
                <a:gd name="T19" fmla="*/ 49 h 109"/>
                <a:gd name="T20" fmla="*/ 161 w 251"/>
                <a:gd name="T21" fmla="*/ 42 h 109"/>
                <a:gd name="T22" fmla="*/ 147 w 251"/>
                <a:gd name="T23" fmla="*/ 35 h 109"/>
                <a:gd name="T24" fmla="*/ 147 w 251"/>
                <a:gd name="T25" fmla="*/ 49 h 109"/>
                <a:gd name="T26" fmla="*/ 138 w 251"/>
                <a:gd name="T27" fmla="*/ 42 h 109"/>
                <a:gd name="T28" fmla="*/ 124 w 251"/>
                <a:gd name="T29" fmla="*/ 35 h 109"/>
                <a:gd name="T30" fmla="*/ 124 w 251"/>
                <a:gd name="T31" fmla="*/ 49 h 109"/>
                <a:gd name="T32" fmla="*/ 116 w 251"/>
                <a:gd name="T33" fmla="*/ 42 h 109"/>
                <a:gd name="T34" fmla="*/ 102 w 251"/>
                <a:gd name="T35" fmla="*/ 35 h 109"/>
                <a:gd name="T36" fmla="*/ 102 w 251"/>
                <a:gd name="T37" fmla="*/ 49 h 109"/>
                <a:gd name="T38" fmla="*/ 93 w 251"/>
                <a:gd name="T39" fmla="*/ 42 h 109"/>
                <a:gd name="T40" fmla="*/ 70 w 251"/>
                <a:gd name="T41" fmla="*/ 42 h 109"/>
                <a:gd name="T42" fmla="*/ 85 w 251"/>
                <a:gd name="T43" fmla="*/ 42 h 109"/>
                <a:gd name="T44" fmla="*/ 76 w 251"/>
                <a:gd name="T45" fmla="*/ 49 h 109"/>
                <a:gd name="T46" fmla="*/ 82 w 251"/>
                <a:gd name="T47" fmla="*/ 65 h 109"/>
                <a:gd name="T48" fmla="*/ 90 w 251"/>
                <a:gd name="T49" fmla="*/ 57 h 109"/>
                <a:gd name="T50" fmla="*/ 90 w 251"/>
                <a:gd name="T51" fmla="*/ 71 h 109"/>
                <a:gd name="T52" fmla="*/ 99 w 251"/>
                <a:gd name="T53" fmla="*/ 94 h 109"/>
                <a:gd name="T54" fmla="*/ 99 w 251"/>
                <a:gd name="T55" fmla="*/ 80 h 109"/>
                <a:gd name="T56" fmla="*/ 108 w 251"/>
                <a:gd name="T57" fmla="*/ 88 h 109"/>
                <a:gd name="T58" fmla="*/ 104 w 251"/>
                <a:gd name="T59" fmla="*/ 64 h 109"/>
                <a:gd name="T60" fmla="*/ 119 w 251"/>
                <a:gd name="T61" fmla="*/ 64 h 109"/>
                <a:gd name="T62" fmla="*/ 111 w 251"/>
                <a:gd name="T63" fmla="*/ 71 h 109"/>
                <a:gd name="T64" fmla="*/ 122 w 251"/>
                <a:gd name="T65" fmla="*/ 94 h 109"/>
                <a:gd name="T66" fmla="*/ 122 w 251"/>
                <a:gd name="T67" fmla="*/ 80 h 109"/>
                <a:gd name="T68" fmla="*/ 130 w 251"/>
                <a:gd name="T69" fmla="*/ 88 h 109"/>
                <a:gd name="T70" fmla="*/ 127 w 251"/>
                <a:gd name="T71" fmla="*/ 64 h 109"/>
                <a:gd name="T72" fmla="*/ 142 w 251"/>
                <a:gd name="T73" fmla="*/ 64 h 109"/>
                <a:gd name="T74" fmla="*/ 133 w 251"/>
                <a:gd name="T75" fmla="*/ 71 h 109"/>
                <a:gd name="T76" fmla="*/ 145 w 251"/>
                <a:gd name="T77" fmla="*/ 94 h 109"/>
                <a:gd name="T78" fmla="*/ 145 w 251"/>
                <a:gd name="T79" fmla="*/ 80 h 109"/>
                <a:gd name="T80" fmla="*/ 153 w 251"/>
                <a:gd name="T81" fmla="*/ 88 h 109"/>
                <a:gd name="T82" fmla="*/ 150 w 251"/>
                <a:gd name="T83" fmla="*/ 64 h 109"/>
                <a:gd name="T84" fmla="*/ 165 w 251"/>
                <a:gd name="T85" fmla="*/ 64 h 109"/>
                <a:gd name="T86" fmla="*/ 156 w 251"/>
                <a:gd name="T87" fmla="*/ 71 h 109"/>
                <a:gd name="T88" fmla="*/ 167 w 251"/>
                <a:gd name="T89" fmla="*/ 94 h 109"/>
                <a:gd name="T90" fmla="*/ 167 w 251"/>
                <a:gd name="T91" fmla="*/ 80 h 109"/>
                <a:gd name="T92" fmla="*/ 176 w 251"/>
                <a:gd name="T93" fmla="*/ 88 h 109"/>
                <a:gd name="T94" fmla="*/ 173 w 251"/>
                <a:gd name="T95" fmla="*/ 64 h 109"/>
                <a:gd name="T96" fmla="*/ 187 w 251"/>
                <a:gd name="T97" fmla="*/ 64 h 109"/>
                <a:gd name="T98" fmla="*/ 179 w 251"/>
                <a:gd name="T99" fmla="*/ 71 h 109"/>
                <a:gd name="T100" fmla="*/ 190 w 251"/>
                <a:gd name="T101" fmla="*/ 94 h 109"/>
                <a:gd name="T102" fmla="*/ 190 w 251"/>
                <a:gd name="T103" fmla="*/ 80 h 109"/>
                <a:gd name="T104" fmla="*/ 199 w 251"/>
                <a:gd name="T105" fmla="*/ 88 h 109"/>
                <a:gd name="T106" fmla="*/ 202 w 251"/>
                <a:gd name="T107" fmla="*/ 71 h 109"/>
                <a:gd name="T108" fmla="*/ 202 w 251"/>
                <a:gd name="T109" fmla="*/ 57 h 109"/>
                <a:gd name="T110" fmla="*/ 210 w 251"/>
                <a:gd name="T111" fmla="*/ 65 h 109"/>
                <a:gd name="T112" fmla="*/ 213 w 251"/>
                <a:gd name="T113" fmla="*/ 49 h 109"/>
                <a:gd name="T114" fmla="*/ 213 w 251"/>
                <a:gd name="T115" fmla="*/ 35 h 109"/>
                <a:gd name="T116" fmla="*/ 221 w 251"/>
                <a:gd name="T117" fmla="*/ 4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09">
                  <a:moveTo>
                    <a:pt x="246" y="20"/>
                  </a:moveTo>
                  <a:cubicBezTo>
                    <a:pt x="63" y="20"/>
                    <a:pt x="63" y="20"/>
                    <a:pt x="63" y="20"/>
                  </a:cubicBezTo>
                  <a:cubicBezTo>
                    <a:pt x="50" y="0"/>
                    <a:pt x="50" y="0"/>
                    <a:pt x="50" y="0"/>
                  </a:cubicBezTo>
                  <a:cubicBezTo>
                    <a:pt x="9" y="0"/>
                    <a:pt x="9" y="0"/>
                    <a:pt x="9" y="0"/>
                  </a:cubicBezTo>
                  <a:cubicBezTo>
                    <a:pt x="4" y="0"/>
                    <a:pt x="0" y="4"/>
                    <a:pt x="0" y="9"/>
                  </a:cubicBezTo>
                  <a:cubicBezTo>
                    <a:pt x="0" y="13"/>
                    <a:pt x="0" y="13"/>
                    <a:pt x="0" y="13"/>
                  </a:cubicBezTo>
                  <a:cubicBezTo>
                    <a:pt x="0" y="18"/>
                    <a:pt x="4" y="22"/>
                    <a:pt x="9" y="22"/>
                  </a:cubicBezTo>
                  <a:cubicBezTo>
                    <a:pt x="36" y="22"/>
                    <a:pt x="36" y="22"/>
                    <a:pt x="36" y="22"/>
                  </a:cubicBezTo>
                  <a:cubicBezTo>
                    <a:pt x="35" y="23"/>
                    <a:pt x="35" y="24"/>
                    <a:pt x="36" y="26"/>
                  </a:cubicBezTo>
                  <a:cubicBezTo>
                    <a:pt x="83" y="104"/>
                    <a:pt x="83" y="104"/>
                    <a:pt x="83" y="104"/>
                  </a:cubicBezTo>
                  <a:cubicBezTo>
                    <a:pt x="85" y="107"/>
                    <a:pt x="89" y="109"/>
                    <a:pt x="93" y="109"/>
                  </a:cubicBezTo>
                  <a:cubicBezTo>
                    <a:pt x="204" y="109"/>
                    <a:pt x="204" y="109"/>
                    <a:pt x="204" y="109"/>
                  </a:cubicBezTo>
                  <a:cubicBezTo>
                    <a:pt x="207" y="109"/>
                    <a:pt x="211" y="107"/>
                    <a:pt x="213" y="104"/>
                  </a:cubicBezTo>
                  <a:cubicBezTo>
                    <a:pt x="249" y="26"/>
                    <a:pt x="249" y="26"/>
                    <a:pt x="249" y="26"/>
                  </a:cubicBezTo>
                  <a:cubicBezTo>
                    <a:pt x="251" y="23"/>
                    <a:pt x="249" y="20"/>
                    <a:pt x="246" y="20"/>
                  </a:cubicBezTo>
                  <a:close/>
                  <a:moveTo>
                    <a:pt x="184" y="42"/>
                  </a:moveTo>
                  <a:cubicBezTo>
                    <a:pt x="184" y="38"/>
                    <a:pt x="187" y="35"/>
                    <a:pt x="190" y="35"/>
                  </a:cubicBezTo>
                  <a:cubicBezTo>
                    <a:pt x="192" y="35"/>
                    <a:pt x="192" y="35"/>
                    <a:pt x="192" y="35"/>
                  </a:cubicBezTo>
                  <a:cubicBezTo>
                    <a:pt x="196" y="35"/>
                    <a:pt x="199" y="38"/>
                    <a:pt x="199" y="42"/>
                  </a:cubicBezTo>
                  <a:cubicBezTo>
                    <a:pt x="199" y="43"/>
                    <a:pt x="199" y="43"/>
                    <a:pt x="199" y="43"/>
                  </a:cubicBezTo>
                  <a:cubicBezTo>
                    <a:pt x="199" y="46"/>
                    <a:pt x="196" y="49"/>
                    <a:pt x="192" y="49"/>
                  </a:cubicBezTo>
                  <a:cubicBezTo>
                    <a:pt x="190" y="49"/>
                    <a:pt x="190" y="49"/>
                    <a:pt x="190" y="49"/>
                  </a:cubicBezTo>
                  <a:cubicBezTo>
                    <a:pt x="187" y="49"/>
                    <a:pt x="184" y="46"/>
                    <a:pt x="184" y="43"/>
                  </a:cubicBezTo>
                  <a:lnTo>
                    <a:pt x="184" y="42"/>
                  </a:lnTo>
                  <a:close/>
                  <a:moveTo>
                    <a:pt x="161" y="42"/>
                  </a:moveTo>
                  <a:cubicBezTo>
                    <a:pt x="161" y="38"/>
                    <a:pt x="164" y="35"/>
                    <a:pt x="167" y="35"/>
                  </a:cubicBezTo>
                  <a:cubicBezTo>
                    <a:pt x="170" y="35"/>
                    <a:pt x="170" y="35"/>
                    <a:pt x="170" y="35"/>
                  </a:cubicBezTo>
                  <a:cubicBezTo>
                    <a:pt x="173" y="35"/>
                    <a:pt x="176" y="38"/>
                    <a:pt x="176" y="42"/>
                  </a:cubicBezTo>
                  <a:cubicBezTo>
                    <a:pt x="176" y="43"/>
                    <a:pt x="176" y="43"/>
                    <a:pt x="176" y="43"/>
                  </a:cubicBezTo>
                  <a:cubicBezTo>
                    <a:pt x="176" y="46"/>
                    <a:pt x="173" y="49"/>
                    <a:pt x="170" y="49"/>
                  </a:cubicBezTo>
                  <a:cubicBezTo>
                    <a:pt x="167" y="49"/>
                    <a:pt x="167" y="49"/>
                    <a:pt x="167" y="49"/>
                  </a:cubicBezTo>
                  <a:cubicBezTo>
                    <a:pt x="164" y="49"/>
                    <a:pt x="161" y="46"/>
                    <a:pt x="161" y="43"/>
                  </a:cubicBezTo>
                  <a:lnTo>
                    <a:pt x="161" y="42"/>
                  </a:lnTo>
                  <a:close/>
                  <a:moveTo>
                    <a:pt x="138" y="42"/>
                  </a:moveTo>
                  <a:cubicBezTo>
                    <a:pt x="138" y="38"/>
                    <a:pt x="141" y="35"/>
                    <a:pt x="145" y="35"/>
                  </a:cubicBezTo>
                  <a:cubicBezTo>
                    <a:pt x="147" y="35"/>
                    <a:pt x="147" y="35"/>
                    <a:pt x="147" y="35"/>
                  </a:cubicBezTo>
                  <a:cubicBezTo>
                    <a:pt x="150" y="35"/>
                    <a:pt x="153" y="38"/>
                    <a:pt x="153" y="42"/>
                  </a:cubicBezTo>
                  <a:cubicBezTo>
                    <a:pt x="153" y="43"/>
                    <a:pt x="153" y="43"/>
                    <a:pt x="153" y="43"/>
                  </a:cubicBezTo>
                  <a:cubicBezTo>
                    <a:pt x="153" y="46"/>
                    <a:pt x="150" y="49"/>
                    <a:pt x="147" y="49"/>
                  </a:cubicBezTo>
                  <a:cubicBezTo>
                    <a:pt x="145" y="49"/>
                    <a:pt x="145" y="49"/>
                    <a:pt x="145" y="49"/>
                  </a:cubicBezTo>
                  <a:cubicBezTo>
                    <a:pt x="141" y="49"/>
                    <a:pt x="138" y="46"/>
                    <a:pt x="138" y="43"/>
                  </a:cubicBezTo>
                  <a:lnTo>
                    <a:pt x="138" y="42"/>
                  </a:lnTo>
                  <a:close/>
                  <a:moveTo>
                    <a:pt x="116" y="42"/>
                  </a:moveTo>
                  <a:cubicBezTo>
                    <a:pt x="116" y="38"/>
                    <a:pt x="118" y="35"/>
                    <a:pt x="122" y="35"/>
                  </a:cubicBezTo>
                  <a:cubicBezTo>
                    <a:pt x="124" y="35"/>
                    <a:pt x="124" y="35"/>
                    <a:pt x="124" y="35"/>
                  </a:cubicBezTo>
                  <a:cubicBezTo>
                    <a:pt x="128" y="35"/>
                    <a:pt x="130" y="38"/>
                    <a:pt x="130" y="42"/>
                  </a:cubicBezTo>
                  <a:cubicBezTo>
                    <a:pt x="130" y="43"/>
                    <a:pt x="130" y="43"/>
                    <a:pt x="130" y="43"/>
                  </a:cubicBezTo>
                  <a:cubicBezTo>
                    <a:pt x="130" y="46"/>
                    <a:pt x="128" y="49"/>
                    <a:pt x="124" y="49"/>
                  </a:cubicBezTo>
                  <a:cubicBezTo>
                    <a:pt x="122" y="49"/>
                    <a:pt x="122" y="49"/>
                    <a:pt x="122" y="49"/>
                  </a:cubicBezTo>
                  <a:cubicBezTo>
                    <a:pt x="118" y="49"/>
                    <a:pt x="116" y="46"/>
                    <a:pt x="116" y="43"/>
                  </a:cubicBezTo>
                  <a:lnTo>
                    <a:pt x="116" y="42"/>
                  </a:lnTo>
                  <a:close/>
                  <a:moveTo>
                    <a:pt x="93" y="42"/>
                  </a:moveTo>
                  <a:cubicBezTo>
                    <a:pt x="93" y="38"/>
                    <a:pt x="96" y="35"/>
                    <a:pt x="99" y="35"/>
                  </a:cubicBezTo>
                  <a:cubicBezTo>
                    <a:pt x="102" y="35"/>
                    <a:pt x="102" y="35"/>
                    <a:pt x="102" y="35"/>
                  </a:cubicBezTo>
                  <a:cubicBezTo>
                    <a:pt x="105" y="35"/>
                    <a:pt x="108" y="38"/>
                    <a:pt x="108" y="42"/>
                  </a:cubicBezTo>
                  <a:cubicBezTo>
                    <a:pt x="108" y="43"/>
                    <a:pt x="108" y="43"/>
                    <a:pt x="108" y="43"/>
                  </a:cubicBezTo>
                  <a:cubicBezTo>
                    <a:pt x="108" y="46"/>
                    <a:pt x="105" y="49"/>
                    <a:pt x="102" y="49"/>
                  </a:cubicBezTo>
                  <a:cubicBezTo>
                    <a:pt x="99" y="49"/>
                    <a:pt x="99" y="49"/>
                    <a:pt x="99" y="49"/>
                  </a:cubicBezTo>
                  <a:cubicBezTo>
                    <a:pt x="96" y="49"/>
                    <a:pt x="93" y="46"/>
                    <a:pt x="93" y="43"/>
                  </a:cubicBezTo>
                  <a:lnTo>
                    <a:pt x="93" y="42"/>
                  </a:lnTo>
                  <a:close/>
                  <a:moveTo>
                    <a:pt x="76" y="49"/>
                  </a:moveTo>
                  <a:cubicBezTo>
                    <a:pt x="73" y="49"/>
                    <a:pt x="70" y="46"/>
                    <a:pt x="70" y="43"/>
                  </a:cubicBezTo>
                  <a:cubicBezTo>
                    <a:pt x="70" y="42"/>
                    <a:pt x="70" y="42"/>
                    <a:pt x="70" y="42"/>
                  </a:cubicBezTo>
                  <a:cubicBezTo>
                    <a:pt x="70" y="38"/>
                    <a:pt x="73" y="35"/>
                    <a:pt x="76" y="35"/>
                  </a:cubicBezTo>
                  <a:cubicBezTo>
                    <a:pt x="79" y="35"/>
                    <a:pt x="79" y="35"/>
                    <a:pt x="79" y="35"/>
                  </a:cubicBezTo>
                  <a:cubicBezTo>
                    <a:pt x="82" y="35"/>
                    <a:pt x="85" y="38"/>
                    <a:pt x="85" y="42"/>
                  </a:cubicBezTo>
                  <a:cubicBezTo>
                    <a:pt x="85" y="43"/>
                    <a:pt x="85" y="43"/>
                    <a:pt x="85" y="43"/>
                  </a:cubicBezTo>
                  <a:cubicBezTo>
                    <a:pt x="85" y="46"/>
                    <a:pt x="82" y="49"/>
                    <a:pt x="79" y="49"/>
                  </a:cubicBezTo>
                  <a:lnTo>
                    <a:pt x="76" y="49"/>
                  </a:lnTo>
                  <a:close/>
                  <a:moveTo>
                    <a:pt x="90" y="71"/>
                  </a:moveTo>
                  <a:cubicBezTo>
                    <a:pt x="88" y="71"/>
                    <a:pt x="88" y="71"/>
                    <a:pt x="88" y="71"/>
                  </a:cubicBezTo>
                  <a:cubicBezTo>
                    <a:pt x="85" y="71"/>
                    <a:pt x="82" y="68"/>
                    <a:pt x="82" y="65"/>
                  </a:cubicBezTo>
                  <a:cubicBezTo>
                    <a:pt x="82" y="64"/>
                    <a:pt x="82" y="64"/>
                    <a:pt x="82" y="64"/>
                  </a:cubicBezTo>
                  <a:cubicBezTo>
                    <a:pt x="82" y="60"/>
                    <a:pt x="85" y="57"/>
                    <a:pt x="88" y="57"/>
                  </a:cubicBezTo>
                  <a:cubicBezTo>
                    <a:pt x="90" y="57"/>
                    <a:pt x="90" y="57"/>
                    <a:pt x="90" y="57"/>
                  </a:cubicBezTo>
                  <a:cubicBezTo>
                    <a:pt x="94" y="57"/>
                    <a:pt x="97" y="60"/>
                    <a:pt x="97" y="64"/>
                  </a:cubicBezTo>
                  <a:cubicBezTo>
                    <a:pt x="97" y="65"/>
                    <a:pt x="97" y="65"/>
                    <a:pt x="97" y="65"/>
                  </a:cubicBezTo>
                  <a:cubicBezTo>
                    <a:pt x="97" y="68"/>
                    <a:pt x="94" y="71"/>
                    <a:pt x="90" y="71"/>
                  </a:cubicBezTo>
                  <a:close/>
                  <a:moveTo>
                    <a:pt x="108" y="88"/>
                  </a:moveTo>
                  <a:cubicBezTo>
                    <a:pt x="108" y="91"/>
                    <a:pt x="105" y="94"/>
                    <a:pt x="102" y="94"/>
                  </a:cubicBezTo>
                  <a:cubicBezTo>
                    <a:pt x="99" y="94"/>
                    <a:pt x="99" y="94"/>
                    <a:pt x="99" y="94"/>
                  </a:cubicBezTo>
                  <a:cubicBezTo>
                    <a:pt x="96" y="94"/>
                    <a:pt x="93" y="91"/>
                    <a:pt x="93" y="88"/>
                  </a:cubicBezTo>
                  <a:cubicBezTo>
                    <a:pt x="93" y="87"/>
                    <a:pt x="93" y="87"/>
                    <a:pt x="93" y="87"/>
                  </a:cubicBezTo>
                  <a:cubicBezTo>
                    <a:pt x="93" y="83"/>
                    <a:pt x="96" y="80"/>
                    <a:pt x="99" y="80"/>
                  </a:cubicBezTo>
                  <a:cubicBezTo>
                    <a:pt x="102" y="80"/>
                    <a:pt x="102" y="80"/>
                    <a:pt x="102" y="80"/>
                  </a:cubicBezTo>
                  <a:cubicBezTo>
                    <a:pt x="105" y="80"/>
                    <a:pt x="108" y="83"/>
                    <a:pt x="108" y="87"/>
                  </a:cubicBezTo>
                  <a:lnTo>
                    <a:pt x="108" y="88"/>
                  </a:lnTo>
                  <a:close/>
                  <a:moveTo>
                    <a:pt x="111" y="71"/>
                  </a:moveTo>
                  <a:cubicBezTo>
                    <a:pt x="107" y="71"/>
                    <a:pt x="104" y="68"/>
                    <a:pt x="104" y="65"/>
                  </a:cubicBezTo>
                  <a:cubicBezTo>
                    <a:pt x="104" y="64"/>
                    <a:pt x="104" y="64"/>
                    <a:pt x="104" y="64"/>
                  </a:cubicBezTo>
                  <a:cubicBezTo>
                    <a:pt x="104" y="60"/>
                    <a:pt x="107" y="57"/>
                    <a:pt x="111" y="57"/>
                  </a:cubicBezTo>
                  <a:cubicBezTo>
                    <a:pt x="113" y="57"/>
                    <a:pt x="113" y="57"/>
                    <a:pt x="113" y="57"/>
                  </a:cubicBezTo>
                  <a:cubicBezTo>
                    <a:pt x="116" y="57"/>
                    <a:pt x="119" y="60"/>
                    <a:pt x="119" y="64"/>
                  </a:cubicBezTo>
                  <a:cubicBezTo>
                    <a:pt x="119" y="65"/>
                    <a:pt x="119" y="65"/>
                    <a:pt x="119" y="65"/>
                  </a:cubicBezTo>
                  <a:cubicBezTo>
                    <a:pt x="119" y="68"/>
                    <a:pt x="116" y="71"/>
                    <a:pt x="113" y="71"/>
                  </a:cubicBezTo>
                  <a:lnTo>
                    <a:pt x="111" y="71"/>
                  </a:lnTo>
                  <a:close/>
                  <a:moveTo>
                    <a:pt x="130" y="88"/>
                  </a:moveTo>
                  <a:cubicBezTo>
                    <a:pt x="130" y="91"/>
                    <a:pt x="128" y="94"/>
                    <a:pt x="124" y="94"/>
                  </a:cubicBezTo>
                  <a:cubicBezTo>
                    <a:pt x="122" y="94"/>
                    <a:pt x="122" y="94"/>
                    <a:pt x="122" y="94"/>
                  </a:cubicBezTo>
                  <a:cubicBezTo>
                    <a:pt x="118" y="94"/>
                    <a:pt x="116" y="91"/>
                    <a:pt x="116" y="88"/>
                  </a:cubicBezTo>
                  <a:cubicBezTo>
                    <a:pt x="116" y="87"/>
                    <a:pt x="116" y="87"/>
                    <a:pt x="116" y="87"/>
                  </a:cubicBezTo>
                  <a:cubicBezTo>
                    <a:pt x="116" y="83"/>
                    <a:pt x="118" y="80"/>
                    <a:pt x="122" y="80"/>
                  </a:cubicBezTo>
                  <a:cubicBezTo>
                    <a:pt x="124" y="80"/>
                    <a:pt x="124" y="80"/>
                    <a:pt x="124" y="80"/>
                  </a:cubicBezTo>
                  <a:cubicBezTo>
                    <a:pt x="128" y="80"/>
                    <a:pt x="130" y="83"/>
                    <a:pt x="130" y="87"/>
                  </a:cubicBezTo>
                  <a:lnTo>
                    <a:pt x="130" y="88"/>
                  </a:lnTo>
                  <a:close/>
                  <a:moveTo>
                    <a:pt x="133" y="71"/>
                  </a:moveTo>
                  <a:cubicBezTo>
                    <a:pt x="130" y="71"/>
                    <a:pt x="127" y="68"/>
                    <a:pt x="127" y="65"/>
                  </a:cubicBezTo>
                  <a:cubicBezTo>
                    <a:pt x="127" y="64"/>
                    <a:pt x="127" y="64"/>
                    <a:pt x="127" y="64"/>
                  </a:cubicBezTo>
                  <a:cubicBezTo>
                    <a:pt x="127" y="60"/>
                    <a:pt x="130" y="57"/>
                    <a:pt x="133" y="57"/>
                  </a:cubicBezTo>
                  <a:cubicBezTo>
                    <a:pt x="136" y="57"/>
                    <a:pt x="136" y="57"/>
                    <a:pt x="136" y="57"/>
                  </a:cubicBezTo>
                  <a:cubicBezTo>
                    <a:pt x="139" y="57"/>
                    <a:pt x="142" y="60"/>
                    <a:pt x="142" y="64"/>
                  </a:cubicBezTo>
                  <a:cubicBezTo>
                    <a:pt x="142" y="65"/>
                    <a:pt x="142" y="65"/>
                    <a:pt x="142" y="65"/>
                  </a:cubicBezTo>
                  <a:cubicBezTo>
                    <a:pt x="142" y="68"/>
                    <a:pt x="139" y="71"/>
                    <a:pt x="136" y="71"/>
                  </a:cubicBezTo>
                  <a:lnTo>
                    <a:pt x="133" y="71"/>
                  </a:lnTo>
                  <a:close/>
                  <a:moveTo>
                    <a:pt x="153" y="88"/>
                  </a:moveTo>
                  <a:cubicBezTo>
                    <a:pt x="153" y="91"/>
                    <a:pt x="150" y="94"/>
                    <a:pt x="147" y="94"/>
                  </a:cubicBezTo>
                  <a:cubicBezTo>
                    <a:pt x="145" y="94"/>
                    <a:pt x="145" y="94"/>
                    <a:pt x="145" y="94"/>
                  </a:cubicBezTo>
                  <a:cubicBezTo>
                    <a:pt x="141" y="94"/>
                    <a:pt x="138" y="91"/>
                    <a:pt x="138" y="88"/>
                  </a:cubicBezTo>
                  <a:cubicBezTo>
                    <a:pt x="138" y="87"/>
                    <a:pt x="138" y="87"/>
                    <a:pt x="138" y="87"/>
                  </a:cubicBezTo>
                  <a:cubicBezTo>
                    <a:pt x="138" y="83"/>
                    <a:pt x="141" y="80"/>
                    <a:pt x="145" y="80"/>
                  </a:cubicBezTo>
                  <a:cubicBezTo>
                    <a:pt x="147" y="80"/>
                    <a:pt x="147" y="80"/>
                    <a:pt x="147" y="80"/>
                  </a:cubicBezTo>
                  <a:cubicBezTo>
                    <a:pt x="150" y="80"/>
                    <a:pt x="153" y="83"/>
                    <a:pt x="153" y="87"/>
                  </a:cubicBezTo>
                  <a:lnTo>
                    <a:pt x="153" y="88"/>
                  </a:lnTo>
                  <a:close/>
                  <a:moveTo>
                    <a:pt x="156" y="71"/>
                  </a:moveTo>
                  <a:cubicBezTo>
                    <a:pt x="153" y="71"/>
                    <a:pt x="150" y="68"/>
                    <a:pt x="150" y="65"/>
                  </a:cubicBezTo>
                  <a:cubicBezTo>
                    <a:pt x="150" y="64"/>
                    <a:pt x="150" y="64"/>
                    <a:pt x="150" y="64"/>
                  </a:cubicBezTo>
                  <a:cubicBezTo>
                    <a:pt x="150" y="60"/>
                    <a:pt x="153" y="57"/>
                    <a:pt x="156" y="57"/>
                  </a:cubicBezTo>
                  <a:cubicBezTo>
                    <a:pt x="158" y="57"/>
                    <a:pt x="158" y="57"/>
                    <a:pt x="158" y="57"/>
                  </a:cubicBezTo>
                  <a:cubicBezTo>
                    <a:pt x="162" y="57"/>
                    <a:pt x="165" y="60"/>
                    <a:pt x="165" y="64"/>
                  </a:cubicBezTo>
                  <a:cubicBezTo>
                    <a:pt x="165" y="65"/>
                    <a:pt x="165" y="65"/>
                    <a:pt x="165" y="65"/>
                  </a:cubicBezTo>
                  <a:cubicBezTo>
                    <a:pt x="165" y="68"/>
                    <a:pt x="162" y="71"/>
                    <a:pt x="158" y="71"/>
                  </a:cubicBezTo>
                  <a:lnTo>
                    <a:pt x="156" y="71"/>
                  </a:lnTo>
                  <a:close/>
                  <a:moveTo>
                    <a:pt x="176" y="88"/>
                  </a:moveTo>
                  <a:cubicBezTo>
                    <a:pt x="176" y="91"/>
                    <a:pt x="173" y="94"/>
                    <a:pt x="170" y="94"/>
                  </a:cubicBezTo>
                  <a:cubicBezTo>
                    <a:pt x="167" y="94"/>
                    <a:pt x="167" y="94"/>
                    <a:pt x="167" y="94"/>
                  </a:cubicBezTo>
                  <a:cubicBezTo>
                    <a:pt x="164" y="94"/>
                    <a:pt x="161" y="91"/>
                    <a:pt x="161" y="88"/>
                  </a:cubicBezTo>
                  <a:cubicBezTo>
                    <a:pt x="161" y="87"/>
                    <a:pt x="161" y="87"/>
                    <a:pt x="161" y="87"/>
                  </a:cubicBezTo>
                  <a:cubicBezTo>
                    <a:pt x="161" y="83"/>
                    <a:pt x="164" y="80"/>
                    <a:pt x="167" y="80"/>
                  </a:cubicBezTo>
                  <a:cubicBezTo>
                    <a:pt x="170" y="80"/>
                    <a:pt x="170" y="80"/>
                    <a:pt x="170" y="80"/>
                  </a:cubicBezTo>
                  <a:cubicBezTo>
                    <a:pt x="173" y="80"/>
                    <a:pt x="176" y="83"/>
                    <a:pt x="176" y="87"/>
                  </a:cubicBezTo>
                  <a:lnTo>
                    <a:pt x="176" y="88"/>
                  </a:lnTo>
                  <a:close/>
                  <a:moveTo>
                    <a:pt x="179" y="71"/>
                  </a:moveTo>
                  <a:cubicBezTo>
                    <a:pt x="175" y="71"/>
                    <a:pt x="173" y="68"/>
                    <a:pt x="173" y="65"/>
                  </a:cubicBezTo>
                  <a:cubicBezTo>
                    <a:pt x="173" y="64"/>
                    <a:pt x="173" y="64"/>
                    <a:pt x="173" y="64"/>
                  </a:cubicBezTo>
                  <a:cubicBezTo>
                    <a:pt x="173" y="60"/>
                    <a:pt x="175" y="57"/>
                    <a:pt x="179" y="57"/>
                  </a:cubicBezTo>
                  <a:cubicBezTo>
                    <a:pt x="181" y="57"/>
                    <a:pt x="181" y="57"/>
                    <a:pt x="181" y="57"/>
                  </a:cubicBezTo>
                  <a:cubicBezTo>
                    <a:pt x="185" y="57"/>
                    <a:pt x="187" y="60"/>
                    <a:pt x="187" y="64"/>
                  </a:cubicBezTo>
                  <a:cubicBezTo>
                    <a:pt x="187" y="65"/>
                    <a:pt x="187" y="65"/>
                    <a:pt x="187" y="65"/>
                  </a:cubicBezTo>
                  <a:cubicBezTo>
                    <a:pt x="187" y="68"/>
                    <a:pt x="185" y="71"/>
                    <a:pt x="181" y="71"/>
                  </a:cubicBezTo>
                  <a:lnTo>
                    <a:pt x="179" y="71"/>
                  </a:lnTo>
                  <a:close/>
                  <a:moveTo>
                    <a:pt x="199" y="88"/>
                  </a:moveTo>
                  <a:cubicBezTo>
                    <a:pt x="199" y="91"/>
                    <a:pt x="196" y="94"/>
                    <a:pt x="192" y="94"/>
                  </a:cubicBezTo>
                  <a:cubicBezTo>
                    <a:pt x="190" y="94"/>
                    <a:pt x="190" y="94"/>
                    <a:pt x="190" y="94"/>
                  </a:cubicBezTo>
                  <a:cubicBezTo>
                    <a:pt x="187" y="94"/>
                    <a:pt x="184" y="91"/>
                    <a:pt x="184" y="88"/>
                  </a:cubicBezTo>
                  <a:cubicBezTo>
                    <a:pt x="184" y="87"/>
                    <a:pt x="184" y="87"/>
                    <a:pt x="184" y="87"/>
                  </a:cubicBezTo>
                  <a:cubicBezTo>
                    <a:pt x="184" y="83"/>
                    <a:pt x="187" y="80"/>
                    <a:pt x="190" y="80"/>
                  </a:cubicBezTo>
                  <a:cubicBezTo>
                    <a:pt x="192" y="80"/>
                    <a:pt x="192" y="80"/>
                    <a:pt x="192" y="80"/>
                  </a:cubicBezTo>
                  <a:cubicBezTo>
                    <a:pt x="196" y="80"/>
                    <a:pt x="199" y="83"/>
                    <a:pt x="199" y="87"/>
                  </a:cubicBezTo>
                  <a:lnTo>
                    <a:pt x="199" y="88"/>
                  </a:lnTo>
                  <a:close/>
                  <a:moveTo>
                    <a:pt x="210" y="65"/>
                  </a:moveTo>
                  <a:cubicBezTo>
                    <a:pt x="210" y="68"/>
                    <a:pt x="207" y="71"/>
                    <a:pt x="204" y="71"/>
                  </a:cubicBezTo>
                  <a:cubicBezTo>
                    <a:pt x="202" y="71"/>
                    <a:pt x="202" y="71"/>
                    <a:pt x="202" y="71"/>
                  </a:cubicBezTo>
                  <a:cubicBezTo>
                    <a:pt x="198" y="71"/>
                    <a:pt x="195" y="68"/>
                    <a:pt x="195" y="65"/>
                  </a:cubicBezTo>
                  <a:cubicBezTo>
                    <a:pt x="195" y="64"/>
                    <a:pt x="195" y="64"/>
                    <a:pt x="195" y="64"/>
                  </a:cubicBezTo>
                  <a:cubicBezTo>
                    <a:pt x="195" y="60"/>
                    <a:pt x="198" y="57"/>
                    <a:pt x="202" y="57"/>
                  </a:cubicBezTo>
                  <a:cubicBezTo>
                    <a:pt x="204" y="57"/>
                    <a:pt x="204" y="57"/>
                    <a:pt x="204" y="57"/>
                  </a:cubicBezTo>
                  <a:cubicBezTo>
                    <a:pt x="207" y="57"/>
                    <a:pt x="210" y="60"/>
                    <a:pt x="210" y="64"/>
                  </a:cubicBezTo>
                  <a:lnTo>
                    <a:pt x="210" y="65"/>
                  </a:lnTo>
                  <a:close/>
                  <a:moveTo>
                    <a:pt x="221" y="43"/>
                  </a:moveTo>
                  <a:cubicBezTo>
                    <a:pt x="221" y="46"/>
                    <a:pt x="219" y="49"/>
                    <a:pt x="215" y="49"/>
                  </a:cubicBezTo>
                  <a:cubicBezTo>
                    <a:pt x="213" y="49"/>
                    <a:pt x="213" y="49"/>
                    <a:pt x="213" y="49"/>
                  </a:cubicBezTo>
                  <a:cubicBezTo>
                    <a:pt x="209" y="49"/>
                    <a:pt x="206" y="46"/>
                    <a:pt x="206" y="43"/>
                  </a:cubicBezTo>
                  <a:cubicBezTo>
                    <a:pt x="206" y="42"/>
                    <a:pt x="206" y="42"/>
                    <a:pt x="206" y="42"/>
                  </a:cubicBezTo>
                  <a:cubicBezTo>
                    <a:pt x="206" y="38"/>
                    <a:pt x="209" y="35"/>
                    <a:pt x="213" y="35"/>
                  </a:cubicBezTo>
                  <a:cubicBezTo>
                    <a:pt x="215" y="35"/>
                    <a:pt x="215" y="35"/>
                    <a:pt x="215" y="35"/>
                  </a:cubicBezTo>
                  <a:cubicBezTo>
                    <a:pt x="219" y="35"/>
                    <a:pt x="221" y="38"/>
                    <a:pt x="221" y="42"/>
                  </a:cubicBezTo>
                  <a:lnTo>
                    <a:pt x="221" y="4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5" name="Freeform 739"/>
            <p:cNvSpPr>
              <a:spLocks noEditPoints="1"/>
            </p:cNvSpPr>
            <p:nvPr/>
          </p:nvSpPr>
          <p:spPr bwMode="auto">
            <a:xfrm>
              <a:off x="4756293" y="5876394"/>
              <a:ext cx="95443" cy="24043"/>
            </a:xfrm>
            <a:custGeom>
              <a:avLst/>
              <a:gdLst>
                <a:gd name="T0" fmla="*/ 15 w 111"/>
                <a:gd name="T1" fmla="*/ 0 h 28"/>
                <a:gd name="T2" fmla="*/ 0 w 111"/>
                <a:gd name="T3" fmla="*/ 14 h 28"/>
                <a:gd name="T4" fmla="*/ 15 w 111"/>
                <a:gd name="T5" fmla="*/ 28 h 28"/>
                <a:gd name="T6" fmla="*/ 29 w 111"/>
                <a:gd name="T7" fmla="*/ 14 h 28"/>
                <a:gd name="T8" fmla="*/ 15 w 111"/>
                <a:gd name="T9" fmla="*/ 0 h 28"/>
                <a:gd name="T10" fmla="*/ 96 w 111"/>
                <a:gd name="T11" fmla="*/ 0 h 28"/>
                <a:gd name="T12" fmla="*/ 82 w 111"/>
                <a:gd name="T13" fmla="*/ 14 h 28"/>
                <a:gd name="T14" fmla="*/ 96 w 111"/>
                <a:gd name="T15" fmla="*/ 28 h 28"/>
                <a:gd name="T16" fmla="*/ 111 w 111"/>
                <a:gd name="T17" fmla="*/ 14 h 28"/>
                <a:gd name="T18" fmla="*/ 96 w 11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28">
                  <a:moveTo>
                    <a:pt x="15" y="0"/>
                  </a:moveTo>
                  <a:cubicBezTo>
                    <a:pt x="7" y="0"/>
                    <a:pt x="0" y="6"/>
                    <a:pt x="0" y="14"/>
                  </a:cubicBezTo>
                  <a:cubicBezTo>
                    <a:pt x="0" y="22"/>
                    <a:pt x="7" y="28"/>
                    <a:pt x="15" y="28"/>
                  </a:cubicBezTo>
                  <a:cubicBezTo>
                    <a:pt x="22" y="28"/>
                    <a:pt x="29" y="22"/>
                    <a:pt x="29" y="14"/>
                  </a:cubicBezTo>
                  <a:cubicBezTo>
                    <a:pt x="29" y="6"/>
                    <a:pt x="22" y="0"/>
                    <a:pt x="15" y="0"/>
                  </a:cubicBezTo>
                  <a:close/>
                  <a:moveTo>
                    <a:pt x="96" y="0"/>
                  </a:moveTo>
                  <a:cubicBezTo>
                    <a:pt x="89" y="0"/>
                    <a:pt x="82" y="6"/>
                    <a:pt x="82" y="14"/>
                  </a:cubicBezTo>
                  <a:cubicBezTo>
                    <a:pt x="82" y="22"/>
                    <a:pt x="89" y="28"/>
                    <a:pt x="96" y="28"/>
                  </a:cubicBezTo>
                  <a:cubicBezTo>
                    <a:pt x="104" y="28"/>
                    <a:pt x="111" y="22"/>
                    <a:pt x="111" y="14"/>
                  </a:cubicBezTo>
                  <a:cubicBezTo>
                    <a:pt x="111" y="6"/>
                    <a:pt x="104" y="0"/>
                    <a:pt x="9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6" name="Freeform 740"/>
            <p:cNvSpPr/>
            <p:nvPr/>
          </p:nvSpPr>
          <p:spPr bwMode="auto">
            <a:xfrm>
              <a:off x="6547479" y="5482238"/>
              <a:ext cx="75043" cy="61928"/>
            </a:xfrm>
            <a:custGeom>
              <a:avLst/>
              <a:gdLst>
                <a:gd name="T0" fmla="*/ 68 w 87"/>
                <a:gd name="T1" fmla="*/ 9 h 72"/>
                <a:gd name="T2" fmla="*/ 61 w 87"/>
                <a:gd name="T3" fmla="*/ 4 h 72"/>
                <a:gd name="T4" fmla="*/ 58 w 87"/>
                <a:gd name="T5" fmla="*/ 13 h 72"/>
                <a:gd name="T6" fmla="*/ 62 w 87"/>
                <a:gd name="T7" fmla="*/ 16 h 72"/>
                <a:gd name="T8" fmla="*/ 73 w 87"/>
                <a:gd name="T9" fmla="*/ 37 h 72"/>
                <a:gd name="T10" fmla="*/ 67 w 87"/>
                <a:gd name="T11" fmla="*/ 56 h 72"/>
                <a:gd name="T12" fmla="*/ 50 w 87"/>
                <a:gd name="T13" fmla="*/ 63 h 72"/>
                <a:gd name="T14" fmla="*/ 26 w 87"/>
                <a:gd name="T15" fmla="*/ 52 h 72"/>
                <a:gd name="T16" fmla="*/ 21 w 87"/>
                <a:gd name="T17" fmla="*/ 11 h 72"/>
                <a:gd name="T18" fmla="*/ 26 w 87"/>
                <a:gd name="T19" fmla="*/ 7 h 72"/>
                <a:gd name="T20" fmla="*/ 20 w 87"/>
                <a:gd name="T21" fmla="*/ 0 h 72"/>
                <a:gd name="T22" fmla="*/ 14 w 87"/>
                <a:gd name="T23" fmla="*/ 5 h 72"/>
                <a:gd name="T24" fmla="*/ 19 w 87"/>
                <a:gd name="T25" fmla="*/ 59 h 72"/>
                <a:gd name="T26" fmla="*/ 50 w 87"/>
                <a:gd name="T27" fmla="*/ 72 h 72"/>
                <a:gd name="T28" fmla="*/ 73 w 87"/>
                <a:gd name="T29" fmla="*/ 63 h 72"/>
                <a:gd name="T30" fmla="*/ 68 w 87"/>
                <a:gd name="T31" fmla="*/ 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72">
                  <a:moveTo>
                    <a:pt x="68" y="9"/>
                  </a:moveTo>
                  <a:cubicBezTo>
                    <a:pt x="66" y="7"/>
                    <a:pt x="64" y="5"/>
                    <a:pt x="61" y="4"/>
                  </a:cubicBezTo>
                  <a:cubicBezTo>
                    <a:pt x="61" y="5"/>
                    <a:pt x="60" y="8"/>
                    <a:pt x="58" y="13"/>
                  </a:cubicBezTo>
                  <a:cubicBezTo>
                    <a:pt x="60" y="14"/>
                    <a:pt x="61" y="15"/>
                    <a:pt x="62" y="16"/>
                  </a:cubicBezTo>
                  <a:cubicBezTo>
                    <a:pt x="68" y="21"/>
                    <a:pt x="72" y="29"/>
                    <a:pt x="73" y="37"/>
                  </a:cubicBezTo>
                  <a:cubicBezTo>
                    <a:pt x="74" y="44"/>
                    <a:pt x="72" y="51"/>
                    <a:pt x="67" y="56"/>
                  </a:cubicBezTo>
                  <a:cubicBezTo>
                    <a:pt x="63" y="61"/>
                    <a:pt x="57" y="63"/>
                    <a:pt x="50" y="63"/>
                  </a:cubicBezTo>
                  <a:cubicBezTo>
                    <a:pt x="42" y="63"/>
                    <a:pt x="33" y="59"/>
                    <a:pt x="26" y="52"/>
                  </a:cubicBezTo>
                  <a:cubicBezTo>
                    <a:pt x="13" y="40"/>
                    <a:pt x="11" y="21"/>
                    <a:pt x="21" y="11"/>
                  </a:cubicBezTo>
                  <a:cubicBezTo>
                    <a:pt x="22" y="10"/>
                    <a:pt x="24" y="8"/>
                    <a:pt x="26" y="7"/>
                  </a:cubicBezTo>
                  <a:cubicBezTo>
                    <a:pt x="26" y="4"/>
                    <a:pt x="23" y="1"/>
                    <a:pt x="20" y="0"/>
                  </a:cubicBezTo>
                  <a:cubicBezTo>
                    <a:pt x="17" y="1"/>
                    <a:pt x="15" y="3"/>
                    <a:pt x="14" y="5"/>
                  </a:cubicBezTo>
                  <a:cubicBezTo>
                    <a:pt x="0" y="18"/>
                    <a:pt x="3" y="42"/>
                    <a:pt x="19" y="59"/>
                  </a:cubicBezTo>
                  <a:cubicBezTo>
                    <a:pt x="28" y="67"/>
                    <a:pt x="39" y="72"/>
                    <a:pt x="50" y="72"/>
                  </a:cubicBezTo>
                  <a:cubicBezTo>
                    <a:pt x="59" y="72"/>
                    <a:pt x="67" y="69"/>
                    <a:pt x="73" y="63"/>
                  </a:cubicBezTo>
                  <a:cubicBezTo>
                    <a:pt x="87" y="49"/>
                    <a:pt x="84" y="25"/>
                    <a:pt x="68" y="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7" name="Freeform 741"/>
            <p:cNvSpPr>
              <a:spLocks noEditPoints="1"/>
            </p:cNvSpPr>
            <p:nvPr/>
          </p:nvSpPr>
          <p:spPr bwMode="auto">
            <a:xfrm>
              <a:off x="6452765" y="5453824"/>
              <a:ext cx="145714" cy="144621"/>
            </a:xfrm>
            <a:custGeom>
              <a:avLst/>
              <a:gdLst>
                <a:gd name="T0" fmla="*/ 166 w 169"/>
                <a:gd name="T1" fmla="*/ 28 h 168"/>
                <a:gd name="T2" fmla="*/ 140 w 169"/>
                <a:gd name="T3" fmla="*/ 3 h 168"/>
                <a:gd name="T4" fmla="*/ 132 w 169"/>
                <a:gd name="T5" fmla="*/ 1 h 168"/>
                <a:gd name="T6" fmla="*/ 72 w 169"/>
                <a:gd name="T7" fmla="*/ 20 h 168"/>
                <a:gd name="T8" fmla="*/ 13 w 169"/>
                <a:gd name="T9" fmla="*/ 79 h 168"/>
                <a:gd name="T10" fmla="*/ 10 w 169"/>
                <a:gd name="T11" fmla="*/ 119 h 168"/>
                <a:gd name="T12" fmla="*/ 50 w 169"/>
                <a:gd name="T13" fmla="*/ 158 h 168"/>
                <a:gd name="T14" fmla="*/ 90 w 169"/>
                <a:gd name="T15" fmla="*/ 156 h 168"/>
                <a:gd name="T16" fmla="*/ 141 w 169"/>
                <a:gd name="T17" fmla="*/ 104 h 168"/>
                <a:gd name="T18" fmla="*/ 127 w 169"/>
                <a:gd name="T19" fmla="*/ 94 h 168"/>
                <a:gd name="T20" fmla="*/ 113 w 169"/>
                <a:gd name="T21" fmla="*/ 51 h 168"/>
                <a:gd name="T22" fmla="*/ 110 w 169"/>
                <a:gd name="T23" fmla="*/ 42 h 168"/>
                <a:gd name="T24" fmla="*/ 125 w 169"/>
                <a:gd name="T25" fmla="*/ 27 h 168"/>
                <a:gd name="T26" fmla="*/ 140 w 169"/>
                <a:gd name="T27" fmla="*/ 42 h 168"/>
                <a:gd name="T28" fmla="*/ 128 w 169"/>
                <a:gd name="T29" fmla="*/ 57 h 168"/>
                <a:gd name="T30" fmla="*/ 138 w 169"/>
                <a:gd name="T31" fmla="*/ 83 h 168"/>
                <a:gd name="T32" fmla="*/ 150 w 169"/>
                <a:gd name="T33" fmla="*/ 91 h 168"/>
                <a:gd name="T34" fmla="*/ 168 w 169"/>
                <a:gd name="T35" fmla="*/ 36 h 168"/>
                <a:gd name="T36" fmla="*/ 166 w 169"/>
                <a:gd name="T37" fmla="*/ 28 h 168"/>
                <a:gd name="T38" fmla="*/ 33 w 169"/>
                <a:gd name="T39" fmla="*/ 111 h 168"/>
                <a:gd name="T40" fmla="*/ 30 w 169"/>
                <a:gd name="T41" fmla="*/ 110 h 168"/>
                <a:gd name="T42" fmla="*/ 30 w 169"/>
                <a:gd name="T43" fmla="*/ 104 h 168"/>
                <a:gd name="T44" fmla="*/ 77 w 169"/>
                <a:gd name="T45" fmla="*/ 57 h 168"/>
                <a:gd name="T46" fmla="*/ 83 w 169"/>
                <a:gd name="T47" fmla="*/ 57 h 168"/>
                <a:gd name="T48" fmla="*/ 83 w 169"/>
                <a:gd name="T49" fmla="*/ 63 h 168"/>
                <a:gd name="T50" fmla="*/ 36 w 169"/>
                <a:gd name="T51" fmla="*/ 110 h 168"/>
                <a:gd name="T52" fmla="*/ 33 w 169"/>
                <a:gd name="T53" fmla="*/ 111 h 168"/>
                <a:gd name="T54" fmla="*/ 50 w 169"/>
                <a:gd name="T55" fmla="*/ 124 h 168"/>
                <a:gd name="T56" fmla="*/ 47 w 169"/>
                <a:gd name="T57" fmla="*/ 125 h 168"/>
                <a:gd name="T58" fmla="*/ 44 w 169"/>
                <a:gd name="T59" fmla="*/ 124 h 168"/>
                <a:gd name="T60" fmla="*/ 44 w 169"/>
                <a:gd name="T61" fmla="*/ 118 h 168"/>
                <a:gd name="T62" fmla="*/ 91 w 169"/>
                <a:gd name="T63" fmla="*/ 71 h 168"/>
                <a:gd name="T64" fmla="*/ 97 w 169"/>
                <a:gd name="T65" fmla="*/ 71 h 168"/>
                <a:gd name="T66" fmla="*/ 97 w 169"/>
                <a:gd name="T67" fmla="*/ 78 h 168"/>
                <a:gd name="T68" fmla="*/ 50 w 169"/>
                <a:gd name="T69" fmla="*/ 124 h 168"/>
                <a:gd name="T70" fmla="*/ 111 w 169"/>
                <a:gd name="T71" fmla="*/ 85 h 168"/>
                <a:gd name="T72" fmla="*/ 111 w 169"/>
                <a:gd name="T73" fmla="*/ 91 h 168"/>
                <a:gd name="T74" fmla="*/ 64 w 169"/>
                <a:gd name="T75" fmla="*/ 138 h 168"/>
                <a:gd name="T76" fmla="*/ 61 w 169"/>
                <a:gd name="T77" fmla="*/ 139 h 168"/>
                <a:gd name="T78" fmla="*/ 57 w 169"/>
                <a:gd name="T79" fmla="*/ 137 h 168"/>
                <a:gd name="T80" fmla="*/ 57 w 169"/>
                <a:gd name="T81" fmla="*/ 131 h 168"/>
                <a:gd name="T82" fmla="*/ 104 w 169"/>
                <a:gd name="T83" fmla="*/ 85 h 168"/>
                <a:gd name="T84" fmla="*/ 111 w 169"/>
                <a:gd name="T85" fmla="*/ 8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168">
                  <a:moveTo>
                    <a:pt x="166" y="28"/>
                  </a:moveTo>
                  <a:cubicBezTo>
                    <a:pt x="164" y="26"/>
                    <a:pt x="143" y="5"/>
                    <a:pt x="140" y="3"/>
                  </a:cubicBezTo>
                  <a:cubicBezTo>
                    <a:pt x="138" y="0"/>
                    <a:pt x="135" y="0"/>
                    <a:pt x="132" y="1"/>
                  </a:cubicBezTo>
                  <a:cubicBezTo>
                    <a:pt x="130" y="2"/>
                    <a:pt x="72" y="20"/>
                    <a:pt x="72" y="20"/>
                  </a:cubicBezTo>
                  <a:cubicBezTo>
                    <a:pt x="13" y="79"/>
                    <a:pt x="13" y="79"/>
                    <a:pt x="13" y="79"/>
                  </a:cubicBezTo>
                  <a:cubicBezTo>
                    <a:pt x="1" y="90"/>
                    <a:pt x="0" y="108"/>
                    <a:pt x="10" y="119"/>
                  </a:cubicBezTo>
                  <a:cubicBezTo>
                    <a:pt x="50" y="158"/>
                    <a:pt x="50" y="158"/>
                    <a:pt x="50" y="158"/>
                  </a:cubicBezTo>
                  <a:cubicBezTo>
                    <a:pt x="61" y="168"/>
                    <a:pt x="78" y="167"/>
                    <a:pt x="90" y="156"/>
                  </a:cubicBezTo>
                  <a:cubicBezTo>
                    <a:pt x="141" y="104"/>
                    <a:pt x="141" y="104"/>
                    <a:pt x="141" y="104"/>
                  </a:cubicBezTo>
                  <a:cubicBezTo>
                    <a:pt x="136" y="101"/>
                    <a:pt x="131" y="98"/>
                    <a:pt x="127" y="94"/>
                  </a:cubicBezTo>
                  <a:cubicBezTo>
                    <a:pt x="114" y="82"/>
                    <a:pt x="110" y="65"/>
                    <a:pt x="113" y="51"/>
                  </a:cubicBezTo>
                  <a:cubicBezTo>
                    <a:pt x="111" y="48"/>
                    <a:pt x="110" y="46"/>
                    <a:pt x="110" y="42"/>
                  </a:cubicBezTo>
                  <a:cubicBezTo>
                    <a:pt x="110" y="34"/>
                    <a:pt x="117" y="27"/>
                    <a:pt x="125" y="27"/>
                  </a:cubicBezTo>
                  <a:cubicBezTo>
                    <a:pt x="134" y="27"/>
                    <a:pt x="140" y="34"/>
                    <a:pt x="140" y="42"/>
                  </a:cubicBezTo>
                  <a:cubicBezTo>
                    <a:pt x="140" y="50"/>
                    <a:pt x="135" y="56"/>
                    <a:pt x="128" y="57"/>
                  </a:cubicBezTo>
                  <a:cubicBezTo>
                    <a:pt x="127" y="66"/>
                    <a:pt x="130" y="75"/>
                    <a:pt x="138" y="83"/>
                  </a:cubicBezTo>
                  <a:cubicBezTo>
                    <a:pt x="142" y="86"/>
                    <a:pt x="146" y="89"/>
                    <a:pt x="150" y="91"/>
                  </a:cubicBezTo>
                  <a:cubicBezTo>
                    <a:pt x="155" y="75"/>
                    <a:pt x="167" y="38"/>
                    <a:pt x="168" y="36"/>
                  </a:cubicBezTo>
                  <a:cubicBezTo>
                    <a:pt x="169" y="33"/>
                    <a:pt x="168" y="30"/>
                    <a:pt x="166" y="28"/>
                  </a:cubicBezTo>
                  <a:close/>
                  <a:moveTo>
                    <a:pt x="33" y="111"/>
                  </a:moveTo>
                  <a:cubicBezTo>
                    <a:pt x="32" y="111"/>
                    <a:pt x="31" y="111"/>
                    <a:pt x="30" y="110"/>
                  </a:cubicBezTo>
                  <a:cubicBezTo>
                    <a:pt x="28" y="108"/>
                    <a:pt x="28" y="105"/>
                    <a:pt x="30" y="104"/>
                  </a:cubicBezTo>
                  <a:cubicBezTo>
                    <a:pt x="77" y="57"/>
                    <a:pt x="77" y="57"/>
                    <a:pt x="77" y="57"/>
                  </a:cubicBezTo>
                  <a:cubicBezTo>
                    <a:pt x="78" y="55"/>
                    <a:pt x="81" y="55"/>
                    <a:pt x="83" y="57"/>
                  </a:cubicBezTo>
                  <a:cubicBezTo>
                    <a:pt x="85" y="59"/>
                    <a:pt x="85" y="62"/>
                    <a:pt x="83" y="63"/>
                  </a:cubicBezTo>
                  <a:cubicBezTo>
                    <a:pt x="36" y="110"/>
                    <a:pt x="36" y="110"/>
                    <a:pt x="36" y="110"/>
                  </a:cubicBezTo>
                  <a:cubicBezTo>
                    <a:pt x="35" y="111"/>
                    <a:pt x="34" y="111"/>
                    <a:pt x="33" y="111"/>
                  </a:cubicBezTo>
                  <a:close/>
                  <a:moveTo>
                    <a:pt x="50" y="124"/>
                  </a:moveTo>
                  <a:cubicBezTo>
                    <a:pt x="49" y="125"/>
                    <a:pt x="48" y="125"/>
                    <a:pt x="47" y="125"/>
                  </a:cubicBezTo>
                  <a:cubicBezTo>
                    <a:pt x="46" y="125"/>
                    <a:pt x="45" y="125"/>
                    <a:pt x="44" y="124"/>
                  </a:cubicBezTo>
                  <a:cubicBezTo>
                    <a:pt x="42" y="122"/>
                    <a:pt x="42" y="119"/>
                    <a:pt x="44" y="118"/>
                  </a:cubicBezTo>
                  <a:cubicBezTo>
                    <a:pt x="91" y="71"/>
                    <a:pt x="91" y="71"/>
                    <a:pt x="91" y="71"/>
                  </a:cubicBezTo>
                  <a:cubicBezTo>
                    <a:pt x="92" y="70"/>
                    <a:pt x="95" y="70"/>
                    <a:pt x="97" y="71"/>
                  </a:cubicBezTo>
                  <a:cubicBezTo>
                    <a:pt x="99" y="73"/>
                    <a:pt x="99" y="76"/>
                    <a:pt x="97" y="78"/>
                  </a:cubicBezTo>
                  <a:lnTo>
                    <a:pt x="50" y="124"/>
                  </a:lnTo>
                  <a:close/>
                  <a:moveTo>
                    <a:pt x="111" y="85"/>
                  </a:moveTo>
                  <a:cubicBezTo>
                    <a:pt x="112" y="87"/>
                    <a:pt x="112" y="89"/>
                    <a:pt x="111" y="91"/>
                  </a:cubicBezTo>
                  <a:cubicBezTo>
                    <a:pt x="64" y="138"/>
                    <a:pt x="64" y="138"/>
                    <a:pt x="64" y="138"/>
                  </a:cubicBezTo>
                  <a:cubicBezTo>
                    <a:pt x="63" y="138"/>
                    <a:pt x="62" y="139"/>
                    <a:pt x="61" y="139"/>
                  </a:cubicBezTo>
                  <a:cubicBezTo>
                    <a:pt x="59" y="139"/>
                    <a:pt x="58" y="138"/>
                    <a:pt x="57" y="137"/>
                  </a:cubicBezTo>
                  <a:cubicBezTo>
                    <a:pt x="56" y="136"/>
                    <a:pt x="56" y="133"/>
                    <a:pt x="57" y="131"/>
                  </a:cubicBezTo>
                  <a:cubicBezTo>
                    <a:pt x="104" y="85"/>
                    <a:pt x="104" y="85"/>
                    <a:pt x="104" y="85"/>
                  </a:cubicBezTo>
                  <a:cubicBezTo>
                    <a:pt x="106" y="83"/>
                    <a:pt x="109" y="83"/>
                    <a:pt x="111"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8" name="Freeform 742"/>
            <p:cNvSpPr/>
            <p:nvPr/>
          </p:nvSpPr>
          <p:spPr bwMode="auto">
            <a:xfrm>
              <a:off x="6825793" y="5450545"/>
              <a:ext cx="33514" cy="76500"/>
            </a:xfrm>
            <a:custGeom>
              <a:avLst/>
              <a:gdLst>
                <a:gd name="T0" fmla="*/ 12 w 39"/>
                <a:gd name="T1" fmla="*/ 88 h 89"/>
                <a:gd name="T2" fmla="*/ 10 w 39"/>
                <a:gd name="T3" fmla="*/ 88 h 89"/>
                <a:gd name="T4" fmla="*/ 5 w 39"/>
                <a:gd name="T5" fmla="*/ 83 h 89"/>
                <a:gd name="T6" fmla="*/ 5 w 39"/>
                <a:gd name="T7" fmla="*/ 77 h 89"/>
                <a:gd name="T8" fmla="*/ 30 w 39"/>
                <a:gd name="T9" fmla="*/ 7 h 89"/>
                <a:gd name="T10" fmla="*/ 38 w 39"/>
                <a:gd name="T11" fmla="*/ 2 h 89"/>
                <a:gd name="T12" fmla="*/ 39 w 39"/>
                <a:gd name="T13" fmla="*/ 2 h 89"/>
                <a:gd name="T14" fmla="*/ 38 w 39"/>
                <a:gd name="T15" fmla="*/ 1 h 89"/>
                <a:gd name="T16" fmla="*/ 27 w 39"/>
                <a:gd name="T17" fmla="*/ 7 h 89"/>
                <a:gd name="T18" fmla="*/ 2 w 39"/>
                <a:gd name="T19" fmla="*/ 77 h 89"/>
                <a:gd name="T20" fmla="*/ 7 w 39"/>
                <a:gd name="T21" fmla="*/ 88 h 89"/>
                <a:gd name="T22" fmla="*/ 10 w 39"/>
                <a:gd name="T23" fmla="*/ 89 h 89"/>
                <a:gd name="T24" fmla="*/ 15 w 39"/>
                <a:gd name="T25" fmla="*/ 88 h 89"/>
                <a:gd name="T26" fmla="*/ 12 w 39"/>
                <a:gd name="T27"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89">
                  <a:moveTo>
                    <a:pt x="12" y="88"/>
                  </a:moveTo>
                  <a:cubicBezTo>
                    <a:pt x="12" y="88"/>
                    <a:pt x="11" y="88"/>
                    <a:pt x="10" y="88"/>
                  </a:cubicBezTo>
                  <a:cubicBezTo>
                    <a:pt x="8" y="87"/>
                    <a:pt x="6" y="85"/>
                    <a:pt x="5" y="83"/>
                  </a:cubicBezTo>
                  <a:cubicBezTo>
                    <a:pt x="4" y="81"/>
                    <a:pt x="4" y="79"/>
                    <a:pt x="5" y="77"/>
                  </a:cubicBezTo>
                  <a:cubicBezTo>
                    <a:pt x="30" y="7"/>
                    <a:pt x="30" y="7"/>
                    <a:pt x="30" y="7"/>
                  </a:cubicBezTo>
                  <a:cubicBezTo>
                    <a:pt x="31" y="4"/>
                    <a:pt x="34" y="2"/>
                    <a:pt x="38" y="2"/>
                  </a:cubicBezTo>
                  <a:cubicBezTo>
                    <a:pt x="39" y="2"/>
                    <a:pt x="39" y="2"/>
                    <a:pt x="39" y="2"/>
                  </a:cubicBezTo>
                  <a:cubicBezTo>
                    <a:pt x="38" y="1"/>
                    <a:pt x="38" y="1"/>
                    <a:pt x="38" y="1"/>
                  </a:cubicBezTo>
                  <a:cubicBezTo>
                    <a:pt x="34" y="0"/>
                    <a:pt x="29" y="2"/>
                    <a:pt x="27" y="7"/>
                  </a:cubicBezTo>
                  <a:cubicBezTo>
                    <a:pt x="2" y="77"/>
                    <a:pt x="2" y="77"/>
                    <a:pt x="2" y="77"/>
                  </a:cubicBezTo>
                  <a:cubicBezTo>
                    <a:pt x="0" y="82"/>
                    <a:pt x="3" y="87"/>
                    <a:pt x="7" y="88"/>
                  </a:cubicBezTo>
                  <a:cubicBezTo>
                    <a:pt x="8" y="89"/>
                    <a:pt x="9" y="89"/>
                    <a:pt x="10" y="89"/>
                  </a:cubicBezTo>
                  <a:cubicBezTo>
                    <a:pt x="12" y="89"/>
                    <a:pt x="13" y="88"/>
                    <a:pt x="15" y="88"/>
                  </a:cubicBezTo>
                  <a:cubicBezTo>
                    <a:pt x="14" y="88"/>
                    <a:pt x="13" y="88"/>
                    <a:pt x="12" y="8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09" name="Freeform 743"/>
            <p:cNvSpPr/>
            <p:nvPr/>
          </p:nvSpPr>
          <p:spPr bwMode="auto">
            <a:xfrm>
              <a:off x="6846557" y="5501181"/>
              <a:ext cx="70671" cy="12021"/>
            </a:xfrm>
            <a:custGeom>
              <a:avLst/>
              <a:gdLst>
                <a:gd name="T0" fmla="*/ 9 w 194"/>
                <a:gd name="T1" fmla="*/ 5 h 33"/>
                <a:gd name="T2" fmla="*/ 153 w 194"/>
                <a:gd name="T3" fmla="*/ 5 h 33"/>
                <a:gd name="T4" fmla="*/ 184 w 194"/>
                <a:gd name="T5" fmla="*/ 28 h 33"/>
                <a:gd name="T6" fmla="*/ 0 w 194"/>
                <a:gd name="T7" fmla="*/ 28 h 33"/>
                <a:gd name="T8" fmla="*/ 0 w 194"/>
                <a:gd name="T9" fmla="*/ 33 h 33"/>
                <a:gd name="T10" fmla="*/ 194 w 194"/>
                <a:gd name="T11" fmla="*/ 33 h 33"/>
                <a:gd name="T12" fmla="*/ 194 w 194"/>
                <a:gd name="T13" fmla="*/ 31 h 33"/>
                <a:gd name="T14" fmla="*/ 153 w 194"/>
                <a:gd name="T15" fmla="*/ 0 h 33"/>
                <a:gd name="T16" fmla="*/ 9 w 194"/>
                <a:gd name="T17" fmla="*/ 0 h 33"/>
                <a:gd name="T18" fmla="*/ 9 w 194"/>
                <a:gd name="T19"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33">
                  <a:moveTo>
                    <a:pt x="9" y="5"/>
                  </a:moveTo>
                  <a:lnTo>
                    <a:pt x="153" y="5"/>
                  </a:lnTo>
                  <a:lnTo>
                    <a:pt x="184" y="28"/>
                  </a:lnTo>
                  <a:lnTo>
                    <a:pt x="0" y="28"/>
                  </a:lnTo>
                  <a:lnTo>
                    <a:pt x="0" y="33"/>
                  </a:lnTo>
                  <a:lnTo>
                    <a:pt x="194" y="33"/>
                  </a:lnTo>
                  <a:lnTo>
                    <a:pt x="194" y="31"/>
                  </a:lnTo>
                  <a:lnTo>
                    <a:pt x="153" y="0"/>
                  </a:lnTo>
                  <a:lnTo>
                    <a:pt x="9" y="0"/>
                  </a:lnTo>
                  <a:lnTo>
                    <a:pt x="9" y="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0" name="Freeform 744"/>
            <p:cNvSpPr/>
            <p:nvPr/>
          </p:nvSpPr>
          <p:spPr bwMode="auto">
            <a:xfrm>
              <a:off x="6752572" y="5501181"/>
              <a:ext cx="82693" cy="12021"/>
            </a:xfrm>
            <a:custGeom>
              <a:avLst/>
              <a:gdLst>
                <a:gd name="T0" fmla="*/ 218 w 227"/>
                <a:gd name="T1" fmla="*/ 28 h 33"/>
                <a:gd name="T2" fmla="*/ 12 w 227"/>
                <a:gd name="T3" fmla="*/ 28 h 33"/>
                <a:gd name="T4" fmla="*/ 43 w 227"/>
                <a:gd name="T5" fmla="*/ 5 h 33"/>
                <a:gd name="T6" fmla="*/ 227 w 227"/>
                <a:gd name="T7" fmla="*/ 5 h 33"/>
                <a:gd name="T8" fmla="*/ 227 w 227"/>
                <a:gd name="T9" fmla="*/ 0 h 33"/>
                <a:gd name="T10" fmla="*/ 43 w 227"/>
                <a:gd name="T11" fmla="*/ 0 h 33"/>
                <a:gd name="T12" fmla="*/ 0 w 227"/>
                <a:gd name="T13" fmla="*/ 31 h 33"/>
                <a:gd name="T14" fmla="*/ 2 w 227"/>
                <a:gd name="T15" fmla="*/ 33 h 33"/>
                <a:gd name="T16" fmla="*/ 218 w 227"/>
                <a:gd name="T17" fmla="*/ 33 h 33"/>
                <a:gd name="T18" fmla="*/ 218 w 227"/>
                <a:gd name="T1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33">
                  <a:moveTo>
                    <a:pt x="218" y="28"/>
                  </a:moveTo>
                  <a:lnTo>
                    <a:pt x="12" y="28"/>
                  </a:lnTo>
                  <a:lnTo>
                    <a:pt x="43" y="5"/>
                  </a:lnTo>
                  <a:lnTo>
                    <a:pt x="227" y="5"/>
                  </a:lnTo>
                  <a:lnTo>
                    <a:pt x="227" y="0"/>
                  </a:lnTo>
                  <a:lnTo>
                    <a:pt x="43" y="0"/>
                  </a:lnTo>
                  <a:lnTo>
                    <a:pt x="0" y="31"/>
                  </a:lnTo>
                  <a:lnTo>
                    <a:pt x="2" y="33"/>
                  </a:lnTo>
                  <a:lnTo>
                    <a:pt x="218" y="33"/>
                  </a:lnTo>
                  <a:lnTo>
                    <a:pt x="218" y="2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1" name="Freeform 745"/>
            <p:cNvSpPr>
              <a:spLocks noEditPoints="1"/>
            </p:cNvSpPr>
            <p:nvPr/>
          </p:nvSpPr>
          <p:spPr bwMode="auto">
            <a:xfrm>
              <a:off x="6761314" y="5522673"/>
              <a:ext cx="148992" cy="77593"/>
            </a:xfrm>
            <a:custGeom>
              <a:avLst/>
              <a:gdLst>
                <a:gd name="T0" fmla="*/ 87 w 173"/>
                <a:gd name="T1" fmla="*/ 4 h 90"/>
                <a:gd name="T2" fmla="*/ 5 w 173"/>
                <a:gd name="T3" fmla="*/ 0 h 90"/>
                <a:gd name="T4" fmla="*/ 19 w 173"/>
                <a:gd name="T5" fmla="*/ 90 h 90"/>
                <a:gd name="T6" fmla="*/ 172 w 173"/>
                <a:gd name="T7" fmla="*/ 5 h 90"/>
                <a:gd name="T8" fmla="*/ 15 w 173"/>
                <a:gd name="T9" fmla="*/ 20 h 90"/>
                <a:gd name="T10" fmla="*/ 26 w 173"/>
                <a:gd name="T11" fmla="*/ 40 h 90"/>
                <a:gd name="T12" fmla="*/ 19 w 173"/>
                <a:gd name="T13" fmla="*/ 41 h 90"/>
                <a:gd name="T14" fmla="*/ 25 w 173"/>
                <a:gd name="T15" fmla="*/ 77 h 90"/>
                <a:gd name="T16" fmla="*/ 29 w 173"/>
                <a:gd name="T17" fmla="*/ 56 h 90"/>
                <a:gd name="T18" fmla="*/ 33 w 173"/>
                <a:gd name="T19" fmla="*/ 41 h 90"/>
                <a:gd name="T20" fmla="*/ 37 w 173"/>
                <a:gd name="T21" fmla="*/ 19 h 90"/>
                <a:gd name="T22" fmla="*/ 36 w 173"/>
                <a:gd name="T23" fmla="*/ 44 h 90"/>
                <a:gd name="T24" fmla="*/ 41 w 173"/>
                <a:gd name="T25" fmla="*/ 80 h 90"/>
                <a:gd name="T26" fmla="*/ 38 w 173"/>
                <a:gd name="T27" fmla="*/ 54 h 90"/>
                <a:gd name="T28" fmla="*/ 42 w 173"/>
                <a:gd name="T29" fmla="*/ 80 h 90"/>
                <a:gd name="T30" fmla="*/ 49 w 173"/>
                <a:gd name="T31" fmla="*/ 16 h 90"/>
                <a:gd name="T32" fmla="*/ 51 w 173"/>
                <a:gd name="T33" fmla="*/ 44 h 90"/>
                <a:gd name="T34" fmla="*/ 55 w 173"/>
                <a:gd name="T35" fmla="*/ 80 h 90"/>
                <a:gd name="T36" fmla="*/ 49 w 173"/>
                <a:gd name="T37" fmla="*/ 57 h 90"/>
                <a:gd name="T38" fmla="*/ 58 w 173"/>
                <a:gd name="T39" fmla="*/ 76 h 90"/>
                <a:gd name="T40" fmla="*/ 64 w 173"/>
                <a:gd name="T41" fmla="*/ 16 h 90"/>
                <a:gd name="T42" fmla="*/ 65 w 173"/>
                <a:gd name="T43" fmla="*/ 44 h 90"/>
                <a:gd name="T44" fmla="*/ 61 w 173"/>
                <a:gd name="T45" fmla="*/ 19 h 90"/>
                <a:gd name="T46" fmla="*/ 64 w 173"/>
                <a:gd name="T47" fmla="*/ 76 h 90"/>
                <a:gd name="T48" fmla="*/ 70 w 173"/>
                <a:gd name="T49" fmla="*/ 57 h 90"/>
                <a:gd name="T50" fmla="*/ 76 w 173"/>
                <a:gd name="T51" fmla="*/ 19 h 90"/>
                <a:gd name="T52" fmla="*/ 83 w 173"/>
                <a:gd name="T53" fmla="*/ 40 h 90"/>
                <a:gd name="T54" fmla="*/ 76 w 173"/>
                <a:gd name="T55" fmla="*/ 41 h 90"/>
                <a:gd name="T56" fmla="*/ 80 w 173"/>
                <a:gd name="T57" fmla="*/ 80 h 90"/>
                <a:gd name="T58" fmla="*/ 80 w 173"/>
                <a:gd name="T59" fmla="*/ 54 h 90"/>
                <a:gd name="T60" fmla="*/ 84 w 173"/>
                <a:gd name="T61" fmla="*/ 76 h 90"/>
                <a:gd name="T62" fmla="*/ 93 w 173"/>
                <a:gd name="T63" fmla="*/ 80 h 90"/>
                <a:gd name="T64" fmla="*/ 90 w 173"/>
                <a:gd name="T65" fmla="*/ 57 h 90"/>
                <a:gd name="T66" fmla="*/ 97 w 173"/>
                <a:gd name="T67" fmla="*/ 57 h 90"/>
                <a:gd name="T68" fmla="*/ 94 w 173"/>
                <a:gd name="T69" fmla="*/ 44 h 90"/>
                <a:gd name="T70" fmla="*/ 91 w 173"/>
                <a:gd name="T71" fmla="*/ 19 h 90"/>
                <a:gd name="T72" fmla="*/ 97 w 173"/>
                <a:gd name="T73" fmla="*/ 41 h 90"/>
                <a:gd name="T74" fmla="*/ 106 w 173"/>
                <a:gd name="T75" fmla="*/ 80 h 90"/>
                <a:gd name="T76" fmla="*/ 108 w 173"/>
                <a:gd name="T77" fmla="*/ 54 h 90"/>
                <a:gd name="T78" fmla="*/ 112 w 173"/>
                <a:gd name="T79" fmla="*/ 41 h 90"/>
                <a:gd name="T80" fmla="*/ 105 w 173"/>
                <a:gd name="T81" fmla="*/ 40 h 90"/>
                <a:gd name="T82" fmla="*/ 113 w 173"/>
                <a:gd name="T83" fmla="*/ 19 h 90"/>
                <a:gd name="T84" fmla="*/ 119 w 173"/>
                <a:gd name="T85" fmla="*/ 80 h 90"/>
                <a:gd name="T86" fmla="*/ 117 w 173"/>
                <a:gd name="T87" fmla="*/ 57 h 90"/>
                <a:gd name="T88" fmla="*/ 123 w 173"/>
                <a:gd name="T89" fmla="*/ 77 h 90"/>
                <a:gd name="T90" fmla="*/ 122 w 173"/>
                <a:gd name="T91" fmla="*/ 44 h 90"/>
                <a:gd name="T92" fmla="*/ 125 w 173"/>
                <a:gd name="T93" fmla="*/ 16 h 90"/>
                <a:gd name="T94" fmla="*/ 136 w 173"/>
                <a:gd name="T95" fmla="*/ 77 h 90"/>
                <a:gd name="T96" fmla="*/ 129 w 173"/>
                <a:gd name="T97" fmla="*/ 76 h 90"/>
                <a:gd name="T98" fmla="*/ 138 w 173"/>
                <a:gd name="T99" fmla="*/ 57 h 90"/>
                <a:gd name="T100" fmla="*/ 137 w 173"/>
                <a:gd name="T101" fmla="*/ 44 h 90"/>
                <a:gd name="T102" fmla="*/ 140 w 173"/>
                <a:gd name="T103" fmla="*/ 16 h 90"/>
                <a:gd name="T104" fmla="*/ 137 w 173"/>
                <a:gd name="T105" fmla="*/ 44 h 90"/>
                <a:gd name="T106" fmla="*/ 145 w 173"/>
                <a:gd name="T107" fmla="*/ 80 h 90"/>
                <a:gd name="T108" fmla="*/ 149 w 173"/>
                <a:gd name="T109" fmla="*/ 54 h 90"/>
                <a:gd name="T110" fmla="*/ 155 w 173"/>
                <a:gd name="T111" fmla="*/ 41 h 90"/>
                <a:gd name="T112" fmla="*/ 148 w 173"/>
                <a:gd name="T113" fmla="*/ 40 h 90"/>
                <a:gd name="T114" fmla="*/ 158 w 173"/>
                <a:gd name="T115" fmla="*/ 2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3" h="90">
                  <a:moveTo>
                    <a:pt x="168" y="0"/>
                  </a:moveTo>
                  <a:cubicBezTo>
                    <a:pt x="94" y="0"/>
                    <a:pt x="94" y="0"/>
                    <a:pt x="94" y="0"/>
                  </a:cubicBezTo>
                  <a:cubicBezTo>
                    <a:pt x="93" y="2"/>
                    <a:pt x="90" y="4"/>
                    <a:pt x="87" y="4"/>
                  </a:cubicBezTo>
                  <a:cubicBezTo>
                    <a:pt x="87" y="4"/>
                    <a:pt x="86" y="4"/>
                    <a:pt x="85" y="4"/>
                  </a:cubicBezTo>
                  <a:cubicBezTo>
                    <a:pt x="83" y="3"/>
                    <a:pt x="82" y="2"/>
                    <a:pt x="81" y="0"/>
                  </a:cubicBezTo>
                  <a:cubicBezTo>
                    <a:pt x="5" y="0"/>
                    <a:pt x="5" y="0"/>
                    <a:pt x="5" y="0"/>
                  </a:cubicBezTo>
                  <a:cubicBezTo>
                    <a:pt x="2" y="0"/>
                    <a:pt x="0" y="2"/>
                    <a:pt x="1" y="5"/>
                  </a:cubicBezTo>
                  <a:cubicBezTo>
                    <a:pt x="13" y="85"/>
                    <a:pt x="13" y="85"/>
                    <a:pt x="13" y="85"/>
                  </a:cubicBezTo>
                  <a:cubicBezTo>
                    <a:pt x="14" y="87"/>
                    <a:pt x="17" y="90"/>
                    <a:pt x="19" y="90"/>
                  </a:cubicBezTo>
                  <a:cubicBezTo>
                    <a:pt x="154" y="90"/>
                    <a:pt x="154" y="90"/>
                    <a:pt x="154" y="90"/>
                  </a:cubicBezTo>
                  <a:cubicBezTo>
                    <a:pt x="157" y="90"/>
                    <a:pt x="160" y="87"/>
                    <a:pt x="160" y="85"/>
                  </a:cubicBezTo>
                  <a:cubicBezTo>
                    <a:pt x="172" y="5"/>
                    <a:pt x="172" y="5"/>
                    <a:pt x="172" y="5"/>
                  </a:cubicBezTo>
                  <a:cubicBezTo>
                    <a:pt x="173" y="2"/>
                    <a:pt x="171" y="0"/>
                    <a:pt x="168" y="0"/>
                  </a:cubicBezTo>
                  <a:close/>
                  <a:moveTo>
                    <a:pt x="19" y="41"/>
                  </a:moveTo>
                  <a:cubicBezTo>
                    <a:pt x="15" y="20"/>
                    <a:pt x="15" y="20"/>
                    <a:pt x="15" y="20"/>
                  </a:cubicBezTo>
                  <a:cubicBezTo>
                    <a:pt x="15" y="18"/>
                    <a:pt x="16" y="16"/>
                    <a:pt x="18" y="16"/>
                  </a:cubicBezTo>
                  <a:cubicBezTo>
                    <a:pt x="20" y="15"/>
                    <a:pt x="22" y="17"/>
                    <a:pt x="22" y="19"/>
                  </a:cubicBezTo>
                  <a:cubicBezTo>
                    <a:pt x="26" y="40"/>
                    <a:pt x="26" y="40"/>
                    <a:pt x="26" y="40"/>
                  </a:cubicBezTo>
                  <a:cubicBezTo>
                    <a:pt x="26" y="42"/>
                    <a:pt x="25" y="44"/>
                    <a:pt x="23" y="44"/>
                  </a:cubicBezTo>
                  <a:cubicBezTo>
                    <a:pt x="22" y="44"/>
                    <a:pt x="22" y="44"/>
                    <a:pt x="22" y="44"/>
                  </a:cubicBezTo>
                  <a:cubicBezTo>
                    <a:pt x="20" y="44"/>
                    <a:pt x="19" y="43"/>
                    <a:pt x="19" y="41"/>
                  </a:cubicBezTo>
                  <a:close/>
                  <a:moveTo>
                    <a:pt x="29" y="80"/>
                  </a:moveTo>
                  <a:cubicBezTo>
                    <a:pt x="28" y="80"/>
                    <a:pt x="28" y="80"/>
                    <a:pt x="28" y="80"/>
                  </a:cubicBezTo>
                  <a:cubicBezTo>
                    <a:pt x="26" y="80"/>
                    <a:pt x="25" y="79"/>
                    <a:pt x="25" y="77"/>
                  </a:cubicBezTo>
                  <a:cubicBezTo>
                    <a:pt x="22" y="58"/>
                    <a:pt x="22" y="58"/>
                    <a:pt x="22" y="58"/>
                  </a:cubicBezTo>
                  <a:cubicBezTo>
                    <a:pt x="21" y="56"/>
                    <a:pt x="23" y="54"/>
                    <a:pt x="25" y="54"/>
                  </a:cubicBezTo>
                  <a:cubicBezTo>
                    <a:pt x="27" y="53"/>
                    <a:pt x="28" y="55"/>
                    <a:pt x="29" y="56"/>
                  </a:cubicBezTo>
                  <a:cubicBezTo>
                    <a:pt x="32" y="76"/>
                    <a:pt x="32" y="76"/>
                    <a:pt x="32" y="76"/>
                  </a:cubicBezTo>
                  <a:cubicBezTo>
                    <a:pt x="32" y="78"/>
                    <a:pt x="31" y="79"/>
                    <a:pt x="29" y="80"/>
                  </a:cubicBezTo>
                  <a:close/>
                  <a:moveTo>
                    <a:pt x="33" y="41"/>
                  </a:moveTo>
                  <a:cubicBezTo>
                    <a:pt x="30" y="20"/>
                    <a:pt x="30" y="20"/>
                    <a:pt x="30" y="20"/>
                  </a:cubicBezTo>
                  <a:cubicBezTo>
                    <a:pt x="30" y="18"/>
                    <a:pt x="32" y="16"/>
                    <a:pt x="33" y="16"/>
                  </a:cubicBezTo>
                  <a:cubicBezTo>
                    <a:pt x="35" y="16"/>
                    <a:pt x="37" y="17"/>
                    <a:pt x="37" y="19"/>
                  </a:cubicBezTo>
                  <a:cubicBezTo>
                    <a:pt x="40" y="40"/>
                    <a:pt x="40" y="40"/>
                    <a:pt x="40" y="40"/>
                  </a:cubicBezTo>
                  <a:cubicBezTo>
                    <a:pt x="40" y="42"/>
                    <a:pt x="39" y="44"/>
                    <a:pt x="37" y="44"/>
                  </a:cubicBezTo>
                  <a:cubicBezTo>
                    <a:pt x="36" y="44"/>
                    <a:pt x="36" y="44"/>
                    <a:pt x="36" y="44"/>
                  </a:cubicBezTo>
                  <a:cubicBezTo>
                    <a:pt x="35" y="44"/>
                    <a:pt x="33" y="43"/>
                    <a:pt x="33" y="41"/>
                  </a:cubicBezTo>
                  <a:close/>
                  <a:moveTo>
                    <a:pt x="42" y="80"/>
                  </a:moveTo>
                  <a:cubicBezTo>
                    <a:pt x="41" y="80"/>
                    <a:pt x="41" y="80"/>
                    <a:pt x="41" y="80"/>
                  </a:cubicBezTo>
                  <a:cubicBezTo>
                    <a:pt x="39" y="80"/>
                    <a:pt x="38" y="79"/>
                    <a:pt x="38" y="77"/>
                  </a:cubicBezTo>
                  <a:cubicBezTo>
                    <a:pt x="35" y="57"/>
                    <a:pt x="35" y="57"/>
                    <a:pt x="35" y="57"/>
                  </a:cubicBezTo>
                  <a:cubicBezTo>
                    <a:pt x="35" y="56"/>
                    <a:pt x="36" y="54"/>
                    <a:pt x="38" y="54"/>
                  </a:cubicBezTo>
                  <a:cubicBezTo>
                    <a:pt x="40" y="53"/>
                    <a:pt x="42" y="55"/>
                    <a:pt x="42" y="57"/>
                  </a:cubicBezTo>
                  <a:cubicBezTo>
                    <a:pt x="45" y="76"/>
                    <a:pt x="45" y="76"/>
                    <a:pt x="45" y="76"/>
                  </a:cubicBezTo>
                  <a:cubicBezTo>
                    <a:pt x="45" y="78"/>
                    <a:pt x="44" y="80"/>
                    <a:pt x="42" y="80"/>
                  </a:cubicBezTo>
                  <a:close/>
                  <a:moveTo>
                    <a:pt x="47" y="41"/>
                  </a:moveTo>
                  <a:cubicBezTo>
                    <a:pt x="45" y="20"/>
                    <a:pt x="45" y="20"/>
                    <a:pt x="45" y="20"/>
                  </a:cubicBezTo>
                  <a:cubicBezTo>
                    <a:pt x="45" y="18"/>
                    <a:pt x="47" y="16"/>
                    <a:pt x="49" y="16"/>
                  </a:cubicBezTo>
                  <a:cubicBezTo>
                    <a:pt x="51" y="16"/>
                    <a:pt x="52" y="17"/>
                    <a:pt x="53" y="19"/>
                  </a:cubicBezTo>
                  <a:cubicBezTo>
                    <a:pt x="54" y="40"/>
                    <a:pt x="54" y="40"/>
                    <a:pt x="54" y="40"/>
                  </a:cubicBezTo>
                  <a:cubicBezTo>
                    <a:pt x="55" y="42"/>
                    <a:pt x="53" y="44"/>
                    <a:pt x="51" y="44"/>
                  </a:cubicBezTo>
                  <a:cubicBezTo>
                    <a:pt x="51" y="44"/>
                    <a:pt x="51" y="44"/>
                    <a:pt x="51" y="44"/>
                  </a:cubicBezTo>
                  <a:cubicBezTo>
                    <a:pt x="49" y="44"/>
                    <a:pt x="48" y="43"/>
                    <a:pt x="47" y="41"/>
                  </a:cubicBezTo>
                  <a:close/>
                  <a:moveTo>
                    <a:pt x="55" y="80"/>
                  </a:moveTo>
                  <a:cubicBezTo>
                    <a:pt x="54" y="80"/>
                    <a:pt x="54" y="80"/>
                    <a:pt x="54" y="80"/>
                  </a:cubicBezTo>
                  <a:cubicBezTo>
                    <a:pt x="52" y="80"/>
                    <a:pt x="51" y="78"/>
                    <a:pt x="51" y="77"/>
                  </a:cubicBezTo>
                  <a:cubicBezTo>
                    <a:pt x="49" y="57"/>
                    <a:pt x="49" y="57"/>
                    <a:pt x="49" y="57"/>
                  </a:cubicBezTo>
                  <a:cubicBezTo>
                    <a:pt x="49" y="55"/>
                    <a:pt x="50" y="54"/>
                    <a:pt x="52" y="54"/>
                  </a:cubicBezTo>
                  <a:cubicBezTo>
                    <a:pt x="54" y="53"/>
                    <a:pt x="56" y="55"/>
                    <a:pt x="56" y="57"/>
                  </a:cubicBezTo>
                  <a:cubicBezTo>
                    <a:pt x="58" y="76"/>
                    <a:pt x="58" y="76"/>
                    <a:pt x="58" y="76"/>
                  </a:cubicBezTo>
                  <a:cubicBezTo>
                    <a:pt x="58" y="78"/>
                    <a:pt x="56" y="80"/>
                    <a:pt x="55" y="80"/>
                  </a:cubicBezTo>
                  <a:close/>
                  <a:moveTo>
                    <a:pt x="61" y="19"/>
                  </a:moveTo>
                  <a:cubicBezTo>
                    <a:pt x="60" y="17"/>
                    <a:pt x="62" y="16"/>
                    <a:pt x="64" y="16"/>
                  </a:cubicBezTo>
                  <a:cubicBezTo>
                    <a:pt x="66" y="16"/>
                    <a:pt x="68" y="17"/>
                    <a:pt x="68" y="19"/>
                  </a:cubicBezTo>
                  <a:cubicBezTo>
                    <a:pt x="69" y="40"/>
                    <a:pt x="69" y="40"/>
                    <a:pt x="69" y="40"/>
                  </a:cubicBezTo>
                  <a:cubicBezTo>
                    <a:pt x="69" y="42"/>
                    <a:pt x="67" y="44"/>
                    <a:pt x="65" y="44"/>
                  </a:cubicBezTo>
                  <a:cubicBezTo>
                    <a:pt x="65" y="44"/>
                    <a:pt x="65" y="44"/>
                    <a:pt x="65" y="44"/>
                  </a:cubicBezTo>
                  <a:cubicBezTo>
                    <a:pt x="63" y="44"/>
                    <a:pt x="62" y="43"/>
                    <a:pt x="62" y="41"/>
                  </a:cubicBezTo>
                  <a:lnTo>
                    <a:pt x="61" y="19"/>
                  </a:lnTo>
                  <a:close/>
                  <a:moveTo>
                    <a:pt x="67" y="80"/>
                  </a:moveTo>
                  <a:cubicBezTo>
                    <a:pt x="67" y="80"/>
                    <a:pt x="67" y="80"/>
                    <a:pt x="67" y="80"/>
                  </a:cubicBezTo>
                  <a:cubicBezTo>
                    <a:pt x="65" y="80"/>
                    <a:pt x="64" y="78"/>
                    <a:pt x="64" y="76"/>
                  </a:cubicBezTo>
                  <a:cubicBezTo>
                    <a:pt x="63" y="57"/>
                    <a:pt x="63" y="57"/>
                    <a:pt x="63" y="57"/>
                  </a:cubicBezTo>
                  <a:cubicBezTo>
                    <a:pt x="63" y="55"/>
                    <a:pt x="64" y="54"/>
                    <a:pt x="66" y="54"/>
                  </a:cubicBezTo>
                  <a:cubicBezTo>
                    <a:pt x="68" y="53"/>
                    <a:pt x="70" y="55"/>
                    <a:pt x="70" y="57"/>
                  </a:cubicBezTo>
                  <a:cubicBezTo>
                    <a:pt x="71" y="76"/>
                    <a:pt x="71" y="76"/>
                    <a:pt x="71" y="76"/>
                  </a:cubicBezTo>
                  <a:cubicBezTo>
                    <a:pt x="71" y="78"/>
                    <a:pt x="69" y="80"/>
                    <a:pt x="67" y="80"/>
                  </a:cubicBezTo>
                  <a:close/>
                  <a:moveTo>
                    <a:pt x="76" y="19"/>
                  </a:moveTo>
                  <a:cubicBezTo>
                    <a:pt x="76" y="17"/>
                    <a:pt x="77" y="16"/>
                    <a:pt x="79" y="16"/>
                  </a:cubicBezTo>
                  <a:cubicBezTo>
                    <a:pt x="81" y="16"/>
                    <a:pt x="83" y="17"/>
                    <a:pt x="83" y="19"/>
                  </a:cubicBezTo>
                  <a:cubicBezTo>
                    <a:pt x="83" y="40"/>
                    <a:pt x="83" y="40"/>
                    <a:pt x="83" y="40"/>
                  </a:cubicBezTo>
                  <a:cubicBezTo>
                    <a:pt x="83" y="42"/>
                    <a:pt x="82" y="44"/>
                    <a:pt x="80" y="44"/>
                  </a:cubicBezTo>
                  <a:cubicBezTo>
                    <a:pt x="80" y="44"/>
                    <a:pt x="80" y="44"/>
                    <a:pt x="80" y="44"/>
                  </a:cubicBezTo>
                  <a:cubicBezTo>
                    <a:pt x="78" y="44"/>
                    <a:pt x="76" y="42"/>
                    <a:pt x="76" y="41"/>
                  </a:cubicBezTo>
                  <a:lnTo>
                    <a:pt x="76" y="19"/>
                  </a:lnTo>
                  <a:close/>
                  <a:moveTo>
                    <a:pt x="80" y="80"/>
                  </a:moveTo>
                  <a:cubicBezTo>
                    <a:pt x="80" y="80"/>
                    <a:pt x="80" y="80"/>
                    <a:pt x="80" y="80"/>
                  </a:cubicBezTo>
                  <a:cubicBezTo>
                    <a:pt x="78" y="80"/>
                    <a:pt x="77" y="78"/>
                    <a:pt x="77" y="76"/>
                  </a:cubicBezTo>
                  <a:cubicBezTo>
                    <a:pt x="76" y="57"/>
                    <a:pt x="76" y="57"/>
                    <a:pt x="76" y="57"/>
                  </a:cubicBezTo>
                  <a:cubicBezTo>
                    <a:pt x="76" y="55"/>
                    <a:pt x="78" y="54"/>
                    <a:pt x="80" y="54"/>
                  </a:cubicBezTo>
                  <a:cubicBezTo>
                    <a:pt x="80" y="54"/>
                    <a:pt x="80" y="54"/>
                    <a:pt x="80" y="54"/>
                  </a:cubicBezTo>
                  <a:cubicBezTo>
                    <a:pt x="82" y="54"/>
                    <a:pt x="83" y="55"/>
                    <a:pt x="83" y="57"/>
                  </a:cubicBezTo>
                  <a:cubicBezTo>
                    <a:pt x="84" y="76"/>
                    <a:pt x="84" y="76"/>
                    <a:pt x="84" y="76"/>
                  </a:cubicBezTo>
                  <a:cubicBezTo>
                    <a:pt x="84" y="78"/>
                    <a:pt x="82" y="80"/>
                    <a:pt x="80" y="80"/>
                  </a:cubicBezTo>
                  <a:close/>
                  <a:moveTo>
                    <a:pt x="97" y="76"/>
                  </a:moveTo>
                  <a:cubicBezTo>
                    <a:pt x="97" y="78"/>
                    <a:pt x="95" y="80"/>
                    <a:pt x="93" y="80"/>
                  </a:cubicBezTo>
                  <a:cubicBezTo>
                    <a:pt x="93" y="80"/>
                    <a:pt x="93" y="80"/>
                    <a:pt x="93" y="80"/>
                  </a:cubicBezTo>
                  <a:cubicBezTo>
                    <a:pt x="91" y="80"/>
                    <a:pt x="90" y="78"/>
                    <a:pt x="90" y="76"/>
                  </a:cubicBezTo>
                  <a:cubicBezTo>
                    <a:pt x="90" y="57"/>
                    <a:pt x="90" y="57"/>
                    <a:pt x="90" y="57"/>
                  </a:cubicBezTo>
                  <a:cubicBezTo>
                    <a:pt x="90" y="55"/>
                    <a:pt x="92" y="54"/>
                    <a:pt x="94" y="54"/>
                  </a:cubicBezTo>
                  <a:cubicBezTo>
                    <a:pt x="94" y="54"/>
                    <a:pt x="94" y="54"/>
                    <a:pt x="94" y="54"/>
                  </a:cubicBezTo>
                  <a:cubicBezTo>
                    <a:pt x="96" y="54"/>
                    <a:pt x="97" y="55"/>
                    <a:pt x="97" y="57"/>
                  </a:cubicBezTo>
                  <a:lnTo>
                    <a:pt x="97" y="76"/>
                  </a:lnTo>
                  <a:close/>
                  <a:moveTo>
                    <a:pt x="97" y="41"/>
                  </a:moveTo>
                  <a:cubicBezTo>
                    <a:pt x="97" y="42"/>
                    <a:pt x="96" y="44"/>
                    <a:pt x="94" y="44"/>
                  </a:cubicBezTo>
                  <a:cubicBezTo>
                    <a:pt x="94" y="44"/>
                    <a:pt x="94" y="44"/>
                    <a:pt x="94" y="44"/>
                  </a:cubicBezTo>
                  <a:cubicBezTo>
                    <a:pt x="92" y="44"/>
                    <a:pt x="90" y="42"/>
                    <a:pt x="90" y="40"/>
                  </a:cubicBezTo>
                  <a:cubicBezTo>
                    <a:pt x="91" y="19"/>
                    <a:pt x="91" y="19"/>
                    <a:pt x="91" y="19"/>
                  </a:cubicBezTo>
                  <a:cubicBezTo>
                    <a:pt x="91" y="17"/>
                    <a:pt x="92" y="16"/>
                    <a:pt x="94" y="16"/>
                  </a:cubicBezTo>
                  <a:cubicBezTo>
                    <a:pt x="96" y="16"/>
                    <a:pt x="98" y="17"/>
                    <a:pt x="98" y="19"/>
                  </a:cubicBezTo>
                  <a:lnTo>
                    <a:pt x="97" y="41"/>
                  </a:lnTo>
                  <a:close/>
                  <a:moveTo>
                    <a:pt x="110" y="76"/>
                  </a:moveTo>
                  <a:cubicBezTo>
                    <a:pt x="110" y="78"/>
                    <a:pt x="108" y="80"/>
                    <a:pt x="106" y="80"/>
                  </a:cubicBezTo>
                  <a:cubicBezTo>
                    <a:pt x="106" y="80"/>
                    <a:pt x="106" y="80"/>
                    <a:pt x="106" y="80"/>
                  </a:cubicBezTo>
                  <a:cubicBezTo>
                    <a:pt x="104" y="80"/>
                    <a:pt x="103" y="78"/>
                    <a:pt x="103" y="76"/>
                  </a:cubicBezTo>
                  <a:cubicBezTo>
                    <a:pt x="104" y="57"/>
                    <a:pt x="104" y="57"/>
                    <a:pt x="104" y="57"/>
                  </a:cubicBezTo>
                  <a:cubicBezTo>
                    <a:pt x="104" y="55"/>
                    <a:pt x="106" y="53"/>
                    <a:pt x="108" y="54"/>
                  </a:cubicBezTo>
                  <a:cubicBezTo>
                    <a:pt x="109" y="54"/>
                    <a:pt x="111" y="55"/>
                    <a:pt x="111" y="57"/>
                  </a:cubicBezTo>
                  <a:lnTo>
                    <a:pt x="110" y="76"/>
                  </a:lnTo>
                  <a:close/>
                  <a:moveTo>
                    <a:pt x="112" y="41"/>
                  </a:moveTo>
                  <a:cubicBezTo>
                    <a:pt x="112" y="43"/>
                    <a:pt x="110" y="44"/>
                    <a:pt x="108" y="44"/>
                  </a:cubicBezTo>
                  <a:cubicBezTo>
                    <a:pt x="108" y="44"/>
                    <a:pt x="108" y="44"/>
                    <a:pt x="108" y="44"/>
                  </a:cubicBezTo>
                  <a:cubicBezTo>
                    <a:pt x="106" y="44"/>
                    <a:pt x="105" y="42"/>
                    <a:pt x="105" y="40"/>
                  </a:cubicBezTo>
                  <a:cubicBezTo>
                    <a:pt x="106" y="19"/>
                    <a:pt x="106" y="19"/>
                    <a:pt x="106" y="19"/>
                  </a:cubicBezTo>
                  <a:cubicBezTo>
                    <a:pt x="106" y="17"/>
                    <a:pt x="108" y="16"/>
                    <a:pt x="110" y="16"/>
                  </a:cubicBezTo>
                  <a:cubicBezTo>
                    <a:pt x="112" y="16"/>
                    <a:pt x="113" y="17"/>
                    <a:pt x="113" y="19"/>
                  </a:cubicBezTo>
                  <a:lnTo>
                    <a:pt x="112" y="41"/>
                  </a:lnTo>
                  <a:close/>
                  <a:moveTo>
                    <a:pt x="123" y="77"/>
                  </a:moveTo>
                  <a:cubicBezTo>
                    <a:pt x="123" y="78"/>
                    <a:pt x="121" y="80"/>
                    <a:pt x="119" y="80"/>
                  </a:cubicBezTo>
                  <a:cubicBezTo>
                    <a:pt x="119" y="80"/>
                    <a:pt x="119" y="80"/>
                    <a:pt x="119" y="80"/>
                  </a:cubicBezTo>
                  <a:cubicBezTo>
                    <a:pt x="117" y="80"/>
                    <a:pt x="116" y="78"/>
                    <a:pt x="116" y="76"/>
                  </a:cubicBezTo>
                  <a:cubicBezTo>
                    <a:pt x="117" y="57"/>
                    <a:pt x="117" y="57"/>
                    <a:pt x="117" y="57"/>
                  </a:cubicBezTo>
                  <a:cubicBezTo>
                    <a:pt x="118" y="55"/>
                    <a:pt x="119" y="53"/>
                    <a:pt x="121" y="54"/>
                  </a:cubicBezTo>
                  <a:cubicBezTo>
                    <a:pt x="123" y="54"/>
                    <a:pt x="125" y="55"/>
                    <a:pt x="125" y="57"/>
                  </a:cubicBezTo>
                  <a:lnTo>
                    <a:pt x="123" y="77"/>
                  </a:lnTo>
                  <a:close/>
                  <a:moveTo>
                    <a:pt x="126" y="41"/>
                  </a:moveTo>
                  <a:cubicBezTo>
                    <a:pt x="126" y="43"/>
                    <a:pt x="125" y="44"/>
                    <a:pt x="123" y="44"/>
                  </a:cubicBezTo>
                  <a:cubicBezTo>
                    <a:pt x="122" y="44"/>
                    <a:pt x="122" y="44"/>
                    <a:pt x="122" y="44"/>
                  </a:cubicBezTo>
                  <a:cubicBezTo>
                    <a:pt x="120" y="44"/>
                    <a:pt x="119" y="42"/>
                    <a:pt x="119" y="40"/>
                  </a:cubicBezTo>
                  <a:cubicBezTo>
                    <a:pt x="121" y="19"/>
                    <a:pt x="121" y="19"/>
                    <a:pt x="121" y="19"/>
                  </a:cubicBezTo>
                  <a:cubicBezTo>
                    <a:pt x="121" y="17"/>
                    <a:pt x="123" y="16"/>
                    <a:pt x="125" y="16"/>
                  </a:cubicBezTo>
                  <a:cubicBezTo>
                    <a:pt x="127" y="16"/>
                    <a:pt x="128" y="18"/>
                    <a:pt x="128" y="20"/>
                  </a:cubicBezTo>
                  <a:lnTo>
                    <a:pt x="126" y="41"/>
                  </a:lnTo>
                  <a:close/>
                  <a:moveTo>
                    <a:pt x="136" y="77"/>
                  </a:moveTo>
                  <a:cubicBezTo>
                    <a:pt x="136" y="79"/>
                    <a:pt x="134" y="80"/>
                    <a:pt x="132" y="80"/>
                  </a:cubicBezTo>
                  <a:cubicBezTo>
                    <a:pt x="132" y="80"/>
                    <a:pt x="132" y="80"/>
                    <a:pt x="132" y="80"/>
                  </a:cubicBezTo>
                  <a:cubicBezTo>
                    <a:pt x="130" y="80"/>
                    <a:pt x="129" y="78"/>
                    <a:pt x="129" y="76"/>
                  </a:cubicBezTo>
                  <a:cubicBezTo>
                    <a:pt x="131" y="57"/>
                    <a:pt x="131" y="57"/>
                    <a:pt x="131" y="57"/>
                  </a:cubicBezTo>
                  <a:cubicBezTo>
                    <a:pt x="131" y="55"/>
                    <a:pt x="133" y="53"/>
                    <a:pt x="135" y="54"/>
                  </a:cubicBezTo>
                  <a:cubicBezTo>
                    <a:pt x="137" y="54"/>
                    <a:pt x="138" y="56"/>
                    <a:pt x="138" y="57"/>
                  </a:cubicBezTo>
                  <a:lnTo>
                    <a:pt x="136" y="77"/>
                  </a:lnTo>
                  <a:close/>
                  <a:moveTo>
                    <a:pt x="137" y="44"/>
                  </a:moveTo>
                  <a:cubicBezTo>
                    <a:pt x="137" y="44"/>
                    <a:pt x="137" y="44"/>
                    <a:pt x="137" y="44"/>
                  </a:cubicBezTo>
                  <a:cubicBezTo>
                    <a:pt x="135" y="44"/>
                    <a:pt x="133" y="42"/>
                    <a:pt x="134" y="40"/>
                  </a:cubicBezTo>
                  <a:cubicBezTo>
                    <a:pt x="136" y="19"/>
                    <a:pt x="136" y="19"/>
                    <a:pt x="136" y="19"/>
                  </a:cubicBezTo>
                  <a:cubicBezTo>
                    <a:pt x="136" y="17"/>
                    <a:pt x="138" y="16"/>
                    <a:pt x="140" y="16"/>
                  </a:cubicBezTo>
                  <a:cubicBezTo>
                    <a:pt x="142" y="16"/>
                    <a:pt x="143" y="18"/>
                    <a:pt x="143" y="20"/>
                  </a:cubicBezTo>
                  <a:cubicBezTo>
                    <a:pt x="141" y="41"/>
                    <a:pt x="141" y="41"/>
                    <a:pt x="141" y="41"/>
                  </a:cubicBezTo>
                  <a:cubicBezTo>
                    <a:pt x="140" y="43"/>
                    <a:pt x="139" y="44"/>
                    <a:pt x="137" y="44"/>
                  </a:cubicBezTo>
                  <a:close/>
                  <a:moveTo>
                    <a:pt x="149" y="77"/>
                  </a:moveTo>
                  <a:cubicBezTo>
                    <a:pt x="149" y="79"/>
                    <a:pt x="147" y="80"/>
                    <a:pt x="145" y="80"/>
                  </a:cubicBezTo>
                  <a:cubicBezTo>
                    <a:pt x="145" y="80"/>
                    <a:pt x="145" y="80"/>
                    <a:pt x="145" y="80"/>
                  </a:cubicBezTo>
                  <a:cubicBezTo>
                    <a:pt x="143" y="79"/>
                    <a:pt x="142" y="78"/>
                    <a:pt x="142" y="76"/>
                  </a:cubicBezTo>
                  <a:cubicBezTo>
                    <a:pt x="145" y="56"/>
                    <a:pt x="145" y="56"/>
                    <a:pt x="145" y="56"/>
                  </a:cubicBezTo>
                  <a:cubicBezTo>
                    <a:pt x="145" y="55"/>
                    <a:pt x="147" y="53"/>
                    <a:pt x="149" y="54"/>
                  </a:cubicBezTo>
                  <a:cubicBezTo>
                    <a:pt x="151" y="54"/>
                    <a:pt x="152" y="56"/>
                    <a:pt x="152" y="58"/>
                  </a:cubicBezTo>
                  <a:lnTo>
                    <a:pt x="149" y="77"/>
                  </a:lnTo>
                  <a:close/>
                  <a:moveTo>
                    <a:pt x="155" y="41"/>
                  </a:moveTo>
                  <a:cubicBezTo>
                    <a:pt x="155" y="43"/>
                    <a:pt x="153" y="44"/>
                    <a:pt x="151" y="44"/>
                  </a:cubicBezTo>
                  <a:cubicBezTo>
                    <a:pt x="151" y="44"/>
                    <a:pt x="151" y="44"/>
                    <a:pt x="151" y="44"/>
                  </a:cubicBezTo>
                  <a:cubicBezTo>
                    <a:pt x="149" y="44"/>
                    <a:pt x="148" y="42"/>
                    <a:pt x="148" y="40"/>
                  </a:cubicBezTo>
                  <a:cubicBezTo>
                    <a:pt x="151" y="19"/>
                    <a:pt x="151" y="19"/>
                    <a:pt x="151" y="19"/>
                  </a:cubicBezTo>
                  <a:cubicBezTo>
                    <a:pt x="152" y="17"/>
                    <a:pt x="153" y="15"/>
                    <a:pt x="155" y="16"/>
                  </a:cubicBezTo>
                  <a:cubicBezTo>
                    <a:pt x="157" y="16"/>
                    <a:pt x="159" y="18"/>
                    <a:pt x="158" y="20"/>
                  </a:cubicBezTo>
                  <a:lnTo>
                    <a:pt x="155" y="4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2" name="Freeform 746"/>
            <p:cNvSpPr/>
            <p:nvPr/>
          </p:nvSpPr>
          <p:spPr bwMode="auto">
            <a:xfrm>
              <a:off x="6752572" y="5511381"/>
              <a:ext cx="165385" cy="17486"/>
            </a:xfrm>
            <a:custGeom>
              <a:avLst/>
              <a:gdLst>
                <a:gd name="T0" fmla="*/ 190 w 192"/>
                <a:gd name="T1" fmla="*/ 0 h 20"/>
                <a:gd name="T2" fmla="*/ 109 w 192"/>
                <a:gd name="T3" fmla="*/ 0 h 20"/>
                <a:gd name="T4" fmla="*/ 105 w 192"/>
                <a:gd name="T5" fmla="*/ 12 h 20"/>
                <a:gd name="T6" fmla="*/ 97 w 192"/>
                <a:gd name="T7" fmla="*/ 17 h 20"/>
                <a:gd name="T8" fmla="*/ 95 w 192"/>
                <a:gd name="T9" fmla="*/ 17 h 20"/>
                <a:gd name="T10" fmla="*/ 90 w 192"/>
                <a:gd name="T11" fmla="*/ 12 h 20"/>
                <a:gd name="T12" fmla="*/ 90 w 192"/>
                <a:gd name="T13" fmla="*/ 6 h 20"/>
                <a:gd name="T14" fmla="*/ 92 w 192"/>
                <a:gd name="T15" fmla="*/ 0 h 20"/>
                <a:gd name="T16" fmla="*/ 2 w 192"/>
                <a:gd name="T17" fmla="*/ 0 h 20"/>
                <a:gd name="T18" fmla="*/ 0 w 192"/>
                <a:gd name="T19" fmla="*/ 3 h 20"/>
                <a:gd name="T20" fmla="*/ 0 w 192"/>
                <a:gd name="T21" fmla="*/ 17 h 20"/>
                <a:gd name="T22" fmla="*/ 2 w 192"/>
                <a:gd name="T23" fmla="*/ 20 h 20"/>
                <a:gd name="T24" fmla="*/ 190 w 192"/>
                <a:gd name="T25" fmla="*/ 20 h 20"/>
                <a:gd name="T26" fmla="*/ 192 w 192"/>
                <a:gd name="T27" fmla="*/ 17 h 20"/>
                <a:gd name="T28" fmla="*/ 192 w 192"/>
                <a:gd name="T29" fmla="*/ 3 h 20"/>
                <a:gd name="T30" fmla="*/ 190 w 192"/>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0">
                  <a:moveTo>
                    <a:pt x="190" y="0"/>
                  </a:moveTo>
                  <a:cubicBezTo>
                    <a:pt x="109" y="0"/>
                    <a:pt x="109" y="0"/>
                    <a:pt x="109" y="0"/>
                  </a:cubicBezTo>
                  <a:cubicBezTo>
                    <a:pt x="105" y="12"/>
                    <a:pt x="105" y="12"/>
                    <a:pt x="105" y="12"/>
                  </a:cubicBezTo>
                  <a:cubicBezTo>
                    <a:pt x="104" y="15"/>
                    <a:pt x="101" y="17"/>
                    <a:pt x="97" y="17"/>
                  </a:cubicBezTo>
                  <a:cubicBezTo>
                    <a:pt x="97" y="17"/>
                    <a:pt x="96" y="17"/>
                    <a:pt x="95" y="17"/>
                  </a:cubicBezTo>
                  <a:cubicBezTo>
                    <a:pt x="93" y="16"/>
                    <a:pt x="91" y="14"/>
                    <a:pt x="90" y="12"/>
                  </a:cubicBezTo>
                  <a:cubicBezTo>
                    <a:pt x="89" y="10"/>
                    <a:pt x="89" y="8"/>
                    <a:pt x="90" y="6"/>
                  </a:cubicBezTo>
                  <a:cubicBezTo>
                    <a:pt x="92" y="0"/>
                    <a:pt x="92" y="0"/>
                    <a:pt x="92" y="0"/>
                  </a:cubicBezTo>
                  <a:cubicBezTo>
                    <a:pt x="2" y="0"/>
                    <a:pt x="2" y="0"/>
                    <a:pt x="2" y="0"/>
                  </a:cubicBezTo>
                  <a:cubicBezTo>
                    <a:pt x="1" y="0"/>
                    <a:pt x="0" y="1"/>
                    <a:pt x="0" y="3"/>
                  </a:cubicBezTo>
                  <a:cubicBezTo>
                    <a:pt x="0" y="17"/>
                    <a:pt x="0" y="17"/>
                    <a:pt x="0" y="17"/>
                  </a:cubicBezTo>
                  <a:cubicBezTo>
                    <a:pt x="0" y="19"/>
                    <a:pt x="1" y="20"/>
                    <a:pt x="2" y="20"/>
                  </a:cubicBezTo>
                  <a:cubicBezTo>
                    <a:pt x="190" y="20"/>
                    <a:pt x="190" y="20"/>
                    <a:pt x="190" y="20"/>
                  </a:cubicBezTo>
                  <a:cubicBezTo>
                    <a:pt x="191" y="20"/>
                    <a:pt x="192" y="19"/>
                    <a:pt x="192" y="17"/>
                  </a:cubicBezTo>
                  <a:cubicBezTo>
                    <a:pt x="192" y="3"/>
                    <a:pt x="192" y="3"/>
                    <a:pt x="192" y="3"/>
                  </a:cubicBezTo>
                  <a:cubicBezTo>
                    <a:pt x="192" y="1"/>
                    <a:pt x="191" y="0"/>
                    <a:pt x="19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3" name="Freeform 747"/>
            <p:cNvSpPr/>
            <p:nvPr/>
          </p:nvSpPr>
          <p:spPr bwMode="auto">
            <a:xfrm>
              <a:off x="6829436" y="5452002"/>
              <a:ext cx="34971" cy="73221"/>
            </a:xfrm>
            <a:custGeom>
              <a:avLst/>
              <a:gdLst>
                <a:gd name="T0" fmla="*/ 8 w 41"/>
                <a:gd name="T1" fmla="*/ 85 h 85"/>
                <a:gd name="T2" fmla="*/ 6 w 41"/>
                <a:gd name="T3" fmla="*/ 85 h 85"/>
                <a:gd name="T4" fmla="*/ 2 w 41"/>
                <a:gd name="T5" fmla="*/ 76 h 85"/>
                <a:gd name="T6" fmla="*/ 27 w 41"/>
                <a:gd name="T7" fmla="*/ 5 h 85"/>
                <a:gd name="T8" fmla="*/ 36 w 41"/>
                <a:gd name="T9" fmla="*/ 1 h 85"/>
                <a:gd name="T10" fmla="*/ 40 w 41"/>
                <a:gd name="T11" fmla="*/ 10 h 85"/>
                <a:gd name="T12" fmla="*/ 15 w 41"/>
                <a:gd name="T13" fmla="*/ 80 h 85"/>
                <a:gd name="T14" fmla="*/ 8 w 41"/>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85">
                  <a:moveTo>
                    <a:pt x="8" y="85"/>
                  </a:moveTo>
                  <a:cubicBezTo>
                    <a:pt x="8" y="85"/>
                    <a:pt x="7" y="85"/>
                    <a:pt x="6" y="85"/>
                  </a:cubicBezTo>
                  <a:cubicBezTo>
                    <a:pt x="2" y="83"/>
                    <a:pt x="0" y="79"/>
                    <a:pt x="2" y="76"/>
                  </a:cubicBezTo>
                  <a:cubicBezTo>
                    <a:pt x="27" y="5"/>
                    <a:pt x="27" y="5"/>
                    <a:pt x="27" y="5"/>
                  </a:cubicBezTo>
                  <a:cubicBezTo>
                    <a:pt x="28" y="2"/>
                    <a:pt x="32" y="0"/>
                    <a:pt x="36" y="1"/>
                  </a:cubicBezTo>
                  <a:cubicBezTo>
                    <a:pt x="40" y="2"/>
                    <a:pt x="41" y="6"/>
                    <a:pt x="40" y="10"/>
                  </a:cubicBezTo>
                  <a:cubicBezTo>
                    <a:pt x="15" y="80"/>
                    <a:pt x="15" y="80"/>
                    <a:pt x="15" y="80"/>
                  </a:cubicBezTo>
                  <a:cubicBezTo>
                    <a:pt x="14" y="83"/>
                    <a:pt x="11" y="85"/>
                    <a:pt x="8"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4" name="Freeform 748"/>
            <p:cNvSpPr/>
            <p:nvPr/>
          </p:nvSpPr>
          <p:spPr bwMode="auto">
            <a:xfrm>
              <a:off x="7106656" y="5450545"/>
              <a:ext cx="33514" cy="76500"/>
            </a:xfrm>
            <a:custGeom>
              <a:avLst/>
              <a:gdLst>
                <a:gd name="T0" fmla="*/ 12 w 39"/>
                <a:gd name="T1" fmla="*/ 88 h 89"/>
                <a:gd name="T2" fmla="*/ 10 w 39"/>
                <a:gd name="T3" fmla="*/ 88 h 89"/>
                <a:gd name="T4" fmla="*/ 5 w 39"/>
                <a:gd name="T5" fmla="*/ 83 h 89"/>
                <a:gd name="T6" fmla="*/ 5 w 39"/>
                <a:gd name="T7" fmla="*/ 77 h 89"/>
                <a:gd name="T8" fmla="*/ 30 w 39"/>
                <a:gd name="T9" fmla="*/ 7 h 89"/>
                <a:gd name="T10" fmla="*/ 38 w 39"/>
                <a:gd name="T11" fmla="*/ 2 h 89"/>
                <a:gd name="T12" fmla="*/ 39 w 39"/>
                <a:gd name="T13" fmla="*/ 2 h 89"/>
                <a:gd name="T14" fmla="*/ 38 w 39"/>
                <a:gd name="T15" fmla="*/ 1 h 89"/>
                <a:gd name="T16" fmla="*/ 27 w 39"/>
                <a:gd name="T17" fmla="*/ 7 h 89"/>
                <a:gd name="T18" fmla="*/ 2 w 39"/>
                <a:gd name="T19" fmla="*/ 77 h 89"/>
                <a:gd name="T20" fmla="*/ 7 w 39"/>
                <a:gd name="T21" fmla="*/ 88 h 89"/>
                <a:gd name="T22" fmla="*/ 10 w 39"/>
                <a:gd name="T23" fmla="*/ 89 h 89"/>
                <a:gd name="T24" fmla="*/ 15 w 39"/>
                <a:gd name="T25" fmla="*/ 88 h 89"/>
                <a:gd name="T26" fmla="*/ 12 w 39"/>
                <a:gd name="T27"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89">
                  <a:moveTo>
                    <a:pt x="12" y="88"/>
                  </a:moveTo>
                  <a:cubicBezTo>
                    <a:pt x="12" y="88"/>
                    <a:pt x="11" y="88"/>
                    <a:pt x="10" y="88"/>
                  </a:cubicBezTo>
                  <a:cubicBezTo>
                    <a:pt x="8" y="87"/>
                    <a:pt x="6" y="85"/>
                    <a:pt x="5" y="83"/>
                  </a:cubicBezTo>
                  <a:cubicBezTo>
                    <a:pt x="4" y="81"/>
                    <a:pt x="4" y="79"/>
                    <a:pt x="5" y="77"/>
                  </a:cubicBezTo>
                  <a:cubicBezTo>
                    <a:pt x="30" y="7"/>
                    <a:pt x="30" y="7"/>
                    <a:pt x="30" y="7"/>
                  </a:cubicBezTo>
                  <a:cubicBezTo>
                    <a:pt x="31" y="4"/>
                    <a:pt x="34" y="2"/>
                    <a:pt x="38" y="2"/>
                  </a:cubicBezTo>
                  <a:cubicBezTo>
                    <a:pt x="39" y="2"/>
                    <a:pt x="39" y="2"/>
                    <a:pt x="39" y="2"/>
                  </a:cubicBezTo>
                  <a:cubicBezTo>
                    <a:pt x="38" y="1"/>
                    <a:pt x="38" y="1"/>
                    <a:pt x="38" y="1"/>
                  </a:cubicBezTo>
                  <a:cubicBezTo>
                    <a:pt x="34" y="0"/>
                    <a:pt x="29" y="2"/>
                    <a:pt x="27" y="7"/>
                  </a:cubicBezTo>
                  <a:cubicBezTo>
                    <a:pt x="2" y="77"/>
                    <a:pt x="2" y="77"/>
                    <a:pt x="2" y="77"/>
                  </a:cubicBezTo>
                  <a:cubicBezTo>
                    <a:pt x="0" y="82"/>
                    <a:pt x="3" y="87"/>
                    <a:pt x="7" y="88"/>
                  </a:cubicBezTo>
                  <a:cubicBezTo>
                    <a:pt x="8" y="89"/>
                    <a:pt x="9" y="89"/>
                    <a:pt x="10" y="89"/>
                  </a:cubicBezTo>
                  <a:cubicBezTo>
                    <a:pt x="12" y="89"/>
                    <a:pt x="13" y="88"/>
                    <a:pt x="15" y="88"/>
                  </a:cubicBezTo>
                  <a:cubicBezTo>
                    <a:pt x="14" y="88"/>
                    <a:pt x="13" y="88"/>
                    <a:pt x="12" y="8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5" name="Freeform 749"/>
            <p:cNvSpPr/>
            <p:nvPr/>
          </p:nvSpPr>
          <p:spPr bwMode="auto">
            <a:xfrm>
              <a:off x="7127420" y="5501181"/>
              <a:ext cx="70307" cy="12021"/>
            </a:xfrm>
            <a:custGeom>
              <a:avLst/>
              <a:gdLst>
                <a:gd name="T0" fmla="*/ 9 w 193"/>
                <a:gd name="T1" fmla="*/ 5 h 33"/>
                <a:gd name="T2" fmla="*/ 153 w 193"/>
                <a:gd name="T3" fmla="*/ 5 h 33"/>
                <a:gd name="T4" fmla="*/ 184 w 193"/>
                <a:gd name="T5" fmla="*/ 28 h 33"/>
                <a:gd name="T6" fmla="*/ 0 w 193"/>
                <a:gd name="T7" fmla="*/ 28 h 33"/>
                <a:gd name="T8" fmla="*/ 0 w 193"/>
                <a:gd name="T9" fmla="*/ 33 h 33"/>
                <a:gd name="T10" fmla="*/ 193 w 193"/>
                <a:gd name="T11" fmla="*/ 33 h 33"/>
                <a:gd name="T12" fmla="*/ 193 w 193"/>
                <a:gd name="T13" fmla="*/ 31 h 33"/>
                <a:gd name="T14" fmla="*/ 153 w 193"/>
                <a:gd name="T15" fmla="*/ 0 h 33"/>
                <a:gd name="T16" fmla="*/ 9 w 193"/>
                <a:gd name="T17" fmla="*/ 0 h 33"/>
                <a:gd name="T18" fmla="*/ 9 w 193"/>
                <a:gd name="T19"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33">
                  <a:moveTo>
                    <a:pt x="9" y="5"/>
                  </a:moveTo>
                  <a:lnTo>
                    <a:pt x="153" y="5"/>
                  </a:lnTo>
                  <a:lnTo>
                    <a:pt x="184" y="28"/>
                  </a:lnTo>
                  <a:lnTo>
                    <a:pt x="0" y="28"/>
                  </a:lnTo>
                  <a:lnTo>
                    <a:pt x="0" y="33"/>
                  </a:lnTo>
                  <a:lnTo>
                    <a:pt x="193" y="33"/>
                  </a:lnTo>
                  <a:lnTo>
                    <a:pt x="193" y="31"/>
                  </a:lnTo>
                  <a:lnTo>
                    <a:pt x="153" y="0"/>
                  </a:lnTo>
                  <a:lnTo>
                    <a:pt x="9" y="0"/>
                  </a:lnTo>
                  <a:lnTo>
                    <a:pt x="9" y="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6" name="Freeform 750"/>
            <p:cNvSpPr/>
            <p:nvPr/>
          </p:nvSpPr>
          <p:spPr bwMode="auto">
            <a:xfrm>
              <a:off x="7033435" y="5501181"/>
              <a:ext cx="82693" cy="12021"/>
            </a:xfrm>
            <a:custGeom>
              <a:avLst/>
              <a:gdLst>
                <a:gd name="T0" fmla="*/ 217 w 227"/>
                <a:gd name="T1" fmla="*/ 28 h 33"/>
                <a:gd name="T2" fmla="*/ 12 w 227"/>
                <a:gd name="T3" fmla="*/ 28 h 33"/>
                <a:gd name="T4" fmla="*/ 42 w 227"/>
                <a:gd name="T5" fmla="*/ 5 h 33"/>
                <a:gd name="T6" fmla="*/ 227 w 227"/>
                <a:gd name="T7" fmla="*/ 5 h 33"/>
                <a:gd name="T8" fmla="*/ 227 w 227"/>
                <a:gd name="T9" fmla="*/ 0 h 33"/>
                <a:gd name="T10" fmla="*/ 42 w 227"/>
                <a:gd name="T11" fmla="*/ 0 h 33"/>
                <a:gd name="T12" fmla="*/ 0 w 227"/>
                <a:gd name="T13" fmla="*/ 31 h 33"/>
                <a:gd name="T14" fmla="*/ 2 w 227"/>
                <a:gd name="T15" fmla="*/ 33 h 33"/>
                <a:gd name="T16" fmla="*/ 217 w 227"/>
                <a:gd name="T17" fmla="*/ 33 h 33"/>
                <a:gd name="T18" fmla="*/ 217 w 227"/>
                <a:gd name="T1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33">
                  <a:moveTo>
                    <a:pt x="217" y="28"/>
                  </a:moveTo>
                  <a:lnTo>
                    <a:pt x="12" y="28"/>
                  </a:lnTo>
                  <a:lnTo>
                    <a:pt x="42" y="5"/>
                  </a:lnTo>
                  <a:lnTo>
                    <a:pt x="227" y="5"/>
                  </a:lnTo>
                  <a:lnTo>
                    <a:pt x="227" y="0"/>
                  </a:lnTo>
                  <a:lnTo>
                    <a:pt x="42" y="0"/>
                  </a:lnTo>
                  <a:lnTo>
                    <a:pt x="0" y="31"/>
                  </a:lnTo>
                  <a:lnTo>
                    <a:pt x="2" y="33"/>
                  </a:lnTo>
                  <a:lnTo>
                    <a:pt x="217" y="33"/>
                  </a:lnTo>
                  <a:lnTo>
                    <a:pt x="217" y="2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7" name="Freeform 751"/>
            <p:cNvSpPr/>
            <p:nvPr/>
          </p:nvSpPr>
          <p:spPr bwMode="auto">
            <a:xfrm>
              <a:off x="7033435" y="5511381"/>
              <a:ext cx="165385" cy="17486"/>
            </a:xfrm>
            <a:custGeom>
              <a:avLst/>
              <a:gdLst>
                <a:gd name="T0" fmla="*/ 190 w 192"/>
                <a:gd name="T1" fmla="*/ 0 h 20"/>
                <a:gd name="T2" fmla="*/ 109 w 192"/>
                <a:gd name="T3" fmla="*/ 0 h 20"/>
                <a:gd name="T4" fmla="*/ 105 w 192"/>
                <a:gd name="T5" fmla="*/ 12 h 20"/>
                <a:gd name="T6" fmla="*/ 97 w 192"/>
                <a:gd name="T7" fmla="*/ 17 h 20"/>
                <a:gd name="T8" fmla="*/ 95 w 192"/>
                <a:gd name="T9" fmla="*/ 17 h 20"/>
                <a:gd name="T10" fmla="*/ 90 w 192"/>
                <a:gd name="T11" fmla="*/ 12 h 20"/>
                <a:gd name="T12" fmla="*/ 90 w 192"/>
                <a:gd name="T13" fmla="*/ 6 h 20"/>
                <a:gd name="T14" fmla="*/ 92 w 192"/>
                <a:gd name="T15" fmla="*/ 0 h 20"/>
                <a:gd name="T16" fmla="*/ 2 w 192"/>
                <a:gd name="T17" fmla="*/ 0 h 20"/>
                <a:gd name="T18" fmla="*/ 0 w 192"/>
                <a:gd name="T19" fmla="*/ 3 h 20"/>
                <a:gd name="T20" fmla="*/ 0 w 192"/>
                <a:gd name="T21" fmla="*/ 17 h 20"/>
                <a:gd name="T22" fmla="*/ 2 w 192"/>
                <a:gd name="T23" fmla="*/ 20 h 20"/>
                <a:gd name="T24" fmla="*/ 190 w 192"/>
                <a:gd name="T25" fmla="*/ 20 h 20"/>
                <a:gd name="T26" fmla="*/ 192 w 192"/>
                <a:gd name="T27" fmla="*/ 17 h 20"/>
                <a:gd name="T28" fmla="*/ 192 w 192"/>
                <a:gd name="T29" fmla="*/ 3 h 20"/>
                <a:gd name="T30" fmla="*/ 190 w 192"/>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0">
                  <a:moveTo>
                    <a:pt x="190" y="0"/>
                  </a:moveTo>
                  <a:cubicBezTo>
                    <a:pt x="109" y="0"/>
                    <a:pt x="109" y="0"/>
                    <a:pt x="109" y="0"/>
                  </a:cubicBezTo>
                  <a:cubicBezTo>
                    <a:pt x="105" y="12"/>
                    <a:pt x="105" y="12"/>
                    <a:pt x="105" y="12"/>
                  </a:cubicBezTo>
                  <a:cubicBezTo>
                    <a:pt x="104" y="15"/>
                    <a:pt x="101" y="17"/>
                    <a:pt x="97" y="17"/>
                  </a:cubicBezTo>
                  <a:cubicBezTo>
                    <a:pt x="97" y="17"/>
                    <a:pt x="96" y="17"/>
                    <a:pt x="95" y="17"/>
                  </a:cubicBezTo>
                  <a:cubicBezTo>
                    <a:pt x="93" y="16"/>
                    <a:pt x="91" y="14"/>
                    <a:pt x="90" y="12"/>
                  </a:cubicBezTo>
                  <a:cubicBezTo>
                    <a:pt x="89" y="10"/>
                    <a:pt x="89" y="8"/>
                    <a:pt x="90" y="6"/>
                  </a:cubicBezTo>
                  <a:cubicBezTo>
                    <a:pt x="92" y="0"/>
                    <a:pt x="92" y="0"/>
                    <a:pt x="92" y="0"/>
                  </a:cubicBezTo>
                  <a:cubicBezTo>
                    <a:pt x="2" y="0"/>
                    <a:pt x="2" y="0"/>
                    <a:pt x="2" y="0"/>
                  </a:cubicBezTo>
                  <a:cubicBezTo>
                    <a:pt x="1" y="0"/>
                    <a:pt x="0" y="1"/>
                    <a:pt x="0" y="3"/>
                  </a:cubicBezTo>
                  <a:cubicBezTo>
                    <a:pt x="0" y="17"/>
                    <a:pt x="0" y="17"/>
                    <a:pt x="0" y="17"/>
                  </a:cubicBezTo>
                  <a:cubicBezTo>
                    <a:pt x="0" y="19"/>
                    <a:pt x="1" y="20"/>
                    <a:pt x="2" y="20"/>
                  </a:cubicBezTo>
                  <a:cubicBezTo>
                    <a:pt x="190" y="20"/>
                    <a:pt x="190" y="20"/>
                    <a:pt x="190" y="20"/>
                  </a:cubicBezTo>
                  <a:cubicBezTo>
                    <a:pt x="191" y="20"/>
                    <a:pt x="192" y="19"/>
                    <a:pt x="192" y="17"/>
                  </a:cubicBezTo>
                  <a:cubicBezTo>
                    <a:pt x="192" y="3"/>
                    <a:pt x="192" y="3"/>
                    <a:pt x="192" y="3"/>
                  </a:cubicBezTo>
                  <a:cubicBezTo>
                    <a:pt x="192" y="1"/>
                    <a:pt x="191" y="0"/>
                    <a:pt x="19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8" name="Freeform 752"/>
            <p:cNvSpPr/>
            <p:nvPr/>
          </p:nvSpPr>
          <p:spPr bwMode="auto">
            <a:xfrm>
              <a:off x="7111028" y="5452002"/>
              <a:ext cx="35336" cy="73221"/>
            </a:xfrm>
            <a:custGeom>
              <a:avLst/>
              <a:gdLst>
                <a:gd name="T0" fmla="*/ 7 w 41"/>
                <a:gd name="T1" fmla="*/ 85 h 85"/>
                <a:gd name="T2" fmla="*/ 5 w 41"/>
                <a:gd name="T3" fmla="*/ 85 h 85"/>
                <a:gd name="T4" fmla="*/ 1 w 41"/>
                <a:gd name="T5" fmla="*/ 76 h 85"/>
                <a:gd name="T6" fmla="*/ 26 w 41"/>
                <a:gd name="T7" fmla="*/ 5 h 85"/>
                <a:gd name="T8" fmla="*/ 35 w 41"/>
                <a:gd name="T9" fmla="*/ 1 h 85"/>
                <a:gd name="T10" fmla="*/ 39 w 41"/>
                <a:gd name="T11" fmla="*/ 10 h 85"/>
                <a:gd name="T12" fmla="*/ 14 w 41"/>
                <a:gd name="T13" fmla="*/ 80 h 85"/>
                <a:gd name="T14" fmla="*/ 7 w 41"/>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85">
                  <a:moveTo>
                    <a:pt x="7" y="85"/>
                  </a:moveTo>
                  <a:cubicBezTo>
                    <a:pt x="7" y="85"/>
                    <a:pt x="6" y="85"/>
                    <a:pt x="5" y="85"/>
                  </a:cubicBezTo>
                  <a:cubicBezTo>
                    <a:pt x="1" y="83"/>
                    <a:pt x="0" y="79"/>
                    <a:pt x="1" y="76"/>
                  </a:cubicBezTo>
                  <a:cubicBezTo>
                    <a:pt x="26" y="5"/>
                    <a:pt x="26" y="5"/>
                    <a:pt x="26" y="5"/>
                  </a:cubicBezTo>
                  <a:cubicBezTo>
                    <a:pt x="27" y="2"/>
                    <a:pt x="31" y="0"/>
                    <a:pt x="35" y="1"/>
                  </a:cubicBezTo>
                  <a:cubicBezTo>
                    <a:pt x="39" y="2"/>
                    <a:pt x="41" y="6"/>
                    <a:pt x="39" y="10"/>
                  </a:cubicBezTo>
                  <a:cubicBezTo>
                    <a:pt x="14" y="80"/>
                    <a:pt x="14" y="80"/>
                    <a:pt x="14" y="80"/>
                  </a:cubicBezTo>
                  <a:cubicBezTo>
                    <a:pt x="13" y="83"/>
                    <a:pt x="10" y="85"/>
                    <a:pt x="7"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19" name="Freeform 753"/>
            <p:cNvSpPr>
              <a:spLocks noEditPoints="1"/>
            </p:cNvSpPr>
            <p:nvPr/>
          </p:nvSpPr>
          <p:spPr bwMode="auto">
            <a:xfrm>
              <a:off x="7042906" y="5522673"/>
              <a:ext cx="147900" cy="77593"/>
            </a:xfrm>
            <a:custGeom>
              <a:avLst/>
              <a:gdLst>
                <a:gd name="T0" fmla="*/ 118 w 172"/>
                <a:gd name="T1" fmla="*/ 80 h 90"/>
                <a:gd name="T2" fmla="*/ 120 w 172"/>
                <a:gd name="T3" fmla="*/ 54 h 90"/>
                <a:gd name="T4" fmla="*/ 133 w 172"/>
                <a:gd name="T5" fmla="*/ 40 h 90"/>
                <a:gd name="T6" fmla="*/ 142 w 172"/>
                <a:gd name="T7" fmla="*/ 20 h 90"/>
                <a:gd name="T8" fmla="*/ 150 w 172"/>
                <a:gd name="T9" fmla="*/ 19 h 90"/>
                <a:gd name="T10" fmla="*/ 154 w 172"/>
                <a:gd name="T11" fmla="*/ 40 h 90"/>
                <a:gd name="T12" fmla="*/ 167 w 172"/>
                <a:gd name="T13" fmla="*/ 0 h 90"/>
                <a:gd name="T14" fmla="*/ 84 w 172"/>
                <a:gd name="T15" fmla="*/ 4 h 90"/>
                <a:gd name="T16" fmla="*/ 0 w 172"/>
                <a:gd name="T17" fmla="*/ 5 h 90"/>
                <a:gd name="T18" fmla="*/ 127 w 172"/>
                <a:gd name="T19" fmla="*/ 90 h 90"/>
                <a:gd name="T20" fmla="*/ 124 w 172"/>
                <a:gd name="T21" fmla="*/ 16 h 90"/>
                <a:gd name="T22" fmla="*/ 122 w 172"/>
                <a:gd name="T23" fmla="*/ 44 h 90"/>
                <a:gd name="T24" fmla="*/ 120 w 172"/>
                <a:gd name="T25" fmla="*/ 19 h 90"/>
                <a:gd name="T26" fmla="*/ 17 w 172"/>
                <a:gd name="T27" fmla="*/ 16 h 90"/>
                <a:gd name="T28" fmla="*/ 22 w 172"/>
                <a:gd name="T29" fmla="*/ 44 h 90"/>
                <a:gd name="T30" fmla="*/ 28 w 172"/>
                <a:gd name="T31" fmla="*/ 80 h 90"/>
                <a:gd name="T32" fmla="*/ 21 w 172"/>
                <a:gd name="T33" fmla="*/ 58 h 90"/>
                <a:gd name="T34" fmla="*/ 31 w 172"/>
                <a:gd name="T35" fmla="*/ 76 h 90"/>
                <a:gd name="T36" fmla="*/ 29 w 172"/>
                <a:gd name="T37" fmla="*/ 20 h 90"/>
                <a:gd name="T38" fmla="*/ 39 w 172"/>
                <a:gd name="T39" fmla="*/ 40 h 90"/>
                <a:gd name="T40" fmla="*/ 32 w 172"/>
                <a:gd name="T41" fmla="*/ 41 h 90"/>
                <a:gd name="T42" fmla="*/ 37 w 172"/>
                <a:gd name="T43" fmla="*/ 77 h 90"/>
                <a:gd name="T44" fmla="*/ 41 w 172"/>
                <a:gd name="T45" fmla="*/ 57 h 90"/>
                <a:gd name="T46" fmla="*/ 46 w 172"/>
                <a:gd name="T47" fmla="*/ 41 h 90"/>
                <a:gd name="T48" fmla="*/ 52 w 172"/>
                <a:gd name="T49" fmla="*/ 19 h 90"/>
                <a:gd name="T50" fmla="*/ 50 w 172"/>
                <a:gd name="T51" fmla="*/ 44 h 90"/>
                <a:gd name="T52" fmla="*/ 53 w 172"/>
                <a:gd name="T53" fmla="*/ 80 h 90"/>
                <a:gd name="T54" fmla="*/ 51 w 172"/>
                <a:gd name="T55" fmla="*/ 54 h 90"/>
                <a:gd name="T56" fmla="*/ 54 w 172"/>
                <a:gd name="T57" fmla="*/ 80 h 90"/>
                <a:gd name="T58" fmla="*/ 67 w 172"/>
                <a:gd name="T59" fmla="*/ 19 h 90"/>
                <a:gd name="T60" fmla="*/ 64 w 172"/>
                <a:gd name="T61" fmla="*/ 44 h 90"/>
                <a:gd name="T62" fmla="*/ 66 w 172"/>
                <a:gd name="T63" fmla="*/ 80 h 90"/>
                <a:gd name="T64" fmla="*/ 62 w 172"/>
                <a:gd name="T65" fmla="*/ 57 h 90"/>
                <a:gd name="T66" fmla="*/ 70 w 172"/>
                <a:gd name="T67" fmla="*/ 76 h 90"/>
                <a:gd name="T68" fmla="*/ 78 w 172"/>
                <a:gd name="T69" fmla="*/ 16 h 90"/>
                <a:gd name="T70" fmla="*/ 79 w 172"/>
                <a:gd name="T71" fmla="*/ 44 h 90"/>
                <a:gd name="T72" fmla="*/ 75 w 172"/>
                <a:gd name="T73" fmla="*/ 19 h 90"/>
                <a:gd name="T74" fmla="*/ 76 w 172"/>
                <a:gd name="T75" fmla="*/ 76 h 90"/>
                <a:gd name="T76" fmla="*/ 79 w 172"/>
                <a:gd name="T77" fmla="*/ 54 h 90"/>
                <a:gd name="T78" fmla="*/ 79 w 172"/>
                <a:gd name="T79" fmla="*/ 80 h 90"/>
                <a:gd name="T80" fmla="*/ 92 w 172"/>
                <a:gd name="T81" fmla="*/ 80 h 90"/>
                <a:gd name="T82" fmla="*/ 93 w 172"/>
                <a:gd name="T83" fmla="*/ 54 h 90"/>
                <a:gd name="T84" fmla="*/ 96 w 172"/>
                <a:gd name="T85" fmla="*/ 76 h 90"/>
                <a:gd name="T86" fmla="*/ 93 w 172"/>
                <a:gd name="T87" fmla="*/ 44 h 90"/>
                <a:gd name="T88" fmla="*/ 93 w 172"/>
                <a:gd name="T89" fmla="*/ 16 h 90"/>
                <a:gd name="T90" fmla="*/ 109 w 172"/>
                <a:gd name="T91" fmla="*/ 76 h 90"/>
                <a:gd name="T92" fmla="*/ 102 w 172"/>
                <a:gd name="T93" fmla="*/ 76 h 90"/>
                <a:gd name="T94" fmla="*/ 110 w 172"/>
                <a:gd name="T95" fmla="*/ 57 h 90"/>
                <a:gd name="T96" fmla="*/ 107 w 172"/>
                <a:gd name="T97" fmla="*/ 44 h 90"/>
                <a:gd name="T98" fmla="*/ 105 w 172"/>
                <a:gd name="T99" fmla="*/ 19 h 90"/>
                <a:gd name="T100" fmla="*/ 111 w 172"/>
                <a:gd name="T101"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90">
                  <a:moveTo>
                    <a:pt x="120" y="79"/>
                  </a:moveTo>
                  <a:cubicBezTo>
                    <a:pt x="120" y="80"/>
                    <a:pt x="119" y="80"/>
                    <a:pt x="118" y="80"/>
                  </a:cubicBezTo>
                  <a:cubicBezTo>
                    <a:pt x="118" y="80"/>
                    <a:pt x="118" y="80"/>
                    <a:pt x="118" y="80"/>
                  </a:cubicBezTo>
                  <a:cubicBezTo>
                    <a:pt x="116" y="80"/>
                    <a:pt x="115" y="78"/>
                    <a:pt x="115" y="76"/>
                  </a:cubicBezTo>
                  <a:cubicBezTo>
                    <a:pt x="117" y="57"/>
                    <a:pt x="117" y="57"/>
                    <a:pt x="117" y="57"/>
                  </a:cubicBezTo>
                  <a:cubicBezTo>
                    <a:pt x="117" y="55"/>
                    <a:pt x="118" y="53"/>
                    <a:pt x="120" y="54"/>
                  </a:cubicBezTo>
                  <a:cubicBezTo>
                    <a:pt x="121" y="54"/>
                    <a:pt x="121" y="54"/>
                    <a:pt x="122" y="54"/>
                  </a:cubicBezTo>
                  <a:cubicBezTo>
                    <a:pt x="124" y="49"/>
                    <a:pt x="128" y="45"/>
                    <a:pt x="133" y="43"/>
                  </a:cubicBezTo>
                  <a:cubicBezTo>
                    <a:pt x="133" y="42"/>
                    <a:pt x="132" y="41"/>
                    <a:pt x="133" y="40"/>
                  </a:cubicBezTo>
                  <a:cubicBezTo>
                    <a:pt x="135" y="19"/>
                    <a:pt x="135" y="19"/>
                    <a:pt x="135" y="19"/>
                  </a:cubicBezTo>
                  <a:cubicBezTo>
                    <a:pt x="135" y="17"/>
                    <a:pt x="137" y="16"/>
                    <a:pt x="139" y="16"/>
                  </a:cubicBezTo>
                  <a:cubicBezTo>
                    <a:pt x="141" y="16"/>
                    <a:pt x="142" y="18"/>
                    <a:pt x="142" y="20"/>
                  </a:cubicBezTo>
                  <a:cubicBezTo>
                    <a:pt x="140" y="40"/>
                    <a:pt x="140" y="40"/>
                    <a:pt x="140" y="40"/>
                  </a:cubicBezTo>
                  <a:cubicBezTo>
                    <a:pt x="142" y="39"/>
                    <a:pt x="145" y="39"/>
                    <a:pt x="147" y="39"/>
                  </a:cubicBezTo>
                  <a:cubicBezTo>
                    <a:pt x="150" y="19"/>
                    <a:pt x="150" y="19"/>
                    <a:pt x="150" y="19"/>
                  </a:cubicBezTo>
                  <a:cubicBezTo>
                    <a:pt x="151" y="17"/>
                    <a:pt x="152" y="15"/>
                    <a:pt x="154" y="16"/>
                  </a:cubicBezTo>
                  <a:cubicBezTo>
                    <a:pt x="156" y="16"/>
                    <a:pt x="158" y="18"/>
                    <a:pt x="157" y="20"/>
                  </a:cubicBezTo>
                  <a:cubicBezTo>
                    <a:pt x="154" y="40"/>
                    <a:pt x="154" y="40"/>
                    <a:pt x="154" y="40"/>
                  </a:cubicBezTo>
                  <a:cubicBezTo>
                    <a:pt x="158" y="41"/>
                    <a:pt x="162" y="42"/>
                    <a:pt x="165" y="45"/>
                  </a:cubicBezTo>
                  <a:cubicBezTo>
                    <a:pt x="172" y="5"/>
                    <a:pt x="172" y="5"/>
                    <a:pt x="172" y="5"/>
                  </a:cubicBezTo>
                  <a:cubicBezTo>
                    <a:pt x="172" y="2"/>
                    <a:pt x="170" y="0"/>
                    <a:pt x="167" y="0"/>
                  </a:cubicBezTo>
                  <a:cubicBezTo>
                    <a:pt x="93" y="0"/>
                    <a:pt x="93" y="0"/>
                    <a:pt x="93" y="0"/>
                  </a:cubicBezTo>
                  <a:cubicBezTo>
                    <a:pt x="92" y="2"/>
                    <a:pt x="89" y="4"/>
                    <a:pt x="86" y="4"/>
                  </a:cubicBezTo>
                  <a:cubicBezTo>
                    <a:pt x="86" y="4"/>
                    <a:pt x="85" y="4"/>
                    <a:pt x="84" y="4"/>
                  </a:cubicBezTo>
                  <a:cubicBezTo>
                    <a:pt x="82" y="3"/>
                    <a:pt x="81" y="2"/>
                    <a:pt x="80" y="0"/>
                  </a:cubicBezTo>
                  <a:cubicBezTo>
                    <a:pt x="4" y="0"/>
                    <a:pt x="4" y="0"/>
                    <a:pt x="4" y="0"/>
                  </a:cubicBezTo>
                  <a:cubicBezTo>
                    <a:pt x="1" y="0"/>
                    <a:pt x="0" y="2"/>
                    <a:pt x="0" y="5"/>
                  </a:cubicBezTo>
                  <a:cubicBezTo>
                    <a:pt x="12" y="85"/>
                    <a:pt x="12" y="85"/>
                    <a:pt x="12" y="85"/>
                  </a:cubicBezTo>
                  <a:cubicBezTo>
                    <a:pt x="13" y="87"/>
                    <a:pt x="16" y="90"/>
                    <a:pt x="18" y="90"/>
                  </a:cubicBezTo>
                  <a:cubicBezTo>
                    <a:pt x="127" y="90"/>
                    <a:pt x="127" y="90"/>
                    <a:pt x="127" y="90"/>
                  </a:cubicBezTo>
                  <a:cubicBezTo>
                    <a:pt x="124" y="87"/>
                    <a:pt x="122" y="83"/>
                    <a:pt x="120" y="79"/>
                  </a:cubicBezTo>
                  <a:close/>
                  <a:moveTo>
                    <a:pt x="120" y="19"/>
                  </a:moveTo>
                  <a:cubicBezTo>
                    <a:pt x="120" y="17"/>
                    <a:pt x="122" y="16"/>
                    <a:pt x="124" y="16"/>
                  </a:cubicBezTo>
                  <a:cubicBezTo>
                    <a:pt x="126" y="16"/>
                    <a:pt x="127" y="18"/>
                    <a:pt x="127" y="20"/>
                  </a:cubicBezTo>
                  <a:cubicBezTo>
                    <a:pt x="125" y="41"/>
                    <a:pt x="125" y="41"/>
                    <a:pt x="125" y="41"/>
                  </a:cubicBezTo>
                  <a:cubicBezTo>
                    <a:pt x="125" y="43"/>
                    <a:pt x="124" y="44"/>
                    <a:pt x="122" y="44"/>
                  </a:cubicBezTo>
                  <a:cubicBezTo>
                    <a:pt x="121" y="44"/>
                    <a:pt x="121" y="44"/>
                    <a:pt x="121" y="44"/>
                  </a:cubicBezTo>
                  <a:cubicBezTo>
                    <a:pt x="119" y="44"/>
                    <a:pt x="118" y="42"/>
                    <a:pt x="118" y="40"/>
                  </a:cubicBezTo>
                  <a:lnTo>
                    <a:pt x="120" y="19"/>
                  </a:lnTo>
                  <a:close/>
                  <a:moveTo>
                    <a:pt x="18" y="41"/>
                  </a:moveTo>
                  <a:cubicBezTo>
                    <a:pt x="14" y="20"/>
                    <a:pt x="14" y="20"/>
                    <a:pt x="14" y="20"/>
                  </a:cubicBezTo>
                  <a:cubicBezTo>
                    <a:pt x="14" y="18"/>
                    <a:pt x="15" y="16"/>
                    <a:pt x="17" y="16"/>
                  </a:cubicBezTo>
                  <a:cubicBezTo>
                    <a:pt x="19" y="15"/>
                    <a:pt x="21" y="17"/>
                    <a:pt x="21" y="19"/>
                  </a:cubicBezTo>
                  <a:cubicBezTo>
                    <a:pt x="25" y="40"/>
                    <a:pt x="25" y="40"/>
                    <a:pt x="25" y="40"/>
                  </a:cubicBezTo>
                  <a:cubicBezTo>
                    <a:pt x="25" y="42"/>
                    <a:pt x="24" y="44"/>
                    <a:pt x="22" y="44"/>
                  </a:cubicBezTo>
                  <a:cubicBezTo>
                    <a:pt x="21" y="44"/>
                    <a:pt x="21" y="44"/>
                    <a:pt x="21" y="44"/>
                  </a:cubicBezTo>
                  <a:cubicBezTo>
                    <a:pt x="19" y="44"/>
                    <a:pt x="18" y="43"/>
                    <a:pt x="18" y="41"/>
                  </a:cubicBezTo>
                  <a:close/>
                  <a:moveTo>
                    <a:pt x="28" y="80"/>
                  </a:moveTo>
                  <a:cubicBezTo>
                    <a:pt x="27" y="80"/>
                    <a:pt x="27" y="80"/>
                    <a:pt x="27" y="80"/>
                  </a:cubicBezTo>
                  <a:cubicBezTo>
                    <a:pt x="25" y="80"/>
                    <a:pt x="24" y="79"/>
                    <a:pt x="24" y="77"/>
                  </a:cubicBezTo>
                  <a:cubicBezTo>
                    <a:pt x="21" y="58"/>
                    <a:pt x="21" y="58"/>
                    <a:pt x="21" y="58"/>
                  </a:cubicBezTo>
                  <a:cubicBezTo>
                    <a:pt x="20" y="56"/>
                    <a:pt x="22" y="54"/>
                    <a:pt x="24" y="54"/>
                  </a:cubicBezTo>
                  <a:cubicBezTo>
                    <a:pt x="26" y="53"/>
                    <a:pt x="27" y="55"/>
                    <a:pt x="28" y="56"/>
                  </a:cubicBezTo>
                  <a:cubicBezTo>
                    <a:pt x="31" y="76"/>
                    <a:pt x="31" y="76"/>
                    <a:pt x="31" y="76"/>
                  </a:cubicBezTo>
                  <a:cubicBezTo>
                    <a:pt x="31" y="78"/>
                    <a:pt x="30" y="79"/>
                    <a:pt x="28" y="80"/>
                  </a:cubicBezTo>
                  <a:close/>
                  <a:moveTo>
                    <a:pt x="32" y="41"/>
                  </a:moveTo>
                  <a:cubicBezTo>
                    <a:pt x="29" y="20"/>
                    <a:pt x="29" y="20"/>
                    <a:pt x="29" y="20"/>
                  </a:cubicBezTo>
                  <a:cubicBezTo>
                    <a:pt x="29" y="18"/>
                    <a:pt x="31" y="16"/>
                    <a:pt x="33" y="16"/>
                  </a:cubicBezTo>
                  <a:cubicBezTo>
                    <a:pt x="34" y="16"/>
                    <a:pt x="36" y="17"/>
                    <a:pt x="36" y="19"/>
                  </a:cubicBezTo>
                  <a:cubicBezTo>
                    <a:pt x="39" y="40"/>
                    <a:pt x="39" y="40"/>
                    <a:pt x="39" y="40"/>
                  </a:cubicBezTo>
                  <a:cubicBezTo>
                    <a:pt x="39" y="42"/>
                    <a:pt x="38" y="44"/>
                    <a:pt x="36" y="44"/>
                  </a:cubicBezTo>
                  <a:cubicBezTo>
                    <a:pt x="36" y="44"/>
                    <a:pt x="36" y="44"/>
                    <a:pt x="36" y="44"/>
                  </a:cubicBezTo>
                  <a:cubicBezTo>
                    <a:pt x="34" y="44"/>
                    <a:pt x="32" y="43"/>
                    <a:pt x="32" y="41"/>
                  </a:cubicBezTo>
                  <a:close/>
                  <a:moveTo>
                    <a:pt x="41" y="80"/>
                  </a:moveTo>
                  <a:cubicBezTo>
                    <a:pt x="40" y="80"/>
                    <a:pt x="40" y="80"/>
                    <a:pt x="40" y="80"/>
                  </a:cubicBezTo>
                  <a:cubicBezTo>
                    <a:pt x="38" y="80"/>
                    <a:pt x="37" y="79"/>
                    <a:pt x="37" y="77"/>
                  </a:cubicBezTo>
                  <a:cubicBezTo>
                    <a:pt x="34" y="57"/>
                    <a:pt x="34" y="57"/>
                    <a:pt x="34" y="57"/>
                  </a:cubicBezTo>
                  <a:cubicBezTo>
                    <a:pt x="34" y="56"/>
                    <a:pt x="36" y="54"/>
                    <a:pt x="37" y="54"/>
                  </a:cubicBezTo>
                  <a:cubicBezTo>
                    <a:pt x="39" y="53"/>
                    <a:pt x="41" y="55"/>
                    <a:pt x="41" y="57"/>
                  </a:cubicBezTo>
                  <a:cubicBezTo>
                    <a:pt x="44" y="76"/>
                    <a:pt x="44" y="76"/>
                    <a:pt x="44" y="76"/>
                  </a:cubicBezTo>
                  <a:cubicBezTo>
                    <a:pt x="44" y="78"/>
                    <a:pt x="43" y="80"/>
                    <a:pt x="41" y="80"/>
                  </a:cubicBezTo>
                  <a:close/>
                  <a:moveTo>
                    <a:pt x="46" y="41"/>
                  </a:moveTo>
                  <a:cubicBezTo>
                    <a:pt x="45" y="20"/>
                    <a:pt x="45" y="20"/>
                    <a:pt x="45" y="20"/>
                  </a:cubicBezTo>
                  <a:cubicBezTo>
                    <a:pt x="44" y="18"/>
                    <a:pt x="46" y="16"/>
                    <a:pt x="48" y="16"/>
                  </a:cubicBezTo>
                  <a:cubicBezTo>
                    <a:pt x="50" y="16"/>
                    <a:pt x="51" y="17"/>
                    <a:pt x="52" y="19"/>
                  </a:cubicBezTo>
                  <a:cubicBezTo>
                    <a:pt x="53" y="40"/>
                    <a:pt x="53" y="40"/>
                    <a:pt x="53" y="40"/>
                  </a:cubicBezTo>
                  <a:cubicBezTo>
                    <a:pt x="54" y="42"/>
                    <a:pt x="52" y="44"/>
                    <a:pt x="50" y="44"/>
                  </a:cubicBezTo>
                  <a:cubicBezTo>
                    <a:pt x="50" y="44"/>
                    <a:pt x="50" y="44"/>
                    <a:pt x="50" y="44"/>
                  </a:cubicBezTo>
                  <a:cubicBezTo>
                    <a:pt x="48" y="44"/>
                    <a:pt x="47" y="43"/>
                    <a:pt x="46" y="41"/>
                  </a:cubicBezTo>
                  <a:close/>
                  <a:moveTo>
                    <a:pt x="54" y="80"/>
                  </a:moveTo>
                  <a:cubicBezTo>
                    <a:pt x="53" y="80"/>
                    <a:pt x="53" y="80"/>
                    <a:pt x="53" y="80"/>
                  </a:cubicBezTo>
                  <a:cubicBezTo>
                    <a:pt x="51" y="80"/>
                    <a:pt x="50" y="78"/>
                    <a:pt x="50" y="77"/>
                  </a:cubicBezTo>
                  <a:cubicBezTo>
                    <a:pt x="48" y="57"/>
                    <a:pt x="48" y="57"/>
                    <a:pt x="48" y="57"/>
                  </a:cubicBezTo>
                  <a:cubicBezTo>
                    <a:pt x="48" y="55"/>
                    <a:pt x="49" y="54"/>
                    <a:pt x="51" y="54"/>
                  </a:cubicBezTo>
                  <a:cubicBezTo>
                    <a:pt x="53" y="53"/>
                    <a:pt x="55" y="55"/>
                    <a:pt x="55" y="57"/>
                  </a:cubicBezTo>
                  <a:cubicBezTo>
                    <a:pt x="57" y="76"/>
                    <a:pt x="57" y="76"/>
                    <a:pt x="57" y="76"/>
                  </a:cubicBezTo>
                  <a:cubicBezTo>
                    <a:pt x="57" y="78"/>
                    <a:pt x="56" y="80"/>
                    <a:pt x="54" y="80"/>
                  </a:cubicBezTo>
                  <a:close/>
                  <a:moveTo>
                    <a:pt x="60" y="19"/>
                  </a:moveTo>
                  <a:cubicBezTo>
                    <a:pt x="60" y="17"/>
                    <a:pt x="61" y="16"/>
                    <a:pt x="63" y="16"/>
                  </a:cubicBezTo>
                  <a:cubicBezTo>
                    <a:pt x="65" y="16"/>
                    <a:pt x="67" y="17"/>
                    <a:pt x="67" y="19"/>
                  </a:cubicBezTo>
                  <a:cubicBezTo>
                    <a:pt x="68" y="40"/>
                    <a:pt x="68" y="40"/>
                    <a:pt x="68" y="40"/>
                  </a:cubicBezTo>
                  <a:cubicBezTo>
                    <a:pt x="68" y="42"/>
                    <a:pt x="66" y="44"/>
                    <a:pt x="64" y="44"/>
                  </a:cubicBezTo>
                  <a:cubicBezTo>
                    <a:pt x="64" y="44"/>
                    <a:pt x="64" y="44"/>
                    <a:pt x="64" y="44"/>
                  </a:cubicBezTo>
                  <a:cubicBezTo>
                    <a:pt x="62" y="44"/>
                    <a:pt x="61" y="43"/>
                    <a:pt x="61" y="41"/>
                  </a:cubicBezTo>
                  <a:lnTo>
                    <a:pt x="60" y="19"/>
                  </a:lnTo>
                  <a:close/>
                  <a:moveTo>
                    <a:pt x="66" y="80"/>
                  </a:moveTo>
                  <a:cubicBezTo>
                    <a:pt x="66" y="80"/>
                    <a:pt x="66" y="80"/>
                    <a:pt x="66" y="80"/>
                  </a:cubicBezTo>
                  <a:cubicBezTo>
                    <a:pt x="64" y="80"/>
                    <a:pt x="63" y="78"/>
                    <a:pt x="63" y="76"/>
                  </a:cubicBezTo>
                  <a:cubicBezTo>
                    <a:pt x="62" y="57"/>
                    <a:pt x="62" y="57"/>
                    <a:pt x="62" y="57"/>
                  </a:cubicBezTo>
                  <a:cubicBezTo>
                    <a:pt x="62" y="55"/>
                    <a:pt x="63" y="54"/>
                    <a:pt x="65" y="54"/>
                  </a:cubicBezTo>
                  <a:cubicBezTo>
                    <a:pt x="67" y="53"/>
                    <a:pt x="69" y="55"/>
                    <a:pt x="69" y="57"/>
                  </a:cubicBezTo>
                  <a:cubicBezTo>
                    <a:pt x="70" y="76"/>
                    <a:pt x="70" y="76"/>
                    <a:pt x="70" y="76"/>
                  </a:cubicBezTo>
                  <a:cubicBezTo>
                    <a:pt x="70" y="78"/>
                    <a:pt x="68" y="80"/>
                    <a:pt x="66" y="80"/>
                  </a:cubicBezTo>
                  <a:close/>
                  <a:moveTo>
                    <a:pt x="75" y="19"/>
                  </a:moveTo>
                  <a:cubicBezTo>
                    <a:pt x="75" y="17"/>
                    <a:pt x="76" y="16"/>
                    <a:pt x="78" y="16"/>
                  </a:cubicBezTo>
                  <a:cubicBezTo>
                    <a:pt x="80" y="16"/>
                    <a:pt x="82" y="17"/>
                    <a:pt x="82" y="19"/>
                  </a:cubicBezTo>
                  <a:cubicBezTo>
                    <a:pt x="82" y="40"/>
                    <a:pt x="82" y="40"/>
                    <a:pt x="82" y="40"/>
                  </a:cubicBezTo>
                  <a:cubicBezTo>
                    <a:pt x="82" y="42"/>
                    <a:pt x="81" y="44"/>
                    <a:pt x="79" y="44"/>
                  </a:cubicBezTo>
                  <a:cubicBezTo>
                    <a:pt x="79" y="44"/>
                    <a:pt x="79" y="44"/>
                    <a:pt x="79" y="44"/>
                  </a:cubicBezTo>
                  <a:cubicBezTo>
                    <a:pt x="77" y="44"/>
                    <a:pt x="75" y="42"/>
                    <a:pt x="75" y="41"/>
                  </a:cubicBezTo>
                  <a:lnTo>
                    <a:pt x="75" y="19"/>
                  </a:lnTo>
                  <a:close/>
                  <a:moveTo>
                    <a:pt x="79" y="80"/>
                  </a:moveTo>
                  <a:cubicBezTo>
                    <a:pt x="79" y="80"/>
                    <a:pt x="79" y="80"/>
                    <a:pt x="79" y="80"/>
                  </a:cubicBezTo>
                  <a:cubicBezTo>
                    <a:pt x="77" y="80"/>
                    <a:pt x="76" y="78"/>
                    <a:pt x="76" y="76"/>
                  </a:cubicBezTo>
                  <a:cubicBezTo>
                    <a:pt x="75" y="57"/>
                    <a:pt x="75" y="57"/>
                    <a:pt x="75" y="57"/>
                  </a:cubicBezTo>
                  <a:cubicBezTo>
                    <a:pt x="75" y="55"/>
                    <a:pt x="77" y="54"/>
                    <a:pt x="79" y="54"/>
                  </a:cubicBezTo>
                  <a:cubicBezTo>
                    <a:pt x="79" y="54"/>
                    <a:pt x="79" y="54"/>
                    <a:pt x="79" y="54"/>
                  </a:cubicBezTo>
                  <a:cubicBezTo>
                    <a:pt x="81" y="54"/>
                    <a:pt x="82" y="55"/>
                    <a:pt x="83" y="57"/>
                  </a:cubicBezTo>
                  <a:cubicBezTo>
                    <a:pt x="83" y="76"/>
                    <a:pt x="83" y="76"/>
                    <a:pt x="83" y="76"/>
                  </a:cubicBezTo>
                  <a:cubicBezTo>
                    <a:pt x="83" y="78"/>
                    <a:pt x="81" y="80"/>
                    <a:pt x="79" y="80"/>
                  </a:cubicBezTo>
                  <a:close/>
                  <a:moveTo>
                    <a:pt x="96" y="76"/>
                  </a:moveTo>
                  <a:cubicBezTo>
                    <a:pt x="96" y="78"/>
                    <a:pt x="94" y="80"/>
                    <a:pt x="92" y="80"/>
                  </a:cubicBezTo>
                  <a:cubicBezTo>
                    <a:pt x="92" y="80"/>
                    <a:pt x="92" y="80"/>
                    <a:pt x="92" y="80"/>
                  </a:cubicBezTo>
                  <a:cubicBezTo>
                    <a:pt x="90" y="80"/>
                    <a:pt x="89" y="78"/>
                    <a:pt x="89" y="76"/>
                  </a:cubicBezTo>
                  <a:cubicBezTo>
                    <a:pt x="89" y="57"/>
                    <a:pt x="89" y="57"/>
                    <a:pt x="89" y="57"/>
                  </a:cubicBezTo>
                  <a:cubicBezTo>
                    <a:pt x="89" y="55"/>
                    <a:pt x="91" y="54"/>
                    <a:pt x="93" y="54"/>
                  </a:cubicBezTo>
                  <a:cubicBezTo>
                    <a:pt x="93" y="54"/>
                    <a:pt x="93" y="54"/>
                    <a:pt x="93" y="54"/>
                  </a:cubicBezTo>
                  <a:cubicBezTo>
                    <a:pt x="95" y="54"/>
                    <a:pt x="96" y="55"/>
                    <a:pt x="96" y="57"/>
                  </a:cubicBezTo>
                  <a:lnTo>
                    <a:pt x="96" y="76"/>
                  </a:lnTo>
                  <a:close/>
                  <a:moveTo>
                    <a:pt x="97" y="41"/>
                  </a:moveTo>
                  <a:cubicBezTo>
                    <a:pt x="97" y="42"/>
                    <a:pt x="95" y="44"/>
                    <a:pt x="93" y="44"/>
                  </a:cubicBezTo>
                  <a:cubicBezTo>
                    <a:pt x="93" y="44"/>
                    <a:pt x="93" y="44"/>
                    <a:pt x="93" y="44"/>
                  </a:cubicBezTo>
                  <a:cubicBezTo>
                    <a:pt x="91" y="44"/>
                    <a:pt x="89" y="42"/>
                    <a:pt x="89" y="40"/>
                  </a:cubicBezTo>
                  <a:cubicBezTo>
                    <a:pt x="90" y="19"/>
                    <a:pt x="90" y="19"/>
                    <a:pt x="90" y="19"/>
                  </a:cubicBezTo>
                  <a:cubicBezTo>
                    <a:pt x="90" y="17"/>
                    <a:pt x="91" y="16"/>
                    <a:pt x="93" y="16"/>
                  </a:cubicBezTo>
                  <a:cubicBezTo>
                    <a:pt x="95" y="16"/>
                    <a:pt x="97" y="17"/>
                    <a:pt x="97" y="19"/>
                  </a:cubicBezTo>
                  <a:lnTo>
                    <a:pt x="97" y="41"/>
                  </a:lnTo>
                  <a:close/>
                  <a:moveTo>
                    <a:pt x="109" y="76"/>
                  </a:moveTo>
                  <a:cubicBezTo>
                    <a:pt x="109" y="78"/>
                    <a:pt x="107" y="80"/>
                    <a:pt x="105" y="80"/>
                  </a:cubicBezTo>
                  <a:cubicBezTo>
                    <a:pt x="105" y="80"/>
                    <a:pt x="105" y="80"/>
                    <a:pt x="105" y="80"/>
                  </a:cubicBezTo>
                  <a:cubicBezTo>
                    <a:pt x="103" y="80"/>
                    <a:pt x="102" y="78"/>
                    <a:pt x="102" y="76"/>
                  </a:cubicBezTo>
                  <a:cubicBezTo>
                    <a:pt x="103" y="57"/>
                    <a:pt x="103" y="57"/>
                    <a:pt x="103" y="57"/>
                  </a:cubicBezTo>
                  <a:cubicBezTo>
                    <a:pt x="103" y="55"/>
                    <a:pt x="105" y="53"/>
                    <a:pt x="107" y="54"/>
                  </a:cubicBezTo>
                  <a:cubicBezTo>
                    <a:pt x="108" y="54"/>
                    <a:pt x="110" y="55"/>
                    <a:pt x="110" y="57"/>
                  </a:cubicBezTo>
                  <a:lnTo>
                    <a:pt x="109" y="76"/>
                  </a:lnTo>
                  <a:close/>
                  <a:moveTo>
                    <a:pt x="111" y="41"/>
                  </a:moveTo>
                  <a:cubicBezTo>
                    <a:pt x="111" y="43"/>
                    <a:pt x="109" y="44"/>
                    <a:pt x="107" y="44"/>
                  </a:cubicBezTo>
                  <a:cubicBezTo>
                    <a:pt x="107" y="44"/>
                    <a:pt x="107" y="44"/>
                    <a:pt x="107" y="44"/>
                  </a:cubicBezTo>
                  <a:cubicBezTo>
                    <a:pt x="105" y="44"/>
                    <a:pt x="104" y="42"/>
                    <a:pt x="104" y="40"/>
                  </a:cubicBezTo>
                  <a:cubicBezTo>
                    <a:pt x="105" y="19"/>
                    <a:pt x="105" y="19"/>
                    <a:pt x="105" y="19"/>
                  </a:cubicBezTo>
                  <a:cubicBezTo>
                    <a:pt x="105" y="17"/>
                    <a:pt x="107" y="16"/>
                    <a:pt x="109" y="16"/>
                  </a:cubicBezTo>
                  <a:cubicBezTo>
                    <a:pt x="111" y="16"/>
                    <a:pt x="112" y="17"/>
                    <a:pt x="112" y="19"/>
                  </a:cubicBezTo>
                  <a:lnTo>
                    <a:pt x="111" y="4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0" name="Freeform 754"/>
            <p:cNvSpPr>
              <a:spLocks noEditPoints="1"/>
            </p:cNvSpPr>
            <p:nvPr/>
          </p:nvSpPr>
          <p:spPr bwMode="auto">
            <a:xfrm>
              <a:off x="7151463" y="5563109"/>
              <a:ext cx="36793" cy="37157"/>
            </a:xfrm>
            <a:custGeom>
              <a:avLst/>
              <a:gdLst>
                <a:gd name="T0" fmla="*/ 22 w 43"/>
                <a:gd name="T1" fmla="*/ 0 h 43"/>
                <a:gd name="T2" fmla="*/ 0 w 43"/>
                <a:gd name="T3" fmla="*/ 21 h 43"/>
                <a:gd name="T4" fmla="*/ 22 w 43"/>
                <a:gd name="T5" fmla="*/ 43 h 43"/>
                <a:gd name="T6" fmla="*/ 43 w 43"/>
                <a:gd name="T7" fmla="*/ 21 h 43"/>
                <a:gd name="T8" fmla="*/ 22 w 43"/>
                <a:gd name="T9" fmla="*/ 0 h 43"/>
                <a:gd name="T10" fmla="*/ 30 w 43"/>
                <a:gd name="T11" fmla="*/ 23 h 43"/>
                <a:gd name="T12" fmla="*/ 13 w 43"/>
                <a:gd name="T13" fmla="*/ 23 h 43"/>
                <a:gd name="T14" fmla="*/ 11 w 43"/>
                <a:gd name="T15" fmla="*/ 21 h 43"/>
                <a:gd name="T16" fmla="*/ 13 w 43"/>
                <a:gd name="T17" fmla="*/ 19 h 43"/>
                <a:gd name="T18" fmla="*/ 30 w 43"/>
                <a:gd name="T19" fmla="*/ 19 h 43"/>
                <a:gd name="T20" fmla="*/ 32 w 43"/>
                <a:gd name="T21" fmla="*/ 21 h 43"/>
                <a:gd name="T22" fmla="*/ 30 w 43"/>
                <a:gd name="T23" fmla="*/ 2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3">
                  <a:moveTo>
                    <a:pt x="22" y="0"/>
                  </a:moveTo>
                  <a:cubicBezTo>
                    <a:pt x="10" y="0"/>
                    <a:pt x="0" y="9"/>
                    <a:pt x="0" y="21"/>
                  </a:cubicBezTo>
                  <a:cubicBezTo>
                    <a:pt x="0" y="33"/>
                    <a:pt x="10" y="43"/>
                    <a:pt x="22" y="43"/>
                  </a:cubicBezTo>
                  <a:cubicBezTo>
                    <a:pt x="34" y="43"/>
                    <a:pt x="43" y="33"/>
                    <a:pt x="43" y="21"/>
                  </a:cubicBezTo>
                  <a:cubicBezTo>
                    <a:pt x="43" y="9"/>
                    <a:pt x="34" y="0"/>
                    <a:pt x="22" y="0"/>
                  </a:cubicBezTo>
                  <a:close/>
                  <a:moveTo>
                    <a:pt x="30" y="23"/>
                  </a:moveTo>
                  <a:cubicBezTo>
                    <a:pt x="13" y="23"/>
                    <a:pt x="13" y="23"/>
                    <a:pt x="13" y="23"/>
                  </a:cubicBezTo>
                  <a:cubicBezTo>
                    <a:pt x="12" y="23"/>
                    <a:pt x="11" y="22"/>
                    <a:pt x="11" y="21"/>
                  </a:cubicBezTo>
                  <a:cubicBezTo>
                    <a:pt x="11" y="20"/>
                    <a:pt x="12" y="19"/>
                    <a:pt x="13" y="19"/>
                  </a:cubicBezTo>
                  <a:cubicBezTo>
                    <a:pt x="30" y="19"/>
                    <a:pt x="30" y="19"/>
                    <a:pt x="30" y="19"/>
                  </a:cubicBezTo>
                  <a:cubicBezTo>
                    <a:pt x="31" y="19"/>
                    <a:pt x="32" y="20"/>
                    <a:pt x="32" y="21"/>
                  </a:cubicBezTo>
                  <a:cubicBezTo>
                    <a:pt x="32" y="22"/>
                    <a:pt x="31" y="23"/>
                    <a:pt x="30" y="2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1" name="Freeform 755"/>
            <p:cNvSpPr/>
            <p:nvPr/>
          </p:nvSpPr>
          <p:spPr bwMode="auto">
            <a:xfrm>
              <a:off x="7387155" y="5450545"/>
              <a:ext cx="33878" cy="76500"/>
            </a:xfrm>
            <a:custGeom>
              <a:avLst/>
              <a:gdLst>
                <a:gd name="T0" fmla="*/ 13 w 39"/>
                <a:gd name="T1" fmla="*/ 88 h 89"/>
                <a:gd name="T2" fmla="*/ 10 w 39"/>
                <a:gd name="T3" fmla="*/ 88 h 89"/>
                <a:gd name="T4" fmla="*/ 5 w 39"/>
                <a:gd name="T5" fmla="*/ 83 h 89"/>
                <a:gd name="T6" fmla="*/ 5 w 39"/>
                <a:gd name="T7" fmla="*/ 77 h 89"/>
                <a:gd name="T8" fmla="*/ 30 w 39"/>
                <a:gd name="T9" fmla="*/ 7 h 89"/>
                <a:gd name="T10" fmla="*/ 38 w 39"/>
                <a:gd name="T11" fmla="*/ 2 h 89"/>
                <a:gd name="T12" fmla="*/ 39 w 39"/>
                <a:gd name="T13" fmla="*/ 2 h 89"/>
                <a:gd name="T14" fmla="*/ 39 w 39"/>
                <a:gd name="T15" fmla="*/ 1 h 89"/>
                <a:gd name="T16" fmla="*/ 27 w 39"/>
                <a:gd name="T17" fmla="*/ 7 h 89"/>
                <a:gd name="T18" fmla="*/ 2 w 39"/>
                <a:gd name="T19" fmla="*/ 77 h 89"/>
                <a:gd name="T20" fmla="*/ 7 w 39"/>
                <a:gd name="T21" fmla="*/ 88 h 89"/>
                <a:gd name="T22" fmla="*/ 10 w 39"/>
                <a:gd name="T23" fmla="*/ 89 h 89"/>
                <a:gd name="T24" fmla="*/ 15 w 39"/>
                <a:gd name="T25" fmla="*/ 88 h 89"/>
                <a:gd name="T26" fmla="*/ 13 w 39"/>
                <a:gd name="T27"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89">
                  <a:moveTo>
                    <a:pt x="13" y="88"/>
                  </a:moveTo>
                  <a:cubicBezTo>
                    <a:pt x="12" y="88"/>
                    <a:pt x="11" y="88"/>
                    <a:pt x="10" y="88"/>
                  </a:cubicBezTo>
                  <a:cubicBezTo>
                    <a:pt x="8" y="87"/>
                    <a:pt x="6" y="85"/>
                    <a:pt x="5" y="83"/>
                  </a:cubicBezTo>
                  <a:cubicBezTo>
                    <a:pt x="5" y="81"/>
                    <a:pt x="4" y="79"/>
                    <a:pt x="5" y="77"/>
                  </a:cubicBezTo>
                  <a:cubicBezTo>
                    <a:pt x="30" y="7"/>
                    <a:pt x="30" y="7"/>
                    <a:pt x="30" y="7"/>
                  </a:cubicBezTo>
                  <a:cubicBezTo>
                    <a:pt x="31" y="4"/>
                    <a:pt x="34" y="2"/>
                    <a:pt x="38" y="2"/>
                  </a:cubicBezTo>
                  <a:cubicBezTo>
                    <a:pt x="39" y="2"/>
                    <a:pt x="39" y="2"/>
                    <a:pt x="39" y="2"/>
                  </a:cubicBezTo>
                  <a:cubicBezTo>
                    <a:pt x="39" y="1"/>
                    <a:pt x="39" y="1"/>
                    <a:pt x="39" y="1"/>
                  </a:cubicBezTo>
                  <a:cubicBezTo>
                    <a:pt x="34" y="0"/>
                    <a:pt x="29" y="2"/>
                    <a:pt x="27" y="7"/>
                  </a:cubicBezTo>
                  <a:cubicBezTo>
                    <a:pt x="2" y="77"/>
                    <a:pt x="2" y="77"/>
                    <a:pt x="2" y="77"/>
                  </a:cubicBezTo>
                  <a:cubicBezTo>
                    <a:pt x="0" y="82"/>
                    <a:pt x="3" y="87"/>
                    <a:pt x="7" y="88"/>
                  </a:cubicBezTo>
                  <a:cubicBezTo>
                    <a:pt x="8" y="89"/>
                    <a:pt x="9" y="89"/>
                    <a:pt x="10" y="89"/>
                  </a:cubicBezTo>
                  <a:cubicBezTo>
                    <a:pt x="12" y="89"/>
                    <a:pt x="14" y="88"/>
                    <a:pt x="15" y="88"/>
                  </a:cubicBezTo>
                  <a:cubicBezTo>
                    <a:pt x="14" y="88"/>
                    <a:pt x="13" y="88"/>
                    <a:pt x="13" y="8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2" name="Freeform 756"/>
            <p:cNvSpPr/>
            <p:nvPr/>
          </p:nvSpPr>
          <p:spPr bwMode="auto">
            <a:xfrm>
              <a:off x="7407919" y="5501181"/>
              <a:ext cx="71400" cy="12021"/>
            </a:xfrm>
            <a:custGeom>
              <a:avLst/>
              <a:gdLst>
                <a:gd name="T0" fmla="*/ 10 w 196"/>
                <a:gd name="T1" fmla="*/ 5 h 33"/>
                <a:gd name="T2" fmla="*/ 154 w 196"/>
                <a:gd name="T3" fmla="*/ 5 h 33"/>
                <a:gd name="T4" fmla="*/ 185 w 196"/>
                <a:gd name="T5" fmla="*/ 28 h 33"/>
                <a:gd name="T6" fmla="*/ 3 w 196"/>
                <a:gd name="T7" fmla="*/ 28 h 33"/>
                <a:gd name="T8" fmla="*/ 0 w 196"/>
                <a:gd name="T9" fmla="*/ 33 h 33"/>
                <a:gd name="T10" fmla="*/ 196 w 196"/>
                <a:gd name="T11" fmla="*/ 33 h 33"/>
                <a:gd name="T12" fmla="*/ 194 w 196"/>
                <a:gd name="T13" fmla="*/ 31 h 33"/>
                <a:gd name="T14" fmla="*/ 154 w 196"/>
                <a:gd name="T15" fmla="*/ 0 h 33"/>
                <a:gd name="T16" fmla="*/ 12 w 196"/>
                <a:gd name="T17" fmla="*/ 0 h 33"/>
                <a:gd name="T18" fmla="*/ 10 w 196"/>
                <a:gd name="T19"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33">
                  <a:moveTo>
                    <a:pt x="10" y="5"/>
                  </a:moveTo>
                  <a:lnTo>
                    <a:pt x="154" y="5"/>
                  </a:lnTo>
                  <a:lnTo>
                    <a:pt x="185" y="28"/>
                  </a:lnTo>
                  <a:lnTo>
                    <a:pt x="3" y="28"/>
                  </a:lnTo>
                  <a:lnTo>
                    <a:pt x="0" y="33"/>
                  </a:lnTo>
                  <a:lnTo>
                    <a:pt x="196" y="33"/>
                  </a:lnTo>
                  <a:lnTo>
                    <a:pt x="194" y="31"/>
                  </a:lnTo>
                  <a:lnTo>
                    <a:pt x="154" y="0"/>
                  </a:lnTo>
                  <a:lnTo>
                    <a:pt x="12" y="0"/>
                  </a:lnTo>
                  <a:lnTo>
                    <a:pt x="10" y="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3" name="Freeform 757"/>
            <p:cNvSpPr/>
            <p:nvPr/>
          </p:nvSpPr>
          <p:spPr bwMode="auto">
            <a:xfrm>
              <a:off x="7315027" y="5501181"/>
              <a:ext cx="82693" cy="12021"/>
            </a:xfrm>
            <a:custGeom>
              <a:avLst/>
              <a:gdLst>
                <a:gd name="T0" fmla="*/ 215 w 227"/>
                <a:gd name="T1" fmla="*/ 28 h 33"/>
                <a:gd name="T2" fmla="*/ 9 w 227"/>
                <a:gd name="T3" fmla="*/ 28 h 33"/>
                <a:gd name="T4" fmla="*/ 42 w 227"/>
                <a:gd name="T5" fmla="*/ 5 h 33"/>
                <a:gd name="T6" fmla="*/ 224 w 227"/>
                <a:gd name="T7" fmla="*/ 5 h 33"/>
                <a:gd name="T8" fmla="*/ 227 w 227"/>
                <a:gd name="T9" fmla="*/ 0 h 33"/>
                <a:gd name="T10" fmla="*/ 40 w 227"/>
                <a:gd name="T11" fmla="*/ 0 h 33"/>
                <a:gd name="T12" fmla="*/ 0 w 227"/>
                <a:gd name="T13" fmla="*/ 31 h 33"/>
                <a:gd name="T14" fmla="*/ 2 w 227"/>
                <a:gd name="T15" fmla="*/ 33 h 33"/>
                <a:gd name="T16" fmla="*/ 215 w 227"/>
                <a:gd name="T17" fmla="*/ 33 h 33"/>
                <a:gd name="T18" fmla="*/ 215 w 227"/>
                <a:gd name="T1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33">
                  <a:moveTo>
                    <a:pt x="215" y="28"/>
                  </a:moveTo>
                  <a:lnTo>
                    <a:pt x="9" y="28"/>
                  </a:lnTo>
                  <a:lnTo>
                    <a:pt x="42" y="5"/>
                  </a:lnTo>
                  <a:lnTo>
                    <a:pt x="224" y="5"/>
                  </a:lnTo>
                  <a:lnTo>
                    <a:pt x="227" y="0"/>
                  </a:lnTo>
                  <a:lnTo>
                    <a:pt x="40" y="0"/>
                  </a:lnTo>
                  <a:lnTo>
                    <a:pt x="0" y="31"/>
                  </a:lnTo>
                  <a:lnTo>
                    <a:pt x="2" y="33"/>
                  </a:lnTo>
                  <a:lnTo>
                    <a:pt x="215" y="33"/>
                  </a:lnTo>
                  <a:lnTo>
                    <a:pt x="215" y="2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4" name="Freeform 758"/>
            <p:cNvSpPr/>
            <p:nvPr/>
          </p:nvSpPr>
          <p:spPr bwMode="auto">
            <a:xfrm>
              <a:off x="7314298" y="5511381"/>
              <a:ext cx="166114" cy="17486"/>
            </a:xfrm>
            <a:custGeom>
              <a:avLst/>
              <a:gdLst>
                <a:gd name="T0" fmla="*/ 190 w 193"/>
                <a:gd name="T1" fmla="*/ 0 h 20"/>
                <a:gd name="T2" fmla="*/ 109 w 193"/>
                <a:gd name="T3" fmla="*/ 0 h 20"/>
                <a:gd name="T4" fmla="*/ 105 w 193"/>
                <a:gd name="T5" fmla="*/ 12 h 20"/>
                <a:gd name="T6" fmla="*/ 98 w 193"/>
                <a:gd name="T7" fmla="*/ 17 h 20"/>
                <a:gd name="T8" fmla="*/ 95 w 193"/>
                <a:gd name="T9" fmla="*/ 17 h 20"/>
                <a:gd name="T10" fmla="*/ 90 w 193"/>
                <a:gd name="T11" fmla="*/ 12 h 20"/>
                <a:gd name="T12" fmla="*/ 90 w 193"/>
                <a:gd name="T13" fmla="*/ 6 h 20"/>
                <a:gd name="T14" fmla="*/ 92 w 193"/>
                <a:gd name="T15" fmla="*/ 0 h 20"/>
                <a:gd name="T16" fmla="*/ 2 w 193"/>
                <a:gd name="T17" fmla="*/ 0 h 20"/>
                <a:gd name="T18" fmla="*/ 0 w 193"/>
                <a:gd name="T19" fmla="*/ 3 h 20"/>
                <a:gd name="T20" fmla="*/ 0 w 193"/>
                <a:gd name="T21" fmla="*/ 17 h 20"/>
                <a:gd name="T22" fmla="*/ 2 w 193"/>
                <a:gd name="T23" fmla="*/ 20 h 20"/>
                <a:gd name="T24" fmla="*/ 190 w 193"/>
                <a:gd name="T25" fmla="*/ 20 h 20"/>
                <a:gd name="T26" fmla="*/ 193 w 193"/>
                <a:gd name="T27" fmla="*/ 17 h 20"/>
                <a:gd name="T28" fmla="*/ 193 w 193"/>
                <a:gd name="T29" fmla="*/ 3 h 20"/>
                <a:gd name="T30" fmla="*/ 190 w 193"/>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3" h="20">
                  <a:moveTo>
                    <a:pt x="190" y="0"/>
                  </a:moveTo>
                  <a:cubicBezTo>
                    <a:pt x="109" y="0"/>
                    <a:pt x="109" y="0"/>
                    <a:pt x="109" y="0"/>
                  </a:cubicBezTo>
                  <a:cubicBezTo>
                    <a:pt x="105" y="12"/>
                    <a:pt x="105" y="12"/>
                    <a:pt x="105" y="12"/>
                  </a:cubicBezTo>
                  <a:cubicBezTo>
                    <a:pt x="104" y="15"/>
                    <a:pt x="101" y="17"/>
                    <a:pt x="98" y="17"/>
                  </a:cubicBezTo>
                  <a:cubicBezTo>
                    <a:pt x="97" y="17"/>
                    <a:pt x="96" y="17"/>
                    <a:pt x="95" y="17"/>
                  </a:cubicBezTo>
                  <a:cubicBezTo>
                    <a:pt x="93" y="16"/>
                    <a:pt x="91" y="14"/>
                    <a:pt x="90" y="12"/>
                  </a:cubicBezTo>
                  <a:cubicBezTo>
                    <a:pt x="90" y="10"/>
                    <a:pt x="89" y="8"/>
                    <a:pt x="90" y="6"/>
                  </a:cubicBezTo>
                  <a:cubicBezTo>
                    <a:pt x="92" y="0"/>
                    <a:pt x="92" y="0"/>
                    <a:pt x="92" y="0"/>
                  </a:cubicBezTo>
                  <a:cubicBezTo>
                    <a:pt x="2" y="0"/>
                    <a:pt x="2" y="0"/>
                    <a:pt x="2" y="0"/>
                  </a:cubicBezTo>
                  <a:cubicBezTo>
                    <a:pt x="1" y="0"/>
                    <a:pt x="0" y="1"/>
                    <a:pt x="0" y="3"/>
                  </a:cubicBezTo>
                  <a:cubicBezTo>
                    <a:pt x="0" y="17"/>
                    <a:pt x="0" y="17"/>
                    <a:pt x="0" y="17"/>
                  </a:cubicBezTo>
                  <a:cubicBezTo>
                    <a:pt x="0" y="19"/>
                    <a:pt x="1" y="20"/>
                    <a:pt x="2" y="20"/>
                  </a:cubicBezTo>
                  <a:cubicBezTo>
                    <a:pt x="190" y="20"/>
                    <a:pt x="190" y="20"/>
                    <a:pt x="190" y="20"/>
                  </a:cubicBezTo>
                  <a:cubicBezTo>
                    <a:pt x="192" y="20"/>
                    <a:pt x="193" y="19"/>
                    <a:pt x="193" y="17"/>
                  </a:cubicBezTo>
                  <a:cubicBezTo>
                    <a:pt x="193" y="3"/>
                    <a:pt x="193" y="3"/>
                    <a:pt x="193" y="3"/>
                  </a:cubicBezTo>
                  <a:cubicBezTo>
                    <a:pt x="193" y="1"/>
                    <a:pt x="192" y="0"/>
                    <a:pt x="19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5" name="Freeform 759"/>
            <p:cNvSpPr/>
            <p:nvPr/>
          </p:nvSpPr>
          <p:spPr bwMode="auto">
            <a:xfrm>
              <a:off x="7391527" y="5452002"/>
              <a:ext cx="35336" cy="73221"/>
            </a:xfrm>
            <a:custGeom>
              <a:avLst/>
              <a:gdLst>
                <a:gd name="T0" fmla="*/ 8 w 41"/>
                <a:gd name="T1" fmla="*/ 85 h 85"/>
                <a:gd name="T2" fmla="*/ 5 w 41"/>
                <a:gd name="T3" fmla="*/ 85 h 85"/>
                <a:gd name="T4" fmla="*/ 1 w 41"/>
                <a:gd name="T5" fmla="*/ 76 h 85"/>
                <a:gd name="T6" fmla="*/ 26 w 41"/>
                <a:gd name="T7" fmla="*/ 5 h 85"/>
                <a:gd name="T8" fmla="*/ 35 w 41"/>
                <a:gd name="T9" fmla="*/ 1 h 85"/>
                <a:gd name="T10" fmla="*/ 39 w 41"/>
                <a:gd name="T11" fmla="*/ 10 h 85"/>
                <a:gd name="T12" fmla="*/ 14 w 41"/>
                <a:gd name="T13" fmla="*/ 80 h 85"/>
                <a:gd name="T14" fmla="*/ 8 w 41"/>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85">
                  <a:moveTo>
                    <a:pt x="8" y="85"/>
                  </a:moveTo>
                  <a:cubicBezTo>
                    <a:pt x="7" y="85"/>
                    <a:pt x="6" y="85"/>
                    <a:pt x="5" y="85"/>
                  </a:cubicBezTo>
                  <a:cubicBezTo>
                    <a:pt x="2" y="83"/>
                    <a:pt x="0" y="79"/>
                    <a:pt x="1" y="76"/>
                  </a:cubicBezTo>
                  <a:cubicBezTo>
                    <a:pt x="26" y="5"/>
                    <a:pt x="26" y="5"/>
                    <a:pt x="26" y="5"/>
                  </a:cubicBezTo>
                  <a:cubicBezTo>
                    <a:pt x="27" y="2"/>
                    <a:pt x="32" y="0"/>
                    <a:pt x="35" y="1"/>
                  </a:cubicBezTo>
                  <a:cubicBezTo>
                    <a:pt x="39" y="2"/>
                    <a:pt x="41" y="6"/>
                    <a:pt x="39" y="10"/>
                  </a:cubicBezTo>
                  <a:cubicBezTo>
                    <a:pt x="14" y="80"/>
                    <a:pt x="14" y="80"/>
                    <a:pt x="14" y="80"/>
                  </a:cubicBezTo>
                  <a:cubicBezTo>
                    <a:pt x="13" y="83"/>
                    <a:pt x="11" y="85"/>
                    <a:pt x="8"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6" name="Freeform 760"/>
            <p:cNvSpPr>
              <a:spLocks noEditPoints="1"/>
            </p:cNvSpPr>
            <p:nvPr/>
          </p:nvSpPr>
          <p:spPr bwMode="auto">
            <a:xfrm>
              <a:off x="7323770" y="5522673"/>
              <a:ext cx="147900" cy="77593"/>
            </a:xfrm>
            <a:custGeom>
              <a:avLst/>
              <a:gdLst>
                <a:gd name="T0" fmla="*/ 118 w 172"/>
                <a:gd name="T1" fmla="*/ 80 h 90"/>
                <a:gd name="T2" fmla="*/ 121 w 172"/>
                <a:gd name="T3" fmla="*/ 54 h 90"/>
                <a:gd name="T4" fmla="*/ 133 w 172"/>
                <a:gd name="T5" fmla="*/ 40 h 90"/>
                <a:gd name="T6" fmla="*/ 142 w 172"/>
                <a:gd name="T7" fmla="*/ 20 h 90"/>
                <a:gd name="T8" fmla="*/ 151 w 172"/>
                <a:gd name="T9" fmla="*/ 19 h 90"/>
                <a:gd name="T10" fmla="*/ 154 w 172"/>
                <a:gd name="T11" fmla="*/ 40 h 90"/>
                <a:gd name="T12" fmla="*/ 168 w 172"/>
                <a:gd name="T13" fmla="*/ 0 h 90"/>
                <a:gd name="T14" fmla="*/ 84 w 172"/>
                <a:gd name="T15" fmla="*/ 4 h 90"/>
                <a:gd name="T16" fmla="*/ 0 w 172"/>
                <a:gd name="T17" fmla="*/ 5 h 90"/>
                <a:gd name="T18" fmla="*/ 128 w 172"/>
                <a:gd name="T19" fmla="*/ 90 h 90"/>
                <a:gd name="T20" fmla="*/ 124 w 172"/>
                <a:gd name="T21" fmla="*/ 16 h 90"/>
                <a:gd name="T22" fmla="*/ 122 w 172"/>
                <a:gd name="T23" fmla="*/ 44 h 90"/>
                <a:gd name="T24" fmla="*/ 120 w 172"/>
                <a:gd name="T25" fmla="*/ 19 h 90"/>
                <a:gd name="T26" fmla="*/ 18 w 172"/>
                <a:gd name="T27" fmla="*/ 16 h 90"/>
                <a:gd name="T28" fmla="*/ 22 w 172"/>
                <a:gd name="T29" fmla="*/ 44 h 90"/>
                <a:gd name="T30" fmla="*/ 28 w 172"/>
                <a:gd name="T31" fmla="*/ 80 h 90"/>
                <a:gd name="T32" fmla="*/ 21 w 172"/>
                <a:gd name="T33" fmla="*/ 58 h 90"/>
                <a:gd name="T34" fmla="*/ 31 w 172"/>
                <a:gd name="T35" fmla="*/ 76 h 90"/>
                <a:gd name="T36" fmla="*/ 30 w 172"/>
                <a:gd name="T37" fmla="*/ 20 h 90"/>
                <a:gd name="T38" fmla="*/ 39 w 172"/>
                <a:gd name="T39" fmla="*/ 40 h 90"/>
                <a:gd name="T40" fmla="*/ 32 w 172"/>
                <a:gd name="T41" fmla="*/ 41 h 90"/>
                <a:gd name="T42" fmla="*/ 37 w 172"/>
                <a:gd name="T43" fmla="*/ 77 h 90"/>
                <a:gd name="T44" fmla="*/ 42 w 172"/>
                <a:gd name="T45" fmla="*/ 57 h 90"/>
                <a:gd name="T46" fmla="*/ 47 w 172"/>
                <a:gd name="T47" fmla="*/ 41 h 90"/>
                <a:gd name="T48" fmla="*/ 52 w 172"/>
                <a:gd name="T49" fmla="*/ 19 h 90"/>
                <a:gd name="T50" fmla="*/ 50 w 172"/>
                <a:gd name="T51" fmla="*/ 44 h 90"/>
                <a:gd name="T52" fmla="*/ 54 w 172"/>
                <a:gd name="T53" fmla="*/ 80 h 90"/>
                <a:gd name="T54" fmla="*/ 52 w 172"/>
                <a:gd name="T55" fmla="*/ 54 h 90"/>
                <a:gd name="T56" fmla="*/ 54 w 172"/>
                <a:gd name="T57" fmla="*/ 80 h 90"/>
                <a:gd name="T58" fmla="*/ 67 w 172"/>
                <a:gd name="T59" fmla="*/ 19 h 90"/>
                <a:gd name="T60" fmla="*/ 65 w 172"/>
                <a:gd name="T61" fmla="*/ 44 h 90"/>
                <a:gd name="T62" fmla="*/ 67 w 172"/>
                <a:gd name="T63" fmla="*/ 80 h 90"/>
                <a:gd name="T64" fmla="*/ 62 w 172"/>
                <a:gd name="T65" fmla="*/ 57 h 90"/>
                <a:gd name="T66" fmla="*/ 70 w 172"/>
                <a:gd name="T67" fmla="*/ 76 h 90"/>
                <a:gd name="T68" fmla="*/ 78 w 172"/>
                <a:gd name="T69" fmla="*/ 16 h 90"/>
                <a:gd name="T70" fmla="*/ 79 w 172"/>
                <a:gd name="T71" fmla="*/ 44 h 90"/>
                <a:gd name="T72" fmla="*/ 75 w 172"/>
                <a:gd name="T73" fmla="*/ 19 h 90"/>
                <a:gd name="T74" fmla="*/ 76 w 172"/>
                <a:gd name="T75" fmla="*/ 76 h 90"/>
                <a:gd name="T76" fmla="*/ 79 w 172"/>
                <a:gd name="T77" fmla="*/ 54 h 90"/>
                <a:gd name="T78" fmla="*/ 80 w 172"/>
                <a:gd name="T79" fmla="*/ 80 h 90"/>
                <a:gd name="T80" fmla="*/ 93 w 172"/>
                <a:gd name="T81" fmla="*/ 80 h 90"/>
                <a:gd name="T82" fmla="*/ 93 w 172"/>
                <a:gd name="T83" fmla="*/ 54 h 90"/>
                <a:gd name="T84" fmla="*/ 96 w 172"/>
                <a:gd name="T85" fmla="*/ 76 h 90"/>
                <a:gd name="T86" fmla="*/ 93 w 172"/>
                <a:gd name="T87" fmla="*/ 44 h 90"/>
                <a:gd name="T88" fmla="*/ 94 w 172"/>
                <a:gd name="T89" fmla="*/ 16 h 90"/>
                <a:gd name="T90" fmla="*/ 109 w 172"/>
                <a:gd name="T91" fmla="*/ 76 h 90"/>
                <a:gd name="T92" fmla="*/ 102 w 172"/>
                <a:gd name="T93" fmla="*/ 76 h 90"/>
                <a:gd name="T94" fmla="*/ 110 w 172"/>
                <a:gd name="T95" fmla="*/ 57 h 90"/>
                <a:gd name="T96" fmla="*/ 108 w 172"/>
                <a:gd name="T97" fmla="*/ 44 h 90"/>
                <a:gd name="T98" fmla="*/ 105 w 172"/>
                <a:gd name="T99" fmla="*/ 19 h 90"/>
                <a:gd name="T100" fmla="*/ 111 w 172"/>
                <a:gd name="T101"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90">
                  <a:moveTo>
                    <a:pt x="121" y="79"/>
                  </a:moveTo>
                  <a:cubicBezTo>
                    <a:pt x="120" y="80"/>
                    <a:pt x="119" y="80"/>
                    <a:pt x="119" y="80"/>
                  </a:cubicBezTo>
                  <a:cubicBezTo>
                    <a:pt x="118" y="80"/>
                    <a:pt x="118" y="80"/>
                    <a:pt x="118" y="80"/>
                  </a:cubicBezTo>
                  <a:cubicBezTo>
                    <a:pt x="116" y="80"/>
                    <a:pt x="115" y="78"/>
                    <a:pt x="115" y="76"/>
                  </a:cubicBezTo>
                  <a:cubicBezTo>
                    <a:pt x="117" y="57"/>
                    <a:pt x="117" y="57"/>
                    <a:pt x="117" y="57"/>
                  </a:cubicBezTo>
                  <a:cubicBezTo>
                    <a:pt x="117" y="55"/>
                    <a:pt x="119" y="53"/>
                    <a:pt x="121" y="54"/>
                  </a:cubicBezTo>
                  <a:cubicBezTo>
                    <a:pt x="121" y="54"/>
                    <a:pt x="122" y="54"/>
                    <a:pt x="122" y="54"/>
                  </a:cubicBezTo>
                  <a:cubicBezTo>
                    <a:pt x="125" y="49"/>
                    <a:pt x="129" y="45"/>
                    <a:pt x="134" y="43"/>
                  </a:cubicBezTo>
                  <a:cubicBezTo>
                    <a:pt x="133" y="42"/>
                    <a:pt x="133" y="41"/>
                    <a:pt x="133" y="40"/>
                  </a:cubicBezTo>
                  <a:cubicBezTo>
                    <a:pt x="135" y="19"/>
                    <a:pt x="135" y="19"/>
                    <a:pt x="135" y="19"/>
                  </a:cubicBezTo>
                  <a:cubicBezTo>
                    <a:pt x="136" y="17"/>
                    <a:pt x="137" y="16"/>
                    <a:pt x="139" y="16"/>
                  </a:cubicBezTo>
                  <a:cubicBezTo>
                    <a:pt x="141" y="16"/>
                    <a:pt x="143" y="18"/>
                    <a:pt x="142" y="20"/>
                  </a:cubicBezTo>
                  <a:cubicBezTo>
                    <a:pt x="140" y="40"/>
                    <a:pt x="140" y="40"/>
                    <a:pt x="140" y="40"/>
                  </a:cubicBezTo>
                  <a:cubicBezTo>
                    <a:pt x="142" y="39"/>
                    <a:pt x="145" y="39"/>
                    <a:pt x="147" y="39"/>
                  </a:cubicBezTo>
                  <a:cubicBezTo>
                    <a:pt x="151" y="19"/>
                    <a:pt x="151" y="19"/>
                    <a:pt x="151" y="19"/>
                  </a:cubicBezTo>
                  <a:cubicBezTo>
                    <a:pt x="151" y="17"/>
                    <a:pt x="153" y="15"/>
                    <a:pt x="155" y="16"/>
                  </a:cubicBezTo>
                  <a:cubicBezTo>
                    <a:pt x="157" y="16"/>
                    <a:pt x="158" y="18"/>
                    <a:pt x="158" y="20"/>
                  </a:cubicBezTo>
                  <a:cubicBezTo>
                    <a:pt x="154" y="40"/>
                    <a:pt x="154" y="40"/>
                    <a:pt x="154" y="40"/>
                  </a:cubicBezTo>
                  <a:cubicBezTo>
                    <a:pt x="159" y="41"/>
                    <a:pt x="162" y="42"/>
                    <a:pt x="166" y="45"/>
                  </a:cubicBezTo>
                  <a:cubicBezTo>
                    <a:pt x="172" y="5"/>
                    <a:pt x="172" y="5"/>
                    <a:pt x="172" y="5"/>
                  </a:cubicBezTo>
                  <a:cubicBezTo>
                    <a:pt x="172" y="2"/>
                    <a:pt x="170" y="0"/>
                    <a:pt x="168" y="0"/>
                  </a:cubicBezTo>
                  <a:cubicBezTo>
                    <a:pt x="94" y="0"/>
                    <a:pt x="94" y="0"/>
                    <a:pt x="94" y="0"/>
                  </a:cubicBezTo>
                  <a:cubicBezTo>
                    <a:pt x="92" y="2"/>
                    <a:pt x="90" y="4"/>
                    <a:pt x="87" y="4"/>
                  </a:cubicBezTo>
                  <a:cubicBezTo>
                    <a:pt x="86" y="4"/>
                    <a:pt x="85" y="4"/>
                    <a:pt x="84" y="4"/>
                  </a:cubicBezTo>
                  <a:cubicBezTo>
                    <a:pt x="82" y="3"/>
                    <a:pt x="81" y="2"/>
                    <a:pt x="80" y="0"/>
                  </a:cubicBezTo>
                  <a:cubicBezTo>
                    <a:pt x="4" y="0"/>
                    <a:pt x="4" y="0"/>
                    <a:pt x="4" y="0"/>
                  </a:cubicBezTo>
                  <a:cubicBezTo>
                    <a:pt x="2" y="0"/>
                    <a:pt x="0" y="2"/>
                    <a:pt x="0" y="5"/>
                  </a:cubicBezTo>
                  <a:cubicBezTo>
                    <a:pt x="13" y="85"/>
                    <a:pt x="13" y="85"/>
                    <a:pt x="13" y="85"/>
                  </a:cubicBezTo>
                  <a:cubicBezTo>
                    <a:pt x="13" y="87"/>
                    <a:pt x="16" y="90"/>
                    <a:pt x="19" y="90"/>
                  </a:cubicBezTo>
                  <a:cubicBezTo>
                    <a:pt x="128" y="90"/>
                    <a:pt x="128" y="90"/>
                    <a:pt x="128" y="90"/>
                  </a:cubicBezTo>
                  <a:cubicBezTo>
                    <a:pt x="125" y="87"/>
                    <a:pt x="122" y="83"/>
                    <a:pt x="121" y="79"/>
                  </a:cubicBezTo>
                  <a:close/>
                  <a:moveTo>
                    <a:pt x="120" y="19"/>
                  </a:moveTo>
                  <a:cubicBezTo>
                    <a:pt x="120" y="17"/>
                    <a:pt x="122" y="16"/>
                    <a:pt x="124" y="16"/>
                  </a:cubicBezTo>
                  <a:cubicBezTo>
                    <a:pt x="126" y="16"/>
                    <a:pt x="128" y="18"/>
                    <a:pt x="127" y="20"/>
                  </a:cubicBezTo>
                  <a:cubicBezTo>
                    <a:pt x="126" y="41"/>
                    <a:pt x="126" y="41"/>
                    <a:pt x="126" y="41"/>
                  </a:cubicBezTo>
                  <a:cubicBezTo>
                    <a:pt x="125" y="43"/>
                    <a:pt x="124" y="44"/>
                    <a:pt x="122" y="44"/>
                  </a:cubicBezTo>
                  <a:cubicBezTo>
                    <a:pt x="122" y="44"/>
                    <a:pt x="122" y="44"/>
                    <a:pt x="122" y="44"/>
                  </a:cubicBezTo>
                  <a:cubicBezTo>
                    <a:pt x="120" y="44"/>
                    <a:pt x="118" y="42"/>
                    <a:pt x="118" y="40"/>
                  </a:cubicBezTo>
                  <a:lnTo>
                    <a:pt x="120" y="19"/>
                  </a:lnTo>
                  <a:close/>
                  <a:moveTo>
                    <a:pt x="18" y="41"/>
                  </a:moveTo>
                  <a:cubicBezTo>
                    <a:pt x="15" y="20"/>
                    <a:pt x="15" y="20"/>
                    <a:pt x="15" y="20"/>
                  </a:cubicBezTo>
                  <a:cubicBezTo>
                    <a:pt x="14" y="18"/>
                    <a:pt x="16" y="16"/>
                    <a:pt x="18" y="16"/>
                  </a:cubicBezTo>
                  <a:cubicBezTo>
                    <a:pt x="19" y="15"/>
                    <a:pt x="21" y="17"/>
                    <a:pt x="22" y="19"/>
                  </a:cubicBezTo>
                  <a:cubicBezTo>
                    <a:pt x="25" y="40"/>
                    <a:pt x="25" y="40"/>
                    <a:pt x="25" y="40"/>
                  </a:cubicBezTo>
                  <a:cubicBezTo>
                    <a:pt x="25" y="42"/>
                    <a:pt x="24" y="44"/>
                    <a:pt x="22" y="44"/>
                  </a:cubicBezTo>
                  <a:cubicBezTo>
                    <a:pt x="21" y="44"/>
                    <a:pt x="21" y="44"/>
                    <a:pt x="21" y="44"/>
                  </a:cubicBezTo>
                  <a:cubicBezTo>
                    <a:pt x="20" y="44"/>
                    <a:pt x="18" y="43"/>
                    <a:pt x="18" y="41"/>
                  </a:cubicBezTo>
                  <a:close/>
                  <a:moveTo>
                    <a:pt x="28" y="80"/>
                  </a:moveTo>
                  <a:cubicBezTo>
                    <a:pt x="27" y="80"/>
                    <a:pt x="27" y="80"/>
                    <a:pt x="27" y="80"/>
                  </a:cubicBezTo>
                  <a:cubicBezTo>
                    <a:pt x="26" y="80"/>
                    <a:pt x="24" y="79"/>
                    <a:pt x="24" y="77"/>
                  </a:cubicBezTo>
                  <a:cubicBezTo>
                    <a:pt x="21" y="58"/>
                    <a:pt x="21" y="58"/>
                    <a:pt x="21" y="58"/>
                  </a:cubicBezTo>
                  <a:cubicBezTo>
                    <a:pt x="21" y="56"/>
                    <a:pt x="22" y="54"/>
                    <a:pt x="24" y="54"/>
                  </a:cubicBezTo>
                  <a:cubicBezTo>
                    <a:pt x="26" y="53"/>
                    <a:pt x="28" y="55"/>
                    <a:pt x="28" y="56"/>
                  </a:cubicBezTo>
                  <a:cubicBezTo>
                    <a:pt x="31" y="76"/>
                    <a:pt x="31" y="76"/>
                    <a:pt x="31" y="76"/>
                  </a:cubicBezTo>
                  <a:cubicBezTo>
                    <a:pt x="31" y="78"/>
                    <a:pt x="30" y="79"/>
                    <a:pt x="28" y="80"/>
                  </a:cubicBezTo>
                  <a:close/>
                  <a:moveTo>
                    <a:pt x="32" y="41"/>
                  </a:moveTo>
                  <a:cubicBezTo>
                    <a:pt x="30" y="20"/>
                    <a:pt x="30" y="20"/>
                    <a:pt x="30" y="20"/>
                  </a:cubicBezTo>
                  <a:cubicBezTo>
                    <a:pt x="29" y="18"/>
                    <a:pt x="31" y="16"/>
                    <a:pt x="33" y="16"/>
                  </a:cubicBezTo>
                  <a:cubicBezTo>
                    <a:pt x="35" y="16"/>
                    <a:pt x="36" y="17"/>
                    <a:pt x="37" y="19"/>
                  </a:cubicBezTo>
                  <a:cubicBezTo>
                    <a:pt x="39" y="40"/>
                    <a:pt x="39" y="40"/>
                    <a:pt x="39" y="40"/>
                  </a:cubicBezTo>
                  <a:cubicBezTo>
                    <a:pt x="40" y="42"/>
                    <a:pt x="38" y="44"/>
                    <a:pt x="36" y="44"/>
                  </a:cubicBezTo>
                  <a:cubicBezTo>
                    <a:pt x="36" y="44"/>
                    <a:pt x="36" y="44"/>
                    <a:pt x="36" y="44"/>
                  </a:cubicBezTo>
                  <a:cubicBezTo>
                    <a:pt x="34" y="44"/>
                    <a:pt x="33" y="43"/>
                    <a:pt x="32" y="41"/>
                  </a:cubicBezTo>
                  <a:close/>
                  <a:moveTo>
                    <a:pt x="41" y="80"/>
                  </a:moveTo>
                  <a:cubicBezTo>
                    <a:pt x="40" y="80"/>
                    <a:pt x="40" y="80"/>
                    <a:pt x="40" y="80"/>
                  </a:cubicBezTo>
                  <a:cubicBezTo>
                    <a:pt x="39" y="80"/>
                    <a:pt x="37" y="79"/>
                    <a:pt x="37" y="77"/>
                  </a:cubicBezTo>
                  <a:cubicBezTo>
                    <a:pt x="35" y="57"/>
                    <a:pt x="35" y="57"/>
                    <a:pt x="35" y="57"/>
                  </a:cubicBezTo>
                  <a:cubicBezTo>
                    <a:pt x="34" y="56"/>
                    <a:pt x="36" y="54"/>
                    <a:pt x="38" y="54"/>
                  </a:cubicBezTo>
                  <a:cubicBezTo>
                    <a:pt x="40" y="53"/>
                    <a:pt x="41" y="55"/>
                    <a:pt x="42" y="57"/>
                  </a:cubicBezTo>
                  <a:cubicBezTo>
                    <a:pt x="44" y="76"/>
                    <a:pt x="44" y="76"/>
                    <a:pt x="44" y="76"/>
                  </a:cubicBezTo>
                  <a:cubicBezTo>
                    <a:pt x="44" y="78"/>
                    <a:pt x="43" y="80"/>
                    <a:pt x="41" y="80"/>
                  </a:cubicBezTo>
                  <a:close/>
                  <a:moveTo>
                    <a:pt x="47" y="41"/>
                  </a:moveTo>
                  <a:cubicBezTo>
                    <a:pt x="45" y="20"/>
                    <a:pt x="45" y="20"/>
                    <a:pt x="45" y="20"/>
                  </a:cubicBezTo>
                  <a:cubicBezTo>
                    <a:pt x="45" y="18"/>
                    <a:pt x="46" y="16"/>
                    <a:pt x="48" y="16"/>
                  </a:cubicBezTo>
                  <a:cubicBezTo>
                    <a:pt x="50" y="16"/>
                    <a:pt x="52" y="17"/>
                    <a:pt x="52" y="19"/>
                  </a:cubicBezTo>
                  <a:cubicBezTo>
                    <a:pt x="54" y="40"/>
                    <a:pt x="54" y="40"/>
                    <a:pt x="54" y="40"/>
                  </a:cubicBezTo>
                  <a:cubicBezTo>
                    <a:pt x="54" y="42"/>
                    <a:pt x="52" y="44"/>
                    <a:pt x="50" y="44"/>
                  </a:cubicBezTo>
                  <a:cubicBezTo>
                    <a:pt x="50" y="44"/>
                    <a:pt x="50" y="44"/>
                    <a:pt x="50" y="44"/>
                  </a:cubicBezTo>
                  <a:cubicBezTo>
                    <a:pt x="48" y="44"/>
                    <a:pt x="47" y="43"/>
                    <a:pt x="47" y="41"/>
                  </a:cubicBezTo>
                  <a:close/>
                  <a:moveTo>
                    <a:pt x="54" y="80"/>
                  </a:moveTo>
                  <a:cubicBezTo>
                    <a:pt x="54" y="80"/>
                    <a:pt x="54" y="80"/>
                    <a:pt x="54" y="80"/>
                  </a:cubicBezTo>
                  <a:cubicBezTo>
                    <a:pt x="52" y="80"/>
                    <a:pt x="50" y="78"/>
                    <a:pt x="50" y="77"/>
                  </a:cubicBezTo>
                  <a:cubicBezTo>
                    <a:pt x="48" y="57"/>
                    <a:pt x="48" y="57"/>
                    <a:pt x="48" y="57"/>
                  </a:cubicBezTo>
                  <a:cubicBezTo>
                    <a:pt x="48" y="55"/>
                    <a:pt x="50" y="54"/>
                    <a:pt x="52" y="54"/>
                  </a:cubicBezTo>
                  <a:cubicBezTo>
                    <a:pt x="54" y="53"/>
                    <a:pt x="55" y="55"/>
                    <a:pt x="55" y="57"/>
                  </a:cubicBezTo>
                  <a:cubicBezTo>
                    <a:pt x="57" y="76"/>
                    <a:pt x="57" y="76"/>
                    <a:pt x="57" y="76"/>
                  </a:cubicBezTo>
                  <a:cubicBezTo>
                    <a:pt x="57" y="78"/>
                    <a:pt x="56" y="80"/>
                    <a:pt x="54" y="80"/>
                  </a:cubicBezTo>
                  <a:close/>
                  <a:moveTo>
                    <a:pt x="60" y="19"/>
                  </a:moveTo>
                  <a:cubicBezTo>
                    <a:pt x="60" y="17"/>
                    <a:pt x="61" y="16"/>
                    <a:pt x="63" y="16"/>
                  </a:cubicBezTo>
                  <a:cubicBezTo>
                    <a:pt x="65" y="16"/>
                    <a:pt x="67" y="17"/>
                    <a:pt x="67" y="19"/>
                  </a:cubicBezTo>
                  <a:cubicBezTo>
                    <a:pt x="68" y="40"/>
                    <a:pt x="68" y="40"/>
                    <a:pt x="68" y="40"/>
                  </a:cubicBezTo>
                  <a:cubicBezTo>
                    <a:pt x="68" y="42"/>
                    <a:pt x="67" y="44"/>
                    <a:pt x="65" y="44"/>
                  </a:cubicBezTo>
                  <a:cubicBezTo>
                    <a:pt x="65" y="44"/>
                    <a:pt x="65" y="44"/>
                    <a:pt x="65" y="44"/>
                  </a:cubicBezTo>
                  <a:cubicBezTo>
                    <a:pt x="63" y="44"/>
                    <a:pt x="61" y="43"/>
                    <a:pt x="61" y="41"/>
                  </a:cubicBezTo>
                  <a:lnTo>
                    <a:pt x="60" y="19"/>
                  </a:lnTo>
                  <a:close/>
                  <a:moveTo>
                    <a:pt x="67" y="80"/>
                  </a:moveTo>
                  <a:cubicBezTo>
                    <a:pt x="67" y="80"/>
                    <a:pt x="67" y="80"/>
                    <a:pt x="67" y="80"/>
                  </a:cubicBezTo>
                  <a:cubicBezTo>
                    <a:pt x="65" y="80"/>
                    <a:pt x="63" y="78"/>
                    <a:pt x="63" y="76"/>
                  </a:cubicBezTo>
                  <a:cubicBezTo>
                    <a:pt x="62" y="57"/>
                    <a:pt x="62" y="57"/>
                    <a:pt x="62" y="57"/>
                  </a:cubicBezTo>
                  <a:cubicBezTo>
                    <a:pt x="62" y="55"/>
                    <a:pt x="63" y="54"/>
                    <a:pt x="65" y="54"/>
                  </a:cubicBezTo>
                  <a:cubicBezTo>
                    <a:pt x="67" y="53"/>
                    <a:pt x="69" y="55"/>
                    <a:pt x="69" y="57"/>
                  </a:cubicBezTo>
                  <a:cubicBezTo>
                    <a:pt x="70" y="76"/>
                    <a:pt x="70" y="76"/>
                    <a:pt x="70" y="76"/>
                  </a:cubicBezTo>
                  <a:cubicBezTo>
                    <a:pt x="70" y="78"/>
                    <a:pt x="69" y="80"/>
                    <a:pt x="67" y="80"/>
                  </a:cubicBezTo>
                  <a:close/>
                  <a:moveTo>
                    <a:pt x="75" y="19"/>
                  </a:moveTo>
                  <a:cubicBezTo>
                    <a:pt x="75" y="17"/>
                    <a:pt x="77" y="16"/>
                    <a:pt x="78" y="16"/>
                  </a:cubicBezTo>
                  <a:cubicBezTo>
                    <a:pt x="80" y="16"/>
                    <a:pt x="82" y="17"/>
                    <a:pt x="82" y="19"/>
                  </a:cubicBezTo>
                  <a:cubicBezTo>
                    <a:pt x="82" y="40"/>
                    <a:pt x="82" y="40"/>
                    <a:pt x="82" y="40"/>
                  </a:cubicBezTo>
                  <a:cubicBezTo>
                    <a:pt x="82" y="42"/>
                    <a:pt x="81" y="44"/>
                    <a:pt x="79" y="44"/>
                  </a:cubicBezTo>
                  <a:cubicBezTo>
                    <a:pt x="79" y="44"/>
                    <a:pt x="79" y="44"/>
                    <a:pt x="79" y="44"/>
                  </a:cubicBezTo>
                  <a:cubicBezTo>
                    <a:pt x="77" y="44"/>
                    <a:pt x="75" y="42"/>
                    <a:pt x="75" y="41"/>
                  </a:cubicBezTo>
                  <a:lnTo>
                    <a:pt x="75" y="19"/>
                  </a:lnTo>
                  <a:close/>
                  <a:moveTo>
                    <a:pt x="80" y="80"/>
                  </a:moveTo>
                  <a:cubicBezTo>
                    <a:pt x="80" y="80"/>
                    <a:pt x="80" y="80"/>
                    <a:pt x="80" y="80"/>
                  </a:cubicBezTo>
                  <a:cubicBezTo>
                    <a:pt x="78" y="80"/>
                    <a:pt x="76" y="78"/>
                    <a:pt x="76" y="76"/>
                  </a:cubicBezTo>
                  <a:cubicBezTo>
                    <a:pt x="76" y="57"/>
                    <a:pt x="76" y="57"/>
                    <a:pt x="76" y="57"/>
                  </a:cubicBezTo>
                  <a:cubicBezTo>
                    <a:pt x="76" y="55"/>
                    <a:pt x="77" y="54"/>
                    <a:pt x="79" y="54"/>
                  </a:cubicBezTo>
                  <a:cubicBezTo>
                    <a:pt x="79" y="54"/>
                    <a:pt x="79" y="54"/>
                    <a:pt x="79" y="54"/>
                  </a:cubicBezTo>
                  <a:cubicBezTo>
                    <a:pt x="81" y="54"/>
                    <a:pt x="83" y="55"/>
                    <a:pt x="83" y="57"/>
                  </a:cubicBezTo>
                  <a:cubicBezTo>
                    <a:pt x="83" y="76"/>
                    <a:pt x="83" y="76"/>
                    <a:pt x="83" y="76"/>
                  </a:cubicBezTo>
                  <a:cubicBezTo>
                    <a:pt x="83" y="78"/>
                    <a:pt x="82" y="80"/>
                    <a:pt x="80" y="80"/>
                  </a:cubicBezTo>
                  <a:close/>
                  <a:moveTo>
                    <a:pt x="96" y="76"/>
                  </a:moveTo>
                  <a:cubicBezTo>
                    <a:pt x="96" y="78"/>
                    <a:pt x="95" y="80"/>
                    <a:pt x="93" y="80"/>
                  </a:cubicBezTo>
                  <a:cubicBezTo>
                    <a:pt x="93" y="80"/>
                    <a:pt x="93" y="80"/>
                    <a:pt x="93" y="80"/>
                  </a:cubicBezTo>
                  <a:cubicBezTo>
                    <a:pt x="91" y="80"/>
                    <a:pt x="89" y="78"/>
                    <a:pt x="89" y="76"/>
                  </a:cubicBezTo>
                  <a:cubicBezTo>
                    <a:pt x="89" y="57"/>
                    <a:pt x="89" y="57"/>
                    <a:pt x="89" y="57"/>
                  </a:cubicBezTo>
                  <a:cubicBezTo>
                    <a:pt x="89" y="55"/>
                    <a:pt x="91" y="54"/>
                    <a:pt x="93" y="54"/>
                  </a:cubicBezTo>
                  <a:cubicBezTo>
                    <a:pt x="93" y="54"/>
                    <a:pt x="93" y="54"/>
                    <a:pt x="93" y="54"/>
                  </a:cubicBezTo>
                  <a:cubicBezTo>
                    <a:pt x="95" y="54"/>
                    <a:pt x="97" y="55"/>
                    <a:pt x="96" y="57"/>
                  </a:cubicBezTo>
                  <a:lnTo>
                    <a:pt x="96" y="76"/>
                  </a:lnTo>
                  <a:close/>
                  <a:moveTo>
                    <a:pt x="97" y="41"/>
                  </a:moveTo>
                  <a:cubicBezTo>
                    <a:pt x="97" y="42"/>
                    <a:pt x="95" y="44"/>
                    <a:pt x="93" y="44"/>
                  </a:cubicBezTo>
                  <a:cubicBezTo>
                    <a:pt x="93" y="44"/>
                    <a:pt x="93" y="44"/>
                    <a:pt x="93" y="44"/>
                  </a:cubicBezTo>
                  <a:cubicBezTo>
                    <a:pt x="91" y="44"/>
                    <a:pt x="90" y="42"/>
                    <a:pt x="90" y="40"/>
                  </a:cubicBezTo>
                  <a:cubicBezTo>
                    <a:pt x="90" y="19"/>
                    <a:pt x="90" y="19"/>
                    <a:pt x="90" y="19"/>
                  </a:cubicBezTo>
                  <a:cubicBezTo>
                    <a:pt x="90" y="17"/>
                    <a:pt x="92" y="16"/>
                    <a:pt x="94" y="16"/>
                  </a:cubicBezTo>
                  <a:cubicBezTo>
                    <a:pt x="96" y="16"/>
                    <a:pt x="97" y="17"/>
                    <a:pt x="97" y="19"/>
                  </a:cubicBezTo>
                  <a:lnTo>
                    <a:pt x="97" y="41"/>
                  </a:lnTo>
                  <a:close/>
                  <a:moveTo>
                    <a:pt x="109" y="76"/>
                  </a:moveTo>
                  <a:cubicBezTo>
                    <a:pt x="109" y="78"/>
                    <a:pt x="107" y="80"/>
                    <a:pt x="106" y="80"/>
                  </a:cubicBezTo>
                  <a:cubicBezTo>
                    <a:pt x="105" y="80"/>
                    <a:pt x="105" y="80"/>
                    <a:pt x="105" y="80"/>
                  </a:cubicBezTo>
                  <a:cubicBezTo>
                    <a:pt x="103" y="80"/>
                    <a:pt x="102" y="78"/>
                    <a:pt x="102" y="76"/>
                  </a:cubicBezTo>
                  <a:cubicBezTo>
                    <a:pt x="103" y="57"/>
                    <a:pt x="103" y="57"/>
                    <a:pt x="103" y="57"/>
                  </a:cubicBezTo>
                  <a:cubicBezTo>
                    <a:pt x="103" y="55"/>
                    <a:pt x="105" y="53"/>
                    <a:pt x="107" y="54"/>
                  </a:cubicBezTo>
                  <a:cubicBezTo>
                    <a:pt x="109" y="54"/>
                    <a:pt x="110" y="55"/>
                    <a:pt x="110" y="57"/>
                  </a:cubicBezTo>
                  <a:lnTo>
                    <a:pt x="109" y="76"/>
                  </a:lnTo>
                  <a:close/>
                  <a:moveTo>
                    <a:pt x="111" y="41"/>
                  </a:moveTo>
                  <a:cubicBezTo>
                    <a:pt x="111" y="43"/>
                    <a:pt x="110" y="44"/>
                    <a:pt x="108" y="44"/>
                  </a:cubicBezTo>
                  <a:cubicBezTo>
                    <a:pt x="107" y="44"/>
                    <a:pt x="107" y="44"/>
                    <a:pt x="107" y="44"/>
                  </a:cubicBezTo>
                  <a:cubicBezTo>
                    <a:pt x="106" y="44"/>
                    <a:pt x="104" y="42"/>
                    <a:pt x="104" y="40"/>
                  </a:cubicBezTo>
                  <a:cubicBezTo>
                    <a:pt x="105" y="19"/>
                    <a:pt x="105" y="19"/>
                    <a:pt x="105" y="19"/>
                  </a:cubicBezTo>
                  <a:cubicBezTo>
                    <a:pt x="105" y="17"/>
                    <a:pt x="107" y="16"/>
                    <a:pt x="109" y="16"/>
                  </a:cubicBezTo>
                  <a:cubicBezTo>
                    <a:pt x="111" y="16"/>
                    <a:pt x="112" y="17"/>
                    <a:pt x="112" y="19"/>
                  </a:cubicBezTo>
                  <a:lnTo>
                    <a:pt x="111" y="4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7" name="Freeform 761"/>
            <p:cNvSpPr>
              <a:spLocks noEditPoints="1"/>
            </p:cNvSpPr>
            <p:nvPr/>
          </p:nvSpPr>
          <p:spPr bwMode="auto">
            <a:xfrm>
              <a:off x="7431962" y="5563109"/>
              <a:ext cx="37886" cy="37157"/>
            </a:xfrm>
            <a:custGeom>
              <a:avLst/>
              <a:gdLst>
                <a:gd name="T0" fmla="*/ 22 w 44"/>
                <a:gd name="T1" fmla="*/ 0 h 43"/>
                <a:gd name="T2" fmla="*/ 0 w 44"/>
                <a:gd name="T3" fmla="*/ 21 h 43"/>
                <a:gd name="T4" fmla="*/ 22 w 44"/>
                <a:gd name="T5" fmla="*/ 43 h 43"/>
                <a:gd name="T6" fmla="*/ 44 w 44"/>
                <a:gd name="T7" fmla="*/ 21 h 43"/>
                <a:gd name="T8" fmla="*/ 22 w 44"/>
                <a:gd name="T9" fmla="*/ 0 h 43"/>
                <a:gd name="T10" fmla="*/ 30 w 44"/>
                <a:gd name="T11" fmla="*/ 23 h 43"/>
                <a:gd name="T12" fmla="*/ 23 w 44"/>
                <a:gd name="T13" fmla="*/ 23 h 43"/>
                <a:gd name="T14" fmla="*/ 23 w 44"/>
                <a:gd name="T15" fmla="*/ 30 h 43"/>
                <a:gd name="T16" fmla="*/ 22 w 44"/>
                <a:gd name="T17" fmla="*/ 31 h 43"/>
                <a:gd name="T18" fmla="*/ 20 w 44"/>
                <a:gd name="T19" fmla="*/ 30 h 43"/>
                <a:gd name="T20" fmla="*/ 20 w 44"/>
                <a:gd name="T21" fmla="*/ 23 h 43"/>
                <a:gd name="T22" fmla="*/ 13 w 44"/>
                <a:gd name="T23" fmla="*/ 23 h 43"/>
                <a:gd name="T24" fmla="*/ 11 w 44"/>
                <a:gd name="T25" fmla="*/ 21 h 43"/>
                <a:gd name="T26" fmla="*/ 13 w 44"/>
                <a:gd name="T27" fmla="*/ 19 h 43"/>
                <a:gd name="T28" fmla="*/ 20 w 44"/>
                <a:gd name="T29" fmla="*/ 19 h 43"/>
                <a:gd name="T30" fmla="*/ 20 w 44"/>
                <a:gd name="T31" fmla="*/ 13 h 43"/>
                <a:gd name="T32" fmla="*/ 22 w 44"/>
                <a:gd name="T33" fmla="*/ 11 h 43"/>
                <a:gd name="T34" fmla="*/ 23 w 44"/>
                <a:gd name="T35" fmla="*/ 13 h 43"/>
                <a:gd name="T36" fmla="*/ 23 w 44"/>
                <a:gd name="T37" fmla="*/ 19 h 43"/>
                <a:gd name="T38" fmla="*/ 30 w 44"/>
                <a:gd name="T39" fmla="*/ 19 h 43"/>
                <a:gd name="T40" fmla="*/ 32 w 44"/>
                <a:gd name="T41" fmla="*/ 21 h 43"/>
                <a:gd name="T42" fmla="*/ 30 w 44"/>
                <a:gd name="T43" fmla="*/ 2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3">
                  <a:moveTo>
                    <a:pt x="22" y="0"/>
                  </a:moveTo>
                  <a:cubicBezTo>
                    <a:pt x="10" y="0"/>
                    <a:pt x="0" y="9"/>
                    <a:pt x="0" y="21"/>
                  </a:cubicBezTo>
                  <a:cubicBezTo>
                    <a:pt x="0" y="33"/>
                    <a:pt x="10" y="43"/>
                    <a:pt x="22" y="43"/>
                  </a:cubicBezTo>
                  <a:cubicBezTo>
                    <a:pt x="34" y="43"/>
                    <a:pt x="44" y="33"/>
                    <a:pt x="44" y="21"/>
                  </a:cubicBezTo>
                  <a:cubicBezTo>
                    <a:pt x="44" y="9"/>
                    <a:pt x="34" y="0"/>
                    <a:pt x="22" y="0"/>
                  </a:cubicBezTo>
                  <a:close/>
                  <a:moveTo>
                    <a:pt x="30" y="23"/>
                  </a:moveTo>
                  <a:cubicBezTo>
                    <a:pt x="23" y="23"/>
                    <a:pt x="23" y="23"/>
                    <a:pt x="23" y="23"/>
                  </a:cubicBezTo>
                  <a:cubicBezTo>
                    <a:pt x="23" y="30"/>
                    <a:pt x="23" y="30"/>
                    <a:pt x="23" y="30"/>
                  </a:cubicBezTo>
                  <a:cubicBezTo>
                    <a:pt x="23" y="30"/>
                    <a:pt x="22" y="31"/>
                    <a:pt x="22" y="31"/>
                  </a:cubicBezTo>
                  <a:cubicBezTo>
                    <a:pt x="21" y="31"/>
                    <a:pt x="20" y="30"/>
                    <a:pt x="20" y="30"/>
                  </a:cubicBezTo>
                  <a:cubicBezTo>
                    <a:pt x="20" y="23"/>
                    <a:pt x="20" y="23"/>
                    <a:pt x="20" y="23"/>
                  </a:cubicBezTo>
                  <a:cubicBezTo>
                    <a:pt x="13" y="23"/>
                    <a:pt x="13" y="23"/>
                    <a:pt x="13" y="23"/>
                  </a:cubicBezTo>
                  <a:cubicBezTo>
                    <a:pt x="12" y="23"/>
                    <a:pt x="11" y="22"/>
                    <a:pt x="11" y="21"/>
                  </a:cubicBezTo>
                  <a:cubicBezTo>
                    <a:pt x="11" y="20"/>
                    <a:pt x="12" y="19"/>
                    <a:pt x="13" y="19"/>
                  </a:cubicBezTo>
                  <a:cubicBezTo>
                    <a:pt x="20" y="19"/>
                    <a:pt x="20" y="19"/>
                    <a:pt x="20" y="19"/>
                  </a:cubicBezTo>
                  <a:cubicBezTo>
                    <a:pt x="20" y="13"/>
                    <a:pt x="20" y="13"/>
                    <a:pt x="20" y="13"/>
                  </a:cubicBezTo>
                  <a:cubicBezTo>
                    <a:pt x="20" y="12"/>
                    <a:pt x="21" y="11"/>
                    <a:pt x="22" y="11"/>
                  </a:cubicBezTo>
                  <a:cubicBezTo>
                    <a:pt x="22" y="11"/>
                    <a:pt x="23" y="12"/>
                    <a:pt x="23" y="13"/>
                  </a:cubicBezTo>
                  <a:cubicBezTo>
                    <a:pt x="23" y="19"/>
                    <a:pt x="23" y="19"/>
                    <a:pt x="23" y="19"/>
                  </a:cubicBezTo>
                  <a:cubicBezTo>
                    <a:pt x="30" y="19"/>
                    <a:pt x="30" y="19"/>
                    <a:pt x="30" y="19"/>
                  </a:cubicBezTo>
                  <a:cubicBezTo>
                    <a:pt x="31" y="19"/>
                    <a:pt x="32" y="20"/>
                    <a:pt x="32" y="21"/>
                  </a:cubicBezTo>
                  <a:cubicBezTo>
                    <a:pt x="32" y="22"/>
                    <a:pt x="31" y="23"/>
                    <a:pt x="30" y="2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8" name="Freeform 762"/>
            <p:cNvSpPr>
              <a:spLocks noEditPoints="1"/>
            </p:cNvSpPr>
            <p:nvPr/>
          </p:nvSpPr>
          <p:spPr bwMode="auto">
            <a:xfrm>
              <a:off x="5056827" y="5876394"/>
              <a:ext cx="94714" cy="24043"/>
            </a:xfrm>
            <a:custGeom>
              <a:avLst/>
              <a:gdLst>
                <a:gd name="T0" fmla="*/ 14 w 110"/>
                <a:gd name="T1" fmla="*/ 0 h 28"/>
                <a:gd name="T2" fmla="*/ 0 w 110"/>
                <a:gd name="T3" fmla="*/ 14 h 28"/>
                <a:gd name="T4" fmla="*/ 14 w 110"/>
                <a:gd name="T5" fmla="*/ 28 h 28"/>
                <a:gd name="T6" fmla="*/ 28 w 110"/>
                <a:gd name="T7" fmla="*/ 14 h 28"/>
                <a:gd name="T8" fmla="*/ 14 w 110"/>
                <a:gd name="T9" fmla="*/ 0 h 28"/>
                <a:gd name="T10" fmla="*/ 96 w 110"/>
                <a:gd name="T11" fmla="*/ 0 h 28"/>
                <a:gd name="T12" fmla="*/ 82 w 110"/>
                <a:gd name="T13" fmla="*/ 14 h 28"/>
                <a:gd name="T14" fmla="*/ 96 w 110"/>
                <a:gd name="T15" fmla="*/ 28 h 28"/>
                <a:gd name="T16" fmla="*/ 110 w 110"/>
                <a:gd name="T17" fmla="*/ 14 h 28"/>
                <a:gd name="T18" fmla="*/ 96 w 110"/>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28">
                  <a:moveTo>
                    <a:pt x="14" y="0"/>
                  </a:moveTo>
                  <a:cubicBezTo>
                    <a:pt x="6" y="0"/>
                    <a:pt x="0" y="6"/>
                    <a:pt x="0" y="14"/>
                  </a:cubicBezTo>
                  <a:cubicBezTo>
                    <a:pt x="0" y="22"/>
                    <a:pt x="6" y="28"/>
                    <a:pt x="14" y="28"/>
                  </a:cubicBezTo>
                  <a:cubicBezTo>
                    <a:pt x="22" y="28"/>
                    <a:pt x="28" y="22"/>
                    <a:pt x="28" y="14"/>
                  </a:cubicBezTo>
                  <a:cubicBezTo>
                    <a:pt x="28" y="6"/>
                    <a:pt x="22" y="0"/>
                    <a:pt x="14" y="0"/>
                  </a:cubicBezTo>
                  <a:close/>
                  <a:moveTo>
                    <a:pt x="96" y="0"/>
                  </a:moveTo>
                  <a:cubicBezTo>
                    <a:pt x="88" y="0"/>
                    <a:pt x="82" y="6"/>
                    <a:pt x="82" y="14"/>
                  </a:cubicBezTo>
                  <a:cubicBezTo>
                    <a:pt x="82" y="22"/>
                    <a:pt x="88" y="28"/>
                    <a:pt x="96" y="28"/>
                  </a:cubicBezTo>
                  <a:cubicBezTo>
                    <a:pt x="104" y="28"/>
                    <a:pt x="110" y="22"/>
                    <a:pt x="110" y="14"/>
                  </a:cubicBezTo>
                  <a:cubicBezTo>
                    <a:pt x="110" y="6"/>
                    <a:pt x="104" y="0"/>
                    <a:pt x="9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29" name="Freeform 763"/>
            <p:cNvSpPr>
              <a:spLocks noEditPoints="1"/>
            </p:cNvSpPr>
            <p:nvPr/>
          </p:nvSpPr>
          <p:spPr bwMode="auto">
            <a:xfrm>
              <a:off x="4973406" y="5773301"/>
              <a:ext cx="201449" cy="93621"/>
            </a:xfrm>
            <a:custGeom>
              <a:avLst/>
              <a:gdLst>
                <a:gd name="T0" fmla="*/ 205 w 234"/>
                <a:gd name="T1" fmla="*/ 20 h 109"/>
                <a:gd name="T2" fmla="*/ 9 w 234"/>
                <a:gd name="T3" fmla="*/ 0 h 109"/>
                <a:gd name="T4" fmla="*/ 9 w 234"/>
                <a:gd name="T5" fmla="*/ 22 h 109"/>
                <a:gd name="T6" fmla="*/ 84 w 234"/>
                <a:gd name="T7" fmla="*/ 104 h 109"/>
                <a:gd name="T8" fmla="*/ 213 w 234"/>
                <a:gd name="T9" fmla="*/ 104 h 109"/>
                <a:gd name="T10" fmla="*/ 184 w 234"/>
                <a:gd name="T11" fmla="*/ 42 h 109"/>
                <a:gd name="T12" fmla="*/ 199 w 234"/>
                <a:gd name="T13" fmla="*/ 42 h 109"/>
                <a:gd name="T14" fmla="*/ 191 w 234"/>
                <a:gd name="T15" fmla="*/ 49 h 109"/>
                <a:gd name="T16" fmla="*/ 162 w 234"/>
                <a:gd name="T17" fmla="*/ 42 h 109"/>
                <a:gd name="T18" fmla="*/ 177 w 234"/>
                <a:gd name="T19" fmla="*/ 42 h 109"/>
                <a:gd name="T20" fmla="*/ 168 w 234"/>
                <a:gd name="T21" fmla="*/ 49 h 109"/>
                <a:gd name="T22" fmla="*/ 139 w 234"/>
                <a:gd name="T23" fmla="*/ 42 h 109"/>
                <a:gd name="T24" fmla="*/ 154 w 234"/>
                <a:gd name="T25" fmla="*/ 42 h 109"/>
                <a:gd name="T26" fmla="*/ 145 w 234"/>
                <a:gd name="T27" fmla="*/ 49 h 109"/>
                <a:gd name="T28" fmla="*/ 116 w 234"/>
                <a:gd name="T29" fmla="*/ 42 h 109"/>
                <a:gd name="T30" fmla="*/ 131 w 234"/>
                <a:gd name="T31" fmla="*/ 42 h 109"/>
                <a:gd name="T32" fmla="*/ 122 w 234"/>
                <a:gd name="T33" fmla="*/ 49 h 109"/>
                <a:gd name="T34" fmla="*/ 94 w 234"/>
                <a:gd name="T35" fmla="*/ 42 h 109"/>
                <a:gd name="T36" fmla="*/ 108 w 234"/>
                <a:gd name="T37" fmla="*/ 42 h 109"/>
                <a:gd name="T38" fmla="*/ 100 w 234"/>
                <a:gd name="T39" fmla="*/ 49 h 109"/>
                <a:gd name="T40" fmla="*/ 77 w 234"/>
                <a:gd name="T41" fmla="*/ 49 h 109"/>
                <a:gd name="T42" fmla="*/ 77 w 234"/>
                <a:gd name="T43" fmla="*/ 35 h 109"/>
                <a:gd name="T44" fmla="*/ 86 w 234"/>
                <a:gd name="T45" fmla="*/ 43 h 109"/>
                <a:gd name="T46" fmla="*/ 91 w 234"/>
                <a:gd name="T47" fmla="*/ 71 h 109"/>
                <a:gd name="T48" fmla="*/ 82 w 234"/>
                <a:gd name="T49" fmla="*/ 64 h 109"/>
                <a:gd name="T50" fmla="*/ 97 w 234"/>
                <a:gd name="T51" fmla="*/ 64 h 109"/>
                <a:gd name="T52" fmla="*/ 108 w 234"/>
                <a:gd name="T53" fmla="*/ 88 h 109"/>
                <a:gd name="T54" fmla="*/ 94 w 234"/>
                <a:gd name="T55" fmla="*/ 88 h 109"/>
                <a:gd name="T56" fmla="*/ 102 w 234"/>
                <a:gd name="T57" fmla="*/ 80 h 109"/>
                <a:gd name="T58" fmla="*/ 111 w 234"/>
                <a:gd name="T59" fmla="*/ 71 h 109"/>
                <a:gd name="T60" fmla="*/ 111 w 234"/>
                <a:gd name="T61" fmla="*/ 57 h 109"/>
                <a:gd name="T62" fmla="*/ 120 w 234"/>
                <a:gd name="T63" fmla="*/ 65 h 109"/>
                <a:gd name="T64" fmla="*/ 131 w 234"/>
                <a:gd name="T65" fmla="*/ 88 h 109"/>
                <a:gd name="T66" fmla="*/ 116 w 234"/>
                <a:gd name="T67" fmla="*/ 88 h 109"/>
                <a:gd name="T68" fmla="*/ 125 w 234"/>
                <a:gd name="T69" fmla="*/ 80 h 109"/>
                <a:gd name="T70" fmla="*/ 134 w 234"/>
                <a:gd name="T71" fmla="*/ 71 h 109"/>
                <a:gd name="T72" fmla="*/ 134 w 234"/>
                <a:gd name="T73" fmla="*/ 57 h 109"/>
                <a:gd name="T74" fmla="*/ 143 w 234"/>
                <a:gd name="T75" fmla="*/ 65 h 109"/>
                <a:gd name="T76" fmla="*/ 154 w 234"/>
                <a:gd name="T77" fmla="*/ 88 h 109"/>
                <a:gd name="T78" fmla="*/ 139 w 234"/>
                <a:gd name="T79" fmla="*/ 88 h 109"/>
                <a:gd name="T80" fmla="*/ 148 w 234"/>
                <a:gd name="T81" fmla="*/ 80 h 109"/>
                <a:gd name="T82" fmla="*/ 157 w 234"/>
                <a:gd name="T83" fmla="*/ 71 h 109"/>
                <a:gd name="T84" fmla="*/ 157 w 234"/>
                <a:gd name="T85" fmla="*/ 57 h 109"/>
                <a:gd name="T86" fmla="*/ 165 w 234"/>
                <a:gd name="T87" fmla="*/ 65 h 109"/>
                <a:gd name="T88" fmla="*/ 177 w 234"/>
                <a:gd name="T89" fmla="*/ 88 h 109"/>
                <a:gd name="T90" fmla="*/ 162 w 234"/>
                <a:gd name="T91" fmla="*/ 88 h 109"/>
                <a:gd name="T92" fmla="*/ 170 w 234"/>
                <a:gd name="T93" fmla="*/ 80 h 109"/>
                <a:gd name="T94" fmla="*/ 179 w 234"/>
                <a:gd name="T95" fmla="*/ 71 h 109"/>
                <a:gd name="T96" fmla="*/ 179 w 234"/>
                <a:gd name="T97" fmla="*/ 57 h 109"/>
                <a:gd name="T98" fmla="*/ 188 w 234"/>
                <a:gd name="T99" fmla="*/ 65 h 109"/>
                <a:gd name="T100" fmla="*/ 199 w 234"/>
                <a:gd name="T101" fmla="*/ 88 h 109"/>
                <a:gd name="T102" fmla="*/ 184 w 234"/>
                <a:gd name="T103" fmla="*/ 88 h 109"/>
                <a:gd name="T104" fmla="*/ 193 w 234"/>
                <a:gd name="T105" fmla="*/ 80 h 109"/>
                <a:gd name="T106" fmla="*/ 211 w 234"/>
                <a:gd name="T107" fmla="*/ 65 h 109"/>
                <a:gd name="T108" fmla="*/ 196 w 234"/>
                <a:gd name="T109" fmla="*/ 65 h 109"/>
                <a:gd name="T110" fmla="*/ 205 w 234"/>
                <a:gd name="T111" fmla="*/ 5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4" h="109">
                  <a:moveTo>
                    <a:pt x="232" y="60"/>
                  </a:moveTo>
                  <a:cubicBezTo>
                    <a:pt x="216" y="60"/>
                    <a:pt x="203" y="47"/>
                    <a:pt x="203" y="31"/>
                  </a:cubicBezTo>
                  <a:cubicBezTo>
                    <a:pt x="203" y="27"/>
                    <a:pt x="203" y="23"/>
                    <a:pt x="205" y="20"/>
                  </a:cubicBezTo>
                  <a:cubicBezTo>
                    <a:pt x="63" y="20"/>
                    <a:pt x="63" y="20"/>
                    <a:pt x="63" y="20"/>
                  </a:cubicBezTo>
                  <a:cubicBezTo>
                    <a:pt x="51" y="0"/>
                    <a:pt x="51" y="0"/>
                    <a:pt x="51" y="0"/>
                  </a:cubicBezTo>
                  <a:cubicBezTo>
                    <a:pt x="9" y="0"/>
                    <a:pt x="9" y="0"/>
                    <a:pt x="9" y="0"/>
                  </a:cubicBezTo>
                  <a:cubicBezTo>
                    <a:pt x="4" y="0"/>
                    <a:pt x="0" y="4"/>
                    <a:pt x="0" y="9"/>
                  </a:cubicBezTo>
                  <a:cubicBezTo>
                    <a:pt x="0" y="13"/>
                    <a:pt x="0" y="13"/>
                    <a:pt x="0" y="13"/>
                  </a:cubicBezTo>
                  <a:cubicBezTo>
                    <a:pt x="0" y="18"/>
                    <a:pt x="4" y="22"/>
                    <a:pt x="9" y="22"/>
                  </a:cubicBezTo>
                  <a:cubicBezTo>
                    <a:pt x="36" y="22"/>
                    <a:pt x="36" y="22"/>
                    <a:pt x="36" y="22"/>
                  </a:cubicBezTo>
                  <a:cubicBezTo>
                    <a:pt x="36" y="23"/>
                    <a:pt x="36" y="24"/>
                    <a:pt x="37" y="26"/>
                  </a:cubicBezTo>
                  <a:cubicBezTo>
                    <a:pt x="84" y="104"/>
                    <a:pt x="84" y="104"/>
                    <a:pt x="84" y="104"/>
                  </a:cubicBezTo>
                  <a:cubicBezTo>
                    <a:pt x="86" y="107"/>
                    <a:pt x="90" y="109"/>
                    <a:pt x="93" y="109"/>
                  </a:cubicBezTo>
                  <a:cubicBezTo>
                    <a:pt x="205" y="109"/>
                    <a:pt x="205" y="109"/>
                    <a:pt x="205" y="109"/>
                  </a:cubicBezTo>
                  <a:cubicBezTo>
                    <a:pt x="208" y="109"/>
                    <a:pt x="212" y="107"/>
                    <a:pt x="213" y="104"/>
                  </a:cubicBezTo>
                  <a:cubicBezTo>
                    <a:pt x="234" y="60"/>
                    <a:pt x="234" y="60"/>
                    <a:pt x="234" y="60"/>
                  </a:cubicBezTo>
                  <a:cubicBezTo>
                    <a:pt x="233" y="60"/>
                    <a:pt x="233" y="60"/>
                    <a:pt x="232" y="60"/>
                  </a:cubicBezTo>
                  <a:close/>
                  <a:moveTo>
                    <a:pt x="184" y="42"/>
                  </a:moveTo>
                  <a:cubicBezTo>
                    <a:pt x="184" y="38"/>
                    <a:pt x="187" y="35"/>
                    <a:pt x="191" y="35"/>
                  </a:cubicBezTo>
                  <a:cubicBezTo>
                    <a:pt x="193" y="35"/>
                    <a:pt x="193" y="35"/>
                    <a:pt x="193" y="35"/>
                  </a:cubicBezTo>
                  <a:cubicBezTo>
                    <a:pt x="196" y="35"/>
                    <a:pt x="199" y="38"/>
                    <a:pt x="199" y="42"/>
                  </a:cubicBezTo>
                  <a:cubicBezTo>
                    <a:pt x="199" y="43"/>
                    <a:pt x="199" y="43"/>
                    <a:pt x="199" y="43"/>
                  </a:cubicBezTo>
                  <a:cubicBezTo>
                    <a:pt x="199" y="46"/>
                    <a:pt x="196" y="49"/>
                    <a:pt x="193" y="49"/>
                  </a:cubicBezTo>
                  <a:cubicBezTo>
                    <a:pt x="191" y="49"/>
                    <a:pt x="191" y="49"/>
                    <a:pt x="191" y="49"/>
                  </a:cubicBezTo>
                  <a:cubicBezTo>
                    <a:pt x="187" y="49"/>
                    <a:pt x="184" y="46"/>
                    <a:pt x="184" y="43"/>
                  </a:cubicBezTo>
                  <a:lnTo>
                    <a:pt x="184" y="42"/>
                  </a:lnTo>
                  <a:close/>
                  <a:moveTo>
                    <a:pt x="162" y="42"/>
                  </a:moveTo>
                  <a:cubicBezTo>
                    <a:pt x="162" y="38"/>
                    <a:pt x="164" y="35"/>
                    <a:pt x="168" y="35"/>
                  </a:cubicBezTo>
                  <a:cubicBezTo>
                    <a:pt x="170" y="35"/>
                    <a:pt x="170" y="35"/>
                    <a:pt x="170" y="35"/>
                  </a:cubicBezTo>
                  <a:cubicBezTo>
                    <a:pt x="174" y="35"/>
                    <a:pt x="177" y="38"/>
                    <a:pt x="177" y="42"/>
                  </a:cubicBezTo>
                  <a:cubicBezTo>
                    <a:pt x="177" y="43"/>
                    <a:pt x="177" y="43"/>
                    <a:pt x="177" y="43"/>
                  </a:cubicBezTo>
                  <a:cubicBezTo>
                    <a:pt x="177" y="46"/>
                    <a:pt x="174" y="49"/>
                    <a:pt x="170" y="49"/>
                  </a:cubicBezTo>
                  <a:cubicBezTo>
                    <a:pt x="168" y="49"/>
                    <a:pt x="168" y="49"/>
                    <a:pt x="168" y="49"/>
                  </a:cubicBezTo>
                  <a:cubicBezTo>
                    <a:pt x="164" y="49"/>
                    <a:pt x="162" y="46"/>
                    <a:pt x="162" y="43"/>
                  </a:cubicBezTo>
                  <a:lnTo>
                    <a:pt x="162" y="42"/>
                  </a:lnTo>
                  <a:close/>
                  <a:moveTo>
                    <a:pt x="139" y="42"/>
                  </a:moveTo>
                  <a:cubicBezTo>
                    <a:pt x="139" y="38"/>
                    <a:pt x="142" y="35"/>
                    <a:pt x="145" y="35"/>
                  </a:cubicBezTo>
                  <a:cubicBezTo>
                    <a:pt x="148" y="35"/>
                    <a:pt x="148" y="35"/>
                    <a:pt x="148" y="35"/>
                  </a:cubicBezTo>
                  <a:cubicBezTo>
                    <a:pt x="151" y="35"/>
                    <a:pt x="154" y="38"/>
                    <a:pt x="154" y="42"/>
                  </a:cubicBezTo>
                  <a:cubicBezTo>
                    <a:pt x="154" y="43"/>
                    <a:pt x="154" y="43"/>
                    <a:pt x="154" y="43"/>
                  </a:cubicBezTo>
                  <a:cubicBezTo>
                    <a:pt x="154" y="46"/>
                    <a:pt x="151" y="49"/>
                    <a:pt x="148" y="49"/>
                  </a:cubicBezTo>
                  <a:cubicBezTo>
                    <a:pt x="145" y="49"/>
                    <a:pt x="145" y="49"/>
                    <a:pt x="145" y="49"/>
                  </a:cubicBezTo>
                  <a:cubicBezTo>
                    <a:pt x="142" y="49"/>
                    <a:pt x="139" y="46"/>
                    <a:pt x="139" y="43"/>
                  </a:cubicBezTo>
                  <a:lnTo>
                    <a:pt x="139" y="42"/>
                  </a:lnTo>
                  <a:close/>
                  <a:moveTo>
                    <a:pt x="116" y="42"/>
                  </a:moveTo>
                  <a:cubicBezTo>
                    <a:pt x="116" y="38"/>
                    <a:pt x="119" y="35"/>
                    <a:pt x="122" y="35"/>
                  </a:cubicBezTo>
                  <a:cubicBezTo>
                    <a:pt x="125" y="35"/>
                    <a:pt x="125" y="35"/>
                    <a:pt x="125" y="35"/>
                  </a:cubicBezTo>
                  <a:cubicBezTo>
                    <a:pt x="128" y="35"/>
                    <a:pt x="131" y="38"/>
                    <a:pt x="131" y="42"/>
                  </a:cubicBezTo>
                  <a:cubicBezTo>
                    <a:pt x="131" y="43"/>
                    <a:pt x="131" y="43"/>
                    <a:pt x="131" y="43"/>
                  </a:cubicBezTo>
                  <a:cubicBezTo>
                    <a:pt x="131" y="46"/>
                    <a:pt x="128" y="49"/>
                    <a:pt x="125" y="49"/>
                  </a:cubicBezTo>
                  <a:cubicBezTo>
                    <a:pt x="122" y="49"/>
                    <a:pt x="122" y="49"/>
                    <a:pt x="122" y="49"/>
                  </a:cubicBezTo>
                  <a:cubicBezTo>
                    <a:pt x="119" y="49"/>
                    <a:pt x="116" y="46"/>
                    <a:pt x="116" y="43"/>
                  </a:cubicBezTo>
                  <a:lnTo>
                    <a:pt x="116" y="42"/>
                  </a:lnTo>
                  <a:close/>
                  <a:moveTo>
                    <a:pt x="94" y="42"/>
                  </a:moveTo>
                  <a:cubicBezTo>
                    <a:pt x="94" y="38"/>
                    <a:pt x="96" y="35"/>
                    <a:pt x="100" y="35"/>
                  </a:cubicBezTo>
                  <a:cubicBezTo>
                    <a:pt x="102" y="35"/>
                    <a:pt x="102" y="35"/>
                    <a:pt x="102" y="35"/>
                  </a:cubicBezTo>
                  <a:cubicBezTo>
                    <a:pt x="106" y="35"/>
                    <a:pt x="108" y="38"/>
                    <a:pt x="108" y="42"/>
                  </a:cubicBezTo>
                  <a:cubicBezTo>
                    <a:pt x="108" y="43"/>
                    <a:pt x="108" y="43"/>
                    <a:pt x="108" y="43"/>
                  </a:cubicBezTo>
                  <a:cubicBezTo>
                    <a:pt x="108" y="46"/>
                    <a:pt x="106" y="49"/>
                    <a:pt x="102" y="49"/>
                  </a:cubicBezTo>
                  <a:cubicBezTo>
                    <a:pt x="100" y="49"/>
                    <a:pt x="100" y="49"/>
                    <a:pt x="100" y="49"/>
                  </a:cubicBezTo>
                  <a:cubicBezTo>
                    <a:pt x="96" y="49"/>
                    <a:pt x="94" y="46"/>
                    <a:pt x="94" y="43"/>
                  </a:cubicBezTo>
                  <a:lnTo>
                    <a:pt x="94" y="42"/>
                  </a:lnTo>
                  <a:close/>
                  <a:moveTo>
                    <a:pt x="77" y="49"/>
                  </a:moveTo>
                  <a:cubicBezTo>
                    <a:pt x="74" y="49"/>
                    <a:pt x="71" y="46"/>
                    <a:pt x="71" y="43"/>
                  </a:cubicBezTo>
                  <a:cubicBezTo>
                    <a:pt x="71" y="42"/>
                    <a:pt x="71" y="42"/>
                    <a:pt x="71" y="42"/>
                  </a:cubicBezTo>
                  <a:cubicBezTo>
                    <a:pt x="71" y="38"/>
                    <a:pt x="74" y="35"/>
                    <a:pt x="77" y="35"/>
                  </a:cubicBezTo>
                  <a:cubicBezTo>
                    <a:pt x="79" y="35"/>
                    <a:pt x="79" y="35"/>
                    <a:pt x="79" y="35"/>
                  </a:cubicBezTo>
                  <a:cubicBezTo>
                    <a:pt x="83" y="35"/>
                    <a:pt x="86" y="38"/>
                    <a:pt x="86" y="42"/>
                  </a:cubicBezTo>
                  <a:cubicBezTo>
                    <a:pt x="86" y="43"/>
                    <a:pt x="86" y="43"/>
                    <a:pt x="86" y="43"/>
                  </a:cubicBezTo>
                  <a:cubicBezTo>
                    <a:pt x="86" y="46"/>
                    <a:pt x="83" y="49"/>
                    <a:pt x="79" y="49"/>
                  </a:cubicBezTo>
                  <a:lnTo>
                    <a:pt x="77" y="49"/>
                  </a:lnTo>
                  <a:close/>
                  <a:moveTo>
                    <a:pt x="91" y="71"/>
                  </a:moveTo>
                  <a:cubicBezTo>
                    <a:pt x="89" y="71"/>
                    <a:pt x="89" y="71"/>
                    <a:pt x="89" y="71"/>
                  </a:cubicBezTo>
                  <a:cubicBezTo>
                    <a:pt x="85" y="71"/>
                    <a:pt x="82" y="68"/>
                    <a:pt x="82" y="65"/>
                  </a:cubicBezTo>
                  <a:cubicBezTo>
                    <a:pt x="82" y="64"/>
                    <a:pt x="82" y="64"/>
                    <a:pt x="82" y="64"/>
                  </a:cubicBezTo>
                  <a:cubicBezTo>
                    <a:pt x="82" y="60"/>
                    <a:pt x="85" y="57"/>
                    <a:pt x="89" y="57"/>
                  </a:cubicBezTo>
                  <a:cubicBezTo>
                    <a:pt x="91" y="57"/>
                    <a:pt x="91" y="57"/>
                    <a:pt x="91" y="57"/>
                  </a:cubicBezTo>
                  <a:cubicBezTo>
                    <a:pt x="94" y="57"/>
                    <a:pt x="97" y="60"/>
                    <a:pt x="97" y="64"/>
                  </a:cubicBezTo>
                  <a:cubicBezTo>
                    <a:pt x="97" y="65"/>
                    <a:pt x="97" y="65"/>
                    <a:pt x="97" y="65"/>
                  </a:cubicBezTo>
                  <a:cubicBezTo>
                    <a:pt x="97" y="68"/>
                    <a:pt x="94" y="71"/>
                    <a:pt x="91" y="71"/>
                  </a:cubicBezTo>
                  <a:close/>
                  <a:moveTo>
                    <a:pt x="108" y="88"/>
                  </a:moveTo>
                  <a:cubicBezTo>
                    <a:pt x="108" y="91"/>
                    <a:pt x="106" y="94"/>
                    <a:pt x="102" y="94"/>
                  </a:cubicBezTo>
                  <a:cubicBezTo>
                    <a:pt x="100" y="94"/>
                    <a:pt x="100" y="94"/>
                    <a:pt x="100" y="94"/>
                  </a:cubicBezTo>
                  <a:cubicBezTo>
                    <a:pt x="96" y="94"/>
                    <a:pt x="94" y="91"/>
                    <a:pt x="94" y="88"/>
                  </a:cubicBezTo>
                  <a:cubicBezTo>
                    <a:pt x="94" y="87"/>
                    <a:pt x="94" y="87"/>
                    <a:pt x="94" y="87"/>
                  </a:cubicBezTo>
                  <a:cubicBezTo>
                    <a:pt x="94" y="83"/>
                    <a:pt x="96" y="80"/>
                    <a:pt x="100" y="80"/>
                  </a:cubicBezTo>
                  <a:cubicBezTo>
                    <a:pt x="102" y="80"/>
                    <a:pt x="102" y="80"/>
                    <a:pt x="102" y="80"/>
                  </a:cubicBezTo>
                  <a:cubicBezTo>
                    <a:pt x="106" y="80"/>
                    <a:pt x="108" y="83"/>
                    <a:pt x="108" y="87"/>
                  </a:cubicBezTo>
                  <a:lnTo>
                    <a:pt x="108" y="88"/>
                  </a:lnTo>
                  <a:close/>
                  <a:moveTo>
                    <a:pt x="111" y="71"/>
                  </a:moveTo>
                  <a:cubicBezTo>
                    <a:pt x="108" y="71"/>
                    <a:pt x="105" y="68"/>
                    <a:pt x="105" y="65"/>
                  </a:cubicBezTo>
                  <a:cubicBezTo>
                    <a:pt x="105" y="64"/>
                    <a:pt x="105" y="64"/>
                    <a:pt x="105" y="64"/>
                  </a:cubicBezTo>
                  <a:cubicBezTo>
                    <a:pt x="105" y="60"/>
                    <a:pt x="108" y="57"/>
                    <a:pt x="111" y="57"/>
                  </a:cubicBezTo>
                  <a:cubicBezTo>
                    <a:pt x="114" y="57"/>
                    <a:pt x="114" y="57"/>
                    <a:pt x="114" y="57"/>
                  </a:cubicBezTo>
                  <a:cubicBezTo>
                    <a:pt x="117" y="57"/>
                    <a:pt x="120" y="60"/>
                    <a:pt x="120" y="64"/>
                  </a:cubicBezTo>
                  <a:cubicBezTo>
                    <a:pt x="120" y="65"/>
                    <a:pt x="120" y="65"/>
                    <a:pt x="120" y="65"/>
                  </a:cubicBezTo>
                  <a:cubicBezTo>
                    <a:pt x="120" y="68"/>
                    <a:pt x="117" y="71"/>
                    <a:pt x="114" y="71"/>
                  </a:cubicBezTo>
                  <a:lnTo>
                    <a:pt x="111" y="71"/>
                  </a:lnTo>
                  <a:close/>
                  <a:moveTo>
                    <a:pt x="131" y="88"/>
                  </a:moveTo>
                  <a:cubicBezTo>
                    <a:pt x="131" y="91"/>
                    <a:pt x="128" y="94"/>
                    <a:pt x="125" y="94"/>
                  </a:cubicBezTo>
                  <a:cubicBezTo>
                    <a:pt x="122" y="94"/>
                    <a:pt x="122" y="94"/>
                    <a:pt x="122" y="94"/>
                  </a:cubicBezTo>
                  <a:cubicBezTo>
                    <a:pt x="119" y="94"/>
                    <a:pt x="116" y="91"/>
                    <a:pt x="116" y="88"/>
                  </a:cubicBezTo>
                  <a:cubicBezTo>
                    <a:pt x="116" y="87"/>
                    <a:pt x="116" y="87"/>
                    <a:pt x="116" y="87"/>
                  </a:cubicBezTo>
                  <a:cubicBezTo>
                    <a:pt x="116" y="83"/>
                    <a:pt x="119" y="80"/>
                    <a:pt x="122" y="80"/>
                  </a:cubicBezTo>
                  <a:cubicBezTo>
                    <a:pt x="125" y="80"/>
                    <a:pt x="125" y="80"/>
                    <a:pt x="125" y="80"/>
                  </a:cubicBezTo>
                  <a:cubicBezTo>
                    <a:pt x="128" y="80"/>
                    <a:pt x="131" y="83"/>
                    <a:pt x="131" y="87"/>
                  </a:cubicBezTo>
                  <a:lnTo>
                    <a:pt x="131" y="88"/>
                  </a:lnTo>
                  <a:close/>
                  <a:moveTo>
                    <a:pt x="134" y="71"/>
                  </a:moveTo>
                  <a:cubicBezTo>
                    <a:pt x="131" y="71"/>
                    <a:pt x="128" y="68"/>
                    <a:pt x="128" y="65"/>
                  </a:cubicBezTo>
                  <a:cubicBezTo>
                    <a:pt x="128" y="64"/>
                    <a:pt x="128" y="64"/>
                    <a:pt x="128" y="64"/>
                  </a:cubicBezTo>
                  <a:cubicBezTo>
                    <a:pt x="128" y="60"/>
                    <a:pt x="131" y="57"/>
                    <a:pt x="134" y="57"/>
                  </a:cubicBezTo>
                  <a:cubicBezTo>
                    <a:pt x="136" y="57"/>
                    <a:pt x="136" y="57"/>
                    <a:pt x="136" y="57"/>
                  </a:cubicBezTo>
                  <a:cubicBezTo>
                    <a:pt x="140" y="57"/>
                    <a:pt x="143" y="60"/>
                    <a:pt x="143" y="64"/>
                  </a:cubicBezTo>
                  <a:cubicBezTo>
                    <a:pt x="143" y="65"/>
                    <a:pt x="143" y="65"/>
                    <a:pt x="143" y="65"/>
                  </a:cubicBezTo>
                  <a:cubicBezTo>
                    <a:pt x="143" y="68"/>
                    <a:pt x="140" y="71"/>
                    <a:pt x="136" y="71"/>
                  </a:cubicBezTo>
                  <a:lnTo>
                    <a:pt x="134" y="71"/>
                  </a:lnTo>
                  <a:close/>
                  <a:moveTo>
                    <a:pt x="154" y="88"/>
                  </a:moveTo>
                  <a:cubicBezTo>
                    <a:pt x="154" y="91"/>
                    <a:pt x="151" y="94"/>
                    <a:pt x="148" y="94"/>
                  </a:cubicBezTo>
                  <a:cubicBezTo>
                    <a:pt x="145" y="94"/>
                    <a:pt x="145" y="94"/>
                    <a:pt x="145" y="94"/>
                  </a:cubicBezTo>
                  <a:cubicBezTo>
                    <a:pt x="142" y="94"/>
                    <a:pt x="139" y="91"/>
                    <a:pt x="139" y="88"/>
                  </a:cubicBezTo>
                  <a:cubicBezTo>
                    <a:pt x="139" y="87"/>
                    <a:pt x="139" y="87"/>
                    <a:pt x="139" y="87"/>
                  </a:cubicBezTo>
                  <a:cubicBezTo>
                    <a:pt x="139" y="83"/>
                    <a:pt x="142" y="80"/>
                    <a:pt x="145" y="80"/>
                  </a:cubicBezTo>
                  <a:cubicBezTo>
                    <a:pt x="148" y="80"/>
                    <a:pt x="148" y="80"/>
                    <a:pt x="148" y="80"/>
                  </a:cubicBezTo>
                  <a:cubicBezTo>
                    <a:pt x="151" y="80"/>
                    <a:pt x="154" y="83"/>
                    <a:pt x="154" y="87"/>
                  </a:cubicBezTo>
                  <a:lnTo>
                    <a:pt x="154" y="88"/>
                  </a:lnTo>
                  <a:close/>
                  <a:moveTo>
                    <a:pt x="157" y="71"/>
                  </a:moveTo>
                  <a:cubicBezTo>
                    <a:pt x="153" y="71"/>
                    <a:pt x="150" y="68"/>
                    <a:pt x="150" y="65"/>
                  </a:cubicBezTo>
                  <a:cubicBezTo>
                    <a:pt x="150" y="64"/>
                    <a:pt x="150" y="64"/>
                    <a:pt x="150" y="64"/>
                  </a:cubicBezTo>
                  <a:cubicBezTo>
                    <a:pt x="150" y="60"/>
                    <a:pt x="153" y="57"/>
                    <a:pt x="157" y="57"/>
                  </a:cubicBezTo>
                  <a:cubicBezTo>
                    <a:pt x="159" y="57"/>
                    <a:pt x="159" y="57"/>
                    <a:pt x="159" y="57"/>
                  </a:cubicBezTo>
                  <a:cubicBezTo>
                    <a:pt x="163" y="57"/>
                    <a:pt x="165" y="60"/>
                    <a:pt x="165" y="64"/>
                  </a:cubicBezTo>
                  <a:cubicBezTo>
                    <a:pt x="165" y="65"/>
                    <a:pt x="165" y="65"/>
                    <a:pt x="165" y="65"/>
                  </a:cubicBezTo>
                  <a:cubicBezTo>
                    <a:pt x="165" y="68"/>
                    <a:pt x="163" y="71"/>
                    <a:pt x="159" y="71"/>
                  </a:cubicBezTo>
                  <a:lnTo>
                    <a:pt x="157" y="71"/>
                  </a:lnTo>
                  <a:close/>
                  <a:moveTo>
                    <a:pt x="177" y="88"/>
                  </a:moveTo>
                  <a:cubicBezTo>
                    <a:pt x="177" y="91"/>
                    <a:pt x="174" y="94"/>
                    <a:pt x="170" y="94"/>
                  </a:cubicBezTo>
                  <a:cubicBezTo>
                    <a:pt x="168" y="94"/>
                    <a:pt x="168" y="94"/>
                    <a:pt x="168" y="94"/>
                  </a:cubicBezTo>
                  <a:cubicBezTo>
                    <a:pt x="164" y="94"/>
                    <a:pt x="162" y="91"/>
                    <a:pt x="162" y="88"/>
                  </a:cubicBezTo>
                  <a:cubicBezTo>
                    <a:pt x="162" y="87"/>
                    <a:pt x="162" y="87"/>
                    <a:pt x="162" y="87"/>
                  </a:cubicBezTo>
                  <a:cubicBezTo>
                    <a:pt x="162" y="83"/>
                    <a:pt x="164" y="80"/>
                    <a:pt x="168" y="80"/>
                  </a:cubicBezTo>
                  <a:cubicBezTo>
                    <a:pt x="170" y="80"/>
                    <a:pt x="170" y="80"/>
                    <a:pt x="170" y="80"/>
                  </a:cubicBezTo>
                  <a:cubicBezTo>
                    <a:pt x="174" y="80"/>
                    <a:pt x="177" y="83"/>
                    <a:pt x="177" y="87"/>
                  </a:cubicBezTo>
                  <a:lnTo>
                    <a:pt x="177" y="88"/>
                  </a:lnTo>
                  <a:close/>
                  <a:moveTo>
                    <a:pt x="179" y="71"/>
                  </a:moveTo>
                  <a:cubicBezTo>
                    <a:pt x="176" y="71"/>
                    <a:pt x="173" y="68"/>
                    <a:pt x="173" y="65"/>
                  </a:cubicBezTo>
                  <a:cubicBezTo>
                    <a:pt x="173" y="64"/>
                    <a:pt x="173" y="64"/>
                    <a:pt x="173" y="64"/>
                  </a:cubicBezTo>
                  <a:cubicBezTo>
                    <a:pt x="173" y="60"/>
                    <a:pt x="176" y="57"/>
                    <a:pt x="179" y="57"/>
                  </a:cubicBezTo>
                  <a:cubicBezTo>
                    <a:pt x="182" y="57"/>
                    <a:pt x="182" y="57"/>
                    <a:pt x="182" y="57"/>
                  </a:cubicBezTo>
                  <a:cubicBezTo>
                    <a:pt x="185" y="57"/>
                    <a:pt x="188" y="60"/>
                    <a:pt x="188" y="64"/>
                  </a:cubicBezTo>
                  <a:cubicBezTo>
                    <a:pt x="188" y="65"/>
                    <a:pt x="188" y="65"/>
                    <a:pt x="188" y="65"/>
                  </a:cubicBezTo>
                  <a:cubicBezTo>
                    <a:pt x="188" y="68"/>
                    <a:pt x="185" y="71"/>
                    <a:pt x="182" y="71"/>
                  </a:cubicBezTo>
                  <a:lnTo>
                    <a:pt x="179" y="71"/>
                  </a:lnTo>
                  <a:close/>
                  <a:moveTo>
                    <a:pt x="199" y="88"/>
                  </a:moveTo>
                  <a:cubicBezTo>
                    <a:pt x="199" y="91"/>
                    <a:pt x="196" y="94"/>
                    <a:pt x="193" y="94"/>
                  </a:cubicBezTo>
                  <a:cubicBezTo>
                    <a:pt x="191" y="94"/>
                    <a:pt x="191" y="94"/>
                    <a:pt x="191" y="94"/>
                  </a:cubicBezTo>
                  <a:cubicBezTo>
                    <a:pt x="187" y="94"/>
                    <a:pt x="184" y="91"/>
                    <a:pt x="184" y="88"/>
                  </a:cubicBezTo>
                  <a:cubicBezTo>
                    <a:pt x="184" y="87"/>
                    <a:pt x="184" y="87"/>
                    <a:pt x="184" y="87"/>
                  </a:cubicBezTo>
                  <a:cubicBezTo>
                    <a:pt x="184" y="83"/>
                    <a:pt x="187" y="80"/>
                    <a:pt x="191" y="80"/>
                  </a:cubicBezTo>
                  <a:cubicBezTo>
                    <a:pt x="193" y="80"/>
                    <a:pt x="193" y="80"/>
                    <a:pt x="193" y="80"/>
                  </a:cubicBezTo>
                  <a:cubicBezTo>
                    <a:pt x="196" y="80"/>
                    <a:pt x="199" y="83"/>
                    <a:pt x="199" y="87"/>
                  </a:cubicBezTo>
                  <a:lnTo>
                    <a:pt x="199" y="88"/>
                  </a:lnTo>
                  <a:close/>
                  <a:moveTo>
                    <a:pt x="211" y="65"/>
                  </a:moveTo>
                  <a:cubicBezTo>
                    <a:pt x="211" y="68"/>
                    <a:pt x="208" y="71"/>
                    <a:pt x="205" y="71"/>
                  </a:cubicBezTo>
                  <a:cubicBezTo>
                    <a:pt x="202" y="71"/>
                    <a:pt x="202" y="71"/>
                    <a:pt x="202" y="71"/>
                  </a:cubicBezTo>
                  <a:cubicBezTo>
                    <a:pt x="199" y="71"/>
                    <a:pt x="196" y="68"/>
                    <a:pt x="196" y="65"/>
                  </a:cubicBezTo>
                  <a:cubicBezTo>
                    <a:pt x="196" y="64"/>
                    <a:pt x="196" y="64"/>
                    <a:pt x="196" y="64"/>
                  </a:cubicBezTo>
                  <a:cubicBezTo>
                    <a:pt x="196" y="60"/>
                    <a:pt x="199" y="57"/>
                    <a:pt x="202" y="57"/>
                  </a:cubicBezTo>
                  <a:cubicBezTo>
                    <a:pt x="205" y="57"/>
                    <a:pt x="205" y="57"/>
                    <a:pt x="205" y="57"/>
                  </a:cubicBezTo>
                  <a:cubicBezTo>
                    <a:pt x="208" y="57"/>
                    <a:pt x="211" y="60"/>
                    <a:pt x="211" y="64"/>
                  </a:cubicBezTo>
                  <a:lnTo>
                    <a:pt x="211" y="6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0" name="Freeform 764"/>
            <p:cNvSpPr>
              <a:spLocks noEditPoints="1"/>
            </p:cNvSpPr>
            <p:nvPr/>
          </p:nvSpPr>
          <p:spPr bwMode="auto">
            <a:xfrm>
              <a:off x="5154091" y="5780951"/>
              <a:ext cx="37886" cy="37886"/>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30 w 44"/>
                <a:gd name="T11" fmla="*/ 23 h 44"/>
                <a:gd name="T12" fmla="*/ 24 w 44"/>
                <a:gd name="T13" fmla="*/ 23 h 44"/>
                <a:gd name="T14" fmla="*/ 24 w 44"/>
                <a:gd name="T15" fmla="*/ 30 h 44"/>
                <a:gd name="T16" fmla="*/ 22 w 44"/>
                <a:gd name="T17" fmla="*/ 32 h 44"/>
                <a:gd name="T18" fmla="*/ 20 w 44"/>
                <a:gd name="T19" fmla="*/ 30 h 44"/>
                <a:gd name="T20" fmla="*/ 20 w 44"/>
                <a:gd name="T21" fmla="*/ 23 h 44"/>
                <a:gd name="T22" fmla="*/ 14 w 44"/>
                <a:gd name="T23" fmla="*/ 23 h 44"/>
                <a:gd name="T24" fmla="*/ 12 w 44"/>
                <a:gd name="T25" fmla="*/ 22 h 44"/>
                <a:gd name="T26" fmla="*/ 14 w 44"/>
                <a:gd name="T27" fmla="*/ 20 h 44"/>
                <a:gd name="T28" fmla="*/ 20 w 44"/>
                <a:gd name="T29" fmla="*/ 20 h 44"/>
                <a:gd name="T30" fmla="*/ 20 w 44"/>
                <a:gd name="T31" fmla="*/ 13 h 44"/>
                <a:gd name="T32" fmla="*/ 22 w 44"/>
                <a:gd name="T33" fmla="*/ 11 h 44"/>
                <a:gd name="T34" fmla="*/ 24 w 44"/>
                <a:gd name="T35" fmla="*/ 13 h 44"/>
                <a:gd name="T36" fmla="*/ 24 w 44"/>
                <a:gd name="T37" fmla="*/ 20 h 44"/>
                <a:gd name="T38" fmla="*/ 30 w 44"/>
                <a:gd name="T39" fmla="*/ 20 h 44"/>
                <a:gd name="T40" fmla="*/ 32 w 44"/>
                <a:gd name="T41" fmla="*/ 22 h 44"/>
                <a:gd name="T42" fmla="*/ 30 w 44"/>
                <a:gd name="T43"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30" y="23"/>
                  </a:moveTo>
                  <a:cubicBezTo>
                    <a:pt x="24" y="23"/>
                    <a:pt x="24" y="23"/>
                    <a:pt x="24" y="23"/>
                  </a:cubicBezTo>
                  <a:cubicBezTo>
                    <a:pt x="24" y="30"/>
                    <a:pt x="24" y="30"/>
                    <a:pt x="24" y="30"/>
                  </a:cubicBezTo>
                  <a:cubicBezTo>
                    <a:pt x="24" y="31"/>
                    <a:pt x="23" y="32"/>
                    <a:pt x="22" y="32"/>
                  </a:cubicBezTo>
                  <a:cubicBezTo>
                    <a:pt x="21" y="32"/>
                    <a:pt x="20" y="31"/>
                    <a:pt x="20" y="30"/>
                  </a:cubicBezTo>
                  <a:cubicBezTo>
                    <a:pt x="20" y="23"/>
                    <a:pt x="20" y="23"/>
                    <a:pt x="20" y="23"/>
                  </a:cubicBezTo>
                  <a:cubicBezTo>
                    <a:pt x="14" y="23"/>
                    <a:pt x="14" y="23"/>
                    <a:pt x="14" y="23"/>
                  </a:cubicBezTo>
                  <a:cubicBezTo>
                    <a:pt x="13" y="23"/>
                    <a:pt x="12" y="22"/>
                    <a:pt x="12" y="22"/>
                  </a:cubicBezTo>
                  <a:cubicBezTo>
                    <a:pt x="12" y="21"/>
                    <a:pt x="13" y="20"/>
                    <a:pt x="14" y="20"/>
                  </a:cubicBezTo>
                  <a:cubicBezTo>
                    <a:pt x="20" y="20"/>
                    <a:pt x="20" y="20"/>
                    <a:pt x="20" y="20"/>
                  </a:cubicBezTo>
                  <a:cubicBezTo>
                    <a:pt x="20" y="13"/>
                    <a:pt x="20" y="13"/>
                    <a:pt x="20" y="13"/>
                  </a:cubicBezTo>
                  <a:cubicBezTo>
                    <a:pt x="20" y="12"/>
                    <a:pt x="21" y="11"/>
                    <a:pt x="22" y="11"/>
                  </a:cubicBezTo>
                  <a:cubicBezTo>
                    <a:pt x="23" y="11"/>
                    <a:pt x="24" y="12"/>
                    <a:pt x="24" y="13"/>
                  </a:cubicBezTo>
                  <a:cubicBezTo>
                    <a:pt x="24" y="20"/>
                    <a:pt x="24" y="20"/>
                    <a:pt x="24" y="20"/>
                  </a:cubicBezTo>
                  <a:cubicBezTo>
                    <a:pt x="30" y="20"/>
                    <a:pt x="30" y="20"/>
                    <a:pt x="30" y="20"/>
                  </a:cubicBezTo>
                  <a:cubicBezTo>
                    <a:pt x="31" y="20"/>
                    <a:pt x="32" y="21"/>
                    <a:pt x="32" y="22"/>
                  </a:cubicBezTo>
                  <a:cubicBezTo>
                    <a:pt x="32" y="22"/>
                    <a:pt x="31" y="23"/>
                    <a:pt x="30" y="2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1" name="Freeform 765"/>
            <p:cNvSpPr>
              <a:spLocks noEditPoints="1"/>
            </p:cNvSpPr>
            <p:nvPr/>
          </p:nvSpPr>
          <p:spPr bwMode="auto">
            <a:xfrm>
              <a:off x="4698736" y="5455645"/>
              <a:ext cx="161014" cy="127135"/>
            </a:xfrm>
            <a:custGeom>
              <a:avLst/>
              <a:gdLst>
                <a:gd name="T0" fmla="*/ 173 w 187"/>
                <a:gd name="T1" fmla="*/ 3 h 148"/>
                <a:gd name="T2" fmla="*/ 30 w 187"/>
                <a:gd name="T3" fmla="*/ 3 h 148"/>
                <a:gd name="T4" fmla="*/ 6 w 187"/>
                <a:gd name="T5" fmla="*/ 2 h 148"/>
                <a:gd name="T6" fmla="*/ 0 w 187"/>
                <a:gd name="T7" fmla="*/ 0 h 148"/>
                <a:gd name="T8" fmla="*/ 0 w 187"/>
                <a:gd name="T9" fmla="*/ 145 h 148"/>
                <a:gd name="T10" fmla="*/ 14 w 187"/>
                <a:gd name="T11" fmla="*/ 148 h 148"/>
                <a:gd name="T12" fmla="*/ 170 w 187"/>
                <a:gd name="T13" fmla="*/ 148 h 148"/>
                <a:gd name="T14" fmla="*/ 187 w 187"/>
                <a:gd name="T15" fmla="*/ 145 h 148"/>
                <a:gd name="T16" fmla="*/ 187 w 187"/>
                <a:gd name="T17" fmla="*/ 0 h 148"/>
                <a:gd name="T18" fmla="*/ 173 w 187"/>
                <a:gd name="T19" fmla="*/ 3 h 148"/>
                <a:gd name="T20" fmla="*/ 61 w 187"/>
                <a:gd name="T21" fmla="*/ 146 h 148"/>
                <a:gd name="T22" fmla="*/ 13 w 187"/>
                <a:gd name="T23" fmla="*/ 146 h 148"/>
                <a:gd name="T24" fmla="*/ 13 w 187"/>
                <a:gd name="T25" fmla="*/ 38 h 148"/>
                <a:gd name="T26" fmla="*/ 15 w 187"/>
                <a:gd name="T27" fmla="*/ 36 h 148"/>
                <a:gd name="T28" fmla="*/ 58 w 187"/>
                <a:gd name="T29" fmla="*/ 36 h 148"/>
                <a:gd name="T30" fmla="*/ 61 w 187"/>
                <a:gd name="T31" fmla="*/ 38 h 148"/>
                <a:gd name="T32" fmla="*/ 61 w 187"/>
                <a:gd name="T33" fmla="*/ 146 h 148"/>
                <a:gd name="T34" fmla="*/ 167 w 187"/>
                <a:gd name="T35" fmla="*/ 132 h 148"/>
                <a:gd name="T36" fmla="*/ 165 w 187"/>
                <a:gd name="T37" fmla="*/ 133 h 148"/>
                <a:gd name="T38" fmla="*/ 115 w 187"/>
                <a:gd name="T39" fmla="*/ 133 h 148"/>
                <a:gd name="T40" fmla="*/ 114 w 187"/>
                <a:gd name="T41" fmla="*/ 132 h 148"/>
                <a:gd name="T42" fmla="*/ 114 w 187"/>
                <a:gd name="T43" fmla="*/ 60 h 148"/>
                <a:gd name="T44" fmla="*/ 115 w 187"/>
                <a:gd name="T45" fmla="*/ 59 h 148"/>
                <a:gd name="T46" fmla="*/ 165 w 187"/>
                <a:gd name="T47" fmla="*/ 59 h 148"/>
                <a:gd name="T48" fmla="*/ 167 w 187"/>
                <a:gd name="T49" fmla="*/ 60 h 148"/>
                <a:gd name="T50" fmla="*/ 167 w 187"/>
                <a:gd name="T51" fmla="*/ 13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7" h="148">
                  <a:moveTo>
                    <a:pt x="173" y="3"/>
                  </a:moveTo>
                  <a:cubicBezTo>
                    <a:pt x="30" y="3"/>
                    <a:pt x="30" y="3"/>
                    <a:pt x="30" y="3"/>
                  </a:cubicBezTo>
                  <a:cubicBezTo>
                    <a:pt x="25" y="3"/>
                    <a:pt x="11" y="3"/>
                    <a:pt x="6" y="2"/>
                  </a:cubicBezTo>
                  <a:cubicBezTo>
                    <a:pt x="5" y="2"/>
                    <a:pt x="1" y="2"/>
                    <a:pt x="0" y="0"/>
                  </a:cubicBezTo>
                  <a:cubicBezTo>
                    <a:pt x="0" y="145"/>
                    <a:pt x="0" y="145"/>
                    <a:pt x="0" y="145"/>
                  </a:cubicBezTo>
                  <a:cubicBezTo>
                    <a:pt x="1" y="148"/>
                    <a:pt x="13" y="148"/>
                    <a:pt x="14" y="148"/>
                  </a:cubicBezTo>
                  <a:cubicBezTo>
                    <a:pt x="170" y="148"/>
                    <a:pt x="170" y="148"/>
                    <a:pt x="170" y="148"/>
                  </a:cubicBezTo>
                  <a:cubicBezTo>
                    <a:pt x="172" y="148"/>
                    <a:pt x="187" y="148"/>
                    <a:pt x="187" y="145"/>
                  </a:cubicBezTo>
                  <a:cubicBezTo>
                    <a:pt x="187" y="0"/>
                    <a:pt x="187" y="0"/>
                    <a:pt x="187" y="0"/>
                  </a:cubicBezTo>
                  <a:cubicBezTo>
                    <a:pt x="186" y="3"/>
                    <a:pt x="175" y="3"/>
                    <a:pt x="173" y="3"/>
                  </a:cubicBezTo>
                  <a:close/>
                  <a:moveTo>
                    <a:pt x="61" y="146"/>
                  </a:moveTo>
                  <a:cubicBezTo>
                    <a:pt x="13" y="146"/>
                    <a:pt x="13" y="146"/>
                    <a:pt x="13" y="146"/>
                  </a:cubicBezTo>
                  <a:cubicBezTo>
                    <a:pt x="13" y="38"/>
                    <a:pt x="13" y="38"/>
                    <a:pt x="13" y="38"/>
                  </a:cubicBezTo>
                  <a:cubicBezTo>
                    <a:pt x="13" y="37"/>
                    <a:pt x="14" y="36"/>
                    <a:pt x="15" y="36"/>
                  </a:cubicBezTo>
                  <a:cubicBezTo>
                    <a:pt x="58" y="36"/>
                    <a:pt x="58" y="36"/>
                    <a:pt x="58" y="36"/>
                  </a:cubicBezTo>
                  <a:cubicBezTo>
                    <a:pt x="60" y="36"/>
                    <a:pt x="61" y="37"/>
                    <a:pt x="61" y="38"/>
                  </a:cubicBezTo>
                  <a:lnTo>
                    <a:pt x="61" y="146"/>
                  </a:lnTo>
                  <a:close/>
                  <a:moveTo>
                    <a:pt x="167" y="132"/>
                  </a:moveTo>
                  <a:cubicBezTo>
                    <a:pt x="167" y="133"/>
                    <a:pt x="166" y="133"/>
                    <a:pt x="165" y="133"/>
                  </a:cubicBezTo>
                  <a:cubicBezTo>
                    <a:pt x="115" y="133"/>
                    <a:pt x="115" y="133"/>
                    <a:pt x="115" y="133"/>
                  </a:cubicBezTo>
                  <a:cubicBezTo>
                    <a:pt x="114" y="133"/>
                    <a:pt x="114" y="133"/>
                    <a:pt x="114" y="132"/>
                  </a:cubicBezTo>
                  <a:cubicBezTo>
                    <a:pt x="114" y="60"/>
                    <a:pt x="114" y="60"/>
                    <a:pt x="114" y="60"/>
                  </a:cubicBezTo>
                  <a:cubicBezTo>
                    <a:pt x="114" y="59"/>
                    <a:pt x="114" y="59"/>
                    <a:pt x="115" y="59"/>
                  </a:cubicBezTo>
                  <a:cubicBezTo>
                    <a:pt x="165" y="59"/>
                    <a:pt x="165" y="59"/>
                    <a:pt x="165" y="59"/>
                  </a:cubicBezTo>
                  <a:cubicBezTo>
                    <a:pt x="166" y="59"/>
                    <a:pt x="167" y="59"/>
                    <a:pt x="167" y="60"/>
                  </a:cubicBezTo>
                  <a:lnTo>
                    <a:pt x="167" y="13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2" name="Freeform 766"/>
            <p:cNvSpPr/>
            <p:nvPr/>
          </p:nvSpPr>
          <p:spPr bwMode="auto">
            <a:xfrm>
              <a:off x="4705657" y="5470216"/>
              <a:ext cx="25500" cy="24771"/>
            </a:xfrm>
            <a:custGeom>
              <a:avLst/>
              <a:gdLst>
                <a:gd name="T0" fmla="*/ 5 w 30"/>
                <a:gd name="T1" fmla="*/ 6 h 29"/>
                <a:gd name="T2" fmla="*/ 0 w 30"/>
                <a:gd name="T3" fmla="*/ 16 h 29"/>
                <a:gd name="T4" fmla="*/ 0 w 30"/>
                <a:gd name="T5" fmla="*/ 16 h 29"/>
                <a:gd name="T6" fmla="*/ 0 w 30"/>
                <a:gd name="T7" fmla="*/ 16 h 29"/>
                <a:gd name="T8" fmla="*/ 0 w 30"/>
                <a:gd name="T9" fmla="*/ 17 h 29"/>
                <a:gd name="T10" fmla="*/ 0 w 30"/>
                <a:gd name="T11" fmla="*/ 17 h 29"/>
                <a:gd name="T12" fmla="*/ 0 w 30"/>
                <a:gd name="T13" fmla="*/ 17 h 29"/>
                <a:gd name="T14" fmla="*/ 12 w 30"/>
                <a:gd name="T15" fmla="*/ 29 h 29"/>
                <a:gd name="T16" fmla="*/ 13 w 30"/>
                <a:gd name="T17" fmla="*/ 29 h 29"/>
                <a:gd name="T18" fmla="*/ 24 w 30"/>
                <a:gd name="T19" fmla="*/ 17 h 29"/>
                <a:gd name="T20" fmla="*/ 24 w 30"/>
                <a:gd name="T21" fmla="*/ 16 h 29"/>
                <a:gd name="T22" fmla="*/ 24 w 30"/>
                <a:gd name="T23" fmla="*/ 16 h 29"/>
                <a:gd name="T24" fmla="*/ 28 w 30"/>
                <a:gd name="T25" fmla="*/ 6 h 29"/>
                <a:gd name="T26" fmla="*/ 30 w 30"/>
                <a:gd name="T27" fmla="*/ 0 h 29"/>
                <a:gd name="T28" fmla="*/ 8 w 30"/>
                <a:gd name="T29" fmla="*/ 0 h 29"/>
                <a:gd name="T30" fmla="*/ 5 w 30"/>
                <a:gd name="T31"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29">
                  <a:moveTo>
                    <a:pt x="5" y="6"/>
                  </a:moveTo>
                  <a:cubicBezTo>
                    <a:pt x="3" y="9"/>
                    <a:pt x="2" y="13"/>
                    <a:pt x="0" y="16"/>
                  </a:cubicBezTo>
                  <a:cubicBezTo>
                    <a:pt x="0" y="16"/>
                    <a:pt x="0" y="16"/>
                    <a:pt x="0" y="16"/>
                  </a:cubicBezTo>
                  <a:cubicBezTo>
                    <a:pt x="0" y="16"/>
                    <a:pt x="0" y="16"/>
                    <a:pt x="0" y="16"/>
                  </a:cubicBezTo>
                  <a:cubicBezTo>
                    <a:pt x="0" y="17"/>
                    <a:pt x="0" y="17"/>
                    <a:pt x="0" y="17"/>
                  </a:cubicBezTo>
                  <a:cubicBezTo>
                    <a:pt x="0" y="17"/>
                    <a:pt x="0" y="17"/>
                    <a:pt x="0" y="17"/>
                  </a:cubicBezTo>
                  <a:cubicBezTo>
                    <a:pt x="0" y="17"/>
                    <a:pt x="0" y="17"/>
                    <a:pt x="0" y="17"/>
                  </a:cubicBezTo>
                  <a:cubicBezTo>
                    <a:pt x="0" y="24"/>
                    <a:pt x="5" y="29"/>
                    <a:pt x="12" y="29"/>
                  </a:cubicBezTo>
                  <a:cubicBezTo>
                    <a:pt x="13" y="29"/>
                    <a:pt x="13" y="29"/>
                    <a:pt x="13" y="29"/>
                  </a:cubicBezTo>
                  <a:cubicBezTo>
                    <a:pt x="19" y="29"/>
                    <a:pt x="24" y="24"/>
                    <a:pt x="24" y="17"/>
                  </a:cubicBezTo>
                  <a:cubicBezTo>
                    <a:pt x="24" y="16"/>
                    <a:pt x="24" y="16"/>
                    <a:pt x="24" y="16"/>
                  </a:cubicBezTo>
                  <a:cubicBezTo>
                    <a:pt x="24" y="16"/>
                    <a:pt x="24" y="16"/>
                    <a:pt x="24" y="16"/>
                  </a:cubicBezTo>
                  <a:cubicBezTo>
                    <a:pt x="26" y="13"/>
                    <a:pt x="27" y="9"/>
                    <a:pt x="28" y="6"/>
                  </a:cubicBezTo>
                  <a:cubicBezTo>
                    <a:pt x="30" y="0"/>
                    <a:pt x="30" y="0"/>
                    <a:pt x="30" y="0"/>
                  </a:cubicBezTo>
                  <a:cubicBezTo>
                    <a:pt x="8" y="0"/>
                    <a:pt x="8" y="0"/>
                    <a:pt x="8" y="0"/>
                  </a:cubicBezTo>
                  <a:lnTo>
                    <a:pt x="5"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3" name="Freeform 767"/>
            <p:cNvSpPr>
              <a:spLocks noEditPoints="1"/>
            </p:cNvSpPr>
            <p:nvPr/>
          </p:nvSpPr>
          <p:spPr bwMode="auto">
            <a:xfrm>
              <a:off x="4704564" y="5469488"/>
              <a:ext cx="26593" cy="25500"/>
            </a:xfrm>
            <a:custGeom>
              <a:avLst/>
              <a:gdLst>
                <a:gd name="T0" fmla="*/ 14 w 31"/>
                <a:gd name="T1" fmla="*/ 30 h 30"/>
                <a:gd name="T2" fmla="*/ 13 w 31"/>
                <a:gd name="T3" fmla="*/ 30 h 30"/>
                <a:gd name="T4" fmla="*/ 1 w 31"/>
                <a:gd name="T5" fmla="*/ 18 h 30"/>
                <a:gd name="T6" fmla="*/ 0 w 31"/>
                <a:gd name="T7" fmla="*/ 18 h 30"/>
                <a:gd name="T8" fmla="*/ 1 w 31"/>
                <a:gd name="T9" fmla="*/ 17 h 30"/>
                <a:gd name="T10" fmla="*/ 1 w 31"/>
                <a:gd name="T11" fmla="*/ 17 h 30"/>
                <a:gd name="T12" fmla="*/ 1 w 31"/>
                <a:gd name="T13" fmla="*/ 17 h 30"/>
                <a:gd name="T14" fmla="*/ 1 w 31"/>
                <a:gd name="T15" fmla="*/ 16 h 30"/>
                <a:gd name="T16" fmla="*/ 6 w 31"/>
                <a:gd name="T17" fmla="*/ 7 h 30"/>
                <a:gd name="T18" fmla="*/ 9 w 31"/>
                <a:gd name="T19" fmla="*/ 0 h 30"/>
                <a:gd name="T20" fmla="*/ 31 w 31"/>
                <a:gd name="T21" fmla="*/ 0 h 30"/>
                <a:gd name="T22" fmla="*/ 26 w 31"/>
                <a:gd name="T23" fmla="*/ 17 h 30"/>
                <a:gd name="T24" fmla="*/ 26 w 31"/>
                <a:gd name="T25" fmla="*/ 17 h 30"/>
                <a:gd name="T26" fmla="*/ 26 w 31"/>
                <a:gd name="T27" fmla="*/ 18 h 30"/>
                <a:gd name="T28" fmla="*/ 14 w 31"/>
                <a:gd name="T29" fmla="*/ 30 h 30"/>
                <a:gd name="T30" fmla="*/ 2 w 31"/>
                <a:gd name="T31" fmla="*/ 18 h 30"/>
                <a:gd name="T32" fmla="*/ 2 w 31"/>
                <a:gd name="T33" fmla="*/ 18 h 30"/>
                <a:gd name="T34" fmla="*/ 13 w 31"/>
                <a:gd name="T35" fmla="*/ 30 h 30"/>
                <a:gd name="T36" fmla="*/ 14 w 31"/>
                <a:gd name="T37" fmla="*/ 30 h 30"/>
                <a:gd name="T38" fmla="*/ 25 w 31"/>
                <a:gd name="T39" fmla="*/ 18 h 30"/>
                <a:gd name="T40" fmla="*/ 25 w 31"/>
                <a:gd name="T41" fmla="*/ 18 h 30"/>
                <a:gd name="T42" fmla="*/ 25 w 31"/>
                <a:gd name="T43" fmla="*/ 18 h 30"/>
                <a:gd name="T44" fmla="*/ 25 w 31"/>
                <a:gd name="T45" fmla="*/ 17 h 30"/>
                <a:gd name="T46" fmla="*/ 30 w 31"/>
                <a:gd name="T47" fmla="*/ 1 h 30"/>
                <a:gd name="T48" fmla="*/ 9 w 31"/>
                <a:gd name="T49" fmla="*/ 1 h 30"/>
                <a:gd name="T50" fmla="*/ 6 w 31"/>
                <a:gd name="T51" fmla="*/ 7 h 30"/>
                <a:gd name="T52" fmla="*/ 2 w 31"/>
                <a:gd name="T53" fmla="*/ 16 h 30"/>
                <a:gd name="T54" fmla="*/ 2 w 31"/>
                <a:gd name="T55"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 h="30">
                  <a:moveTo>
                    <a:pt x="14" y="30"/>
                  </a:moveTo>
                  <a:cubicBezTo>
                    <a:pt x="13" y="30"/>
                    <a:pt x="13" y="30"/>
                    <a:pt x="13" y="30"/>
                  </a:cubicBezTo>
                  <a:cubicBezTo>
                    <a:pt x="6" y="30"/>
                    <a:pt x="1" y="25"/>
                    <a:pt x="1" y="18"/>
                  </a:cubicBezTo>
                  <a:cubicBezTo>
                    <a:pt x="0" y="18"/>
                    <a:pt x="0" y="18"/>
                    <a:pt x="0" y="18"/>
                  </a:cubicBezTo>
                  <a:cubicBezTo>
                    <a:pt x="1" y="17"/>
                    <a:pt x="1" y="17"/>
                    <a:pt x="1" y="17"/>
                  </a:cubicBezTo>
                  <a:cubicBezTo>
                    <a:pt x="1" y="17"/>
                    <a:pt x="1" y="17"/>
                    <a:pt x="1" y="17"/>
                  </a:cubicBezTo>
                  <a:cubicBezTo>
                    <a:pt x="1" y="17"/>
                    <a:pt x="1" y="17"/>
                    <a:pt x="1" y="17"/>
                  </a:cubicBezTo>
                  <a:cubicBezTo>
                    <a:pt x="1" y="16"/>
                    <a:pt x="1" y="16"/>
                    <a:pt x="1" y="16"/>
                  </a:cubicBezTo>
                  <a:cubicBezTo>
                    <a:pt x="3" y="13"/>
                    <a:pt x="4" y="10"/>
                    <a:pt x="6" y="7"/>
                  </a:cubicBezTo>
                  <a:cubicBezTo>
                    <a:pt x="9" y="0"/>
                    <a:pt x="9" y="0"/>
                    <a:pt x="9" y="0"/>
                  </a:cubicBezTo>
                  <a:cubicBezTo>
                    <a:pt x="31" y="0"/>
                    <a:pt x="31" y="0"/>
                    <a:pt x="31" y="0"/>
                  </a:cubicBezTo>
                  <a:cubicBezTo>
                    <a:pt x="26" y="17"/>
                    <a:pt x="26" y="17"/>
                    <a:pt x="26" y="17"/>
                  </a:cubicBezTo>
                  <a:cubicBezTo>
                    <a:pt x="26" y="17"/>
                    <a:pt x="26" y="17"/>
                    <a:pt x="26" y="17"/>
                  </a:cubicBezTo>
                  <a:cubicBezTo>
                    <a:pt x="26" y="18"/>
                    <a:pt x="26" y="18"/>
                    <a:pt x="26" y="18"/>
                  </a:cubicBezTo>
                  <a:cubicBezTo>
                    <a:pt x="26" y="25"/>
                    <a:pt x="20" y="30"/>
                    <a:pt x="14" y="30"/>
                  </a:cubicBezTo>
                  <a:close/>
                  <a:moveTo>
                    <a:pt x="2" y="18"/>
                  </a:moveTo>
                  <a:cubicBezTo>
                    <a:pt x="2" y="18"/>
                    <a:pt x="2" y="18"/>
                    <a:pt x="2" y="18"/>
                  </a:cubicBezTo>
                  <a:cubicBezTo>
                    <a:pt x="2" y="25"/>
                    <a:pt x="7" y="30"/>
                    <a:pt x="13" y="30"/>
                  </a:cubicBezTo>
                  <a:cubicBezTo>
                    <a:pt x="14" y="30"/>
                    <a:pt x="14" y="30"/>
                    <a:pt x="14" y="30"/>
                  </a:cubicBezTo>
                  <a:cubicBezTo>
                    <a:pt x="20" y="30"/>
                    <a:pt x="25" y="25"/>
                    <a:pt x="25" y="18"/>
                  </a:cubicBezTo>
                  <a:cubicBezTo>
                    <a:pt x="25" y="18"/>
                    <a:pt x="25" y="18"/>
                    <a:pt x="25" y="18"/>
                  </a:cubicBezTo>
                  <a:cubicBezTo>
                    <a:pt x="25" y="18"/>
                    <a:pt x="25" y="18"/>
                    <a:pt x="25" y="18"/>
                  </a:cubicBezTo>
                  <a:cubicBezTo>
                    <a:pt x="25" y="17"/>
                    <a:pt x="25" y="17"/>
                    <a:pt x="25" y="17"/>
                  </a:cubicBezTo>
                  <a:cubicBezTo>
                    <a:pt x="30" y="1"/>
                    <a:pt x="30" y="1"/>
                    <a:pt x="30" y="1"/>
                  </a:cubicBezTo>
                  <a:cubicBezTo>
                    <a:pt x="9" y="1"/>
                    <a:pt x="9" y="1"/>
                    <a:pt x="9" y="1"/>
                  </a:cubicBezTo>
                  <a:cubicBezTo>
                    <a:pt x="6" y="7"/>
                    <a:pt x="6" y="7"/>
                    <a:pt x="6" y="7"/>
                  </a:cubicBezTo>
                  <a:cubicBezTo>
                    <a:pt x="5" y="10"/>
                    <a:pt x="4" y="13"/>
                    <a:pt x="2" y="16"/>
                  </a:cubicBezTo>
                  <a:lnTo>
                    <a:pt x="2" y="1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4" name="Freeform 768"/>
            <p:cNvSpPr/>
            <p:nvPr/>
          </p:nvSpPr>
          <p:spPr bwMode="auto">
            <a:xfrm>
              <a:off x="4746821" y="5470216"/>
              <a:ext cx="22221" cy="24771"/>
            </a:xfrm>
            <a:custGeom>
              <a:avLst/>
              <a:gdLst>
                <a:gd name="T0" fmla="*/ 3 w 26"/>
                <a:gd name="T1" fmla="*/ 6 h 29"/>
                <a:gd name="T2" fmla="*/ 1 w 26"/>
                <a:gd name="T3" fmla="*/ 16 h 29"/>
                <a:gd name="T4" fmla="*/ 0 w 26"/>
                <a:gd name="T5" fmla="*/ 16 h 29"/>
                <a:gd name="T6" fmla="*/ 0 w 26"/>
                <a:gd name="T7" fmla="*/ 17 h 29"/>
                <a:gd name="T8" fmla="*/ 12 w 26"/>
                <a:gd name="T9" fmla="*/ 29 h 29"/>
                <a:gd name="T10" fmla="*/ 13 w 26"/>
                <a:gd name="T11" fmla="*/ 29 h 29"/>
                <a:gd name="T12" fmla="*/ 24 w 26"/>
                <a:gd name="T13" fmla="*/ 17 h 29"/>
                <a:gd name="T14" fmla="*/ 24 w 26"/>
                <a:gd name="T15" fmla="*/ 17 h 29"/>
                <a:gd name="T16" fmla="*/ 25 w 26"/>
                <a:gd name="T17" fmla="*/ 17 h 29"/>
                <a:gd name="T18" fmla="*/ 25 w 26"/>
                <a:gd name="T19" fmla="*/ 6 h 29"/>
                <a:gd name="T20" fmla="*/ 26 w 26"/>
                <a:gd name="T21" fmla="*/ 0 h 29"/>
                <a:gd name="T22" fmla="*/ 4 w 26"/>
                <a:gd name="T23" fmla="*/ 0 h 29"/>
                <a:gd name="T24" fmla="*/ 3 w 26"/>
                <a:gd name="T25"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9">
                  <a:moveTo>
                    <a:pt x="3" y="6"/>
                  </a:moveTo>
                  <a:cubicBezTo>
                    <a:pt x="2" y="9"/>
                    <a:pt x="1" y="13"/>
                    <a:pt x="1" y="16"/>
                  </a:cubicBezTo>
                  <a:cubicBezTo>
                    <a:pt x="0" y="16"/>
                    <a:pt x="0" y="16"/>
                    <a:pt x="0" y="16"/>
                  </a:cubicBezTo>
                  <a:cubicBezTo>
                    <a:pt x="0" y="17"/>
                    <a:pt x="0" y="17"/>
                    <a:pt x="0" y="17"/>
                  </a:cubicBezTo>
                  <a:cubicBezTo>
                    <a:pt x="0" y="24"/>
                    <a:pt x="5" y="29"/>
                    <a:pt x="12" y="29"/>
                  </a:cubicBezTo>
                  <a:cubicBezTo>
                    <a:pt x="13" y="29"/>
                    <a:pt x="13" y="29"/>
                    <a:pt x="13" y="29"/>
                  </a:cubicBezTo>
                  <a:cubicBezTo>
                    <a:pt x="19" y="29"/>
                    <a:pt x="24" y="24"/>
                    <a:pt x="24" y="17"/>
                  </a:cubicBezTo>
                  <a:cubicBezTo>
                    <a:pt x="24" y="17"/>
                    <a:pt x="24" y="17"/>
                    <a:pt x="24" y="17"/>
                  </a:cubicBezTo>
                  <a:cubicBezTo>
                    <a:pt x="25" y="17"/>
                    <a:pt x="25" y="17"/>
                    <a:pt x="25" y="17"/>
                  </a:cubicBezTo>
                  <a:cubicBezTo>
                    <a:pt x="25" y="13"/>
                    <a:pt x="25" y="10"/>
                    <a:pt x="25" y="6"/>
                  </a:cubicBezTo>
                  <a:cubicBezTo>
                    <a:pt x="26" y="0"/>
                    <a:pt x="26" y="0"/>
                    <a:pt x="26" y="0"/>
                  </a:cubicBezTo>
                  <a:cubicBezTo>
                    <a:pt x="4" y="0"/>
                    <a:pt x="4" y="0"/>
                    <a:pt x="4" y="0"/>
                  </a:cubicBezTo>
                  <a:lnTo>
                    <a:pt x="3"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5" name="Freeform 769"/>
            <p:cNvSpPr>
              <a:spLocks noEditPoints="1"/>
            </p:cNvSpPr>
            <p:nvPr/>
          </p:nvSpPr>
          <p:spPr bwMode="auto">
            <a:xfrm>
              <a:off x="4746821" y="5469488"/>
              <a:ext cx="22221" cy="25500"/>
            </a:xfrm>
            <a:custGeom>
              <a:avLst/>
              <a:gdLst>
                <a:gd name="T0" fmla="*/ 13 w 26"/>
                <a:gd name="T1" fmla="*/ 30 h 30"/>
                <a:gd name="T2" fmla="*/ 12 w 26"/>
                <a:gd name="T3" fmla="*/ 30 h 30"/>
                <a:gd name="T4" fmla="*/ 0 w 26"/>
                <a:gd name="T5" fmla="*/ 18 h 30"/>
                <a:gd name="T6" fmla="*/ 0 w 26"/>
                <a:gd name="T7" fmla="*/ 17 h 30"/>
                <a:gd name="T8" fmla="*/ 0 w 26"/>
                <a:gd name="T9" fmla="*/ 17 h 30"/>
                <a:gd name="T10" fmla="*/ 1 w 26"/>
                <a:gd name="T11" fmla="*/ 10 h 30"/>
                <a:gd name="T12" fmla="*/ 4 w 26"/>
                <a:gd name="T13" fmla="*/ 0 h 30"/>
                <a:gd name="T14" fmla="*/ 26 w 26"/>
                <a:gd name="T15" fmla="*/ 0 h 30"/>
                <a:gd name="T16" fmla="*/ 26 w 26"/>
                <a:gd name="T17" fmla="*/ 7 h 30"/>
                <a:gd name="T18" fmla="*/ 25 w 26"/>
                <a:gd name="T19" fmla="*/ 14 h 30"/>
                <a:gd name="T20" fmla="*/ 25 w 26"/>
                <a:gd name="T21" fmla="*/ 18 h 30"/>
                <a:gd name="T22" fmla="*/ 25 w 26"/>
                <a:gd name="T23" fmla="*/ 18 h 30"/>
                <a:gd name="T24" fmla="*/ 13 w 26"/>
                <a:gd name="T25" fmla="*/ 30 h 30"/>
                <a:gd name="T26" fmla="*/ 1 w 26"/>
                <a:gd name="T27" fmla="*/ 18 h 30"/>
                <a:gd name="T28" fmla="*/ 1 w 26"/>
                <a:gd name="T29" fmla="*/ 18 h 30"/>
                <a:gd name="T30" fmla="*/ 12 w 26"/>
                <a:gd name="T31" fmla="*/ 30 h 30"/>
                <a:gd name="T32" fmla="*/ 13 w 26"/>
                <a:gd name="T33" fmla="*/ 30 h 30"/>
                <a:gd name="T34" fmla="*/ 24 w 26"/>
                <a:gd name="T35" fmla="*/ 18 h 30"/>
                <a:gd name="T36" fmla="*/ 24 w 26"/>
                <a:gd name="T37" fmla="*/ 17 h 30"/>
                <a:gd name="T38" fmla="*/ 24 w 26"/>
                <a:gd name="T39" fmla="*/ 17 h 30"/>
                <a:gd name="T40" fmla="*/ 25 w 26"/>
                <a:gd name="T41" fmla="*/ 14 h 30"/>
                <a:gd name="T42" fmla="*/ 25 w 26"/>
                <a:gd name="T43" fmla="*/ 7 h 30"/>
                <a:gd name="T44" fmla="*/ 25 w 26"/>
                <a:gd name="T45" fmla="*/ 1 h 30"/>
                <a:gd name="T46" fmla="*/ 4 w 26"/>
                <a:gd name="T47" fmla="*/ 1 h 30"/>
                <a:gd name="T48" fmla="*/ 2 w 26"/>
                <a:gd name="T49" fmla="*/ 11 h 30"/>
                <a:gd name="T50" fmla="*/ 1 w 26"/>
                <a:gd name="T51" fmla="*/ 17 h 30"/>
                <a:gd name="T52" fmla="*/ 1 w 26"/>
                <a:gd name="T53"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 h="30">
                  <a:moveTo>
                    <a:pt x="13" y="30"/>
                  </a:moveTo>
                  <a:cubicBezTo>
                    <a:pt x="12" y="30"/>
                    <a:pt x="12" y="30"/>
                    <a:pt x="12" y="30"/>
                  </a:cubicBezTo>
                  <a:cubicBezTo>
                    <a:pt x="5" y="30"/>
                    <a:pt x="0" y="25"/>
                    <a:pt x="0" y="18"/>
                  </a:cubicBezTo>
                  <a:cubicBezTo>
                    <a:pt x="0" y="17"/>
                    <a:pt x="0" y="17"/>
                    <a:pt x="0" y="17"/>
                  </a:cubicBezTo>
                  <a:cubicBezTo>
                    <a:pt x="0" y="17"/>
                    <a:pt x="0" y="17"/>
                    <a:pt x="0" y="17"/>
                  </a:cubicBezTo>
                  <a:cubicBezTo>
                    <a:pt x="1" y="15"/>
                    <a:pt x="1" y="13"/>
                    <a:pt x="1" y="10"/>
                  </a:cubicBezTo>
                  <a:cubicBezTo>
                    <a:pt x="4" y="0"/>
                    <a:pt x="4" y="0"/>
                    <a:pt x="4" y="0"/>
                  </a:cubicBezTo>
                  <a:cubicBezTo>
                    <a:pt x="26" y="0"/>
                    <a:pt x="26" y="0"/>
                    <a:pt x="26" y="0"/>
                  </a:cubicBezTo>
                  <a:cubicBezTo>
                    <a:pt x="26" y="7"/>
                    <a:pt x="26" y="7"/>
                    <a:pt x="26" y="7"/>
                  </a:cubicBezTo>
                  <a:cubicBezTo>
                    <a:pt x="26" y="9"/>
                    <a:pt x="25" y="12"/>
                    <a:pt x="25" y="14"/>
                  </a:cubicBezTo>
                  <a:cubicBezTo>
                    <a:pt x="25" y="18"/>
                    <a:pt x="25" y="18"/>
                    <a:pt x="25" y="18"/>
                  </a:cubicBezTo>
                  <a:cubicBezTo>
                    <a:pt x="25" y="18"/>
                    <a:pt x="25" y="18"/>
                    <a:pt x="25" y="18"/>
                  </a:cubicBezTo>
                  <a:cubicBezTo>
                    <a:pt x="25" y="25"/>
                    <a:pt x="19" y="30"/>
                    <a:pt x="13" y="30"/>
                  </a:cubicBezTo>
                  <a:close/>
                  <a:moveTo>
                    <a:pt x="1" y="18"/>
                  </a:moveTo>
                  <a:cubicBezTo>
                    <a:pt x="1" y="18"/>
                    <a:pt x="1" y="18"/>
                    <a:pt x="1" y="18"/>
                  </a:cubicBezTo>
                  <a:cubicBezTo>
                    <a:pt x="1" y="25"/>
                    <a:pt x="6" y="30"/>
                    <a:pt x="12" y="30"/>
                  </a:cubicBezTo>
                  <a:cubicBezTo>
                    <a:pt x="13" y="30"/>
                    <a:pt x="13" y="30"/>
                    <a:pt x="13" y="30"/>
                  </a:cubicBezTo>
                  <a:cubicBezTo>
                    <a:pt x="19" y="30"/>
                    <a:pt x="24" y="25"/>
                    <a:pt x="24" y="18"/>
                  </a:cubicBezTo>
                  <a:cubicBezTo>
                    <a:pt x="24" y="17"/>
                    <a:pt x="24" y="17"/>
                    <a:pt x="24" y="17"/>
                  </a:cubicBezTo>
                  <a:cubicBezTo>
                    <a:pt x="24" y="17"/>
                    <a:pt x="24" y="17"/>
                    <a:pt x="24" y="17"/>
                  </a:cubicBezTo>
                  <a:cubicBezTo>
                    <a:pt x="25" y="14"/>
                    <a:pt x="25" y="14"/>
                    <a:pt x="25" y="14"/>
                  </a:cubicBezTo>
                  <a:cubicBezTo>
                    <a:pt x="25" y="11"/>
                    <a:pt x="25" y="9"/>
                    <a:pt x="25" y="7"/>
                  </a:cubicBezTo>
                  <a:cubicBezTo>
                    <a:pt x="25" y="1"/>
                    <a:pt x="25" y="1"/>
                    <a:pt x="25" y="1"/>
                  </a:cubicBezTo>
                  <a:cubicBezTo>
                    <a:pt x="4" y="1"/>
                    <a:pt x="4" y="1"/>
                    <a:pt x="4" y="1"/>
                  </a:cubicBezTo>
                  <a:cubicBezTo>
                    <a:pt x="2" y="11"/>
                    <a:pt x="2" y="11"/>
                    <a:pt x="2" y="11"/>
                  </a:cubicBezTo>
                  <a:cubicBezTo>
                    <a:pt x="2" y="13"/>
                    <a:pt x="1" y="15"/>
                    <a:pt x="1" y="17"/>
                  </a:cubicBezTo>
                  <a:cubicBezTo>
                    <a:pt x="1" y="18"/>
                    <a:pt x="1" y="18"/>
                    <a:pt x="1" y="1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6" name="Freeform 770"/>
            <p:cNvSpPr/>
            <p:nvPr/>
          </p:nvSpPr>
          <p:spPr bwMode="auto">
            <a:xfrm>
              <a:off x="4826235" y="5470216"/>
              <a:ext cx="25500" cy="24771"/>
            </a:xfrm>
            <a:custGeom>
              <a:avLst/>
              <a:gdLst>
                <a:gd name="T0" fmla="*/ 30 w 30"/>
                <a:gd name="T1" fmla="*/ 17 h 29"/>
                <a:gd name="T2" fmla="*/ 29 w 30"/>
                <a:gd name="T3" fmla="*/ 16 h 29"/>
                <a:gd name="T4" fmla="*/ 29 w 30"/>
                <a:gd name="T5" fmla="*/ 16 h 29"/>
                <a:gd name="T6" fmla="*/ 29 w 30"/>
                <a:gd name="T7" fmla="*/ 16 h 29"/>
                <a:gd name="T8" fmla="*/ 25 w 30"/>
                <a:gd name="T9" fmla="*/ 6 h 29"/>
                <a:gd name="T10" fmla="*/ 22 w 30"/>
                <a:gd name="T11" fmla="*/ 0 h 29"/>
                <a:gd name="T12" fmla="*/ 0 w 30"/>
                <a:gd name="T13" fmla="*/ 0 h 29"/>
                <a:gd name="T14" fmla="*/ 2 w 30"/>
                <a:gd name="T15" fmla="*/ 6 h 29"/>
                <a:gd name="T16" fmla="*/ 5 w 30"/>
                <a:gd name="T17" fmla="*/ 16 h 29"/>
                <a:gd name="T18" fmla="*/ 5 w 30"/>
                <a:gd name="T19" fmla="*/ 16 h 29"/>
                <a:gd name="T20" fmla="*/ 5 w 30"/>
                <a:gd name="T21" fmla="*/ 17 h 29"/>
                <a:gd name="T22" fmla="*/ 17 w 30"/>
                <a:gd name="T23" fmla="*/ 29 h 29"/>
                <a:gd name="T24" fmla="*/ 18 w 30"/>
                <a:gd name="T25" fmla="*/ 29 h 29"/>
                <a:gd name="T26" fmla="*/ 29 w 30"/>
                <a:gd name="T27" fmla="*/ 17 h 29"/>
                <a:gd name="T28" fmla="*/ 29 w 30"/>
                <a:gd name="T29" fmla="*/ 17 h 29"/>
                <a:gd name="T30" fmla="*/ 30 w 30"/>
                <a:gd name="T31"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29">
                  <a:moveTo>
                    <a:pt x="30" y="17"/>
                  </a:moveTo>
                  <a:cubicBezTo>
                    <a:pt x="29" y="16"/>
                    <a:pt x="29" y="16"/>
                    <a:pt x="29" y="16"/>
                  </a:cubicBezTo>
                  <a:cubicBezTo>
                    <a:pt x="29" y="16"/>
                    <a:pt x="29" y="16"/>
                    <a:pt x="29" y="16"/>
                  </a:cubicBezTo>
                  <a:cubicBezTo>
                    <a:pt x="29" y="16"/>
                    <a:pt x="29" y="16"/>
                    <a:pt x="29" y="16"/>
                  </a:cubicBezTo>
                  <a:cubicBezTo>
                    <a:pt x="28" y="13"/>
                    <a:pt x="26" y="9"/>
                    <a:pt x="25" y="6"/>
                  </a:cubicBezTo>
                  <a:cubicBezTo>
                    <a:pt x="22" y="0"/>
                    <a:pt x="22" y="0"/>
                    <a:pt x="22" y="0"/>
                  </a:cubicBezTo>
                  <a:cubicBezTo>
                    <a:pt x="0" y="0"/>
                    <a:pt x="0" y="0"/>
                    <a:pt x="0" y="0"/>
                  </a:cubicBezTo>
                  <a:cubicBezTo>
                    <a:pt x="2" y="6"/>
                    <a:pt x="2" y="6"/>
                    <a:pt x="2" y="6"/>
                  </a:cubicBezTo>
                  <a:cubicBezTo>
                    <a:pt x="3" y="9"/>
                    <a:pt x="4" y="13"/>
                    <a:pt x="5" y="16"/>
                  </a:cubicBezTo>
                  <a:cubicBezTo>
                    <a:pt x="5" y="16"/>
                    <a:pt x="5" y="16"/>
                    <a:pt x="5" y="16"/>
                  </a:cubicBezTo>
                  <a:cubicBezTo>
                    <a:pt x="5" y="17"/>
                    <a:pt x="5" y="17"/>
                    <a:pt x="5" y="17"/>
                  </a:cubicBezTo>
                  <a:cubicBezTo>
                    <a:pt x="5" y="24"/>
                    <a:pt x="10" y="29"/>
                    <a:pt x="17" y="29"/>
                  </a:cubicBezTo>
                  <a:cubicBezTo>
                    <a:pt x="18" y="29"/>
                    <a:pt x="18" y="29"/>
                    <a:pt x="18" y="29"/>
                  </a:cubicBezTo>
                  <a:cubicBezTo>
                    <a:pt x="24" y="29"/>
                    <a:pt x="29" y="24"/>
                    <a:pt x="29" y="17"/>
                  </a:cubicBezTo>
                  <a:cubicBezTo>
                    <a:pt x="29" y="17"/>
                    <a:pt x="29" y="17"/>
                    <a:pt x="29" y="17"/>
                  </a:cubicBezTo>
                  <a:lnTo>
                    <a:pt x="3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7" name="Freeform 771"/>
            <p:cNvSpPr/>
            <p:nvPr/>
          </p:nvSpPr>
          <p:spPr bwMode="auto">
            <a:xfrm>
              <a:off x="4787985" y="5470216"/>
              <a:ext cx="21857" cy="25864"/>
            </a:xfrm>
            <a:custGeom>
              <a:avLst/>
              <a:gdLst>
                <a:gd name="T0" fmla="*/ 23 w 25"/>
                <a:gd name="T1" fmla="*/ 6 h 30"/>
                <a:gd name="T2" fmla="*/ 22 w 25"/>
                <a:gd name="T3" fmla="*/ 0 h 30"/>
                <a:gd name="T4" fmla="*/ 0 w 25"/>
                <a:gd name="T5" fmla="*/ 0 h 30"/>
                <a:gd name="T6" fmla="*/ 0 w 25"/>
                <a:gd name="T7" fmla="*/ 6 h 30"/>
                <a:gd name="T8" fmla="*/ 1 w 25"/>
                <a:gd name="T9" fmla="*/ 17 h 30"/>
                <a:gd name="T10" fmla="*/ 1 w 25"/>
                <a:gd name="T11" fmla="*/ 17 h 30"/>
                <a:gd name="T12" fmla="*/ 1 w 25"/>
                <a:gd name="T13" fmla="*/ 18 h 30"/>
                <a:gd name="T14" fmla="*/ 12 w 25"/>
                <a:gd name="T15" fmla="*/ 30 h 30"/>
                <a:gd name="T16" fmla="*/ 13 w 25"/>
                <a:gd name="T17" fmla="*/ 30 h 30"/>
                <a:gd name="T18" fmla="*/ 25 w 25"/>
                <a:gd name="T19" fmla="*/ 18 h 30"/>
                <a:gd name="T20" fmla="*/ 25 w 25"/>
                <a:gd name="T21" fmla="*/ 17 h 30"/>
                <a:gd name="T22" fmla="*/ 25 w 25"/>
                <a:gd name="T23" fmla="*/ 17 h 30"/>
                <a:gd name="T24" fmla="*/ 23 w 25"/>
                <a:gd name="T25"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23" y="6"/>
                  </a:moveTo>
                  <a:cubicBezTo>
                    <a:pt x="22" y="0"/>
                    <a:pt x="22" y="0"/>
                    <a:pt x="22" y="0"/>
                  </a:cubicBezTo>
                  <a:cubicBezTo>
                    <a:pt x="0" y="0"/>
                    <a:pt x="0" y="0"/>
                    <a:pt x="0" y="0"/>
                  </a:cubicBezTo>
                  <a:cubicBezTo>
                    <a:pt x="0" y="6"/>
                    <a:pt x="0" y="6"/>
                    <a:pt x="0" y="6"/>
                  </a:cubicBezTo>
                  <a:cubicBezTo>
                    <a:pt x="0" y="10"/>
                    <a:pt x="1" y="13"/>
                    <a:pt x="1" y="17"/>
                  </a:cubicBezTo>
                  <a:cubicBezTo>
                    <a:pt x="1" y="17"/>
                    <a:pt x="1" y="17"/>
                    <a:pt x="1" y="17"/>
                  </a:cubicBezTo>
                  <a:cubicBezTo>
                    <a:pt x="1" y="18"/>
                    <a:pt x="1" y="18"/>
                    <a:pt x="1" y="18"/>
                  </a:cubicBezTo>
                  <a:cubicBezTo>
                    <a:pt x="1" y="24"/>
                    <a:pt x="6" y="30"/>
                    <a:pt x="12" y="30"/>
                  </a:cubicBezTo>
                  <a:cubicBezTo>
                    <a:pt x="13" y="30"/>
                    <a:pt x="13" y="30"/>
                    <a:pt x="13" y="30"/>
                  </a:cubicBezTo>
                  <a:cubicBezTo>
                    <a:pt x="20" y="30"/>
                    <a:pt x="25" y="24"/>
                    <a:pt x="25" y="18"/>
                  </a:cubicBezTo>
                  <a:cubicBezTo>
                    <a:pt x="25" y="17"/>
                    <a:pt x="25" y="17"/>
                    <a:pt x="25" y="17"/>
                  </a:cubicBezTo>
                  <a:cubicBezTo>
                    <a:pt x="25" y="17"/>
                    <a:pt x="25" y="17"/>
                    <a:pt x="25" y="17"/>
                  </a:cubicBezTo>
                  <a:cubicBezTo>
                    <a:pt x="24" y="13"/>
                    <a:pt x="24" y="10"/>
                    <a:pt x="23"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8" name="Freeform 772"/>
            <p:cNvSpPr/>
            <p:nvPr/>
          </p:nvSpPr>
          <p:spPr bwMode="auto">
            <a:xfrm>
              <a:off x="4845178" y="5467666"/>
              <a:ext cx="27321" cy="27321"/>
            </a:xfrm>
            <a:custGeom>
              <a:avLst/>
              <a:gdLst>
                <a:gd name="T0" fmla="*/ 32 w 32"/>
                <a:gd name="T1" fmla="*/ 19 h 32"/>
                <a:gd name="T2" fmla="*/ 25 w 32"/>
                <a:gd name="T3" fmla="*/ 9 h 32"/>
                <a:gd name="T4" fmla="*/ 20 w 32"/>
                <a:gd name="T5" fmla="*/ 0 h 32"/>
                <a:gd name="T6" fmla="*/ 20 w 32"/>
                <a:gd name="T7" fmla="*/ 1 h 32"/>
                <a:gd name="T8" fmla="*/ 2 w 32"/>
                <a:gd name="T9" fmla="*/ 3 h 32"/>
                <a:gd name="T10" fmla="*/ 0 w 32"/>
                <a:gd name="T11" fmla="*/ 3 h 32"/>
                <a:gd name="T12" fmla="*/ 3 w 32"/>
                <a:gd name="T13" fmla="*/ 9 h 32"/>
                <a:gd name="T14" fmla="*/ 8 w 32"/>
                <a:gd name="T15" fmla="*/ 20 h 32"/>
                <a:gd name="T16" fmla="*/ 8 w 32"/>
                <a:gd name="T17" fmla="*/ 20 h 32"/>
                <a:gd name="T18" fmla="*/ 8 w 32"/>
                <a:gd name="T19" fmla="*/ 20 h 32"/>
                <a:gd name="T20" fmla="*/ 19 w 32"/>
                <a:gd name="T21" fmla="*/ 32 h 32"/>
                <a:gd name="T22" fmla="*/ 20 w 32"/>
                <a:gd name="T23" fmla="*/ 32 h 32"/>
                <a:gd name="T24" fmla="*/ 32 w 32"/>
                <a:gd name="T25" fmla="*/ 20 h 32"/>
                <a:gd name="T26" fmla="*/ 32 w 32"/>
                <a:gd name="T27"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32" y="19"/>
                  </a:moveTo>
                  <a:cubicBezTo>
                    <a:pt x="29" y="16"/>
                    <a:pt x="27" y="13"/>
                    <a:pt x="25" y="9"/>
                  </a:cubicBezTo>
                  <a:cubicBezTo>
                    <a:pt x="23" y="6"/>
                    <a:pt x="22" y="3"/>
                    <a:pt x="20" y="0"/>
                  </a:cubicBezTo>
                  <a:cubicBezTo>
                    <a:pt x="20" y="1"/>
                    <a:pt x="20" y="1"/>
                    <a:pt x="20" y="1"/>
                  </a:cubicBezTo>
                  <a:cubicBezTo>
                    <a:pt x="19" y="3"/>
                    <a:pt x="4" y="3"/>
                    <a:pt x="2" y="3"/>
                  </a:cubicBezTo>
                  <a:cubicBezTo>
                    <a:pt x="0" y="3"/>
                    <a:pt x="0" y="3"/>
                    <a:pt x="0" y="3"/>
                  </a:cubicBezTo>
                  <a:cubicBezTo>
                    <a:pt x="3" y="9"/>
                    <a:pt x="3" y="9"/>
                    <a:pt x="3" y="9"/>
                  </a:cubicBezTo>
                  <a:cubicBezTo>
                    <a:pt x="4" y="13"/>
                    <a:pt x="6" y="16"/>
                    <a:pt x="8" y="20"/>
                  </a:cubicBezTo>
                  <a:cubicBezTo>
                    <a:pt x="8" y="20"/>
                    <a:pt x="8" y="20"/>
                    <a:pt x="8" y="20"/>
                  </a:cubicBezTo>
                  <a:cubicBezTo>
                    <a:pt x="8" y="20"/>
                    <a:pt x="8" y="20"/>
                    <a:pt x="8" y="20"/>
                  </a:cubicBezTo>
                  <a:cubicBezTo>
                    <a:pt x="8" y="27"/>
                    <a:pt x="13" y="32"/>
                    <a:pt x="19" y="32"/>
                  </a:cubicBezTo>
                  <a:cubicBezTo>
                    <a:pt x="20" y="32"/>
                    <a:pt x="20" y="32"/>
                    <a:pt x="20" y="32"/>
                  </a:cubicBezTo>
                  <a:cubicBezTo>
                    <a:pt x="27" y="32"/>
                    <a:pt x="32" y="27"/>
                    <a:pt x="32" y="20"/>
                  </a:cubicBezTo>
                  <a:cubicBezTo>
                    <a:pt x="32" y="19"/>
                    <a:pt x="32" y="19"/>
                    <a:pt x="32" y="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39" name="Freeform 773"/>
            <p:cNvSpPr>
              <a:spLocks noEditPoints="1"/>
            </p:cNvSpPr>
            <p:nvPr/>
          </p:nvSpPr>
          <p:spPr bwMode="auto">
            <a:xfrm>
              <a:off x="4844085" y="5466574"/>
              <a:ext cx="28414" cy="29507"/>
            </a:xfrm>
            <a:custGeom>
              <a:avLst/>
              <a:gdLst>
                <a:gd name="T0" fmla="*/ 21 w 33"/>
                <a:gd name="T1" fmla="*/ 34 h 34"/>
                <a:gd name="T2" fmla="*/ 20 w 33"/>
                <a:gd name="T3" fmla="*/ 34 h 34"/>
                <a:gd name="T4" fmla="*/ 8 w 33"/>
                <a:gd name="T5" fmla="*/ 21 h 34"/>
                <a:gd name="T6" fmla="*/ 8 w 33"/>
                <a:gd name="T7" fmla="*/ 21 h 34"/>
                <a:gd name="T8" fmla="*/ 0 w 33"/>
                <a:gd name="T9" fmla="*/ 4 h 34"/>
                <a:gd name="T10" fmla="*/ 4 w 33"/>
                <a:gd name="T11" fmla="*/ 4 h 34"/>
                <a:gd name="T12" fmla="*/ 6 w 33"/>
                <a:gd name="T13" fmla="*/ 4 h 34"/>
                <a:gd name="T14" fmla="*/ 20 w 33"/>
                <a:gd name="T15" fmla="*/ 2 h 34"/>
                <a:gd name="T16" fmla="*/ 20 w 33"/>
                <a:gd name="T17" fmla="*/ 0 h 34"/>
                <a:gd name="T18" fmla="*/ 27 w 33"/>
                <a:gd name="T19" fmla="*/ 10 h 34"/>
                <a:gd name="T20" fmla="*/ 31 w 33"/>
                <a:gd name="T21" fmla="*/ 17 h 34"/>
                <a:gd name="T22" fmla="*/ 33 w 33"/>
                <a:gd name="T23" fmla="*/ 20 h 34"/>
                <a:gd name="T24" fmla="*/ 33 w 33"/>
                <a:gd name="T25" fmla="*/ 20 h 34"/>
                <a:gd name="T26" fmla="*/ 33 w 33"/>
                <a:gd name="T27" fmla="*/ 21 h 34"/>
                <a:gd name="T28" fmla="*/ 21 w 33"/>
                <a:gd name="T29" fmla="*/ 34 h 34"/>
                <a:gd name="T30" fmla="*/ 9 w 33"/>
                <a:gd name="T31" fmla="*/ 21 h 34"/>
                <a:gd name="T32" fmla="*/ 9 w 33"/>
                <a:gd name="T33" fmla="*/ 21 h 34"/>
                <a:gd name="T34" fmla="*/ 9 w 33"/>
                <a:gd name="T35" fmla="*/ 21 h 34"/>
                <a:gd name="T36" fmla="*/ 20 w 33"/>
                <a:gd name="T37" fmla="*/ 33 h 34"/>
                <a:gd name="T38" fmla="*/ 21 w 33"/>
                <a:gd name="T39" fmla="*/ 33 h 34"/>
                <a:gd name="T40" fmla="*/ 32 w 33"/>
                <a:gd name="T41" fmla="*/ 21 h 34"/>
                <a:gd name="T42" fmla="*/ 32 w 33"/>
                <a:gd name="T43" fmla="*/ 21 h 34"/>
                <a:gd name="T44" fmla="*/ 32 w 33"/>
                <a:gd name="T45" fmla="*/ 21 h 34"/>
                <a:gd name="T46" fmla="*/ 30 w 33"/>
                <a:gd name="T47" fmla="*/ 18 h 34"/>
                <a:gd name="T48" fmla="*/ 26 w 33"/>
                <a:gd name="T49" fmla="*/ 11 h 34"/>
                <a:gd name="T50" fmla="*/ 21 w 33"/>
                <a:gd name="T51" fmla="*/ 2 h 34"/>
                <a:gd name="T52" fmla="*/ 21 w 33"/>
                <a:gd name="T53" fmla="*/ 2 h 34"/>
                <a:gd name="T54" fmla="*/ 6 w 33"/>
                <a:gd name="T55" fmla="*/ 4 h 34"/>
                <a:gd name="T56" fmla="*/ 4 w 33"/>
                <a:gd name="T57" fmla="*/ 4 h 34"/>
                <a:gd name="T58" fmla="*/ 1 w 33"/>
                <a:gd name="T59" fmla="*/ 4 h 34"/>
                <a:gd name="T60" fmla="*/ 9 w 33"/>
                <a:gd name="T61" fmla="*/ 2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 h="34">
                  <a:moveTo>
                    <a:pt x="21" y="34"/>
                  </a:moveTo>
                  <a:cubicBezTo>
                    <a:pt x="20" y="34"/>
                    <a:pt x="20" y="34"/>
                    <a:pt x="20" y="34"/>
                  </a:cubicBezTo>
                  <a:cubicBezTo>
                    <a:pt x="14" y="34"/>
                    <a:pt x="8" y="28"/>
                    <a:pt x="8" y="21"/>
                  </a:cubicBezTo>
                  <a:cubicBezTo>
                    <a:pt x="8" y="21"/>
                    <a:pt x="8" y="21"/>
                    <a:pt x="8" y="21"/>
                  </a:cubicBezTo>
                  <a:cubicBezTo>
                    <a:pt x="0" y="4"/>
                    <a:pt x="0" y="4"/>
                    <a:pt x="0" y="4"/>
                  </a:cubicBezTo>
                  <a:cubicBezTo>
                    <a:pt x="4" y="4"/>
                    <a:pt x="4" y="4"/>
                    <a:pt x="4" y="4"/>
                  </a:cubicBezTo>
                  <a:cubicBezTo>
                    <a:pt x="5" y="4"/>
                    <a:pt x="5" y="4"/>
                    <a:pt x="6" y="4"/>
                  </a:cubicBezTo>
                  <a:cubicBezTo>
                    <a:pt x="19" y="4"/>
                    <a:pt x="20" y="2"/>
                    <a:pt x="20" y="2"/>
                  </a:cubicBezTo>
                  <a:cubicBezTo>
                    <a:pt x="20" y="0"/>
                    <a:pt x="20" y="0"/>
                    <a:pt x="20" y="0"/>
                  </a:cubicBezTo>
                  <a:cubicBezTo>
                    <a:pt x="27" y="10"/>
                    <a:pt x="27" y="10"/>
                    <a:pt x="27" y="10"/>
                  </a:cubicBezTo>
                  <a:cubicBezTo>
                    <a:pt x="28" y="13"/>
                    <a:pt x="30" y="15"/>
                    <a:pt x="31" y="17"/>
                  </a:cubicBezTo>
                  <a:cubicBezTo>
                    <a:pt x="33" y="20"/>
                    <a:pt x="33" y="20"/>
                    <a:pt x="33" y="20"/>
                  </a:cubicBezTo>
                  <a:cubicBezTo>
                    <a:pt x="33" y="20"/>
                    <a:pt x="33" y="20"/>
                    <a:pt x="33" y="20"/>
                  </a:cubicBezTo>
                  <a:cubicBezTo>
                    <a:pt x="33" y="21"/>
                    <a:pt x="33" y="21"/>
                    <a:pt x="33" y="21"/>
                  </a:cubicBezTo>
                  <a:cubicBezTo>
                    <a:pt x="33" y="28"/>
                    <a:pt x="28" y="34"/>
                    <a:pt x="21" y="34"/>
                  </a:cubicBezTo>
                  <a:close/>
                  <a:moveTo>
                    <a:pt x="9" y="21"/>
                  </a:moveTo>
                  <a:cubicBezTo>
                    <a:pt x="9" y="21"/>
                    <a:pt x="9" y="21"/>
                    <a:pt x="9" y="21"/>
                  </a:cubicBezTo>
                  <a:cubicBezTo>
                    <a:pt x="9" y="21"/>
                    <a:pt x="9" y="21"/>
                    <a:pt x="9" y="21"/>
                  </a:cubicBezTo>
                  <a:cubicBezTo>
                    <a:pt x="9" y="28"/>
                    <a:pt x="14" y="33"/>
                    <a:pt x="20" y="33"/>
                  </a:cubicBezTo>
                  <a:cubicBezTo>
                    <a:pt x="21" y="33"/>
                    <a:pt x="21" y="33"/>
                    <a:pt x="21" y="33"/>
                  </a:cubicBezTo>
                  <a:cubicBezTo>
                    <a:pt x="27" y="33"/>
                    <a:pt x="32" y="28"/>
                    <a:pt x="32" y="21"/>
                  </a:cubicBezTo>
                  <a:cubicBezTo>
                    <a:pt x="32" y="21"/>
                    <a:pt x="32" y="21"/>
                    <a:pt x="32" y="21"/>
                  </a:cubicBezTo>
                  <a:cubicBezTo>
                    <a:pt x="32" y="21"/>
                    <a:pt x="32" y="21"/>
                    <a:pt x="32" y="21"/>
                  </a:cubicBezTo>
                  <a:cubicBezTo>
                    <a:pt x="30" y="18"/>
                    <a:pt x="30" y="18"/>
                    <a:pt x="30" y="18"/>
                  </a:cubicBezTo>
                  <a:cubicBezTo>
                    <a:pt x="29" y="15"/>
                    <a:pt x="28" y="13"/>
                    <a:pt x="26" y="11"/>
                  </a:cubicBezTo>
                  <a:cubicBezTo>
                    <a:pt x="21" y="2"/>
                    <a:pt x="21" y="2"/>
                    <a:pt x="21" y="2"/>
                  </a:cubicBezTo>
                  <a:cubicBezTo>
                    <a:pt x="21" y="2"/>
                    <a:pt x="21" y="2"/>
                    <a:pt x="21" y="2"/>
                  </a:cubicBezTo>
                  <a:cubicBezTo>
                    <a:pt x="21" y="3"/>
                    <a:pt x="21" y="4"/>
                    <a:pt x="6" y="4"/>
                  </a:cubicBezTo>
                  <a:cubicBezTo>
                    <a:pt x="5" y="4"/>
                    <a:pt x="5" y="4"/>
                    <a:pt x="4" y="4"/>
                  </a:cubicBezTo>
                  <a:cubicBezTo>
                    <a:pt x="1" y="4"/>
                    <a:pt x="1" y="4"/>
                    <a:pt x="1" y="4"/>
                  </a:cubicBez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0" name="Freeform 774"/>
            <p:cNvSpPr/>
            <p:nvPr/>
          </p:nvSpPr>
          <p:spPr bwMode="auto">
            <a:xfrm>
              <a:off x="4684893" y="5467666"/>
              <a:ext cx="27321" cy="28414"/>
            </a:xfrm>
            <a:custGeom>
              <a:avLst/>
              <a:gdLst>
                <a:gd name="T0" fmla="*/ 12 w 32"/>
                <a:gd name="T1" fmla="*/ 1 h 33"/>
                <a:gd name="T2" fmla="*/ 12 w 32"/>
                <a:gd name="T3" fmla="*/ 0 h 33"/>
                <a:gd name="T4" fmla="*/ 12 w 32"/>
                <a:gd name="T5" fmla="*/ 0 h 33"/>
                <a:gd name="T6" fmla="*/ 6 w 32"/>
                <a:gd name="T7" fmla="*/ 9 h 33"/>
                <a:gd name="T8" fmla="*/ 0 w 32"/>
                <a:gd name="T9" fmla="*/ 20 h 33"/>
                <a:gd name="T10" fmla="*/ 0 w 32"/>
                <a:gd name="T11" fmla="*/ 20 h 33"/>
                <a:gd name="T12" fmla="*/ 0 w 32"/>
                <a:gd name="T13" fmla="*/ 21 h 33"/>
                <a:gd name="T14" fmla="*/ 11 w 32"/>
                <a:gd name="T15" fmla="*/ 33 h 33"/>
                <a:gd name="T16" fmla="*/ 12 w 32"/>
                <a:gd name="T17" fmla="*/ 33 h 33"/>
                <a:gd name="T18" fmla="*/ 24 w 32"/>
                <a:gd name="T19" fmla="*/ 21 h 33"/>
                <a:gd name="T20" fmla="*/ 24 w 32"/>
                <a:gd name="T21" fmla="*/ 20 h 33"/>
                <a:gd name="T22" fmla="*/ 29 w 32"/>
                <a:gd name="T23" fmla="*/ 9 h 33"/>
                <a:gd name="T24" fmla="*/ 32 w 32"/>
                <a:gd name="T25" fmla="*/ 3 h 33"/>
                <a:gd name="T26" fmla="*/ 26 w 32"/>
                <a:gd name="T27" fmla="*/ 3 h 33"/>
                <a:gd name="T28" fmla="*/ 12 w 32"/>
                <a:gd name="T2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33">
                  <a:moveTo>
                    <a:pt x="12" y="1"/>
                  </a:moveTo>
                  <a:cubicBezTo>
                    <a:pt x="12" y="0"/>
                    <a:pt x="12" y="0"/>
                    <a:pt x="12" y="0"/>
                  </a:cubicBezTo>
                  <a:cubicBezTo>
                    <a:pt x="12" y="0"/>
                    <a:pt x="12" y="0"/>
                    <a:pt x="12" y="0"/>
                  </a:cubicBezTo>
                  <a:cubicBezTo>
                    <a:pt x="10" y="3"/>
                    <a:pt x="8" y="6"/>
                    <a:pt x="6" y="9"/>
                  </a:cubicBezTo>
                  <a:cubicBezTo>
                    <a:pt x="4" y="13"/>
                    <a:pt x="2" y="16"/>
                    <a:pt x="0" y="20"/>
                  </a:cubicBezTo>
                  <a:cubicBezTo>
                    <a:pt x="0" y="20"/>
                    <a:pt x="0" y="20"/>
                    <a:pt x="0" y="20"/>
                  </a:cubicBezTo>
                  <a:cubicBezTo>
                    <a:pt x="0" y="21"/>
                    <a:pt x="0" y="21"/>
                    <a:pt x="0" y="21"/>
                  </a:cubicBezTo>
                  <a:cubicBezTo>
                    <a:pt x="0" y="27"/>
                    <a:pt x="5" y="33"/>
                    <a:pt x="11" y="33"/>
                  </a:cubicBezTo>
                  <a:cubicBezTo>
                    <a:pt x="12" y="33"/>
                    <a:pt x="12" y="33"/>
                    <a:pt x="12" y="33"/>
                  </a:cubicBezTo>
                  <a:cubicBezTo>
                    <a:pt x="19" y="33"/>
                    <a:pt x="24" y="27"/>
                    <a:pt x="24" y="21"/>
                  </a:cubicBezTo>
                  <a:cubicBezTo>
                    <a:pt x="24" y="20"/>
                    <a:pt x="24" y="20"/>
                    <a:pt x="24" y="20"/>
                  </a:cubicBezTo>
                  <a:cubicBezTo>
                    <a:pt x="26" y="16"/>
                    <a:pt x="27" y="13"/>
                    <a:pt x="29" y="9"/>
                  </a:cubicBezTo>
                  <a:cubicBezTo>
                    <a:pt x="32" y="3"/>
                    <a:pt x="32" y="3"/>
                    <a:pt x="32" y="3"/>
                  </a:cubicBezTo>
                  <a:cubicBezTo>
                    <a:pt x="26" y="3"/>
                    <a:pt x="26" y="3"/>
                    <a:pt x="26" y="3"/>
                  </a:cubicBezTo>
                  <a:cubicBezTo>
                    <a:pt x="25" y="3"/>
                    <a:pt x="12" y="3"/>
                    <a:pt x="12"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1" name="Freeform 775"/>
            <p:cNvSpPr>
              <a:spLocks noEditPoints="1"/>
            </p:cNvSpPr>
            <p:nvPr/>
          </p:nvSpPr>
          <p:spPr bwMode="auto">
            <a:xfrm>
              <a:off x="4683800" y="5467666"/>
              <a:ext cx="29507" cy="28414"/>
            </a:xfrm>
            <a:custGeom>
              <a:avLst/>
              <a:gdLst>
                <a:gd name="T0" fmla="*/ 13 w 34"/>
                <a:gd name="T1" fmla="*/ 33 h 33"/>
                <a:gd name="T2" fmla="*/ 12 w 34"/>
                <a:gd name="T3" fmla="*/ 33 h 33"/>
                <a:gd name="T4" fmla="*/ 0 w 34"/>
                <a:gd name="T5" fmla="*/ 21 h 33"/>
                <a:gd name="T6" fmla="*/ 0 w 34"/>
                <a:gd name="T7" fmla="*/ 20 h 33"/>
                <a:gd name="T8" fmla="*/ 0 w 34"/>
                <a:gd name="T9" fmla="*/ 20 h 33"/>
                <a:gd name="T10" fmla="*/ 8 w 34"/>
                <a:gd name="T11" fmla="*/ 7 h 33"/>
                <a:gd name="T12" fmla="*/ 12 w 34"/>
                <a:gd name="T13" fmla="*/ 0 h 33"/>
                <a:gd name="T14" fmla="*/ 13 w 34"/>
                <a:gd name="T15" fmla="*/ 0 h 33"/>
                <a:gd name="T16" fmla="*/ 13 w 34"/>
                <a:gd name="T17" fmla="*/ 0 h 33"/>
                <a:gd name="T18" fmla="*/ 13 w 34"/>
                <a:gd name="T19" fmla="*/ 1 h 33"/>
                <a:gd name="T20" fmla="*/ 26 w 34"/>
                <a:gd name="T21" fmla="*/ 3 h 33"/>
                <a:gd name="T22" fmla="*/ 34 w 34"/>
                <a:gd name="T23" fmla="*/ 3 h 33"/>
                <a:gd name="T24" fmla="*/ 25 w 34"/>
                <a:gd name="T25" fmla="*/ 20 h 33"/>
                <a:gd name="T26" fmla="*/ 25 w 34"/>
                <a:gd name="T27" fmla="*/ 21 h 33"/>
                <a:gd name="T28" fmla="*/ 13 w 34"/>
                <a:gd name="T29" fmla="*/ 33 h 33"/>
                <a:gd name="T30" fmla="*/ 1 w 34"/>
                <a:gd name="T31" fmla="*/ 20 h 33"/>
                <a:gd name="T32" fmla="*/ 1 w 34"/>
                <a:gd name="T33" fmla="*/ 21 h 33"/>
                <a:gd name="T34" fmla="*/ 12 w 34"/>
                <a:gd name="T35" fmla="*/ 32 h 33"/>
                <a:gd name="T36" fmla="*/ 13 w 34"/>
                <a:gd name="T37" fmla="*/ 32 h 33"/>
                <a:gd name="T38" fmla="*/ 24 w 34"/>
                <a:gd name="T39" fmla="*/ 21 h 33"/>
                <a:gd name="T40" fmla="*/ 25 w 34"/>
                <a:gd name="T41" fmla="*/ 20 h 33"/>
                <a:gd name="T42" fmla="*/ 32 w 34"/>
                <a:gd name="T43" fmla="*/ 3 h 33"/>
                <a:gd name="T44" fmla="*/ 26 w 34"/>
                <a:gd name="T45" fmla="*/ 3 h 33"/>
                <a:gd name="T46" fmla="*/ 12 w 34"/>
                <a:gd name="T47" fmla="*/ 1 h 33"/>
                <a:gd name="T48" fmla="*/ 12 w 34"/>
                <a:gd name="T49" fmla="*/ 1 h 33"/>
                <a:gd name="T50" fmla="*/ 9 w 34"/>
                <a:gd name="T51" fmla="*/ 7 h 33"/>
                <a:gd name="T52" fmla="*/ 1 w 34"/>
                <a:gd name="T53"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 h="33">
                  <a:moveTo>
                    <a:pt x="13" y="33"/>
                  </a:moveTo>
                  <a:cubicBezTo>
                    <a:pt x="12" y="33"/>
                    <a:pt x="12" y="33"/>
                    <a:pt x="12" y="33"/>
                  </a:cubicBezTo>
                  <a:cubicBezTo>
                    <a:pt x="6" y="33"/>
                    <a:pt x="0" y="28"/>
                    <a:pt x="0" y="21"/>
                  </a:cubicBezTo>
                  <a:cubicBezTo>
                    <a:pt x="0" y="20"/>
                    <a:pt x="0" y="20"/>
                    <a:pt x="0" y="20"/>
                  </a:cubicBezTo>
                  <a:cubicBezTo>
                    <a:pt x="0" y="20"/>
                    <a:pt x="0" y="20"/>
                    <a:pt x="0" y="20"/>
                  </a:cubicBezTo>
                  <a:cubicBezTo>
                    <a:pt x="8" y="7"/>
                    <a:pt x="8" y="7"/>
                    <a:pt x="8" y="7"/>
                  </a:cubicBezTo>
                  <a:cubicBezTo>
                    <a:pt x="10" y="4"/>
                    <a:pt x="11" y="2"/>
                    <a:pt x="12" y="0"/>
                  </a:cubicBezTo>
                  <a:cubicBezTo>
                    <a:pt x="13" y="0"/>
                    <a:pt x="13" y="0"/>
                    <a:pt x="13" y="0"/>
                  </a:cubicBezTo>
                  <a:cubicBezTo>
                    <a:pt x="13" y="0"/>
                    <a:pt x="13" y="0"/>
                    <a:pt x="13" y="0"/>
                  </a:cubicBezTo>
                  <a:cubicBezTo>
                    <a:pt x="13" y="1"/>
                    <a:pt x="13" y="1"/>
                    <a:pt x="13" y="1"/>
                  </a:cubicBezTo>
                  <a:cubicBezTo>
                    <a:pt x="13" y="1"/>
                    <a:pt x="14" y="3"/>
                    <a:pt x="26" y="3"/>
                  </a:cubicBezTo>
                  <a:cubicBezTo>
                    <a:pt x="34" y="3"/>
                    <a:pt x="34" y="3"/>
                    <a:pt x="34" y="3"/>
                  </a:cubicBezTo>
                  <a:cubicBezTo>
                    <a:pt x="25" y="20"/>
                    <a:pt x="25" y="20"/>
                    <a:pt x="25" y="20"/>
                  </a:cubicBezTo>
                  <a:cubicBezTo>
                    <a:pt x="25" y="21"/>
                    <a:pt x="25" y="21"/>
                    <a:pt x="25" y="21"/>
                  </a:cubicBezTo>
                  <a:cubicBezTo>
                    <a:pt x="25" y="28"/>
                    <a:pt x="20" y="33"/>
                    <a:pt x="13" y="33"/>
                  </a:cubicBezTo>
                  <a:close/>
                  <a:moveTo>
                    <a:pt x="1" y="20"/>
                  </a:moveTo>
                  <a:cubicBezTo>
                    <a:pt x="1" y="21"/>
                    <a:pt x="1" y="21"/>
                    <a:pt x="1" y="21"/>
                  </a:cubicBezTo>
                  <a:cubicBezTo>
                    <a:pt x="1" y="27"/>
                    <a:pt x="6" y="32"/>
                    <a:pt x="12" y="32"/>
                  </a:cubicBezTo>
                  <a:cubicBezTo>
                    <a:pt x="13" y="32"/>
                    <a:pt x="13" y="32"/>
                    <a:pt x="13" y="32"/>
                  </a:cubicBezTo>
                  <a:cubicBezTo>
                    <a:pt x="19" y="32"/>
                    <a:pt x="24" y="27"/>
                    <a:pt x="24" y="21"/>
                  </a:cubicBezTo>
                  <a:cubicBezTo>
                    <a:pt x="25" y="20"/>
                    <a:pt x="25" y="20"/>
                    <a:pt x="25" y="20"/>
                  </a:cubicBezTo>
                  <a:cubicBezTo>
                    <a:pt x="32" y="3"/>
                    <a:pt x="32" y="3"/>
                    <a:pt x="32" y="3"/>
                  </a:cubicBezTo>
                  <a:cubicBezTo>
                    <a:pt x="26" y="3"/>
                    <a:pt x="26" y="3"/>
                    <a:pt x="26" y="3"/>
                  </a:cubicBezTo>
                  <a:cubicBezTo>
                    <a:pt x="13" y="3"/>
                    <a:pt x="13" y="2"/>
                    <a:pt x="12" y="1"/>
                  </a:cubicBezTo>
                  <a:cubicBezTo>
                    <a:pt x="12" y="1"/>
                    <a:pt x="12" y="1"/>
                    <a:pt x="12" y="1"/>
                  </a:cubicBezTo>
                  <a:cubicBezTo>
                    <a:pt x="11" y="3"/>
                    <a:pt x="10" y="5"/>
                    <a:pt x="9" y="7"/>
                  </a:cubicBezTo>
                  <a:lnTo>
                    <a:pt x="1"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2" name="Freeform 776"/>
            <p:cNvSpPr/>
            <p:nvPr/>
          </p:nvSpPr>
          <p:spPr bwMode="auto">
            <a:xfrm>
              <a:off x="4768314" y="5470216"/>
              <a:ext cx="20764" cy="25864"/>
            </a:xfrm>
            <a:custGeom>
              <a:avLst/>
              <a:gdLst>
                <a:gd name="T0" fmla="*/ 23 w 24"/>
                <a:gd name="T1" fmla="*/ 6 h 30"/>
                <a:gd name="T2" fmla="*/ 23 w 24"/>
                <a:gd name="T3" fmla="*/ 0 h 30"/>
                <a:gd name="T4" fmla="*/ 1 w 24"/>
                <a:gd name="T5" fmla="*/ 0 h 30"/>
                <a:gd name="T6" fmla="*/ 0 w 24"/>
                <a:gd name="T7" fmla="*/ 6 h 30"/>
                <a:gd name="T8" fmla="*/ 0 w 24"/>
                <a:gd name="T9" fmla="*/ 17 h 30"/>
                <a:gd name="T10" fmla="*/ 0 w 24"/>
                <a:gd name="T11" fmla="*/ 17 h 30"/>
                <a:gd name="T12" fmla="*/ 0 w 24"/>
                <a:gd name="T13" fmla="*/ 18 h 30"/>
                <a:gd name="T14" fmla="*/ 11 w 24"/>
                <a:gd name="T15" fmla="*/ 30 h 30"/>
                <a:gd name="T16" fmla="*/ 12 w 24"/>
                <a:gd name="T17" fmla="*/ 30 h 30"/>
                <a:gd name="T18" fmla="*/ 24 w 24"/>
                <a:gd name="T19" fmla="*/ 18 h 30"/>
                <a:gd name="T20" fmla="*/ 24 w 24"/>
                <a:gd name="T21" fmla="*/ 17 h 30"/>
                <a:gd name="T22" fmla="*/ 24 w 24"/>
                <a:gd name="T23" fmla="*/ 17 h 30"/>
                <a:gd name="T24" fmla="*/ 23 w 24"/>
                <a:gd name="T25"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30">
                  <a:moveTo>
                    <a:pt x="23" y="6"/>
                  </a:moveTo>
                  <a:cubicBezTo>
                    <a:pt x="23" y="0"/>
                    <a:pt x="23" y="0"/>
                    <a:pt x="23" y="0"/>
                  </a:cubicBezTo>
                  <a:cubicBezTo>
                    <a:pt x="1" y="0"/>
                    <a:pt x="1" y="0"/>
                    <a:pt x="1" y="0"/>
                  </a:cubicBezTo>
                  <a:cubicBezTo>
                    <a:pt x="0" y="6"/>
                    <a:pt x="0" y="6"/>
                    <a:pt x="0" y="6"/>
                  </a:cubicBezTo>
                  <a:cubicBezTo>
                    <a:pt x="0" y="10"/>
                    <a:pt x="0" y="13"/>
                    <a:pt x="0" y="17"/>
                  </a:cubicBezTo>
                  <a:cubicBezTo>
                    <a:pt x="0" y="17"/>
                    <a:pt x="0" y="17"/>
                    <a:pt x="0" y="17"/>
                  </a:cubicBezTo>
                  <a:cubicBezTo>
                    <a:pt x="0" y="18"/>
                    <a:pt x="0" y="18"/>
                    <a:pt x="0" y="18"/>
                  </a:cubicBezTo>
                  <a:cubicBezTo>
                    <a:pt x="0" y="24"/>
                    <a:pt x="5" y="30"/>
                    <a:pt x="11" y="30"/>
                  </a:cubicBezTo>
                  <a:cubicBezTo>
                    <a:pt x="12" y="30"/>
                    <a:pt x="12" y="30"/>
                    <a:pt x="12" y="30"/>
                  </a:cubicBezTo>
                  <a:cubicBezTo>
                    <a:pt x="19" y="30"/>
                    <a:pt x="24" y="24"/>
                    <a:pt x="24" y="18"/>
                  </a:cubicBezTo>
                  <a:cubicBezTo>
                    <a:pt x="24" y="17"/>
                    <a:pt x="24" y="17"/>
                    <a:pt x="24" y="17"/>
                  </a:cubicBezTo>
                  <a:cubicBezTo>
                    <a:pt x="24" y="17"/>
                    <a:pt x="24" y="17"/>
                    <a:pt x="24" y="17"/>
                  </a:cubicBezTo>
                  <a:cubicBezTo>
                    <a:pt x="24" y="13"/>
                    <a:pt x="23" y="10"/>
                    <a:pt x="23"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3" name="Freeform 777"/>
            <p:cNvSpPr>
              <a:spLocks noEditPoints="1"/>
            </p:cNvSpPr>
            <p:nvPr/>
          </p:nvSpPr>
          <p:spPr bwMode="auto">
            <a:xfrm>
              <a:off x="4767585" y="5470216"/>
              <a:ext cx="21493" cy="25864"/>
            </a:xfrm>
            <a:custGeom>
              <a:avLst/>
              <a:gdLst>
                <a:gd name="T0" fmla="*/ 13 w 25"/>
                <a:gd name="T1" fmla="*/ 30 h 30"/>
                <a:gd name="T2" fmla="*/ 12 w 25"/>
                <a:gd name="T3" fmla="*/ 30 h 30"/>
                <a:gd name="T4" fmla="*/ 0 w 25"/>
                <a:gd name="T5" fmla="*/ 18 h 30"/>
                <a:gd name="T6" fmla="*/ 0 w 25"/>
                <a:gd name="T7" fmla="*/ 17 h 30"/>
                <a:gd name="T8" fmla="*/ 1 w 25"/>
                <a:gd name="T9" fmla="*/ 6 h 30"/>
                <a:gd name="T10" fmla="*/ 1 w 25"/>
                <a:gd name="T11" fmla="*/ 0 h 30"/>
                <a:gd name="T12" fmla="*/ 24 w 25"/>
                <a:gd name="T13" fmla="*/ 0 h 30"/>
                <a:gd name="T14" fmla="*/ 25 w 25"/>
                <a:gd name="T15" fmla="*/ 17 h 30"/>
                <a:gd name="T16" fmla="*/ 25 w 25"/>
                <a:gd name="T17" fmla="*/ 18 h 30"/>
                <a:gd name="T18" fmla="*/ 13 w 25"/>
                <a:gd name="T19" fmla="*/ 30 h 30"/>
                <a:gd name="T20" fmla="*/ 1 w 25"/>
                <a:gd name="T21" fmla="*/ 17 h 30"/>
                <a:gd name="T22" fmla="*/ 1 w 25"/>
                <a:gd name="T23" fmla="*/ 17 h 30"/>
                <a:gd name="T24" fmla="*/ 1 w 25"/>
                <a:gd name="T25" fmla="*/ 18 h 30"/>
                <a:gd name="T26" fmla="*/ 12 w 25"/>
                <a:gd name="T27" fmla="*/ 29 h 30"/>
                <a:gd name="T28" fmla="*/ 13 w 25"/>
                <a:gd name="T29" fmla="*/ 29 h 30"/>
                <a:gd name="T30" fmla="*/ 24 w 25"/>
                <a:gd name="T31" fmla="*/ 18 h 30"/>
                <a:gd name="T32" fmla="*/ 24 w 25"/>
                <a:gd name="T33" fmla="*/ 17 h 30"/>
                <a:gd name="T34" fmla="*/ 23 w 25"/>
                <a:gd name="T35" fmla="*/ 0 h 30"/>
                <a:gd name="T36" fmla="*/ 2 w 25"/>
                <a:gd name="T37" fmla="*/ 0 h 30"/>
                <a:gd name="T38" fmla="*/ 2 w 25"/>
                <a:gd name="T39" fmla="*/ 6 h 30"/>
                <a:gd name="T40" fmla="*/ 1 w 25"/>
                <a:gd name="T41"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 h="30">
                  <a:moveTo>
                    <a:pt x="13" y="30"/>
                  </a:moveTo>
                  <a:cubicBezTo>
                    <a:pt x="12" y="30"/>
                    <a:pt x="12" y="30"/>
                    <a:pt x="12" y="30"/>
                  </a:cubicBezTo>
                  <a:cubicBezTo>
                    <a:pt x="6" y="30"/>
                    <a:pt x="0" y="25"/>
                    <a:pt x="0" y="18"/>
                  </a:cubicBezTo>
                  <a:cubicBezTo>
                    <a:pt x="0" y="17"/>
                    <a:pt x="0" y="17"/>
                    <a:pt x="0" y="17"/>
                  </a:cubicBezTo>
                  <a:cubicBezTo>
                    <a:pt x="0" y="13"/>
                    <a:pt x="1" y="10"/>
                    <a:pt x="1" y="6"/>
                  </a:cubicBezTo>
                  <a:cubicBezTo>
                    <a:pt x="1" y="0"/>
                    <a:pt x="1" y="0"/>
                    <a:pt x="1" y="0"/>
                  </a:cubicBezTo>
                  <a:cubicBezTo>
                    <a:pt x="24" y="0"/>
                    <a:pt x="24" y="0"/>
                    <a:pt x="24" y="0"/>
                  </a:cubicBezTo>
                  <a:cubicBezTo>
                    <a:pt x="25" y="17"/>
                    <a:pt x="25" y="17"/>
                    <a:pt x="25" y="17"/>
                  </a:cubicBezTo>
                  <a:cubicBezTo>
                    <a:pt x="25" y="18"/>
                    <a:pt x="25" y="18"/>
                    <a:pt x="25" y="18"/>
                  </a:cubicBezTo>
                  <a:cubicBezTo>
                    <a:pt x="25" y="25"/>
                    <a:pt x="20" y="30"/>
                    <a:pt x="13" y="30"/>
                  </a:cubicBezTo>
                  <a:close/>
                  <a:moveTo>
                    <a:pt x="1" y="17"/>
                  </a:moveTo>
                  <a:cubicBezTo>
                    <a:pt x="1" y="17"/>
                    <a:pt x="1" y="17"/>
                    <a:pt x="1" y="17"/>
                  </a:cubicBezTo>
                  <a:cubicBezTo>
                    <a:pt x="1" y="18"/>
                    <a:pt x="1" y="18"/>
                    <a:pt x="1" y="18"/>
                  </a:cubicBezTo>
                  <a:cubicBezTo>
                    <a:pt x="1" y="24"/>
                    <a:pt x="6" y="29"/>
                    <a:pt x="12" y="29"/>
                  </a:cubicBezTo>
                  <a:cubicBezTo>
                    <a:pt x="13" y="29"/>
                    <a:pt x="13" y="29"/>
                    <a:pt x="13" y="29"/>
                  </a:cubicBezTo>
                  <a:cubicBezTo>
                    <a:pt x="19" y="29"/>
                    <a:pt x="24" y="24"/>
                    <a:pt x="24" y="18"/>
                  </a:cubicBezTo>
                  <a:cubicBezTo>
                    <a:pt x="24" y="17"/>
                    <a:pt x="24" y="17"/>
                    <a:pt x="24" y="17"/>
                  </a:cubicBezTo>
                  <a:cubicBezTo>
                    <a:pt x="23" y="0"/>
                    <a:pt x="23" y="0"/>
                    <a:pt x="23" y="0"/>
                  </a:cubicBezTo>
                  <a:cubicBezTo>
                    <a:pt x="2" y="0"/>
                    <a:pt x="2" y="0"/>
                    <a:pt x="2" y="0"/>
                  </a:cubicBezTo>
                  <a:cubicBezTo>
                    <a:pt x="2" y="6"/>
                    <a:pt x="2" y="6"/>
                    <a:pt x="2" y="6"/>
                  </a:cubicBezTo>
                  <a:cubicBezTo>
                    <a:pt x="2" y="10"/>
                    <a:pt x="1" y="13"/>
                    <a:pt x="1"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4" name="Freeform 778"/>
            <p:cNvSpPr/>
            <p:nvPr/>
          </p:nvSpPr>
          <p:spPr bwMode="auto">
            <a:xfrm>
              <a:off x="4806928" y="5470216"/>
              <a:ext cx="23314" cy="25864"/>
            </a:xfrm>
            <a:custGeom>
              <a:avLst/>
              <a:gdLst>
                <a:gd name="T0" fmla="*/ 24 w 27"/>
                <a:gd name="T1" fmla="*/ 6 h 30"/>
                <a:gd name="T2" fmla="*/ 22 w 27"/>
                <a:gd name="T3" fmla="*/ 0 h 30"/>
                <a:gd name="T4" fmla="*/ 0 w 27"/>
                <a:gd name="T5" fmla="*/ 0 h 30"/>
                <a:gd name="T6" fmla="*/ 1 w 27"/>
                <a:gd name="T7" fmla="*/ 6 h 30"/>
                <a:gd name="T8" fmla="*/ 3 w 27"/>
                <a:gd name="T9" fmla="*/ 17 h 30"/>
                <a:gd name="T10" fmla="*/ 3 w 27"/>
                <a:gd name="T11" fmla="*/ 17 h 30"/>
                <a:gd name="T12" fmla="*/ 3 w 27"/>
                <a:gd name="T13" fmla="*/ 18 h 30"/>
                <a:gd name="T14" fmla="*/ 15 w 27"/>
                <a:gd name="T15" fmla="*/ 30 h 30"/>
                <a:gd name="T16" fmla="*/ 16 w 27"/>
                <a:gd name="T17" fmla="*/ 30 h 30"/>
                <a:gd name="T18" fmla="*/ 27 w 27"/>
                <a:gd name="T19" fmla="*/ 18 h 30"/>
                <a:gd name="T20" fmla="*/ 27 w 27"/>
                <a:gd name="T21" fmla="*/ 17 h 30"/>
                <a:gd name="T22" fmla="*/ 27 w 27"/>
                <a:gd name="T23" fmla="*/ 17 h 30"/>
                <a:gd name="T24" fmla="*/ 24 w 27"/>
                <a:gd name="T25"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30">
                  <a:moveTo>
                    <a:pt x="24" y="6"/>
                  </a:moveTo>
                  <a:cubicBezTo>
                    <a:pt x="22" y="0"/>
                    <a:pt x="22" y="0"/>
                    <a:pt x="22" y="0"/>
                  </a:cubicBezTo>
                  <a:cubicBezTo>
                    <a:pt x="0" y="0"/>
                    <a:pt x="0" y="0"/>
                    <a:pt x="0" y="0"/>
                  </a:cubicBezTo>
                  <a:cubicBezTo>
                    <a:pt x="1" y="6"/>
                    <a:pt x="1" y="6"/>
                    <a:pt x="1" y="6"/>
                  </a:cubicBezTo>
                  <a:cubicBezTo>
                    <a:pt x="2" y="10"/>
                    <a:pt x="2" y="13"/>
                    <a:pt x="3" y="17"/>
                  </a:cubicBezTo>
                  <a:cubicBezTo>
                    <a:pt x="3" y="17"/>
                    <a:pt x="3" y="17"/>
                    <a:pt x="3" y="17"/>
                  </a:cubicBezTo>
                  <a:cubicBezTo>
                    <a:pt x="3" y="18"/>
                    <a:pt x="3" y="18"/>
                    <a:pt x="3" y="18"/>
                  </a:cubicBezTo>
                  <a:cubicBezTo>
                    <a:pt x="3" y="24"/>
                    <a:pt x="8" y="30"/>
                    <a:pt x="15" y="30"/>
                  </a:cubicBezTo>
                  <a:cubicBezTo>
                    <a:pt x="16" y="30"/>
                    <a:pt x="16" y="30"/>
                    <a:pt x="16" y="30"/>
                  </a:cubicBezTo>
                  <a:cubicBezTo>
                    <a:pt x="22" y="30"/>
                    <a:pt x="27" y="24"/>
                    <a:pt x="27" y="18"/>
                  </a:cubicBezTo>
                  <a:cubicBezTo>
                    <a:pt x="27" y="17"/>
                    <a:pt x="27" y="17"/>
                    <a:pt x="27" y="17"/>
                  </a:cubicBezTo>
                  <a:cubicBezTo>
                    <a:pt x="27" y="17"/>
                    <a:pt x="27" y="17"/>
                    <a:pt x="27" y="17"/>
                  </a:cubicBezTo>
                  <a:cubicBezTo>
                    <a:pt x="26" y="13"/>
                    <a:pt x="25" y="10"/>
                    <a:pt x="24"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5" name="Freeform 779"/>
            <p:cNvSpPr>
              <a:spLocks noEditPoints="1"/>
            </p:cNvSpPr>
            <p:nvPr/>
          </p:nvSpPr>
          <p:spPr bwMode="auto">
            <a:xfrm>
              <a:off x="4806200" y="5470216"/>
              <a:ext cx="25136" cy="25864"/>
            </a:xfrm>
            <a:custGeom>
              <a:avLst/>
              <a:gdLst>
                <a:gd name="T0" fmla="*/ 17 w 29"/>
                <a:gd name="T1" fmla="*/ 30 h 30"/>
                <a:gd name="T2" fmla="*/ 16 w 29"/>
                <a:gd name="T3" fmla="*/ 30 h 30"/>
                <a:gd name="T4" fmla="*/ 4 w 29"/>
                <a:gd name="T5" fmla="*/ 18 h 30"/>
                <a:gd name="T6" fmla="*/ 4 w 29"/>
                <a:gd name="T7" fmla="*/ 17 h 30"/>
                <a:gd name="T8" fmla="*/ 3 w 29"/>
                <a:gd name="T9" fmla="*/ 15 h 30"/>
                <a:gd name="T10" fmla="*/ 2 w 29"/>
                <a:gd name="T11" fmla="*/ 6 h 30"/>
                <a:gd name="T12" fmla="*/ 0 w 29"/>
                <a:gd name="T13" fmla="*/ 0 h 30"/>
                <a:gd name="T14" fmla="*/ 23 w 29"/>
                <a:gd name="T15" fmla="*/ 0 h 30"/>
                <a:gd name="T16" fmla="*/ 25 w 29"/>
                <a:gd name="T17" fmla="*/ 6 h 30"/>
                <a:gd name="T18" fmla="*/ 29 w 29"/>
                <a:gd name="T19" fmla="*/ 17 h 30"/>
                <a:gd name="T20" fmla="*/ 29 w 29"/>
                <a:gd name="T21" fmla="*/ 17 h 30"/>
                <a:gd name="T22" fmla="*/ 29 w 29"/>
                <a:gd name="T23" fmla="*/ 17 h 30"/>
                <a:gd name="T24" fmla="*/ 29 w 29"/>
                <a:gd name="T25" fmla="*/ 18 h 30"/>
                <a:gd name="T26" fmla="*/ 17 w 29"/>
                <a:gd name="T27" fmla="*/ 30 h 30"/>
                <a:gd name="T28" fmla="*/ 4 w 29"/>
                <a:gd name="T29" fmla="*/ 17 h 30"/>
                <a:gd name="T30" fmla="*/ 5 w 29"/>
                <a:gd name="T31" fmla="*/ 17 h 30"/>
                <a:gd name="T32" fmla="*/ 5 w 29"/>
                <a:gd name="T33" fmla="*/ 17 h 30"/>
                <a:gd name="T34" fmla="*/ 5 w 29"/>
                <a:gd name="T35" fmla="*/ 18 h 30"/>
                <a:gd name="T36" fmla="*/ 16 w 29"/>
                <a:gd name="T37" fmla="*/ 29 h 30"/>
                <a:gd name="T38" fmla="*/ 17 w 29"/>
                <a:gd name="T39" fmla="*/ 29 h 30"/>
                <a:gd name="T40" fmla="*/ 28 w 29"/>
                <a:gd name="T41" fmla="*/ 18 h 30"/>
                <a:gd name="T42" fmla="*/ 28 w 29"/>
                <a:gd name="T43" fmla="*/ 17 h 30"/>
                <a:gd name="T44" fmla="*/ 24 w 29"/>
                <a:gd name="T45" fmla="*/ 7 h 30"/>
                <a:gd name="T46" fmla="*/ 22 w 29"/>
                <a:gd name="T47" fmla="*/ 0 h 30"/>
                <a:gd name="T48" fmla="*/ 1 w 29"/>
                <a:gd name="T49" fmla="*/ 0 h 30"/>
                <a:gd name="T50" fmla="*/ 2 w 29"/>
                <a:gd name="T51" fmla="*/ 6 h 30"/>
                <a:gd name="T52" fmla="*/ 4 w 29"/>
                <a:gd name="T53" fmla="*/ 15 h 30"/>
                <a:gd name="T54" fmla="*/ 4 w 29"/>
                <a:gd name="T55"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30">
                  <a:moveTo>
                    <a:pt x="17" y="30"/>
                  </a:moveTo>
                  <a:cubicBezTo>
                    <a:pt x="16" y="30"/>
                    <a:pt x="16" y="30"/>
                    <a:pt x="16" y="30"/>
                  </a:cubicBezTo>
                  <a:cubicBezTo>
                    <a:pt x="9" y="30"/>
                    <a:pt x="4" y="25"/>
                    <a:pt x="4" y="18"/>
                  </a:cubicBezTo>
                  <a:cubicBezTo>
                    <a:pt x="4" y="17"/>
                    <a:pt x="4" y="17"/>
                    <a:pt x="4" y="17"/>
                  </a:cubicBezTo>
                  <a:cubicBezTo>
                    <a:pt x="3" y="15"/>
                    <a:pt x="3" y="15"/>
                    <a:pt x="3" y="15"/>
                  </a:cubicBezTo>
                  <a:cubicBezTo>
                    <a:pt x="3" y="12"/>
                    <a:pt x="2" y="9"/>
                    <a:pt x="2" y="6"/>
                  </a:cubicBezTo>
                  <a:cubicBezTo>
                    <a:pt x="0" y="0"/>
                    <a:pt x="0" y="0"/>
                    <a:pt x="0" y="0"/>
                  </a:cubicBezTo>
                  <a:cubicBezTo>
                    <a:pt x="23" y="0"/>
                    <a:pt x="23" y="0"/>
                    <a:pt x="23" y="0"/>
                  </a:cubicBezTo>
                  <a:cubicBezTo>
                    <a:pt x="25" y="6"/>
                    <a:pt x="25" y="6"/>
                    <a:pt x="25" y="6"/>
                  </a:cubicBezTo>
                  <a:cubicBezTo>
                    <a:pt x="26" y="10"/>
                    <a:pt x="27" y="13"/>
                    <a:pt x="29" y="17"/>
                  </a:cubicBezTo>
                  <a:cubicBezTo>
                    <a:pt x="29" y="17"/>
                    <a:pt x="29" y="17"/>
                    <a:pt x="29" y="17"/>
                  </a:cubicBezTo>
                  <a:cubicBezTo>
                    <a:pt x="29" y="17"/>
                    <a:pt x="29" y="17"/>
                    <a:pt x="29" y="17"/>
                  </a:cubicBezTo>
                  <a:cubicBezTo>
                    <a:pt x="29" y="18"/>
                    <a:pt x="29" y="18"/>
                    <a:pt x="29" y="18"/>
                  </a:cubicBezTo>
                  <a:cubicBezTo>
                    <a:pt x="29" y="25"/>
                    <a:pt x="23" y="30"/>
                    <a:pt x="17" y="30"/>
                  </a:cubicBezTo>
                  <a:close/>
                  <a:moveTo>
                    <a:pt x="4" y="17"/>
                  </a:moveTo>
                  <a:cubicBezTo>
                    <a:pt x="5" y="17"/>
                    <a:pt x="5" y="17"/>
                    <a:pt x="5" y="17"/>
                  </a:cubicBezTo>
                  <a:cubicBezTo>
                    <a:pt x="5" y="17"/>
                    <a:pt x="5" y="17"/>
                    <a:pt x="5" y="17"/>
                  </a:cubicBezTo>
                  <a:cubicBezTo>
                    <a:pt x="5" y="18"/>
                    <a:pt x="5" y="18"/>
                    <a:pt x="5" y="18"/>
                  </a:cubicBezTo>
                  <a:cubicBezTo>
                    <a:pt x="5" y="24"/>
                    <a:pt x="10" y="29"/>
                    <a:pt x="16" y="29"/>
                  </a:cubicBezTo>
                  <a:cubicBezTo>
                    <a:pt x="17" y="29"/>
                    <a:pt x="17" y="29"/>
                    <a:pt x="17" y="29"/>
                  </a:cubicBezTo>
                  <a:cubicBezTo>
                    <a:pt x="23" y="29"/>
                    <a:pt x="28" y="24"/>
                    <a:pt x="28" y="18"/>
                  </a:cubicBezTo>
                  <a:cubicBezTo>
                    <a:pt x="28" y="17"/>
                    <a:pt x="28" y="17"/>
                    <a:pt x="28" y="17"/>
                  </a:cubicBezTo>
                  <a:cubicBezTo>
                    <a:pt x="27" y="13"/>
                    <a:pt x="26" y="10"/>
                    <a:pt x="24" y="7"/>
                  </a:cubicBezTo>
                  <a:cubicBezTo>
                    <a:pt x="22" y="0"/>
                    <a:pt x="22" y="0"/>
                    <a:pt x="22" y="0"/>
                  </a:cubicBezTo>
                  <a:cubicBezTo>
                    <a:pt x="1" y="0"/>
                    <a:pt x="1" y="0"/>
                    <a:pt x="1" y="0"/>
                  </a:cubicBezTo>
                  <a:cubicBezTo>
                    <a:pt x="2" y="6"/>
                    <a:pt x="2" y="6"/>
                    <a:pt x="2" y="6"/>
                  </a:cubicBezTo>
                  <a:cubicBezTo>
                    <a:pt x="3" y="9"/>
                    <a:pt x="4" y="12"/>
                    <a:pt x="4" y="15"/>
                  </a:cubicBezTo>
                  <a:lnTo>
                    <a:pt x="4"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6" name="Freeform 780"/>
            <p:cNvSpPr/>
            <p:nvPr/>
          </p:nvSpPr>
          <p:spPr bwMode="auto">
            <a:xfrm>
              <a:off x="4690721" y="5433059"/>
              <a:ext cx="174857" cy="37886"/>
            </a:xfrm>
            <a:custGeom>
              <a:avLst/>
              <a:gdLst>
                <a:gd name="T0" fmla="*/ 203 w 203"/>
                <a:gd name="T1" fmla="*/ 30 h 44"/>
                <a:gd name="T2" fmla="*/ 203 w 203"/>
                <a:gd name="T3" fmla="*/ 29 h 44"/>
                <a:gd name="T4" fmla="*/ 169 w 203"/>
                <a:gd name="T5" fmla="*/ 2 h 44"/>
                <a:gd name="T6" fmla="*/ 157 w 203"/>
                <a:gd name="T7" fmla="*/ 0 h 44"/>
                <a:gd name="T8" fmla="*/ 47 w 203"/>
                <a:gd name="T9" fmla="*/ 0 h 44"/>
                <a:gd name="T10" fmla="*/ 34 w 203"/>
                <a:gd name="T11" fmla="*/ 2 h 44"/>
                <a:gd name="T12" fmla="*/ 1 w 203"/>
                <a:gd name="T13" fmla="*/ 29 h 44"/>
                <a:gd name="T14" fmla="*/ 0 w 203"/>
                <a:gd name="T15" fmla="*/ 30 h 44"/>
                <a:gd name="T16" fmla="*/ 0 w 203"/>
                <a:gd name="T17" fmla="*/ 30 h 44"/>
                <a:gd name="T18" fmla="*/ 0 w 203"/>
                <a:gd name="T19" fmla="*/ 40 h 44"/>
                <a:gd name="T20" fmla="*/ 16 w 203"/>
                <a:gd name="T21" fmla="*/ 43 h 44"/>
                <a:gd name="T22" fmla="*/ 185 w 203"/>
                <a:gd name="T23" fmla="*/ 43 h 44"/>
                <a:gd name="T24" fmla="*/ 203 w 203"/>
                <a:gd name="T25" fmla="*/ 40 h 44"/>
                <a:gd name="T26" fmla="*/ 203 w 203"/>
                <a:gd name="T27"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3" h="44">
                  <a:moveTo>
                    <a:pt x="203" y="30"/>
                  </a:moveTo>
                  <a:cubicBezTo>
                    <a:pt x="203" y="30"/>
                    <a:pt x="203" y="29"/>
                    <a:pt x="203" y="29"/>
                  </a:cubicBezTo>
                  <a:cubicBezTo>
                    <a:pt x="191" y="20"/>
                    <a:pt x="180" y="11"/>
                    <a:pt x="169" y="2"/>
                  </a:cubicBezTo>
                  <a:cubicBezTo>
                    <a:pt x="168" y="1"/>
                    <a:pt x="162" y="0"/>
                    <a:pt x="157" y="0"/>
                  </a:cubicBezTo>
                  <a:cubicBezTo>
                    <a:pt x="47" y="0"/>
                    <a:pt x="47" y="0"/>
                    <a:pt x="47" y="0"/>
                  </a:cubicBezTo>
                  <a:cubicBezTo>
                    <a:pt x="41" y="0"/>
                    <a:pt x="36" y="1"/>
                    <a:pt x="34" y="2"/>
                  </a:cubicBezTo>
                  <a:cubicBezTo>
                    <a:pt x="23" y="11"/>
                    <a:pt x="12" y="20"/>
                    <a:pt x="1" y="29"/>
                  </a:cubicBezTo>
                  <a:cubicBezTo>
                    <a:pt x="0" y="29"/>
                    <a:pt x="0" y="30"/>
                    <a:pt x="0" y="30"/>
                  </a:cubicBezTo>
                  <a:cubicBezTo>
                    <a:pt x="0" y="30"/>
                    <a:pt x="0" y="30"/>
                    <a:pt x="0" y="30"/>
                  </a:cubicBezTo>
                  <a:cubicBezTo>
                    <a:pt x="0" y="40"/>
                    <a:pt x="0" y="40"/>
                    <a:pt x="0" y="40"/>
                  </a:cubicBezTo>
                  <a:cubicBezTo>
                    <a:pt x="1" y="44"/>
                    <a:pt x="14" y="43"/>
                    <a:pt x="16" y="43"/>
                  </a:cubicBezTo>
                  <a:cubicBezTo>
                    <a:pt x="185" y="43"/>
                    <a:pt x="185" y="43"/>
                    <a:pt x="185" y="43"/>
                  </a:cubicBezTo>
                  <a:cubicBezTo>
                    <a:pt x="187" y="43"/>
                    <a:pt x="203" y="44"/>
                    <a:pt x="203" y="40"/>
                  </a:cubicBezTo>
                  <a:cubicBezTo>
                    <a:pt x="203" y="30"/>
                    <a:pt x="203" y="30"/>
                    <a:pt x="203" y="3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7" name="Freeform 781"/>
            <p:cNvSpPr/>
            <p:nvPr/>
          </p:nvSpPr>
          <p:spPr bwMode="auto">
            <a:xfrm>
              <a:off x="4681250" y="5581323"/>
              <a:ext cx="198899" cy="10200"/>
            </a:xfrm>
            <a:custGeom>
              <a:avLst/>
              <a:gdLst>
                <a:gd name="T0" fmla="*/ 490 w 546"/>
                <a:gd name="T1" fmla="*/ 0 h 28"/>
                <a:gd name="T2" fmla="*/ 48 w 546"/>
                <a:gd name="T3" fmla="*/ 0 h 28"/>
                <a:gd name="T4" fmla="*/ 0 w 546"/>
                <a:gd name="T5" fmla="*/ 28 h 28"/>
                <a:gd name="T6" fmla="*/ 546 w 546"/>
                <a:gd name="T7" fmla="*/ 28 h 28"/>
                <a:gd name="T8" fmla="*/ 490 w 546"/>
                <a:gd name="T9" fmla="*/ 0 h 28"/>
              </a:gdLst>
              <a:ahLst/>
              <a:cxnLst>
                <a:cxn ang="0">
                  <a:pos x="T0" y="T1"/>
                </a:cxn>
                <a:cxn ang="0">
                  <a:pos x="T2" y="T3"/>
                </a:cxn>
                <a:cxn ang="0">
                  <a:pos x="T4" y="T5"/>
                </a:cxn>
                <a:cxn ang="0">
                  <a:pos x="T6" y="T7"/>
                </a:cxn>
                <a:cxn ang="0">
                  <a:pos x="T8" y="T9"/>
                </a:cxn>
              </a:cxnLst>
              <a:rect l="0" t="0" r="r" b="b"/>
              <a:pathLst>
                <a:path w="546" h="28">
                  <a:moveTo>
                    <a:pt x="490" y="0"/>
                  </a:moveTo>
                  <a:lnTo>
                    <a:pt x="48" y="0"/>
                  </a:lnTo>
                  <a:lnTo>
                    <a:pt x="0" y="28"/>
                  </a:lnTo>
                  <a:lnTo>
                    <a:pt x="546" y="28"/>
                  </a:lnTo>
                  <a:lnTo>
                    <a:pt x="49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8" name="Freeform 782"/>
            <p:cNvSpPr/>
            <p:nvPr/>
          </p:nvSpPr>
          <p:spPr bwMode="auto">
            <a:xfrm>
              <a:off x="5274669" y="5731044"/>
              <a:ext cx="107828" cy="85243"/>
            </a:xfrm>
            <a:custGeom>
              <a:avLst/>
              <a:gdLst>
                <a:gd name="T0" fmla="*/ 123 w 125"/>
                <a:gd name="T1" fmla="*/ 70 h 99"/>
                <a:gd name="T2" fmla="*/ 60 w 125"/>
                <a:gd name="T3" fmla="*/ 18 h 99"/>
                <a:gd name="T4" fmla="*/ 59 w 125"/>
                <a:gd name="T5" fmla="*/ 18 h 99"/>
                <a:gd name="T6" fmla="*/ 60 w 125"/>
                <a:gd name="T7" fmla="*/ 11 h 99"/>
                <a:gd name="T8" fmla="*/ 46 w 125"/>
                <a:gd name="T9" fmla="*/ 2 h 99"/>
                <a:gd name="T10" fmla="*/ 36 w 125"/>
                <a:gd name="T11" fmla="*/ 16 h 99"/>
                <a:gd name="T12" fmla="*/ 40 w 125"/>
                <a:gd name="T13" fmla="*/ 22 h 99"/>
                <a:gd name="T14" fmla="*/ 40 w 125"/>
                <a:gd name="T15" fmla="*/ 22 h 99"/>
                <a:gd name="T16" fmla="*/ 1 w 125"/>
                <a:gd name="T17" fmla="*/ 94 h 99"/>
                <a:gd name="T18" fmla="*/ 3 w 125"/>
                <a:gd name="T19" fmla="*/ 99 h 99"/>
                <a:gd name="T20" fmla="*/ 4 w 125"/>
                <a:gd name="T21" fmla="*/ 99 h 99"/>
                <a:gd name="T22" fmla="*/ 7 w 125"/>
                <a:gd name="T23" fmla="*/ 97 h 99"/>
                <a:gd name="T24" fmla="*/ 45 w 125"/>
                <a:gd name="T25" fmla="*/ 25 h 99"/>
                <a:gd name="T26" fmla="*/ 46 w 125"/>
                <a:gd name="T27" fmla="*/ 25 h 99"/>
                <a:gd name="T28" fmla="*/ 50 w 125"/>
                <a:gd name="T29" fmla="*/ 25 h 99"/>
                <a:gd name="T30" fmla="*/ 55 w 125"/>
                <a:gd name="T31" fmla="*/ 23 h 99"/>
                <a:gd name="T32" fmla="*/ 56 w 125"/>
                <a:gd name="T33" fmla="*/ 23 h 99"/>
                <a:gd name="T34" fmla="*/ 119 w 125"/>
                <a:gd name="T35" fmla="*/ 75 h 99"/>
                <a:gd name="T36" fmla="*/ 121 w 125"/>
                <a:gd name="T37" fmla="*/ 75 h 99"/>
                <a:gd name="T38" fmla="*/ 124 w 125"/>
                <a:gd name="T39" fmla="*/ 74 h 99"/>
                <a:gd name="T40" fmla="*/ 123 w 125"/>
                <a:gd name="T41" fmla="*/ 7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99">
                  <a:moveTo>
                    <a:pt x="123" y="70"/>
                  </a:moveTo>
                  <a:cubicBezTo>
                    <a:pt x="60" y="18"/>
                    <a:pt x="60" y="18"/>
                    <a:pt x="60" y="18"/>
                  </a:cubicBezTo>
                  <a:cubicBezTo>
                    <a:pt x="59" y="18"/>
                    <a:pt x="59" y="18"/>
                    <a:pt x="59" y="18"/>
                  </a:cubicBezTo>
                  <a:cubicBezTo>
                    <a:pt x="60" y="16"/>
                    <a:pt x="60" y="13"/>
                    <a:pt x="60" y="11"/>
                  </a:cubicBezTo>
                  <a:cubicBezTo>
                    <a:pt x="58" y="4"/>
                    <a:pt x="52" y="0"/>
                    <a:pt x="46" y="2"/>
                  </a:cubicBezTo>
                  <a:cubicBezTo>
                    <a:pt x="39" y="3"/>
                    <a:pt x="35" y="9"/>
                    <a:pt x="36" y="16"/>
                  </a:cubicBezTo>
                  <a:cubicBezTo>
                    <a:pt x="37" y="18"/>
                    <a:pt x="38" y="20"/>
                    <a:pt x="40" y="22"/>
                  </a:cubicBezTo>
                  <a:cubicBezTo>
                    <a:pt x="40" y="22"/>
                    <a:pt x="40" y="22"/>
                    <a:pt x="40" y="22"/>
                  </a:cubicBezTo>
                  <a:cubicBezTo>
                    <a:pt x="1" y="94"/>
                    <a:pt x="1" y="94"/>
                    <a:pt x="1" y="94"/>
                  </a:cubicBezTo>
                  <a:cubicBezTo>
                    <a:pt x="0" y="96"/>
                    <a:pt x="1" y="98"/>
                    <a:pt x="3" y="99"/>
                  </a:cubicBezTo>
                  <a:cubicBezTo>
                    <a:pt x="3" y="99"/>
                    <a:pt x="4" y="99"/>
                    <a:pt x="4" y="99"/>
                  </a:cubicBezTo>
                  <a:cubicBezTo>
                    <a:pt x="5" y="99"/>
                    <a:pt x="6" y="99"/>
                    <a:pt x="7" y="97"/>
                  </a:cubicBezTo>
                  <a:cubicBezTo>
                    <a:pt x="45" y="25"/>
                    <a:pt x="45" y="25"/>
                    <a:pt x="45" y="25"/>
                  </a:cubicBezTo>
                  <a:cubicBezTo>
                    <a:pt x="46" y="25"/>
                    <a:pt x="46" y="25"/>
                    <a:pt x="46" y="25"/>
                  </a:cubicBezTo>
                  <a:cubicBezTo>
                    <a:pt x="47" y="25"/>
                    <a:pt x="49" y="25"/>
                    <a:pt x="50" y="25"/>
                  </a:cubicBezTo>
                  <a:cubicBezTo>
                    <a:pt x="52" y="24"/>
                    <a:pt x="54" y="24"/>
                    <a:pt x="55" y="23"/>
                  </a:cubicBezTo>
                  <a:cubicBezTo>
                    <a:pt x="56" y="23"/>
                    <a:pt x="56" y="23"/>
                    <a:pt x="56" y="23"/>
                  </a:cubicBezTo>
                  <a:cubicBezTo>
                    <a:pt x="119" y="75"/>
                    <a:pt x="119" y="75"/>
                    <a:pt x="119" y="75"/>
                  </a:cubicBezTo>
                  <a:cubicBezTo>
                    <a:pt x="120" y="75"/>
                    <a:pt x="120" y="75"/>
                    <a:pt x="121" y="75"/>
                  </a:cubicBezTo>
                  <a:cubicBezTo>
                    <a:pt x="122" y="75"/>
                    <a:pt x="123" y="75"/>
                    <a:pt x="124" y="74"/>
                  </a:cubicBezTo>
                  <a:cubicBezTo>
                    <a:pt x="125" y="73"/>
                    <a:pt x="125" y="71"/>
                    <a:pt x="123" y="7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49" name="Oval 783"/>
            <p:cNvSpPr>
              <a:spLocks noChangeArrowheads="1"/>
            </p:cNvSpPr>
            <p:nvPr/>
          </p:nvSpPr>
          <p:spPr bwMode="auto">
            <a:xfrm>
              <a:off x="5304176" y="5731773"/>
              <a:ext cx="22950" cy="23314"/>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0" name="Freeform 784"/>
            <p:cNvSpPr/>
            <p:nvPr/>
          </p:nvSpPr>
          <p:spPr bwMode="auto">
            <a:xfrm>
              <a:off x="5293612" y="5836687"/>
              <a:ext cx="12021" cy="30236"/>
            </a:xfrm>
            <a:custGeom>
              <a:avLst/>
              <a:gdLst>
                <a:gd name="T0" fmla="*/ 9 w 14"/>
                <a:gd name="T1" fmla="*/ 4 h 35"/>
                <a:gd name="T2" fmla="*/ 7 w 14"/>
                <a:gd name="T3" fmla="*/ 1 h 35"/>
                <a:gd name="T4" fmla="*/ 4 w 14"/>
                <a:gd name="T5" fmla="*/ 0 h 35"/>
                <a:gd name="T6" fmla="*/ 1 w 14"/>
                <a:gd name="T7" fmla="*/ 2 h 35"/>
                <a:gd name="T8" fmla="*/ 1 w 14"/>
                <a:gd name="T9" fmla="*/ 5 h 35"/>
                <a:gd name="T10" fmla="*/ 5 w 14"/>
                <a:gd name="T11" fmla="*/ 31 h 35"/>
                <a:gd name="T12" fmla="*/ 7 w 14"/>
                <a:gd name="T13" fmla="*/ 34 h 35"/>
                <a:gd name="T14" fmla="*/ 10 w 14"/>
                <a:gd name="T15" fmla="*/ 34 h 35"/>
                <a:gd name="T16" fmla="*/ 13 w 14"/>
                <a:gd name="T17" fmla="*/ 33 h 35"/>
                <a:gd name="T18" fmla="*/ 14 w 14"/>
                <a:gd name="T19" fmla="*/ 30 h 35"/>
                <a:gd name="T20" fmla="*/ 9 w 14"/>
                <a:gd name="T21"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5">
                  <a:moveTo>
                    <a:pt x="9" y="4"/>
                  </a:moveTo>
                  <a:cubicBezTo>
                    <a:pt x="9" y="3"/>
                    <a:pt x="8" y="2"/>
                    <a:pt x="7" y="1"/>
                  </a:cubicBezTo>
                  <a:cubicBezTo>
                    <a:pt x="6" y="0"/>
                    <a:pt x="5" y="0"/>
                    <a:pt x="4" y="0"/>
                  </a:cubicBezTo>
                  <a:cubicBezTo>
                    <a:pt x="3" y="1"/>
                    <a:pt x="2" y="1"/>
                    <a:pt x="1" y="2"/>
                  </a:cubicBezTo>
                  <a:cubicBezTo>
                    <a:pt x="1" y="3"/>
                    <a:pt x="0" y="4"/>
                    <a:pt x="1" y="5"/>
                  </a:cubicBezTo>
                  <a:cubicBezTo>
                    <a:pt x="5" y="31"/>
                    <a:pt x="5" y="31"/>
                    <a:pt x="5" y="31"/>
                  </a:cubicBezTo>
                  <a:cubicBezTo>
                    <a:pt x="6" y="32"/>
                    <a:pt x="6" y="33"/>
                    <a:pt x="7" y="34"/>
                  </a:cubicBezTo>
                  <a:cubicBezTo>
                    <a:pt x="8" y="34"/>
                    <a:pt x="9" y="35"/>
                    <a:pt x="10" y="34"/>
                  </a:cubicBezTo>
                  <a:cubicBezTo>
                    <a:pt x="12" y="34"/>
                    <a:pt x="12" y="34"/>
                    <a:pt x="13" y="33"/>
                  </a:cubicBezTo>
                  <a:cubicBezTo>
                    <a:pt x="14" y="32"/>
                    <a:pt x="14" y="31"/>
                    <a:pt x="14" y="30"/>
                  </a:cubicBezTo>
                  <a:lnTo>
                    <a:pt x="9" y="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1" name="Freeform 785"/>
            <p:cNvSpPr/>
            <p:nvPr/>
          </p:nvSpPr>
          <p:spPr bwMode="auto">
            <a:xfrm>
              <a:off x="5318748" y="5832679"/>
              <a:ext cx="9471" cy="14571"/>
            </a:xfrm>
            <a:custGeom>
              <a:avLst/>
              <a:gdLst>
                <a:gd name="T0" fmla="*/ 9 w 11"/>
                <a:gd name="T1" fmla="*/ 4 h 17"/>
                <a:gd name="T2" fmla="*/ 7 w 11"/>
                <a:gd name="T3" fmla="*/ 1 h 17"/>
                <a:gd name="T4" fmla="*/ 4 w 11"/>
                <a:gd name="T5" fmla="*/ 1 h 17"/>
                <a:gd name="T6" fmla="*/ 0 w 11"/>
                <a:gd name="T7" fmla="*/ 1 h 17"/>
                <a:gd name="T8" fmla="*/ 3 w 11"/>
                <a:gd name="T9" fmla="*/ 17 h 17"/>
                <a:gd name="T10" fmla="*/ 7 w 11"/>
                <a:gd name="T11" fmla="*/ 16 h 17"/>
                <a:gd name="T12" fmla="*/ 10 w 11"/>
                <a:gd name="T13" fmla="*/ 14 h 17"/>
                <a:gd name="T14" fmla="*/ 10 w 11"/>
                <a:gd name="T15" fmla="*/ 11 h 17"/>
                <a:gd name="T16" fmla="*/ 9 w 11"/>
                <a:gd name="T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7">
                  <a:moveTo>
                    <a:pt x="9" y="4"/>
                  </a:moveTo>
                  <a:cubicBezTo>
                    <a:pt x="9" y="3"/>
                    <a:pt x="8" y="2"/>
                    <a:pt x="7" y="1"/>
                  </a:cubicBezTo>
                  <a:cubicBezTo>
                    <a:pt x="7" y="1"/>
                    <a:pt x="6" y="0"/>
                    <a:pt x="4" y="1"/>
                  </a:cubicBezTo>
                  <a:cubicBezTo>
                    <a:pt x="0" y="1"/>
                    <a:pt x="0" y="1"/>
                    <a:pt x="0" y="1"/>
                  </a:cubicBezTo>
                  <a:cubicBezTo>
                    <a:pt x="3" y="17"/>
                    <a:pt x="3" y="17"/>
                    <a:pt x="3" y="17"/>
                  </a:cubicBezTo>
                  <a:cubicBezTo>
                    <a:pt x="7" y="16"/>
                    <a:pt x="7" y="16"/>
                    <a:pt x="7" y="16"/>
                  </a:cubicBezTo>
                  <a:cubicBezTo>
                    <a:pt x="8" y="15"/>
                    <a:pt x="9" y="15"/>
                    <a:pt x="10" y="14"/>
                  </a:cubicBezTo>
                  <a:cubicBezTo>
                    <a:pt x="10" y="13"/>
                    <a:pt x="11" y="12"/>
                    <a:pt x="10" y="11"/>
                  </a:cubicBezTo>
                  <a:lnTo>
                    <a:pt x="9" y="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2" name="Freeform 786"/>
            <p:cNvSpPr>
              <a:spLocks noEditPoints="1"/>
            </p:cNvSpPr>
            <p:nvPr/>
          </p:nvSpPr>
          <p:spPr bwMode="auto">
            <a:xfrm>
              <a:off x="5248805" y="5796251"/>
              <a:ext cx="175949" cy="99814"/>
            </a:xfrm>
            <a:custGeom>
              <a:avLst/>
              <a:gdLst>
                <a:gd name="T0" fmla="*/ 189 w 204"/>
                <a:gd name="T1" fmla="*/ 0 h 116"/>
                <a:gd name="T2" fmla="*/ 0 w 204"/>
                <a:gd name="T3" fmla="*/ 38 h 116"/>
                <a:gd name="T4" fmla="*/ 15 w 204"/>
                <a:gd name="T5" fmla="*/ 116 h 116"/>
                <a:gd name="T6" fmla="*/ 204 w 204"/>
                <a:gd name="T7" fmla="*/ 77 h 116"/>
                <a:gd name="T8" fmla="*/ 189 w 204"/>
                <a:gd name="T9" fmla="*/ 0 h 116"/>
                <a:gd name="T10" fmla="*/ 71 w 204"/>
                <a:gd name="T11" fmla="*/ 84 h 116"/>
                <a:gd name="T12" fmla="*/ 64 w 204"/>
                <a:gd name="T13" fmla="*/ 89 h 116"/>
                <a:gd name="T14" fmla="*/ 55 w 204"/>
                <a:gd name="T15" fmla="*/ 87 h 116"/>
                <a:gd name="T16" fmla="*/ 51 w 204"/>
                <a:gd name="T17" fmla="*/ 80 h 116"/>
                <a:gd name="T18" fmla="*/ 46 w 204"/>
                <a:gd name="T19" fmla="*/ 54 h 116"/>
                <a:gd name="T20" fmla="*/ 47 w 204"/>
                <a:gd name="T21" fmla="*/ 45 h 116"/>
                <a:gd name="T22" fmla="*/ 55 w 204"/>
                <a:gd name="T23" fmla="*/ 40 h 116"/>
                <a:gd name="T24" fmla="*/ 63 w 204"/>
                <a:gd name="T25" fmla="*/ 42 h 116"/>
                <a:gd name="T26" fmla="*/ 68 w 204"/>
                <a:gd name="T27" fmla="*/ 49 h 116"/>
                <a:gd name="T28" fmla="*/ 73 w 204"/>
                <a:gd name="T29" fmla="*/ 75 h 116"/>
                <a:gd name="T30" fmla="*/ 71 w 204"/>
                <a:gd name="T31" fmla="*/ 84 h 116"/>
                <a:gd name="T32" fmla="*/ 97 w 204"/>
                <a:gd name="T33" fmla="*/ 60 h 116"/>
                <a:gd name="T34" fmla="*/ 89 w 204"/>
                <a:gd name="T35" fmla="*/ 65 h 116"/>
                <a:gd name="T36" fmla="*/ 85 w 204"/>
                <a:gd name="T37" fmla="*/ 66 h 116"/>
                <a:gd name="T38" fmla="*/ 89 w 204"/>
                <a:gd name="T39" fmla="*/ 83 h 116"/>
                <a:gd name="T40" fmla="*/ 82 w 204"/>
                <a:gd name="T41" fmla="*/ 85 h 116"/>
                <a:gd name="T42" fmla="*/ 72 w 204"/>
                <a:gd name="T43" fmla="*/ 37 h 116"/>
                <a:gd name="T44" fmla="*/ 84 w 204"/>
                <a:gd name="T45" fmla="*/ 35 h 116"/>
                <a:gd name="T46" fmla="*/ 93 w 204"/>
                <a:gd name="T47" fmla="*/ 37 h 116"/>
                <a:gd name="T48" fmla="*/ 97 w 204"/>
                <a:gd name="T49" fmla="*/ 44 h 116"/>
                <a:gd name="T50" fmla="*/ 98 w 204"/>
                <a:gd name="T51" fmla="*/ 51 h 116"/>
                <a:gd name="T52" fmla="*/ 97 w 204"/>
                <a:gd name="T53" fmla="*/ 60 h 116"/>
                <a:gd name="T54" fmla="*/ 110 w 204"/>
                <a:gd name="T55" fmla="*/ 79 h 116"/>
                <a:gd name="T56" fmla="*/ 101 w 204"/>
                <a:gd name="T57" fmla="*/ 32 h 116"/>
                <a:gd name="T58" fmla="*/ 121 w 204"/>
                <a:gd name="T59" fmla="*/ 28 h 116"/>
                <a:gd name="T60" fmla="*/ 122 w 204"/>
                <a:gd name="T61" fmla="*/ 35 h 116"/>
                <a:gd name="T62" fmla="*/ 109 w 204"/>
                <a:gd name="T63" fmla="*/ 38 h 116"/>
                <a:gd name="T64" fmla="*/ 112 w 204"/>
                <a:gd name="T65" fmla="*/ 51 h 116"/>
                <a:gd name="T66" fmla="*/ 121 w 204"/>
                <a:gd name="T67" fmla="*/ 49 h 116"/>
                <a:gd name="T68" fmla="*/ 123 w 204"/>
                <a:gd name="T69" fmla="*/ 56 h 116"/>
                <a:gd name="T70" fmla="*/ 113 w 204"/>
                <a:gd name="T71" fmla="*/ 58 h 116"/>
                <a:gd name="T72" fmla="*/ 115 w 204"/>
                <a:gd name="T73" fmla="*/ 71 h 116"/>
                <a:gd name="T74" fmla="*/ 129 w 204"/>
                <a:gd name="T75" fmla="*/ 68 h 116"/>
                <a:gd name="T76" fmla="*/ 130 w 204"/>
                <a:gd name="T77" fmla="*/ 76 h 116"/>
                <a:gd name="T78" fmla="*/ 110 w 204"/>
                <a:gd name="T79" fmla="*/ 79 h 116"/>
                <a:gd name="T80" fmla="*/ 152 w 204"/>
                <a:gd name="T81" fmla="*/ 71 h 116"/>
                <a:gd name="T82" fmla="*/ 136 w 204"/>
                <a:gd name="T83" fmla="*/ 43 h 116"/>
                <a:gd name="T84" fmla="*/ 142 w 204"/>
                <a:gd name="T85" fmla="*/ 73 h 116"/>
                <a:gd name="T86" fmla="*/ 135 w 204"/>
                <a:gd name="T87" fmla="*/ 75 h 116"/>
                <a:gd name="T88" fmla="*/ 126 w 204"/>
                <a:gd name="T89" fmla="*/ 27 h 116"/>
                <a:gd name="T90" fmla="*/ 134 w 204"/>
                <a:gd name="T91" fmla="*/ 26 h 116"/>
                <a:gd name="T92" fmla="*/ 149 w 204"/>
                <a:gd name="T93" fmla="*/ 56 h 116"/>
                <a:gd name="T94" fmla="*/ 143 w 204"/>
                <a:gd name="T95" fmla="*/ 24 h 116"/>
                <a:gd name="T96" fmla="*/ 150 w 204"/>
                <a:gd name="T97" fmla="*/ 23 h 116"/>
                <a:gd name="T98" fmla="*/ 160 w 204"/>
                <a:gd name="T99" fmla="*/ 70 h 116"/>
                <a:gd name="T100" fmla="*/ 152 w 204"/>
                <a:gd name="T101" fmla="*/ 7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116">
                  <a:moveTo>
                    <a:pt x="189" y="0"/>
                  </a:moveTo>
                  <a:cubicBezTo>
                    <a:pt x="0" y="38"/>
                    <a:pt x="0" y="38"/>
                    <a:pt x="0" y="38"/>
                  </a:cubicBezTo>
                  <a:cubicBezTo>
                    <a:pt x="15" y="116"/>
                    <a:pt x="15" y="116"/>
                    <a:pt x="15" y="116"/>
                  </a:cubicBezTo>
                  <a:cubicBezTo>
                    <a:pt x="204" y="77"/>
                    <a:pt x="204" y="77"/>
                    <a:pt x="204" y="77"/>
                  </a:cubicBezTo>
                  <a:lnTo>
                    <a:pt x="189" y="0"/>
                  </a:lnTo>
                  <a:close/>
                  <a:moveTo>
                    <a:pt x="71" y="84"/>
                  </a:moveTo>
                  <a:cubicBezTo>
                    <a:pt x="70" y="87"/>
                    <a:pt x="67" y="88"/>
                    <a:pt x="64" y="89"/>
                  </a:cubicBezTo>
                  <a:cubicBezTo>
                    <a:pt x="61" y="89"/>
                    <a:pt x="58" y="89"/>
                    <a:pt x="55" y="87"/>
                  </a:cubicBezTo>
                  <a:cubicBezTo>
                    <a:pt x="53" y="85"/>
                    <a:pt x="51" y="83"/>
                    <a:pt x="51" y="80"/>
                  </a:cubicBezTo>
                  <a:cubicBezTo>
                    <a:pt x="46" y="54"/>
                    <a:pt x="46" y="54"/>
                    <a:pt x="46" y="54"/>
                  </a:cubicBezTo>
                  <a:cubicBezTo>
                    <a:pt x="45" y="51"/>
                    <a:pt x="46" y="48"/>
                    <a:pt x="47" y="45"/>
                  </a:cubicBezTo>
                  <a:cubicBezTo>
                    <a:pt x="49" y="42"/>
                    <a:pt x="52" y="41"/>
                    <a:pt x="55" y="40"/>
                  </a:cubicBezTo>
                  <a:cubicBezTo>
                    <a:pt x="58" y="40"/>
                    <a:pt x="61" y="40"/>
                    <a:pt x="63" y="42"/>
                  </a:cubicBezTo>
                  <a:cubicBezTo>
                    <a:pt x="66" y="44"/>
                    <a:pt x="68" y="46"/>
                    <a:pt x="68" y="49"/>
                  </a:cubicBezTo>
                  <a:cubicBezTo>
                    <a:pt x="73" y="75"/>
                    <a:pt x="73" y="75"/>
                    <a:pt x="73" y="75"/>
                  </a:cubicBezTo>
                  <a:cubicBezTo>
                    <a:pt x="74" y="78"/>
                    <a:pt x="73" y="81"/>
                    <a:pt x="71" y="84"/>
                  </a:cubicBezTo>
                  <a:close/>
                  <a:moveTo>
                    <a:pt x="97" y="60"/>
                  </a:moveTo>
                  <a:cubicBezTo>
                    <a:pt x="95" y="63"/>
                    <a:pt x="92" y="64"/>
                    <a:pt x="89" y="65"/>
                  </a:cubicBezTo>
                  <a:cubicBezTo>
                    <a:pt x="85" y="66"/>
                    <a:pt x="85" y="66"/>
                    <a:pt x="85" y="66"/>
                  </a:cubicBezTo>
                  <a:cubicBezTo>
                    <a:pt x="89" y="83"/>
                    <a:pt x="89" y="83"/>
                    <a:pt x="89" y="83"/>
                  </a:cubicBezTo>
                  <a:cubicBezTo>
                    <a:pt x="82" y="85"/>
                    <a:pt x="82" y="85"/>
                    <a:pt x="82" y="85"/>
                  </a:cubicBezTo>
                  <a:cubicBezTo>
                    <a:pt x="72" y="37"/>
                    <a:pt x="72" y="37"/>
                    <a:pt x="72" y="37"/>
                  </a:cubicBezTo>
                  <a:cubicBezTo>
                    <a:pt x="84" y="35"/>
                    <a:pt x="84" y="35"/>
                    <a:pt x="84" y="35"/>
                  </a:cubicBezTo>
                  <a:cubicBezTo>
                    <a:pt x="87" y="35"/>
                    <a:pt x="90" y="35"/>
                    <a:pt x="93" y="37"/>
                  </a:cubicBezTo>
                  <a:cubicBezTo>
                    <a:pt x="95" y="39"/>
                    <a:pt x="96" y="41"/>
                    <a:pt x="97" y="44"/>
                  </a:cubicBezTo>
                  <a:cubicBezTo>
                    <a:pt x="98" y="51"/>
                    <a:pt x="98" y="51"/>
                    <a:pt x="98" y="51"/>
                  </a:cubicBezTo>
                  <a:cubicBezTo>
                    <a:pt x="99" y="54"/>
                    <a:pt x="98" y="57"/>
                    <a:pt x="97" y="60"/>
                  </a:cubicBezTo>
                  <a:close/>
                  <a:moveTo>
                    <a:pt x="110" y="79"/>
                  </a:moveTo>
                  <a:cubicBezTo>
                    <a:pt x="101" y="32"/>
                    <a:pt x="101" y="32"/>
                    <a:pt x="101" y="32"/>
                  </a:cubicBezTo>
                  <a:cubicBezTo>
                    <a:pt x="121" y="28"/>
                    <a:pt x="121" y="28"/>
                    <a:pt x="121" y="28"/>
                  </a:cubicBezTo>
                  <a:cubicBezTo>
                    <a:pt x="122" y="35"/>
                    <a:pt x="122" y="35"/>
                    <a:pt x="122" y="35"/>
                  </a:cubicBezTo>
                  <a:cubicBezTo>
                    <a:pt x="109" y="38"/>
                    <a:pt x="109" y="38"/>
                    <a:pt x="109" y="38"/>
                  </a:cubicBezTo>
                  <a:cubicBezTo>
                    <a:pt x="112" y="51"/>
                    <a:pt x="112" y="51"/>
                    <a:pt x="112" y="51"/>
                  </a:cubicBezTo>
                  <a:cubicBezTo>
                    <a:pt x="121" y="49"/>
                    <a:pt x="121" y="49"/>
                    <a:pt x="121" y="49"/>
                  </a:cubicBezTo>
                  <a:cubicBezTo>
                    <a:pt x="123" y="56"/>
                    <a:pt x="123" y="56"/>
                    <a:pt x="123" y="56"/>
                  </a:cubicBezTo>
                  <a:cubicBezTo>
                    <a:pt x="113" y="58"/>
                    <a:pt x="113" y="58"/>
                    <a:pt x="113" y="58"/>
                  </a:cubicBezTo>
                  <a:cubicBezTo>
                    <a:pt x="115" y="71"/>
                    <a:pt x="115" y="71"/>
                    <a:pt x="115" y="71"/>
                  </a:cubicBezTo>
                  <a:cubicBezTo>
                    <a:pt x="129" y="68"/>
                    <a:pt x="129" y="68"/>
                    <a:pt x="129" y="68"/>
                  </a:cubicBezTo>
                  <a:cubicBezTo>
                    <a:pt x="130" y="76"/>
                    <a:pt x="130" y="76"/>
                    <a:pt x="130" y="76"/>
                  </a:cubicBezTo>
                  <a:lnTo>
                    <a:pt x="110" y="79"/>
                  </a:lnTo>
                  <a:close/>
                  <a:moveTo>
                    <a:pt x="152" y="71"/>
                  </a:moveTo>
                  <a:cubicBezTo>
                    <a:pt x="136" y="43"/>
                    <a:pt x="136" y="43"/>
                    <a:pt x="136" y="43"/>
                  </a:cubicBezTo>
                  <a:cubicBezTo>
                    <a:pt x="142" y="73"/>
                    <a:pt x="142" y="73"/>
                    <a:pt x="142" y="73"/>
                  </a:cubicBezTo>
                  <a:cubicBezTo>
                    <a:pt x="135" y="75"/>
                    <a:pt x="135" y="75"/>
                    <a:pt x="135" y="75"/>
                  </a:cubicBezTo>
                  <a:cubicBezTo>
                    <a:pt x="126" y="27"/>
                    <a:pt x="126" y="27"/>
                    <a:pt x="126" y="27"/>
                  </a:cubicBezTo>
                  <a:cubicBezTo>
                    <a:pt x="134" y="26"/>
                    <a:pt x="134" y="26"/>
                    <a:pt x="134" y="26"/>
                  </a:cubicBezTo>
                  <a:cubicBezTo>
                    <a:pt x="149" y="56"/>
                    <a:pt x="149" y="56"/>
                    <a:pt x="149" y="56"/>
                  </a:cubicBezTo>
                  <a:cubicBezTo>
                    <a:pt x="143" y="24"/>
                    <a:pt x="143" y="24"/>
                    <a:pt x="143" y="24"/>
                  </a:cubicBezTo>
                  <a:cubicBezTo>
                    <a:pt x="150" y="23"/>
                    <a:pt x="150" y="23"/>
                    <a:pt x="150" y="23"/>
                  </a:cubicBezTo>
                  <a:cubicBezTo>
                    <a:pt x="160" y="70"/>
                    <a:pt x="160" y="70"/>
                    <a:pt x="160" y="70"/>
                  </a:cubicBezTo>
                  <a:lnTo>
                    <a:pt x="152" y="7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3" name="Freeform 787"/>
            <p:cNvSpPr>
              <a:spLocks noEditPoints="1"/>
            </p:cNvSpPr>
            <p:nvPr/>
          </p:nvSpPr>
          <p:spPr bwMode="auto">
            <a:xfrm>
              <a:off x="5557354" y="5748165"/>
              <a:ext cx="146442" cy="146442"/>
            </a:xfrm>
            <a:custGeom>
              <a:avLst/>
              <a:gdLst>
                <a:gd name="T0" fmla="*/ 402 w 402"/>
                <a:gd name="T1" fmla="*/ 180 h 402"/>
                <a:gd name="T2" fmla="*/ 392 w 402"/>
                <a:gd name="T3" fmla="*/ 137 h 402"/>
                <a:gd name="T4" fmla="*/ 376 w 402"/>
                <a:gd name="T5" fmla="*/ 99 h 402"/>
                <a:gd name="T6" fmla="*/ 350 w 402"/>
                <a:gd name="T7" fmla="*/ 66 h 402"/>
                <a:gd name="T8" fmla="*/ 319 w 402"/>
                <a:gd name="T9" fmla="*/ 38 h 402"/>
                <a:gd name="T10" fmla="*/ 283 w 402"/>
                <a:gd name="T11" fmla="*/ 17 h 402"/>
                <a:gd name="T12" fmla="*/ 243 w 402"/>
                <a:gd name="T13" fmla="*/ 2 h 402"/>
                <a:gd name="T14" fmla="*/ 201 w 402"/>
                <a:gd name="T15" fmla="*/ 0 h 402"/>
                <a:gd name="T16" fmla="*/ 158 w 402"/>
                <a:gd name="T17" fmla="*/ 2 h 402"/>
                <a:gd name="T18" fmla="*/ 118 w 402"/>
                <a:gd name="T19" fmla="*/ 17 h 402"/>
                <a:gd name="T20" fmla="*/ 82 w 402"/>
                <a:gd name="T21" fmla="*/ 38 h 402"/>
                <a:gd name="T22" fmla="*/ 52 w 402"/>
                <a:gd name="T23" fmla="*/ 66 h 402"/>
                <a:gd name="T24" fmla="*/ 26 w 402"/>
                <a:gd name="T25" fmla="*/ 99 h 402"/>
                <a:gd name="T26" fmla="*/ 9 w 402"/>
                <a:gd name="T27" fmla="*/ 137 h 402"/>
                <a:gd name="T28" fmla="*/ 0 w 402"/>
                <a:gd name="T29" fmla="*/ 180 h 402"/>
                <a:gd name="T30" fmla="*/ 0 w 402"/>
                <a:gd name="T31" fmla="*/ 220 h 402"/>
                <a:gd name="T32" fmla="*/ 9 w 402"/>
                <a:gd name="T33" fmla="*/ 262 h 402"/>
                <a:gd name="T34" fmla="*/ 26 w 402"/>
                <a:gd name="T35" fmla="*/ 300 h 402"/>
                <a:gd name="T36" fmla="*/ 52 w 402"/>
                <a:gd name="T37" fmla="*/ 333 h 402"/>
                <a:gd name="T38" fmla="*/ 82 w 402"/>
                <a:gd name="T39" fmla="*/ 362 h 402"/>
                <a:gd name="T40" fmla="*/ 118 w 402"/>
                <a:gd name="T41" fmla="*/ 383 h 402"/>
                <a:gd name="T42" fmla="*/ 158 w 402"/>
                <a:gd name="T43" fmla="*/ 397 h 402"/>
                <a:gd name="T44" fmla="*/ 201 w 402"/>
                <a:gd name="T45" fmla="*/ 402 h 402"/>
                <a:gd name="T46" fmla="*/ 243 w 402"/>
                <a:gd name="T47" fmla="*/ 397 h 402"/>
                <a:gd name="T48" fmla="*/ 283 w 402"/>
                <a:gd name="T49" fmla="*/ 383 h 402"/>
                <a:gd name="T50" fmla="*/ 319 w 402"/>
                <a:gd name="T51" fmla="*/ 362 h 402"/>
                <a:gd name="T52" fmla="*/ 350 w 402"/>
                <a:gd name="T53" fmla="*/ 333 h 402"/>
                <a:gd name="T54" fmla="*/ 376 w 402"/>
                <a:gd name="T55" fmla="*/ 300 h 402"/>
                <a:gd name="T56" fmla="*/ 392 w 402"/>
                <a:gd name="T57" fmla="*/ 262 h 402"/>
                <a:gd name="T58" fmla="*/ 402 w 402"/>
                <a:gd name="T59" fmla="*/ 220 h 402"/>
                <a:gd name="T60" fmla="*/ 151 w 402"/>
                <a:gd name="T61" fmla="*/ 255 h 402"/>
                <a:gd name="T62" fmla="*/ 111 w 402"/>
                <a:gd name="T63" fmla="*/ 184 h 402"/>
                <a:gd name="T64" fmla="*/ 94 w 402"/>
                <a:gd name="T65" fmla="*/ 255 h 402"/>
                <a:gd name="T66" fmla="*/ 111 w 402"/>
                <a:gd name="T67" fmla="*/ 144 h 402"/>
                <a:gd name="T68" fmla="*/ 134 w 402"/>
                <a:gd name="T69" fmla="*/ 144 h 402"/>
                <a:gd name="T70" fmla="*/ 151 w 402"/>
                <a:gd name="T71" fmla="*/ 255 h 402"/>
                <a:gd name="T72" fmla="*/ 182 w 402"/>
                <a:gd name="T73" fmla="*/ 161 h 402"/>
                <a:gd name="T74" fmla="*/ 203 w 402"/>
                <a:gd name="T75" fmla="*/ 191 h 402"/>
                <a:gd name="T76" fmla="*/ 182 w 402"/>
                <a:gd name="T77" fmla="*/ 208 h 402"/>
                <a:gd name="T78" fmla="*/ 212 w 402"/>
                <a:gd name="T79" fmla="*/ 239 h 402"/>
                <a:gd name="T80" fmla="*/ 165 w 402"/>
                <a:gd name="T81" fmla="*/ 255 h 402"/>
                <a:gd name="T82" fmla="*/ 212 w 402"/>
                <a:gd name="T83" fmla="*/ 144 h 402"/>
                <a:gd name="T84" fmla="*/ 290 w 402"/>
                <a:gd name="T85" fmla="*/ 255 h 402"/>
                <a:gd name="T86" fmla="*/ 267 w 402"/>
                <a:gd name="T87" fmla="*/ 194 h 402"/>
                <a:gd name="T88" fmla="*/ 241 w 402"/>
                <a:gd name="T89" fmla="*/ 255 h 402"/>
                <a:gd name="T90" fmla="*/ 241 w 402"/>
                <a:gd name="T91" fmla="*/ 144 h 402"/>
                <a:gd name="T92" fmla="*/ 257 w 402"/>
                <a:gd name="T93" fmla="*/ 144 h 402"/>
                <a:gd name="T94" fmla="*/ 283 w 402"/>
                <a:gd name="T95" fmla="*/ 203 h 402"/>
                <a:gd name="T96" fmla="*/ 307 w 402"/>
                <a:gd name="T97" fmla="*/ 14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2" h="402">
                  <a:moveTo>
                    <a:pt x="371" y="201"/>
                  </a:moveTo>
                  <a:lnTo>
                    <a:pt x="402" y="180"/>
                  </a:lnTo>
                  <a:lnTo>
                    <a:pt x="368" y="165"/>
                  </a:lnTo>
                  <a:lnTo>
                    <a:pt x="392" y="137"/>
                  </a:lnTo>
                  <a:lnTo>
                    <a:pt x="357" y="130"/>
                  </a:lnTo>
                  <a:lnTo>
                    <a:pt x="376" y="99"/>
                  </a:lnTo>
                  <a:lnTo>
                    <a:pt x="338" y="99"/>
                  </a:lnTo>
                  <a:lnTo>
                    <a:pt x="350" y="66"/>
                  </a:lnTo>
                  <a:lnTo>
                    <a:pt x="314" y="73"/>
                  </a:lnTo>
                  <a:lnTo>
                    <a:pt x="319" y="38"/>
                  </a:lnTo>
                  <a:lnTo>
                    <a:pt x="286" y="52"/>
                  </a:lnTo>
                  <a:lnTo>
                    <a:pt x="283" y="17"/>
                  </a:lnTo>
                  <a:lnTo>
                    <a:pt x="253" y="38"/>
                  </a:lnTo>
                  <a:lnTo>
                    <a:pt x="243" y="2"/>
                  </a:lnTo>
                  <a:lnTo>
                    <a:pt x="220" y="31"/>
                  </a:lnTo>
                  <a:lnTo>
                    <a:pt x="201" y="0"/>
                  </a:lnTo>
                  <a:lnTo>
                    <a:pt x="182" y="31"/>
                  </a:lnTo>
                  <a:lnTo>
                    <a:pt x="158" y="2"/>
                  </a:lnTo>
                  <a:lnTo>
                    <a:pt x="149" y="38"/>
                  </a:lnTo>
                  <a:lnTo>
                    <a:pt x="118" y="17"/>
                  </a:lnTo>
                  <a:lnTo>
                    <a:pt x="116" y="52"/>
                  </a:lnTo>
                  <a:lnTo>
                    <a:pt x="82" y="38"/>
                  </a:lnTo>
                  <a:lnTo>
                    <a:pt x="87" y="73"/>
                  </a:lnTo>
                  <a:lnTo>
                    <a:pt x="52" y="66"/>
                  </a:lnTo>
                  <a:lnTo>
                    <a:pt x="63" y="99"/>
                  </a:lnTo>
                  <a:lnTo>
                    <a:pt x="26" y="99"/>
                  </a:lnTo>
                  <a:lnTo>
                    <a:pt x="45" y="130"/>
                  </a:lnTo>
                  <a:lnTo>
                    <a:pt x="9" y="137"/>
                  </a:lnTo>
                  <a:lnTo>
                    <a:pt x="33" y="165"/>
                  </a:lnTo>
                  <a:lnTo>
                    <a:pt x="0" y="180"/>
                  </a:lnTo>
                  <a:lnTo>
                    <a:pt x="30" y="201"/>
                  </a:lnTo>
                  <a:lnTo>
                    <a:pt x="0" y="220"/>
                  </a:lnTo>
                  <a:lnTo>
                    <a:pt x="33" y="236"/>
                  </a:lnTo>
                  <a:lnTo>
                    <a:pt x="9" y="262"/>
                  </a:lnTo>
                  <a:lnTo>
                    <a:pt x="45" y="269"/>
                  </a:lnTo>
                  <a:lnTo>
                    <a:pt x="26" y="300"/>
                  </a:lnTo>
                  <a:lnTo>
                    <a:pt x="63" y="300"/>
                  </a:lnTo>
                  <a:lnTo>
                    <a:pt x="52" y="333"/>
                  </a:lnTo>
                  <a:lnTo>
                    <a:pt x="87" y="326"/>
                  </a:lnTo>
                  <a:lnTo>
                    <a:pt x="82" y="362"/>
                  </a:lnTo>
                  <a:lnTo>
                    <a:pt x="116" y="347"/>
                  </a:lnTo>
                  <a:lnTo>
                    <a:pt x="118" y="383"/>
                  </a:lnTo>
                  <a:lnTo>
                    <a:pt x="149" y="362"/>
                  </a:lnTo>
                  <a:lnTo>
                    <a:pt x="158" y="397"/>
                  </a:lnTo>
                  <a:lnTo>
                    <a:pt x="182" y="369"/>
                  </a:lnTo>
                  <a:lnTo>
                    <a:pt x="201" y="402"/>
                  </a:lnTo>
                  <a:lnTo>
                    <a:pt x="220" y="369"/>
                  </a:lnTo>
                  <a:lnTo>
                    <a:pt x="243" y="397"/>
                  </a:lnTo>
                  <a:lnTo>
                    <a:pt x="253" y="362"/>
                  </a:lnTo>
                  <a:lnTo>
                    <a:pt x="283" y="383"/>
                  </a:lnTo>
                  <a:lnTo>
                    <a:pt x="286" y="347"/>
                  </a:lnTo>
                  <a:lnTo>
                    <a:pt x="319" y="362"/>
                  </a:lnTo>
                  <a:lnTo>
                    <a:pt x="314" y="326"/>
                  </a:lnTo>
                  <a:lnTo>
                    <a:pt x="350" y="333"/>
                  </a:lnTo>
                  <a:lnTo>
                    <a:pt x="338" y="300"/>
                  </a:lnTo>
                  <a:lnTo>
                    <a:pt x="376" y="300"/>
                  </a:lnTo>
                  <a:lnTo>
                    <a:pt x="357" y="269"/>
                  </a:lnTo>
                  <a:lnTo>
                    <a:pt x="392" y="262"/>
                  </a:lnTo>
                  <a:lnTo>
                    <a:pt x="368" y="236"/>
                  </a:lnTo>
                  <a:lnTo>
                    <a:pt x="402" y="220"/>
                  </a:lnTo>
                  <a:lnTo>
                    <a:pt x="371" y="201"/>
                  </a:lnTo>
                  <a:close/>
                  <a:moveTo>
                    <a:pt x="151" y="255"/>
                  </a:moveTo>
                  <a:lnTo>
                    <a:pt x="132" y="255"/>
                  </a:lnTo>
                  <a:lnTo>
                    <a:pt x="111" y="184"/>
                  </a:lnTo>
                  <a:lnTo>
                    <a:pt x="111" y="255"/>
                  </a:lnTo>
                  <a:lnTo>
                    <a:pt x="94" y="255"/>
                  </a:lnTo>
                  <a:lnTo>
                    <a:pt x="94" y="144"/>
                  </a:lnTo>
                  <a:lnTo>
                    <a:pt x="111" y="144"/>
                  </a:lnTo>
                  <a:lnTo>
                    <a:pt x="134" y="217"/>
                  </a:lnTo>
                  <a:lnTo>
                    <a:pt x="134" y="144"/>
                  </a:lnTo>
                  <a:lnTo>
                    <a:pt x="151" y="144"/>
                  </a:lnTo>
                  <a:lnTo>
                    <a:pt x="151" y="255"/>
                  </a:lnTo>
                  <a:close/>
                  <a:moveTo>
                    <a:pt x="212" y="161"/>
                  </a:moveTo>
                  <a:lnTo>
                    <a:pt x="182" y="161"/>
                  </a:lnTo>
                  <a:lnTo>
                    <a:pt x="182" y="191"/>
                  </a:lnTo>
                  <a:lnTo>
                    <a:pt x="203" y="191"/>
                  </a:lnTo>
                  <a:lnTo>
                    <a:pt x="203" y="208"/>
                  </a:lnTo>
                  <a:lnTo>
                    <a:pt x="182" y="208"/>
                  </a:lnTo>
                  <a:lnTo>
                    <a:pt x="182" y="239"/>
                  </a:lnTo>
                  <a:lnTo>
                    <a:pt x="212" y="239"/>
                  </a:lnTo>
                  <a:lnTo>
                    <a:pt x="212" y="255"/>
                  </a:lnTo>
                  <a:lnTo>
                    <a:pt x="165" y="255"/>
                  </a:lnTo>
                  <a:lnTo>
                    <a:pt x="165" y="144"/>
                  </a:lnTo>
                  <a:lnTo>
                    <a:pt x="212" y="144"/>
                  </a:lnTo>
                  <a:lnTo>
                    <a:pt x="212" y="161"/>
                  </a:lnTo>
                  <a:close/>
                  <a:moveTo>
                    <a:pt x="290" y="255"/>
                  </a:moveTo>
                  <a:lnTo>
                    <a:pt x="274" y="255"/>
                  </a:lnTo>
                  <a:lnTo>
                    <a:pt x="267" y="194"/>
                  </a:lnTo>
                  <a:lnTo>
                    <a:pt x="257" y="255"/>
                  </a:lnTo>
                  <a:lnTo>
                    <a:pt x="241" y="255"/>
                  </a:lnTo>
                  <a:lnTo>
                    <a:pt x="222" y="144"/>
                  </a:lnTo>
                  <a:lnTo>
                    <a:pt x="241" y="144"/>
                  </a:lnTo>
                  <a:lnTo>
                    <a:pt x="248" y="203"/>
                  </a:lnTo>
                  <a:lnTo>
                    <a:pt x="257" y="144"/>
                  </a:lnTo>
                  <a:lnTo>
                    <a:pt x="274" y="144"/>
                  </a:lnTo>
                  <a:lnTo>
                    <a:pt x="283" y="203"/>
                  </a:lnTo>
                  <a:lnTo>
                    <a:pt x="290" y="144"/>
                  </a:lnTo>
                  <a:lnTo>
                    <a:pt x="307" y="144"/>
                  </a:lnTo>
                  <a:lnTo>
                    <a:pt x="290" y="25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4" name="Freeform 788"/>
            <p:cNvSpPr>
              <a:spLocks noEditPoints="1"/>
            </p:cNvSpPr>
            <p:nvPr/>
          </p:nvSpPr>
          <p:spPr bwMode="auto">
            <a:xfrm>
              <a:off x="5838946" y="5736144"/>
              <a:ext cx="149721" cy="149721"/>
            </a:xfrm>
            <a:custGeom>
              <a:avLst/>
              <a:gdLst>
                <a:gd name="T0" fmla="*/ 87 w 174"/>
                <a:gd name="T1" fmla="*/ 18 h 174"/>
                <a:gd name="T2" fmla="*/ 18 w 174"/>
                <a:gd name="T3" fmla="*/ 87 h 174"/>
                <a:gd name="T4" fmla="*/ 87 w 174"/>
                <a:gd name="T5" fmla="*/ 156 h 174"/>
                <a:gd name="T6" fmla="*/ 156 w 174"/>
                <a:gd name="T7" fmla="*/ 87 h 174"/>
                <a:gd name="T8" fmla="*/ 87 w 174"/>
                <a:gd name="T9" fmla="*/ 18 h 174"/>
                <a:gd name="T10" fmla="*/ 99 w 174"/>
                <a:gd name="T11" fmla="*/ 118 h 174"/>
                <a:gd name="T12" fmla="*/ 91 w 174"/>
                <a:gd name="T13" fmla="*/ 121 h 174"/>
                <a:gd name="T14" fmla="*/ 91 w 174"/>
                <a:gd name="T15" fmla="*/ 126 h 174"/>
                <a:gd name="T16" fmla="*/ 83 w 174"/>
                <a:gd name="T17" fmla="*/ 126 h 174"/>
                <a:gd name="T18" fmla="*/ 83 w 174"/>
                <a:gd name="T19" fmla="*/ 121 h 174"/>
                <a:gd name="T20" fmla="*/ 73 w 174"/>
                <a:gd name="T21" fmla="*/ 114 h 174"/>
                <a:gd name="T22" fmla="*/ 70 w 174"/>
                <a:gd name="T23" fmla="*/ 102 h 174"/>
                <a:gd name="T24" fmla="*/ 80 w 174"/>
                <a:gd name="T25" fmla="*/ 102 h 174"/>
                <a:gd name="T26" fmla="*/ 83 w 174"/>
                <a:gd name="T27" fmla="*/ 110 h 174"/>
                <a:gd name="T28" fmla="*/ 87 w 174"/>
                <a:gd name="T29" fmla="*/ 112 h 174"/>
                <a:gd name="T30" fmla="*/ 93 w 174"/>
                <a:gd name="T31" fmla="*/ 109 h 174"/>
                <a:gd name="T32" fmla="*/ 94 w 174"/>
                <a:gd name="T33" fmla="*/ 104 h 174"/>
                <a:gd name="T34" fmla="*/ 90 w 174"/>
                <a:gd name="T35" fmla="*/ 96 h 174"/>
                <a:gd name="T36" fmla="*/ 81 w 174"/>
                <a:gd name="T37" fmla="*/ 87 h 174"/>
                <a:gd name="T38" fmla="*/ 74 w 174"/>
                <a:gd name="T39" fmla="*/ 79 h 174"/>
                <a:gd name="T40" fmla="*/ 71 w 174"/>
                <a:gd name="T41" fmla="*/ 69 h 174"/>
                <a:gd name="T42" fmla="*/ 74 w 174"/>
                <a:gd name="T43" fmla="*/ 59 h 174"/>
                <a:gd name="T44" fmla="*/ 83 w 174"/>
                <a:gd name="T45" fmla="*/ 52 h 174"/>
                <a:gd name="T46" fmla="*/ 83 w 174"/>
                <a:gd name="T47" fmla="*/ 48 h 174"/>
                <a:gd name="T48" fmla="*/ 91 w 174"/>
                <a:gd name="T49" fmla="*/ 48 h 174"/>
                <a:gd name="T50" fmla="*/ 91 w 174"/>
                <a:gd name="T51" fmla="*/ 52 h 174"/>
                <a:gd name="T52" fmla="*/ 98 w 174"/>
                <a:gd name="T53" fmla="*/ 56 h 174"/>
                <a:gd name="T54" fmla="*/ 104 w 174"/>
                <a:gd name="T55" fmla="*/ 68 h 174"/>
                <a:gd name="T56" fmla="*/ 94 w 174"/>
                <a:gd name="T57" fmla="*/ 69 h 174"/>
                <a:gd name="T58" fmla="*/ 91 w 174"/>
                <a:gd name="T59" fmla="*/ 63 h 174"/>
                <a:gd name="T60" fmla="*/ 87 w 174"/>
                <a:gd name="T61" fmla="*/ 61 h 174"/>
                <a:gd name="T62" fmla="*/ 83 w 174"/>
                <a:gd name="T63" fmla="*/ 64 h 174"/>
                <a:gd name="T64" fmla="*/ 82 w 174"/>
                <a:gd name="T65" fmla="*/ 69 h 174"/>
                <a:gd name="T66" fmla="*/ 86 w 174"/>
                <a:gd name="T67" fmla="*/ 78 h 174"/>
                <a:gd name="T68" fmla="*/ 90 w 174"/>
                <a:gd name="T69" fmla="*/ 83 h 174"/>
                <a:gd name="T70" fmla="*/ 95 w 174"/>
                <a:gd name="T71" fmla="*/ 87 h 174"/>
                <a:gd name="T72" fmla="*/ 101 w 174"/>
                <a:gd name="T73" fmla="*/ 94 h 174"/>
                <a:gd name="T74" fmla="*/ 104 w 174"/>
                <a:gd name="T75" fmla="*/ 104 h 174"/>
                <a:gd name="T76" fmla="*/ 99 w 174"/>
                <a:gd name="T77" fmla="*/ 118 h 174"/>
                <a:gd name="T78" fmla="*/ 87 w 174"/>
                <a:gd name="T79" fmla="*/ 0 h 174"/>
                <a:gd name="T80" fmla="*/ 0 w 174"/>
                <a:gd name="T81" fmla="*/ 87 h 174"/>
                <a:gd name="T82" fmla="*/ 87 w 174"/>
                <a:gd name="T83" fmla="*/ 174 h 174"/>
                <a:gd name="T84" fmla="*/ 174 w 174"/>
                <a:gd name="T85" fmla="*/ 87 h 174"/>
                <a:gd name="T86" fmla="*/ 87 w 174"/>
                <a:gd name="T87" fmla="*/ 0 h 174"/>
                <a:gd name="T88" fmla="*/ 87 w 174"/>
                <a:gd name="T89" fmla="*/ 162 h 174"/>
                <a:gd name="T90" fmla="*/ 12 w 174"/>
                <a:gd name="T91" fmla="*/ 87 h 174"/>
                <a:gd name="T92" fmla="*/ 87 w 174"/>
                <a:gd name="T93" fmla="*/ 12 h 174"/>
                <a:gd name="T94" fmla="*/ 162 w 174"/>
                <a:gd name="T95" fmla="*/ 87 h 174"/>
                <a:gd name="T96" fmla="*/ 87 w 174"/>
                <a:gd name="T97" fmla="*/ 16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 h="174">
                  <a:moveTo>
                    <a:pt x="87" y="18"/>
                  </a:moveTo>
                  <a:cubicBezTo>
                    <a:pt x="49" y="18"/>
                    <a:pt x="18" y="49"/>
                    <a:pt x="18" y="87"/>
                  </a:cubicBezTo>
                  <a:cubicBezTo>
                    <a:pt x="18" y="125"/>
                    <a:pt x="49" y="156"/>
                    <a:pt x="87" y="156"/>
                  </a:cubicBezTo>
                  <a:cubicBezTo>
                    <a:pt x="125" y="156"/>
                    <a:pt x="156" y="125"/>
                    <a:pt x="156" y="87"/>
                  </a:cubicBezTo>
                  <a:cubicBezTo>
                    <a:pt x="156" y="49"/>
                    <a:pt x="125" y="18"/>
                    <a:pt x="87" y="18"/>
                  </a:cubicBezTo>
                  <a:close/>
                  <a:moveTo>
                    <a:pt x="99" y="118"/>
                  </a:moveTo>
                  <a:cubicBezTo>
                    <a:pt x="97" y="120"/>
                    <a:pt x="94" y="121"/>
                    <a:pt x="91" y="121"/>
                  </a:cubicBezTo>
                  <a:cubicBezTo>
                    <a:pt x="91" y="126"/>
                    <a:pt x="91" y="126"/>
                    <a:pt x="91" y="126"/>
                  </a:cubicBezTo>
                  <a:cubicBezTo>
                    <a:pt x="83" y="126"/>
                    <a:pt x="83" y="126"/>
                    <a:pt x="83" y="126"/>
                  </a:cubicBezTo>
                  <a:cubicBezTo>
                    <a:pt x="83" y="121"/>
                    <a:pt x="83" y="121"/>
                    <a:pt x="83" y="121"/>
                  </a:cubicBezTo>
                  <a:cubicBezTo>
                    <a:pt x="79" y="120"/>
                    <a:pt x="75" y="118"/>
                    <a:pt x="73" y="114"/>
                  </a:cubicBezTo>
                  <a:cubicBezTo>
                    <a:pt x="71" y="111"/>
                    <a:pt x="70" y="107"/>
                    <a:pt x="70" y="102"/>
                  </a:cubicBezTo>
                  <a:cubicBezTo>
                    <a:pt x="80" y="102"/>
                    <a:pt x="80" y="102"/>
                    <a:pt x="80" y="102"/>
                  </a:cubicBezTo>
                  <a:cubicBezTo>
                    <a:pt x="80" y="106"/>
                    <a:pt x="81" y="109"/>
                    <a:pt x="83" y="110"/>
                  </a:cubicBezTo>
                  <a:cubicBezTo>
                    <a:pt x="84" y="112"/>
                    <a:pt x="86" y="112"/>
                    <a:pt x="87" y="112"/>
                  </a:cubicBezTo>
                  <a:cubicBezTo>
                    <a:pt x="89" y="112"/>
                    <a:pt x="91" y="111"/>
                    <a:pt x="93" y="109"/>
                  </a:cubicBezTo>
                  <a:cubicBezTo>
                    <a:pt x="93" y="108"/>
                    <a:pt x="94" y="106"/>
                    <a:pt x="94" y="104"/>
                  </a:cubicBezTo>
                  <a:cubicBezTo>
                    <a:pt x="94" y="102"/>
                    <a:pt x="92" y="99"/>
                    <a:pt x="90" y="96"/>
                  </a:cubicBezTo>
                  <a:cubicBezTo>
                    <a:pt x="88" y="94"/>
                    <a:pt x="85" y="91"/>
                    <a:pt x="81" y="87"/>
                  </a:cubicBezTo>
                  <a:cubicBezTo>
                    <a:pt x="78" y="84"/>
                    <a:pt x="75" y="82"/>
                    <a:pt x="74" y="79"/>
                  </a:cubicBezTo>
                  <a:cubicBezTo>
                    <a:pt x="72" y="76"/>
                    <a:pt x="71" y="73"/>
                    <a:pt x="71" y="69"/>
                  </a:cubicBezTo>
                  <a:cubicBezTo>
                    <a:pt x="71" y="65"/>
                    <a:pt x="72" y="62"/>
                    <a:pt x="74" y="59"/>
                  </a:cubicBezTo>
                  <a:cubicBezTo>
                    <a:pt x="76" y="56"/>
                    <a:pt x="79" y="53"/>
                    <a:pt x="83" y="52"/>
                  </a:cubicBezTo>
                  <a:cubicBezTo>
                    <a:pt x="83" y="48"/>
                    <a:pt x="83" y="48"/>
                    <a:pt x="83" y="48"/>
                  </a:cubicBezTo>
                  <a:cubicBezTo>
                    <a:pt x="91" y="48"/>
                    <a:pt x="91" y="48"/>
                    <a:pt x="91" y="48"/>
                  </a:cubicBezTo>
                  <a:cubicBezTo>
                    <a:pt x="91" y="52"/>
                    <a:pt x="91" y="52"/>
                    <a:pt x="91" y="52"/>
                  </a:cubicBezTo>
                  <a:cubicBezTo>
                    <a:pt x="94" y="53"/>
                    <a:pt x="96" y="54"/>
                    <a:pt x="98" y="56"/>
                  </a:cubicBezTo>
                  <a:cubicBezTo>
                    <a:pt x="101" y="59"/>
                    <a:pt x="103" y="63"/>
                    <a:pt x="104" y="68"/>
                  </a:cubicBezTo>
                  <a:cubicBezTo>
                    <a:pt x="94" y="69"/>
                    <a:pt x="94" y="69"/>
                    <a:pt x="94" y="69"/>
                  </a:cubicBezTo>
                  <a:cubicBezTo>
                    <a:pt x="93" y="67"/>
                    <a:pt x="93" y="64"/>
                    <a:pt x="91" y="63"/>
                  </a:cubicBezTo>
                  <a:cubicBezTo>
                    <a:pt x="90" y="62"/>
                    <a:pt x="89" y="61"/>
                    <a:pt x="87" y="61"/>
                  </a:cubicBezTo>
                  <a:cubicBezTo>
                    <a:pt x="85" y="61"/>
                    <a:pt x="84" y="62"/>
                    <a:pt x="83" y="64"/>
                  </a:cubicBezTo>
                  <a:cubicBezTo>
                    <a:pt x="82" y="65"/>
                    <a:pt x="82" y="67"/>
                    <a:pt x="82" y="69"/>
                  </a:cubicBezTo>
                  <a:cubicBezTo>
                    <a:pt x="82" y="72"/>
                    <a:pt x="83" y="75"/>
                    <a:pt x="86" y="78"/>
                  </a:cubicBezTo>
                  <a:cubicBezTo>
                    <a:pt x="87" y="79"/>
                    <a:pt x="88" y="81"/>
                    <a:pt x="90" y="83"/>
                  </a:cubicBezTo>
                  <a:cubicBezTo>
                    <a:pt x="93" y="84"/>
                    <a:pt x="94" y="86"/>
                    <a:pt x="95" y="87"/>
                  </a:cubicBezTo>
                  <a:cubicBezTo>
                    <a:pt x="98" y="89"/>
                    <a:pt x="100" y="92"/>
                    <a:pt x="101" y="94"/>
                  </a:cubicBezTo>
                  <a:cubicBezTo>
                    <a:pt x="103" y="98"/>
                    <a:pt x="104" y="101"/>
                    <a:pt x="104" y="104"/>
                  </a:cubicBezTo>
                  <a:cubicBezTo>
                    <a:pt x="104" y="110"/>
                    <a:pt x="103" y="114"/>
                    <a:pt x="99" y="118"/>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87" y="162"/>
                  </a:moveTo>
                  <a:cubicBezTo>
                    <a:pt x="46" y="162"/>
                    <a:pt x="12" y="128"/>
                    <a:pt x="12" y="87"/>
                  </a:cubicBezTo>
                  <a:cubicBezTo>
                    <a:pt x="12" y="46"/>
                    <a:pt x="46" y="12"/>
                    <a:pt x="87" y="12"/>
                  </a:cubicBezTo>
                  <a:cubicBezTo>
                    <a:pt x="128" y="12"/>
                    <a:pt x="162" y="46"/>
                    <a:pt x="162" y="87"/>
                  </a:cubicBezTo>
                  <a:cubicBezTo>
                    <a:pt x="162" y="128"/>
                    <a:pt x="128" y="162"/>
                    <a:pt x="87" y="16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5" name="Freeform 789"/>
            <p:cNvSpPr>
              <a:spLocks noEditPoints="1"/>
            </p:cNvSpPr>
            <p:nvPr/>
          </p:nvSpPr>
          <p:spPr bwMode="auto">
            <a:xfrm>
              <a:off x="6144581" y="5747437"/>
              <a:ext cx="118757" cy="118757"/>
            </a:xfrm>
            <a:custGeom>
              <a:avLst/>
              <a:gdLst>
                <a:gd name="T0" fmla="*/ 69 w 138"/>
                <a:gd name="T1" fmla="*/ 0 h 138"/>
                <a:gd name="T2" fmla="*/ 0 w 138"/>
                <a:gd name="T3" fmla="*/ 69 h 138"/>
                <a:gd name="T4" fmla="*/ 69 w 138"/>
                <a:gd name="T5" fmla="*/ 138 h 138"/>
                <a:gd name="T6" fmla="*/ 138 w 138"/>
                <a:gd name="T7" fmla="*/ 69 h 138"/>
                <a:gd name="T8" fmla="*/ 69 w 138"/>
                <a:gd name="T9" fmla="*/ 0 h 138"/>
                <a:gd name="T10" fmla="*/ 71 w 138"/>
                <a:gd name="T11" fmla="*/ 105 h 138"/>
                <a:gd name="T12" fmla="*/ 49 w 138"/>
                <a:gd name="T13" fmla="*/ 95 h 138"/>
                <a:gd name="T14" fmla="*/ 42 w 138"/>
                <a:gd name="T15" fmla="*/ 77 h 138"/>
                <a:gd name="T16" fmla="*/ 35 w 138"/>
                <a:gd name="T17" fmla="*/ 77 h 138"/>
                <a:gd name="T18" fmla="*/ 35 w 138"/>
                <a:gd name="T19" fmla="*/ 72 h 138"/>
                <a:gd name="T20" fmla="*/ 41 w 138"/>
                <a:gd name="T21" fmla="*/ 72 h 138"/>
                <a:gd name="T22" fmla="*/ 41 w 138"/>
                <a:gd name="T23" fmla="*/ 71 h 138"/>
                <a:gd name="T24" fmla="*/ 42 w 138"/>
                <a:gd name="T25" fmla="*/ 66 h 138"/>
                <a:gd name="T26" fmla="*/ 35 w 138"/>
                <a:gd name="T27" fmla="*/ 66 h 138"/>
                <a:gd name="T28" fmla="*/ 35 w 138"/>
                <a:gd name="T29" fmla="*/ 61 h 138"/>
                <a:gd name="T30" fmla="*/ 42 w 138"/>
                <a:gd name="T31" fmla="*/ 61 h 138"/>
                <a:gd name="T32" fmla="*/ 51 w 138"/>
                <a:gd name="T33" fmla="*/ 43 h 138"/>
                <a:gd name="T34" fmla="*/ 72 w 138"/>
                <a:gd name="T35" fmla="*/ 34 h 138"/>
                <a:gd name="T36" fmla="*/ 86 w 138"/>
                <a:gd name="T37" fmla="*/ 38 h 138"/>
                <a:gd name="T38" fmla="*/ 84 w 138"/>
                <a:gd name="T39" fmla="*/ 44 h 138"/>
                <a:gd name="T40" fmla="*/ 72 w 138"/>
                <a:gd name="T41" fmla="*/ 41 h 138"/>
                <a:gd name="T42" fmla="*/ 58 w 138"/>
                <a:gd name="T43" fmla="*/ 47 h 138"/>
                <a:gd name="T44" fmla="*/ 52 w 138"/>
                <a:gd name="T45" fmla="*/ 61 h 138"/>
                <a:gd name="T46" fmla="*/ 81 w 138"/>
                <a:gd name="T47" fmla="*/ 61 h 138"/>
                <a:gd name="T48" fmla="*/ 81 w 138"/>
                <a:gd name="T49" fmla="*/ 66 h 138"/>
                <a:gd name="T50" fmla="*/ 51 w 138"/>
                <a:gd name="T51" fmla="*/ 66 h 138"/>
                <a:gd name="T52" fmla="*/ 50 w 138"/>
                <a:gd name="T53" fmla="*/ 70 h 138"/>
                <a:gd name="T54" fmla="*/ 50 w 138"/>
                <a:gd name="T55" fmla="*/ 72 h 138"/>
                <a:gd name="T56" fmla="*/ 81 w 138"/>
                <a:gd name="T57" fmla="*/ 72 h 138"/>
                <a:gd name="T58" fmla="*/ 81 w 138"/>
                <a:gd name="T59" fmla="*/ 77 h 138"/>
                <a:gd name="T60" fmla="*/ 51 w 138"/>
                <a:gd name="T61" fmla="*/ 77 h 138"/>
                <a:gd name="T62" fmla="*/ 57 w 138"/>
                <a:gd name="T63" fmla="*/ 91 h 138"/>
                <a:gd name="T64" fmla="*/ 72 w 138"/>
                <a:gd name="T65" fmla="*/ 97 h 138"/>
                <a:gd name="T66" fmla="*/ 85 w 138"/>
                <a:gd name="T67" fmla="*/ 94 h 138"/>
                <a:gd name="T68" fmla="*/ 86 w 138"/>
                <a:gd name="T69" fmla="*/ 100 h 138"/>
                <a:gd name="T70" fmla="*/ 71 w 138"/>
                <a:gd name="T71" fmla="*/ 10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8" h="138">
                  <a:moveTo>
                    <a:pt x="69" y="0"/>
                  </a:moveTo>
                  <a:cubicBezTo>
                    <a:pt x="31" y="0"/>
                    <a:pt x="0" y="31"/>
                    <a:pt x="0" y="69"/>
                  </a:cubicBezTo>
                  <a:cubicBezTo>
                    <a:pt x="0" y="107"/>
                    <a:pt x="31" y="138"/>
                    <a:pt x="69" y="138"/>
                  </a:cubicBezTo>
                  <a:cubicBezTo>
                    <a:pt x="107" y="138"/>
                    <a:pt x="138" y="107"/>
                    <a:pt x="138" y="69"/>
                  </a:cubicBezTo>
                  <a:cubicBezTo>
                    <a:pt x="138" y="31"/>
                    <a:pt x="107" y="0"/>
                    <a:pt x="69" y="0"/>
                  </a:cubicBezTo>
                  <a:close/>
                  <a:moveTo>
                    <a:pt x="71" y="105"/>
                  </a:moveTo>
                  <a:cubicBezTo>
                    <a:pt x="62" y="105"/>
                    <a:pt x="55" y="101"/>
                    <a:pt x="49" y="95"/>
                  </a:cubicBezTo>
                  <a:cubicBezTo>
                    <a:pt x="45" y="91"/>
                    <a:pt x="43" y="85"/>
                    <a:pt x="42" y="77"/>
                  </a:cubicBezTo>
                  <a:cubicBezTo>
                    <a:pt x="35" y="77"/>
                    <a:pt x="35" y="77"/>
                    <a:pt x="35" y="77"/>
                  </a:cubicBezTo>
                  <a:cubicBezTo>
                    <a:pt x="35" y="72"/>
                    <a:pt x="35" y="72"/>
                    <a:pt x="35" y="72"/>
                  </a:cubicBezTo>
                  <a:cubicBezTo>
                    <a:pt x="41" y="72"/>
                    <a:pt x="41" y="72"/>
                    <a:pt x="41" y="72"/>
                  </a:cubicBezTo>
                  <a:cubicBezTo>
                    <a:pt x="41" y="72"/>
                    <a:pt x="41" y="71"/>
                    <a:pt x="41" y="71"/>
                  </a:cubicBezTo>
                  <a:cubicBezTo>
                    <a:pt x="41" y="69"/>
                    <a:pt x="41" y="67"/>
                    <a:pt x="42" y="66"/>
                  </a:cubicBezTo>
                  <a:cubicBezTo>
                    <a:pt x="35" y="66"/>
                    <a:pt x="35" y="66"/>
                    <a:pt x="35" y="66"/>
                  </a:cubicBezTo>
                  <a:cubicBezTo>
                    <a:pt x="35" y="61"/>
                    <a:pt x="35" y="61"/>
                    <a:pt x="35" y="61"/>
                  </a:cubicBezTo>
                  <a:cubicBezTo>
                    <a:pt x="42" y="61"/>
                    <a:pt x="42" y="61"/>
                    <a:pt x="42" y="61"/>
                  </a:cubicBezTo>
                  <a:cubicBezTo>
                    <a:pt x="44" y="53"/>
                    <a:pt x="47" y="47"/>
                    <a:pt x="51" y="43"/>
                  </a:cubicBezTo>
                  <a:cubicBezTo>
                    <a:pt x="56" y="37"/>
                    <a:pt x="63" y="34"/>
                    <a:pt x="72" y="34"/>
                  </a:cubicBezTo>
                  <a:cubicBezTo>
                    <a:pt x="78" y="34"/>
                    <a:pt x="83" y="36"/>
                    <a:pt x="86" y="38"/>
                  </a:cubicBezTo>
                  <a:cubicBezTo>
                    <a:pt x="84" y="44"/>
                    <a:pt x="84" y="44"/>
                    <a:pt x="84" y="44"/>
                  </a:cubicBezTo>
                  <a:cubicBezTo>
                    <a:pt x="81" y="43"/>
                    <a:pt x="77" y="41"/>
                    <a:pt x="72" y="41"/>
                  </a:cubicBezTo>
                  <a:cubicBezTo>
                    <a:pt x="66" y="41"/>
                    <a:pt x="61" y="43"/>
                    <a:pt x="58" y="47"/>
                  </a:cubicBezTo>
                  <a:cubicBezTo>
                    <a:pt x="55" y="50"/>
                    <a:pt x="53" y="55"/>
                    <a:pt x="52" y="61"/>
                  </a:cubicBezTo>
                  <a:cubicBezTo>
                    <a:pt x="81" y="61"/>
                    <a:pt x="81" y="61"/>
                    <a:pt x="81" y="61"/>
                  </a:cubicBezTo>
                  <a:cubicBezTo>
                    <a:pt x="81" y="66"/>
                    <a:pt x="81" y="66"/>
                    <a:pt x="81" y="66"/>
                  </a:cubicBezTo>
                  <a:cubicBezTo>
                    <a:pt x="51" y="66"/>
                    <a:pt x="51" y="66"/>
                    <a:pt x="51" y="66"/>
                  </a:cubicBezTo>
                  <a:cubicBezTo>
                    <a:pt x="51" y="67"/>
                    <a:pt x="50" y="69"/>
                    <a:pt x="50" y="70"/>
                  </a:cubicBezTo>
                  <a:cubicBezTo>
                    <a:pt x="50" y="71"/>
                    <a:pt x="50" y="71"/>
                    <a:pt x="50" y="72"/>
                  </a:cubicBezTo>
                  <a:cubicBezTo>
                    <a:pt x="81" y="72"/>
                    <a:pt x="81" y="72"/>
                    <a:pt x="81" y="72"/>
                  </a:cubicBezTo>
                  <a:cubicBezTo>
                    <a:pt x="81" y="77"/>
                    <a:pt x="81" y="77"/>
                    <a:pt x="81" y="77"/>
                  </a:cubicBezTo>
                  <a:cubicBezTo>
                    <a:pt x="51" y="77"/>
                    <a:pt x="51" y="77"/>
                    <a:pt x="51" y="77"/>
                  </a:cubicBezTo>
                  <a:cubicBezTo>
                    <a:pt x="52" y="83"/>
                    <a:pt x="54" y="88"/>
                    <a:pt x="57" y="91"/>
                  </a:cubicBezTo>
                  <a:cubicBezTo>
                    <a:pt x="61" y="95"/>
                    <a:pt x="66" y="97"/>
                    <a:pt x="72" y="97"/>
                  </a:cubicBezTo>
                  <a:cubicBezTo>
                    <a:pt x="77" y="97"/>
                    <a:pt x="82" y="95"/>
                    <a:pt x="85" y="94"/>
                  </a:cubicBezTo>
                  <a:cubicBezTo>
                    <a:pt x="86" y="100"/>
                    <a:pt x="86" y="100"/>
                    <a:pt x="86" y="100"/>
                  </a:cubicBezTo>
                  <a:cubicBezTo>
                    <a:pt x="83" y="102"/>
                    <a:pt x="78" y="105"/>
                    <a:pt x="71" y="10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6" name="Freeform 790"/>
            <p:cNvSpPr>
              <a:spLocks noEditPoints="1"/>
            </p:cNvSpPr>
            <p:nvPr/>
          </p:nvSpPr>
          <p:spPr bwMode="auto">
            <a:xfrm>
              <a:off x="6128917" y="5731773"/>
              <a:ext cx="150085" cy="148992"/>
            </a:xfrm>
            <a:custGeom>
              <a:avLst/>
              <a:gdLst>
                <a:gd name="T0" fmla="*/ 87 w 174"/>
                <a:gd name="T1" fmla="*/ 0 h 173"/>
                <a:gd name="T2" fmla="*/ 0 w 174"/>
                <a:gd name="T3" fmla="*/ 87 h 173"/>
                <a:gd name="T4" fmla="*/ 87 w 174"/>
                <a:gd name="T5" fmla="*/ 173 h 173"/>
                <a:gd name="T6" fmla="*/ 174 w 174"/>
                <a:gd name="T7" fmla="*/ 87 h 173"/>
                <a:gd name="T8" fmla="*/ 87 w 174"/>
                <a:gd name="T9" fmla="*/ 0 h 173"/>
                <a:gd name="T10" fmla="*/ 87 w 174"/>
                <a:gd name="T11" fmla="*/ 161 h 173"/>
                <a:gd name="T12" fmla="*/ 12 w 174"/>
                <a:gd name="T13" fmla="*/ 87 h 173"/>
                <a:gd name="T14" fmla="*/ 87 w 174"/>
                <a:gd name="T15" fmla="*/ 12 h 173"/>
                <a:gd name="T16" fmla="*/ 162 w 174"/>
                <a:gd name="T17" fmla="*/ 87 h 173"/>
                <a:gd name="T18" fmla="*/ 87 w 174"/>
                <a:gd name="T19" fmla="*/ 16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3">
                  <a:moveTo>
                    <a:pt x="87" y="0"/>
                  </a:moveTo>
                  <a:cubicBezTo>
                    <a:pt x="39" y="0"/>
                    <a:pt x="0" y="39"/>
                    <a:pt x="0" y="87"/>
                  </a:cubicBezTo>
                  <a:cubicBezTo>
                    <a:pt x="0" y="135"/>
                    <a:pt x="39" y="173"/>
                    <a:pt x="87" y="173"/>
                  </a:cubicBezTo>
                  <a:cubicBezTo>
                    <a:pt x="135" y="173"/>
                    <a:pt x="174" y="135"/>
                    <a:pt x="174" y="87"/>
                  </a:cubicBezTo>
                  <a:cubicBezTo>
                    <a:pt x="174" y="39"/>
                    <a:pt x="135" y="0"/>
                    <a:pt x="87" y="0"/>
                  </a:cubicBezTo>
                  <a:close/>
                  <a:moveTo>
                    <a:pt x="87" y="161"/>
                  </a:moveTo>
                  <a:cubicBezTo>
                    <a:pt x="46" y="161"/>
                    <a:pt x="12" y="128"/>
                    <a:pt x="12" y="87"/>
                  </a:cubicBezTo>
                  <a:cubicBezTo>
                    <a:pt x="12" y="46"/>
                    <a:pt x="46" y="12"/>
                    <a:pt x="87" y="12"/>
                  </a:cubicBezTo>
                  <a:cubicBezTo>
                    <a:pt x="128" y="12"/>
                    <a:pt x="162" y="46"/>
                    <a:pt x="162" y="87"/>
                  </a:cubicBezTo>
                  <a:cubicBezTo>
                    <a:pt x="162" y="128"/>
                    <a:pt x="128" y="161"/>
                    <a:pt x="87" y="16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57" name="Rectangle 791"/>
            <p:cNvSpPr>
              <a:spLocks noChangeArrowheads="1"/>
            </p:cNvSpPr>
            <p:nvPr/>
          </p:nvSpPr>
          <p:spPr bwMode="auto">
            <a:xfrm>
              <a:off x="6513237" y="5737966"/>
              <a:ext cx="947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58" name="Rectangle 792"/>
            <p:cNvSpPr>
              <a:spLocks noChangeArrowheads="1"/>
            </p:cNvSpPr>
            <p:nvPr/>
          </p:nvSpPr>
          <p:spPr bwMode="auto">
            <a:xfrm>
              <a:off x="6477173" y="5737966"/>
              <a:ext cx="947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59" name="Rectangle 793"/>
            <p:cNvSpPr>
              <a:spLocks noChangeArrowheads="1"/>
            </p:cNvSpPr>
            <p:nvPr/>
          </p:nvSpPr>
          <p:spPr bwMode="auto">
            <a:xfrm>
              <a:off x="6458958" y="5737966"/>
              <a:ext cx="947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60" name="Rectangle 794"/>
            <p:cNvSpPr>
              <a:spLocks noChangeArrowheads="1"/>
            </p:cNvSpPr>
            <p:nvPr/>
          </p:nvSpPr>
          <p:spPr bwMode="auto">
            <a:xfrm>
              <a:off x="6495022" y="5737966"/>
              <a:ext cx="947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61" name="Freeform 795"/>
            <p:cNvSpPr/>
            <p:nvPr/>
          </p:nvSpPr>
          <p:spPr bwMode="auto">
            <a:xfrm>
              <a:off x="6549301" y="5737966"/>
              <a:ext cx="10564" cy="22221"/>
            </a:xfrm>
            <a:custGeom>
              <a:avLst/>
              <a:gdLst>
                <a:gd name="T0" fmla="*/ 8 w 12"/>
                <a:gd name="T1" fmla="*/ 0 h 26"/>
                <a:gd name="T2" fmla="*/ 0 w 12"/>
                <a:gd name="T3" fmla="*/ 0 h 26"/>
                <a:gd name="T4" fmla="*/ 0 w 12"/>
                <a:gd name="T5" fmla="*/ 26 h 26"/>
                <a:gd name="T6" fmla="*/ 8 w 12"/>
                <a:gd name="T7" fmla="*/ 26 h 26"/>
                <a:gd name="T8" fmla="*/ 12 w 12"/>
                <a:gd name="T9" fmla="*/ 22 h 26"/>
                <a:gd name="T10" fmla="*/ 12 w 12"/>
                <a:gd name="T11" fmla="*/ 3 h 26"/>
                <a:gd name="T12" fmla="*/ 8 w 12"/>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12" h="26">
                  <a:moveTo>
                    <a:pt x="8" y="0"/>
                  </a:moveTo>
                  <a:cubicBezTo>
                    <a:pt x="0" y="0"/>
                    <a:pt x="0" y="0"/>
                    <a:pt x="0" y="0"/>
                  </a:cubicBezTo>
                  <a:cubicBezTo>
                    <a:pt x="0" y="26"/>
                    <a:pt x="0" y="26"/>
                    <a:pt x="0" y="26"/>
                  </a:cubicBezTo>
                  <a:cubicBezTo>
                    <a:pt x="8" y="26"/>
                    <a:pt x="8" y="26"/>
                    <a:pt x="8" y="26"/>
                  </a:cubicBezTo>
                  <a:cubicBezTo>
                    <a:pt x="10" y="26"/>
                    <a:pt x="12" y="24"/>
                    <a:pt x="12" y="22"/>
                  </a:cubicBezTo>
                  <a:cubicBezTo>
                    <a:pt x="12" y="3"/>
                    <a:pt x="12" y="3"/>
                    <a:pt x="12" y="3"/>
                  </a:cubicBezTo>
                  <a:cubicBezTo>
                    <a:pt x="12" y="1"/>
                    <a:pt x="10" y="0"/>
                    <a:pt x="8"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62" name="Freeform 796"/>
            <p:cNvSpPr/>
            <p:nvPr/>
          </p:nvSpPr>
          <p:spPr bwMode="auto">
            <a:xfrm>
              <a:off x="6440015" y="5737966"/>
              <a:ext cx="10200" cy="22221"/>
            </a:xfrm>
            <a:custGeom>
              <a:avLst/>
              <a:gdLst>
                <a:gd name="T0" fmla="*/ 12 w 12"/>
                <a:gd name="T1" fmla="*/ 0 h 26"/>
                <a:gd name="T2" fmla="*/ 4 w 12"/>
                <a:gd name="T3" fmla="*/ 0 h 26"/>
                <a:gd name="T4" fmla="*/ 0 w 12"/>
                <a:gd name="T5" fmla="*/ 3 h 26"/>
                <a:gd name="T6" fmla="*/ 0 w 12"/>
                <a:gd name="T7" fmla="*/ 22 h 26"/>
                <a:gd name="T8" fmla="*/ 4 w 12"/>
                <a:gd name="T9" fmla="*/ 26 h 26"/>
                <a:gd name="T10" fmla="*/ 12 w 12"/>
                <a:gd name="T11" fmla="*/ 26 h 26"/>
                <a:gd name="T12" fmla="*/ 12 w 12"/>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12" h="26">
                  <a:moveTo>
                    <a:pt x="12" y="0"/>
                  </a:moveTo>
                  <a:cubicBezTo>
                    <a:pt x="4" y="0"/>
                    <a:pt x="4" y="0"/>
                    <a:pt x="4" y="0"/>
                  </a:cubicBezTo>
                  <a:cubicBezTo>
                    <a:pt x="2" y="0"/>
                    <a:pt x="0" y="1"/>
                    <a:pt x="0" y="3"/>
                  </a:cubicBezTo>
                  <a:cubicBezTo>
                    <a:pt x="0" y="22"/>
                    <a:pt x="0" y="22"/>
                    <a:pt x="0" y="22"/>
                  </a:cubicBezTo>
                  <a:cubicBezTo>
                    <a:pt x="0" y="24"/>
                    <a:pt x="2" y="26"/>
                    <a:pt x="4" y="26"/>
                  </a:cubicBezTo>
                  <a:cubicBezTo>
                    <a:pt x="12" y="26"/>
                    <a:pt x="12" y="26"/>
                    <a:pt x="12" y="26"/>
                  </a:cubicBezTo>
                  <a:lnTo>
                    <a:pt x="1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63" name="Rectangle 797"/>
            <p:cNvSpPr>
              <a:spLocks noChangeArrowheads="1"/>
            </p:cNvSpPr>
            <p:nvPr/>
          </p:nvSpPr>
          <p:spPr bwMode="auto">
            <a:xfrm>
              <a:off x="6531451" y="5737966"/>
              <a:ext cx="947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64" name="Freeform 798"/>
            <p:cNvSpPr/>
            <p:nvPr/>
          </p:nvSpPr>
          <p:spPr bwMode="auto">
            <a:xfrm>
              <a:off x="6519065" y="5763830"/>
              <a:ext cx="9471" cy="17121"/>
            </a:xfrm>
            <a:custGeom>
              <a:avLst/>
              <a:gdLst>
                <a:gd name="T0" fmla="*/ 11 w 11"/>
                <a:gd name="T1" fmla="*/ 12 h 20"/>
                <a:gd name="T2" fmla="*/ 11 w 11"/>
                <a:gd name="T3" fmla="*/ 0 h 20"/>
                <a:gd name="T4" fmla="*/ 0 w 11"/>
                <a:gd name="T5" fmla="*/ 0 h 20"/>
                <a:gd name="T6" fmla="*/ 0 w 11"/>
                <a:gd name="T7" fmla="*/ 20 h 20"/>
                <a:gd name="T8" fmla="*/ 11 w 11"/>
                <a:gd name="T9" fmla="*/ 12 h 20"/>
              </a:gdLst>
              <a:ahLst/>
              <a:cxnLst>
                <a:cxn ang="0">
                  <a:pos x="T0" y="T1"/>
                </a:cxn>
                <a:cxn ang="0">
                  <a:pos x="T2" y="T3"/>
                </a:cxn>
                <a:cxn ang="0">
                  <a:pos x="T4" y="T5"/>
                </a:cxn>
                <a:cxn ang="0">
                  <a:pos x="T6" y="T7"/>
                </a:cxn>
                <a:cxn ang="0">
                  <a:pos x="T8" y="T9"/>
                </a:cxn>
              </a:cxnLst>
              <a:rect l="0" t="0" r="r" b="b"/>
              <a:pathLst>
                <a:path w="11" h="20">
                  <a:moveTo>
                    <a:pt x="11" y="12"/>
                  </a:moveTo>
                  <a:cubicBezTo>
                    <a:pt x="11" y="0"/>
                    <a:pt x="11" y="0"/>
                    <a:pt x="11" y="0"/>
                  </a:cubicBezTo>
                  <a:cubicBezTo>
                    <a:pt x="0" y="0"/>
                    <a:pt x="0" y="0"/>
                    <a:pt x="0" y="0"/>
                  </a:cubicBezTo>
                  <a:cubicBezTo>
                    <a:pt x="0" y="20"/>
                    <a:pt x="0" y="20"/>
                    <a:pt x="0" y="20"/>
                  </a:cubicBezTo>
                  <a:cubicBezTo>
                    <a:pt x="3" y="17"/>
                    <a:pt x="7" y="14"/>
                    <a:pt x="11"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65" name="Freeform 799"/>
            <p:cNvSpPr/>
            <p:nvPr/>
          </p:nvSpPr>
          <p:spPr bwMode="auto">
            <a:xfrm>
              <a:off x="6555494" y="5763830"/>
              <a:ext cx="10200" cy="5100"/>
            </a:xfrm>
            <a:custGeom>
              <a:avLst/>
              <a:gdLst>
                <a:gd name="T0" fmla="*/ 12 w 12"/>
                <a:gd name="T1" fmla="*/ 6 h 6"/>
                <a:gd name="T2" fmla="*/ 12 w 12"/>
                <a:gd name="T3" fmla="*/ 3 h 6"/>
                <a:gd name="T4" fmla="*/ 8 w 12"/>
                <a:gd name="T5" fmla="*/ 0 h 6"/>
                <a:gd name="T6" fmla="*/ 0 w 12"/>
                <a:gd name="T7" fmla="*/ 0 h 6"/>
                <a:gd name="T8" fmla="*/ 0 w 12"/>
                <a:gd name="T9" fmla="*/ 4 h 6"/>
                <a:gd name="T10" fmla="*/ 12 w 12"/>
                <a:gd name="T11" fmla="*/ 6 h 6"/>
              </a:gdLst>
              <a:ahLst/>
              <a:cxnLst>
                <a:cxn ang="0">
                  <a:pos x="T0" y="T1"/>
                </a:cxn>
                <a:cxn ang="0">
                  <a:pos x="T2" y="T3"/>
                </a:cxn>
                <a:cxn ang="0">
                  <a:pos x="T4" y="T5"/>
                </a:cxn>
                <a:cxn ang="0">
                  <a:pos x="T6" y="T7"/>
                </a:cxn>
                <a:cxn ang="0">
                  <a:pos x="T8" y="T9"/>
                </a:cxn>
                <a:cxn ang="0">
                  <a:pos x="T10" y="T11"/>
                </a:cxn>
              </a:cxnLst>
              <a:rect l="0" t="0" r="r" b="b"/>
              <a:pathLst>
                <a:path w="12" h="6">
                  <a:moveTo>
                    <a:pt x="12" y="6"/>
                  </a:moveTo>
                  <a:cubicBezTo>
                    <a:pt x="12" y="3"/>
                    <a:pt x="12" y="3"/>
                    <a:pt x="12" y="3"/>
                  </a:cubicBezTo>
                  <a:cubicBezTo>
                    <a:pt x="12" y="1"/>
                    <a:pt x="10" y="0"/>
                    <a:pt x="8" y="0"/>
                  </a:cubicBezTo>
                  <a:cubicBezTo>
                    <a:pt x="0" y="0"/>
                    <a:pt x="0" y="0"/>
                    <a:pt x="0" y="0"/>
                  </a:cubicBezTo>
                  <a:cubicBezTo>
                    <a:pt x="0" y="4"/>
                    <a:pt x="0" y="4"/>
                    <a:pt x="0" y="4"/>
                  </a:cubicBezTo>
                  <a:cubicBezTo>
                    <a:pt x="4" y="4"/>
                    <a:pt x="8" y="5"/>
                    <a:pt x="12"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66" name="Freeform 800"/>
            <p:cNvSpPr/>
            <p:nvPr/>
          </p:nvSpPr>
          <p:spPr bwMode="auto">
            <a:xfrm>
              <a:off x="6537279" y="5763830"/>
              <a:ext cx="9471" cy="6557"/>
            </a:xfrm>
            <a:custGeom>
              <a:avLst/>
              <a:gdLst>
                <a:gd name="T0" fmla="*/ 11 w 11"/>
                <a:gd name="T1" fmla="*/ 5 h 8"/>
                <a:gd name="T2" fmla="*/ 11 w 11"/>
                <a:gd name="T3" fmla="*/ 0 h 8"/>
                <a:gd name="T4" fmla="*/ 0 w 11"/>
                <a:gd name="T5" fmla="*/ 0 h 8"/>
                <a:gd name="T6" fmla="*/ 0 w 11"/>
                <a:gd name="T7" fmla="*/ 8 h 8"/>
                <a:gd name="T8" fmla="*/ 11 w 11"/>
                <a:gd name="T9" fmla="*/ 5 h 8"/>
              </a:gdLst>
              <a:ahLst/>
              <a:cxnLst>
                <a:cxn ang="0">
                  <a:pos x="T0" y="T1"/>
                </a:cxn>
                <a:cxn ang="0">
                  <a:pos x="T2" y="T3"/>
                </a:cxn>
                <a:cxn ang="0">
                  <a:pos x="T4" y="T5"/>
                </a:cxn>
                <a:cxn ang="0">
                  <a:pos x="T6" y="T7"/>
                </a:cxn>
                <a:cxn ang="0">
                  <a:pos x="T8" y="T9"/>
                </a:cxn>
              </a:cxnLst>
              <a:rect l="0" t="0" r="r" b="b"/>
              <a:pathLst>
                <a:path w="11" h="8">
                  <a:moveTo>
                    <a:pt x="11" y="5"/>
                  </a:moveTo>
                  <a:cubicBezTo>
                    <a:pt x="11" y="0"/>
                    <a:pt x="11" y="0"/>
                    <a:pt x="11" y="0"/>
                  </a:cubicBezTo>
                  <a:cubicBezTo>
                    <a:pt x="0" y="0"/>
                    <a:pt x="0" y="0"/>
                    <a:pt x="0" y="0"/>
                  </a:cubicBezTo>
                  <a:cubicBezTo>
                    <a:pt x="0" y="8"/>
                    <a:pt x="0" y="8"/>
                    <a:pt x="0" y="8"/>
                  </a:cubicBezTo>
                  <a:cubicBezTo>
                    <a:pt x="3" y="6"/>
                    <a:pt x="7" y="5"/>
                    <a:pt x="11" y="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67" name="Freeform 801"/>
            <p:cNvSpPr/>
            <p:nvPr/>
          </p:nvSpPr>
          <p:spPr bwMode="auto">
            <a:xfrm>
              <a:off x="6445844" y="5763830"/>
              <a:ext cx="10564" cy="22221"/>
            </a:xfrm>
            <a:custGeom>
              <a:avLst/>
              <a:gdLst>
                <a:gd name="T0" fmla="*/ 0 w 12"/>
                <a:gd name="T1" fmla="*/ 3 h 26"/>
                <a:gd name="T2" fmla="*/ 0 w 12"/>
                <a:gd name="T3" fmla="*/ 22 h 26"/>
                <a:gd name="T4" fmla="*/ 4 w 12"/>
                <a:gd name="T5" fmla="*/ 26 h 26"/>
                <a:gd name="T6" fmla="*/ 12 w 12"/>
                <a:gd name="T7" fmla="*/ 26 h 26"/>
                <a:gd name="T8" fmla="*/ 12 w 12"/>
                <a:gd name="T9" fmla="*/ 0 h 26"/>
                <a:gd name="T10" fmla="*/ 4 w 12"/>
                <a:gd name="T11" fmla="*/ 0 h 26"/>
                <a:gd name="T12" fmla="*/ 0 w 12"/>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2" h="26">
                  <a:moveTo>
                    <a:pt x="0" y="3"/>
                  </a:moveTo>
                  <a:cubicBezTo>
                    <a:pt x="0" y="22"/>
                    <a:pt x="0" y="22"/>
                    <a:pt x="0" y="22"/>
                  </a:cubicBezTo>
                  <a:cubicBezTo>
                    <a:pt x="0" y="24"/>
                    <a:pt x="2" y="26"/>
                    <a:pt x="4" y="26"/>
                  </a:cubicBezTo>
                  <a:cubicBezTo>
                    <a:pt x="12" y="26"/>
                    <a:pt x="12" y="26"/>
                    <a:pt x="12" y="26"/>
                  </a:cubicBezTo>
                  <a:cubicBezTo>
                    <a:pt x="12" y="0"/>
                    <a:pt x="12" y="0"/>
                    <a:pt x="12" y="0"/>
                  </a:cubicBezTo>
                  <a:cubicBezTo>
                    <a:pt x="4" y="0"/>
                    <a:pt x="4" y="0"/>
                    <a:pt x="4" y="0"/>
                  </a:cubicBezTo>
                  <a:cubicBezTo>
                    <a:pt x="2" y="0"/>
                    <a:pt x="0" y="1"/>
                    <a:pt x="0"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68" name="Rectangle 802"/>
            <p:cNvSpPr>
              <a:spLocks noChangeArrowheads="1"/>
            </p:cNvSpPr>
            <p:nvPr/>
          </p:nvSpPr>
          <p:spPr bwMode="auto">
            <a:xfrm>
              <a:off x="6501215" y="5763830"/>
              <a:ext cx="947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69" name="Rectangle 803"/>
            <p:cNvSpPr>
              <a:spLocks noChangeArrowheads="1"/>
            </p:cNvSpPr>
            <p:nvPr/>
          </p:nvSpPr>
          <p:spPr bwMode="auto">
            <a:xfrm>
              <a:off x="6483001" y="5763830"/>
              <a:ext cx="9471"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70" name="Rectangle 804"/>
            <p:cNvSpPr>
              <a:spLocks noChangeArrowheads="1"/>
            </p:cNvSpPr>
            <p:nvPr/>
          </p:nvSpPr>
          <p:spPr bwMode="auto">
            <a:xfrm>
              <a:off x="6464058" y="5763830"/>
              <a:ext cx="10200" cy="222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71" name="Rectangle 805"/>
            <p:cNvSpPr>
              <a:spLocks noChangeArrowheads="1"/>
            </p:cNvSpPr>
            <p:nvPr/>
          </p:nvSpPr>
          <p:spPr bwMode="auto">
            <a:xfrm>
              <a:off x="6458958" y="5789330"/>
              <a:ext cx="10200" cy="2258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72" name="Freeform 806"/>
            <p:cNvSpPr/>
            <p:nvPr/>
          </p:nvSpPr>
          <p:spPr bwMode="auto">
            <a:xfrm>
              <a:off x="6440744" y="5789330"/>
              <a:ext cx="10564" cy="22586"/>
            </a:xfrm>
            <a:custGeom>
              <a:avLst/>
              <a:gdLst>
                <a:gd name="T0" fmla="*/ 0 w 12"/>
                <a:gd name="T1" fmla="*/ 3 h 26"/>
                <a:gd name="T2" fmla="*/ 0 w 12"/>
                <a:gd name="T3" fmla="*/ 22 h 26"/>
                <a:gd name="T4" fmla="*/ 3 w 12"/>
                <a:gd name="T5" fmla="*/ 26 h 26"/>
                <a:gd name="T6" fmla="*/ 12 w 12"/>
                <a:gd name="T7" fmla="*/ 26 h 26"/>
                <a:gd name="T8" fmla="*/ 12 w 12"/>
                <a:gd name="T9" fmla="*/ 0 h 26"/>
                <a:gd name="T10" fmla="*/ 3 w 12"/>
                <a:gd name="T11" fmla="*/ 0 h 26"/>
                <a:gd name="T12" fmla="*/ 0 w 12"/>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2" h="26">
                  <a:moveTo>
                    <a:pt x="0" y="3"/>
                  </a:moveTo>
                  <a:cubicBezTo>
                    <a:pt x="0" y="22"/>
                    <a:pt x="0" y="22"/>
                    <a:pt x="0" y="22"/>
                  </a:cubicBezTo>
                  <a:cubicBezTo>
                    <a:pt x="0" y="24"/>
                    <a:pt x="1" y="26"/>
                    <a:pt x="3" y="26"/>
                  </a:cubicBezTo>
                  <a:cubicBezTo>
                    <a:pt x="12" y="26"/>
                    <a:pt x="12" y="26"/>
                    <a:pt x="12" y="26"/>
                  </a:cubicBezTo>
                  <a:cubicBezTo>
                    <a:pt x="12" y="0"/>
                    <a:pt x="12" y="0"/>
                    <a:pt x="12" y="0"/>
                  </a:cubicBezTo>
                  <a:cubicBezTo>
                    <a:pt x="3" y="0"/>
                    <a:pt x="3" y="0"/>
                    <a:pt x="3" y="0"/>
                  </a:cubicBezTo>
                  <a:cubicBezTo>
                    <a:pt x="1" y="0"/>
                    <a:pt x="0" y="1"/>
                    <a:pt x="0"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73" name="Rectangle 807"/>
            <p:cNvSpPr>
              <a:spLocks noChangeArrowheads="1"/>
            </p:cNvSpPr>
            <p:nvPr/>
          </p:nvSpPr>
          <p:spPr bwMode="auto">
            <a:xfrm>
              <a:off x="6477173" y="5789330"/>
              <a:ext cx="10200" cy="2258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74" name="Freeform 809"/>
            <p:cNvSpPr/>
            <p:nvPr/>
          </p:nvSpPr>
          <p:spPr bwMode="auto">
            <a:xfrm>
              <a:off x="6495022" y="5789329"/>
              <a:ext cx="10564" cy="22586"/>
            </a:xfrm>
            <a:custGeom>
              <a:avLst/>
              <a:gdLst>
                <a:gd name="T0" fmla="*/ 12 w 12"/>
                <a:gd name="T1" fmla="*/ 12 h 26"/>
                <a:gd name="T2" fmla="*/ 12 w 12"/>
                <a:gd name="T3" fmla="*/ 0 h 26"/>
                <a:gd name="T4" fmla="*/ 0 w 12"/>
                <a:gd name="T5" fmla="*/ 0 h 26"/>
                <a:gd name="T6" fmla="*/ 0 w 12"/>
                <a:gd name="T7" fmla="*/ 26 h 26"/>
                <a:gd name="T8" fmla="*/ 8 w 12"/>
                <a:gd name="T9" fmla="*/ 26 h 26"/>
                <a:gd name="T10" fmla="*/ 12 w 12"/>
                <a:gd name="T11" fmla="*/ 12 h 26"/>
              </a:gdLst>
              <a:ahLst/>
              <a:cxnLst>
                <a:cxn ang="0">
                  <a:pos x="T0" y="T1"/>
                </a:cxn>
                <a:cxn ang="0">
                  <a:pos x="T2" y="T3"/>
                </a:cxn>
                <a:cxn ang="0">
                  <a:pos x="T4" y="T5"/>
                </a:cxn>
                <a:cxn ang="0">
                  <a:pos x="T6" y="T7"/>
                </a:cxn>
                <a:cxn ang="0">
                  <a:pos x="T8" y="T9"/>
                </a:cxn>
                <a:cxn ang="0">
                  <a:pos x="T10" y="T11"/>
                </a:cxn>
              </a:cxnLst>
              <a:rect l="0" t="0" r="r" b="b"/>
              <a:pathLst>
                <a:path w="12" h="26">
                  <a:moveTo>
                    <a:pt x="12" y="12"/>
                  </a:moveTo>
                  <a:cubicBezTo>
                    <a:pt x="12" y="0"/>
                    <a:pt x="12" y="0"/>
                    <a:pt x="12" y="0"/>
                  </a:cubicBezTo>
                  <a:cubicBezTo>
                    <a:pt x="0" y="0"/>
                    <a:pt x="0" y="0"/>
                    <a:pt x="0" y="0"/>
                  </a:cubicBezTo>
                  <a:cubicBezTo>
                    <a:pt x="0" y="26"/>
                    <a:pt x="0" y="26"/>
                    <a:pt x="0" y="26"/>
                  </a:cubicBezTo>
                  <a:cubicBezTo>
                    <a:pt x="8" y="26"/>
                    <a:pt x="8" y="26"/>
                    <a:pt x="8" y="26"/>
                  </a:cubicBezTo>
                  <a:cubicBezTo>
                    <a:pt x="9" y="21"/>
                    <a:pt x="10" y="17"/>
                    <a:pt x="12"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75" name="Freeform 810"/>
            <p:cNvSpPr/>
            <p:nvPr/>
          </p:nvSpPr>
          <p:spPr bwMode="auto">
            <a:xfrm>
              <a:off x="6448758" y="5815194"/>
              <a:ext cx="10200" cy="22586"/>
            </a:xfrm>
            <a:custGeom>
              <a:avLst/>
              <a:gdLst>
                <a:gd name="T0" fmla="*/ 0 w 12"/>
                <a:gd name="T1" fmla="*/ 3 h 26"/>
                <a:gd name="T2" fmla="*/ 0 w 12"/>
                <a:gd name="T3" fmla="*/ 22 h 26"/>
                <a:gd name="T4" fmla="*/ 4 w 12"/>
                <a:gd name="T5" fmla="*/ 26 h 26"/>
                <a:gd name="T6" fmla="*/ 12 w 12"/>
                <a:gd name="T7" fmla="*/ 26 h 26"/>
                <a:gd name="T8" fmla="*/ 12 w 12"/>
                <a:gd name="T9" fmla="*/ 0 h 26"/>
                <a:gd name="T10" fmla="*/ 4 w 12"/>
                <a:gd name="T11" fmla="*/ 0 h 26"/>
                <a:gd name="T12" fmla="*/ 0 w 12"/>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2" h="26">
                  <a:moveTo>
                    <a:pt x="0" y="3"/>
                  </a:moveTo>
                  <a:cubicBezTo>
                    <a:pt x="0" y="22"/>
                    <a:pt x="0" y="22"/>
                    <a:pt x="0" y="22"/>
                  </a:cubicBezTo>
                  <a:cubicBezTo>
                    <a:pt x="0" y="24"/>
                    <a:pt x="2" y="26"/>
                    <a:pt x="4" y="26"/>
                  </a:cubicBezTo>
                  <a:cubicBezTo>
                    <a:pt x="12" y="26"/>
                    <a:pt x="12" y="26"/>
                    <a:pt x="12" y="26"/>
                  </a:cubicBezTo>
                  <a:cubicBezTo>
                    <a:pt x="12" y="0"/>
                    <a:pt x="12" y="0"/>
                    <a:pt x="12" y="0"/>
                  </a:cubicBezTo>
                  <a:cubicBezTo>
                    <a:pt x="4" y="0"/>
                    <a:pt x="4" y="0"/>
                    <a:pt x="4" y="0"/>
                  </a:cubicBezTo>
                  <a:cubicBezTo>
                    <a:pt x="2" y="0"/>
                    <a:pt x="0" y="1"/>
                    <a:pt x="0"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76" name="Rectangle 811"/>
            <p:cNvSpPr>
              <a:spLocks noChangeArrowheads="1"/>
            </p:cNvSpPr>
            <p:nvPr/>
          </p:nvSpPr>
          <p:spPr bwMode="auto">
            <a:xfrm>
              <a:off x="6467701" y="5815194"/>
              <a:ext cx="9471" cy="2258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77" name="Rectangle 812"/>
            <p:cNvSpPr>
              <a:spLocks noChangeArrowheads="1"/>
            </p:cNvSpPr>
            <p:nvPr/>
          </p:nvSpPr>
          <p:spPr bwMode="auto">
            <a:xfrm>
              <a:off x="6485551" y="5815194"/>
              <a:ext cx="9471" cy="2258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78" name="Rectangle 813"/>
            <p:cNvSpPr>
              <a:spLocks noChangeArrowheads="1"/>
            </p:cNvSpPr>
            <p:nvPr/>
          </p:nvSpPr>
          <p:spPr bwMode="auto">
            <a:xfrm>
              <a:off x="6475351" y="5841058"/>
              <a:ext cx="10200" cy="2258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79" name="Freeform 814"/>
            <p:cNvSpPr/>
            <p:nvPr/>
          </p:nvSpPr>
          <p:spPr bwMode="auto">
            <a:xfrm>
              <a:off x="6439287" y="5841058"/>
              <a:ext cx="10200" cy="22586"/>
            </a:xfrm>
            <a:custGeom>
              <a:avLst/>
              <a:gdLst>
                <a:gd name="T0" fmla="*/ 0 w 12"/>
                <a:gd name="T1" fmla="*/ 3 h 26"/>
                <a:gd name="T2" fmla="*/ 0 w 12"/>
                <a:gd name="T3" fmla="*/ 22 h 26"/>
                <a:gd name="T4" fmla="*/ 4 w 12"/>
                <a:gd name="T5" fmla="*/ 26 h 26"/>
                <a:gd name="T6" fmla="*/ 12 w 12"/>
                <a:gd name="T7" fmla="*/ 26 h 26"/>
                <a:gd name="T8" fmla="*/ 12 w 12"/>
                <a:gd name="T9" fmla="*/ 0 h 26"/>
                <a:gd name="T10" fmla="*/ 4 w 12"/>
                <a:gd name="T11" fmla="*/ 0 h 26"/>
                <a:gd name="T12" fmla="*/ 0 w 12"/>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2" h="26">
                  <a:moveTo>
                    <a:pt x="0" y="3"/>
                  </a:moveTo>
                  <a:cubicBezTo>
                    <a:pt x="0" y="22"/>
                    <a:pt x="0" y="22"/>
                    <a:pt x="0" y="22"/>
                  </a:cubicBezTo>
                  <a:cubicBezTo>
                    <a:pt x="0" y="24"/>
                    <a:pt x="2" y="26"/>
                    <a:pt x="4" y="26"/>
                  </a:cubicBezTo>
                  <a:cubicBezTo>
                    <a:pt x="12" y="26"/>
                    <a:pt x="12" y="26"/>
                    <a:pt x="12" y="26"/>
                  </a:cubicBezTo>
                  <a:cubicBezTo>
                    <a:pt x="12" y="0"/>
                    <a:pt x="12" y="0"/>
                    <a:pt x="12" y="0"/>
                  </a:cubicBezTo>
                  <a:cubicBezTo>
                    <a:pt x="4" y="0"/>
                    <a:pt x="4" y="0"/>
                    <a:pt x="4" y="0"/>
                  </a:cubicBezTo>
                  <a:cubicBezTo>
                    <a:pt x="2" y="0"/>
                    <a:pt x="0" y="1"/>
                    <a:pt x="0"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0" name="Rectangle 815"/>
            <p:cNvSpPr>
              <a:spLocks noChangeArrowheads="1"/>
            </p:cNvSpPr>
            <p:nvPr/>
          </p:nvSpPr>
          <p:spPr bwMode="auto">
            <a:xfrm>
              <a:off x="6457137" y="5841058"/>
              <a:ext cx="10564" cy="2258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81" name="Rectangle 816"/>
            <p:cNvSpPr>
              <a:spLocks noChangeArrowheads="1"/>
            </p:cNvSpPr>
            <p:nvPr/>
          </p:nvSpPr>
          <p:spPr bwMode="auto">
            <a:xfrm>
              <a:off x="6494294" y="5841058"/>
              <a:ext cx="9471" cy="2258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482" name="Freeform 817"/>
            <p:cNvSpPr/>
            <p:nvPr/>
          </p:nvSpPr>
          <p:spPr bwMode="auto">
            <a:xfrm>
              <a:off x="6512508" y="5851622"/>
              <a:ext cx="9471" cy="12021"/>
            </a:xfrm>
            <a:custGeom>
              <a:avLst/>
              <a:gdLst>
                <a:gd name="T0" fmla="*/ 0 w 11"/>
                <a:gd name="T1" fmla="*/ 0 h 14"/>
                <a:gd name="T2" fmla="*/ 0 w 11"/>
                <a:gd name="T3" fmla="*/ 14 h 14"/>
                <a:gd name="T4" fmla="*/ 11 w 11"/>
                <a:gd name="T5" fmla="*/ 14 h 14"/>
                <a:gd name="T6" fmla="*/ 11 w 11"/>
                <a:gd name="T7" fmla="*/ 12 h 14"/>
                <a:gd name="T8" fmla="*/ 0 w 11"/>
                <a:gd name="T9" fmla="*/ 0 h 14"/>
              </a:gdLst>
              <a:ahLst/>
              <a:cxnLst>
                <a:cxn ang="0">
                  <a:pos x="T0" y="T1"/>
                </a:cxn>
                <a:cxn ang="0">
                  <a:pos x="T2" y="T3"/>
                </a:cxn>
                <a:cxn ang="0">
                  <a:pos x="T4" y="T5"/>
                </a:cxn>
                <a:cxn ang="0">
                  <a:pos x="T6" y="T7"/>
                </a:cxn>
                <a:cxn ang="0">
                  <a:pos x="T8" y="T9"/>
                </a:cxn>
              </a:cxnLst>
              <a:rect l="0" t="0" r="r" b="b"/>
              <a:pathLst>
                <a:path w="11" h="14">
                  <a:moveTo>
                    <a:pt x="0" y="0"/>
                  </a:moveTo>
                  <a:cubicBezTo>
                    <a:pt x="0" y="14"/>
                    <a:pt x="0" y="14"/>
                    <a:pt x="0" y="14"/>
                  </a:cubicBezTo>
                  <a:cubicBezTo>
                    <a:pt x="11" y="14"/>
                    <a:pt x="11" y="14"/>
                    <a:pt x="11" y="14"/>
                  </a:cubicBezTo>
                  <a:cubicBezTo>
                    <a:pt x="11" y="12"/>
                    <a:pt x="11" y="12"/>
                    <a:pt x="11" y="12"/>
                  </a:cubicBezTo>
                  <a:cubicBezTo>
                    <a:pt x="7" y="8"/>
                    <a:pt x="3" y="4"/>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3" name="Freeform 818"/>
            <p:cNvSpPr>
              <a:spLocks noEditPoints="1"/>
            </p:cNvSpPr>
            <p:nvPr/>
          </p:nvSpPr>
          <p:spPr bwMode="auto">
            <a:xfrm>
              <a:off x="6518337" y="5784229"/>
              <a:ext cx="71400" cy="71400"/>
            </a:xfrm>
            <a:custGeom>
              <a:avLst/>
              <a:gdLst>
                <a:gd name="T0" fmla="*/ 41 w 83"/>
                <a:gd name="T1" fmla="*/ 0 h 83"/>
                <a:gd name="T2" fmla="*/ 0 w 83"/>
                <a:gd name="T3" fmla="*/ 41 h 83"/>
                <a:gd name="T4" fmla="*/ 41 w 83"/>
                <a:gd name="T5" fmla="*/ 83 h 83"/>
                <a:gd name="T6" fmla="*/ 83 w 83"/>
                <a:gd name="T7" fmla="*/ 41 h 83"/>
                <a:gd name="T8" fmla="*/ 41 w 83"/>
                <a:gd name="T9" fmla="*/ 0 h 83"/>
                <a:gd name="T10" fmla="*/ 51 w 83"/>
                <a:gd name="T11" fmla="*/ 65 h 83"/>
                <a:gd name="T12" fmla="*/ 45 w 83"/>
                <a:gd name="T13" fmla="*/ 68 h 83"/>
                <a:gd name="T14" fmla="*/ 45 w 83"/>
                <a:gd name="T15" fmla="*/ 71 h 83"/>
                <a:gd name="T16" fmla="*/ 38 w 83"/>
                <a:gd name="T17" fmla="*/ 71 h 83"/>
                <a:gd name="T18" fmla="*/ 38 w 83"/>
                <a:gd name="T19" fmla="*/ 68 h 83"/>
                <a:gd name="T20" fmla="*/ 31 w 83"/>
                <a:gd name="T21" fmla="*/ 62 h 83"/>
                <a:gd name="T22" fmla="*/ 28 w 83"/>
                <a:gd name="T23" fmla="*/ 53 h 83"/>
                <a:gd name="T24" fmla="*/ 36 w 83"/>
                <a:gd name="T25" fmla="*/ 53 h 83"/>
                <a:gd name="T26" fmla="*/ 38 w 83"/>
                <a:gd name="T27" fmla="*/ 59 h 83"/>
                <a:gd name="T28" fmla="*/ 41 w 83"/>
                <a:gd name="T29" fmla="*/ 61 h 83"/>
                <a:gd name="T30" fmla="*/ 46 w 83"/>
                <a:gd name="T31" fmla="*/ 58 h 83"/>
                <a:gd name="T32" fmla="*/ 46 w 83"/>
                <a:gd name="T33" fmla="*/ 55 h 83"/>
                <a:gd name="T34" fmla="*/ 43 w 83"/>
                <a:gd name="T35" fmla="*/ 48 h 83"/>
                <a:gd name="T36" fmla="*/ 36 w 83"/>
                <a:gd name="T37" fmla="*/ 42 h 83"/>
                <a:gd name="T38" fmla="*/ 31 w 83"/>
                <a:gd name="T39" fmla="*/ 35 h 83"/>
                <a:gd name="T40" fmla="*/ 29 w 83"/>
                <a:gd name="T41" fmla="*/ 27 h 83"/>
                <a:gd name="T42" fmla="*/ 31 w 83"/>
                <a:gd name="T43" fmla="*/ 20 h 83"/>
                <a:gd name="T44" fmla="*/ 38 w 83"/>
                <a:gd name="T45" fmla="*/ 15 h 83"/>
                <a:gd name="T46" fmla="*/ 38 w 83"/>
                <a:gd name="T47" fmla="*/ 11 h 83"/>
                <a:gd name="T48" fmla="*/ 45 w 83"/>
                <a:gd name="T49" fmla="*/ 11 h 83"/>
                <a:gd name="T50" fmla="*/ 45 w 83"/>
                <a:gd name="T51" fmla="*/ 15 h 83"/>
                <a:gd name="T52" fmla="*/ 50 w 83"/>
                <a:gd name="T53" fmla="*/ 17 h 83"/>
                <a:gd name="T54" fmla="*/ 54 w 83"/>
                <a:gd name="T55" fmla="*/ 26 h 83"/>
                <a:gd name="T56" fmla="*/ 46 w 83"/>
                <a:gd name="T57" fmla="*/ 28 h 83"/>
                <a:gd name="T58" fmla="*/ 45 w 83"/>
                <a:gd name="T59" fmla="*/ 23 h 83"/>
                <a:gd name="T60" fmla="*/ 41 w 83"/>
                <a:gd name="T61" fmla="*/ 21 h 83"/>
                <a:gd name="T62" fmla="*/ 38 w 83"/>
                <a:gd name="T63" fmla="*/ 23 h 83"/>
                <a:gd name="T64" fmla="*/ 37 w 83"/>
                <a:gd name="T65" fmla="*/ 27 h 83"/>
                <a:gd name="T66" fmla="*/ 40 w 83"/>
                <a:gd name="T67" fmla="*/ 35 h 83"/>
                <a:gd name="T68" fmla="*/ 44 w 83"/>
                <a:gd name="T69" fmla="*/ 38 h 83"/>
                <a:gd name="T70" fmla="*/ 48 w 83"/>
                <a:gd name="T71" fmla="*/ 41 h 83"/>
                <a:gd name="T72" fmla="*/ 52 w 83"/>
                <a:gd name="T73" fmla="*/ 47 h 83"/>
                <a:gd name="T74" fmla="*/ 54 w 83"/>
                <a:gd name="T75" fmla="*/ 54 h 83"/>
                <a:gd name="T76" fmla="*/ 51 w 83"/>
                <a:gd name="T77" fmla="*/ 6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3" h="83">
                  <a:moveTo>
                    <a:pt x="41" y="0"/>
                  </a:moveTo>
                  <a:cubicBezTo>
                    <a:pt x="18" y="0"/>
                    <a:pt x="0" y="18"/>
                    <a:pt x="0" y="41"/>
                  </a:cubicBezTo>
                  <a:cubicBezTo>
                    <a:pt x="0" y="64"/>
                    <a:pt x="18" y="83"/>
                    <a:pt x="41" y="83"/>
                  </a:cubicBezTo>
                  <a:cubicBezTo>
                    <a:pt x="64" y="83"/>
                    <a:pt x="83" y="64"/>
                    <a:pt x="83" y="41"/>
                  </a:cubicBezTo>
                  <a:cubicBezTo>
                    <a:pt x="83" y="18"/>
                    <a:pt x="64" y="0"/>
                    <a:pt x="41" y="0"/>
                  </a:cubicBezTo>
                  <a:close/>
                  <a:moveTo>
                    <a:pt x="51" y="65"/>
                  </a:moveTo>
                  <a:cubicBezTo>
                    <a:pt x="49" y="66"/>
                    <a:pt x="47" y="67"/>
                    <a:pt x="45" y="68"/>
                  </a:cubicBezTo>
                  <a:cubicBezTo>
                    <a:pt x="45" y="71"/>
                    <a:pt x="45" y="71"/>
                    <a:pt x="45" y="71"/>
                  </a:cubicBezTo>
                  <a:cubicBezTo>
                    <a:pt x="38" y="71"/>
                    <a:pt x="38" y="71"/>
                    <a:pt x="38" y="71"/>
                  </a:cubicBezTo>
                  <a:cubicBezTo>
                    <a:pt x="38" y="68"/>
                    <a:pt x="38" y="68"/>
                    <a:pt x="38" y="68"/>
                  </a:cubicBezTo>
                  <a:cubicBezTo>
                    <a:pt x="35" y="67"/>
                    <a:pt x="32" y="65"/>
                    <a:pt x="31" y="62"/>
                  </a:cubicBezTo>
                  <a:cubicBezTo>
                    <a:pt x="29" y="59"/>
                    <a:pt x="28" y="57"/>
                    <a:pt x="28" y="53"/>
                  </a:cubicBezTo>
                  <a:cubicBezTo>
                    <a:pt x="36" y="53"/>
                    <a:pt x="36" y="53"/>
                    <a:pt x="36" y="53"/>
                  </a:cubicBezTo>
                  <a:cubicBezTo>
                    <a:pt x="36" y="56"/>
                    <a:pt x="37" y="58"/>
                    <a:pt x="38" y="59"/>
                  </a:cubicBezTo>
                  <a:cubicBezTo>
                    <a:pt x="39" y="60"/>
                    <a:pt x="40" y="61"/>
                    <a:pt x="41" y="61"/>
                  </a:cubicBezTo>
                  <a:cubicBezTo>
                    <a:pt x="43" y="61"/>
                    <a:pt x="45" y="60"/>
                    <a:pt x="46" y="58"/>
                  </a:cubicBezTo>
                  <a:cubicBezTo>
                    <a:pt x="46" y="57"/>
                    <a:pt x="46" y="56"/>
                    <a:pt x="46" y="55"/>
                  </a:cubicBezTo>
                  <a:cubicBezTo>
                    <a:pt x="46" y="53"/>
                    <a:pt x="45" y="50"/>
                    <a:pt x="43" y="48"/>
                  </a:cubicBezTo>
                  <a:cubicBezTo>
                    <a:pt x="42" y="47"/>
                    <a:pt x="40" y="44"/>
                    <a:pt x="36" y="42"/>
                  </a:cubicBezTo>
                  <a:cubicBezTo>
                    <a:pt x="34" y="39"/>
                    <a:pt x="32" y="37"/>
                    <a:pt x="31" y="35"/>
                  </a:cubicBezTo>
                  <a:cubicBezTo>
                    <a:pt x="30" y="33"/>
                    <a:pt x="29" y="30"/>
                    <a:pt x="29" y="27"/>
                  </a:cubicBezTo>
                  <a:cubicBezTo>
                    <a:pt x="29" y="25"/>
                    <a:pt x="30" y="22"/>
                    <a:pt x="31" y="20"/>
                  </a:cubicBezTo>
                  <a:cubicBezTo>
                    <a:pt x="33" y="17"/>
                    <a:pt x="35" y="15"/>
                    <a:pt x="38" y="15"/>
                  </a:cubicBezTo>
                  <a:cubicBezTo>
                    <a:pt x="38" y="11"/>
                    <a:pt x="38" y="11"/>
                    <a:pt x="38" y="11"/>
                  </a:cubicBezTo>
                  <a:cubicBezTo>
                    <a:pt x="45" y="11"/>
                    <a:pt x="45" y="11"/>
                    <a:pt x="45" y="11"/>
                  </a:cubicBezTo>
                  <a:cubicBezTo>
                    <a:pt x="45" y="15"/>
                    <a:pt x="45" y="15"/>
                    <a:pt x="45" y="15"/>
                  </a:cubicBezTo>
                  <a:cubicBezTo>
                    <a:pt x="47" y="15"/>
                    <a:pt x="49" y="16"/>
                    <a:pt x="50" y="17"/>
                  </a:cubicBezTo>
                  <a:cubicBezTo>
                    <a:pt x="52" y="20"/>
                    <a:pt x="54" y="23"/>
                    <a:pt x="54" y="26"/>
                  </a:cubicBezTo>
                  <a:cubicBezTo>
                    <a:pt x="46" y="28"/>
                    <a:pt x="46" y="28"/>
                    <a:pt x="46" y="28"/>
                  </a:cubicBezTo>
                  <a:cubicBezTo>
                    <a:pt x="46" y="26"/>
                    <a:pt x="46" y="24"/>
                    <a:pt x="45" y="23"/>
                  </a:cubicBezTo>
                  <a:cubicBezTo>
                    <a:pt x="44" y="22"/>
                    <a:pt x="43" y="21"/>
                    <a:pt x="41" y="21"/>
                  </a:cubicBezTo>
                  <a:cubicBezTo>
                    <a:pt x="40" y="21"/>
                    <a:pt x="39" y="22"/>
                    <a:pt x="38" y="23"/>
                  </a:cubicBezTo>
                  <a:cubicBezTo>
                    <a:pt x="38" y="24"/>
                    <a:pt x="37" y="26"/>
                    <a:pt x="37" y="27"/>
                  </a:cubicBezTo>
                  <a:cubicBezTo>
                    <a:pt x="37" y="30"/>
                    <a:pt x="38" y="32"/>
                    <a:pt x="40" y="35"/>
                  </a:cubicBezTo>
                  <a:cubicBezTo>
                    <a:pt x="41" y="35"/>
                    <a:pt x="42" y="37"/>
                    <a:pt x="44" y="38"/>
                  </a:cubicBezTo>
                  <a:cubicBezTo>
                    <a:pt x="46" y="39"/>
                    <a:pt x="47" y="40"/>
                    <a:pt x="48" y="41"/>
                  </a:cubicBezTo>
                  <a:cubicBezTo>
                    <a:pt x="49" y="43"/>
                    <a:pt x="51" y="45"/>
                    <a:pt x="52" y="47"/>
                  </a:cubicBezTo>
                  <a:cubicBezTo>
                    <a:pt x="54" y="50"/>
                    <a:pt x="54" y="52"/>
                    <a:pt x="54" y="54"/>
                  </a:cubicBezTo>
                  <a:cubicBezTo>
                    <a:pt x="54" y="59"/>
                    <a:pt x="53" y="62"/>
                    <a:pt x="51" y="6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4" name="Freeform 819"/>
            <p:cNvSpPr>
              <a:spLocks noEditPoints="1"/>
            </p:cNvSpPr>
            <p:nvPr/>
          </p:nvSpPr>
          <p:spPr bwMode="auto">
            <a:xfrm>
              <a:off x="6508865" y="5774758"/>
              <a:ext cx="90343" cy="90343"/>
            </a:xfrm>
            <a:custGeom>
              <a:avLst/>
              <a:gdLst>
                <a:gd name="T0" fmla="*/ 52 w 105"/>
                <a:gd name="T1" fmla="*/ 0 h 105"/>
                <a:gd name="T2" fmla="*/ 0 w 105"/>
                <a:gd name="T3" fmla="*/ 52 h 105"/>
                <a:gd name="T4" fmla="*/ 52 w 105"/>
                <a:gd name="T5" fmla="*/ 105 h 105"/>
                <a:gd name="T6" fmla="*/ 105 w 105"/>
                <a:gd name="T7" fmla="*/ 52 h 105"/>
                <a:gd name="T8" fmla="*/ 52 w 105"/>
                <a:gd name="T9" fmla="*/ 0 h 105"/>
                <a:gd name="T10" fmla="*/ 52 w 105"/>
                <a:gd name="T11" fmla="*/ 98 h 105"/>
                <a:gd name="T12" fmla="*/ 7 w 105"/>
                <a:gd name="T13" fmla="*/ 52 h 105"/>
                <a:gd name="T14" fmla="*/ 52 w 105"/>
                <a:gd name="T15" fmla="*/ 7 h 105"/>
                <a:gd name="T16" fmla="*/ 97 w 105"/>
                <a:gd name="T17" fmla="*/ 52 h 105"/>
                <a:gd name="T18" fmla="*/ 52 w 105"/>
                <a:gd name="T19" fmla="*/ 9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05">
                  <a:moveTo>
                    <a:pt x="52" y="0"/>
                  </a:moveTo>
                  <a:cubicBezTo>
                    <a:pt x="23" y="0"/>
                    <a:pt x="0" y="23"/>
                    <a:pt x="0" y="52"/>
                  </a:cubicBezTo>
                  <a:cubicBezTo>
                    <a:pt x="0" y="81"/>
                    <a:pt x="23" y="105"/>
                    <a:pt x="52" y="105"/>
                  </a:cubicBezTo>
                  <a:cubicBezTo>
                    <a:pt x="81" y="105"/>
                    <a:pt x="105" y="81"/>
                    <a:pt x="105" y="52"/>
                  </a:cubicBezTo>
                  <a:cubicBezTo>
                    <a:pt x="105" y="23"/>
                    <a:pt x="81" y="0"/>
                    <a:pt x="52" y="0"/>
                  </a:cubicBezTo>
                  <a:close/>
                  <a:moveTo>
                    <a:pt x="52" y="98"/>
                  </a:moveTo>
                  <a:cubicBezTo>
                    <a:pt x="27" y="98"/>
                    <a:pt x="7" y="77"/>
                    <a:pt x="7" y="52"/>
                  </a:cubicBezTo>
                  <a:cubicBezTo>
                    <a:pt x="7" y="27"/>
                    <a:pt x="27" y="7"/>
                    <a:pt x="52" y="7"/>
                  </a:cubicBezTo>
                  <a:cubicBezTo>
                    <a:pt x="77" y="7"/>
                    <a:pt x="97" y="27"/>
                    <a:pt x="97" y="52"/>
                  </a:cubicBezTo>
                  <a:cubicBezTo>
                    <a:pt x="97" y="77"/>
                    <a:pt x="77" y="98"/>
                    <a:pt x="52" y="9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5" name="Freeform 820"/>
            <p:cNvSpPr>
              <a:spLocks noEditPoints="1"/>
            </p:cNvSpPr>
            <p:nvPr/>
          </p:nvSpPr>
          <p:spPr bwMode="auto">
            <a:xfrm>
              <a:off x="6777707" y="5719751"/>
              <a:ext cx="127500" cy="168664"/>
            </a:xfrm>
            <a:custGeom>
              <a:avLst/>
              <a:gdLst>
                <a:gd name="T0" fmla="*/ 0 w 350"/>
                <a:gd name="T1" fmla="*/ 463 h 463"/>
                <a:gd name="T2" fmla="*/ 350 w 350"/>
                <a:gd name="T3" fmla="*/ 0 h 463"/>
                <a:gd name="T4" fmla="*/ 40 w 350"/>
                <a:gd name="T5" fmla="*/ 36 h 463"/>
                <a:gd name="T6" fmla="*/ 312 w 350"/>
                <a:gd name="T7" fmla="*/ 123 h 463"/>
                <a:gd name="T8" fmla="*/ 40 w 350"/>
                <a:gd name="T9" fmla="*/ 36 h 463"/>
                <a:gd name="T10" fmla="*/ 40 w 350"/>
                <a:gd name="T11" fmla="*/ 432 h 463"/>
                <a:gd name="T12" fmla="*/ 87 w 350"/>
                <a:gd name="T13" fmla="*/ 383 h 463"/>
                <a:gd name="T14" fmla="*/ 87 w 350"/>
                <a:gd name="T15" fmla="*/ 359 h 463"/>
                <a:gd name="T16" fmla="*/ 40 w 350"/>
                <a:gd name="T17" fmla="*/ 310 h 463"/>
                <a:gd name="T18" fmla="*/ 87 w 350"/>
                <a:gd name="T19" fmla="*/ 359 h 463"/>
                <a:gd name="T20" fmla="*/ 40 w 350"/>
                <a:gd name="T21" fmla="*/ 284 h 463"/>
                <a:gd name="T22" fmla="*/ 87 w 350"/>
                <a:gd name="T23" fmla="*/ 234 h 463"/>
                <a:gd name="T24" fmla="*/ 87 w 350"/>
                <a:gd name="T25" fmla="*/ 210 h 463"/>
                <a:gd name="T26" fmla="*/ 40 w 350"/>
                <a:gd name="T27" fmla="*/ 161 h 463"/>
                <a:gd name="T28" fmla="*/ 87 w 350"/>
                <a:gd name="T29" fmla="*/ 210 h 463"/>
                <a:gd name="T30" fmla="*/ 113 w 350"/>
                <a:gd name="T31" fmla="*/ 432 h 463"/>
                <a:gd name="T32" fmla="*/ 163 w 350"/>
                <a:gd name="T33" fmla="*/ 383 h 463"/>
                <a:gd name="T34" fmla="*/ 163 w 350"/>
                <a:gd name="T35" fmla="*/ 359 h 463"/>
                <a:gd name="T36" fmla="*/ 113 w 350"/>
                <a:gd name="T37" fmla="*/ 310 h 463"/>
                <a:gd name="T38" fmla="*/ 163 w 350"/>
                <a:gd name="T39" fmla="*/ 359 h 463"/>
                <a:gd name="T40" fmla="*/ 113 w 350"/>
                <a:gd name="T41" fmla="*/ 284 h 463"/>
                <a:gd name="T42" fmla="*/ 163 w 350"/>
                <a:gd name="T43" fmla="*/ 234 h 463"/>
                <a:gd name="T44" fmla="*/ 163 w 350"/>
                <a:gd name="T45" fmla="*/ 210 h 463"/>
                <a:gd name="T46" fmla="*/ 113 w 350"/>
                <a:gd name="T47" fmla="*/ 161 h 463"/>
                <a:gd name="T48" fmla="*/ 163 w 350"/>
                <a:gd name="T49" fmla="*/ 210 h 463"/>
                <a:gd name="T50" fmla="*/ 189 w 350"/>
                <a:gd name="T51" fmla="*/ 432 h 463"/>
                <a:gd name="T52" fmla="*/ 236 w 350"/>
                <a:gd name="T53" fmla="*/ 383 h 463"/>
                <a:gd name="T54" fmla="*/ 236 w 350"/>
                <a:gd name="T55" fmla="*/ 359 h 463"/>
                <a:gd name="T56" fmla="*/ 189 w 350"/>
                <a:gd name="T57" fmla="*/ 310 h 463"/>
                <a:gd name="T58" fmla="*/ 236 w 350"/>
                <a:gd name="T59" fmla="*/ 359 h 463"/>
                <a:gd name="T60" fmla="*/ 189 w 350"/>
                <a:gd name="T61" fmla="*/ 284 h 463"/>
                <a:gd name="T62" fmla="*/ 236 w 350"/>
                <a:gd name="T63" fmla="*/ 234 h 463"/>
                <a:gd name="T64" fmla="*/ 236 w 350"/>
                <a:gd name="T65" fmla="*/ 210 h 463"/>
                <a:gd name="T66" fmla="*/ 189 w 350"/>
                <a:gd name="T67" fmla="*/ 161 h 463"/>
                <a:gd name="T68" fmla="*/ 236 w 350"/>
                <a:gd name="T69" fmla="*/ 210 h 463"/>
                <a:gd name="T70" fmla="*/ 262 w 350"/>
                <a:gd name="T71" fmla="*/ 432 h 463"/>
                <a:gd name="T72" fmla="*/ 312 w 350"/>
                <a:gd name="T73" fmla="*/ 310 h 463"/>
                <a:gd name="T74" fmla="*/ 312 w 350"/>
                <a:gd name="T75" fmla="*/ 284 h 463"/>
                <a:gd name="T76" fmla="*/ 262 w 350"/>
                <a:gd name="T77" fmla="*/ 234 h 463"/>
                <a:gd name="T78" fmla="*/ 312 w 350"/>
                <a:gd name="T79" fmla="*/ 284 h 463"/>
                <a:gd name="T80" fmla="*/ 262 w 350"/>
                <a:gd name="T81" fmla="*/ 210 h 463"/>
                <a:gd name="T82" fmla="*/ 312 w 350"/>
                <a:gd name="T83" fmla="*/ 161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0" h="463">
                  <a:moveTo>
                    <a:pt x="0" y="0"/>
                  </a:moveTo>
                  <a:lnTo>
                    <a:pt x="0" y="463"/>
                  </a:lnTo>
                  <a:lnTo>
                    <a:pt x="350" y="463"/>
                  </a:lnTo>
                  <a:lnTo>
                    <a:pt x="350" y="0"/>
                  </a:lnTo>
                  <a:lnTo>
                    <a:pt x="0" y="0"/>
                  </a:lnTo>
                  <a:close/>
                  <a:moveTo>
                    <a:pt x="40" y="36"/>
                  </a:moveTo>
                  <a:lnTo>
                    <a:pt x="312" y="36"/>
                  </a:lnTo>
                  <a:lnTo>
                    <a:pt x="312" y="123"/>
                  </a:lnTo>
                  <a:lnTo>
                    <a:pt x="40" y="123"/>
                  </a:lnTo>
                  <a:lnTo>
                    <a:pt x="40" y="36"/>
                  </a:lnTo>
                  <a:close/>
                  <a:moveTo>
                    <a:pt x="87" y="432"/>
                  </a:moveTo>
                  <a:lnTo>
                    <a:pt x="40" y="432"/>
                  </a:lnTo>
                  <a:lnTo>
                    <a:pt x="40" y="383"/>
                  </a:lnTo>
                  <a:lnTo>
                    <a:pt x="87" y="383"/>
                  </a:lnTo>
                  <a:lnTo>
                    <a:pt x="87" y="432"/>
                  </a:lnTo>
                  <a:close/>
                  <a:moveTo>
                    <a:pt x="87" y="359"/>
                  </a:moveTo>
                  <a:lnTo>
                    <a:pt x="40" y="359"/>
                  </a:lnTo>
                  <a:lnTo>
                    <a:pt x="40" y="310"/>
                  </a:lnTo>
                  <a:lnTo>
                    <a:pt x="87" y="310"/>
                  </a:lnTo>
                  <a:lnTo>
                    <a:pt x="87" y="359"/>
                  </a:lnTo>
                  <a:close/>
                  <a:moveTo>
                    <a:pt x="87" y="284"/>
                  </a:moveTo>
                  <a:lnTo>
                    <a:pt x="40" y="284"/>
                  </a:lnTo>
                  <a:lnTo>
                    <a:pt x="40" y="234"/>
                  </a:lnTo>
                  <a:lnTo>
                    <a:pt x="87" y="234"/>
                  </a:lnTo>
                  <a:lnTo>
                    <a:pt x="87" y="284"/>
                  </a:lnTo>
                  <a:close/>
                  <a:moveTo>
                    <a:pt x="87" y="210"/>
                  </a:moveTo>
                  <a:lnTo>
                    <a:pt x="40" y="210"/>
                  </a:lnTo>
                  <a:lnTo>
                    <a:pt x="40" y="161"/>
                  </a:lnTo>
                  <a:lnTo>
                    <a:pt x="87" y="161"/>
                  </a:lnTo>
                  <a:lnTo>
                    <a:pt x="87" y="210"/>
                  </a:lnTo>
                  <a:close/>
                  <a:moveTo>
                    <a:pt x="163" y="432"/>
                  </a:moveTo>
                  <a:lnTo>
                    <a:pt x="113" y="432"/>
                  </a:lnTo>
                  <a:lnTo>
                    <a:pt x="113" y="383"/>
                  </a:lnTo>
                  <a:lnTo>
                    <a:pt x="163" y="383"/>
                  </a:lnTo>
                  <a:lnTo>
                    <a:pt x="163" y="432"/>
                  </a:lnTo>
                  <a:close/>
                  <a:moveTo>
                    <a:pt x="163" y="359"/>
                  </a:moveTo>
                  <a:lnTo>
                    <a:pt x="113" y="359"/>
                  </a:lnTo>
                  <a:lnTo>
                    <a:pt x="113" y="310"/>
                  </a:lnTo>
                  <a:lnTo>
                    <a:pt x="163" y="310"/>
                  </a:lnTo>
                  <a:lnTo>
                    <a:pt x="163" y="359"/>
                  </a:lnTo>
                  <a:close/>
                  <a:moveTo>
                    <a:pt x="163" y="284"/>
                  </a:moveTo>
                  <a:lnTo>
                    <a:pt x="113" y="284"/>
                  </a:lnTo>
                  <a:lnTo>
                    <a:pt x="113" y="234"/>
                  </a:lnTo>
                  <a:lnTo>
                    <a:pt x="163" y="234"/>
                  </a:lnTo>
                  <a:lnTo>
                    <a:pt x="163" y="284"/>
                  </a:lnTo>
                  <a:close/>
                  <a:moveTo>
                    <a:pt x="163" y="210"/>
                  </a:moveTo>
                  <a:lnTo>
                    <a:pt x="113" y="210"/>
                  </a:lnTo>
                  <a:lnTo>
                    <a:pt x="113" y="161"/>
                  </a:lnTo>
                  <a:lnTo>
                    <a:pt x="163" y="161"/>
                  </a:lnTo>
                  <a:lnTo>
                    <a:pt x="163" y="210"/>
                  </a:lnTo>
                  <a:close/>
                  <a:moveTo>
                    <a:pt x="236" y="432"/>
                  </a:moveTo>
                  <a:lnTo>
                    <a:pt x="189" y="432"/>
                  </a:lnTo>
                  <a:lnTo>
                    <a:pt x="189" y="383"/>
                  </a:lnTo>
                  <a:lnTo>
                    <a:pt x="236" y="383"/>
                  </a:lnTo>
                  <a:lnTo>
                    <a:pt x="236" y="432"/>
                  </a:lnTo>
                  <a:close/>
                  <a:moveTo>
                    <a:pt x="236" y="359"/>
                  </a:moveTo>
                  <a:lnTo>
                    <a:pt x="189" y="359"/>
                  </a:lnTo>
                  <a:lnTo>
                    <a:pt x="189" y="310"/>
                  </a:lnTo>
                  <a:lnTo>
                    <a:pt x="236" y="310"/>
                  </a:lnTo>
                  <a:lnTo>
                    <a:pt x="236" y="359"/>
                  </a:lnTo>
                  <a:close/>
                  <a:moveTo>
                    <a:pt x="236" y="284"/>
                  </a:moveTo>
                  <a:lnTo>
                    <a:pt x="189" y="284"/>
                  </a:lnTo>
                  <a:lnTo>
                    <a:pt x="189" y="234"/>
                  </a:lnTo>
                  <a:lnTo>
                    <a:pt x="236" y="234"/>
                  </a:lnTo>
                  <a:lnTo>
                    <a:pt x="236" y="284"/>
                  </a:lnTo>
                  <a:close/>
                  <a:moveTo>
                    <a:pt x="236" y="210"/>
                  </a:moveTo>
                  <a:lnTo>
                    <a:pt x="189" y="210"/>
                  </a:lnTo>
                  <a:lnTo>
                    <a:pt x="189" y="161"/>
                  </a:lnTo>
                  <a:lnTo>
                    <a:pt x="236" y="161"/>
                  </a:lnTo>
                  <a:lnTo>
                    <a:pt x="236" y="210"/>
                  </a:lnTo>
                  <a:close/>
                  <a:moveTo>
                    <a:pt x="312" y="432"/>
                  </a:moveTo>
                  <a:lnTo>
                    <a:pt x="262" y="432"/>
                  </a:lnTo>
                  <a:lnTo>
                    <a:pt x="262" y="310"/>
                  </a:lnTo>
                  <a:lnTo>
                    <a:pt x="312" y="310"/>
                  </a:lnTo>
                  <a:lnTo>
                    <a:pt x="312" y="432"/>
                  </a:lnTo>
                  <a:close/>
                  <a:moveTo>
                    <a:pt x="312" y="284"/>
                  </a:moveTo>
                  <a:lnTo>
                    <a:pt x="262" y="284"/>
                  </a:lnTo>
                  <a:lnTo>
                    <a:pt x="262" y="234"/>
                  </a:lnTo>
                  <a:lnTo>
                    <a:pt x="312" y="234"/>
                  </a:lnTo>
                  <a:lnTo>
                    <a:pt x="312" y="284"/>
                  </a:lnTo>
                  <a:close/>
                  <a:moveTo>
                    <a:pt x="312" y="210"/>
                  </a:moveTo>
                  <a:lnTo>
                    <a:pt x="262" y="210"/>
                  </a:lnTo>
                  <a:lnTo>
                    <a:pt x="262" y="161"/>
                  </a:lnTo>
                  <a:lnTo>
                    <a:pt x="312" y="161"/>
                  </a:lnTo>
                  <a:lnTo>
                    <a:pt x="312" y="21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6" name="Freeform 821"/>
            <p:cNvSpPr/>
            <p:nvPr/>
          </p:nvSpPr>
          <p:spPr bwMode="auto">
            <a:xfrm>
              <a:off x="7314298" y="5731772"/>
              <a:ext cx="165021" cy="138792"/>
            </a:xfrm>
            <a:custGeom>
              <a:avLst/>
              <a:gdLst>
                <a:gd name="T0" fmla="*/ 95 w 192"/>
                <a:gd name="T1" fmla="*/ 161 h 161"/>
                <a:gd name="T2" fmla="*/ 0 w 192"/>
                <a:gd name="T3" fmla="*/ 52 h 161"/>
                <a:gd name="T4" fmla="*/ 23 w 192"/>
                <a:gd name="T5" fmla="*/ 15 h 161"/>
                <a:gd name="T6" fmla="*/ 95 w 192"/>
                <a:gd name="T7" fmla="*/ 0 h 161"/>
                <a:gd name="T8" fmla="*/ 168 w 192"/>
                <a:gd name="T9" fmla="*/ 15 h 161"/>
                <a:gd name="T10" fmla="*/ 192 w 192"/>
                <a:gd name="T11" fmla="*/ 51 h 161"/>
                <a:gd name="T12" fmla="*/ 95 w 192"/>
                <a:gd name="T13" fmla="*/ 161 h 161"/>
              </a:gdLst>
              <a:ahLst/>
              <a:cxnLst>
                <a:cxn ang="0">
                  <a:pos x="T0" y="T1"/>
                </a:cxn>
                <a:cxn ang="0">
                  <a:pos x="T2" y="T3"/>
                </a:cxn>
                <a:cxn ang="0">
                  <a:pos x="T4" y="T5"/>
                </a:cxn>
                <a:cxn ang="0">
                  <a:pos x="T6" y="T7"/>
                </a:cxn>
                <a:cxn ang="0">
                  <a:pos x="T8" y="T9"/>
                </a:cxn>
                <a:cxn ang="0">
                  <a:pos x="T10" y="T11"/>
                </a:cxn>
                <a:cxn ang="0">
                  <a:pos x="T12" y="T13"/>
                </a:cxn>
              </a:cxnLst>
              <a:rect l="0" t="0" r="r" b="b"/>
              <a:pathLst>
                <a:path w="192" h="161">
                  <a:moveTo>
                    <a:pt x="95" y="161"/>
                  </a:moveTo>
                  <a:cubicBezTo>
                    <a:pt x="0" y="52"/>
                    <a:pt x="0" y="52"/>
                    <a:pt x="0" y="52"/>
                  </a:cubicBezTo>
                  <a:cubicBezTo>
                    <a:pt x="0" y="52"/>
                    <a:pt x="22" y="13"/>
                    <a:pt x="23" y="15"/>
                  </a:cubicBezTo>
                  <a:cubicBezTo>
                    <a:pt x="95" y="0"/>
                    <a:pt x="95" y="0"/>
                    <a:pt x="95" y="0"/>
                  </a:cubicBezTo>
                  <a:cubicBezTo>
                    <a:pt x="168" y="15"/>
                    <a:pt x="168" y="15"/>
                    <a:pt x="168" y="15"/>
                  </a:cubicBezTo>
                  <a:cubicBezTo>
                    <a:pt x="192" y="51"/>
                    <a:pt x="192" y="51"/>
                    <a:pt x="192" y="51"/>
                  </a:cubicBezTo>
                  <a:cubicBezTo>
                    <a:pt x="95" y="161"/>
                    <a:pt x="95" y="161"/>
                    <a:pt x="95" y="161"/>
                  </a:cubicBezTo>
                </a:path>
              </a:pathLst>
            </a:custGeom>
            <a:solidFill>
              <a:srgbClr val="6D6D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7" name="Freeform 822"/>
            <p:cNvSpPr/>
            <p:nvPr/>
          </p:nvSpPr>
          <p:spPr bwMode="auto">
            <a:xfrm>
              <a:off x="7314298" y="5743065"/>
              <a:ext cx="81600" cy="127500"/>
            </a:xfrm>
            <a:custGeom>
              <a:avLst/>
              <a:gdLst>
                <a:gd name="T0" fmla="*/ 23 w 95"/>
                <a:gd name="T1" fmla="*/ 2 h 148"/>
                <a:gd name="T2" fmla="*/ 0 w 95"/>
                <a:gd name="T3" fmla="*/ 39 h 148"/>
                <a:gd name="T4" fmla="*/ 95 w 95"/>
                <a:gd name="T5" fmla="*/ 148 h 148"/>
                <a:gd name="T6" fmla="*/ 56 w 95"/>
                <a:gd name="T7" fmla="*/ 39 h 148"/>
                <a:gd name="T8" fmla="*/ 23 w 95"/>
                <a:gd name="T9" fmla="*/ 2 h 148"/>
              </a:gdLst>
              <a:ahLst/>
              <a:cxnLst>
                <a:cxn ang="0">
                  <a:pos x="T0" y="T1"/>
                </a:cxn>
                <a:cxn ang="0">
                  <a:pos x="T2" y="T3"/>
                </a:cxn>
                <a:cxn ang="0">
                  <a:pos x="T4" y="T5"/>
                </a:cxn>
                <a:cxn ang="0">
                  <a:pos x="T6" y="T7"/>
                </a:cxn>
                <a:cxn ang="0">
                  <a:pos x="T8" y="T9"/>
                </a:cxn>
              </a:cxnLst>
              <a:rect l="0" t="0" r="r" b="b"/>
              <a:pathLst>
                <a:path w="95" h="148">
                  <a:moveTo>
                    <a:pt x="23" y="2"/>
                  </a:moveTo>
                  <a:cubicBezTo>
                    <a:pt x="22" y="0"/>
                    <a:pt x="0" y="39"/>
                    <a:pt x="0" y="39"/>
                  </a:cubicBezTo>
                  <a:cubicBezTo>
                    <a:pt x="95" y="148"/>
                    <a:pt x="95" y="148"/>
                    <a:pt x="95" y="148"/>
                  </a:cubicBezTo>
                  <a:cubicBezTo>
                    <a:pt x="56" y="39"/>
                    <a:pt x="56" y="39"/>
                    <a:pt x="56" y="39"/>
                  </a:cubicBezTo>
                  <a:cubicBezTo>
                    <a:pt x="56" y="39"/>
                    <a:pt x="23" y="1"/>
                    <a:pt x="23" y="2"/>
                  </a:cubicBezTo>
                </a:path>
              </a:pathLst>
            </a:custGeom>
            <a:solidFill>
              <a:srgbClr val="6565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8" name="Freeform 823"/>
            <p:cNvSpPr/>
            <p:nvPr/>
          </p:nvSpPr>
          <p:spPr bwMode="auto">
            <a:xfrm>
              <a:off x="7397719" y="5744887"/>
              <a:ext cx="81600" cy="123857"/>
            </a:xfrm>
            <a:custGeom>
              <a:avLst/>
              <a:gdLst>
                <a:gd name="T0" fmla="*/ 0 w 224"/>
                <a:gd name="T1" fmla="*/ 340 h 340"/>
                <a:gd name="T2" fmla="*/ 224 w 224"/>
                <a:gd name="T3" fmla="*/ 85 h 340"/>
                <a:gd name="T4" fmla="*/ 168 w 224"/>
                <a:gd name="T5" fmla="*/ 0 h 340"/>
                <a:gd name="T6" fmla="*/ 87 w 224"/>
                <a:gd name="T7" fmla="*/ 87 h 340"/>
                <a:gd name="T8" fmla="*/ 0 w 224"/>
                <a:gd name="T9" fmla="*/ 340 h 340"/>
              </a:gdLst>
              <a:ahLst/>
              <a:cxnLst>
                <a:cxn ang="0">
                  <a:pos x="T0" y="T1"/>
                </a:cxn>
                <a:cxn ang="0">
                  <a:pos x="T2" y="T3"/>
                </a:cxn>
                <a:cxn ang="0">
                  <a:pos x="T4" y="T5"/>
                </a:cxn>
                <a:cxn ang="0">
                  <a:pos x="T6" y="T7"/>
                </a:cxn>
                <a:cxn ang="0">
                  <a:pos x="T8" y="T9"/>
                </a:cxn>
              </a:cxnLst>
              <a:rect l="0" t="0" r="r" b="b"/>
              <a:pathLst>
                <a:path w="224" h="340">
                  <a:moveTo>
                    <a:pt x="0" y="340"/>
                  </a:moveTo>
                  <a:lnTo>
                    <a:pt x="224" y="85"/>
                  </a:lnTo>
                  <a:lnTo>
                    <a:pt x="168" y="0"/>
                  </a:lnTo>
                  <a:lnTo>
                    <a:pt x="87" y="87"/>
                  </a:lnTo>
                  <a:lnTo>
                    <a:pt x="0" y="340"/>
                  </a:lnTo>
                  <a:close/>
                </a:path>
              </a:pathLst>
            </a:custGeom>
            <a:solidFill>
              <a:srgbClr val="88888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89" name="Freeform 824"/>
            <p:cNvSpPr/>
            <p:nvPr/>
          </p:nvSpPr>
          <p:spPr bwMode="auto">
            <a:xfrm>
              <a:off x="7397719" y="5744887"/>
              <a:ext cx="81600" cy="123857"/>
            </a:xfrm>
            <a:custGeom>
              <a:avLst/>
              <a:gdLst>
                <a:gd name="T0" fmla="*/ 0 w 224"/>
                <a:gd name="T1" fmla="*/ 340 h 340"/>
                <a:gd name="T2" fmla="*/ 224 w 224"/>
                <a:gd name="T3" fmla="*/ 85 h 340"/>
                <a:gd name="T4" fmla="*/ 168 w 224"/>
                <a:gd name="T5" fmla="*/ 0 h 340"/>
                <a:gd name="T6" fmla="*/ 87 w 224"/>
                <a:gd name="T7" fmla="*/ 87 h 340"/>
                <a:gd name="T8" fmla="*/ 0 w 224"/>
                <a:gd name="T9" fmla="*/ 340 h 340"/>
              </a:gdLst>
              <a:ahLst/>
              <a:cxnLst>
                <a:cxn ang="0">
                  <a:pos x="T0" y="T1"/>
                </a:cxn>
                <a:cxn ang="0">
                  <a:pos x="T2" y="T3"/>
                </a:cxn>
                <a:cxn ang="0">
                  <a:pos x="T4" y="T5"/>
                </a:cxn>
                <a:cxn ang="0">
                  <a:pos x="T6" y="T7"/>
                </a:cxn>
                <a:cxn ang="0">
                  <a:pos x="T8" y="T9"/>
                </a:cxn>
              </a:cxnLst>
              <a:rect l="0" t="0" r="r" b="b"/>
              <a:pathLst>
                <a:path w="224" h="340">
                  <a:moveTo>
                    <a:pt x="0" y="340"/>
                  </a:moveTo>
                  <a:lnTo>
                    <a:pt x="224" y="85"/>
                  </a:lnTo>
                  <a:lnTo>
                    <a:pt x="168" y="0"/>
                  </a:lnTo>
                  <a:lnTo>
                    <a:pt x="87" y="87"/>
                  </a:lnTo>
                  <a:lnTo>
                    <a:pt x="0" y="34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0" name="Freeform 825"/>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1" name="Freeform 826"/>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2" name="Freeform 827"/>
            <p:cNvSpPr/>
            <p:nvPr/>
          </p:nvSpPr>
          <p:spPr bwMode="auto">
            <a:xfrm>
              <a:off x="7333970" y="5731772"/>
              <a:ext cx="60107" cy="44807"/>
            </a:xfrm>
            <a:custGeom>
              <a:avLst/>
              <a:gdLst>
                <a:gd name="T0" fmla="*/ 0 w 70"/>
                <a:gd name="T1" fmla="*/ 15 h 52"/>
                <a:gd name="T2" fmla="*/ 33 w 70"/>
                <a:gd name="T3" fmla="*/ 52 h 52"/>
                <a:gd name="T4" fmla="*/ 70 w 70"/>
                <a:gd name="T5" fmla="*/ 0 h 52"/>
                <a:gd name="T6" fmla="*/ 0 w 70"/>
                <a:gd name="T7" fmla="*/ 15 h 52"/>
              </a:gdLst>
              <a:ahLst/>
              <a:cxnLst>
                <a:cxn ang="0">
                  <a:pos x="T0" y="T1"/>
                </a:cxn>
                <a:cxn ang="0">
                  <a:pos x="T2" y="T3"/>
                </a:cxn>
                <a:cxn ang="0">
                  <a:pos x="T4" y="T5"/>
                </a:cxn>
                <a:cxn ang="0">
                  <a:pos x="T6" y="T7"/>
                </a:cxn>
              </a:cxnLst>
              <a:rect l="0" t="0" r="r" b="b"/>
              <a:pathLst>
                <a:path w="70" h="52">
                  <a:moveTo>
                    <a:pt x="0" y="15"/>
                  </a:moveTo>
                  <a:cubicBezTo>
                    <a:pt x="0" y="14"/>
                    <a:pt x="33" y="52"/>
                    <a:pt x="33" y="52"/>
                  </a:cubicBezTo>
                  <a:cubicBezTo>
                    <a:pt x="70" y="0"/>
                    <a:pt x="70" y="0"/>
                    <a:pt x="70" y="0"/>
                  </a:cubicBezTo>
                  <a:cubicBezTo>
                    <a:pt x="0" y="15"/>
                    <a:pt x="0" y="15"/>
                    <a:pt x="0" y="15"/>
                  </a:cubicBezTo>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3" name="Freeform 828"/>
            <p:cNvSpPr/>
            <p:nvPr/>
          </p:nvSpPr>
          <p:spPr bwMode="auto">
            <a:xfrm>
              <a:off x="7333241" y="5744887"/>
              <a:ext cx="72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4" name="Freeform 829"/>
            <p:cNvSpPr/>
            <p:nvPr/>
          </p:nvSpPr>
          <p:spPr bwMode="auto">
            <a:xfrm>
              <a:off x="7333241" y="5744887"/>
              <a:ext cx="72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5" name="Freeform 830"/>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6" name="Freeform 831"/>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7" name="Freeform 832"/>
            <p:cNvSpPr/>
            <p:nvPr/>
          </p:nvSpPr>
          <p:spPr bwMode="auto">
            <a:xfrm>
              <a:off x="7331420" y="5747437"/>
              <a:ext cx="0" cy="729"/>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8" name="Freeform 833"/>
            <p:cNvSpPr/>
            <p:nvPr/>
          </p:nvSpPr>
          <p:spPr bwMode="auto">
            <a:xfrm>
              <a:off x="7331420" y="5747437"/>
              <a:ext cx="0" cy="729"/>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499" name="Freeform 834"/>
            <p:cNvSpPr/>
            <p:nvPr/>
          </p:nvSpPr>
          <p:spPr bwMode="auto">
            <a:xfrm>
              <a:off x="7333241" y="574561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0" name="Freeform 835"/>
            <p:cNvSpPr/>
            <p:nvPr/>
          </p:nvSpPr>
          <p:spPr bwMode="auto">
            <a:xfrm>
              <a:off x="7333241" y="574561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1" name="Freeform 836"/>
            <p:cNvSpPr/>
            <p:nvPr/>
          </p:nvSpPr>
          <p:spPr bwMode="auto">
            <a:xfrm>
              <a:off x="7330327" y="5748165"/>
              <a:ext cx="1093" cy="729"/>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2" name="Freeform 837"/>
            <p:cNvSpPr/>
            <p:nvPr/>
          </p:nvSpPr>
          <p:spPr bwMode="auto">
            <a:xfrm>
              <a:off x="7330327" y="5748165"/>
              <a:ext cx="1093" cy="729"/>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3" name="Freeform 838"/>
            <p:cNvSpPr/>
            <p:nvPr/>
          </p:nvSpPr>
          <p:spPr bwMode="auto">
            <a:xfrm>
              <a:off x="7332148" y="5746344"/>
              <a:ext cx="0" cy="1093"/>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4" name="Freeform 839"/>
            <p:cNvSpPr/>
            <p:nvPr/>
          </p:nvSpPr>
          <p:spPr bwMode="auto">
            <a:xfrm>
              <a:off x="7332148" y="5746344"/>
              <a:ext cx="0" cy="1093"/>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5" name="Freeform 840"/>
            <p:cNvSpPr/>
            <p:nvPr/>
          </p:nvSpPr>
          <p:spPr bwMode="auto">
            <a:xfrm>
              <a:off x="7332148" y="5745615"/>
              <a:ext cx="0" cy="729"/>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858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6" name="Freeform 841"/>
            <p:cNvSpPr/>
            <p:nvPr/>
          </p:nvSpPr>
          <p:spPr bwMode="auto">
            <a:xfrm>
              <a:off x="7332148" y="5745615"/>
              <a:ext cx="0" cy="729"/>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7" name="Freeform 842"/>
            <p:cNvSpPr/>
            <p:nvPr/>
          </p:nvSpPr>
          <p:spPr bwMode="auto">
            <a:xfrm>
              <a:off x="7398448" y="5731772"/>
              <a:ext cx="60471" cy="44807"/>
            </a:xfrm>
            <a:custGeom>
              <a:avLst/>
              <a:gdLst>
                <a:gd name="T0" fmla="*/ 88 w 166"/>
                <a:gd name="T1" fmla="*/ 123 h 123"/>
                <a:gd name="T2" fmla="*/ 166 w 166"/>
                <a:gd name="T3" fmla="*/ 36 h 123"/>
                <a:gd name="T4" fmla="*/ 0 w 166"/>
                <a:gd name="T5" fmla="*/ 0 h 123"/>
                <a:gd name="T6" fmla="*/ 88 w 166"/>
                <a:gd name="T7" fmla="*/ 123 h 123"/>
              </a:gdLst>
              <a:ahLst/>
              <a:cxnLst>
                <a:cxn ang="0">
                  <a:pos x="T0" y="T1"/>
                </a:cxn>
                <a:cxn ang="0">
                  <a:pos x="T2" y="T3"/>
                </a:cxn>
                <a:cxn ang="0">
                  <a:pos x="T4" y="T5"/>
                </a:cxn>
                <a:cxn ang="0">
                  <a:pos x="T6" y="T7"/>
                </a:cxn>
              </a:cxnLst>
              <a:rect l="0" t="0" r="r" b="b"/>
              <a:pathLst>
                <a:path w="166" h="123">
                  <a:moveTo>
                    <a:pt x="88" y="123"/>
                  </a:moveTo>
                  <a:lnTo>
                    <a:pt x="166" y="36"/>
                  </a:lnTo>
                  <a:lnTo>
                    <a:pt x="0" y="0"/>
                  </a:lnTo>
                  <a:lnTo>
                    <a:pt x="88" y="123"/>
                  </a:lnTo>
                  <a:close/>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8" name="Freeform 843"/>
            <p:cNvSpPr/>
            <p:nvPr/>
          </p:nvSpPr>
          <p:spPr bwMode="auto">
            <a:xfrm>
              <a:off x="7398448" y="5731772"/>
              <a:ext cx="60471" cy="44807"/>
            </a:xfrm>
            <a:custGeom>
              <a:avLst/>
              <a:gdLst>
                <a:gd name="T0" fmla="*/ 88 w 166"/>
                <a:gd name="T1" fmla="*/ 123 h 123"/>
                <a:gd name="T2" fmla="*/ 166 w 166"/>
                <a:gd name="T3" fmla="*/ 36 h 123"/>
                <a:gd name="T4" fmla="*/ 0 w 166"/>
                <a:gd name="T5" fmla="*/ 0 h 123"/>
                <a:gd name="T6" fmla="*/ 88 w 166"/>
                <a:gd name="T7" fmla="*/ 123 h 123"/>
              </a:gdLst>
              <a:ahLst/>
              <a:cxnLst>
                <a:cxn ang="0">
                  <a:pos x="T0" y="T1"/>
                </a:cxn>
                <a:cxn ang="0">
                  <a:pos x="T2" y="T3"/>
                </a:cxn>
                <a:cxn ang="0">
                  <a:pos x="T4" y="T5"/>
                </a:cxn>
                <a:cxn ang="0">
                  <a:pos x="T6" y="T7"/>
                </a:cxn>
              </a:cxnLst>
              <a:rect l="0" t="0" r="r" b="b"/>
              <a:pathLst>
                <a:path w="166" h="123">
                  <a:moveTo>
                    <a:pt x="88" y="123"/>
                  </a:moveTo>
                  <a:lnTo>
                    <a:pt x="166" y="36"/>
                  </a:lnTo>
                  <a:lnTo>
                    <a:pt x="0" y="0"/>
                  </a:lnTo>
                  <a:lnTo>
                    <a:pt x="88" y="1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09" name="Freeform 844"/>
            <p:cNvSpPr>
              <a:spLocks noEditPoints="1"/>
            </p:cNvSpPr>
            <p:nvPr/>
          </p:nvSpPr>
          <p:spPr bwMode="auto">
            <a:xfrm>
              <a:off x="7314298" y="5731772"/>
              <a:ext cx="165021" cy="44807"/>
            </a:xfrm>
            <a:custGeom>
              <a:avLst/>
              <a:gdLst>
                <a:gd name="T0" fmla="*/ 0 w 453"/>
                <a:gd name="T1" fmla="*/ 123 h 123"/>
                <a:gd name="T2" fmla="*/ 0 w 453"/>
                <a:gd name="T3" fmla="*/ 123 h 123"/>
                <a:gd name="T4" fmla="*/ 0 w 453"/>
                <a:gd name="T5" fmla="*/ 123 h 123"/>
                <a:gd name="T6" fmla="*/ 0 w 453"/>
                <a:gd name="T7" fmla="*/ 123 h 123"/>
                <a:gd name="T8" fmla="*/ 453 w 453"/>
                <a:gd name="T9" fmla="*/ 121 h 123"/>
                <a:gd name="T10" fmla="*/ 451 w 453"/>
                <a:gd name="T11" fmla="*/ 123 h 123"/>
                <a:gd name="T12" fmla="*/ 451 w 453"/>
                <a:gd name="T13" fmla="*/ 123 h 123"/>
                <a:gd name="T14" fmla="*/ 453 w 453"/>
                <a:gd name="T15" fmla="*/ 121 h 123"/>
                <a:gd name="T16" fmla="*/ 229 w 453"/>
                <a:gd name="T17" fmla="*/ 0 h 123"/>
                <a:gd name="T18" fmla="*/ 226 w 453"/>
                <a:gd name="T19" fmla="*/ 0 h 123"/>
                <a:gd name="T20" fmla="*/ 234 w 453"/>
                <a:gd name="T21" fmla="*/ 0 h 123"/>
                <a:gd name="T22" fmla="*/ 231 w 453"/>
                <a:gd name="T23" fmla="*/ 0 h 123"/>
                <a:gd name="T24" fmla="*/ 229 w 453"/>
                <a:gd name="T2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3" h="123">
                  <a:moveTo>
                    <a:pt x="0" y="123"/>
                  </a:moveTo>
                  <a:lnTo>
                    <a:pt x="0" y="123"/>
                  </a:lnTo>
                  <a:lnTo>
                    <a:pt x="0" y="123"/>
                  </a:lnTo>
                  <a:lnTo>
                    <a:pt x="0" y="123"/>
                  </a:lnTo>
                  <a:close/>
                  <a:moveTo>
                    <a:pt x="453" y="121"/>
                  </a:moveTo>
                  <a:lnTo>
                    <a:pt x="451" y="123"/>
                  </a:lnTo>
                  <a:lnTo>
                    <a:pt x="451" y="123"/>
                  </a:lnTo>
                  <a:lnTo>
                    <a:pt x="453" y="121"/>
                  </a:lnTo>
                  <a:close/>
                  <a:moveTo>
                    <a:pt x="229" y="0"/>
                  </a:moveTo>
                  <a:lnTo>
                    <a:pt x="226" y="0"/>
                  </a:lnTo>
                  <a:lnTo>
                    <a:pt x="234" y="0"/>
                  </a:lnTo>
                  <a:lnTo>
                    <a:pt x="231" y="0"/>
                  </a:lnTo>
                  <a:lnTo>
                    <a:pt x="229" y="0"/>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0" name="Freeform 845"/>
            <p:cNvSpPr>
              <a:spLocks noEditPoints="1"/>
            </p:cNvSpPr>
            <p:nvPr/>
          </p:nvSpPr>
          <p:spPr bwMode="auto">
            <a:xfrm>
              <a:off x="7314298" y="5731772"/>
              <a:ext cx="165021" cy="44807"/>
            </a:xfrm>
            <a:custGeom>
              <a:avLst/>
              <a:gdLst>
                <a:gd name="T0" fmla="*/ 0 w 453"/>
                <a:gd name="T1" fmla="*/ 123 h 123"/>
                <a:gd name="T2" fmla="*/ 0 w 453"/>
                <a:gd name="T3" fmla="*/ 123 h 123"/>
                <a:gd name="T4" fmla="*/ 0 w 453"/>
                <a:gd name="T5" fmla="*/ 123 h 123"/>
                <a:gd name="T6" fmla="*/ 0 w 453"/>
                <a:gd name="T7" fmla="*/ 123 h 123"/>
                <a:gd name="T8" fmla="*/ 453 w 453"/>
                <a:gd name="T9" fmla="*/ 121 h 123"/>
                <a:gd name="T10" fmla="*/ 451 w 453"/>
                <a:gd name="T11" fmla="*/ 123 h 123"/>
                <a:gd name="T12" fmla="*/ 451 w 453"/>
                <a:gd name="T13" fmla="*/ 123 h 123"/>
                <a:gd name="T14" fmla="*/ 453 w 453"/>
                <a:gd name="T15" fmla="*/ 121 h 123"/>
                <a:gd name="T16" fmla="*/ 229 w 453"/>
                <a:gd name="T17" fmla="*/ 0 h 123"/>
                <a:gd name="T18" fmla="*/ 226 w 453"/>
                <a:gd name="T19" fmla="*/ 0 h 123"/>
                <a:gd name="T20" fmla="*/ 234 w 453"/>
                <a:gd name="T21" fmla="*/ 0 h 123"/>
                <a:gd name="T22" fmla="*/ 231 w 453"/>
                <a:gd name="T23" fmla="*/ 0 h 123"/>
                <a:gd name="T24" fmla="*/ 229 w 453"/>
                <a:gd name="T2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3" h="123">
                  <a:moveTo>
                    <a:pt x="0" y="123"/>
                  </a:moveTo>
                  <a:lnTo>
                    <a:pt x="0" y="123"/>
                  </a:lnTo>
                  <a:lnTo>
                    <a:pt x="0" y="123"/>
                  </a:lnTo>
                  <a:lnTo>
                    <a:pt x="0" y="123"/>
                  </a:lnTo>
                  <a:moveTo>
                    <a:pt x="453" y="121"/>
                  </a:moveTo>
                  <a:lnTo>
                    <a:pt x="451" y="123"/>
                  </a:lnTo>
                  <a:lnTo>
                    <a:pt x="451" y="123"/>
                  </a:lnTo>
                  <a:lnTo>
                    <a:pt x="453" y="121"/>
                  </a:lnTo>
                  <a:moveTo>
                    <a:pt x="229" y="0"/>
                  </a:moveTo>
                  <a:lnTo>
                    <a:pt x="226" y="0"/>
                  </a:lnTo>
                  <a:lnTo>
                    <a:pt x="234" y="0"/>
                  </a:lnTo>
                  <a:lnTo>
                    <a:pt x="231" y="0"/>
                  </a:lnTo>
                  <a:lnTo>
                    <a:pt x="2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1" name="Freeform 846"/>
            <p:cNvSpPr>
              <a:spLocks noEditPoints="1"/>
            </p:cNvSpPr>
            <p:nvPr/>
          </p:nvSpPr>
          <p:spPr bwMode="auto">
            <a:xfrm>
              <a:off x="7314298" y="5731772"/>
              <a:ext cx="116207" cy="44807"/>
            </a:xfrm>
            <a:custGeom>
              <a:avLst/>
              <a:gdLst>
                <a:gd name="T0" fmla="*/ 22 w 135"/>
                <a:gd name="T1" fmla="*/ 15 h 52"/>
                <a:gd name="T2" fmla="*/ 0 w 135"/>
                <a:gd name="T3" fmla="*/ 52 h 52"/>
                <a:gd name="T4" fmla="*/ 0 w 135"/>
                <a:gd name="T5" fmla="*/ 52 h 52"/>
                <a:gd name="T6" fmla="*/ 22 w 135"/>
                <a:gd name="T7" fmla="*/ 15 h 52"/>
                <a:gd name="T8" fmla="*/ 22 w 135"/>
                <a:gd name="T9" fmla="*/ 15 h 52"/>
                <a:gd name="T10" fmla="*/ 96 w 135"/>
                <a:gd name="T11" fmla="*/ 0 h 52"/>
                <a:gd name="T12" fmla="*/ 93 w 135"/>
                <a:gd name="T13" fmla="*/ 1 h 52"/>
                <a:gd name="T14" fmla="*/ 56 w 135"/>
                <a:gd name="T15" fmla="*/ 52 h 52"/>
                <a:gd name="T16" fmla="*/ 56 w 135"/>
                <a:gd name="T17" fmla="*/ 52 h 52"/>
                <a:gd name="T18" fmla="*/ 56 w 135"/>
                <a:gd name="T19" fmla="*/ 52 h 52"/>
                <a:gd name="T20" fmla="*/ 56 w 135"/>
                <a:gd name="T21" fmla="*/ 52 h 52"/>
                <a:gd name="T22" fmla="*/ 135 w 135"/>
                <a:gd name="T23" fmla="*/ 52 h 52"/>
                <a:gd name="T24" fmla="*/ 135 w 135"/>
                <a:gd name="T25" fmla="*/ 52 h 52"/>
                <a:gd name="T26" fmla="*/ 99 w 135"/>
                <a:gd name="T27" fmla="*/ 0 h 52"/>
                <a:gd name="T28" fmla="*/ 96 w 135"/>
                <a:gd name="T2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5" h="52">
                  <a:moveTo>
                    <a:pt x="22" y="15"/>
                  </a:moveTo>
                  <a:cubicBezTo>
                    <a:pt x="21" y="15"/>
                    <a:pt x="1" y="50"/>
                    <a:pt x="0" y="52"/>
                  </a:cubicBezTo>
                  <a:cubicBezTo>
                    <a:pt x="0" y="52"/>
                    <a:pt x="0" y="52"/>
                    <a:pt x="0" y="52"/>
                  </a:cubicBezTo>
                  <a:cubicBezTo>
                    <a:pt x="1" y="50"/>
                    <a:pt x="21" y="15"/>
                    <a:pt x="22" y="15"/>
                  </a:cubicBezTo>
                  <a:cubicBezTo>
                    <a:pt x="22" y="15"/>
                    <a:pt x="22" y="15"/>
                    <a:pt x="22" y="15"/>
                  </a:cubicBezTo>
                  <a:moveTo>
                    <a:pt x="96" y="0"/>
                  </a:moveTo>
                  <a:cubicBezTo>
                    <a:pt x="93" y="1"/>
                    <a:pt x="93" y="1"/>
                    <a:pt x="93" y="1"/>
                  </a:cubicBezTo>
                  <a:cubicBezTo>
                    <a:pt x="56" y="52"/>
                    <a:pt x="56" y="52"/>
                    <a:pt x="56" y="52"/>
                  </a:cubicBezTo>
                  <a:cubicBezTo>
                    <a:pt x="56" y="52"/>
                    <a:pt x="56" y="52"/>
                    <a:pt x="56" y="52"/>
                  </a:cubicBezTo>
                  <a:cubicBezTo>
                    <a:pt x="56" y="52"/>
                    <a:pt x="56" y="52"/>
                    <a:pt x="56" y="52"/>
                  </a:cubicBezTo>
                  <a:cubicBezTo>
                    <a:pt x="56" y="52"/>
                    <a:pt x="56" y="52"/>
                    <a:pt x="56" y="52"/>
                  </a:cubicBezTo>
                  <a:cubicBezTo>
                    <a:pt x="135" y="52"/>
                    <a:pt x="135" y="52"/>
                    <a:pt x="135" y="52"/>
                  </a:cubicBezTo>
                  <a:cubicBezTo>
                    <a:pt x="135" y="52"/>
                    <a:pt x="135" y="52"/>
                    <a:pt x="135" y="52"/>
                  </a:cubicBezTo>
                  <a:cubicBezTo>
                    <a:pt x="99" y="0"/>
                    <a:pt x="99" y="0"/>
                    <a:pt x="99" y="0"/>
                  </a:cubicBezTo>
                  <a:cubicBezTo>
                    <a:pt x="96" y="0"/>
                    <a:pt x="96" y="0"/>
                    <a:pt x="96" y="0"/>
                  </a:cubicBezTo>
                </a:path>
              </a:pathLst>
            </a:custGeom>
            <a:solidFill>
              <a:srgbClr val="78787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2" name="Freeform 847"/>
            <p:cNvSpPr>
              <a:spLocks noEditPoints="1"/>
            </p:cNvSpPr>
            <p:nvPr/>
          </p:nvSpPr>
          <p:spPr bwMode="auto">
            <a:xfrm>
              <a:off x="7314298" y="5744887"/>
              <a:ext cx="48086" cy="31693"/>
            </a:xfrm>
            <a:custGeom>
              <a:avLst/>
              <a:gdLst>
                <a:gd name="T0" fmla="*/ 19 w 56"/>
                <a:gd name="T1" fmla="*/ 5 h 37"/>
                <a:gd name="T2" fmla="*/ 20 w 56"/>
                <a:gd name="T3" fmla="*/ 4 h 37"/>
                <a:gd name="T4" fmla="*/ 19 w 56"/>
                <a:gd name="T5" fmla="*/ 5 h 37"/>
                <a:gd name="T6" fmla="*/ 20 w 56"/>
                <a:gd name="T7" fmla="*/ 4 h 37"/>
                <a:gd name="T8" fmla="*/ 20 w 56"/>
                <a:gd name="T9" fmla="*/ 3 h 37"/>
                <a:gd name="T10" fmla="*/ 20 w 56"/>
                <a:gd name="T11" fmla="*/ 4 h 37"/>
                <a:gd name="T12" fmla="*/ 21 w 56"/>
                <a:gd name="T13" fmla="*/ 3 h 37"/>
                <a:gd name="T14" fmla="*/ 21 w 56"/>
                <a:gd name="T15" fmla="*/ 2 h 37"/>
                <a:gd name="T16" fmla="*/ 21 w 56"/>
                <a:gd name="T17" fmla="*/ 3 h 37"/>
                <a:gd name="T18" fmla="*/ 21 w 56"/>
                <a:gd name="T19" fmla="*/ 2 h 37"/>
                <a:gd name="T20" fmla="*/ 21 w 56"/>
                <a:gd name="T21" fmla="*/ 1 h 37"/>
                <a:gd name="T22" fmla="*/ 21 w 56"/>
                <a:gd name="T23" fmla="*/ 2 h 37"/>
                <a:gd name="T24" fmla="*/ 22 w 56"/>
                <a:gd name="T25" fmla="*/ 1 h 37"/>
                <a:gd name="T26" fmla="*/ 22 w 56"/>
                <a:gd name="T27" fmla="*/ 1 h 37"/>
                <a:gd name="T28" fmla="*/ 22 w 56"/>
                <a:gd name="T29" fmla="*/ 1 h 37"/>
                <a:gd name="T30" fmla="*/ 22 w 56"/>
                <a:gd name="T31" fmla="*/ 0 h 37"/>
                <a:gd name="T32" fmla="*/ 22 w 56"/>
                <a:gd name="T33" fmla="*/ 0 h 37"/>
                <a:gd name="T34" fmla="*/ 22 w 56"/>
                <a:gd name="T35" fmla="*/ 0 h 37"/>
                <a:gd name="T36" fmla="*/ 22 w 56"/>
                <a:gd name="T37" fmla="*/ 0 h 37"/>
                <a:gd name="T38" fmla="*/ 22 w 56"/>
                <a:gd name="T39" fmla="*/ 0 h 37"/>
                <a:gd name="T40" fmla="*/ 22 w 56"/>
                <a:gd name="T41" fmla="*/ 0 h 37"/>
                <a:gd name="T42" fmla="*/ 22 w 56"/>
                <a:gd name="T43" fmla="*/ 0 h 37"/>
                <a:gd name="T44" fmla="*/ 22 w 56"/>
                <a:gd name="T45" fmla="*/ 0 h 37"/>
                <a:gd name="T46" fmla="*/ 0 w 56"/>
                <a:gd name="T47" fmla="*/ 37 h 37"/>
                <a:gd name="T48" fmla="*/ 0 w 56"/>
                <a:gd name="T49" fmla="*/ 37 h 37"/>
                <a:gd name="T50" fmla="*/ 0 w 56"/>
                <a:gd name="T51" fmla="*/ 37 h 37"/>
                <a:gd name="T52" fmla="*/ 0 w 56"/>
                <a:gd name="T53" fmla="*/ 37 h 37"/>
                <a:gd name="T54" fmla="*/ 56 w 56"/>
                <a:gd name="T55" fmla="*/ 37 h 37"/>
                <a:gd name="T56" fmla="*/ 56 w 56"/>
                <a:gd name="T57" fmla="*/ 37 h 37"/>
                <a:gd name="T58" fmla="*/ 56 w 56"/>
                <a:gd name="T59" fmla="*/ 37 h 37"/>
                <a:gd name="T60" fmla="*/ 23 w 56"/>
                <a:gd name="T61" fmla="*/ 0 h 37"/>
                <a:gd name="T62" fmla="*/ 23 w 56"/>
                <a:gd name="T63" fmla="*/ 0 h 37"/>
                <a:gd name="T64" fmla="*/ 23 w 56"/>
                <a:gd name="T65" fmla="*/ 0 h 37"/>
                <a:gd name="T66" fmla="*/ 23 w 56"/>
                <a:gd name="T67" fmla="*/ 0 h 37"/>
                <a:gd name="T68" fmla="*/ 22 w 56"/>
                <a:gd name="T69" fmla="*/ 0 h 37"/>
                <a:gd name="T70" fmla="*/ 23 w 56"/>
                <a:gd name="T71" fmla="*/ 0 h 37"/>
                <a:gd name="T72" fmla="*/ 22 w 56"/>
                <a:gd name="T7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37">
                  <a:moveTo>
                    <a:pt x="19" y="5"/>
                  </a:moveTo>
                  <a:cubicBezTo>
                    <a:pt x="20" y="4"/>
                    <a:pt x="20" y="4"/>
                    <a:pt x="20" y="4"/>
                  </a:cubicBezTo>
                  <a:cubicBezTo>
                    <a:pt x="19" y="5"/>
                    <a:pt x="19" y="5"/>
                    <a:pt x="19" y="5"/>
                  </a:cubicBezTo>
                  <a:moveTo>
                    <a:pt x="20" y="4"/>
                  </a:moveTo>
                  <a:cubicBezTo>
                    <a:pt x="20" y="3"/>
                    <a:pt x="20" y="3"/>
                    <a:pt x="20" y="3"/>
                  </a:cubicBezTo>
                  <a:cubicBezTo>
                    <a:pt x="20" y="4"/>
                    <a:pt x="20" y="4"/>
                    <a:pt x="20" y="4"/>
                  </a:cubicBezTo>
                  <a:moveTo>
                    <a:pt x="21" y="3"/>
                  </a:moveTo>
                  <a:cubicBezTo>
                    <a:pt x="21" y="2"/>
                    <a:pt x="21" y="2"/>
                    <a:pt x="21" y="2"/>
                  </a:cubicBezTo>
                  <a:cubicBezTo>
                    <a:pt x="21" y="3"/>
                    <a:pt x="21" y="3"/>
                    <a:pt x="21" y="3"/>
                  </a:cubicBezTo>
                  <a:moveTo>
                    <a:pt x="21" y="2"/>
                  </a:moveTo>
                  <a:cubicBezTo>
                    <a:pt x="21" y="1"/>
                    <a:pt x="21" y="1"/>
                    <a:pt x="21" y="1"/>
                  </a:cubicBezTo>
                  <a:cubicBezTo>
                    <a:pt x="21" y="2"/>
                    <a:pt x="21" y="2"/>
                    <a:pt x="21" y="2"/>
                  </a:cubicBezTo>
                  <a:moveTo>
                    <a:pt x="22" y="1"/>
                  </a:moveTo>
                  <a:cubicBezTo>
                    <a:pt x="22" y="1"/>
                    <a:pt x="22" y="1"/>
                    <a:pt x="22" y="1"/>
                  </a:cubicBezTo>
                  <a:cubicBezTo>
                    <a:pt x="22" y="1"/>
                    <a:pt x="22" y="1"/>
                    <a:pt x="22" y="1"/>
                  </a:cubicBezTo>
                  <a:moveTo>
                    <a:pt x="22" y="0"/>
                  </a:moveTo>
                  <a:cubicBezTo>
                    <a:pt x="22" y="0"/>
                    <a:pt x="22" y="0"/>
                    <a:pt x="22" y="0"/>
                  </a:cubicBezTo>
                  <a:cubicBezTo>
                    <a:pt x="22" y="0"/>
                    <a:pt x="22" y="0"/>
                    <a:pt x="22" y="0"/>
                  </a:cubicBezTo>
                  <a:moveTo>
                    <a:pt x="22" y="0"/>
                  </a:moveTo>
                  <a:cubicBezTo>
                    <a:pt x="22" y="0"/>
                    <a:pt x="22" y="0"/>
                    <a:pt x="22" y="0"/>
                  </a:cubicBezTo>
                  <a:cubicBezTo>
                    <a:pt x="22" y="0"/>
                    <a:pt x="22" y="0"/>
                    <a:pt x="22" y="0"/>
                  </a:cubicBezTo>
                  <a:moveTo>
                    <a:pt x="22" y="0"/>
                  </a:moveTo>
                  <a:cubicBezTo>
                    <a:pt x="22" y="0"/>
                    <a:pt x="22" y="0"/>
                    <a:pt x="22" y="0"/>
                  </a:cubicBezTo>
                  <a:cubicBezTo>
                    <a:pt x="21" y="0"/>
                    <a:pt x="1" y="35"/>
                    <a:pt x="0" y="37"/>
                  </a:cubicBezTo>
                  <a:cubicBezTo>
                    <a:pt x="0" y="37"/>
                    <a:pt x="0" y="37"/>
                    <a:pt x="0" y="37"/>
                  </a:cubicBezTo>
                  <a:cubicBezTo>
                    <a:pt x="0" y="37"/>
                    <a:pt x="0" y="37"/>
                    <a:pt x="0" y="37"/>
                  </a:cubicBezTo>
                  <a:cubicBezTo>
                    <a:pt x="0" y="37"/>
                    <a:pt x="0" y="37"/>
                    <a:pt x="0" y="37"/>
                  </a:cubicBezTo>
                  <a:cubicBezTo>
                    <a:pt x="56" y="37"/>
                    <a:pt x="56" y="37"/>
                    <a:pt x="56" y="37"/>
                  </a:cubicBezTo>
                  <a:cubicBezTo>
                    <a:pt x="56" y="37"/>
                    <a:pt x="56" y="37"/>
                    <a:pt x="56" y="37"/>
                  </a:cubicBezTo>
                  <a:cubicBezTo>
                    <a:pt x="56" y="37"/>
                    <a:pt x="56" y="37"/>
                    <a:pt x="56" y="37"/>
                  </a:cubicBezTo>
                  <a:cubicBezTo>
                    <a:pt x="55" y="35"/>
                    <a:pt x="24" y="0"/>
                    <a:pt x="23" y="0"/>
                  </a:cubicBezTo>
                  <a:cubicBezTo>
                    <a:pt x="23" y="0"/>
                    <a:pt x="23" y="0"/>
                    <a:pt x="23" y="0"/>
                  </a:cubicBezTo>
                  <a:cubicBezTo>
                    <a:pt x="23" y="0"/>
                    <a:pt x="23" y="0"/>
                    <a:pt x="23" y="0"/>
                  </a:cubicBezTo>
                  <a:cubicBezTo>
                    <a:pt x="23" y="0"/>
                    <a:pt x="23" y="0"/>
                    <a:pt x="23" y="0"/>
                  </a:cubicBezTo>
                  <a:cubicBezTo>
                    <a:pt x="22" y="0"/>
                    <a:pt x="22" y="0"/>
                    <a:pt x="22" y="0"/>
                  </a:cubicBezTo>
                  <a:cubicBezTo>
                    <a:pt x="23" y="0"/>
                    <a:pt x="23" y="0"/>
                    <a:pt x="23" y="0"/>
                  </a:cubicBezTo>
                  <a:cubicBezTo>
                    <a:pt x="23" y="0"/>
                    <a:pt x="23" y="0"/>
                    <a:pt x="22" y="0"/>
                  </a:cubicBezTo>
                </a:path>
              </a:pathLst>
            </a:custGeom>
            <a:solidFill>
              <a:srgbClr val="6F6F6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3" name="Freeform 848"/>
            <p:cNvSpPr/>
            <p:nvPr/>
          </p:nvSpPr>
          <p:spPr bwMode="auto">
            <a:xfrm>
              <a:off x="7430505" y="5744887"/>
              <a:ext cx="48814" cy="31693"/>
            </a:xfrm>
            <a:custGeom>
              <a:avLst/>
              <a:gdLst>
                <a:gd name="T0" fmla="*/ 78 w 134"/>
                <a:gd name="T1" fmla="*/ 0 h 87"/>
                <a:gd name="T2" fmla="*/ 78 w 134"/>
                <a:gd name="T3" fmla="*/ 0 h 87"/>
                <a:gd name="T4" fmla="*/ 0 w 134"/>
                <a:gd name="T5" fmla="*/ 87 h 87"/>
                <a:gd name="T6" fmla="*/ 0 w 134"/>
                <a:gd name="T7" fmla="*/ 87 h 87"/>
                <a:gd name="T8" fmla="*/ 0 w 134"/>
                <a:gd name="T9" fmla="*/ 87 h 87"/>
                <a:gd name="T10" fmla="*/ 132 w 134"/>
                <a:gd name="T11" fmla="*/ 87 h 87"/>
                <a:gd name="T12" fmla="*/ 134 w 134"/>
                <a:gd name="T13" fmla="*/ 85 h 87"/>
                <a:gd name="T14" fmla="*/ 78 w 134"/>
                <a:gd name="T15" fmla="*/ 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87">
                  <a:moveTo>
                    <a:pt x="78" y="0"/>
                  </a:moveTo>
                  <a:lnTo>
                    <a:pt x="78" y="0"/>
                  </a:lnTo>
                  <a:lnTo>
                    <a:pt x="0" y="87"/>
                  </a:lnTo>
                  <a:lnTo>
                    <a:pt x="0" y="87"/>
                  </a:lnTo>
                  <a:lnTo>
                    <a:pt x="0" y="87"/>
                  </a:lnTo>
                  <a:lnTo>
                    <a:pt x="132" y="87"/>
                  </a:lnTo>
                  <a:lnTo>
                    <a:pt x="134" y="85"/>
                  </a:lnTo>
                  <a:lnTo>
                    <a:pt x="78" y="0"/>
                  </a:lnTo>
                  <a:close/>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4" name="Freeform 849"/>
            <p:cNvSpPr/>
            <p:nvPr/>
          </p:nvSpPr>
          <p:spPr bwMode="auto">
            <a:xfrm>
              <a:off x="7430505" y="5744887"/>
              <a:ext cx="48814" cy="31693"/>
            </a:xfrm>
            <a:custGeom>
              <a:avLst/>
              <a:gdLst>
                <a:gd name="T0" fmla="*/ 78 w 134"/>
                <a:gd name="T1" fmla="*/ 0 h 87"/>
                <a:gd name="T2" fmla="*/ 78 w 134"/>
                <a:gd name="T3" fmla="*/ 0 h 87"/>
                <a:gd name="T4" fmla="*/ 0 w 134"/>
                <a:gd name="T5" fmla="*/ 87 h 87"/>
                <a:gd name="T6" fmla="*/ 0 w 134"/>
                <a:gd name="T7" fmla="*/ 87 h 87"/>
                <a:gd name="T8" fmla="*/ 0 w 134"/>
                <a:gd name="T9" fmla="*/ 87 h 87"/>
                <a:gd name="T10" fmla="*/ 132 w 134"/>
                <a:gd name="T11" fmla="*/ 87 h 87"/>
                <a:gd name="T12" fmla="*/ 134 w 134"/>
                <a:gd name="T13" fmla="*/ 85 h 87"/>
                <a:gd name="T14" fmla="*/ 78 w 134"/>
                <a:gd name="T15" fmla="*/ 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87">
                  <a:moveTo>
                    <a:pt x="78" y="0"/>
                  </a:moveTo>
                  <a:lnTo>
                    <a:pt x="78" y="0"/>
                  </a:lnTo>
                  <a:lnTo>
                    <a:pt x="0" y="87"/>
                  </a:lnTo>
                  <a:lnTo>
                    <a:pt x="0" y="87"/>
                  </a:lnTo>
                  <a:lnTo>
                    <a:pt x="0" y="87"/>
                  </a:lnTo>
                  <a:lnTo>
                    <a:pt x="132" y="87"/>
                  </a:lnTo>
                  <a:lnTo>
                    <a:pt x="134" y="85"/>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15" name="Freeform 850"/>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5" name="Freeform 851"/>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6" name="Freeform 852"/>
            <p:cNvSpPr>
              <a:spLocks noEditPoints="1"/>
            </p:cNvSpPr>
            <p:nvPr/>
          </p:nvSpPr>
          <p:spPr bwMode="auto">
            <a:xfrm>
              <a:off x="7333970" y="5732865"/>
              <a:ext cx="60107" cy="43714"/>
            </a:xfrm>
            <a:custGeom>
              <a:avLst/>
              <a:gdLst>
                <a:gd name="T0" fmla="*/ 0 w 70"/>
                <a:gd name="T1" fmla="*/ 14 h 51"/>
                <a:gd name="T2" fmla="*/ 0 w 70"/>
                <a:gd name="T3" fmla="*/ 14 h 51"/>
                <a:gd name="T4" fmla="*/ 0 w 70"/>
                <a:gd name="T5" fmla="*/ 14 h 51"/>
                <a:gd name="T6" fmla="*/ 70 w 70"/>
                <a:gd name="T7" fmla="*/ 0 h 51"/>
                <a:gd name="T8" fmla="*/ 0 w 70"/>
                <a:gd name="T9" fmla="*/ 14 h 51"/>
                <a:gd name="T10" fmla="*/ 33 w 70"/>
                <a:gd name="T11" fmla="*/ 51 h 51"/>
                <a:gd name="T12" fmla="*/ 33 w 70"/>
                <a:gd name="T13" fmla="*/ 51 h 51"/>
                <a:gd name="T14" fmla="*/ 70 w 70"/>
                <a:gd name="T15" fmla="*/ 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51">
                  <a:moveTo>
                    <a:pt x="0" y="14"/>
                  </a:moveTo>
                  <a:cubicBezTo>
                    <a:pt x="0" y="14"/>
                    <a:pt x="0" y="14"/>
                    <a:pt x="0" y="14"/>
                  </a:cubicBezTo>
                  <a:cubicBezTo>
                    <a:pt x="0" y="14"/>
                    <a:pt x="0" y="14"/>
                    <a:pt x="0" y="14"/>
                  </a:cubicBezTo>
                  <a:moveTo>
                    <a:pt x="70" y="0"/>
                  </a:moveTo>
                  <a:cubicBezTo>
                    <a:pt x="0" y="14"/>
                    <a:pt x="0" y="14"/>
                    <a:pt x="0" y="14"/>
                  </a:cubicBezTo>
                  <a:cubicBezTo>
                    <a:pt x="1" y="14"/>
                    <a:pt x="32" y="49"/>
                    <a:pt x="33" y="51"/>
                  </a:cubicBezTo>
                  <a:cubicBezTo>
                    <a:pt x="33" y="51"/>
                    <a:pt x="33" y="51"/>
                    <a:pt x="33" y="51"/>
                  </a:cubicBezTo>
                  <a:cubicBezTo>
                    <a:pt x="70" y="0"/>
                    <a:pt x="70" y="0"/>
                    <a:pt x="70" y="0"/>
                  </a:cubicBezTo>
                </a:path>
              </a:pathLst>
            </a:custGeom>
            <a:solidFill>
              <a:srgbClr val="9F9F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7" name="Freeform 853"/>
            <p:cNvSpPr/>
            <p:nvPr/>
          </p:nvSpPr>
          <p:spPr bwMode="auto">
            <a:xfrm>
              <a:off x="7333241" y="5744887"/>
              <a:ext cx="72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8" name="Freeform 854"/>
            <p:cNvSpPr/>
            <p:nvPr/>
          </p:nvSpPr>
          <p:spPr bwMode="auto">
            <a:xfrm>
              <a:off x="7333241" y="5744887"/>
              <a:ext cx="72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59" name="Freeform 855"/>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0" name="Freeform 856"/>
            <p:cNvSpPr/>
            <p:nvPr/>
          </p:nvSpPr>
          <p:spPr bwMode="auto">
            <a:xfrm>
              <a:off x="7333241" y="5744887"/>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1" name="Freeform 857"/>
            <p:cNvSpPr/>
            <p:nvPr/>
          </p:nvSpPr>
          <p:spPr bwMode="auto">
            <a:xfrm>
              <a:off x="7331420" y="5747437"/>
              <a:ext cx="0" cy="72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2" name="Freeform 858"/>
            <p:cNvSpPr/>
            <p:nvPr/>
          </p:nvSpPr>
          <p:spPr bwMode="auto">
            <a:xfrm>
              <a:off x="7331420" y="5747437"/>
              <a:ext cx="0" cy="72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3" name="Freeform 859"/>
            <p:cNvSpPr/>
            <p:nvPr/>
          </p:nvSpPr>
          <p:spPr bwMode="auto">
            <a:xfrm>
              <a:off x="7333241" y="574561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4" name="Freeform 860"/>
            <p:cNvSpPr/>
            <p:nvPr/>
          </p:nvSpPr>
          <p:spPr bwMode="auto">
            <a:xfrm>
              <a:off x="7333241" y="574561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5" name="Freeform 861"/>
            <p:cNvSpPr/>
            <p:nvPr/>
          </p:nvSpPr>
          <p:spPr bwMode="auto">
            <a:xfrm>
              <a:off x="7330327" y="5748165"/>
              <a:ext cx="1093" cy="729"/>
            </a:xfrm>
            <a:custGeom>
              <a:avLst/>
              <a:gdLst>
                <a:gd name="T0" fmla="*/ 3 w 3"/>
                <a:gd name="T1" fmla="*/ 0 h 2"/>
                <a:gd name="T2" fmla="*/ 0 w 3"/>
                <a:gd name="T3" fmla="*/ 2 h 2"/>
                <a:gd name="T4" fmla="*/ 3 w 3"/>
                <a:gd name="T5" fmla="*/ 0 h 2"/>
              </a:gdLst>
              <a:ahLst/>
              <a:cxnLst>
                <a:cxn ang="0">
                  <a:pos x="T0" y="T1"/>
                </a:cxn>
                <a:cxn ang="0">
                  <a:pos x="T2" y="T3"/>
                </a:cxn>
                <a:cxn ang="0">
                  <a:pos x="T4" y="T5"/>
                </a:cxn>
              </a:cxnLst>
              <a:rect l="0" t="0" r="r" b="b"/>
              <a:pathLst>
                <a:path w="3" h="2">
                  <a:moveTo>
                    <a:pt x="3" y="0"/>
                  </a:moveTo>
                  <a:lnTo>
                    <a:pt x="0" y="2"/>
                  </a:lnTo>
                  <a:lnTo>
                    <a:pt x="3"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6" name="Freeform 862"/>
            <p:cNvSpPr/>
            <p:nvPr/>
          </p:nvSpPr>
          <p:spPr bwMode="auto">
            <a:xfrm>
              <a:off x="7330327" y="5748165"/>
              <a:ext cx="1093" cy="729"/>
            </a:xfrm>
            <a:custGeom>
              <a:avLst/>
              <a:gdLst>
                <a:gd name="T0" fmla="*/ 3 w 3"/>
                <a:gd name="T1" fmla="*/ 0 h 2"/>
                <a:gd name="T2" fmla="*/ 0 w 3"/>
                <a:gd name="T3" fmla="*/ 2 h 2"/>
                <a:gd name="T4" fmla="*/ 3 w 3"/>
                <a:gd name="T5" fmla="*/ 0 h 2"/>
              </a:gdLst>
              <a:ahLst/>
              <a:cxnLst>
                <a:cxn ang="0">
                  <a:pos x="T0" y="T1"/>
                </a:cxn>
                <a:cxn ang="0">
                  <a:pos x="T2" y="T3"/>
                </a:cxn>
                <a:cxn ang="0">
                  <a:pos x="T4" y="T5"/>
                </a:cxn>
              </a:cxnLst>
              <a:rect l="0" t="0" r="r" b="b"/>
              <a:pathLst>
                <a:path w="3" h="2">
                  <a:moveTo>
                    <a:pt x="3" y="0"/>
                  </a:moveTo>
                  <a:lnTo>
                    <a:pt x="0"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7" name="Freeform 863"/>
            <p:cNvSpPr/>
            <p:nvPr/>
          </p:nvSpPr>
          <p:spPr bwMode="auto">
            <a:xfrm>
              <a:off x="7332148" y="5746344"/>
              <a:ext cx="0" cy="1093"/>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8" name="Freeform 864"/>
            <p:cNvSpPr/>
            <p:nvPr/>
          </p:nvSpPr>
          <p:spPr bwMode="auto">
            <a:xfrm>
              <a:off x="7332148" y="5746344"/>
              <a:ext cx="0" cy="1093"/>
            </a:xfrm>
            <a:custGeom>
              <a:avLst/>
              <a:gdLst>
                <a:gd name="T0" fmla="*/ 0 h 3"/>
                <a:gd name="T1" fmla="*/ 3 h 3"/>
                <a:gd name="T2" fmla="*/ 0 h 3"/>
              </a:gdLst>
              <a:ahLst/>
              <a:cxnLst>
                <a:cxn ang="0">
                  <a:pos x="0" y="T0"/>
                </a:cxn>
                <a:cxn ang="0">
                  <a:pos x="0" y="T1"/>
                </a:cxn>
                <a:cxn ang="0">
                  <a:pos x="0" y="T2"/>
                </a:cxn>
              </a:cxnLst>
              <a:rect l="0" t="0" r="r" b="b"/>
              <a:pathLst>
                <a:path h="3">
                  <a:moveTo>
                    <a:pt x="0" y="0"/>
                  </a:moveTo>
                  <a:lnTo>
                    <a:pt x="0"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69" name="Freeform 865"/>
            <p:cNvSpPr/>
            <p:nvPr/>
          </p:nvSpPr>
          <p:spPr bwMode="auto">
            <a:xfrm>
              <a:off x="7332148" y="5745615"/>
              <a:ext cx="0" cy="72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91919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0" name="Freeform 866"/>
            <p:cNvSpPr/>
            <p:nvPr/>
          </p:nvSpPr>
          <p:spPr bwMode="auto">
            <a:xfrm>
              <a:off x="7332148" y="5745615"/>
              <a:ext cx="0" cy="729"/>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1" name="Freeform 867"/>
            <p:cNvSpPr/>
            <p:nvPr/>
          </p:nvSpPr>
          <p:spPr bwMode="auto">
            <a:xfrm>
              <a:off x="7398448" y="5731772"/>
              <a:ext cx="60471" cy="44807"/>
            </a:xfrm>
            <a:custGeom>
              <a:avLst/>
              <a:gdLst>
                <a:gd name="T0" fmla="*/ 0 w 166"/>
                <a:gd name="T1" fmla="*/ 0 h 123"/>
                <a:gd name="T2" fmla="*/ 3 w 166"/>
                <a:gd name="T3" fmla="*/ 0 h 123"/>
                <a:gd name="T4" fmla="*/ 88 w 166"/>
                <a:gd name="T5" fmla="*/ 123 h 123"/>
                <a:gd name="T6" fmla="*/ 88 w 166"/>
                <a:gd name="T7" fmla="*/ 123 h 123"/>
                <a:gd name="T8" fmla="*/ 166 w 166"/>
                <a:gd name="T9" fmla="*/ 36 h 123"/>
                <a:gd name="T10" fmla="*/ 0 w 166"/>
                <a:gd name="T11" fmla="*/ 0 h 123"/>
              </a:gdLst>
              <a:ahLst/>
              <a:cxnLst>
                <a:cxn ang="0">
                  <a:pos x="T0" y="T1"/>
                </a:cxn>
                <a:cxn ang="0">
                  <a:pos x="T2" y="T3"/>
                </a:cxn>
                <a:cxn ang="0">
                  <a:pos x="T4" y="T5"/>
                </a:cxn>
                <a:cxn ang="0">
                  <a:pos x="T6" y="T7"/>
                </a:cxn>
                <a:cxn ang="0">
                  <a:pos x="T8" y="T9"/>
                </a:cxn>
                <a:cxn ang="0">
                  <a:pos x="T10" y="T11"/>
                </a:cxn>
              </a:cxnLst>
              <a:rect l="0" t="0" r="r" b="b"/>
              <a:pathLst>
                <a:path w="166" h="123">
                  <a:moveTo>
                    <a:pt x="0" y="0"/>
                  </a:moveTo>
                  <a:lnTo>
                    <a:pt x="3" y="0"/>
                  </a:lnTo>
                  <a:lnTo>
                    <a:pt x="88" y="123"/>
                  </a:lnTo>
                  <a:lnTo>
                    <a:pt x="88" y="123"/>
                  </a:lnTo>
                  <a:lnTo>
                    <a:pt x="166" y="36"/>
                  </a:lnTo>
                  <a:lnTo>
                    <a:pt x="0" y="0"/>
                  </a:lnTo>
                  <a:close/>
                </a:path>
              </a:pathLst>
            </a:custGeom>
            <a:solidFill>
              <a:srgbClr val="9F9F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2" name="Freeform 868"/>
            <p:cNvSpPr/>
            <p:nvPr/>
          </p:nvSpPr>
          <p:spPr bwMode="auto">
            <a:xfrm>
              <a:off x="7398448" y="5731772"/>
              <a:ext cx="60471" cy="44807"/>
            </a:xfrm>
            <a:custGeom>
              <a:avLst/>
              <a:gdLst>
                <a:gd name="T0" fmla="*/ 0 w 166"/>
                <a:gd name="T1" fmla="*/ 0 h 123"/>
                <a:gd name="T2" fmla="*/ 3 w 166"/>
                <a:gd name="T3" fmla="*/ 0 h 123"/>
                <a:gd name="T4" fmla="*/ 88 w 166"/>
                <a:gd name="T5" fmla="*/ 123 h 123"/>
                <a:gd name="T6" fmla="*/ 88 w 166"/>
                <a:gd name="T7" fmla="*/ 123 h 123"/>
                <a:gd name="T8" fmla="*/ 166 w 166"/>
                <a:gd name="T9" fmla="*/ 36 h 123"/>
                <a:gd name="T10" fmla="*/ 0 w 166"/>
                <a:gd name="T11" fmla="*/ 0 h 123"/>
              </a:gdLst>
              <a:ahLst/>
              <a:cxnLst>
                <a:cxn ang="0">
                  <a:pos x="T0" y="T1"/>
                </a:cxn>
                <a:cxn ang="0">
                  <a:pos x="T2" y="T3"/>
                </a:cxn>
                <a:cxn ang="0">
                  <a:pos x="T4" y="T5"/>
                </a:cxn>
                <a:cxn ang="0">
                  <a:pos x="T6" y="T7"/>
                </a:cxn>
                <a:cxn ang="0">
                  <a:pos x="T8" y="T9"/>
                </a:cxn>
                <a:cxn ang="0">
                  <a:pos x="T10" y="T11"/>
                </a:cxn>
              </a:cxnLst>
              <a:rect l="0" t="0" r="r" b="b"/>
              <a:pathLst>
                <a:path w="166" h="123">
                  <a:moveTo>
                    <a:pt x="0" y="0"/>
                  </a:moveTo>
                  <a:lnTo>
                    <a:pt x="3" y="0"/>
                  </a:lnTo>
                  <a:lnTo>
                    <a:pt x="88" y="123"/>
                  </a:lnTo>
                  <a:lnTo>
                    <a:pt x="88" y="123"/>
                  </a:lnTo>
                  <a:lnTo>
                    <a:pt x="166" y="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3" name="Freeform 869"/>
            <p:cNvSpPr>
              <a:spLocks noEditPoints="1"/>
            </p:cNvSpPr>
            <p:nvPr/>
          </p:nvSpPr>
          <p:spPr bwMode="auto">
            <a:xfrm>
              <a:off x="7111756" y="5735415"/>
              <a:ext cx="73221" cy="36793"/>
            </a:xfrm>
            <a:custGeom>
              <a:avLst/>
              <a:gdLst>
                <a:gd name="T0" fmla="*/ 81 w 85"/>
                <a:gd name="T1" fmla="*/ 43 h 43"/>
                <a:gd name="T2" fmla="*/ 4 w 85"/>
                <a:gd name="T3" fmla="*/ 43 h 43"/>
                <a:gd name="T4" fmla="*/ 0 w 85"/>
                <a:gd name="T5" fmla="*/ 40 h 43"/>
                <a:gd name="T6" fmla="*/ 0 w 85"/>
                <a:gd name="T7" fmla="*/ 4 h 43"/>
                <a:gd name="T8" fmla="*/ 4 w 85"/>
                <a:gd name="T9" fmla="*/ 0 h 43"/>
                <a:gd name="T10" fmla="*/ 81 w 85"/>
                <a:gd name="T11" fmla="*/ 0 h 43"/>
                <a:gd name="T12" fmla="*/ 85 w 85"/>
                <a:gd name="T13" fmla="*/ 4 h 43"/>
                <a:gd name="T14" fmla="*/ 85 w 85"/>
                <a:gd name="T15" fmla="*/ 40 h 43"/>
                <a:gd name="T16" fmla="*/ 81 w 85"/>
                <a:gd name="T17" fmla="*/ 43 h 43"/>
                <a:gd name="T18" fmla="*/ 5 w 85"/>
                <a:gd name="T19" fmla="*/ 39 h 43"/>
                <a:gd name="T20" fmla="*/ 80 w 85"/>
                <a:gd name="T21" fmla="*/ 39 h 43"/>
                <a:gd name="T22" fmla="*/ 80 w 85"/>
                <a:gd name="T23" fmla="*/ 5 h 43"/>
                <a:gd name="T24" fmla="*/ 5 w 85"/>
                <a:gd name="T25" fmla="*/ 5 h 43"/>
                <a:gd name="T26" fmla="*/ 5 w 85"/>
                <a:gd name="T27"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43">
                  <a:moveTo>
                    <a:pt x="81" y="43"/>
                  </a:moveTo>
                  <a:cubicBezTo>
                    <a:pt x="4" y="43"/>
                    <a:pt x="4" y="43"/>
                    <a:pt x="4" y="43"/>
                  </a:cubicBezTo>
                  <a:cubicBezTo>
                    <a:pt x="2" y="43"/>
                    <a:pt x="0" y="42"/>
                    <a:pt x="0" y="40"/>
                  </a:cubicBezTo>
                  <a:cubicBezTo>
                    <a:pt x="0" y="4"/>
                    <a:pt x="0" y="4"/>
                    <a:pt x="0" y="4"/>
                  </a:cubicBezTo>
                  <a:cubicBezTo>
                    <a:pt x="0" y="2"/>
                    <a:pt x="2" y="0"/>
                    <a:pt x="4" y="0"/>
                  </a:cubicBezTo>
                  <a:cubicBezTo>
                    <a:pt x="81" y="0"/>
                    <a:pt x="81" y="0"/>
                    <a:pt x="81" y="0"/>
                  </a:cubicBezTo>
                  <a:cubicBezTo>
                    <a:pt x="83" y="0"/>
                    <a:pt x="85" y="2"/>
                    <a:pt x="85" y="4"/>
                  </a:cubicBezTo>
                  <a:cubicBezTo>
                    <a:pt x="85" y="40"/>
                    <a:pt x="85" y="40"/>
                    <a:pt x="85" y="40"/>
                  </a:cubicBezTo>
                  <a:cubicBezTo>
                    <a:pt x="85" y="42"/>
                    <a:pt x="83" y="43"/>
                    <a:pt x="81" y="43"/>
                  </a:cubicBezTo>
                  <a:close/>
                  <a:moveTo>
                    <a:pt x="5" y="39"/>
                  </a:moveTo>
                  <a:cubicBezTo>
                    <a:pt x="80" y="39"/>
                    <a:pt x="80" y="39"/>
                    <a:pt x="80" y="39"/>
                  </a:cubicBezTo>
                  <a:cubicBezTo>
                    <a:pt x="80" y="5"/>
                    <a:pt x="80" y="5"/>
                    <a:pt x="80" y="5"/>
                  </a:cubicBezTo>
                  <a:cubicBezTo>
                    <a:pt x="5" y="5"/>
                    <a:pt x="5" y="5"/>
                    <a:pt x="5" y="5"/>
                  </a:cubicBezTo>
                  <a:lnTo>
                    <a:pt x="5" y="3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4" name="Rectangle 870"/>
            <p:cNvSpPr>
              <a:spLocks noChangeArrowheads="1"/>
            </p:cNvSpPr>
            <p:nvPr/>
          </p:nvSpPr>
          <p:spPr bwMode="auto">
            <a:xfrm>
              <a:off x="7141992" y="5771479"/>
              <a:ext cx="13843" cy="1275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575" name="Freeform 871"/>
            <p:cNvSpPr>
              <a:spLocks noEditPoints="1"/>
            </p:cNvSpPr>
            <p:nvPr/>
          </p:nvSpPr>
          <p:spPr bwMode="auto">
            <a:xfrm>
              <a:off x="7067678" y="5783501"/>
              <a:ext cx="157735" cy="82693"/>
            </a:xfrm>
            <a:custGeom>
              <a:avLst/>
              <a:gdLst>
                <a:gd name="T0" fmla="*/ 31 w 183"/>
                <a:gd name="T1" fmla="*/ 0 h 96"/>
                <a:gd name="T2" fmla="*/ 0 w 183"/>
                <a:gd name="T3" fmla="*/ 96 h 96"/>
                <a:gd name="T4" fmla="*/ 183 w 183"/>
                <a:gd name="T5" fmla="*/ 84 h 96"/>
                <a:gd name="T6" fmla="*/ 85 w 183"/>
                <a:gd name="T7" fmla="*/ 16 h 96"/>
                <a:gd name="T8" fmla="*/ 145 w 183"/>
                <a:gd name="T9" fmla="*/ 13 h 96"/>
                <a:gd name="T10" fmla="*/ 154 w 183"/>
                <a:gd name="T11" fmla="*/ 34 h 96"/>
                <a:gd name="T12" fmla="*/ 87 w 183"/>
                <a:gd name="T13" fmla="*/ 37 h 96"/>
                <a:gd name="T14" fmla="*/ 85 w 183"/>
                <a:gd name="T15" fmla="*/ 16 h 96"/>
                <a:gd name="T16" fmla="*/ 85 w 183"/>
                <a:gd name="T17" fmla="*/ 42 h 96"/>
                <a:gd name="T18" fmla="*/ 95 w 183"/>
                <a:gd name="T19" fmla="*/ 44 h 96"/>
                <a:gd name="T20" fmla="*/ 93 w 183"/>
                <a:gd name="T21" fmla="*/ 52 h 96"/>
                <a:gd name="T22" fmla="*/ 83 w 183"/>
                <a:gd name="T23" fmla="*/ 51 h 96"/>
                <a:gd name="T24" fmla="*/ 72 w 183"/>
                <a:gd name="T25" fmla="*/ 49 h 96"/>
                <a:gd name="T26" fmla="*/ 28 w 183"/>
                <a:gd name="T27" fmla="*/ 51 h 96"/>
                <a:gd name="T28" fmla="*/ 36 w 183"/>
                <a:gd name="T29" fmla="*/ 16 h 96"/>
                <a:gd name="T30" fmla="*/ 72 w 183"/>
                <a:gd name="T31" fmla="*/ 14 h 96"/>
                <a:gd name="T32" fmla="*/ 72 w 183"/>
                <a:gd name="T33" fmla="*/ 49 h 96"/>
                <a:gd name="T34" fmla="*/ 84 w 183"/>
                <a:gd name="T35" fmla="*/ 71 h 96"/>
                <a:gd name="T36" fmla="*/ 83 w 183"/>
                <a:gd name="T37" fmla="*/ 63 h 96"/>
                <a:gd name="T38" fmla="*/ 94 w 183"/>
                <a:gd name="T39" fmla="*/ 61 h 96"/>
                <a:gd name="T40" fmla="*/ 95 w 183"/>
                <a:gd name="T41" fmla="*/ 69 h 96"/>
                <a:gd name="T42" fmla="*/ 105 w 183"/>
                <a:gd name="T43" fmla="*/ 51 h 96"/>
                <a:gd name="T44" fmla="*/ 106 w 183"/>
                <a:gd name="T45" fmla="*/ 42 h 96"/>
                <a:gd name="T46" fmla="*/ 115 w 183"/>
                <a:gd name="T47" fmla="*/ 44 h 96"/>
                <a:gd name="T48" fmla="*/ 115 w 183"/>
                <a:gd name="T49" fmla="*/ 52 h 96"/>
                <a:gd name="T50" fmla="*/ 105 w 183"/>
                <a:gd name="T51" fmla="*/ 51 h 96"/>
                <a:gd name="T52" fmla="*/ 107 w 183"/>
                <a:gd name="T53" fmla="*/ 71 h 96"/>
                <a:gd name="T54" fmla="*/ 105 w 183"/>
                <a:gd name="T55" fmla="*/ 63 h 96"/>
                <a:gd name="T56" fmla="*/ 116 w 183"/>
                <a:gd name="T57" fmla="*/ 61 h 96"/>
                <a:gd name="T58" fmla="*/ 118 w 183"/>
                <a:gd name="T59" fmla="*/ 69 h 96"/>
                <a:gd name="T60" fmla="*/ 126 w 183"/>
                <a:gd name="T61" fmla="*/ 51 h 96"/>
                <a:gd name="T62" fmla="*/ 126 w 183"/>
                <a:gd name="T63" fmla="*/ 42 h 96"/>
                <a:gd name="T64" fmla="*/ 136 w 183"/>
                <a:gd name="T65" fmla="*/ 44 h 96"/>
                <a:gd name="T66" fmla="*/ 137 w 183"/>
                <a:gd name="T67" fmla="*/ 52 h 96"/>
                <a:gd name="T68" fmla="*/ 126 w 183"/>
                <a:gd name="T69" fmla="*/ 51 h 96"/>
                <a:gd name="T70" fmla="*/ 131 w 183"/>
                <a:gd name="T71" fmla="*/ 71 h 96"/>
                <a:gd name="T72" fmla="*/ 128 w 183"/>
                <a:gd name="T73" fmla="*/ 63 h 96"/>
                <a:gd name="T74" fmla="*/ 139 w 183"/>
                <a:gd name="T75" fmla="*/ 61 h 96"/>
                <a:gd name="T76" fmla="*/ 142 w 183"/>
                <a:gd name="T77" fmla="*/ 69 h 96"/>
                <a:gd name="T78" fmla="*/ 148 w 183"/>
                <a:gd name="T79" fmla="*/ 51 h 96"/>
                <a:gd name="T80" fmla="*/ 147 w 183"/>
                <a:gd name="T81" fmla="*/ 42 h 96"/>
                <a:gd name="T82" fmla="*/ 157 w 183"/>
                <a:gd name="T83" fmla="*/ 44 h 96"/>
                <a:gd name="T84" fmla="*/ 158 w 183"/>
                <a:gd name="T85" fmla="*/ 52 h 96"/>
                <a:gd name="T86" fmla="*/ 148 w 183"/>
                <a:gd name="T87" fmla="*/ 51 h 96"/>
                <a:gd name="T88" fmla="*/ 154 w 183"/>
                <a:gd name="T89" fmla="*/ 71 h 96"/>
                <a:gd name="T90" fmla="*/ 151 w 183"/>
                <a:gd name="T91" fmla="*/ 63 h 96"/>
                <a:gd name="T92" fmla="*/ 161 w 183"/>
                <a:gd name="T93" fmla="*/ 61 h 96"/>
                <a:gd name="T94" fmla="*/ 165 w 183"/>
                <a:gd name="T95" fmla="*/ 6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 h="96">
                  <a:moveTo>
                    <a:pt x="155" y="0"/>
                  </a:moveTo>
                  <a:cubicBezTo>
                    <a:pt x="31" y="0"/>
                    <a:pt x="31" y="0"/>
                    <a:pt x="31" y="0"/>
                  </a:cubicBezTo>
                  <a:cubicBezTo>
                    <a:pt x="0" y="84"/>
                    <a:pt x="0" y="84"/>
                    <a:pt x="0" y="84"/>
                  </a:cubicBezTo>
                  <a:cubicBezTo>
                    <a:pt x="0" y="96"/>
                    <a:pt x="0" y="96"/>
                    <a:pt x="0" y="96"/>
                  </a:cubicBezTo>
                  <a:cubicBezTo>
                    <a:pt x="183" y="96"/>
                    <a:pt x="183" y="96"/>
                    <a:pt x="183" y="96"/>
                  </a:cubicBezTo>
                  <a:cubicBezTo>
                    <a:pt x="183" y="84"/>
                    <a:pt x="183" y="84"/>
                    <a:pt x="183" y="84"/>
                  </a:cubicBezTo>
                  <a:lnTo>
                    <a:pt x="155" y="0"/>
                  </a:lnTo>
                  <a:close/>
                  <a:moveTo>
                    <a:pt x="85" y="16"/>
                  </a:moveTo>
                  <a:cubicBezTo>
                    <a:pt x="85" y="15"/>
                    <a:pt x="86" y="13"/>
                    <a:pt x="88" y="13"/>
                  </a:cubicBezTo>
                  <a:cubicBezTo>
                    <a:pt x="145" y="13"/>
                    <a:pt x="145" y="13"/>
                    <a:pt x="145" y="13"/>
                  </a:cubicBezTo>
                  <a:cubicBezTo>
                    <a:pt x="147" y="13"/>
                    <a:pt x="148" y="14"/>
                    <a:pt x="149" y="16"/>
                  </a:cubicBezTo>
                  <a:cubicBezTo>
                    <a:pt x="154" y="34"/>
                    <a:pt x="154" y="34"/>
                    <a:pt x="154" y="34"/>
                  </a:cubicBezTo>
                  <a:cubicBezTo>
                    <a:pt x="155" y="36"/>
                    <a:pt x="154" y="37"/>
                    <a:pt x="152" y="37"/>
                  </a:cubicBezTo>
                  <a:cubicBezTo>
                    <a:pt x="87" y="37"/>
                    <a:pt x="87" y="37"/>
                    <a:pt x="87" y="37"/>
                  </a:cubicBezTo>
                  <a:cubicBezTo>
                    <a:pt x="85" y="37"/>
                    <a:pt x="84" y="36"/>
                    <a:pt x="84" y="34"/>
                  </a:cubicBezTo>
                  <a:lnTo>
                    <a:pt x="85" y="16"/>
                  </a:lnTo>
                  <a:close/>
                  <a:moveTo>
                    <a:pt x="84" y="44"/>
                  </a:moveTo>
                  <a:cubicBezTo>
                    <a:pt x="84" y="43"/>
                    <a:pt x="84" y="42"/>
                    <a:pt x="85" y="42"/>
                  </a:cubicBezTo>
                  <a:cubicBezTo>
                    <a:pt x="93" y="42"/>
                    <a:pt x="93" y="42"/>
                    <a:pt x="93" y="42"/>
                  </a:cubicBezTo>
                  <a:cubicBezTo>
                    <a:pt x="94" y="42"/>
                    <a:pt x="95" y="43"/>
                    <a:pt x="95" y="44"/>
                  </a:cubicBezTo>
                  <a:cubicBezTo>
                    <a:pt x="95" y="51"/>
                    <a:pt x="95" y="51"/>
                    <a:pt x="95" y="51"/>
                  </a:cubicBezTo>
                  <a:cubicBezTo>
                    <a:pt x="95" y="51"/>
                    <a:pt x="94" y="52"/>
                    <a:pt x="93" y="52"/>
                  </a:cubicBezTo>
                  <a:cubicBezTo>
                    <a:pt x="85" y="52"/>
                    <a:pt x="85" y="52"/>
                    <a:pt x="85" y="52"/>
                  </a:cubicBezTo>
                  <a:cubicBezTo>
                    <a:pt x="84" y="52"/>
                    <a:pt x="83" y="51"/>
                    <a:pt x="83" y="51"/>
                  </a:cubicBezTo>
                  <a:lnTo>
                    <a:pt x="84" y="44"/>
                  </a:lnTo>
                  <a:close/>
                  <a:moveTo>
                    <a:pt x="72" y="49"/>
                  </a:moveTo>
                  <a:cubicBezTo>
                    <a:pt x="72" y="50"/>
                    <a:pt x="70" y="51"/>
                    <a:pt x="69" y="51"/>
                  </a:cubicBezTo>
                  <a:cubicBezTo>
                    <a:pt x="28" y="51"/>
                    <a:pt x="28" y="51"/>
                    <a:pt x="28" y="51"/>
                  </a:cubicBezTo>
                  <a:cubicBezTo>
                    <a:pt x="27" y="51"/>
                    <a:pt x="26" y="50"/>
                    <a:pt x="26" y="49"/>
                  </a:cubicBezTo>
                  <a:cubicBezTo>
                    <a:pt x="36" y="16"/>
                    <a:pt x="36" y="16"/>
                    <a:pt x="36" y="16"/>
                  </a:cubicBezTo>
                  <a:cubicBezTo>
                    <a:pt x="37" y="15"/>
                    <a:pt x="38" y="14"/>
                    <a:pt x="40" y="14"/>
                  </a:cubicBezTo>
                  <a:cubicBezTo>
                    <a:pt x="72" y="14"/>
                    <a:pt x="72" y="14"/>
                    <a:pt x="72" y="14"/>
                  </a:cubicBezTo>
                  <a:cubicBezTo>
                    <a:pt x="74" y="14"/>
                    <a:pt x="75" y="15"/>
                    <a:pt x="75" y="16"/>
                  </a:cubicBezTo>
                  <a:lnTo>
                    <a:pt x="72" y="49"/>
                  </a:lnTo>
                  <a:close/>
                  <a:moveTo>
                    <a:pt x="94" y="71"/>
                  </a:moveTo>
                  <a:cubicBezTo>
                    <a:pt x="84" y="71"/>
                    <a:pt x="84" y="71"/>
                    <a:pt x="84" y="71"/>
                  </a:cubicBezTo>
                  <a:cubicBezTo>
                    <a:pt x="83" y="71"/>
                    <a:pt x="83" y="70"/>
                    <a:pt x="83" y="69"/>
                  </a:cubicBezTo>
                  <a:cubicBezTo>
                    <a:pt x="83" y="63"/>
                    <a:pt x="83" y="63"/>
                    <a:pt x="83" y="63"/>
                  </a:cubicBezTo>
                  <a:cubicBezTo>
                    <a:pt x="83" y="62"/>
                    <a:pt x="84" y="61"/>
                    <a:pt x="84" y="61"/>
                  </a:cubicBezTo>
                  <a:cubicBezTo>
                    <a:pt x="94" y="61"/>
                    <a:pt x="94" y="61"/>
                    <a:pt x="94" y="61"/>
                  </a:cubicBezTo>
                  <a:cubicBezTo>
                    <a:pt x="94" y="61"/>
                    <a:pt x="95" y="62"/>
                    <a:pt x="95" y="63"/>
                  </a:cubicBezTo>
                  <a:cubicBezTo>
                    <a:pt x="95" y="69"/>
                    <a:pt x="95" y="69"/>
                    <a:pt x="95" y="69"/>
                  </a:cubicBezTo>
                  <a:cubicBezTo>
                    <a:pt x="95" y="70"/>
                    <a:pt x="94" y="71"/>
                    <a:pt x="94" y="71"/>
                  </a:cubicBezTo>
                  <a:close/>
                  <a:moveTo>
                    <a:pt x="105" y="51"/>
                  </a:moveTo>
                  <a:cubicBezTo>
                    <a:pt x="104" y="44"/>
                    <a:pt x="104" y="44"/>
                    <a:pt x="104" y="44"/>
                  </a:cubicBezTo>
                  <a:cubicBezTo>
                    <a:pt x="104" y="43"/>
                    <a:pt x="105" y="42"/>
                    <a:pt x="106" y="42"/>
                  </a:cubicBezTo>
                  <a:cubicBezTo>
                    <a:pt x="114" y="42"/>
                    <a:pt x="114" y="42"/>
                    <a:pt x="114" y="42"/>
                  </a:cubicBezTo>
                  <a:cubicBezTo>
                    <a:pt x="115" y="42"/>
                    <a:pt x="115" y="43"/>
                    <a:pt x="115" y="44"/>
                  </a:cubicBezTo>
                  <a:cubicBezTo>
                    <a:pt x="116" y="51"/>
                    <a:pt x="116" y="51"/>
                    <a:pt x="116" y="51"/>
                  </a:cubicBezTo>
                  <a:cubicBezTo>
                    <a:pt x="116" y="51"/>
                    <a:pt x="116" y="52"/>
                    <a:pt x="115" y="52"/>
                  </a:cubicBezTo>
                  <a:cubicBezTo>
                    <a:pt x="106" y="52"/>
                    <a:pt x="106" y="52"/>
                    <a:pt x="106" y="52"/>
                  </a:cubicBezTo>
                  <a:cubicBezTo>
                    <a:pt x="105" y="52"/>
                    <a:pt x="105" y="51"/>
                    <a:pt x="105" y="51"/>
                  </a:cubicBezTo>
                  <a:close/>
                  <a:moveTo>
                    <a:pt x="117" y="71"/>
                  </a:moveTo>
                  <a:cubicBezTo>
                    <a:pt x="107" y="71"/>
                    <a:pt x="107" y="71"/>
                    <a:pt x="107" y="71"/>
                  </a:cubicBezTo>
                  <a:cubicBezTo>
                    <a:pt x="107" y="71"/>
                    <a:pt x="106" y="70"/>
                    <a:pt x="106" y="69"/>
                  </a:cubicBezTo>
                  <a:cubicBezTo>
                    <a:pt x="105" y="63"/>
                    <a:pt x="105" y="63"/>
                    <a:pt x="105" y="63"/>
                  </a:cubicBezTo>
                  <a:cubicBezTo>
                    <a:pt x="105" y="62"/>
                    <a:pt x="106" y="61"/>
                    <a:pt x="107" y="61"/>
                  </a:cubicBezTo>
                  <a:cubicBezTo>
                    <a:pt x="116" y="61"/>
                    <a:pt x="116" y="61"/>
                    <a:pt x="116" y="61"/>
                  </a:cubicBezTo>
                  <a:cubicBezTo>
                    <a:pt x="117" y="61"/>
                    <a:pt x="117" y="62"/>
                    <a:pt x="118" y="63"/>
                  </a:cubicBezTo>
                  <a:cubicBezTo>
                    <a:pt x="118" y="69"/>
                    <a:pt x="118" y="69"/>
                    <a:pt x="118" y="69"/>
                  </a:cubicBezTo>
                  <a:cubicBezTo>
                    <a:pt x="118" y="70"/>
                    <a:pt x="118" y="71"/>
                    <a:pt x="117" y="71"/>
                  </a:cubicBezTo>
                  <a:close/>
                  <a:moveTo>
                    <a:pt x="126" y="51"/>
                  </a:moveTo>
                  <a:cubicBezTo>
                    <a:pt x="125" y="44"/>
                    <a:pt x="125" y="44"/>
                    <a:pt x="125" y="44"/>
                  </a:cubicBezTo>
                  <a:cubicBezTo>
                    <a:pt x="125" y="43"/>
                    <a:pt x="126" y="42"/>
                    <a:pt x="126" y="42"/>
                  </a:cubicBezTo>
                  <a:cubicBezTo>
                    <a:pt x="135" y="42"/>
                    <a:pt x="135" y="42"/>
                    <a:pt x="135" y="42"/>
                  </a:cubicBezTo>
                  <a:cubicBezTo>
                    <a:pt x="135" y="42"/>
                    <a:pt x="136" y="43"/>
                    <a:pt x="136" y="44"/>
                  </a:cubicBezTo>
                  <a:cubicBezTo>
                    <a:pt x="138" y="51"/>
                    <a:pt x="138" y="51"/>
                    <a:pt x="138" y="51"/>
                  </a:cubicBezTo>
                  <a:cubicBezTo>
                    <a:pt x="138" y="51"/>
                    <a:pt x="137" y="52"/>
                    <a:pt x="137" y="52"/>
                  </a:cubicBezTo>
                  <a:cubicBezTo>
                    <a:pt x="128" y="52"/>
                    <a:pt x="128" y="52"/>
                    <a:pt x="128" y="52"/>
                  </a:cubicBezTo>
                  <a:cubicBezTo>
                    <a:pt x="127" y="52"/>
                    <a:pt x="126" y="51"/>
                    <a:pt x="126" y="51"/>
                  </a:cubicBezTo>
                  <a:close/>
                  <a:moveTo>
                    <a:pt x="140" y="71"/>
                  </a:moveTo>
                  <a:cubicBezTo>
                    <a:pt x="131" y="71"/>
                    <a:pt x="131" y="71"/>
                    <a:pt x="131" y="71"/>
                  </a:cubicBezTo>
                  <a:cubicBezTo>
                    <a:pt x="130" y="71"/>
                    <a:pt x="129" y="70"/>
                    <a:pt x="129" y="69"/>
                  </a:cubicBezTo>
                  <a:cubicBezTo>
                    <a:pt x="128" y="63"/>
                    <a:pt x="128" y="63"/>
                    <a:pt x="128" y="63"/>
                  </a:cubicBezTo>
                  <a:cubicBezTo>
                    <a:pt x="128" y="62"/>
                    <a:pt x="129" y="61"/>
                    <a:pt x="129" y="61"/>
                  </a:cubicBezTo>
                  <a:cubicBezTo>
                    <a:pt x="139" y="61"/>
                    <a:pt x="139" y="61"/>
                    <a:pt x="139" y="61"/>
                  </a:cubicBezTo>
                  <a:cubicBezTo>
                    <a:pt x="139" y="61"/>
                    <a:pt x="140" y="62"/>
                    <a:pt x="140" y="63"/>
                  </a:cubicBezTo>
                  <a:cubicBezTo>
                    <a:pt x="142" y="69"/>
                    <a:pt x="142" y="69"/>
                    <a:pt x="142" y="69"/>
                  </a:cubicBezTo>
                  <a:cubicBezTo>
                    <a:pt x="142" y="70"/>
                    <a:pt x="141" y="71"/>
                    <a:pt x="140" y="71"/>
                  </a:cubicBezTo>
                  <a:close/>
                  <a:moveTo>
                    <a:pt x="148" y="51"/>
                  </a:moveTo>
                  <a:cubicBezTo>
                    <a:pt x="146" y="44"/>
                    <a:pt x="146" y="44"/>
                    <a:pt x="146" y="44"/>
                  </a:cubicBezTo>
                  <a:cubicBezTo>
                    <a:pt x="146" y="43"/>
                    <a:pt x="146" y="42"/>
                    <a:pt x="147" y="42"/>
                  </a:cubicBezTo>
                  <a:cubicBezTo>
                    <a:pt x="155" y="42"/>
                    <a:pt x="155" y="42"/>
                    <a:pt x="155" y="42"/>
                  </a:cubicBezTo>
                  <a:cubicBezTo>
                    <a:pt x="156" y="42"/>
                    <a:pt x="157" y="43"/>
                    <a:pt x="157" y="44"/>
                  </a:cubicBezTo>
                  <a:cubicBezTo>
                    <a:pt x="159" y="51"/>
                    <a:pt x="159" y="51"/>
                    <a:pt x="159" y="51"/>
                  </a:cubicBezTo>
                  <a:cubicBezTo>
                    <a:pt x="159" y="51"/>
                    <a:pt x="159" y="52"/>
                    <a:pt x="158" y="52"/>
                  </a:cubicBezTo>
                  <a:cubicBezTo>
                    <a:pt x="149" y="52"/>
                    <a:pt x="149" y="52"/>
                    <a:pt x="149" y="52"/>
                  </a:cubicBezTo>
                  <a:cubicBezTo>
                    <a:pt x="149" y="52"/>
                    <a:pt x="148" y="51"/>
                    <a:pt x="148" y="51"/>
                  </a:cubicBezTo>
                  <a:close/>
                  <a:moveTo>
                    <a:pt x="164" y="71"/>
                  </a:moveTo>
                  <a:cubicBezTo>
                    <a:pt x="154" y="71"/>
                    <a:pt x="154" y="71"/>
                    <a:pt x="154" y="71"/>
                  </a:cubicBezTo>
                  <a:cubicBezTo>
                    <a:pt x="153" y="71"/>
                    <a:pt x="153" y="70"/>
                    <a:pt x="152" y="69"/>
                  </a:cubicBezTo>
                  <a:cubicBezTo>
                    <a:pt x="151" y="63"/>
                    <a:pt x="151" y="63"/>
                    <a:pt x="151" y="63"/>
                  </a:cubicBezTo>
                  <a:cubicBezTo>
                    <a:pt x="151" y="62"/>
                    <a:pt x="151" y="61"/>
                    <a:pt x="152" y="61"/>
                  </a:cubicBezTo>
                  <a:cubicBezTo>
                    <a:pt x="161" y="61"/>
                    <a:pt x="161" y="61"/>
                    <a:pt x="161" y="61"/>
                  </a:cubicBezTo>
                  <a:cubicBezTo>
                    <a:pt x="162" y="61"/>
                    <a:pt x="163" y="62"/>
                    <a:pt x="163" y="63"/>
                  </a:cubicBezTo>
                  <a:cubicBezTo>
                    <a:pt x="165" y="69"/>
                    <a:pt x="165" y="69"/>
                    <a:pt x="165" y="69"/>
                  </a:cubicBezTo>
                  <a:cubicBezTo>
                    <a:pt x="165" y="70"/>
                    <a:pt x="165" y="71"/>
                    <a:pt x="164" y="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6" name="Freeform 872"/>
            <p:cNvSpPr>
              <a:spLocks noEditPoints="1"/>
            </p:cNvSpPr>
            <p:nvPr/>
          </p:nvSpPr>
          <p:spPr bwMode="auto">
            <a:xfrm>
              <a:off x="7067678" y="5855629"/>
              <a:ext cx="157735" cy="26957"/>
            </a:xfrm>
            <a:custGeom>
              <a:avLst/>
              <a:gdLst>
                <a:gd name="T0" fmla="*/ 183 w 183"/>
                <a:gd name="T1" fmla="*/ 0 h 31"/>
                <a:gd name="T2" fmla="*/ 0 w 183"/>
                <a:gd name="T3" fmla="*/ 0 h 31"/>
                <a:gd name="T4" fmla="*/ 0 w 183"/>
                <a:gd name="T5" fmla="*/ 25 h 31"/>
                <a:gd name="T6" fmla="*/ 7 w 183"/>
                <a:gd name="T7" fmla="*/ 31 h 31"/>
                <a:gd name="T8" fmla="*/ 176 w 183"/>
                <a:gd name="T9" fmla="*/ 31 h 31"/>
                <a:gd name="T10" fmla="*/ 183 w 183"/>
                <a:gd name="T11" fmla="*/ 25 h 31"/>
                <a:gd name="T12" fmla="*/ 183 w 183"/>
                <a:gd name="T13" fmla="*/ 0 h 31"/>
                <a:gd name="T14" fmla="*/ 105 w 183"/>
                <a:gd name="T15" fmla="*/ 19 h 31"/>
                <a:gd name="T16" fmla="*/ 72 w 183"/>
                <a:gd name="T17" fmla="*/ 19 h 31"/>
                <a:gd name="T18" fmla="*/ 70 w 183"/>
                <a:gd name="T19" fmla="*/ 16 h 31"/>
                <a:gd name="T20" fmla="*/ 72 w 183"/>
                <a:gd name="T21" fmla="*/ 14 h 31"/>
                <a:gd name="T22" fmla="*/ 105 w 183"/>
                <a:gd name="T23" fmla="*/ 14 h 31"/>
                <a:gd name="T24" fmla="*/ 107 w 183"/>
                <a:gd name="T25" fmla="*/ 16 h 31"/>
                <a:gd name="T26" fmla="*/ 105 w 183"/>
                <a:gd name="T27"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3" h="31">
                  <a:moveTo>
                    <a:pt x="183" y="0"/>
                  </a:moveTo>
                  <a:cubicBezTo>
                    <a:pt x="0" y="0"/>
                    <a:pt x="0" y="0"/>
                    <a:pt x="0" y="0"/>
                  </a:cubicBezTo>
                  <a:cubicBezTo>
                    <a:pt x="0" y="25"/>
                    <a:pt x="0" y="25"/>
                    <a:pt x="0" y="25"/>
                  </a:cubicBezTo>
                  <a:cubicBezTo>
                    <a:pt x="0" y="28"/>
                    <a:pt x="3" y="31"/>
                    <a:pt x="7" y="31"/>
                  </a:cubicBezTo>
                  <a:cubicBezTo>
                    <a:pt x="176" y="31"/>
                    <a:pt x="176" y="31"/>
                    <a:pt x="176" y="31"/>
                  </a:cubicBezTo>
                  <a:cubicBezTo>
                    <a:pt x="180" y="31"/>
                    <a:pt x="183" y="28"/>
                    <a:pt x="183" y="25"/>
                  </a:cubicBezTo>
                  <a:lnTo>
                    <a:pt x="183" y="0"/>
                  </a:lnTo>
                  <a:close/>
                  <a:moveTo>
                    <a:pt x="105" y="19"/>
                  </a:moveTo>
                  <a:cubicBezTo>
                    <a:pt x="72" y="19"/>
                    <a:pt x="72" y="19"/>
                    <a:pt x="72" y="19"/>
                  </a:cubicBezTo>
                  <a:cubicBezTo>
                    <a:pt x="71" y="19"/>
                    <a:pt x="70" y="18"/>
                    <a:pt x="70" y="16"/>
                  </a:cubicBezTo>
                  <a:cubicBezTo>
                    <a:pt x="70" y="15"/>
                    <a:pt x="71" y="14"/>
                    <a:pt x="72" y="14"/>
                  </a:cubicBezTo>
                  <a:cubicBezTo>
                    <a:pt x="105" y="14"/>
                    <a:pt x="105" y="14"/>
                    <a:pt x="105" y="14"/>
                  </a:cubicBezTo>
                  <a:cubicBezTo>
                    <a:pt x="106" y="14"/>
                    <a:pt x="107" y="15"/>
                    <a:pt x="107" y="16"/>
                  </a:cubicBezTo>
                  <a:cubicBezTo>
                    <a:pt x="107" y="18"/>
                    <a:pt x="106" y="19"/>
                    <a:pt x="105" y="1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7" name="Freeform 873"/>
            <p:cNvSpPr>
              <a:spLocks noEditPoints="1"/>
            </p:cNvSpPr>
            <p:nvPr/>
          </p:nvSpPr>
          <p:spPr bwMode="auto">
            <a:xfrm>
              <a:off x="5306727" y="6005714"/>
              <a:ext cx="156642" cy="148628"/>
            </a:xfrm>
            <a:custGeom>
              <a:avLst/>
              <a:gdLst>
                <a:gd name="T0" fmla="*/ 181 w 182"/>
                <a:gd name="T1" fmla="*/ 132 h 173"/>
                <a:gd name="T2" fmla="*/ 171 w 182"/>
                <a:gd name="T3" fmla="*/ 30 h 173"/>
                <a:gd name="T4" fmla="*/ 167 w 182"/>
                <a:gd name="T5" fmla="*/ 25 h 173"/>
                <a:gd name="T6" fmla="*/ 8 w 182"/>
                <a:gd name="T7" fmla="*/ 1 h 173"/>
                <a:gd name="T8" fmla="*/ 3 w 182"/>
                <a:gd name="T9" fmla="*/ 2 h 173"/>
                <a:gd name="T10" fmla="*/ 3 w 182"/>
                <a:gd name="T11" fmla="*/ 2 h 173"/>
                <a:gd name="T12" fmla="*/ 0 w 182"/>
                <a:gd name="T13" fmla="*/ 7 h 173"/>
                <a:gd name="T14" fmla="*/ 3 w 182"/>
                <a:gd name="T15" fmla="*/ 143 h 173"/>
                <a:gd name="T16" fmla="*/ 10 w 182"/>
                <a:gd name="T17" fmla="*/ 148 h 173"/>
                <a:gd name="T18" fmla="*/ 10 w 182"/>
                <a:gd name="T19" fmla="*/ 148 h 173"/>
                <a:gd name="T20" fmla="*/ 61 w 182"/>
                <a:gd name="T21" fmla="*/ 148 h 173"/>
                <a:gd name="T22" fmla="*/ 59 w 182"/>
                <a:gd name="T23" fmla="*/ 158 h 173"/>
                <a:gd name="T24" fmla="*/ 60 w 182"/>
                <a:gd name="T25" fmla="*/ 168 h 173"/>
                <a:gd name="T26" fmla="*/ 73 w 182"/>
                <a:gd name="T27" fmla="*/ 172 h 173"/>
                <a:gd name="T28" fmla="*/ 80 w 182"/>
                <a:gd name="T29" fmla="*/ 173 h 173"/>
                <a:gd name="T30" fmla="*/ 119 w 182"/>
                <a:gd name="T31" fmla="*/ 172 h 173"/>
                <a:gd name="T32" fmla="*/ 123 w 182"/>
                <a:gd name="T33" fmla="*/ 171 h 173"/>
                <a:gd name="T34" fmla="*/ 123 w 182"/>
                <a:gd name="T35" fmla="*/ 170 h 173"/>
                <a:gd name="T36" fmla="*/ 123 w 182"/>
                <a:gd name="T37" fmla="*/ 170 h 173"/>
                <a:gd name="T38" fmla="*/ 123 w 182"/>
                <a:gd name="T39" fmla="*/ 170 h 173"/>
                <a:gd name="T40" fmla="*/ 100 w 182"/>
                <a:gd name="T41" fmla="*/ 165 h 173"/>
                <a:gd name="T42" fmla="*/ 96 w 182"/>
                <a:gd name="T43" fmla="*/ 157 h 173"/>
                <a:gd name="T44" fmla="*/ 96 w 182"/>
                <a:gd name="T45" fmla="*/ 151 h 173"/>
                <a:gd name="T46" fmla="*/ 96 w 182"/>
                <a:gd name="T47" fmla="*/ 148 h 173"/>
                <a:gd name="T48" fmla="*/ 179 w 182"/>
                <a:gd name="T49" fmla="*/ 148 h 173"/>
                <a:gd name="T50" fmla="*/ 182 w 182"/>
                <a:gd name="T51" fmla="*/ 145 h 173"/>
                <a:gd name="T52" fmla="*/ 181 w 182"/>
                <a:gd name="T53" fmla="*/ 132 h 173"/>
                <a:gd name="T54" fmla="*/ 13 w 182"/>
                <a:gd name="T55" fmla="*/ 136 h 173"/>
                <a:gd name="T56" fmla="*/ 11 w 182"/>
                <a:gd name="T57" fmla="*/ 20 h 173"/>
                <a:gd name="T58" fmla="*/ 10 w 182"/>
                <a:gd name="T59" fmla="*/ 10 h 173"/>
                <a:gd name="T60" fmla="*/ 164 w 182"/>
                <a:gd name="T61" fmla="*/ 31 h 173"/>
                <a:gd name="T62" fmla="*/ 174 w 182"/>
                <a:gd name="T63" fmla="*/ 138 h 173"/>
                <a:gd name="T64" fmla="*/ 13 w 182"/>
                <a:gd name="T65" fmla="*/ 13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2" h="173">
                  <a:moveTo>
                    <a:pt x="181" y="132"/>
                  </a:moveTo>
                  <a:cubicBezTo>
                    <a:pt x="171" y="30"/>
                    <a:pt x="171" y="30"/>
                    <a:pt x="171" y="30"/>
                  </a:cubicBezTo>
                  <a:cubicBezTo>
                    <a:pt x="171" y="27"/>
                    <a:pt x="169" y="26"/>
                    <a:pt x="167" y="25"/>
                  </a:cubicBezTo>
                  <a:cubicBezTo>
                    <a:pt x="8" y="1"/>
                    <a:pt x="8" y="1"/>
                    <a:pt x="8" y="1"/>
                  </a:cubicBezTo>
                  <a:cubicBezTo>
                    <a:pt x="5" y="0"/>
                    <a:pt x="4" y="1"/>
                    <a:pt x="3" y="2"/>
                  </a:cubicBezTo>
                  <a:cubicBezTo>
                    <a:pt x="3" y="2"/>
                    <a:pt x="3" y="2"/>
                    <a:pt x="3" y="2"/>
                  </a:cubicBezTo>
                  <a:cubicBezTo>
                    <a:pt x="0" y="3"/>
                    <a:pt x="0" y="7"/>
                    <a:pt x="0" y="7"/>
                  </a:cubicBezTo>
                  <a:cubicBezTo>
                    <a:pt x="0" y="16"/>
                    <a:pt x="3" y="139"/>
                    <a:pt x="3" y="143"/>
                  </a:cubicBezTo>
                  <a:cubicBezTo>
                    <a:pt x="3" y="147"/>
                    <a:pt x="8" y="148"/>
                    <a:pt x="10" y="148"/>
                  </a:cubicBezTo>
                  <a:cubicBezTo>
                    <a:pt x="10" y="148"/>
                    <a:pt x="10" y="148"/>
                    <a:pt x="10" y="148"/>
                  </a:cubicBezTo>
                  <a:cubicBezTo>
                    <a:pt x="61" y="148"/>
                    <a:pt x="61" y="148"/>
                    <a:pt x="61" y="148"/>
                  </a:cubicBezTo>
                  <a:cubicBezTo>
                    <a:pt x="61" y="149"/>
                    <a:pt x="59" y="155"/>
                    <a:pt x="59" y="158"/>
                  </a:cubicBezTo>
                  <a:cubicBezTo>
                    <a:pt x="58" y="159"/>
                    <a:pt x="57" y="167"/>
                    <a:pt x="60" y="168"/>
                  </a:cubicBezTo>
                  <a:cubicBezTo>
                    <a:pt x="64" y="169"/>
                    <a:pt x="71" y="172"/>
                    <a:pt x="73" y="172"/>
                  </a:cubicBezTo>
                  <a:cubicBezTo>
                    <a:pt x="74" y="173"/>
                    <a:pt x="76" y="173"/>
                    <a:pt x="80" y="173"/>
                  </a:cubicBezTo>
                  <a:cubicBezTo>
                    <a:pt x="82" y="173"/>
                    <a:pt x="114" y="172"/>
                    <a:pt x="119" y="172"/>
                  </a:cubicBezTo>
                  <a:cubicBezTo>
                    <a:pt x="123" y="172"/>
                    <a:pt x="123" y="171"/>
                    <a:pt x="123" y="171"/>
                  </a:cubicBezTo>
                  <a:cubicBezTo>
                    <a:pt x="123" y="170"/>
                    <a:pt x="123" y="170"/>
                    <a:pt x="123" y="170"/>
                  </a:cubicBezTo>
                  <a:cubicBezTo>
                    <a:pt x="123" y="170"/>
                    <a:pt x="123" y="170"/>
                    <a:pt x="123" y="170"/>
                  </a:cubicBezTo>
                  <a:cubicBezTo>
                    <a:pt x="123" y="170"/>
                    <a:pt x="123" y="170"/>
                    <a:pt x="123" y="170"/>
                  </a:cubicBezTo>
                  <a:cubicBezTo>
                    <a:pt x="117" y="169"/>
                    <a:pt x="102" y="165"/>
                    <a:pt x="100" y="165"/>
                  </a:cubicBezTo>
                  <a:cubicBezTo>
                    <a:pt x="96" y="164"/>
                    <a:pt x="96" y="159"/>
                    <a:pt x="96" y="157"/>
                  </a:cubicBezTo>
                  <a:cubicBezTo>
                    <a:pt x="96" y="156"/>
                    <a:pt x="96" y="153"/>
                    <a:pt x="96" y="151"/>
                  </a:cubicBezTo>
                  <a:cubicBezTo>
                    <a:pt x="96" y="150"/>
                    <a:pt x="96" y="148"/>
                    <a:pt x="96" y="148"/>
                  </a:cubicBezTo>
                  <a:cubicBezTo>
                    <a:pt x="179" y="148"/>
                    <a:pt x="179" y="148"/>
                    <a:pt x="179" y="148"/>
                  </a:cubicBezTo>
                  <a:cubicBezTo>
                    <a:pt x="181" y="148"/>
                    <a:pt x="182" y="147"/>
                    <a:pt x="182" y="145"/>
                  </a:cubicBezTo>
                  <a:lnTo>
                    <a:pt x="181" y="132"/>
                  </a:lnTo>
                  <a:close/>
                  <a:moveTo>
                    <a:pt x="13" y="136"/>
                  </a:moveTo>
                  <a:cubicBezTo>
                    <a:pt x="11" y="20"/>
                    <a:pt x="11" y="20"/>
                    <a:pt x="11" y="20"/>
                  </a:cubicBezTo>
                  <a:cubicBezTo>
                    <a:pt x="10" y="10"/>
                    <a:pt x="10" y="10"/>
                    <a:pt x="10" y="10"/>
                  </a:cubicBezTo>
                  <a:cubicBezTo>
                    <a:pt x="164" y="31"/>
                    <a:pt x="164" y="31"/>
                    <a:pt x="164" y="31"/>
                  </a:cubicBezTo>
                  <a:cubicBezTo>
                    <a:pt x="174" y="138"/>
                    <a:pt x="174" y="138"/>
                    <a:pt x="174" y="138"/>
                  </a:cubicBezTo>
                  <a:lnTo>
                    <a:pt x="13" y="13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8" name="Freeform 874"/>
            <p:cNvSpPr>
              <a:spLocks noEditPoints="1"/>
            </p:cNvSpPr>
            <p:nvPr/>
          </p:nvSpPr>
          <p:spPr bwMode="auto">
            <a:xfrm>
              <a:off x="5591597" y="6029757"/>
              <a:ext cx="155914" cy="124585"/>
            </a:xfrm>
            <a:custGeom>
              <a:avLst/>
              <a:gdLst>
                <a:gd name="T0" fmla="*/ 176 w 181"/>
                <a:gd name="T1" fmla="*/ 0 h 145"/>
                <a:gd name="T2" fmla="*/ 5 w 181"/>
                <a:gd name="T3" fmla="*/ 0 h 145"/>
                <a:gd name="T4" fmla="*/ 0 w 181"/>
                <a:gd name="T5" fmla="*/ 6 h 145"/>
                <a:gd name="T6" fmla="*/ 0 w 181"/>
                <a:gd name="T7" fmla="*/ 120 h 145"/>
                <a:gd name="T8" fmla="*/ 5 w 181"/>
                <a:gd name="T9" fmla="*/ 125 h 145"/>
                <a:gd name="T10" fmla="*/ 81 w 181"/>
                <a:gd name="T11" fmla="*/ 125 h 145"/>
                <a:gd name="T12" fmla="*/ 81 w 181"/>
                <a:gd name="T13" fmla="*/ 134 h 145"/>
                <a:gd name="T14" fmla="*/ 79 w 181"/>
                <a:gd name="T15" fmla="*/ 136 h 145"/>
                <a:gd name="T16" fmla="*/ 35 w 181"/>
                <a:gd name="T17" fmla="*/ 139 h 145"/>
                <a:gd name="T18" fmla="*/ 34 w 181"/>
                <a:gd name="T19" fmla="*/ 140 h 145"/>
                <a:gd name="T20" fmla="*/ 91 w 181"/>
                <a:gd name="T21" fmla="*/ 145 h 145"/>
                <a:gd name="T22" fmla="*/ 148 w 181"/>
                <a:gd name="T23" fmla="*/ 140 h 145"/>
                <a:gd name="T24" fmla="*/ 147 w 181"/>
                <a:gd name="T25" fmla="*/ 139 h 145"/>
                <a:gd name="T26" fmla="*/ 103 w 181"/>
                <a:gd name="T27" fmla="*/ 136 h 145"/>
                <a:gd name="T28" fmla="*/ 101 w 181"/>
                <a:gd name="T29" fmla="*/ 134 h 145"/>
                <a:gd name="T30" fmla="*/ 101 w 181"/>
                <a:gd name="T31" fmla="*/ 125 h 145"/>
                <a:gd name="T32" fmla="*/ 176 w 181"/>
                <a:gd name="T33" fmla="*/ 125 h 145"/>
                <a:gd name="T34" fmla="*/ 181 w 181"/>
                <a:gd name="T35" fmla="*/ 120 h 145"/>
                <a:gd name="T36" fmla="*/ 181 w 181"/>
                <a:gd name="T37" fmla="*/ 6 h 145"/>
                <a:gd name="T38" fmla="*/ 176 w 181"/>
                <a:gd name="T39" fmla="*/ 0 h 145"/>
                <a:gd name="T40" fmla="*/ 175 w 181"/>
                <a:gd name="T41" fmla="*/ 118 h 145"/>
                <a:gd name="T42" fmla="*/ 6 w 181"/>
                <a:gd name="T43" fmla="*/ 118 h 145"/>
                <a:gd name="T44" fmla="*/ 6 w 181"/>
                <a:gd name="T45" fmla="*/ 8 h 145"/>
                <a:gd name="T46" fmla="*/ 175 w 181"/>
                <a:gd name="T47" fmla="*/ 8 h 145"/>
                <a:gd name="T48" fmla="*/ 175 w 181"/>
                <a:gd name="T49" fmla="*/ 11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1" h="145">
                  <a:moveTo>
                    <a:pt x="176" y="0"/>
                  </a:moveTo>
                  <a:cubicBezTo>
                    <a:pt x="5" y="0"/>
                    <a:pt x="5" y="0"/>
                    <a:pt x="5" y="0"/>
                  </a:cubicBezTo>
                  <a:cubicBezTo>
                    <a:pt x="2" y="0"/>
                    <a:pt x="0" y="3"/>
                    <a:pt x="0" y="6"/>
                  </a:cubicBezTo>
                  <a:cubicBezTo>
                    <a:pt x="0" y="120"/>
                    <a:pt x="0" y="120"/>
                    <a:pt x="0" y="120"/>
                  </a:cubicBezTo>
                  <a:cubicBezTo>
                    <a:pt x="0" y="123"/>
                    <a:pt x="2" y="125"/>
                    <a:pt x="5" y="125"/>
                  </a:cubicBezTo>
                  <a:cubicBezTo>
                    <a:pt x="81" y="125"/>
                    <a:pt x="81" y="125"/>
                    <a:pt x="81" y="125"/>
                  </a:cubicBezTo>
                  <a:cubicBezTo>
                    <a:pt x="81" y="129"/>
                    <a:pt x="81" y="133"/>
                    <a:pt x="81" y="134"/>
                  </a:cubicBezTo>
                  <a:cubicBezTo>
                    <a:pt x="80" y="134"/>
                    <a:pt x="80" y="135"/>
                    <a:pt x="79" y="136"/>
                  </a:cubicBezTo>
                  <a:cubicBezTo>
                    <a:pt x="65" y="136"/>
                    <a:pt x="41" y="137"/>
                    <a:pt x="35" y="139"/>
                  </a:cubicBezTo>
                  <a:cubicBezTo>
                    <a:pt x="34" y="140"/>
                    <a:pt x="34" y="140"/>
                    <a:pt x="34" y="140"/>
                  </a:cubicBezTo>
                  <a:cubicBezTo>
                    <a:pt x="34" y="140"/>
                    <a:pt x="57" y="145"/>
                    <a:pt x="91" y="145"/>
                  </a:cubicBezTo>
                  <a:cubicBezTo>
                    <a:pt x="91" y="145"/>
                    <a:pt x="133" y="145"/>
                    <a:pt x="148" y="140"/>
                  </a:cubicBezTo>
                  <a:cubicBezTo>
                    <a:pt x="147" y="139"/>
                    <a:pt x="147" y="139"/>
                    <a:pt x="147" y="139"/>
                  </a:cubicBezTo>
                  <a:cubicBezTo>
                    <a:pt x="147" y="139"/>
                    <a:pt x="125" y="137"/>
                    <a:pt x="103" y="136"/>
                  </a:cubicBezTo>
                  <a:cubicBezTo>
                    <a:pt x="102" y="135"/>
                    <a:pt x="101" y="134"/>
                    <a:pt x="101" y="134"/>
                  </a:cubicBezTo>
                  <a:cubicBezTo>
                    <a:pt x="101" y="133"/>
                    <a:pt x="101" y="129"/>
                    <a:pt x="101" y="125"/>
                  </a:cubicBezTo>
                  <a:cubicBezTo>
                    <a:pt x="176" y="125"/>
                    <a:pt x="176" y="125"/>
                    <a:pt x="176" y="125"/>
                  </a:cubicBezTo>
                  <a:cubicBezTo>
                    <a:pt x="179" y="125"/>
                    <a:pt x="181" y="123"/>
                    <a:pt x="181" y="120"/>
                  </a:cubicBezTo>
                  <a:cubicBezTo>
                    <a:pt x="181" y="6"/>
                    <a:pt x="181" y="6"/>
                    <a:pt x="181" y="6"/>
                  </a:cubicBezTo>
                  <a:cubicBezTo>
                    <a:pt x="181" y="3"/>
                    <a:pt x="179" y="0"/>
                    <a:pt x="176" y="0"/>
                  </a:cubicBezTo>
                  <a:close/>
                  <a:moveTo>
                    <a:pt x="175" y="118"/>
                  </a:moveTo>
                  <a:cubicBezTo>
                    <a:pt x="6" y="118"/>
                    <a:pt x="6" y="118"/>
                    <a:pt x="6" y="118"/>
                  </a:cubicBezTo>
                  <a:cubicBezTo>
                    <a:pt x="6" y="8"/>
                    <a:pt x="6" y="8"/>
                    <a:pt x="6" y="8"/>
                  </a:cubicBezTo>
                  <a:cubicBezTo>
                    <a:pt x="175" y="8"/>
                    <a:pt x="175" y="8"/>
                    <a:pt x="175" y="8"/>
                  </a:cubicBezTo>
                  <a:lnTo>
                    <a:pt x="175" y="11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9" name="Freeform 875"/>
            <p:cNvSpPr>
              <a:spLocks noEditPoints="1"/>
            </p:cNvSpPr>
            <p:nvPr/>
          </p:nvSpPr>
          <p:spPr bwMode="auto">
            <a:xfrm>
              <a:off x="5007649" y="6025386"/>
              <a:ext cx="157007" cy="128957"/>
            </a:xfrm>
            <a:custGeom>
              <a:avLst/>
              <a:gdLst>
                <a:gd name="T0" fmla="*/ 179 w 182"/>
                <a:gd name="T1" fmla="*/ 0 h 150"/>
                <a:gd name="T2" fmla="*/ 3 w 182"/>
                <a:gd name="T3" fmla="*/ 0 h 150"/>
                <a:gd name="T4" fmla="*/ 0 w 182"/>
                <a:gd name="T5" fmla="*/ 3 h 150"/>
                <a:gd name="T6" fmla="*/ 0 w 182"/>
                <a:gd name="T7" fmla="*/ 122 h 150"/>
                <a:gd name="T8" fmla="*/ 3 w 182"/>
                <a:gd name="T9" fmla="*/ 125 h 150"/>
                <a:gd name="T10" fmla="*/ 71 w 182"/>
                <a:gd name="T11" fmla="*/ 125 h 150"/>
                <a:gd name="T12" fmla="*/ 68 w 182"/>
                <a:gd name="T13" fmla="*/ 141 h 150"/>
                <a:gd name="T14" fmla="*/ 61 w 182"/>
                <a:gd name="T15" fmla="*/ 148 h 150"/>
                <a:gd name="T16" fmla="*/ 61 w 182"/>
                <a:gd name="T17" fmla="*/ 148 h 150"/>
                <a:gd name="T18" fmla="*/ 61 w 182"/>
                <a:gd name="T19" fmla="*/ 148 h 150"/>
                <a:gd name="T20" fmla="*/ 62 w 182"/>
                <a:gd name="T21" fmla="*/ 150 h 150"/>
                <a:gd name="T22" fmla="*/ 120 w 182"/>
                <a:gd name="T23" fmla="*/ 150 h 150"/>
                <a:gd name="T24" fmla="*/ 121 w 182"/>
                <a:gd name="T25" fmla="*/ 149 h 150"/>
                <a:gd name="T26" fmla="*/ 121 w 182"/>
                <a:gd name="T27" fmla="*/ 149 h 150"/>
                <a:gd name="T28" fmla="*/ 121 w 182"/>
                <a:gd name="T29" fmla="*/ 148 h 150"/>
                <a:gd name="T30" fmla="*/ 114 w 182"/>
                <a:gd name="T31" fmla="*/ 141 h 150"/>
                <a:gd name="T32" fmla="*/ 111 w 182"/>
                <a:gd name="T33" fmla="*/ 125 h 150"/>
                <a:gd name="T34" fmla="*/ 179 w 182"/>
                <a:gd name="T35" fmla="*/ 125 h 150"/>
                <a:gd name="T36" fmla="*/ 182 w 182"/>
                <a:gd name="T37" fmla="*/ 122 h 150"/>
                <a:gd name="T38" fmla="*/ 182 w 182"/>
                <a:gd name="T39" fmla="*/ 3 h 150"/>
                <a:gd name="T40" fmla="*/ 179 w 182"/>
                <a:gd name="T41" fmla="*/ 0 h 150"/>
                <a:gd name="T42" fmla="*/ 176 w 182"/>
                <a:gd name="T43" fmla="*/ 119 h 150"/>
                <a:gd name="T44" fmla="*/ 6 w 182"/>
                <a:gd name="T45" fmla="*/ 119 h 150"/>
                <a:gd name="T46" fmla="*/ 6 w 182"/>
                <a:gd name="T47" fmla="*/ 6 h 150"/>
                <a:gd name="T48" fmla="*/ 176 w 182"/>
                <a:gd name="T49" fmla="*/ 6 h 150"/>
                <a:gd name="T50" fmla="*/ 176 w 182"/>
                <a:gd name="T51" fmla="*/ 11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2" h="150">
                  <a:moveTo>
                    <a:pt x="179" y="0"/>
                  </a:moveTo>
                  <a:cubicBezTo>
                    <a:pt x="3" y="0"/>
                    <a:pt x="3" y="0"/>
                    <a:pt x="3" y="0"/>
                  </a:cubicBezTo>
                  <a:cubicBezTo>
                    <a:pt x="1" y="0"/>
                    <a:pt x="0" y="1"/>
                    <a:pt x="0" y="3"/>
                  </a:cubicBezTo>
                  <a:cubicBezTo>
                    <a:pt x="0" y="122"/>
                    <a:pt x="0" y="122"/>
                    <a:pt x="0" y="122"/>
                  </a:cubicBezTo>
                  <a:cubicBezTo>
                    <a:pt x="0" y="124"/>
                    <a:pt x="1" y="125"/>
                    <a:pt x="3" y="125"/>
                  </a:cubicBezTo>
                  <a:cubicBezTo>
                    <a:pt x="71" y="125"/>
                    <a:pt x="71" y="125"/>
                    <a:pt x="71" y="125"/>
                  </a:cubicBezTo>
                  <a:cubicBezTo>
                    <a:pt x="70" y="130"/>
                    <a:pt x="70" y="140"/>
                    <a:pt x="68" y="141"/>
                  </a:cubicBezTo>
                  <a:cubicBezTo>
                    <a:pt x="66" y="144"/>
                    <a:pt x="62" y="147"/>
                    <a:pt x="61" y="148"/>
                  </a:cubicBezTo>
                  <a:cubicBezTo>
                    <a:pt x="61" y="148"/>
                    <a:pt x="61" y="148"/>
                    <a:pt x="61" y="148"/>
                  </a:cubicBezTo>
                  <a:cubicBezTo>
                    <a:pt x="61" y="148"/>
                    <a:pt x="61" y="148"/>
                    <a:pt x="61" y="148"/>
                  </a:cubicBezTo>
                  <a:cubicBezTo>
                    <a:pt x="61" y="148"/>
                    <a:pt x="60" y="150"/>
                    <a:pt x="62" y="150"/>
                  </a:cubicBezTo>
                  <a:cubicBezTo>
                    <a:pt x="120" y="150"/>
                    <a:pt x="120" y="150"/>
                    <a:pt x="120" y="150"/>
                  </a:cubicBezTo>
                  <a:cubicBezTo>
                    <a:pt x="121" y="150"/>
                    <a:pt x="121" y="149"/>
                    <a:pt x="121" y="149"/>
                  </a:cubicBezTo>
                  <a:cubicBezTo>
                    <a:pt x="121" y="149"/>
                    <a:pt x="121" y="149"/>
                    <a:pt x="121" y="149"/>
                  </a:cubicBezTo>
                  <a:cubicBezTo>
                    <a:pt x="121" y="148"/>
                    <a:pt x="121" y="148"/>
                    <a:pt x="121" y="148"/>
                  </a:cubicBezTo>
                  <a:cubicBezTo>
                    <a:pt x="120" y="147"/>
                    <a:pt x="116" y="144"/>
                    <a:pt x="114" y="141"/>
                  </a:cubicBezTo>
                  <a:cubicBezTo>
                    <a:pt x="112" y="140"/>
                    <a:pt x="111" y="130"/>
                    <a:pt x="111" y="125"/>
                  </a:cubicBezTo>
                  <a:cubicBezTo>
                    <a:pt x="179" y="125"/>
                    <a:pt x="179" y="125"/>
                    <a:pt x="179" y="125"/>
                  </a:cubicBezTo>
                  <a:cubicBezTo>
                    <a:pt x="181" y="125"/>
                    <a:pt x="182" y="124"/>
                    <a:pt x="182" y="122"/>
                  </a:cubicBezTo>
                  <a:cubicBezTo>
                    <a:pt x="182" y="3"/>
                    <a:pt x="182" y="3"/>
                    <a:pt x="182" y="3"/>
                  </a:cubicBezTo>
                  <a:cubicBezTo>
                    <a:pt x="182" y="1"/>
                    <a:pt x="181" y="0"/>
                    <a:pt x="179" y="0"/>
                  </a:cubicBezTo>
                  <a:close/>
                  <a:moveTo>
                    <a:pt x="176" y="119"/>
                  </a:moveTo>
                  <a:cubicBezTo>
                    <a:pt x="6" y="119"/>
                    <a:pt x="6" y="119"/>
                    <a:pt x="6" y="119"/>
                  </a:cubicBezTo>
                  <a:cubicBezTo>
                    <a:pt x="6" y="6"/>
                    <a:pt x="6" y="6"/>
                    <a:pt x="6" y="6"/>
                  </a:cubicBezTo>
                  <a:cubicBezTo>
                    <a:pt x="176" y="6"/>
                    <a:pt x="176" y="6"/>
                    <a:pt x="176" y="6"/>
                  </a:cubicBezTo>
                  <a:lnTo>
                    <a:pt x="176" y="11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0" name="Freeform 876"/>
            <p:cNvSpPr>
              <a:spLocks noEditPoints="1"/>
            </p:cNvSpPr>
            <p:nvPr/>
          </p:nvSpPr>
          <p:spPr bwMode="auto">
            <a:xfrm>
              <a:off x="5857889" y="6037407"/>
              <a:ext cx="210921" cy="118028"/>
            </a:xfrm>
            <a:custGeom>
              <a:avLst/>
              <a:gdLst>
                <a:gd name="T0" fmla="*/ 245 w 245"/>
                <a:gd name="T1" fmla="*/ 124 h 137"/>
                <a:gd name="T2" fmla="*/ 242 w 245"/>
                <a:gd name="T3" fmla="*/ 123 h 137"/>
                <a:gd name="T4" fmla="*/ 234 w 245"/>
                <a:gd name="T5" fmla="*/ 123 h 137"/>
                <a:gd name="T6" fmla="*/ 232 w 245"/>
                <a:gd name="T7" fmla="*/ 123 h 137"/>
                <a:gd name="T8" fmla="*/ 221 w 245"/>
                <a:gd name="T9" fmla="*/ 123 h 137"/>
                <a:gd name="T10" fmla="*/ 221 w 245"/>
                <a:gd name="T11" fmla="*/ 5 h 137"/>
                <a:gd name="T12" fmla="*/ 220 w 245"/>
                <a:gd name="T13" fmla="*/ 2 h 137"/>
                <a:gd name="T14" fmla="*/ 217 w 245"/>
                <a:gd name="T15" fmla="*/ 0 h 137"/>
                <a:gd name="T16" fmla="*/ 29 w 245"/>
                <a:gd name="T17" fmla="*/ 0 h 137"/>
                <a:gd name="T18" fmla="*/ 25 w 245"/>
                <a:gd name="T19" fmla="*/ 2 h 137"/>
                <a:gd name="T20" fmla="*/ 24 w 245"/>
                <a:gd name="T21" fmla="*/ 5 h 137"/>
                <a:gd name="T22" fmla="*/ 24 w 245"/>
                <a:gd name="T23" fmla="*/ 123 h 137"/>
                <a:gd name="T24" fmla="*/ 3 w 245"/>
                <a:gd name="T25" fmla="*/ 123 h 137"/>
                <a:gd name="T26" fmla="*/ 0 w 245"/>
                <a:gd name="T27" fmla="*/ 124 h 137"/>
                <a:gd name="T28" fmla="*/ 0 w 245"/>
                <a:gd name="T29" fmla="*/ 133 h 137"/>
                <a:gd name="T30" fmla="*/ 0 w 245"/>
                <a:gd name="T31" fmla="*/ 133 h 137"/>
                <a:gd name="T32" fmla="*/ 7 w 245"/>
                <a:gd name="T33" fmla="*/ 136 h 137"/>
                <a:gd name="T34" fmla="*/ 25 w 245"/>
                <a:gd name="T35" fmla="*/ 136 h 137"/>
                <a:gd name="T36" fmla="*/ 28 w 245"/>
                <a:gd name="T37" fmla="*/ 136 h 137"/>
                <a:gd name="T38" fmla="*/ 123 w 245"/>
                <a:gd name="T39" fmla="*/ 136 h 137"/>
                <a:gd name="T40" fmla="*/ 220 w 245"/>
                <a:gd name="T41" fmla="*/ 136 h 137"/>
                <a:gd name="T42" fmla="*/ 238 w 245"/>
                <a:gd name="T43" fmla="*/ 136 h 137"/>
                <a:gd name="T44" fmla="*/ 245 w 245"/>
                <a:gd name="T45" fmla="*/ 133 h 137"/>
                <a:gd name="T46" fmla="*/ 245 w 245"/>
                <a:gd name="T47" fmla="*/ 133 h 137"/>
                <a:gd name="T48" fmla="*/ 245 w 245"/>
                <a:gd name="T49" fmla="*/ 133 h 137"/>
                <a:gd name="T50" fmla="*/ 245 w 245"/>
                <a:gd name="T51" fmla="*/ 124 h 137"/>
                <a:gd name="T52" fmla="*/ 213 w 245"/>
                <a:gd name="T53" fmla="*/ 115 h 137"/>
                <a:gd name="T54" fmla="*/ 33 w 245"/>
                <a:gd name="T55" fmla="*/ 115 h 137"/>
                <a:gd name="T56" fmla="*/ 33 w 245"/>
                <a:gd name="T57" fmla="*/ 9 h 137"/>
                <a:gd name="T58" fmla="*/ 213 w 245"/>
                <a:gd name="T59" fmla="*/ 9 h 137"/>
                <a:gd name="T60" fmla="*/ 213 w 245"/>
                <a:gd name="T61" fmla="*/ 11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5" h="137">
                  <a:moveTo>
                    <a:pt x="245" y="124"/>
                  </a:moveTo>
                  <a:cubicBezTo>
                    <a:pt x="245" y="124"/>
                    <a:pt x="243" y="123"/>
                    <a:pt x="242" y="123"/>
                  </a:cubicBezTo>
                  <a:cubicBezTo>
                    <a:pt x="234" y="123"/>
                    <a:pt x="234" y="123"/>
                    <a:pt x="234" y="123"/>
                  </a:cubicBezTo>
                  <a:cubicBezTo>
                    <a:pt x="232" y="123"/>
                    <a:pt x="232" y="123"/>
                    <a:pt x="232" y="123"/>
                  </a:cubicBezTo>
                  <a:cubicBezTo>
                    <a:pt x="221" y="123"/>
                    <a:pt x="221" y="123"/>
                    <a:pt x="221" y="123"/>
                  </a:cubicBezTo>
                  <a:cubicBezTo>
                    <a:pt x="221" y="5"/>
                    <a:pt x="221" y="5"/>
                    <a:pt x="221" y="5"/>
                  </a:cubicBezTo>
                  <a:cubicBezTo>
                    <a:pt x="221" y="4"/>
                    <a:pt x="221" y="3"/>
                    <a:pt x="220" y="2"/>
                  </a:cubicBezTo>
                  <a:cubicBezTo>
                    <a:pt x="219" y="1"/>
                    <a:pt x="218" y="0"/>
                    <a:pt x="217" y="0"/>
                  </a:cubicBezTo>
                  <a:cubicBezTo>
                    <a:pt x="29" y="0"/>
                    <a:pt x="29" y="0"/>
                    <a:pt x="29" y="0"/>
                  </a:cubicBezTo>
                  <a:cubicBezTo>
                    <a:pt x="27" y="0"/>
                    <a:pt x="26" y="1"/>
                    <a:pt x="25" y="2"/>
                  </a:cubicBezTo>
                  <a:cubicBezTo>
                    <a:pt x="24" y="3"/>
                    <a:pt x="24" y="4"/>
                    <a:pt x="24" y="5"/>
                  </a:cubicBezTo>
                  <a:cubicBezTo>
                    <a:pt x="24" y="123"/>
                    <a:pt x="24" y="123"/>
                    <a:pt x="24" y="123"/>
                  </a:cubicBezTo>
                  <a:cubicBezTo>
                    <a:pt x="3" y="123"/>
                    <a:pt x="3" y="123"/>
                    <a:pt x="3" y="123"/>
                  </a:cubicBezTo>
                  <a:cubicBezTo>
                    <a:pt x="2" y="123"/>
                    <a:pt x="0" y="124"/>
                    <a:pt x="0" y="124"/>
                  </a:cubicBezTo>
                  <a:cubicBezTo>
                    <a:pt x="0" y="133"/>
                    <a:pt x="0" y="133"/>
                    <a:pt x="0" y="133"/>
                  </a:cubicBezTo>
                  <a:cubicBezTo>
                    <a:pt x="0" y="133"/>
                    <a:pt x="0" y="133"/>
                    <a:pt x="0" y="133"/>
                  </a:cubicBezTo>
                  <a:cubicBezTo>
                    <a:pt x="3" y="137"/>
                    <a:pt x="6" y="136"/>
                    <a:pt x="7" y="136"/>
                  </a:cubicBezTo>
                  <a:cubicBezTo>
                    <a:pt x="25" y="136"/>
                    <a:pt x="25" y="136"/>
                    <a:pt x="25" y="136"/>
                  </a:cubicBezTo>
                  <a:cubicBezTo>
                    <a:pt x="28" y="136"/>
                    <a:pt x="28" y="136"/>
                    <a:pt x="28" y="136"/>
                  </a:cubicBezTo>
                  <a:cubicBezTo>
                    <a:pt x="123" y="136"/>
                    <a:pt x="123" y="136"/>
                    <a:pt x="123" y="136"/>
                  </a:cubicBezTo>
                  <a:cubicBezTo>
                    <a:pt x="220" y="136"/>
                    <a:pt x="220" y="136"/>
                    <a:pt x="220" y="136"/>
                  </a:cubicBezTo>
                  <a:cubicBezTo>
                    <a:pt x="238" y="136"/>
                    <a:pt x="238" y="136"/>
                    <a:pt x="238" y="136"/>
                  </a:cubicBezTo>
                  <a:cubicBezTo>
                    <a:pt x="240" y="136"/>
                    <a:pt x="242" y="137"/>
                    <a:pt x="245" y="133"/>
                  </a:cubicBezTo>
                  <a:cubicBezTo>
                    <a:pt x="245" y="133"/>
                    <a:pt x="245" y="133"/>
                    <a:pt x="245" y="133"/>
                  </a:cubicBezTo>
                  <a:cubicBezTo>
                    <a:pt x="245" y="133"/>
                    <a:pt x="245" y="133"/>
                    <a:pt x="245" y="133"/>
                  </a:cubicBezTo>
                  <a:lnTo>
                    <a:pt x="245" y="124"/>
                  </a:lnTo>
                  <a:close/>
                  <a:moveTo>
                    <a:pt x="213" y="115"/>
                  </a:moveTo>
                  <a:cubicBezTo>
                    <a:pt x="33" y="115"/>
                    <a:pt x="33" y="115"/>
                    <a:pt x="33" y="115"/>
                  </a:cubicBezTo>
                  <a:cubicBezTo>
                    <a:pt x="33" y="9"/>
                    <a:pt x="33" y="9"/>
                    <a:pt x="33" y="9"/>
                  </a:cubicBezTo>
                  <a:cubicBezTo>
                    <a:pt x="213" y="9"/>
                    <a:pt x="213" y="9"/>
                    <a:pt x="213" y="9"/>
                  </a:cubicBezTo>
                  <a:lnTo>
                    <a:pt x="213" y="11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1" name="Freeform 877"/>
            <p:cNvSpPr>
              <a:spLocks noEditPoints="1"/>
            </p:cNvSpPr>
            <p:nvPr/>
          </p:nvSpPr>
          <p:spPr bwMode="auto">
            <a:xfrm>
              <a:off x="7018863" y="6026114"/>
              <a:ext cx="191978" cy="128228"/>
            </a:xfrm>
            <a:custGeom>
              <a:avLst/>
              <a:gdLst>
                <a:gd name="T0" fmla="*/ 59 w 223"/>
                <a:gd name="T1" fmla="*/ 4 h 149"/>
                <a:gd name="T2" fmla="*/ 0 w 223"/>
                <a:gd name="T3" fmla="*/ 47 h 149"/>
                <a:gd name="T4" fmla="*/ 154 w 223"/>
                <a:gd name="T5" fmla="*/ 149 h 149"/>
                <a:gd name="T6" fmla="*/ 223 w 223"/>
                <a:gd name="T7" fmla="*/ 93 h 149"/>
                <a:gd name="T8" fmla="*/ 44 w 223"/>
                <a:gd name="T9" fmla="*/ 28 h 149"/>
                <a:gd name="T10" fmla="*/ 135 w 223"/>
                <a:gd name="T11" fmla="*/ 125 h 149"/>
                <a:gd name="T12" fmla="*/ 85 w 223"/>
                <a:gd name="T13" fmla="*/ 14 h 149"/>
                <a:gd name="T14" fmla="*/ 167 w 223"/>
                <a:gd name="T15" fmla="*/ 138 h 149"/>
                <a:gd name="T16" fmla="*/ 167 w 223"/>
                <a:gd name="T17" fmla="*/ 138 h 149"/>
                <a:gd name="T18" fmla="*/ 169 w 223"/>
                <a:gd name="T19" fmla="*/ 140 h 149"/>
                <a:gd name="T20" fmla="*/ 171 w 223"/>
                <a:gd name="T21" fmla="*/ 136 h 149"/>
                <a:gd name="T22" fmla="*/ 170 w 223"/>
                <a:gd name="T23" fmla="*/ 139 h 149"/>
                <a:gd name="T24" fmla="*/ 172 w 223"/>
                <a:gd name="T25" fmla="*/ 135 h 149"/>
                <a:gd name="T26" fmla="*/ 172 w 223"/>
                <a:gd name="T27" fmla="*/ 135 h 149"/>
                <a:gd name="T28" fmla="*/ 174 w 223"/>
                <a:gd name="T29" fmla="*/ 136 h 149"/>
                <a:gd name="T30" fmla="*/ 176 w 223"/>
                <a:gd name="T31" fmla="*/ 133 h 149"/>
                <a:gd name="T32" fmla="*/ 174 w 223"/>
                <a:gd name="T33" fmla="*/ 135 h 149"/>
                <a:gd name="T34" fmla="*/ 176 w 223"/>
                <a:gd name="T35" fmla="*/ 131 h 149"/>
                <a:gd name="T36" fmla="*/ 176 w 223"/>
                <a:gd name="T37" fmla="*/ 131 h 149"/>
                <a:gd name="T38" fmla="*/ 178 w 223"/>
                <a:gd name="T39" fmla="*/ 133 h 149"/>
                <a:gd name="T40" fmla="*/ 180 w 223"/>
                <a:gd name="T41" fmla="*/ 129 h 149"/>
                <a:gd name="T42" fmla="*/ 179 w 223"/>
                <a:gd name="T43" fmla="*/ 132 h 149"/>
                <a:gd name="T44" fmla="*/ 181 w 223"/>
                <a:gd name="T45" fmla="*/ 128 h 149"/>
                <a:gd name="T46" fmla="*/ 181 w 223"/>
                <a:gd name="T47" fmla="*/ 128 h 149"/>
                <a:gd name="T48" fmla="*/ 182 w 223"/>
                <a:gd name="T49" fmla="*/ 130 h 149"/>
                <a:gd name="T50" fmla="*/ 182 w 223"/>
                <a:gd name="T51" fmla="*/ 114 h 149"/>
                <a:gd name="T52" fmla="*/ 180 w 223"/>
                <a:gd name="T53" fmla="*/ 114 h 149"/>
                <a:gd name="T54" fmla="*/ 178 w 223"/>
                <a:gd name="T55" fmla="*/ 114 h 149"/>
                <a:gd name="T56" fmla="*/ 174 w 223"/>
                <a:gd name="T57" fmla="*/ 112 h 149"/>
                <a:gd name="T58" fmla="*/ 172 w 223"/>
                <a:gd name="T59" fmla="*/ 108 h 149"/>
                <a:gd name="T60" fmla="*/ 174 w 223"/>
                <a:gd name="T61" fmla="*/ 106 h 149"/>
                <a:gd name="T62" fmla="*/ 177 w 223"/>
                <a:gd name="T63" fmla="*/ 104 h 149"/>
                <a:gd name="T64" fmla="*/ 180 w 223"/>
                <a:gd name="T65" fmla="*/ 104 h 149"/>
                <a:gd name="T66" fmla="*/ 183 w 223"/>
                <a:gd name="T67" fmla="*/ 104 h 149"/>
                <a:gd name="T68" fmla="*/ 187 w 223"/>
                <a:gd name="T69" fmla="*/ 106 h 149"/>
                <a:gd name="T70" fmla="*/ 188 w 223"/>
                <a:gd name="T71" fmla="*/ 109 h 149"/>
                <a:gd name="T72" fmla="*/ 187 w 223"/>
                <a:gd name="T73" fmla="*/ 112 h 149"/>
                <a:gd name="T74" fmla="*/ 184 w 223"/>
                <a:gd name="T75" fmla="*/ 114 h 149"/>
                <a:gd name="T76" fmla="*/ 185 w 223"/>
                <a:gd name="T77" fmla="*/ 128 h 149"/>
                <a:gd name="T78" fmla="*/ 201 w 223"/>
                <a:gd name="T79" fmla="*/ 118 h 149"/>
                <a:gd name="T80" fmla="*/ 205 w 223"/>
                <a:gd name="T81" fmla="*/ 112 h 149"/>
                <a:gd name="T82" fmla="*/ 205 w 223"/>
                <a:gd name="T83" fmla="*/ 113 h 149"/>
                <a:gd name="T84" fmla="*/ 207 w 223"/>
                <a:gd name="T85" fmla="*/ 109 h 149"/>
                <a:gd name="T86" fmla="*/ 207 w 223"/>
                <a:gd name="T87" fmla="*/ 113 h 149"/>
                <a:gd name="T88" fmla="*/ 207 w 223"/>
                <a:gd name="T89" fmla="*/ 113 h 149"/>
                <a:gd name="T90" fmla="*/ 209 w 223"/>
                <a:gd name="T91" fmla="*/ 109 h 149"/>
                <a:gd name="T92" fmla="*/ 210 w 223"/>
                <a:gd name="T93" fmla="*/ 110 h 149"/>
                <a:gd name="T94" fmla="*/ 211 w 223"/>
                <a:gd name="T95" fmla="*/ 106 h 149"/>
                <a:gd name="T96" fmla="*/ 211 w 223"/>
                <a:gd name="T97" fmla="*/ 110 h 149"/>
                <a:gd name="T98" fmla="*/ 211 w 223"/>
                <a:gd name="T99" fmla="*/ 110 h 149"/>
                <a:gd name="T100" fmla="*/ 213 w 223"/>
                <a:gd name="T101" fmla="*/ 106 h 149"/>
                <a:gd name="T102" fmla="*/ 213 w 223"/>
                <a:gd name="T103" fmla="*/ 10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149">
                  <a:moveTo>
                    <a:pt x="221" y="88"/>
                  </a:moveTo>
                  <a:cubicBezTo>
                    <a:pt x="219" y="85"/>
                    <a:pt x="215" y="83"/>
                    <a:pt x="215" y="83"/>
                  </a:cubicBezTo>
                  <a:cubicBezTo>
                    <a:pt x="76" y="4"/>
                    <a:pt x="76" y="4"/>
                    <a:pt x="76" y="4"/>
                  </a:cubicBezTo>
                  <a:cubicBezTo>
                    <a:pt x="76" y="4"/>
                    <a:pt x="68" y="0"/>
                    <a:pt x="59" y="4"/>
                  </a:cubicBezTo>
                  <a:cubicBezTo>
                    <a:pt x="59" y="4"/>
                    <a:pt x="51" y="9"/>
                    <a:pt x="49" y="10"/>
                  </a:cubicBezTo>
                  <a:cubicBezTo>
                    <a:pt x="48" y="11"/>
                    <a:pt x="5" y="36"/>
                    <a:pt x="4" y="37"/>
                  </a:cubicBezTo>
                  <a:cubicBezTo>
                    <a:pt x="1" y="38"/>
                    <a:pt x="0" y="40"/>
                    <a:pt x="0" y="42"/>
                  </a:cubicBezTo>
                  <a:cubicBezTo>
                    <a:pt x="0" y="44"/>
                    <a:pt x="0" y="47"/>
                    <a:pt x="0" y="47"/>
                  </a:cubicBezTo>
                  <a:cubicBezTo>
                    <a:pt x="0" y="51"/>
                    <a:pt x="0" y="51"/>
                    <a:pt x="0" y="51"/>
                  </a:cubicBezTo>
                  <a:cubicBezTo>
                    <a:pt x="0" y="51"/>
                    <a:pt x="0" y="54"/>
                    <a:pt x="3" y="56"/>
                  </a:cubicBezTo>
                  <a:cubicBezTo>
                    <a:pt x="5" y="58"/>
                    <a:pt x="139" y="144"/>
                    <a:pt x="139" y="144"/>
                  </a:cubicBezTo>
                  <a:cubicBezTo>
                    <a:pt x="139" y="144"/>
                    <a:pt x="146" y="149"/>
                    <a:pt x="154" y="149"/>
                  </a:cubicBezTo>
                  <a:cubicBezTo>
                    <a:pt x="162" y="149"/>
                    <a:pt x="167" y="145"/>
                    <a:pt x="170" y="143"/>
                  </a:cubicBezTo>
                  <a:cubicBezTo>
                    <a:pt x="172" y="141"/>
                    <a:pt x="219" y="109"/>
                    <a:pt x="219" y="109"/>
                  </a:cubicBezTo>
                  <a:cubicBezTo>
                    <a:pt x="219" y="109"/>
                    <a:pt x="223" y="106"/>
                    <a:pt x="223" y="102"/>
                  </a:cubicBezTo>
                  <a:cubicBezTo>
                    <a:pt x="223" y="93"/>
                    <a:pt x="223" y="93"/>
                    <a:pt x="223" y="93"/>
                  </a:cubicBezTo>
                  <a:cubicBezTo>
                    <a:pt x="223" y="93"/>
                    <a:pt x="223" y="90"/>
                    <a:pt x="221" y="88"/>
                  </a:cubicBezTo>
                  <a:close/>
                  <a:moveTo>
                    <a:pt x="39" y="26"/>
                  </a:moveTo>
                  <a:cubicBezTo>
                    <a:pt x="40" y="25"/>
                    <a:pt x="43" y="25"/>
                    <a:pt x="44" y="26"/>
                  </a:cubicBezTo>
                  <a:cubicBezTo>
                    <a:pt x="46" y="26"/>
                    <a:pt x="45" y="27"/>
                    <a:pt x="44" y="28"/>
                  </a:cubicBezTo>
                  <a:cubicBezTo>
                    <a:pt x="42" y="29"/>
                    <a:pt x="40" y="30"/>
                    <a:pt x="38" y="29"/>
                  </a:cubicBezTo>
                  <a:cubicBezTo>
                    <a:pt x="37" y="28"/>
                    <a:pt x="37" y="27"/>
                    <a:pt x="39" y="26"/>
                  </a:cubicBezTo>
                  <a:close/>
                  <a:moveTo>
                    <a:pt x="137" y="125"/>
                  </a:moveTo>
                  <a:cubicBezTo>
                    <a:pt x="137" y="126"/>
                    <a:pt x="136" y="126"/>
                    <a:pt x="135" y="125"/>
                  </a:cubicBezTo>
                  <a:cubicBezTo>
                    <a:pt x="20" y="52"/>
                    <a:pt x="20" y="52"/>
                    <a:pt x="20" y="52"/>
                  </a:cubicBezTo>
                  <a:cubicBezTo>
                    <a:pt x="19" y="52"/>
                    <a:pt x="19" y="51"/>
                    <a:pt x="20" y="51"/>
                  </a:cubicBezTo>
                  <a:cubicBezTo>
                    <a:pt x="82" y="14"/>
                    <a:pt x="82" y="14"/>
                    <a:pt x="82" y="14"/>
                  </a:cubicBezTo>
                  <a:cubicBezTo>
                    <a:pt x="83" y="13"/>
                    <a:pt x="84" y="13"/>
                    <a:pt x="85" y="14"/>
                  </a:cubicBezTo>
                  <a:cubicBezTo>
                    <a:pt x="200" y="80"/>
                    <a:pt x="200" y="80"/>
                    <a:pt x="200" y="80"/>
                  </a:cubicBezTo>
                  <a:cubicBezTo>
                    <a:pt x="201" y="80"/>
                    <a:pt x="201" y="81"/>
                    <a:pt x="200" y="81"/>
                  </a:cubicBezTo>
                  <a:lnTo>
                    <a:pt x="137" y="125"/>
                  </a:lnTo>
                  <a:close/>
                  <a:moveTo>
                    <a:pt x="167" y="138"/>
                  </a:moveTo>
                  <a:cubicBezTo>
                    <a:pt x="167" y="137"/>
                    <a:pt x="168" y="137"/>
                    <a:pt x="168" y="137"/>
                  </a:cubicBezTo>
                  <a:cubicBezTo>
                    <a:pt x="168" y="137"/>
                    <a:pt x="169" y="137"/>
                    <a:pt x="169" y="137"/>
                  </a:cubicBezTo>
                  <a:cubicBezTo>
                    <a:pt x="169" y="138"/>
                    <a:pt x="168" y="138"/>
                    <a:pt x="168" y="138"/>
                  </a:cubicBezTo>
                  <a:cubicBezTo>
                    <a:pt x="168" y="139"/>
                    <a:pt x="167" y="138"/>
                    <a:pt x="167" y="138"/>
                  </a:cubicBezTo>
                  <a:close/>
                  <a:moveTo>
                    <a:pt x="168" y="141"/>
                  </a:moveTo>
                  <a:cubicBezTo>
                    <a:pt x="168" y="141"/>
                    <a:pt x="167" y="141"/>
                    <a:pt x="167" y="140"/>
                  </a:cubicBezTo>
                  <a:cubicBezTo>
                    <a:pt x="167" y="140"/>
                    <a:pt x="168" y="139"/>
                    <a:pt x="168" y="139"/>
                  </a:cubicBezTo>
                  <a:cubicBezTo>
                    <a:pt x="169" y="139"/>
                    <a:pt x="169" y="139"/>
                    <a:pt x="169" y="140"/>
                  </a:cubicBezTo>
                  <a:cubicBezTo>
                    <a:pt x="169" y="140"/>
                    <a:pt x="169" y="141"/>
                    <a:pt x="168" y="141"/>
                  </a:cubicBezTo>
                  <a:close/>
                  <a:moveTo>
                    <a:pt x="170" y="136"/>
                  </a:moveTo>
                  <a:cubicBezTo>
                    <a:pt x="170" y="136"/>
                    <a:pt x="170" y="135"/>
                    <a:pt x="170" y="135"/>
                  </a:cubicBezTo>
                  <a:cubicBezTo>
                    <a:pt x="171" y="135"/>
                    <a:pt x="171" y="135"/>
                    <a:pt x="171" y="136"/>
                  </a:cubicBezTo>
                  <a:cubicBezTo>
                    <a:pt x="171" y="136"/>
                    <a:pt x="171" y="137"/>
                    <a:pt x="170" y="137"/>
                  </a:cubicBezTo>
                  <a:cubicBezTo>
                    <a:pt x="170" y="137"/>
                    <a:pt x="170" y="137"/>
                    <a:pt x="170" y="136"/>
                  </a:cubicBezTo>
                  <a:close/>
                  <a:moveTo>
                    <a:pt x="171" y="139"/>
                  </a:moveTo>
                  <a:cubicBezTo>
                    <a:pt x="170" y="139"/>
                    <a:pt x="170" y="139"/>
                    <a:pt x="170" y="139"/>
                  </a:cubicBezTo>
                  <a:cubicBezTo>
                    <a:pt x="170" y="138"/>
                    <a:pt x="170" y="138"/>
                    <a:pt x="171" y="138"/>
                  </a:cubicBezTo>
                  <a:cubicBezTo>
                    <a:pt x="171" y="137"/>
                    <a:pt x="171" y="138"/>
                    <a:pt x="171" y="138"/>
                  </a:cubicBezTo>
                  <a:cubicBezTo>
                    <a:pt x="171" y="139"/>
                    <a:pt x="171" y="139"/>
                    <a:pt x="171" y="139"/>
                  </a:cubicBezTo>
                  <a:close/>
                  <a:moveTo>
                    <a:pt x="172" y="135"/>
                  </a:moveTo>
                  <a:cubicBezTo>
                    <a:pt x="172" y="134"/>
                    <a:pt x="172" y="134"/>
                    <a:pt x="173" y="134"/>
                  </a:cubicBezTo>
                  <a:cubicBezTo>
                    <a:pt x="173" y="133"/>
                    <a:pt x="173" y="134"/>
                    <a:pt x="173" y="134"/>
                  </a:cubicBezTo>
                  <a:cubicBezTo>
                    <a:pt x="173" y="134"/>
                    <a:pt x="173" y="135"/>
                    <a:pt x="173" y="135"/>
                  </a:cubicBezTo>
                  <a:cubicBezTo>
                    <a:pt x="172" y="135"/>
                    <a:pt x="172" y="135"/>
                    <a:pt x="172" y="135"/>
                  </a:cubicBezTo>
                  <a:close/>
                  <a:moveTo>
                    <a:pt x="173" y="137"/>
                  </a:moveTo>
                  <a:cubicBezTo>
                    <a:pt x="172" y="138"/>
                    <a:pt x="172" y="137"/>
                    <a:pt x="172" y="137"/>
                  </a:cubicBezTo>
                  <a:cubicBezTo>
                    <a:pt x="172" y="136"/>
                    <a:pt x="172" y="136"/>
                    <a:pt x="173" y="136"/>
                  </a:cubicBezTo>
                  <a:cubicBezTo>
                    <a:pt x="173" y="136"/>
                    <a:pt x="174" y="136"/>
                    <a:pt x="174" y="136"/>
                  </a:cubicBezTo>
                  <a:cubicBezTo>
                    <a:pt x="174" y="137"/>
                    <a:pt x="173" y="137"/>
                    <a:pt x="173" y="137"/>
                  </a:cubicBezTo>
                  <a:close/>
                  <a:moveTo>
                    <a:pt x="174" y="133"/>
                  </a:moveTo>
                  <a:cubicBezTo>
                    <a:pt x="174" y="133"/>
                    <a:pt x="174" y="132"/>
                    <a:pt x="175" y="132"/>
                  </a:cubicBezTo>
                  <a:cubicBezTo>
                    <a:pt x="175" y="132"/>
                    <a:pt x="176" y="132"/>
                    <a:pt x="176" y="133"/>
                  </a:cubicBezTo>
                  <a:cubicBezTo>
                    <a:pt x="176" y="133"/>
                    <a:pt x="175" y="133"/>
                    <a:pt x="175" y="134"/>
                  </a:cubicBezTo>
                  <a:cubicBezTo>
                    <a:pt x="174" y="134"/>
                    <a:pt x="174" y="133"/>
                    <a:pt x="174" y="133"/>
                  </a:cubicBezTo>
                  <a:close/>
                  <a:moveTo>
                    <a:pt x="175" y="136"/>
                  </a:moveTo>
                  <a:cubicBezTo>
                    <a:pt x="175" y="136"/>
                    <a:pt x="174" y="136"/>
                    <a:pt x="174" y="135"/>
                  </a:cubicBezTo>
                  <a:cubicBezTo>
                    <a:pt x="174" y="135"/>
                    <a:pt x="175" y="134"/>
                    <a:pt x="175" y="134"/>
                  </a:cubicBezTo>
                  <a:cubicBezTo>
                    <a:pt x="175" y="134"/>
                    <a:pt x="176" y="134"/>
                    <a:pt x="176" y="135"/>
                  </a:cubicBezTo>
                  <a:cubicBezTo>
                    <a:pt x="176" y="135"/>
                    <a:pt x="175" y="136"/>
                    <a:pt x="175" y="136"/>
                  </a:cubicBezTo>
                  <a:close/>
                  <a:moveTo>
                    <a:pt x="176" y="131"/>
                  </a:moveTo>
                  <a:cubicBezTo>
                    <a:pt x="176" y="131"/>
                    <a:pt x="177" y="130"/>
                    <a:pt x="177" y="130"/>
                  </a:cubicBezTo>
                  <a:cubicBezTo>
                    <a:pt x="177" y="130"/>
                    <a:pt x="178" y="130"/>
                    <a:pt x="178" y="131"/>
                  </a:cubicBezTo>
                  <a:cubicBezTo>
                    <a:pt x="178" y="131"/>
                    <a:pt x="177" y="132"/>
                    <a:pt x="177" y="132"/>
                  </a:cubicBezTo>
                  <a:cubicBezTo>
                    <a:pt x="177" y="132"/>
                    <a:pt x="176" y="132"/>
                    <a:pt x="176" y="131"/>
                  </a:cubicBezTo>
                  <a:close/>
                  <a:moveTo>
                    <a:pt x="177" y="134"/>
                  </a:moveTo>
                  <a:cubicBezTo>
                    <a:pt x="177" y="134"/>
                    <a:pt x="177" y="134"/>
                    <a:pt x="177" y="134"/>
                  </a:cubicBezTo>
                  <a:cubicBezTo>
                    <a:pt x="177" y="133"/>
                    <a:pt x="177" y="133"/>
                    <a:pt x="177" y="133"/>
                  </a:cubicBezTo>
                  <a:cubicBezTo>
                    <a:pt x="178" y="133"/>
                    <a:pt x="178" y="133"/>
                    <a:pt x="178" y="133"/>
                  </a:cubicBezTo>
                  <a:cubicBezTo>
                    <a:pt x="178" y="134"/>
                    <a:pt x="178" y="134"/>
                    <a:pt x="177" y="134"/>
                  </a:cubicBezTo>
                  <a:close/>
                  <a:moveTo>
                    <a:pt x="179" y="130"/>
                  </a:moveTo>
                  <a:cubicBezTo>
                    <a:pt x="179" y="129"/>
                    <a:pt x="179" y="129"/>
                    <a:pt x="179" y="129"/>
                  </a:cubicBezTo>
                  <a:cubicBezTo>
                    <a:pt x="180" y="129"/>
                    <a:pt x="180" y="129"/>
                    <a:pt x="180" y="129"/>
                  </a:cubicBezTo>
                  <a:cubicBezTo>
                    <a:pt x="180" y="130"/>
                    <a:pt x="180" y="130"/>
                    <a:pt x="179" y="130"/>
                  </a:cubicBezTo>
                  <a:cubicBezTo>
                    <a:pt x="179" y="130"/>
                    <a:pt x="179" y="130"/>
                    <a:pt x="179" y="130"/>
                  </a:cubicBezTo>
                  <a:close/>
                  <a:moveTo>
                    <a:pt x="179" y="133"/>
                  </a:moveTo>
                  <a:cubicBezTo>
                    <a:pt x="179" y="133"/>
                    <a:pt x="179" y="132"/>
                    <a:pt x="179" y="132"/>
                  </a:cubicBezTo>
                  <a:cubicBezTo>
                    <a:pt x="179" y="132"/>
                    <a:pt x="179" y="131"/>
                    <a:pt x="179" y="131"/>
                  </a:cubicBezTo>
                  <a:cubicBezTo>
                    <a:pt x="180" y="131"/>
                    <a:pt x="180" y="131"/>
                    <a:pt x="180" y="132"/>
                  </a:cubicBezTo>
                  <a:cubicBezTo>
                    <a:pt x="180" y="132"/>
                    <a:pt x="180" y="132"/>
                    <a:pt x="179" y="133"/>
                  </a:cubicBezTo>
                  <a:close/>
                  <a:moveTo>
                    <a:pt x="181" y="128"/>
                  </a:moveTo>
                  <a:cubicBezTo>
                    <a:pt x="181" y="128"/>
                    <a:pt x="181" y="127"/>
                    <a:pt x="181" y="127"/>
                  </a:cubicBezTo>
                  <a:cubicBezTo>
                    <a:pt x="182" y="127"/>
                    <a:pt x="182" y="127"/>
                    <a:pt x="182" y="128"/>
                  </a:cubicBezTo>
                  <a:cubicBezTo>
                    <a:pt x="182" y="128"/>
                    <a:pt x="182" y="128"/>
                    <a:pt x="181" y="129"/>
                  </a:cubicBezTo>
                  <a:cubicBezTo>
                    <a:pt x="181" y="129"/>
                    <a:pt x="181" y="128"/>
                    <a:pt x="181" y="128"/>
                  </a:cubicBezTo>
                  <a:close/>
                  <a:moveTo>
                    <a:pt x="182" y="131"/>
                  </a:moveTo>
                  <a:cubicBezTo>
                    <a:pt x="181" y="131"/>
                    <a:pt x="181" y="131"/>
                    <a:pt x="181" y="130"/>
                  </a:cubicBezTo>
                  <a:cubicBezTo>
                    <a:pt x="181" y="130"/>
                    <a:pt x="181" y="129"/>
                    <a:pt x="182" y="129"/>
                  </a:cubicBezTo>
                  <a:cubicBezTo>
                    <a:pt x="182" y="129"/>
                    <a:pt x="182" y="129"/>
                    <a:pt x="182" y="130"/>
                  </a:cubicBezTo>
                  <a:cubicBezTo>
                    <a:pt x="182" y="130"/>
                    <a:pt x="182" y="131"/>
                    <a:pt x="182" y="131"/>
                  </a:cubicBezTo>
                  <a:close/>
                  <a:moveTo>
                    <a:pt x="183" y="114"/>
                  </a:moveTo>
                  <a:cubicBezTo>
                    <a:pt x="182" y="114"/>
                    <a:pt x="182" y="114"/>
                    <a:pt x="182" y="114"/>
                  </a:cubicBezTo>
                  <a:cubicBezTo>
                    <a:pt x="182" y="114"/>
                    <a:pt x="182" y="114"/>
                    <a:pt x="182" y="114"/>
                  </a:cubicBezTo>
                  <a:cubicBezTo>
                    <a:pt x="181" y="114"/>
                    <a:pt x="181" y="114"/>
                    <a:pt x="181" y="114"/>
                  </a:cubicBezTo>
                  <a:cubicBezTo>
                    <a:pt x="181" y="114"/>
                    <a:pt x="181" y="114"/>
                    <a:pt x="181" y="114"/>
                  </a:cubicBezTo>
                  <a:cubicBezTo>
                    <a:pt x="180" y="114"/>
                    <a:pt x="180" y="114"/>
                    <a:pt x="180" y="114"/>
                  </a:cubicBezTo>
                  <a:cubicBezTo>
                    <a:pt x="180" y="114"/>
                    <a:pt x="180" y="114"/>
                    <a:pt x="180" y="114"/>
                  </a:cubicBezTo>
                  <a:cubicBezTo>
                    <a:pt x="180" y="114"/>
                    <a:pt x="180" y="114"/>
                    <a:pt x="180" y="114"/>
                  </a:cubicBezTo>
                  <a:cubicBezTo>
                    <a:pt x="180" y="114"/>
                    <a:pt x="180" y="114"/>
                    <a:pt x="180" y="114"/>
                  </a:cubicBezTo>
                  <a:cubicBezTo>
                    <a:pt x="179" y="114"/>
                    <a:pt x="179" y="114"/>
                    <a:pt x="179" y="114"/>
                  </a:cubicBezTo>
                  <a:cubicBezTo>
                    <a:pt x="178" y="114"/>
                    <a:pt x="178" y="114"/>
                    <a:pt x="178" y="114"/>
                  </a:cubicBezTo>
                  <a:cubicBezTo>
                    <a:pt x="178" y="114"/>
                    <a:pt x="177" y="114"/>
                    <a:pt x="177" y="114"/>
                  </a:cubicBezTo>
                  <a:cubicBezTo>
                    <a:pt x="176" y="114"/>
                    <a:pt x="176" y="114"/>
                    <a:pt x="176" y="113"/>
                  </a:cubicBezTo>
                  <a:cubicBezTo>
                    <a:pt x="175" y="113"/>
                    <a:pt x="175" y="113"/>
                    <a:pt x="175" y="113"/>
                  </a:cubicBezTo>
                  <a:cubicBezTo>
                    <a:pt x="174" y="112"/>
                    <a:pt x="174" y="112"/>
                    <a:pt x="174" y="112"/>
                  </a:cubicBezTo>
                  <a:cubicBezTo>
                    <a:pt x="173" y="112"/>
                    <a:pt x="173" y="112"/>
                    <a:pt x="173" y="112"/>
                  </a:cubicBezTo>
                  <a:cubicBezTo>
                    <a:pt x="173" y="111"/>
                    <a:pt x="173" y="111"/>
                    <a:pt x="173" y="110"/>
                  </a:cubicBezTo>
                  <a:cubicBezTo>
                    <a:pt x="172" y="110"/>
                    <a:pt x="172" y="110"/>
                    <a:pt x="172" y="109"/>
                  </a:cubicBezTo>
                  <a:cubicBezTo>
                    <a:pt x="172" y="108"/>
                    <a:pt x="172" y="108"/>
                    <a:pt x="172" y="108"/>
                  </a:cubicBezTo>
                  <a:cubicBezTo>
                    <a:pt x="173" y="108"/>
                    <a:pt x="173" y="108"/>
                    <a:pt x="173" y="108"/>
                  </a:cubicBezTo>
                  <a:cubicBezTo>
                    <a:pt x="173" y="107"/>
                    <a:pt x="173" y="107"/>
                    <a:pt x="173" y="107"/>
                  </a:cubicBezTo>
                  <a:cubicBezTo>
                    <a:pt x="173" y="107"/>
                    <a:pt x="173" y="107"/>
                    <a:pt x="173" y="107"/>
                  </a:cubicBezTo>
                  <a:cubicBezTo>
                    <a:pt x="174" y="106"/>
                    <a:pt x="174" y="106"/>
                    <a:pt x="174" y="106"/>
                  </a:cubicBezTo>
                  <a:cubicBezTo>
                    <a:pt x="174" y="106"/>
                    <a:pt x="175" y="105"/>
                    <a:pt x="175" y="105"/>
                  </a:cubicBezTo>
                  <a:cubicBezTo>
                    <a:pt x="176" y="105"/>
                    <a:pt x="176" y="105"/>
                    <a:pt x="176" y="105"/>
                  </a:cubicBezTo>
                  <a:cubicBezTo>
                    <a:pt x="176" y="105"/>
                    <a:pt x="176" y="105"/>
                    <a:pt x="176" y="105"/>
                  </a:cubicBezTo>
                  <a:cubicBezTo>
                    <a:pt x="177" y="104"/>
                    <a:pt x="177" y="104"/>
                    <a:pt x="177" y="104"/>
                  </a:cubicBezTo>
                  <a:cubicBezTo>
                    <a:pt x="179" y="104"/>
                    <a:pt x="179" y="104"/>
                    <a:pt x="179" y="104"/>
                  </a:cubicBezTo>
                  <a:cubicBezTo>
                    <a:pt x="179" y="104"/>
                    <a:pt x="179" y="104"/>
                    <a:pt x="179" y="104"/>
                  </a:cubicBezTo>
                  <a:cubicBezTo>
                    <a:pt x="180" y="104"/>
                    <a:pt x="180" y="104"/>
                    <a:pt x="180" y="104"/>
                  </a:cubicBezTo>
                  <a:cubicBezTo>
                    <a:pt x="180" y="104"/>
                    <a:pt x="180" y="104"/>
                    <a:pt x="180" y="104"/>
                  </a:cubicBezTo>
                  <a:cubicBezTo>
                    <a:pt x="181" y="104"/>
                    <a:pt x="181" y="104"/>
                    <a:pt x="181" y="104"/>
                  </a:cubicBezTo>
                  <a:cubicBezTo>
                    <a:pt x="181" y="104"/>
                    <a:pt x="181" y="104"/>
                    <a:pt x="181" y="104"/>
                  </a:cubicBezTo>
                  <a:cubicBezTo>
                    <a:pt x="182" y="104"/>
                    <a:pt x="182" y="104"/>
                    <a:pt x="182" y="104"/>
                  </a:cubicBezTo>
                  <a:cubicBezTo>
                    <a:pt x="183" y="104"/>
                    <a:pt x="183" y="104"/>
                    <a:pt x="183" y="104"/>
                  </a:cubicBezTo>
                  <a:cubicBezTo>
                    <a:pt x="184" y="105"/>
                    <a:pt x="184" y="105"/>
                    <a:pt x="184" y="105"/>
                  </a:cubicBezTo>
                  <a:cubicBezTo>
                    <a:pt x="184" y="105"/>
                    <a:pt x="184" y="105"/>
                    <a:pt x="185" y="105"/>
                  </a:cubicBezTo>
                  <a:cubicBezTo>
                    <a:pt x="185" y="105"/>
                    <a:pt x="186" y="106"/>
                    <a:pt x="186" y="106"/>
                  </a:cubicBezTo>
                  <a:cubicBezTo>
                    <a:pt x="187" y="106"/>
                    <a:pt x="187" y="106"/>
                    <a:pt x="187" y="106"/>
                  </a:cubicBezTo>
                  <a:cubicBezTo>
                    <a:pt x="187" y="107"/>
                    <a:pt x="187" y="107"/>
                    <a:pt x="187" y="107"/>
                  </a:cubicBezTo>
                  <a:cubicBezTo>
                    <a:pt x="188" y="107"/>
                    <a:pt x="188" y="107"/>
                    <a:pt x="188" y="107"/>
                  </a:cubicBezTo>
                  <a:cubicBezTo>
                    <a:pt x="188" y="108"/>
                    <a:pt x="188" y="108"/>
                    <a:pt x="188" y="108"/>
                  </a:cubicBezTo>
                  <a:cubicBezTo>
                    <a:pt x="188" y="109"/>
                    <a:pt x="188" y="109"/>
                    <a:pt x="188" y="109"/>
                  </a:cubicBezTo>
                  <a:cubicBezTo>
                    <a:pt x="188" y="110"/>
                    <a:pt x="188" y="110"/>
                    <a:pt x="188" y="110"/>
                  </a:cubicBezTo>
                  <a:cubicBezTo>
                    <a:pt x="188" y="111"/>
                    <a:pt x="188" y="111"/>
                    <a:pt x="188" y="111"/>
                  </a:cubicBezTo>
                  <a:cubicBezTo>
                    <a:pt x="188" y="111"/>
                    <a:pt x="188" y="111"/>
                    <a:pt x="187" y="112"/>
                  </a:cubicBezTo>
                  <a:cubicBezTo>
                    <a:pt x="187" y="112"/>
                    <a:pt x="187" y="112"/>
                    <a:pt x="187" y="112"/>
                  </a:cubicBezTo>
                  <a:cubicBezTo>
                    <a:pt x="186" y="113"/>
                    <a:pt x="186" y="113"/>
                    <a:pt x="186" y="113"/>
                  </a:cubicBezTo>
                  <a:cubicBezTo>
                    <a:pt x="186" y="113"/>
                    <a:pt x="186" y="113"/>
                    <a:pt x="186" y="113"/>
                  </a:cubicBezTo>
                  <a:cubicBezTo>
                    <a:pt x="185" y="114"/>
                    <a:pt x="185" y="114"/>
                    <a:pt x="185" y="114"/>
                  </a:cubicBezTo>
                  <a:cubicBezTo>
                    <a:pt x="184" y="114"/>
                    <a:pt x="184" y="114"/>
                    <a:pt x="184" y="114"/>
                  </a:cubicBezTo>
                  <a:lnTo>
                    <a:pt x="183" y="114"/>
                  </a:lnTo>
                  <a:close/>
                  <a:moveTo>
                    <a:pt x="201" y="118"/>
                  </a:moveTo>
                  <a:cubicBezTo>
                    <a:pt x="201" y="118"/>
                    <a:pt x="191" y="126"/>
                    <a:pt x="188" y="128"/>
                  </a:cubicBezTo>
                  <a:cubicBezTo>
                    <a:pt x="186" y="130"/>
                    <a:pt x="185" y="128"/>
                    <a:pt x="185" y="128"/>
                  </a:cubicBezTo>
                  <a:cubicBezTo>
                    <a:pt x="184" y="125"/>
                    <a:pt x="187" y="123"/>
                    <a:pt x="187" y="123"/>
                  </a:cubicBezTo>
                  <a:cubicBezTo>
                    <a:pt x="187" y="123"/>
                    <a:pt x="198" y="115"/>
                    <a:pt x="200" y="114"/>
                  </a:cubicBezTo>
                  <a:cubicBezTo>
                    <a:pt x="202" y="113"/>
                    <a:pt x="202" y="115"/>
                    <a:pt x="202" y="115"/>
                  </a:cubicBezTo>
                  <a:cubicBezTo>
                    <a:pt x="202" y="117"/>
                    <a:pt x="201" y="118"/>
                    <a:pt x="201" y="118"/>
                  </a:cubicBezTo>
                  <a:close/>
                  <a:moveTo>
                    <a:pt x="205" y="112"/>
                  </a:moveTo>
                  <a:cubicBezTo>
                    <a:pt x="205" y="111"/>
                    <a:pt x="205" y="111"/>
                    <a:pt x="205" y="111"/>
                  </a:cubicBezTo>
                  <a:cubicBezTo>
                    <a:pt x="206" y="111"/>
                    <a:pt x="206" y="111"/>
                    <a:pt x="206" y="111"/>
                  </a:cubicBezTo>
                  <a:cubicBezTo>
                    <a:pt x="206" y="112"/>
                    <a:pt x="206" y="112"/>
                    <a:pt x="205" y="112"/>
                  </a:cubicBezTo>
                  <a:cubicBezTo>
                    <a:pt x="205" y="113"/>
                    <a:pt x="205" y="112"/>
                    <a:pt x="205" y="112"/>
                  </a:cubicBezTo>
                  <a:close/>
                  <a:moveTo>
                    <a:pt x="205" y="115"/>
                  </a:moveTo>
                  <a:cubicBezTo>
                    <a:pt x="205" y="115"/>
                    <a:pt x="205" y="115"/>
                    <a:pt x="205" y="114"/>
                  </a:cubicBezTo>
                  <a:cubicBezTo>
                    <a:pt x="205" y="114"/>
                    <a:pt x="205" y="113"/>
                    <a:pt x="205" y="113"/>
                  </a:cubicBezTo>
                  <a:cubicBezTo>
                    <a:pt x="206" y="113"/>
                    <a:pt x="206" y="113"/>
                    <a:pt x="206" y="114"/>
                  </a:cubicBezTo>
                  <a:cubicBezTo>
                    <a:pt x="206" y="114"/>
                    <a:pt x="206" y="115"/>
                    <a:pt x="205" y="115"/>
                  </a:cubicBezTo>
                  <a:close/>
                  <a:moveTo>
                    <a:pt x="207" y="110"/>
                  </a:moveTo>
                  <a:cubicBezTo>
                    <a:pt x="207" y="110"/>
                    <a:pt x="207" y="109"/>
                    <a:pt x="207" y="109"/>
                  </a:cubicBezTo>
                  <a:cubicBezTo>
                    <a:pt x="208" y="109"/>
                    <a:pt x="208" y="109"/>
                    <a:pt x="208" y="110"/>
                  </a:cubicBezTo>
                  <a:cubicBezTo>
                    <a:pt x="208" y="110"/>
                    <a:pt x="208" y="111"/>
                    <a:pt x="207" y="111"/>
                  </a:cubicBezTo>
                  <a:cubicBezTo>
                    <a:pt x="207" y="111"/>
                    <a:pt x="207" y="111"/>
                    <a:pt x="207" y="110"/>
                  </a:cubicBezTo>
                  <a:close/>
                  <a:moveTo>
                    <a:pt x="207" y="113"/>
                  </a:moveTo>
                  <a:cubicBezTo>
                    <a:pt x="207" y="113"/>
                    <a:pt x="207" y="113"/>
                    <a:pt x="207" y="113"/>
                  </a:cubicBezTo>
                  <a:cubicBezTo>
                    <a:pt x="207" y="112"/>
                    <a:pt x="207" y="112"/>
                    <a:pt x="207" y="112"/>
                  </a:cubicBezTo>
                  <a:cubicBezTo>
                    <a:pt x="208" y="111"/>
                    <a:pt x="208" y="112"/>
                    <a:pt x="208" y="112"/>
                  </a:cubicBezTo>
                  <a:cubicBezTo>
                    <a:pt x="208" y="113"/>
                    <a:pt x="208" y="113"/>
                    <a:pt x="207" y="113"/>
                  </a:cubicBezTo>
                  <a:close/>
                  <a:moveTo>
                    <a:pt x="209" y="109"/>
                  </a:moveTo>
                  <a:cubicBezTo>
                    <a:pt x="209" y="108"/>
                    <a:pt x="209" y="108"/>
                    <a:pt x="209" y="108"/>
                  </a:cubicBezTo>
                  <a:cubicBezTo>
                    <a:pt x="210" y="107"/>
                    <a:pt x="210" y="108"/>
                    <a:pt x="210" y="108"/>
                  </a:cubicBezTo>
                  <a:cubicBezTo>
                    <a:pt x="210" y="109"/>
                    <a:pt x="210" y="109"/>
                    <a:pt x="209" y="109"/>
                  </a:cubicBezTo>
                  <a:cubicBezTo>
                    <a:pt x="209" y="109"/>
                    <a:pt x="209" y="109"/>
                    <a:pt x="209" y="109"/>
                  </a:cubicBezTo>
                  <a:close/>
                  <a:moveTo>
                    <a:pt x="209" y="112"/>
                  </a:moveTo>
                  <a:cubicBezTo>
                    <a:pt x="209" y="112"/>
                    <a:pt x="209" y="111"/>
                    <a:pt x="209" y="111"/>
                  </a:cubicBezTo>
                  <a:cubicBezTo>
                    <a:pt x="209" y="111"/>
                    <a:pt x="209" y="110"/>
                    <a:pt x="210" y="110"/>
                  </a:cubicBezTo>
                  <a:cubicBezTo>
                    <a:pt x="210" y="110"/>
                    <a:pt x="210" y="110"/>
                    <a:pt x="210" y="111"/>
                  </a:cubicBezTo>
                  <a:cubicBezTo>
                    <a:pt x="210" y="111"/>
                    <a:pt x="210" y="111"/>
                    <a:pt x="209" y="112"/>
                  </a:cubicBezTo>
                  <a:close/>
                  <a:moveTo>
                    <a:pt x="210" y="107"/>
                  </a:moveTo>
                  <a:cubicBezTo>
                    <a:pt x="210" y="107"/>
                    <a:pt x="211" y="106"/>
                    <a:pt x="211" y="106"/>
                  </a:cubicBezTo>
                  <a:cubicBezTo>
                    <a:pt x="212" y="106"/>
                    <a:pt x="212" y="106"/>
                    <a:pt x="212" y="107"/>
                  </a:cubicBezTo>
                  <a:cubicBezTo>
                    <a:pt x="212" y="107"/>
                    <a:pt x="212" y="108"/>
                    <a:pt x="211" y="108"/>
                  </a:cubicBezTo>
                  <a:cubicBezTo>
                    <a:pt x="211" y="108"/>
                    <a:pt x="210" y="108"/>
                    <a:pt x="210" y="107"/>
                  </a:cubicBezTo>
                  <a:close/>
                  <a:moveTo>
                    <a:pt x="211" y="110"/>
                  </a:moveTo>
                  <a:cubicBezTo>
                    <a:pt x="211" y="110"/>
                    <a:pt x="211" y="110"/>
                    <a:pt x="211" y="110"/>
                  </a:cubicBezTo>
                  <a:cubicBezTo>
                    <a:pt x="211" y="109"/>
                    <a:pt x="211" y="109"/>
                    <a:pt x="211" y="109"/>
                  </a:cubicBezTo>
                  <a:cubicBezTo>
                    <a:pt x="212" y="108"/>
                    <a:pt x="212" y="109"/>
                    <a:pt x="212" y="109"/>
                  </a:cubicBezTo>
                  <a:cubicBezTo>
                    <a:pt x="212" y="110"/>
                    <a:pt x="212" y="110"/>
                    <a:pt x="211" y="110"/>
                  </a:cubicBezTo>
                  <a:close/>
                  <a:moveTo>
                    <a:pt x="212" y="106"/>
                  </a:moveTo>
                  <a:cubicBezTo>
                    <a:pt x="212" y="105"/>
                    <a:pt x="213" y="105"/>
                    <a:pt x="213" y="105"/>
                  </a:cubicBezTo>
                  <a:cubicBezTo>
                    <a:pt x="214" y="105"/>
                    <a:pt x="214" y="105"/>
                    <a:pt x="214" y="105"/>
                  </a:cubicBezTo>
                  <a:cubicBezTo>
                    <a:pt x="214" y="106"/>
                    <a:pt x="214" y="106"/>
                    <a:pt x="213" y="106"/>
                  </a:cubicBezTo>
                  <a:cubicBezTo>
                    <a:pt x="213" y="106"/>
                    <a:pt x="212" y="106"/>
                    <a:pt x="212" y="106"/>
                  </a:cubicBezTo>
                  <a:close/>
                  <a:moveTo>
                    <a:pt x="213" y="109"/>
                  </a:moveTo>
                  <a:cubicBezTo>
                    <a:pt x="213" y="109"/>
                    <a:pt x="213" y="109"/>
                    <a:pt x="213" y="108"/>
                  </a:cubicBezTo>
                  <a:cubicBezTo>
                    <a:pt x="213" y="108"/>
                    <a:pt x="213" y="107"/>
                    <a:pt x="213" y="107"/>
                  </a:cubicBezTo>
                  <a:cubicBezTo>
                    <a:pt x="214" y="107"/>
                    <a:pt x="214" y="107"/>
                    <a:pt x="214" y="108"/>
                  </a:cubicBezTo>
                  <a:cubicBezTo>
                    <a:pt x="214" y="108"/>
                    <a:pt x="214" y="108"/>
                    <a:pt x="213" y="10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2" name="Freeform 878"/>
            <p:cNvSpPr/>
            <p:nvPr/>
          </p:nvSpPr>
          <p:spPr bwMode="auto">
            <a:xfrm>
              <a:off x="6542379" y="5793701"/>
              <a:ext cx="22586" cy="51728"/>
            </a:xfrm>
            <a:custGeom>
              <a:avLst/>
              <a:gdLst>
                <a:gd name="T0" fmla="*/ 20 w 26"/>
                <a:gd name="T1" fmla="*/ 30 h 60"/>
                <a:gd name="T2" fmla="*/ 16 w 26"/>
                <a:gd name="T3" fmla="*/ 27 h 60"/>
                <a:gd name="T4" fmla="*/ 12 w 26"/>
                <a:gd name="T5" fmla="*/ 24 h 60"/>
                <a:gd name="T6" fmla="*/ 9 w 26"/>
                <a:gd name="T7" fmla="*/ 16 h 60"/>
                <a:gd name="T8" fmla="*/ 10 w 26"/>
                <a:gd name="T9" fmla="*/ 12 h 60"/>
                <a:gd name="T10" fmla="*/ 13 w 26"/>
                <a:gd name="T11" fmla="*/ 10 h 60"/>
                <a:gd name="T12" fmla="*/ 17 w 26"/>
                <a:gd name="T13" fmla="*/ 12 h 60"/>
                <a:gd name="T14" fmla="*/ 18 w 26"/>
                <a:gd name="T15" fmla="*/ 17 h 60"/>
                <a:gd name="T16" fmla="*/ 26 w 26"/>
                <a:gd name="T17" fmla="*/ 15 h 60"/>
                <a:gd name="T18" fmla="*/ 22 w 26"/>
                <a:gd name="T19" fmla="*/ 6 h 60"/>
                <a:gd name="T20" fmla="*/ 17 w 26"/>
                <a:gd name="T21" fmla="*/ 4 h 60"/>
                <a:gd name="T22" fmla="*/ 17 w 26"/>
                <a:gd name="T23" fmla="*/ 0 h 60"/>
                <a:gd name="T24" fmla="*/ 10 w 26"/>
                <a:gd name="T25" fmla="*/ 0 h 60"/>
                <a:gd name="T26" fmla="*/ 10 w 26"/>
                <a:gd name="T27" fmla="*/ 4 h 60"/>
                <a:gd name="T28" fmla="*/ 3 w 26"/>
                <a:gd name="T29" fmla="*/ 9 h 60"/>
                <a:gd name="T30" fmla="*/ 1 w 26"/>
                <a:gd name="T31" fmla="*/ 16 h 60"/>
                <a:gd name="T32" fmla="*/ 3 w 26"/>
                <a:gd name="T33" fmla="*/ 24 h 60"/>
                <a:gd name="T34" fmla="*/ 8 w 26"/>
                <a:gd name="T35" fmla="*/ 31 h 60"/>
                <a:gd name="T36" fmla="*/ 15 w 26"/>
                <a:gd name="T37" fmla="*/ 37 h 60"/>
                <a:gd name="T38" fmla="*/ 18 w 26"/>
                <a:gd name="T39" fmla="*/ 44 h 60"/>
                <a:gd name="T40" fmla="*/ 18 w 26"/>
                <a:gd name="T41" fmla="*/ 47 h 60"/>
                <a:gd name="T42" fmla="*/ 13 w 26"/>
                <a:gd name="T43" fmla="*/ 50 h 60"/>
                <a:gd name="T44" fmla="*/ 10 w 26"/>
                <a:gd name="T45" fmla="*/ 48 h 60"/>
                <a:gd name="T46" fmla="*/ 8 w 26"/>
                <a:gd name="T47" fmla="*/ 42 h 60"/>
                <a:gd name="T48" fmla="*/ 0 w 26"/>
                <a:gd name="T49" fmla="*/ 42 h 60"/>
                <a:gd name="T50" fmla="*/ 3 w 26"/>
                <a:gd name="T51" fmla="*/ 51 h 60"/>
                <a:gd name="T52" fmla="*/ 10 w 26"/>
                <a:gd name="T53" fmla="*/ 57 h 60"/>
                <a:gd name="T54" fmla="*/ 10 w 26"/>
                <a:gd name="T55" fmla="*/ 60 h 60"/>
                <a:gd name="T56" fmla="*/ 17 w 26"/>
                <a:gd name="T57" fmla="*/ 60 h 60"/>
                <a:gd name="T58" fmla="*/ 17 w 26"/>
                <a:gd name="T59" fmla="*/ 57 h 60"/>
                <a:gd name="T60" fmla="*/ 23 w 26"/>
                <a:gd name="T61" fmla="*/ 54 h 60"/>
                <a:gd name="T62" fmla="*/ 26 w 26"/>
                <a:gd name="T63" fmla="*/ 43 h 60"/>
                <a:gd name="T64" fmla="*/ 24 w 26"/>
                <a:gd name="T65" fmla="*/ 36 h 60"/>
                <a:gd name="T66" fmla="*/ 20 w 26"/>
                <a:gd name="T67"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60">
                  <a:moveTo>
                    <a:pt x="20" y="30"/>
                  </a:moveTo>
                  <a:cubicBezTo>
                    <a:pt x="19" y="29"/>
                    <a:pt x="18" y="28"/>
                    <a:pt x="16" y="27"/>
                  </a:cubicBezTo>
                  <a:cubicBezTo>
                    <a:pt x="14" y="26"/>
                    <a:pt x="13" y="24"/>
                    <a:pt x="12" y="24"/>
                  </a:cubicBezTo>
                  <a:cubicBezTo>
                    <a:pt x="10" y="21"/>
                    <a:pt x="9" y="19"/>
                    <a:pt x="9" y="16"/>
                  </a:cubicBezTo>
                  <a:cubicBezTo>
                    <a:pt x="9" y="15"/>
                    <a:pt x="10" y="13"/>
                    <a:pt x="10" y="12"/>
                  </a:cubicBezTo>
                  <a:cubicBezTo>
                    <a:pt x="11" y="11"/>
                    <a:pt x="12" y="10"/>
                    <a:pt x="13" y="10"/>
                  </a:cubicBezTo>
                  <a:cubicBezTo>
                    <a:pt x="15" y="10"/>
                    <a:pt x="16" y="11"/>
                    <a:pt x="17" y="12"/>
                  </a:cubicBezTo>
                  <a:cubicBezTo>
                    <a:pt x="18" y="13"/>
                    <a:pt x="18" y="15"/>
                    <a:pt x="18" y="17"/>
                  </a:cubicBezTo>
                  <a:cubicBezTo>
                    <a:pt x="26" y="15"/>
                    <a:pt x="26" y="15"/>
                    <a:pt x="26" y="15"/>
                  </a:cubicBezTo>
                  <a:cubicBezTo>
                    <a:pt x="26" y="12"/>
                    <a:pt x="24" y="9"/>
                    <a:pt x="22" y="6"/>
                  </a:cubicBezTo>
                  <a:cubicBezTo>
                    <a:pt x="21" y="5"/>
                    <a:pt x="19" y="4"/>
                    <a:pt x="17" y="4"/>
                  </a:cubicBezTo>
                  <a:cubicBezTo>
                    <a:pt x="17" y="0"/>
                    <a:pt x="17" y="0"/>
                    <a:pt x="17" y="0"/>
                  </a:cubicBezTo>
                  <a:cubicBezTo>
                    <a:pt x="10" y="0"/>
                    <a:pt x="10" y="0"/>
                    <a:pt x="10" y="0"/>
                  </a:cubicBezTo>
                  <a:cubicBezTo>
                    <a:pt x="10" y="4"/>
                    <a:pt x="10" y="4"/>
                    <a:pt x="10" y="4"/>
                  </a:cubicBezTo>
                  <a:cubicBezTo>
                    <a:pt x="7" y="4"/>
                    <a:pt x="5" y="6"/>
                    <a:pt x="3" y="9"/>
                  </a:cubicBezTo>
                  <a:cubicBezTo>
                    <a:pt x="2" y="11"/>
                    <a:pt x="1" y="14"/>
                    <a:pt x="1" y="16"/>
                  </a:cubicBezTo>
                  <a:cubicBezTo>
                    <a:pt x="1" y="19"/>
                    <a:pt x="2" y="22"/>
                    <a:pt x="3" y="24"/>
                  </a:cubicBezTo>
                  <a:cubicBezTo>
                    <a:pt x="4" y="26"/>
                    <a:pt x="6" y="28"/>
                    <a:pt x="8" y="31"/>
                  </a:cubicBezTo>
                  <a:cubicBezTo>
                    <a:pt x="12" y="33"/>
                    <a:pt x="14" y="36"/>
                    <a:pt x="15" y="37"/>
                  </a:cubicBezTo>
                  <a:cubicBezTo>
                    <a:pt x="17" y="39"/>
                    <a:pt x="18" y="42"/>
                    <a:pt x="18" y="44"/>
                  </a:cubicBezTo>
                  <a:cubicBezTo>
                    <a:pt x="18" y="45"/>
                    <a:pt x="18" y="46"/>
                    <a:pt x="18" y="47"/>
                  </a:cubicBezTo>
                  <a:cubicBezTo>
                    <a:pt x="17" y="49"/>
                    <a:pt x="15" y="50"/>
                    <a:pt x="13" y="50"/>
                  </a:cubicBezTo>
                  <a:cubicBezTo>
                    <a:pt x="12" y="50"/>
                    <a:pt x="11" y="49"/>
                    <a:pt x="10" y="48"/>
                  </a:cubicBezTo>
                  <a:cubicBezTo>
                    <a:pt x="9" y="47"/>
                    <a:pt x="8" y="45"/>
                    <a:pt x="8" y="42"/>
                  </a:cubicBezTo>
                  <a:cubicBezTo>
                    <a:pt x="0" y="42"/>
                    <a:pt x="0" y="42"/>
                    <a:pt x="0" y="42"/>
                  </a:cubicBezTo>
                  <a:cubicBezTo>
                    <a:pt x="0" y="46"/>
                    <a:pt x="1" y="48"/>
                    <a:pt x="3" y="51"/>
                  </a:cubicBezTo>
                  <a:cubicBezTo>
                    <a:pt x="4" y="54"/>
                    <a:pt x="7" y="56"/>
                    <a:pt x="10" y="57"/>
                  </a:cubicBezTo>
                  <a:cubicBezTo>
                    <a:pt x="10" y="60"/>
                    <a:pt x="10" y="60"/>
                    <a:pt x="10" y="60"/>
                  </a:cubicBezTo>
                  <a:cubicBezTo>
                    <a:pt x="17" y="60"/>
                    <a:pt x="17" y="60"/>
                    <a:pt x="17" y="60"/>
                  </a:cubicBezTo>
                  <a:cubicBezTo>
                    <a:pt x="17" y="57"/>
                    <a:pt x="17" y="57"/>
                    <a:pt x="17" y="57"/>
                  </a:cubicBezTo>
                  <a:cubicBezTo>
                    <a:pt x="19" y="56"/>
                    <a:pt x="21" y="55"/>
                    <a:pt x="23" y="54"/>
                  </a:cubicBezTo>
                  <a:cubicBezTo>
                    <a:pt x="25" y="51"/>
                    <a:pt x="26" y="48"/>
                    <a:pt x="26" y="43"/>
                  </a:cubicBezTo>
                  <a:cubicBezTo>
                    <a:pt x="26" y="41"/>
                    <a:pt x="26" y="39"/>
                    <a:pt x="24" y="36"/>
                  </a:cubicBezTo>
                  <a:cubicBezTo>
                    <a:pt x="23" y="34"/>
                    <a:pt x="21" y="32"/>
                    <a:pt x="20" y="3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3" name="Freeform 879"/>
            <p:cNvSpPr>
              <a:spLocks noEditPoints="1"/>
            </p:cNvSpPr>
            <p:nvPr/>
          </p:nvSpPr>
          <p:spPr bwMode="auto">
            <a:xfrm>
              <a:off x="6796650" y="6006443"/>
              <a:ext cx="77228" cy="147899"/>
            </a:xfrm>
            <a:custGeom>
              <a:avLst/>
              <a:gdLst>
                <a:gd name="T0" fmla="*/ 77 w 90"/>
                <a:gd name="T1" fmla="*/ 0 h 172"/>
                <a:gd name="T2" fmla="*/ 13 w 90"/>
                <a:gd name="T3" fmla="*/ 0 h 172"/>
                <a:gd name="T4" fmla="*/ 0 w 90"/>
                <a:gd name="T5" fmla="*/ 13 h 172"/>
                <a:gd name="T6" fmla="*/ 0 w 90"/>
                <a:gd name="T7" fmla="*/ 26 h 172"/>
                <a:gd name="T8" fmla="*/ 0 w 90"/>
                <a:gd name="T9" fmla="*/ 26 h 172"/>
                <a:gd name="T10" fmla="*/ 0 w 90"/>
                <a:gd name="T11" fmla="*/ 26 h 172"/>
                <a:gd name="T12" fmla="*/ 0 w 90"/>
                <a:gd name="T13" fmla="*/ 35 h 172"/>
                <a:gd name="T14" fmla="*/ 0 w 90"/>
                <a:gd name="T15" fmla="*/ 35 h 172"/>
                <a:gd name="T16" fmla="*/ 0 w 90"/>
                <a:gd name="T17" fmla="*/ 35 h 172"/>
                <a:gd name="T18" fmla="*/ 0 w 90"/>
                <a:gd name="T19" fmla="*/ 44 h 172"/>
                <a:gd name="T20" fmla="*/ 0 w 90"/>
                <a:gd name="T21" fmla="*/ 44 h 172"/>
                <a:gd name="T22" fmla="*/ 0 w 90"/>
                <a:gd name="T23" fmla="*/ 45 h 172"/>
                <a:gd name="T24" fmla="*/ 0 w 90"/>
                <a:gd name="T25" fmla="*/ 51 h 172"/>
                <a:gd name="T26" fmla="*/ 0 w 90"/>
                <a:gd name="T27" fmla="*/ 51 h 172"/>
                <a:gd name="T28" fmla="*/ 0 w 90"/>
                <a:gd name="T29" fmla="*/ 51 h 172"/>
                <a:gd name="T30" fmla="*/ 0 w 90"/>
                <a:gd name="T31" fmla="*/ 159 h 172"/>
                <a:gd name="T32" fmla="*/ 13 w 90"/>
                <a:gd name="T33" fmla="*/ 172 h 172"/>
                <a:gd name="T34" fmla="*/ 77 w 90"/>
                <a:gd name="T35" fmla="*/ 172 h 172"/>
                <a:gd name="T36" fmla="*/ 90 w 90"/>
                <a:gd name="T37" fmla="*/ 159 h 172"/>
                <a:gd name="T38" fmla="*/ 90 w 90"/>
                <a:gd name="T39" fmla="*/ 13 h 172"/>
                <a:gd name="T40" fmla="*/ 77 w 90"/>
                <a:gd name="T41" fmla="*/ 0 h 172"/>
                <a:gd name="T42" fmla="*/ 44 w 90"/>
                <a:gd name="T43" fmla="*/ 10 h 172"/>
                <a:gd name="T44" fmla="*/ 47 w 90"/>
                <a:gd name="T45" fmla="*/ 12 h 172"/>
                <a:gd name="T46" fmla="*/ 44 w 90"/>
                <a:gd name="T47" fmla="*/ 14 h 172"/>
                <a:gd name="T48" fmla="*/ 42 w 90"/>
                <a:gd name="T49" fmla="*/ 12 h 172"/>
                <a:gd name="T50" fmla="*/ 44 w 90"/>
                <a:gd name="T51" fmla="*/ 10 h 172"/>
                <a:gd name="T52" fmla="*/ 46 w 90"/>
                <a:gd name="T53" fmla="*/ 165 h 172"/>
                <a:gd name="T54" fmla="*/ 40 w 90"/>
                <a:gd name="T55" fmla="*/ 159 h 172"/>
                <a:gd name="T56" fmla="*/ 46 w 90"/>
                <a:gd name="T57" fmla="*/ 152 h 172"/>
                <a:gd name="T58" fmla="*/ 52 w 90"/>
                <a:gd name="T59" fmla="*/ 159 h 172"/>
                <a:gd name="T60" fmla="*/ 46 w 90"/>
                <a:gd name="T61" fmla="*/ 165 h 172"/>
                <a:gd name="T62" fmla="*/ 83 w 90"/>
                <a:gd name="T63" fmla="*/ 145 h 172"/>
                <a:gd name="T64" fmla="*/ 83 w 90"/>
                <a:gd name="T65" fmla="*/ 145 h 172"/>
                <a:gd name="T66" fmla="*/ 7 w 90"/>
                <a:gd name="T67" fmla="*/ 145 h 172"/>
                <a:gd name="T68" fmla="*/ 7 w 90"/>
                <a:gd name="T69" fmla="*/ 145 h 172"/>
                <a:gd name="T70" fmla="*/ 7 w 90"/>
                <a:gd name="T71" fmla="*/ 23 h 172"/>
                <a:gd name="T72" fmla="*/ 7 w 90"/>
                <a:gd name="T73" fmla="*/ 22 h 172"/>
                <a:gd name="T74" fmla="*/ 83 w 90"/>
                <a:gd name="T75" fmla="*/ 22 h 172"/>
                <a:gd name="T76" fmla="*/ 83 w 90"/>
                <a:gd name="T77" fmla="*/ 23 h 172"/>
                <a:gd name="T78" fmla="*/ 83 w 90"/>
                <a:gd name="T79" fmla="*/ 145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172">
                  <a:moveTo>
                    <a:pt x="77" y="0"/>
                  </a:moveTo>
                  <a:cubicBezTo>
                    <a:pt x="13" y="0"/>
                    <a:pt x="13" y="0"/>
                    <a:pt x="13" y="0"/>
                  </a:cubicBezTo>
                  <a:cubicBezTo>
                    <a:pt x="6" y="0"/>
                    <a:pt x="0" y="6"/>
                    <a:pt x="0" y="13"/>
                  </a:cubicBezTo>
                  <a:cubicBezTo>
                    <a:pt x="0" y="26"/>
                    <a:pt x="0" y="26"/>
                    <a:pt x="0" y="26"/>
                  </a:cubicBezTo>
                  <a:cubicBezTo>
                    <a:pt x="0" y="26"/>
                    <a:pt x="0" y="26"/>
                    <a:pt x="0" y="26"/>
                  </a:cubicBezTo>
                  <a:cubicBezTo>
                    <a:pt x="0" y="26"/>
                    <a:pt x="0" y="26"/>
                    <a:pt x="0" y="26"/>
                  </a:cubicBezTo>
                  <a:cubicBezTo>
                    <a:pt x="0" y="35"/>
                    <a:pt x="0" y="35"/>
                    <a:pt x="0" y="35"/>
                  </a:cubicBezTo>
                  <a:cubicBezTo>
                    <a:pt x="0" y="35"/>
                    <a:pt x="0" y="35"/>
                    <a:pt x="0" y="35"/>
                  </a:cubicBezTo>
                  <a:cubicBezTo>
                    <a:pt x="0" y="35"/>
                    <a:pt x="0" y="35"/>
                    <a:pt x="0" y="35"/>
                  </a:cubicBezTo>
                  <a:cubicBezTo>
                    <a:pt x="0" y="44"/>
                    <a:pt x="0" y="44"/>
                    <a:pt x="0" y="44"/>
                  </a:cubicBezTo>
                  <a:cubicBezTo>
                    <a:pt x="0" y="44"/>
                    <a:pt x="0" y="44"/>
                    <a:pt x="0" y="44"/>
                  </a:cubicBezTo>
                  <a:cubicBezTo>
                    <a:pt x="0" y="45"/>
                    <a:pt x="0" y="45"/>
                    <a:pt x="0" y="45"/>
                  </a:cubicBezTo>
                  <a:cubicBezTo>
                    <a:pt x="0" y="51"/>
                    <a:pt x="0" y="51"/>
                    <a:pt x="0" y="51"/>
                  </a:cubicBezTo>
                  <a:cubicBezTo>
                    <a:pt x="0" y="51"/>
                    <a:pt x="0" y="51"/>
                    <a:pt x="0" y="51"/>
                  </a:cubicBezTo>
                  <a:cubicBezTo>
                    <a:pt x="0" y="51"/>
                    <a:pt x="0" y="51"/>
                    <a:pt x="0" y="51"/>
                  </a:cubicBezTo>
                  <a:cubicBezTo>
                    <a:pt x="0" y="159"/>
                    <a:pt x="0" y="159"/>
                    <a:pt x="0" y="159"/>
                  </a:cubicBezTo>
                  <a:cubicBezTo>
                    <a:pt x="0" y="167"/>
                    <a:pt x="6" y="172"/>
                    <a:pt x="13" y="172"/>
                  </a:cubicBezTo>
                  <a:cubicBezTo>
                    <a:pt x="77" y="172"/>
                    <a:pt x="77" y="172"/>
                    <a:pt x="77" y="172"/>
                  </a:cubicBezTo>
                  <a:cubicBezTo>
                    <a:pt x="84" y="172"/>
                    <a:pt x="90" y="167"/>
                    <a:pt x="90" y="159"/>
                  </a:cubicBezTo>
                  <a:cubicBezTo>
                    <a:pt x="90" y="13"/>
                    <a:pt x="90" y="13"/>
                    <a:pt x="90" y="13"/>
                  </a:cubicBezTo>
                  <a:cubicBezTo>
                    <a:pt x="90" y="6"/>
                    <a:pt x="84" y="0"/>
                    <a:pt x="77" y="0"/>
                  </a:cubicBezTo>
                  <a:close/>
                  <a:moveTo>
                    <a:pt x="44" y="10"/>
                  </a:moveTo>
                  <a:cubicBezTo>
                    <a:pt x="46" y="10"/>
                    <a:pt x="47" y="11"/>
                    <a:pt x="47" y="12"/>
                  </a:cubicBezTo>
                  <a:cubicBezTo>
                    <a:pt x="47" y="13"/>
                    <a:pt x="46" y="14"/>
                    <a:pt x="44" y="14"/>
                  </a:cubicBezTo>
                  <a:cubicBezTo>
                    <a:pt x="43" y="14"/>
                    <a:pt x="42" y="13"/>
                    <a:pt x="42" y="12"/>
                  </a:cubicBezTo>
                  <a:cubicBezTo>
                    <a:pt x="42" y="11"/>
                    <a:pt x="43" y="10"/>
                    <a:pt x="44" y="10"/>
                  </a:cubicBezTo>
                  <a:close/>
                  <a:moveTo>
                    <a:pt x="46" y="165"/>
                  </a:moveTo>
                  <a:cubicBezTo>
                    <a:pt x="42" y="165"/>
                    <a:pt x="40" y="162"/>
                    <a:pt x="40" y="159"/>
                  </a:cubicBezTo>
                  <a:cubicBezTo>
                    <a:pt x="40" y="155"/>
                    <a:pt x="42" y="152"/>
                    <a:pt x="46" y="152"/>
                  </a:cubicBezTo>
                  <a:cubicBezTo>
                    <a:pt x="49" y="152"/>
                    <a:pt x="52" y="155"/>
                    <a:pt x="52" y="159"/>
                  </a:cubicBezTo>
                  <a:cubicBezTo>
                    <a:pt x="52" y="162"/>
                    <a:pt x="49" y="165"/>
                    <a:pt x="46" y="165"/>
                  </a:cubicBezTo>
                  <a:close/>
                  <a:moveTo>
                    <a:pt x="83" y="145"/>
                  </a:moveTo>
                  <a:cubicBezTo>
                    <a:pt x="83" y="145"/>
                    <a:pt x="83" y="145"/>
                    <a:pt x="83" y="145"/>
                  </a:cubicBezTo>
                  <a:cubicBezTo>
                    <a:pt x="7" y="145"/>
                    <a:pt x="7" y="145"/>
                    <a:pt x="7" y="145"/>
                  </a:cubicBezTo>
                  <a:cubicBezTo>
                    <a:pt x="7" y="145"/>
                    <a:pt x="7" y="145"/>
                    <a:pt x="7" y="145"/>
                  </a:cubicBezTo>
                  <a:cubicBezTo>
                    <a:pt x="7" y="23"/>
                    <a:pt x="7" y="23"/>
                    <a:pt x="7" y="23"/>
                  </a:cubicBezTo>
                  <a:cubicBezTo>
                    <a:pt x="7" y="22"/>
                    <a:pt x="7" y="22"/>
                    <a:pt x="7" y="22"/>
                  </a:cubicBezTo>
                  <a:cubicBezTo>
                    <a:pt x="83" y="22"/>
                    <a:pt x="83" y="22"/>
                    <a:pt x="83" y="22"/>
                  </a:cubicBezTo>
                  <a:cubicBezTo>
                    <a:pt x="83" y="23"/>
                    <a:pt x="83" y="23"/>
                    <a:pt x="83" y="23"/>
                  </a:cubicBezTo>
                  <a:lnTo>
                    <a:pt x="83" y="14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4" name="Freeform 880"/>
            <p:cNvSpPr>
              <a:spLocks noEditPoints="1"/>
            </p:cNvSpPr>
            <p:nvPr/>
          </p:nvSpPr>
          <p:spPr bwMode="auto">
            <a:xfrm>
              <a:off x="6189388" y="6006443"/>
              <a:ext cx="114385" cy="147899"/>
            </a:xfrm>
            <a:custGeom>
              <a:avLst/>
              <a:gdLst>
                <a:gd name="T0" fmla="*/ 126 w 133"/>
                <a:gd name="T1" fmla="*/ 0 h 172"/>
                <a:gd name="T2" fmla="*/ 8 w 133"/>
                <a:gd name="T3" fmla="*/ 0 h 172"/>
                <a:gd name="T4" fmla="*/ 0 w 133"/>
                <a:gd name="T5" fmla="*/ 7 h 172"/>
                <a:gd name="T6" fmla="*/ 0 w 133"/>
                <a:gd name="T7" fmla="*/ 165 h 172"/>
                <a:gd name="T8" fmla="*/ 8 w 133"/>
                <a:gd name="T9" fmla="*/ 172 h 172"/>
                <a:gd name="T10" fmla="*/ 126 w 133"/>
                <a:gd name="T11" fmla="*/ 172 h 172"/>
                <a:gd name="T12" fmla="*/ 133 w 133"/>
                <a:gd name="T13" fmla="*/ 165 h 172"/>
                <a:gd name="T14" fmla="*/ 133 w 133"/>
                <a:gd name="T15" fmla="*/ 7 h 172"/>
                <a:gd name="T16" fmla="*/ 126 w 133"/>
                <a:gd name="T17" fmla="*/ 0 h 172"/>
                <a:gd name="T18" fmla="*/ 67 w 133"/>
                <a:gd name="T19" fmla="*/ 6 h 172"/>
                <a:gd name="T20" fmla="*/ 69 w 133"/>
                <a:gd name="T21" fmla="*/ 8 h 172"/>
                <a:gd name="T22" fmla="*/ 67 w 133"/>
                <a:gd name="T23" fmla="*/ 10 h 172"/>
                <a:gd name="T24" fmla="*/ 65 w 133"/>
                <a:gd name="T25" fmla="*/ 8 h 172"/>
                <a:gd name="T26" fmla="*/ 67 w 133"/>
                <a:gd name="T27" fmla="*/ 6 h 172"/>
                <a:gd name="T28" fmla="*/ 67 w 133"/>
                <a:gd name="T29" fmla="*/ 166 h 172"/>
                <a:gd name="T30" fmla="*/ 63 w 133"/>
                <a:gd name="T31" fmla="*/ 163 h 172"/>
                <a:gd name="T32" fmla="*/ 67 w 133"/>
                <a:gd name="T33" fmla="*/ 159 h 172"/>
                <a:gd name="T34" fmla="*/ 70 w 133"/>
                <a:gd name="T35" fmla="*/ 163 h 172"/>
                <a:gd name="T36" fmla="*/ 67 w 133"/>
                <a:gd name="T37" fmla="*/ 166 h 172"/>
                <a:gd name="T38" fmla="*/ 119 w 133"/>
                <a:gd name="T39" fmla="*/ 154 h 172"/>
                <a:gd name="T40" fmla="*/ 15 w 133"/>
                <a:gd name="T41" fmla="*/ 154 h 172"/>
                <a:gd name="T42" fmla="*/ 15 w 133"/>
                <a:gd name="T43" fmla="*/ 15 h 172"/>
                <a:gd name="T44" fmla="*/ 119 w 133"/>
                <a:gd name="T45" fmla="*/ 15 h 172"/>
                <a:gd name="T46" fmla="*/ 119 w 133"/>
                <a:gd name="T47" fmla="*/ 15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3" h="172">
                  <a:moveTo>
                    <a:pt x="126" y="0"/>
                  </a:moveTo>
                  <a:cubicBezTo>
                    <a:pt x="8" y="0"/>
                    <a:pt x="8" y="0"/>
                    <a:pt x="8" y="0"/>
                  </a:cubicBezTo>
                  <a:cubicBezTo>
                    <a:pt x="4" y="0"/>
                    <a:pt x="0" y="3"/>
                    <a:pt x="0" y="7"/>
                  </a:cubicBezTo>
                  <a:cubicBezTo>
                    <a:pt x="0" y="165"/>
                    <a:pt x="0" y="165"/>
                    <a:pt x="0" y="165"/>
                  </a:cubicBezTo>
                  <a:cubicBezTo>
                    <a:pt x="0" y="169"/>
                    <a:pt x="4" y="172"/>
                    <a:pt x="8" y="172"/>
                  </a:cubicBezTo>
                  <a:cubicBezTo>
                    <a:pt x="126" y="172"/>
                    <a:pt x="126" y="172"/>
                    <a:pt x="126" y="172"/>
                  </a:cubicBezTo>
                  <a:cubicBezTo>
                    <a:pt x="130" y="172"/>
                    <a:pt x="133" y="169"/>
                    <a:pt x="133" y="165"/>
                  </a:cubicBezTo>
                  <a:cubicBezTo>
                    <a:pt x="133" y="7"/>
                    <a:pt x="133" y="7"/>
                    <a:pt x="133" y="7"/>
                  </a:cubicBezTo>
                  <a:cubicBezTo>
                    <a:pt x="133" y="3"/>
                    <a:pt x="130" y="0"/>
                    <a:pt x="126" y="0"/>
                  </a:cubicBezTo>
                  <a:close/>
                  <a:moveTo>
                    <a:pt x="67" y="6"/>
                  </a:moveTo>
                  <a:cubicBezTo>
                    <a:pt x="68" y="6"/>
                    <a:pt x="69" y="7"/>
                    <a:pt x="69" y="8"/>
                  </a:cubicBezTo>
                  <a:cubicBezTo>
                    <a:pt x="69" y="9"/>
                    <a:pt x="68" y="10"/>
                    <a:pt x="67" y="10"/>
                  </a:cubicBezTo>
                  <a:cubicBezTo>
                    <a:pt x="66" y="10"/>
                    <a:pt x="65" y="9"/>
                    <a:pt x="65" y="8"/>
                  </a:cubicBezTo>
                  <a:cubicBezTo>
                    <a:pt x="65" y="7"/>
                    <a:pt x="66" y="6"/>
                    <a:pt x="67" y="6"/>
                  </a:cubicBezTo>
                  <a:close/>
                  <a:moveTo>
                    <a:pt x="67" y="166"/>
                  </a:moveTo>
                  <a:cubicBezTo>
                    <a:pt x="65" y="166"/>
                    <a:pt x="63" y="165"/>
                    <a:pt x="63" y="163"/>
                  </a:cubicBezTo>
                  <a:cubicBezTo>
                    <a:pt x="63" y="161"/>
                    <a:pt x="65" y="159"/>
                    <a:pt x="67" y="159"/>
                  </a:cubicBezTo>
                  <a:cubicBezTo>
                    <a:pt x="69" y="159"/>
                    <a:pt x="70" y="161"/>
                    <a:pt x="70" y="163"/>
                  </a:cubicBezTo>
                  <a:cubicBezTo>
                    <a:pt x="70" y="165"/>
                    <a:pt x="69" y="166"/>
                    <a:pt x="67" y="166"/>
                  </a:cubicBezTo>
                  <a:close/>
                  <a:moveTo>
                    <a:pt x="119" y="154"/>
                  </a:moveTo>
                  <a:cubicBezTo>
                    <a:pt x="15" y="154"/>
                    <a:pt x="15" y="154"/>
                    <a:pt x="15" y="154"/>
                  </a:cubicBezTo>
                  <a:cubicBezTo>
                    <a:pt x="15" y="15"/>
                    <a:pt x="15" y="15"/>
                    <a:pt x="15" y="15"/>
                  </a:cubicBezTo>
                  <a:cubicBezTo>
                    <a:pt x="119" y="15"/>
                    <a:pt x="119" y="15"/>
                    <a:pt x="119" y="15"/>
                  </a:cubicBezTo>
                  <a:lnTo>
                    <a:pt x="119" y="15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5" name="Freeform 881"/>
            <p:cNvSpPr>
              <a:spLocks noEditPoints="1"/>
            </p:cNvSpPr>
            <p:nvPr/>
          </p:nvSpPr>
          <p:spPr bwMode="auto">
            <a:xfrm>
              <a:off x="6462237" y="6040686"/>
              <a:ext cx="148992" cy="113657"/>
            </a:xfrm>
            <a:custGeom>
              <a:avLst/>
              <a:gdLst>
                <a:gd name="T0" fmla="*/ 166 w 173"/>
                <a:gd name="T1" fmla="*/ 0 h 132"/>
                <a:gd name="T2" fmla="*/ 8 w 173"/>
                <a:gd name="T3" fmla="*/ 0 h 132"/>
                <a:gd name="T4" fmla="*/ 0 w 173"/>
                <a:gd name="T5" fmla="*/ 7 h 132"/>
                <a:gd name="T6" fmla="*/ 0 w 173"/>
                <a:gd name="T7" fmla="*/ 125 h 132"/>
                <a:gd name="T8" fmla="*/ 8 w 173"/>
                <a:gd name="T9" fmla="*/ 132 h 132"/>
                <a:gd name="T10" fmla="*/ 166 w 173"/>
                <a:gd name="T11" fmla="*/ 132 h 132"/>
                <a:gd name="T12" fmla="*/ 173 w 173"/>
                <a:gd name="T13" fmla="*/ 125 h 132"/>
                <a:gd name="T14" fmla="*/ 173 w 173"/>
                <a:gd name="T15" fmla="*/ 7 h 132"/>
                <a:gd name="T16" fmla="*/ 166 w 173"/>
                <a:gd name="T17" fmla="*/ 0 h 132"/>
                <a:gd name="T18" fmla="*/ 8 w 173"/>
                <a:gd name="T19" fmla="*/ 68 h 132"/>
                <a:gd name="T20" fmla="*/ 6 w 173"/>
                <a:gd name="T21" fmla="*/ 66 h 132"/>
                <a:gd name="T22" fmla="*/ 8 w 173"/>
                <a:gd name="T23" fmla="*/ 64 h 132"/>
                <a:gd name="T24" fmla="*/ 11 w 173"/>
                <a:gd name="T25" fmla="*/ 66 h 132"/>
                <a:gd name="T26" fmla="*/ 8 w 173"/>
                <a:gd name="T27" fmla="*/ 68 h 132"/>
                <a:gd name="T28" fmla="*/ 155 w 173"/>
                <a:gd name="T29" fmla="*/ 118 h 132"/>
                <a:gd name="T30" fmla="*/ 15 w 173"/>
                <a:gd name="T31" fmla="*/ 118 h 132"/>
                <a:gd name="T32" fmla="*/ 15 w 173"/>
                <a:gd name="T33" fmla="*/ 14 h 132"/>
                <a:gd name="T34" fmla="*/ 155 w 173"/>
                <a:gd name="T35" fmla="*/ 14 h 132"/>
                <a:gd name="T36" fmla="*/ 155 w 173"/>
                <a:gd name="T37" fmla="*/ 118 h 132"/>
                <a:gd name="T38" fmla="*/ 163 w 173"/>
                <a:gd name="T39" fmla="*/ 70 h 132"/>
                <a:gd name="T40" fmla="*/ 160 w 173"/>
                <a:gd name="T41" fmla="*/ 66 h 132"/>
                <a:gd name="T42" fmla="*/ 163 w 173"/>
                <a:gd name="T43" fmla="*/ 62 h 132"/>
                <a:gd name="T44" fmla="*/ 167 w 173"/>
                <a:gd name="T45" fmla="*/ 66 h 132"/>
                <a:gd name="T46" fmla="*/ 163 w 173"/>
                <a:gd name="T47"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3" h="132">
                  <a:moveTo>
                    <a:pt x="166" y="0"/>
                  </a:moveTo>
                  <a:cubicBezTo>
                    <a:pt x="8" y="0"/>
                    <a:pt x="8" y="0"/>
                    <a:pt x="8" y="0"/>
                  </a:cubicBezTo>
                  <a:cubicBezTo>
                    <a:pt x="4" y="0"/>
                    <a:pt x="0" y="3"/>
                    <a:pt x="0" y="7"/>
                  </a:cubicBezTo>
                  <a:cubicBezTo>
                    <a:pt x="0" y="125"/>
                    <a:pt x="0" y="125"/>
                    <a:pt x="0" y="125"/>
                  </a:cubicBezTo>
                  <a:cubicBezTo>
                    <a:pt x="0" y="129"/>
                    <a:pt x="4" y="132"/>
                    <a:pt x="8" y="132"/>
                  </a:cubicBezTo>
                  <a:cubicBezTo>
                    <a:pt x="166" y="132"/>
                    <a:pt x="166" y="132"/>
                    <a:pt x="166" y="132"/>
                  </a:cubicBezTo>
                  <a:cubicBezTo>
                    <a:pt x="170" y="132"/>
                    <a:pt x="173" y="129"/>
                    <a:pt x="173" y="125"/>
                  </a:cubicBezTo>
                  <a:cubicBezTo>
                    <a:pt x="173" y="7"/>
                    <a:pt x="173" y="7"/>
                    <a:pt x="173" y="7"/>
                  </a:cubicBezTo>
                  <a:cubicBezTo>
                    <a:pt x="173" y="3"/>
                    <a:pt x="170" y="0"/>
                    <a:pt x="166" y="0"/>
                  </a:cubicBezTo>
                  <a:close/>
                  <a:moveTo>
                    <a:pt x="8" y="68"/>
                  </a:moveTo>
                  <a:cubicBezTo>
                    <a:pt x="7" y="68"/>
                    <a:pt x="6" y="67"/>
                    <a:pt x="6" y="66"/>
                  </a:cubicBezTo>
                  <a:cubicBezTo>
                    <a:pt x="6" y="65"/>
                    <a:pt x="7" y="64"/>
                    <a:pt x="8" y="64"/>
                  </a:cubicBezTo>
                  <a:cubicBezTo>
                    <a:pt x="10" y="64"/>
                    <a:pt x="11" y="65"/>
                    <a:pt x="11" y="66"/>
                  </a:cubicBezTo>
                  <a:cubicBezTo>
                    <a:pt x="11" y="67"/>
                    <a:pt x="10" y="68"/>
                    <a:pt x="8" y="68"/>
                  </a:cubicBezTo>
                  <a:close/>
                  <a:moveTo>
                    <a:pt x="155" y="118"/>
                  </a:moveTo>
                  <a:cubicBezTo>
                    <a:pt x="15" y="118"/>
                    <a:pt x="15" y="118"/>
                    <a:pt x="15" y="118"/>
                  </a:cubicBezTo>
                  <a:cubicBezTo>
                    <a:pt x="15" y="14"/>
                    <a:pt x="15" y="14"/>
                    <a:pt x="15" y="14"/>
                  </a:cubicBezTo>
                  <a:cubicBezTo>
                    <a:pt x="155" y="14"/>
                    <a:pt x="155" y="14"/>
                    <a:pt x="155" y="14"/>
                  </a:cubicBezTo>
                  <a:lnTo>
                    <a:pt x="155" y="118"/>
                  </a:lnTo>
                  <a:close/>
                  <a:moveTo>
                    <a:pt x="163" y="70"/>
                  </a:moveTo>
                  <a:cubicBezTo>
                    <a:pt x="161" y="70"/>
                    <a:pt x="160" y="68"/>
                    <a:pt x="160" y="66"/>
                  </a:cubicBezTo>
                  <a:cubicBezTo>
                    <a:pt x="160" y="64"/>
                    <a:pt x="161" y="62"/>
                    <a:pt x="163" y="62"/>
                  </a:cubicBezTo>
                  <a:cubicBezTo>
                    <a:pt x="165" y="62"/>
                    <a:pt x="167" y="64"/>
                    <a:pt x="167" y="66"/>
                  </a:cubicBezTo>
                  <a:cubicBezTo>
                    <a:pt x="167" y="68"/>
                    <a:pt x="165" y="70"/>
                    <a:pt x="163" y="7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6" name="Freeform 882"/>
            <p:cNvSpPr/>
            <p:nvPr/>
          </p:nvSpPr>
          <p:spPr bwMode="auto">
            <a:xfrm>
              <a:off x="4717679" y="3116939"/>
              <a:ext cx="38614" cy="13843"/>
            </a:xfrm>
            <a:custGeom>
              <a:avLst/>
              <a:gdLst>
                <a:gd name="T0" fmla="*/ 40 w 45"/>
                <a:gd name="T1" fmla="*/ 0 h 16"/>
                <a:gd name="T2" fmla="*/ 5 w 45"/>
                <a:gd name="T3" fmla="*/ 0 h 16"/>
                <a:gd name="T4" fmla="*/ 0 w 45"/>
                <a:gd name="T5" fmla="*/ 4 h 16"/>
                <a:gd name="T6" fmla="*/ 0 w 45"/>
                <a:gd name="T7" fmla="*/ 16 h 16"/>
                <a:gd name="T8" fmla="*/ 45 w 45"/>
                <a:gd name="T9" fmla="*/ 16 h 16"/>
                <a:gd name="T10" fmla="*/ 45 w 45"/>
                <a:gd name="T11" fmla="*/ 4 h 16"/>
                <a:gd name="T12" fmla="*/ 40 w 4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45" h="16">
                  <a:moveTo>
                    <a:pt x="40" y="0"/>
                  </a:moveTo>
                  <a:cubicBezTo>
                    <a:pt x="5" y="0"/>
                    <a:pt x="5" y="0"/>
                    <a:pt x="5" y="0"/>
                  </a:cubicBezTo>
                  <a:cubicBezTo>
                    <a:pt x="3" y="0"/>
                    <a:pt x="0" y="2"/>
                    <a:pt x="0" y="4"/>
                  </a:cubicBezTo>
                  <a:cubicBezTo>
                    <a:pt x="0" y="16"/>
                    <a:pt x="0" y="16"/>
                    <a:pt x="0" y="16"/>
                  </a:cubicBezTo>
                  <a:cubicBezTo>
                    <a:pt x="45" y="16"/>
                    <a:pt x="45" y="16"/>
                    <a:pt x="45" y="16"/>
                  </a:cubicBezTo>
                  <a:cubicBezTo>
                    <a:pt x="45" y="4"/>
                    <a:pt x="45" y="4"/>
                    <a:pt x="45" y="4"/>
                  </a:cubicBezTo>
                  <a:cubicBezTo>
                    <a:pt x="45" y="2"/>
                    <a:pt x="43" y="0"/>
                    <a:pt x="4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7" name="Freeform 883"/>
            <p:cNvSpPr>
              <a:spLocks noEditPoints="1"/>
            </p:cNvSpPr>
            <p:nvPr/>
          </p:nvSpPr>
          <p:spPr bwMode="auto">
            <a:xfrm>
              <a:off x="4701286" y="3133332"/>
              <a:ext cx="159192" cy="108557"/>
            </a:xfrm>
            <a:custGeom>
              <a:avLst/>
              <a:gdLst>
                <a:gd name="T0" fmla="*/ 180 w 185"/>
                <a:gd name="T1" fmla="*/ 0 h 126"/>
                <a:gd name="T2" fmla="*/ 6 w 185"/>
                <a:gd name="T3" fmla="*/ 0 h 126"/>
                <a:gd name="T4" fmla="*/ 0 w 185"/>
                <a:gd name="T5" fmla="*/ 6 h 126"/>
                <a:gd name="T6" fmla="*/ 0 w 185"/>
                <a:gd name="T7" fmla="*/ 120 h 126"/>
                <a:gd name="T8" fmla="*/ 6 w 185"/>
                <a:gd name="T9" fmla="*/ 126 h 126"/>
                <a:gd name="T10" fmla="*/ 180 w 185"/>
                <a:gd name="T11" fmla="*/ 126 h 126"/>
                <a:gd name="T12" fmla="*/ 185 w 185"/>
                <a:gd name="T13" fmla="*/ 120 h 126"/>
                <a:gd name="T14" fmla="*/ 185 w 185"/>
                <a:gd name="T15" fmla="*/ 6 h 126"/>
                <a:gd name="T16" fmla="*/ 180 w 185"/>
                <a:gd name="T17" fmla="*/ 0 h 126"/>
                <a:gd name="T18" fmla="*/ 93 w 185"/>
                <a:gd name="T19" fmla="*/ 112 h 126"/>
                <a:gd name="T20" fmla="*/ 45 w 185"/>
                <a:gd name="T21" fmla="*/ 64 h 126"/>
                <a:gd name="T22" fmla="*/ 93 w 185"/>
                <a:gd name="T23" fmla="*/ 17 h 126"/>
                <a:gd name="T24" fmla="*/ 140 w 185"/>
                <a:gd name="T25" fmla="*/ 64 h 126"/>
                <a:gd name="T26" fmla="*/ 93 w 185"/>
                <a:gd name="T27" fmla="*/ 11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5" h="126">
                  <a:moveTo>
                    <a:pt x="180" y="0"/>
                  </a:moveTo>
                  <a:cubicBezTo>
                    <a:pt x="6" y="0"/>
                    <a:pt x="6" y="0"/>
                    <a:pt x="6" y="0"/>
                  </a:cubicBezTo>
                  <a:cubicBezTo>
                    <a:pt x="3" y="0"/>
                    <a:pt x="0" y="3"/>
                    <a:pt x="0" y="6"/>
                  </a:cubicBezTo>
                  <a:cubicBezTo>
                    <a:pt x="0" y="120"/>
                    <a:pt x="0" y="120"/>
                    <a:pt x="0" y="120"/>
                  </a:cubicBezTo>
                  <a:cubicBezTo>
                    <a:pt x="0" y="123"/>
                    <a:pt x="3" y="126"/>
                    <a:pt x="6" y="126"/>
                  </a:cubicBezTo>
                  <a:cubicBezTo>
                    <a:pt x="180" y="126"/>
                    <a:pt x="180" y="126"/>
                    <a:pt x="180" y="126"/>
                  </a:cubicBezTo>
                  <a:cubicBezTo>
                    <a:pt x="183" y="126"/>
                    <a:pt x="185" y="123"/>
                    <a:pt x="185" y="120"/>
                  </a:cubicBezTo>
                  <a:cubicBezTo>
                    <a:pt x="185" y="6"/>
                    <a:pt x="185" y="6"/>
                    <a:pt x="185" y="6"/>
                  </a:cubicBezTo>
                  <a:cubicBezTo>
                    <a:pt x="185" y="3"/>
                    <a:pt x="183" y="0"/>
                    <a:pt x="180" y="0"/>
                  </a:cubicBezTo>
                  <a:close/>
                  <a:moveTo>
                    <a:pt x="93" y="112"/>
                  </a:moveTo>
                  <a:cubicBezTo>
                    <a:pt x="66" y="112"/>
                    <a:pt x="45" y="90"/>
                    <a:pt x="45" y="64"/>
                  </a:cubicBezTo>
                  <a:cubicBezTo>
                    <a:pt x="45" y="38"/>
                    <a:pt x="66" y="17"/>
                    <a:pt x="93" y="17"/>
                  </a:cubicBezTo>
                  <a:cubicBezTo>
                    <a:pt x="119" y="17"/>
                    <a:pt x="140" y="38"/>
                    <a:pt x="140" y="64"/>
                  </a:cubicBezTo>
                  <a:cubicBezTo>
                    <a:pt x="140" y="90"/>
                    <a:pt x="119" y="112"/>
                    <a:pt x="93" y="1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8" name="Oval 884"/>
            <p:cNvSpPr>
              <a:spLocks noChangeArrowheads="1"/>
            </p:cNvSpPr>
            <p:nvPr/>
          </p:nvSpPr>
          <p:spPr bwMode="auto">
            <a:xfrm>
              <a:off x="4754472" y="3161746"/>
              <a:ext cx="53550" cy="53186"/>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89" name="Freeform 885"/>
            <p:cNvSpPr/>
            <p:nvPr/>
          </p:nvSpPr>
          <p:spPr bwMode="auto">
            <a:xfrm>
              <a:off x="7076420" y="6640662"/>
              <a:ext cx="78321" cy="8743"/>
            </a:xfrm>
            <a:custGeom>
              <a:avLst/>
              <a:gdLst>
                <a:gd name="T0" fmla="*/ 91 w 91"/>
                <a:gd name="T1" fmla="*/ 0 h 10"/>
                <a:gd name="T2" fmla="*/ 89 w 91"/>
                <a:gd name="T3" fmla="*/ 9 h 10"/>
                <a:gd name="T4" fmla="*/ 88 w 91"/>
                <a:gd name="T5" fmla="*/ 10 h 10"/>
                <a:gd name="T6" fmla="*/ 3 w 91"/>
                <a:gd name="T7" fmla="*/ 10 h 10"/>
                <a:gd name="T8" fmla="*/ 2 w 91"/>
                <a:gd name="T9" fmla="*/ 9 h 10"/>
                <a:gd name="T10" fmla="*/ 0 w 91"/>
                <a:gd name="T11" fmla="*/ 0 h 10"/>
                <a:gd name="T12" fmla="*/ 91 w 9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1" h="10">
                  <a:moveTo>
                    <a:pt x="91" y="0"/>
                  </a:moveTo>
                  <a:cubicBezTo>
                    <a:pt x="89" y="9"/>
                    <a:pt x="89" y="9"/>
                    <a:pt x="89" y="9"/>
                  </a:cubicBezTo>
                  <a:cubicBezTo>
                    <a:pt x="89" y="10"/>
                    <a:pt x="88" y="10"/>
                    <a:pt x="88" y="10"/>
                  </a:cubicBezTo>
                  <a:cubicBezTo>
                    <a:pt x="3" y="10"/>
                    <a:pt x="3" y="10"/>
                    <a:pt x="3" y="10"/>
                  </a:cubicBezTo>
                  <a:cubicBezTo>
                    <a:pt x="3" y="10"/>
                    <a:pt x="2" y="10"/>
                    <a:pt x="2" y="9"/>
                  </a:cubicBezTo>
                  <a:cubicBezTo>
                    <a:pt x="0" y="0"/>
                    <a:pt x="0" y="0"/>
                    <a:pt x="0" y="0"/>
                  </a:cubicBezTo>
                  <a:lnTo>
                    <a:pt x="91"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0" name="Oval 886"/>
            <p:cNvSpPr>
              <a:spLocks noChangeArrowheads="1"/>
            </p:cNvSpPr>
            <p:nvPr/>
          </p:nvSpPr>
          <p:spPr bwMode="auto">
            <a:xfrm>
              <a:off x="7056749" y="6659605"/>
              <a:ext cx="10929" cy="120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1" name="Oval 887"/>
            <p:cNvSpPr>
              <a:spLocks noChangeArrowheads="1"/>
            </p:cNvSpPr>
            <p:nvPr/>
          </p:nvSpPr>
          <p:spPr bwMode="auto">
            <a:xfrm>
              <a:off x="7074599" y="6651955"/>
              <a:ext cx="12021" cy="120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2" name="Oval 888"/>
            <p:cNvSpPr>
              <a:spLocks noChangeArrowheads="1"/>
            </p:cNvSpPr>
            <p:nvPr/>
          </p:nvSpPr>
          <p:spPr bwMode="auto">
            <a:xfrm>
              <a:off x="7073870" y="6669076"/>
              <a:ext cx="11293" cy="120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3" name="Oval 889"/>
            <p:cNvSpPr>
              <a:spLocks noChangeArrowheads="1"/>
            </p:cNvSpPr>
            <p:nvPr/>
          </p:nvSpPr>
          <p:spPr bwMode="auto">
            <a:xfrm>
              <a:off x="7158384" y="6663976"/>
              <a:ext cx="12021" cy="120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4" name="Oval 890"/>
            <p:cNvSpPr>
              <a:spLocks noChangeArrowheads="1"/>
            </p:cNvSpPr>
            <p:nvPr/>
          </p:nvSpPr>
          <p:spPr bwMode="auto">
            <a:xfrm>
              <a:off x="7133249" y="6657055"/>
              <a:ext cx="12021" cy="120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5" name="Oval 891"/>
            <p:cNvSpPr>
              <a:spLocks noChangeArrowheads="1"/>
            </p:cNvSpPr>
            <p:nvPr/>
          </p:nvSpPr>
          <p:spPr bwMode="auto">
            <a:xfrm>
              <a:off x="7090263" y="6662155"/>
              <a:ext cx="12021" cy="12021"/>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6" name="Oval 892"/>
            <p:cNvSpPr>
              <a:spLocks noChangeArrowheads="1"/>
            </p:cNvSpPr>
            <p:nvPr/>
          </p:nvSpPr>
          <p:spPr bwMode="auto">
            <a:xfrm>
              <a:off x="7111027" y="6681098"/>
              <a:ext cx="12021" cy="112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7" name="Freeform 893"/>
            <p:cNvSpPr>
              <a:spLocks noEditPoints="1"/>
            </p:cNvSpPr>
            <p:nvPr/>
          </p:nvSpPr>
          <p:spPr bwMode="auto">
            <a:xfrm>
              <a:off x="5290334" y="3362102"/>
              <a:ext cx="189428" cy="171578"/>
            </a:xfrm>
            <a:custGeom>
              <a:avLst/>
              <a:gdLst>
                <a:gd name="T0" fmla="*/ 179 w 220"/>
                <a:gd name="T1" fmla="*/ 116 h 199"/>
                <a:gd name="T2" fmla="*/ 149 w 220"/>
                <a:gd name="T3" fmla="*/ 128 h 199"/>
                <a:gd name="T4" fmla="*/ 132 w 220"/>
                <a:gd name="T5" fmla="*/ 103 h 199"/>
                <a:gd name="T6" fmla="*/ 132 w 220"/>
                <a:gd name="T7" fmla="*/ 103 h 199"/>
                <a:gd name="T8" fmla="*/ 131 w 220"/>
                <a:gd name="T9" fmla="*/ 102 h 199"/>
                <a:gd name="T10" fmla="*/ 177 w 220"/>
                <a:gd name="T11" fmla="*/ 35 h 199"/>
                <a:gd name="T12" fmla="*/ 175 w 220"/>
                <a:gd name="T13" fmla="*/ 8 h 199"/>
                <a:gd name="T14" fmla="*/ 149 w 220"/>
                <a:gd name="T15" fmla="*/ 15 h 199"/>
                <a:gd name="T16" fmla="*/ 110 w 220"/>
                <a:gd name="T17" fmla="*/ 72 h 199"/>
                <a:gd name="T18" fmla="*/ 70 w 220"/>
                <a:gd name="T19" fmla="*/ 15 h 199"/>
                <a:gd name="T20" fmla="*/ 44 w 220"/>
                <a:gd name="T21" fmla="*/ 5 h 199"/>
                <a:gd name="T22" fmla="*/ 42 w 220"/>
                <a:gd name="T23" fmla="*/ 35 h 199"/>
                <a:gd name="T24" fmla="*/ 89 w 220"/>
                <a:gd name="T25" fmla="*/ 102 h 199"/>
                <a:gd name="T26" fmla="*/ 88 w 220"/>
                <a:gd name="T27" fmla="*/ 103 h 199"/>
                <a:gd name="T28" fmla="*/ 88 w 220"/>
                <a:gd name="T29" fmla="*/ 103 h 199"/>
                <a:gd name="T30" fmla="*/ 71 w 220"/>
                <a:gd name="T31" fmla="*/ 128 h 199"/>
                <a:gd name="T32" fmla="*/ 41 w 220"/>
                <a:gd name="T33" fmla="*/ 116 h 199"/>
                <a:gd name="T34" fmla="*/ 0 w 220"/>
                <a:gd name="T35" fmla="*/ 157 h 199"/>
                <a:gd name="T36" fmla="*/ 41 w 220"/>
                <a:gd name="T37" fmla="*/ 198 h 199"/>
                <a:gd name="T38" fmla="*/ 70 w 220"/>
                <a:gd name="T39" fmla="*/ 188 h 199"/>
                <a:gd name="T40" fmla="*/ 98 w 220"/>
                <a:gd name="T41" fmla="*/ 149 h 199"/>
                <a:gd name="T42" fmla="*/ 102 w 220"/>
                <a:gd name="T43" fmla="*/ 143 h 199"/>
                <a:gd name="T44" fmla="*/ 102 w 220"/>
                <a:gd name="T45" fmla="*/ 143 h 199"/>
                <a:gd name="T46" fmla="*/ 110 w 220"/>
                <a:gd name="T47" fmla="*/ 131 h 199"/>
                <a:gd name="T48" fmla="*/ 110 w 220"/>
                <a:gd name="T49" fmla="*/ 131 h 199"/>
                <a:gd name="T50" fmla="*/ 120 w 220"/>
                <a:gd name="T51" fmla="*/ 145 h 199"/>
                <a:gd name="T52" fmla="*/ 120 w 220"/>
                <a:gd name="T53" fmla="*/ 145 h 199"/>
                <a:gd name="T54" fmla="*/ 126 w 220"/>
                <a:gd name="T55" fmla="*/ 153 h 199"/>
                <a:gd name="T56" fmla="*/ 126 w 220"/>
                <a:gd name="T57" fmla="*/ 153 h 199"/>
                <a:gd name="T58" fmla="*/ 150 w 220"/>
                <a:gd name="T59" fmla="*/ 188 h 199"/>
                <a:gd name="T60" fmla="*/ 179 w 220"/>
                <a:gd name="T61" fmla="*/ 198 h 199"/>
                <a:gd name="T62" fmla="*/ 220 w 220"/>
                <a:gd name="T63" fmla="*/ 157 h 199"/>
                <a:gd name="T64" fmla="*/ 179 w 220"/>
                <a:gd name="T65" fmla="*/ 116 h 199"/>
                <a:gd name="T66" fmla="*/ 41 w 220"/>
                <a:gd name="T67" fmla="*/ 174 h 199"/>
                <a:gd name="T68" fmla="*/ 24 w 220"/>
                <a:gd name="T69" fmla="*/ 157 h 199"/>
                <a:gd name="T70" fmla="*/ 41 w 220"/>
                <a:gd name="T71" fmla="*/ 140 h 199"/>
                <a:gd name="T72" fmla="*/ 58 w 220"/>
                <a:gd name="T73" fmla="*/ 157 h 199"/>
                <a:gd name="T74" fmla="*/ 41 w 220"/>
                <a:gd name="T75" fmla="*/ 174 h 199"/>
                <a:gd name="T76" fmla="*/ 109 w 220"/>
                <a:gd name="T77" fmla="*/ 111 h 199"/>
                <a:gd name="T78" fmla="*/ 100 w 220"/>
                <a:gd name="T79" fmla="*/ 101 h 199"/>
                <a:gd name="T80" fmla="*/ 109 w 220"/>
                <a:gd name="T81" fmla="*/ 91 h 199"/>
                <a:gd name="T82" fmla="*/ 119 w 220"/>
                <a:gd name="T83" fmla="*/ 101 h 199"/>
                <a:gd name="T84" fmla="*/ 109 w 220"/>
                <a:gd name="T85" fmla="*/ 111 h 199"/>
                <a:gd name="T86" fmla="*/ 180 w 220"/>
                <a:gd name="T87" fmla="*/ 174 h 199"/>
                <a:gd name="T88" fmla="*/ 163 w 220"/>
                <a:gd name="T89" fmla="*/ 157 h 199"/>
                <a:gd name="T90" fmla="*/ 180 w 220"/>
                <a:gd name="T91" fmla="*/ 140 h 199"/>
                <a:gd name="T92" fmla="*/ 197 w 220"/>
                <a:gd name="T93" fmla="*/ 157 h 199"/>
                <a:gd name="T94" fmla="*/ 180 w 220"/>
                <a:gd name="T95" fmla="*/ 17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0" h="199">
                  <a:moveTo>
                    <a:pt x="179" y="116"/>
                  </a:moveTo>
                  <a:cubicBezTo>
                    <a:pt x="167" y="116"/>
                    <a:pt x="157" y="120"/>
                    <a:pt x="149" y="128"/>
                  </a:cubicBezTo>
                  <a:cubicBezTo>
                    <a:pt x="132" y="103"/>
                    <a:pt x="132" y="103"/>
                    <a:pt x="132" y="103"/>
                  </a:cubicBezTo>
                  <a:cubicBezTo>
                    <a:pt x="132" y="103"/>
                    <a:pt x="132" y="103"/>
                    <a:pt x="132" y="103"/>
                  </a:cubicBezTo>
                  <a:cubicBezTo>
                    <a:pt x="131" y="102"/>
                    <a:pt x="131" y="102"/>
                    <a:pt x="131" y="102"/>
                  </a:cubicBezTo>
                  <a:cubicBezTo>
                    <a:pt x="177" y="35"/>
                    <a:pt x="177" y="35"/>
                    <a:pt x="177" y="35"/>
                  </a:cubicBezTo>
                  <a:cubicBezTo>
                    <a:pt x="184" y="25"/>
                    <a:pt x="183" y="13"/>
                    <a:pt x="175" y="8"/>
                  </a:cubicBezTo>
                  <a:cubicBezTo>
                    <a:pt x="168" y="2"/>
                    <a:pt x="156" y="6"/>
                    <a:pt x="149" y="15"/>
                  </a:cubicBezTo>
                  <a:cubicBezTo>
                    <a:pt x="110" y="72"/>
                    <a:pt x="110" y="72"/>
                    <a:pt x="110" y="72"/>
                  </a:cubicBezTo>
                  <a:cubicBezTo>
                    <a:pt x="70" y="15"/>
                    <a:pt x="70" y="15"/>
                    <a:pt x="70" y="15"/>
                  </a:cubicBezTo>
                  <a:cubicBezTo>
                    <a:pt x="64" y="6"/>
                    <a:pt x="52" y="0"/>
                    <a:pt x="44" y="5"/>
                  </a:cubicBezTo>
                  <a:cubicBezTo>
                    <a:pt x="37" y="11"/>
                    <a:pt x="36" y="25"/>
                    <a:pt x="42" y="35"/>
                  </a:cubicBezTo>
                  <a:cubicBezTo>
                    <a:pt x="89" y="102"/>
                    <a:pt x="89" y="102"/>
                    <a:pt x="89" y="102"/>
                  </a:cubicBezTo>
                  <a:cubicBezTo>
                    <a:pt x="88" y="103"/>
                    <a:pt x="88" y="103"/>
                    <a:pt x="88" y="103"/>
                  </a:cubicBezTo>
                  <a:cubicBezTo>
                    <a:pt x="88" y="103"/>
                    <a:pt x="88" y="103"/>
                    <a:pt x="88" y="103"/>
                  </a:cubicBezTo>
                  <a:cubicBezTo>
                    <a:pt x="71" y="128"/>
                    <a:pt x="71" y="128"/>
                    <a:pt x="71" y="128"/>
                  </a:cubicBezTo>
                  <a:cubicBezTo>
                    <a:pt x="63" y="120"/>
                    <a:pt x="53" y="116"/>
                    <a:pt x="41" y="116"/>
                  </a:cubicBezTo>
                  <a:cubicBezTo>
                    <a:pt x="19" y="116"/>
                    <a:pt x="0" y="134"/>
                    <a:pt x="0" y="157"/>
                  </a:cubicBezTo>
                  <a:cubicBezTo>
                    <a:pt x="0" y="180"/>
                    <a:pt x="19" y="198"/>
                    <a:pt x="41" y="198"/>
                  </a:cubicBezTo>
                  <a:cubicBezTo>
                    <a:pt x="41" y="198"/>
                    <a:pt x="63" y="199"/>
                    <a:pt x="70" y="188"/>
                  </a:cubicBezTo>
                  <a:cubicBezTo>
                    <a:pt x="98" y="149"/>
                    <a:pt x="98" y="149"/>
                    <a:pt x="98" y="149"/>
                  </a:cubicBezTo>
                  <a:cubicBezTo>
                    <a:pt x="102" y="143"/>
                    <a:pt x="102" y="143"/>
                    <a:pt x="102" y="143"/>
                  </a:cubicBezTo>
                  <a:cubicBezTo>
                    <a:pt x="102" y="143"/>
                    <a:pt x="102" y="143"/>
                    <a:pt x="102" y="143"/>
                  </a:cubicBezTo>
                  <a:cubicBezTo>
                    <a:pt x="110" y="131"/>
                    <a:pt x="110" y="131"/>
                    <a:pt x="110" y="131"/>
                  </a:cubicBezTo>
                  <a:cubicBezTo>
                    <a:pt x="110" y="131"/>
                    <a:pt x="110" y="131"/>
                    <a:pt x="110" y="131"/>
                  </a:cubicBezTo>
                  <a:cubicBezTo>
                    <a:pt x="120" y="145"/>
                    <a:pt x="120" y="145"/>
                    <a:pt x="120" y="145"/>
                  </a:cubicBezTo>
                  <a:cubicBezTo>
                    <a:pt x="120" y="145"/>
                    <a:pt x="120" y="145"/>
                    <a:pt x="120" y="145"/>
                  </a:cubicBezTo>
                  <a:cubicBezTo>
                    <a:pt x="126" y="153"/>
                    <a:pt x="126" y="153"/>
                    <a:pt x="126" y="153"/>
                  </a:cubicBezTo>
                  <a:cubicBezTo>
                    <a:pt x="126" y="153"/>
                    <a:pt x="126" y="153"/>
                    <a:pt x="126" y="153"/>
                  </a:cubicBezTo>
                  <a:cubicBezTo>
                    <a:pt x="150" y="188"/>
                    <a:pt x="150" y="188"/>
                    <a:pt x="150" y="188"/>
                  </a:cubicBezTo>
                  <a:cubicBezTo>
                    <a:pt x="157" y="199"/>
                    <a:pt x="179" y="198"/>
                    <a:pt x="179" y="198"/>
                  </a:cubicBezTo>
                  <a:cubicBezTo>
                    <a:pt x="201" y="198"/>
                    <a:pt x="220" y="180"/>
                    <a:pt x="220" y="157"/>
                  </a:cubicBezTo>
                  <a:cubicBezTo>
                    <a:pt x="220" y="134"/>
                    <a:pt x="201" y="116"/>
                    <a:pt x="179" y="116"/>
                  </a:cubicBezTo>
                  <a:close/>
                  <a:moveTo>
                    <a:pt x="41" y="174"/>
                  </a:moveTo>
                  <a:cubicBezTo>
                    <a:pt x="32" y="174"/>
                    <a:pt x="24" y="166"/>
                    <a:pt x="24" y="157"/>
                  </a:cubicBezTo>
                  <a:cubicBezTo>
                    <a:pt x="24" y="148"/>
                    <a:pt x="32" y="140"/>
                    <a:pt x="41" y="140"/>
                  </a:cubicBezTo>
                  <a:cubicBezTo>
                    <a:pt x="51" y="140"/>
                    <a:pt x="58" y="148"/>
                    <a:pt x="58" y="157"/>
                  </a:cubicBezTo>
                  <a:cubicBezTo>
                    <a:pt x="58" y="166"/>
                    <a:pt x="51" y="174"/>
                    <a:pt x="41" y="174"/>
                  </a:cubicBezTo>
                  <a:close/>
                  <a:moveTo>
                    <a:pt x="109" y="111"/>
                  </a:moveTo>
                  <a:cubicBezTo>
                    <a:pt x="104" y="111"/>
                    <a:pt x="100" y="107"/>
                    <a:pt x="100" y="101"/>
                  </a:cubicBezTo>
                  <a:cubicBezTo>
                    <a:pt x="100" y="96"/>
                    <a:pt x="104" y="91"/>
                    <a:pt x="109" y="91"/>
                  </a:cubicBezTo>
                  <a:cubicBezTo>
                    <a:pt x="115" y="91"/>
                    <a:pt x="119" y="96"/>
                    <a:pt x="119" y="101"/>
                  </a:cubicBezTo>
                  <a:cubicBezTo>
                    <a:pt x="119" y="107"/>
                    <a:pt x="115" y="111"/>
                    <a:pt x="109" y="111"/>
                  </a:cubicBezTo>
                  <a:close/>
                  <a:moveTo>
                    <a:pt x="180" y="174"/>
                  </a:moveTo>
                  <a:cubicBezTo>
                    <a:pt x="170" y="174"/>
                    <a:pt x="163" y="166"/>
                    <a:pt x="163" y="157"/>
                  </a:cubicBezTo>
                  <a:cubicBezTo>
                    <a:pt x="163" y="148"/>
                    <a:pt x="170" y="140"/>
                    <a:pt x="180" y="140"/>
                  </a:cubicBezTo>
                  <a:cubicBezTo>
                    <a:pt x="189" y="140"/>
                    <a:pt x="197" y="148"/>
                    <a:pt x="197" y="157"/>
                  </a:cubicBezTo>
                  <a:cubicBezTo>
                    <a:pt x="197" y="166"/>
                    <a:pt x="189" y="174"/>
                    <a:pt x="180" y="17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8" name="Freeform 894"/>
            <p:cNvSpPr>
              <a:spLocks noEditPoints="1"/>
            </p:cNvSpPr>
            <p:nvPr/>
          </p:nvSpPr>
          <p:spPr bwMode="auto">
            <a:xfrm>
              <a:off x="4708207" y="6270549"/>
              <a:ext cx="146442" cy="148992"/>
            </a:xfrm>
            <a:custGeom>
              <a:avLst/>
              <a:gdLst>
                <a:gd name="T0" fmla="*/ 139 w 170"/>
                <a:gd name="T1" fmla="*/ 36 h 173"/>
                <a:gd name="T2" fmla="*/ 117 w 170"/>
                <a:gd name="T3" fmla="*/ 3 h 173"/>
                <a:gd name="T4" fmla="*/ 67 w 170"/>
                <a:gd name="T5" fmla="*/ 0 h 173"/>
                <a:gd name="T6" fmla="*/ 38 w 170"/>
                <a:gd name="T7" fmla="*/ 33 h 173"/>
                <a:gd name="T8" fmla="*/ 0 w 170"/>
                <a:gd name="T9" fmla="*/ 65 h 173"/>
                <a:gd name="T10" fmla="*/ 32 w 170"/>
                <a:gd name="T11" fmla="*/ 173 h 173"/>
                <a:gd name="T12" fmla="*/ 29 w 170"/>
                <a:gd name="T13" fmla="*/ 93 h 173"/>
                <a:gd name="T14" fmla="*/ 54 w 170"/>
                <a:gd name="T15" fmla="*/ 173 h 173"/>
                <a:gd name="T16" fmla="*/ 53 w 170"/>
                <a:gd name="T17" fmla="*/ 93 h 173"/>
                <a:gd name="T18" fmla="*/ 70 w 170"/>
                <a:gd name="T19" fmla="*/ 173 h 173"/>
                <a:gd name="T20" fmla="*/ 76 w 170"/>
                <a:gd name="T21" fmla="*/ 93 h 173"/>
                <a:gd name="T22" fmla="*/ 86 w 170"/>
                <a:gd name="T23" fmla="*/ 173 h 173"/>
                <a:gd name="T24" fmla="*/ 99 w 170"/>
                <a:gd name="T25" fmla="*/ 93 h 173"/>
                <a:gd name="T26" fmla="*/ 102 w 170"/>
                <a:gd name="T27" fmla="*/ 173 h 173"/>
                <a:gd name="T28" fmla="*/ 123 w 170"/>
                <a:gd name="T29" fmla="*/ 93 h 173"/>
                <a:gd name="T30" fmla="*/ 119 w 170"/>
                <a:gd name="T31" fmla="*/ 173 h 173"/>
                <a:gd name="T32" fmla="*/ 147 w 170"/>
                <a:gd name="T33" fmla="*/ 94 h 173"/>
                <a:gd name="T34" fmla="*/ 142 w 170"/>
                <a:gd name="T35" fmla="*/ 36 h 173"/>
                <a:gd name="T36" fmla="*/ 13 w 170"/>
                <a:gd name="T37" fmla="*/ 74 h 173"/>
                <a:gd name="T38" fmla="*/ 28 w 170"/>
                <a:gd name="T39" fmla="*/ 74 h 173"/>
                <a:gd name="T40" fmla="*/ 63 w 170"/>
                <a:gd name="T41" fmla="*/ 52 h 173"/>
                <a:gd name="T42" fmla="*/ 63 w 170"/>
                <a:gd name="T43" fmla="*/ 32 h 173"/>
                <a:gd name="T44" fmla="*/ 63 w 170"/>
                <a:gd name="T45" fmla="*/ 52 h 173"/>
                <a:gd name="T46" fmla="*/ 96 w 170"/>
                <a:gd name="T47" fmla="*/ 37 h 173"/>
                <a:gd name="T48" fmla="*/ 92 w 170"/>
                <a:gd name="T49" fmla="*/ 77 h 173"/>
                <a:gd name="T50" fmla="*/ 92 w 170"/>
                <a:gd name="T51" fmla="*/ 58 h 173"/>
                <a:gd name="T52" fmla="*/ 92 w 170"/>
                <a:gd name="T53" fmla="*/ 77 h 173"/>
                <a:gd name="T54" fmla="*/ 112 w 170"/>
                <a:gd name="T55" fmla="*/ 29 h 173"/>
                <a:gd name="T56" fmla="*/ 127 w 170"/>
                <a:gd name="T57" fmla="*/ 29 h 173"/>
                <a:gd name="T58" fmla="*/ 145 w 170"/>
                <a:gd name="T59" fmla="*/ 85 h 173"/>
                <a:gd name="T60" fmla="*/ 145 w 170"/>
                <a:gd name="T61" fmla="*/ 71 h 173"/>
                <a:gd name="T62" fmla="*/ 145 w 170"/>
                <a:gd name="T63" fmla="*/ 85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73">
                  <a:moveTo>
                    <a:pt x="142" y="36"/>
                  </a:moveTo>
                  <a:cubicBezTo>
                    <a:pt x="141" y="36"/>
                    <a:pt x="140" y="36"/>
                    <a:pt x="139" y="36"/>
                  </a:cubicBezTo>
                  <a:cubicBezTo>
                    <a:pt x="141" y="33"/>
                    <a:pt x="141" y="30"/>
                    <a:pt x="141" y="27"/>
                  </a:cubicBezTo>
                  <a:cubicBezTo>
                    <a:pt x="141" y="14"/>
                    <a:pt x="131" y="3"/>
                    <a:pt x="117" y="3"/>
                  </a:cubicBezTo>
                  <a:cubicBezTo>
                    <a:pt x="107" y="3"/>
                    <a:pt x="98" y="10"/>
                    <a:pt x="95" y="19"/>
                  </a:cubicBezTo>
                  <a:cubicBezTo>
                    <a:pt x="91" y="8"/>
                    <a:pt x="80" y="0"/>
                    <a:pt x="67" y="0"/>
                  </a:cubicBezTo>
                  <a:cubicBezTo>
                    <a:pt x="51" y="0"/>
                    <a:pt x="38" y="13"/>
                    <a:pt x="38" y="29"/>
                  </a:cubicBezTo>
                  <a:cubicBezTo>
                    <a:pt x="38" y="30"/>
                    <a:pt x="38" y="31"/>
                    <a:pt x="38" y="33"/>
                  </a:cubicBezTo>
                  <a:cubicBezTo>
                    <a:pt x="36" y="32"/>
                    <a:pt x="34" y="32"/>
                    <a:pt x="31" y="32"/>
                  </a:cubicBezTo>
                  <a:cubicBezTo>
                    <a:pt x="14" y="32"/>
                    <a:pt x="0" y="47"/>
                    <a:pt x="0" y="65"/>
                  </a:cubicBezTo>
                  <a:cubicBezTo>
                    <a:pt x="0" y="78"/>
                    <a:pt x="6" y="88"/>
                    <a:pt x="16" y="94"/>
                  </a:cubicBezTo>
                  <a:cubicBezTo>
                    <a:pt x="32" y="173"/>
                    <a:pt x="32" y="173"/>
                    <a:pt x="32" y="173"/>
                  </a:cubicBezTo>
                  <a:cubicBezTo>
                    <a:pt x="44" y="173"/>
                    <a:pt x="44" y="173"/>
                    <a:pt x="44" y="173"/>
                  </a:cubicBezTo>
                  <a:cubicBezTo>
                    <a:pt x="29" y="93"/>
                    <a:pt x="29" y="93"/>
                    <a:pt x="29" y="93"/>
                  </a:cubicBezTo>
                  <a:cubicBezTo>
                    <a:pt x="39" y="93"/>
                    <a:pt x="39" y="93"/>
                    <a:pt x="39" y="93"/>
                  </a:cubicBezTo>
                  <a:cubicBezTo>
                    <a:pt x="54" y="173"/>
                    <a:pt x="54" y="173"/>
                    <a:pt x="54" y="173"/>
                  </a:cubicBezTo>
                  <a:cubicBezTo>
                    <a:pt x="60" y="173"/>
                    <a:pt x="60" y="173"/>
                    <a:pt x="60" y="173"/>
                  </a:cubicBezTo>
                  <a:cubicBezTo>
                    <a:pt x="53" y="93"/>
                    <a:pt x="53" y="93"/>
                    <a:pt x="53" y="93"/>
                  </a:cubicBezTo>
                  <a:cubicBezTo>
                    <a:pt x="63" y="93"/>
                    <a:pt x="63" y="93"/>
                    <a:pt x="63" y="93"/>
                  </a:cubicBezTo>
                  <a:cubicBezTo>
                    <a:pt x="70" y="173"/>
                    <a:pt x="70" y="173"/>
                    <a:pt x="70" y="173"/>
                  </a:cubicBezTo>
                  <a:cubicBezTo>
                    <a:pt x="76" y="173"/>
                    <a:pt x="76" y="173"/>
                    <a:pt x="76" y="173"/>
                  </a:cubicBezTo>
                  <a:cubicBezTo>
                    <a:pt x="76" y="93"/>
                    <a:pt x="76" y="93"/>
                    <a:pt x="76" y="93"/>
                  </a:cubicBezTo>
                  <a:cubicBezTo>
                    <a:pt x="86" y="93"/>
                    <a:pt x="86" y="93"/>
                    <a:pt x="86" y="93"/>
                  </a:cubicBezTo>
                  <a:cubicBezTo>
                    <a:pt x="86" y="173"/>
                    <a:pt x="86" y="173"/>
                    <a:pt x="86" y="173"/>
                  </a:cubicBezTo>
                  <a:cubicBezTo>
                    <a:pt x="92" y="173"/>
                    <a:pt x="92" y="173"/>
                    <a:pt x="92" y="173"/>
                  </a:cubicBezTo>
                  <a:cubicBezTo>
                    <a:pt x="99" y="93"/>
                    <a:pt x="99" y="93"/>
                    <a:pt x="99" y="93"/>
                  </a:cubicBezTo>
                  <a:cubicBezTo>
                    <a:pt x="109" y="93"/>
                    <a:pt x="109" y="93"/>
                    <a:pt x="109" y="93"/>
                  </a:cubicBezTo>
                  <a:cubicBezTo>
                    <a:pt x="102" y="173"/>
                    <a:pt x="102" y="173"/>
                    <a:pt x="102" y="173"/>
                  </a:cubicBezTo>
                  <a:cubicBezTo>
                    <a:pt x="108" y="173"/>
                    <a:pt x="108" y="173"/>
                    <a:pt x="108" y="173"/>
                  </a:cubicBezTo>
                  <a:cubicBezTo>
                    <a:pt x="123" y="93"/>
                    <a:pt x="123" y="93"/>
                    <a:pt x="123" y="93"/>
                  </a:cubicBezTo>
                  <a:cubicBezTo>
                    <a:pt x="133" y="93"/>
                    <a:pt x="133" y="93"/>
                    <a:pt x="133" y="93"/>
                  </a:cubicBezTo>
                  <a:cubicBezTo>
                    <a:pt x="119" y="173"/>
                    <a:pt x="119" y="173"/>
                    <a:pt x="119" y="173"/>
                  </a:cubicBezTo>
                  <a:cubicBezTo>
                    <a:pt x="131" y="173"/>
                    <a:pt x="131" y="173"/>
                    <a:pt x="131" y="173"/>
                  </a:cubicBezTo>
                  <a:cubicBezTo>
                    <a:pt x="147" y="94"/>
                    <a:pt x="147" y="94"/>
                    <a:pt x="147" y="94"/>
                  </a:cubicBezTo>
                  <a:cubicBezTo>
                    <a:pt x="160" y="91"/>
                    <a:pt x="170" y="79"/>
                    <a:pt x="170" y="65"/>
                  </a:cubicBezTo>
                  <a:cubicBezTo>
                    <a:pt x="170" y="49"/>
                    <a:pt x="157" y="36"/>
                    <a:pt x="142" y="36"/>
                  </a:cubicBezTo>
                  <a:close/>
                  <a:moveTo>
                    <a:pt x="20" y="81"/>
                  </a:moveTo>
                  <a:cubicBezTo>
                    <a:pt x="16" y="81"/>
                    <a:pt x="13" y="78"/>
                    <a:pt x="13" y="74"/>
                  </a:cubicBezTo>
                  <a:cubicBezTo>
                    <a:pt x="13" y="69"/>
                    <a:pt x="16" y="66"/>
                    <a:pt x="20" y="66"/>
                  </a:cubicBezTo>
                  <a:cubicBezTo>
                    <a:pt x="25" y="66"/>
                    <a:pt x="28" y="69"/>
                    <a:pt x="28" y="74"/>
                  </a:cubicBezTo>
                  <a:cubicBezTo>
                    <a:pt x="28" y="78"/>
                    <a:pt x="25" y="81"/>
                    <a:pt x="20" y="81"/>
                  </a:cubicBezTo>
                  <a:close/>
                  <a:moveTo>
                    <a:pt x="63" y="52"/>
                  </a:moveTo>
                  <a:cubicBezTo>
                    <a:pt x="57" y="52"/>
                    <a:pt x="53" y="47"/>
                    <a:pt x="53" y="42"/>
                  </a:cubicBezTo>
                  <a:cubicBezTo>
                    <a:pt x="53" y="36"/>
                    <a:pt x="57" y="32"/>
                    <a:pt x="63" y="32"/>
                  </a:cubicBezTo>
                  <a:cubicBezTo>
                    <a:pt x="68" y="32"/>
                    <a:pt x="73" y="36"/>
                    <a:pt x="73" y="42"/>
                  </a:cubicBezTo>
                  <a:cubicBezTo>
                    <a:pt x="73" y="47"/>
                    <a:pt x="68" y="52"/>
                    <a:pt x="63" y="52"/>
                  </a:cubicBezTo>
                  <a:close/>
                  <a:moveTo>
                    <a:pt x="95" y="37"/>
                  </a:moveTo>
                  <a:cubicBezTo>
                    <a:pt x="96" y="37"/>
                    <a:pt x="96" y="37"/>
                    <a:pt x="96" y="37"/>
                  </a:cubicBezTo>
                  <a:cubicBezTo>
                    <a:pt x="95" y="37"/>
                    <a:pt x="95" y="37"/>
                    <a:pt x="95" y="37"/>
                  </a:cubicBezTo>
                  <a:close/>
                  <a:moveTo>
                    <a:pt x="92" y="77"/>
                  </a:moveTo>
                  <a:cubicBezTo>
                    <a:pt x="86" y="77"/>
                    <a:pt x="82" y="72"/>
                    <a:pt x="82" y="67"/>
                  </a:cubicBezTo>
                  <a:cubicBezTo>
                    <a:pt x="82" y="62"/>
                    <a:pt x="86" y="58"/>
                    <a:pt x="92" y="58"/>
                  </a:cubicBezTo>
                  <a:cubicBezTo>
                    <a:pt x="97" y="58"/>
                    <a:pt x="101" y="62"/>
                    <a:pt x="101" y="67"/>
                  </a:cubicBezTo>
                  <a:cubicBezTo>
                    <a:pt x="101" y="72"/>
                    <a:pt x="97" y="77"/>
                    <a:pt x="92" y="77"/>
                  </a:cubicBezTo>
                  <a:close/>
                  <a:moveTo>
                    <a:pt x="119" y="37"/>
                  </a:moveTo>
                  <a:cubicBezTo>
                    <a:pt x="115" y="37"/>
                    <a:pt x="112" y="33"/>
                    <a:pt x="112" y="29"/>
                  </a:cubicBezTo>
                  <a:cubicBezTo>
                    <a:pt x="112" y="25"/>
                    <a:pt x="115" y="21"/>
                    <a:pt x="119" y="21"/>
                  </a:cubicBezTo>
                  <a:cubicBezTo>
                    <a:pt x="124" y="21"/>
                    <a:pt x="127" y="25"/>
                    <a:pt x="127" y="29"/>
                  </a:cubicBezTo>
                  <a:cubicBezTo>
                    <a:pt x="127" y="33"/>
                    <a:pt x="124" y="37"/>
                    <a:pt x="119" y="37"/>
                  </a:cubicBezTo>
                  <a:close/>
                  <a:moveTo>
                    <a:pt x="145" y="85"/>
                  </a:moveTo>
                  <a:cubicBezTo>
                    <a:pt x="141" y="85"/>
                    <a:pt x="138" y="82"/>
                    <a:pt x="138" y="78"/>
                  </a:cubicBezTo>
                  <a:cubicBezTo>
                    <a:pt x="138" y="74"/>
                    <a:pt x="141" y="71"/>
                    <a:pt x="145" y="71"/>
                  </a:cubicBezTo>
                  <a:cubicBezTo>
                    <a:pt x="149" y="71"/>
                    <a:pt x="152" y="74"/>
                    <a:pt x="152" y="78"/>
                  </a:cubicBezTo>
                  <a:cubicBezTo>
                    <a:pt x="152" y="82"/>
                    <a:pt x="149" y="85"/>
                    <a:pt x="145"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99" name="Freeform 895"/>
            <p:cNvSpPr>
              <a:spLocks noEditPoints="1"/>
            </p:cNvSpPr>
            <p:nvPr/>
          </p:nvSpPr>
          <p:spPr bwMode="auto">
            <a:xfrm>
              <a:off x="5306727" y="6540848"/>
              <a:ext cx="156642" cy="156642"/>
            </a:xfrm>
            <a:custGeom>
              <a:avLst/>
              <a:gdLst>
                <a:gd name="T0" fmla="*/ 91 w 182"/>
                <a:gd name="T1" fmla="*/ 0 h 182"/>
                <a:gd name="T2" fmla="*/ 170 w 182"/>
                <a:gd name="T3" fmla="*/ 75 h 182"/>
                <a:gd name="T4" fmla="*/ 154 w 182"/>
                <a:gd name="T5" fmla="*/ 48 h 182"/>
                <a:gd name="T6" fmla="*/ 153 w 182"/>
                <a:gd name="T7" fmla="*/ 67 h 182"/>
                <a:gd name="T8" fmla="*/ 137 w 182"/>
                <a:gd name="T9" fmla="*/ 34 h 182"/>
                <a:gd name="T10" fmla="*/ 134 w 182"/>
                <a:gd name="T11" fmla="*/ 99 h 182"/>
                <a:gd name="T12" fmla="*/ 133 w 182"/>
                <a:gd name="T13" fmla="*/ 117 h 182"/>
                <a:gd name="T14" fmla="*/ 121 w 182"/>
                <a:gd name="T15" fmla="*/ 17 h 182"/>
                <a:gd name="T16" fmla="*/ 113 w 182"/>
                <a:gd name="T17" fmla="*/ 33 h 182"/>
                <a:gd name="T18" fmla="*/ 110 w 182"/>
                <a:gd name="T19" fmla="*/ 49 h 182"/>
                <a:gd name="T20" fmla="*/ 96 w 182"/>
                <a:gd name="T21" fmla="*/ 17 h 182"/>
                <a:gd name="T22" fmla="*/ 87 w 182"/>
                <a:gd name="T23" fmla="*/ 45 h 182"/>
                <a:gd name="T24" fmla="*/ 83 w 182"/>
                <a:gd name="T25" fmla="*/ 27 h 182"/>
                <a:gd name="T26" fmla="*/ 78 w 182"/>
                <a:gd name="T27" fmla="*/ 10 h 182"/>
                <a:gd name="T28" fmla="*/ 62 w 182"/>
                <a:gd name="T29" fmla="*/ 36 h 182"/>
                <a:gd name="T30" fmla="*/ 49 w 182"/>
                <a:gd name="T31" fmla="*/ 22 h 182"/>
                <a:gd name="T32" fmla="*/ 44 w 182"/>
                <a:gd name="T33" fmla="*/ 82 h 182"/>
                <a:gd name="T34" fmla="*/ 37 w 182"/>
                <a:gd name="T35" fmla="*/ 73 h 182"/>
                <a:gd name="T36" fmla="*/ 42 w 182"/>
                <a:gd name="T37" fmla="*/ 48 h 182"/>
                <a:gd name="T38" fmla="*/ 36 w 182"/>
                <a:gd name="T39" fmla="*/ 34 h 182"/>
                <a:gd name="T40" fmla="*/ 27 w 182"/>
                <a:gd name="T41" fmla="*/ 85 h 182"/>
                <a:gd name="T42" fmla="*/ 22 w 182"/>
                <a:gd name="T43" fmla="*/ 52 h 182"/>
                <a:gd name="T44" fmla="*/ 9 w 182"/>
                <a:gd name="T45" fmla="*/ 85 h 182"/>
                <a:gd name="T46" fmla="*/ 14 w 182"/>
                <a:gd name="T47" fmla="*/ 110 h 182"/>
                <a:gd name="T48" fmla="*/ 17 w 182"/>
                <a:gd name="T49" fmla="*/ 68 h 182"/>
                <a:gd name="T50" fmla="*/ 19 w 182"/>
                <a:gd name="T51" fmla="*/ 121 h 182"/>
                <a:gd name="T52" fmla="*/ 27 w 182"/>
                <a:gd name="T53" fmla="*/ 143 h 182"/>
                <a:gd name="T54" fmla="*/ 28 w 182"/>
                <a:gd name="T55" fmla="*/ 101 h 182"/>
                <a:gd name="T56" fmla="*/ 34 w 182"/>
                <a:gd name="T57" fmla="*/ 121 h 182"/>
                <a:gd name="T58" fmla="*/ 41 w 182"/>
                <a:gd name="T59" fmla="*/ 148 h 182"/>
                <a:gd name="T60" fmla="*/ 49 w 182"/>
                <a:gd name="T61" fmla="*/ 104 h 182"/>
                <a:gd name="T62" fmla="*/ 49 w 182"/>
                <a:gd name="T63" fmla="*/ 159 h 182"/>
                <a:gd name="T64" fmla="*/ 50 w 182"/>
                <a:gd name="T65" fmla="*/ 139 h 182"/>
                <a:gd name="T66" fmla="*/ 54 w 182"/>
                <a:gd name="T67" fmla="*/ 57 h 182"/>
                <a:gd name="T68" fmla="*/ 60 w 182"/>
                <a:gd name="T69" fmla="*/ 145 h 182"/>
                <a:gd name="T70" fmla="*/ 65 w 182"/>
                <a:gd name="T71" fmla="*/ 167 h 182"/>
                <a:gd name="T72" fmla="*/ 76 w 182"/>
                <a:gd name="T73" fmla="*/ 137 h 182"/>
                <a:gd name="T74" fmla="*/ 81 w 182"/>
                <a:gd name="T75" fmla="*/ 167 h 182"/>
                <a:gd name="T76" fmla="*/ 93 w 182"/>
                <a:gd name="T77" fmla="*/ 152 h 182"/>
                <a:gd name="T78" fmla="*/ 100 w 182"/>
                <a:gd name="T79" fmla="*/ 171 h 182"/>
                <a:gd name="T80" fmla="*/ 113 w 182"/>
                <a:gd name="T81" fmla="*/ 156 h 182"/>
                <a:gd name="T82" fmla="*/ 113 w 182"/>
                <a:gd name="T83" fmla="*/ 139 h 182"/>
                <a:gd name="T84" fmla="*/ 91 w 182"/>
                <a:gd name="T85" fmla="*/ 126 h 182"/>
                <a:gd name="T86" fmla="*/ 130 w 182"/>
                <a:gd name="T87" fmla="*/ 161 h 182"/>
                <a:gd name="T88" fmla="*/ 134 w 182"/>
                <a:gd name="T89" fmla="*/ 148 h 182"/>
                <a:gd name="T90" fmla="*/ 135 w 182"/>
                <a:gd name="T91" fmla="*/ 84 h 182"/>
                <a:gd name="T92" fmla="*/ 139 w 182"/>
                <a:gd name="T93" fmla="*/ 64 h 182"/>
                <a:gd name="T94" fmla="*/ 148 w 182"/>
                <a:gd name="T95" fmla="*/ 151 h 182"/>
                <a:gd name="T96" fmla="*/ 149 w 182"/>
                <a:gd name="T97" fmla="*/ 138 h 182"/>
                <a:gd name="T98" fmla="*/ 150 w 182"/>
                <a:gd name="T99" fmla="*/ 100 h 182"/>
                <a:gd name="T100" fmla="*/ 157 w 182"/>
                <a:gd name="T101" fmla="*/ 117 h 182"/>
                <a:gd name="T102" fmla="*/ 166 w 182"/>
                <a:gd name="T103" fmla="*/ 131 h 182"/>
                <a:gd name="T104" fmla="*/ 171 w 182"/>
                <a:gd name="T105" fmla="*/ 10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2" h="182">
                  <a:moveTo>
                    <a:pt x="91" y="0"/>
                  </a:moveTo>
                  <a:cubicBezTo>
                    <a:pt x="41" y="0"/>
                    <a:pt x="0" y="41"/>
                    <a:pt x="0" y="91"/>
                  </a:cubicBezTo>
                  <a:cubicBezTo>
                    <a:pt x="0" y="141"/>
                    <a:pt x="41" y="182"/>
                    <a:pt x="91" y="182"/>
                  </a:cubicBezTo>
                  <a:cubicBezTo>
                    <a:pt x="141" y="182"/>
                    <a:pt x="182" y="141"/>
                    <a:pt x="182" y="91"/>
                  </a:cubicBezTo>
                  <a:cubicBezTo>
                    <a:pt x="182" y="41"/>
                    <a:pt x="141" y="0"/>
                    <a:pt x="91" y="0"/>
                  </a:cubicBezTo>
                  <a:close/>
                  <a:moveTo>
                    <a:pt x="170" y="75"/>
                  </a:moveTo>
                  <a:cubicBezTo>
                    <a:pt x="172" y="75"/>
                    <a:pt x="173" y="76"/>
                    <a:pt x="173" y="78"/>
                  </a:cubicBezTo>
                  <a:cubicBezTo>
                    <a:pt x="173" y="80"/>
                    <a:pt x="172" y="82"/>
                    <a:pt x="170" y="82"/>
                  </a:cubicBezTo>
                  <a:cubicBezTo>
                    <a:pt x="168" y="82"/>
                    <a:pt x="166" y="80"/>
                    <a:pt x="166" y="78"/>
                  </a:cubicBezTo>
                  <a:cubicBezTo>
                    <a:pt x="166" y="76"/>
                    <a:pt x="168" y="75"/>
                    <a:pt x="170" y="75"/>
                  </a:cubicBezTo>
                  <a:close/>
                  <a:moveTo>
                    <a:pt x="154" y="48"/>
                  </a:moveTo>
                  <a:cubicBezTo>
                    <a:pt x="156" y="48"/>
                    <a:pt x="158" y="50"/>
                    <a:pt x="158" y="52"/>
                  </a:cubicBezTo>
                  <a:cubicBezTo>
                    <a:pt x="158" y="54"/>
                    <a:pt x="156" y="55"/>
                    <a:pt x="154" y="55"/>
                  </a:cubicBezTo>
                  <a:cubicBezTo>
                    <a:pt x="152" y="55"/>
                    <a:pt x="151" y="54"/>
                    <a:pt x="151" y="52"/>
                  </a:cubicBezTo>
                  <a:cubicBezTo>
                    <a:pt x="151" y="50"/>
                    <a:pt x="152" y="48"/>
                    <a:pt x="154" y="48"/>
                  </a:cubicBezTo>
                  <a:close/>
                  <a:moveTo>
                    <a:pt x="153" y="67"/>
                  </a:moveTo>
                  <a:cubicBezTo>
                    <a:pt x="155" y="67"/>
                    <a:pt x="157" y="69"/>
                    <a:pt x="157" y="71"/>
                  </a:cubicBezTo>
                  <a:cubicBezTo>
                    <a:pt x="157" y="72"/>
                    <a:pt x="155" y="74"/>
                    <a:pt x="153" y="74"/>
                  </a:cubicBezTo>
                  <a:cubicBezTo>
                    <a:pt x="151" y="74"/>
                    <a:pt x="150" y="72"/>
                    <a:pt x="150" y="71"/>
                  </a:cubicBezTo>
                  <a:cubicBezTo>
                    <a:pt x="150" y="69"/>
                    <a:pt x="151" y="67"/>
                    <a:pt x="153" y="67"/>
                  </a:cubicBezTo>
                  <a:close/>
                  <a:moveTo>
                    <a:pt x="137" y="34"/>
                  </a:moveTo>
                  <a:cubicBezTo>
                    <a:pt x="139" y="34"/>
                    <a:pt x="140" y="35"/>
                    <a:pt x="140" y="37"/>
                  </a:cubicBezTo>
                  <a:cubicBezTo>
                    <a:pt x="140" y="39"/>
                    <a:pt x="139" y="41"/>
                    <a:pt x="137" y="41"/>
                  </a:cubicBezTo>
                  <a:cubicBezTo>
                    <a:pt x="135" y="41"/>
                    <a:pt x="133" y="39"/>
                    <a:pt x="133" y="37"/>
                  </a:cubicBezTo>
                  <a:cubicBezTo>
                    <a:pt x="133" y="35"/>
                    <a:pt x="135" y="34"/>
                    <a:pt x="137" y="34"/>
                  </a:cubicBezTo>
                  <a:close/>
                  <a:moveTo>
                    <a:pt x="134" y="99"/>
                  </a:moveTo>
                  <a:cubicBezTo>
                    <a:pt x="136" y="99"/>
                    <a:pt x="138" y="101"/>
                    <a:pt x="138" y="103"/>
                  </a:cubicBezTo>
                  <a:cubicBezTo>
                    <a:pt x="138" y="105"/>
                    <a:pt x="136" y="106"/>
                    <a:pt x="134" y="106"/>
                  </a:cubicBezTo>
                  <a:cubicBezTo>
                    <a:pt x="132" y="106"/>
                    <a:pt x="131" y="105"/>
                    <a:pt x="131" y="103"/>
                  </a:cubicBezTo>
                  <a:cubicBezTo>
                    <a:pt x="131" y="101"/>
                    <a:pt x="132" y="99"/>
                    <a:pt x="134" y="99"/>
                  </a:cubicBezTo>
                  <a:close/>
                  <a:moveTo>
                    <a:pt x="133" y="117"/>
                  </a:moveTo>
                  <a:cubicBezTo>
                    <a:pt x="135" y="117"/>
                    <a:pt x="137" y="118"/>
                    <a:pt x="137" y="120"/>
                  </a:cubicBezTo>
                  <a:cubicBezTo>
                    <a:pt x="137" y="122"/>
                    <a:pt x="135" y="124"/>
                    <a:pt x="133" y="124"/>
                  </a:cubicBezTo>
                  <a:cubicBezTo>
                    <a:pt x="131" y="124"/>
                    <a:pt x="130" y="122"/>
                    <a:pt x="130" y="120"/>
                  </a:cubicBezTo>
                  <a:cubicBezTo>
                    <a:pt x="130" y="118"/>
                    <a:pt x="131" y="117"/>
                    <a:pt x="133" y="117"/>
                  </a:cubicBezTo>
                  <a:close/>
                  <a:moveTo>
                    <a:pt x="121" y="17"/>
                  </a:moveTo>
                  <a:cubicBezTo>
                    <a:pt x="123" y="17"/>
                    <a:pt x="125" y="18"/>
                    <a:pt x="125" y="20"/>
                  </a:cubicBezTo>
                  <a:cubicBezTo>
                    <a:pt x="125" y="22"/>
                    <a:pt x="123" y="24"/>
                    <a:pt x="121" y="24"/>
                  </a:cubicBezTo>
                  <a:cubicBezTo>
                    <a:pt x="119" y="24"/>
                    <a:pt x="118" y="22"/>
                    <a:pt x="118" y="20"/>
                  </a:cubicBezTo>
                  <a:cubicBezTo>
                    <a:pt x="118" y="18"/>
                    <a:pt x="119" y="17"/>
                    <a:pt x="121" y="17"/>
                  </a:cubicBezTo>
                  <a:close/>
                  <a:moveTo>
                    <a:pt x="113" y="33"/>
                  </a:moveTo>
                  <a:cubicBezTo>
                    <a:pt x="115" y="33"/>
                    <a:pt x="117" y="34"/>
                    <a:pt x="117" y="36"/>
                  </a:cubicBezTo>
                  <a:cubicBezTo>
                    <a:pt x="117" y="38"/>
                    <a:pt x="115" y="40"/>
                    <a:pt x="113" y="40"/>
                  </a:cubicBezTo>
                  <a:cubicBezTo>
                    <a:pt x="111" y="40"/>
                    <a:pt x="110" y="38"/>
                    <a:pt x="110" y="36"/>
                  </a:cubicBezTo>
                  <a:cubicBezTo>
                    <a:pt x="110" y="34"/>
                    <a:pt x="111" y="33"/>
                    <a:pt x="113" y="33"/>
                  </a:cubicBezTo>
                  <a:close/>
                  <a:moveTo>
                    <a:pt x="110" y="49"/>
                  </a:moveTo>
                  <a:cubicBezTo>
                    <a:pt x="112" y="49"/>
                    <a:pt x="113" y="50"/>
                    <a:pt x="113" y="52"/>
                  </a:cubicBezTo>
                  <a:cubicBezTo>
                    <a:pt x="113" y="54"/>
                    <a:pt x="112" y="56"/>
                    <a:pt x="110" y="56"/>
                  </a:cubicBezTo>
                  <a:cubicBezTo>
                    <a:pt x="108" y="56"/>
                    <a:pt x="106" y="54"/>
                    <a:pt x="106" y="52"/>
                  </a:cubicBezTo>
                  <a:cubicBezTo>
                    <a:pt x="106" y="50"/>
                    <a:pt x="108" y="49"/>
                    <a:pt x="110" y="49"/>
                  </a:cubicBezTo>
                  <a:close/>
                  <a:moveTo>
                    <a:pt x="96" y="17"/>
                  </a:moveTo>
                  <a:cubicBezTo>
                    <a:pt x="98" y="17"/>
                    <a:pt x="100" y="19"/>
                    <a:pt x="100" y="21"/>
                  </a:cubicBezTo>
                  <a:cubicBezTo>
                    <a:pt x="100" y="23"/>
                    <a:pt x="98" y="24"/>
                    <a:pt x="96" y="24"/>
                  </a:cubicBezTo>
                  <a:cubicBezTo>
                    <a:pt x="94" y="24"/>
                    <a:pt x="93" y="23"/>
                    <a:pt x="93" y="21"/>
                  </a:cubicBezTo>
                  <a:cubicBezTo>
                    <a:pt x="93" y="19"/>
                    <a:pt x="94" y="17"/>
                    <a:pt x="96" y="17"/>
                  </a:cubicBezTo>
                  <a:close/>
                  <a:moveTo>
                    <a:pt x="87" y="45"/>
                  </a:moveTo>
                  <a:cubicBezTo>
                    <a:pt x="87" y="47"/>
                    <a:pt x="86" y="48"/>
                    <a:pt x="84" y="48"/>
                  </a:cubicBezTo>
                  <a:cubicBezTo>
                    <a:pt x="82" y="48"/>
                    <a:pt x="80" y="47"/>
                    <a:pt x="80" y="45"/>
                  </a:cubicBezTo>
                  <a:cubicBezTo>
                    <a:pt x="80" y="43"/>
                    <a:pt x="82" y="41"/>
                    <a:pt x="84" y="41"/>
                  </a:cubicBezTo>
                  <a:cubicBezTo>
                    <a:pt x="86" y="41"/>
                    <a:pt x="87" y="43"/>
                    <a:pt x="87" y="45"/>
                  </a:cubicBezTo>
                  <a:close/>
                  <a:moveTo>
                    <a:pt x="83" y="27"/>
                  </a:moveTo>
                  <a:cubicBezTo>
                    <a:pt x="83" y="29"/>
                    <a:pt x="81" y="31"/>
                    <a:pt x="79" y="31"/>
                  </a:cubicBezTo>
                  <a:cubicBezTo>
                    <a:pt x="77" y="31"/>
                    <a:pt x="76" y="29"/>
                    <a:pt x="76" y="27"/>
                  </a:cubicBezTo>
                  <a:cubicBezTo>
                    <a:pt x="76" y="25"/>
                    <a:pt x="77" y="24"/>
                    <a:pt x="79" y="24"/>
                  </a:cubicBezTo>
                  <a:cubicBezTo>
                    <a:pt x="81" y="24"/>
                    <a:pt x="83" y="25"/>
                    <a:pt x="83" y="27"/>
                  </a:cubicBezTo>
                  <a:close/>
                  <a:moveTo>
                    <a:pt x="78" y="10"/>
                  </a:moveTo>
                  <a:cubicBezTo>
                    <a:pt x="80" y="10"/>
                    <a:pt x="81" y="12"/>
                    <a:pt x="81" y="14"/>
                  </a:cubicBezTo>
                  <a:cubicBezTo>
                    <a:pt x="81" y="16"/>
                    <a:pt x="80" y="17"/>
                    <a:pt x="78" y="17"/>
                  </a:cubicBezTo>
                  <a:cubicBezTo>
                    <a:pt x="76" y="17"/>
                    <a:pt x="74" y="16"/>
                    <a:pt x="74" y="14"/>
                  </a:cubicBezTo>
                  <a:cubicBezTo>
                    <a:pt x="74" y="12"/>
                    <a:pt x="76" y="10"/>
                    <a:pt x="78" y="10"/>
                  </a:cubicBezTo>
                  <a:close/>
                  <a:moveTo>
                    <a:pt x="62" y="36"/>
                  </a:moveTo>
                  <a:cubicBezTo>
                    <a:pt x="64" y="36"/>
                    <a:pt x="65" y="38"/>
                    <a:pt x="65" y="40"/>
                  </a:cubicBezTo>
                  <a:cubicBezTo>
                    <a:pt x="65" y="42"/>
                    <a:pt x="64" y="43"/>
                    <a:pt x="62" y="43"/>
                  </a:cubicBezTo>
                  <a:cubicBezTo>
                    <a:pt x="60" y="43"/>
                    <a:pt x="58" y="42"/>
                    <a:pt x="58" y="40"/>
                  </a:cubicBezTo>
                  <a:cubicBezTo>
                    <a:pt x="58" y="38"/>
                    <a:pt x="60" y="36"/>
                    <a:pt x="62" y="36"/>
                  </a:cubicBezTo>
                  <a:close/>
                  <a:moveTo>
                    <a:pt x="49" y="22"/>
                  </a:moveTo>
                  <a:cubicBezTo>
                    <a:pt x="51" y="22"/>
                    <a:pt x="52" y="23"/>
                    <a:pt x="52" y="25"/>
                  </a:cubicBezTo>
                  <a:cubicBezTo>
                    <a:pt x="52" y="27"/>
                    <a:pt x="51" y="29"/>
                    <a:pt x="49" y="29"/>
                  </a:cubicBezTo>
                  <a:cubicBezTo>
                    <a:pt x="47" y="29"/>
                    <a:pt x="45" y="27"/>
                    <a:pt x="45" y="25"/>
                  </a:cubicBezTo>
                  <a:cubicBezTo>
                    <a:pt x="45" y="23"/>
                    <a:pt x="47" y="22"/>
                    <a:pt x="49" y="22"/>
                  </a:cubicBezTo>
                  <a:close/>
                  <a:moveTo>
                    <a:pt x="44" y="82"/>
                  </a:moveTo>
                  <a:cubicBezTo>
                    <a:pt x="46" y="82"/>
                    <a:pt x="47" y="83"/>
                    <a:pt x="47" y="85"/>
                  </a:cubicBezTo>
                  <a:cubicBezTo>
                    <a:pt x="47" y="87"/>
                    <a:pt x="46" y="89"/>
                    <a:pt x="44" y="89"/>
                  </a:cubicBezTo>
                  <a:cubicBezTo>
                    <a:pt x="42" y="89"/>
                    <a:pt x="40" y="87"/>
                    <a:pt x="40" y="85"/>
                  </a:cubicBezTo>
                  <a:cubicBezTo>
                    <a:pt x="40" y="83"/>
                    <a:pt x="42" y="82"/>
                    <a:pt x="44" y="82"/>
                  </a:cubicBezTo>
                  <a:close/>
                  <a:moveTo>
                    <a:pt x="37" y="73"/>
                  </a:moveTo>
                  <a:cubicBezTo>
                    <a:pt x="37" y="72"/>
                    <a:pt x="38" y="70"/>
                    <a:pt x="40" y="70"/>
                  </a:cubicBezTo>
                  <a:cubicBezTo>
                    <a:pt x="42" y="70"/>
                    <a:pt x="44" y="72"/>
                    <a:pt x="44" y="73"/>
                  </a:cubicBezTo>
                  <a:cubicBezTo>
                    <a:pt x="44" y="75"/>
                    <a:pt x="42" y="77"/>
                    <a:pt x="40" y="77"/>
                  </a:cubicBezTo>
                  <a:cubicBezTo>
                    <a:pt x="38" y="77"/>
                    <a:pt x="37" y="75"/>
                    <a:pt x="37" y="73"/>
                  </a:cubicBezTo>
                  <a:close/>
                  <a:moveTo>
                    <a:pt x="42" y="48"/>
                  </a:moveTo>
                  <a:cubicBezTo>
                    <a:pt x="44" y="48"/>
                    <a:pt x="45" y="50"/>
                    <a:pt x="45" y="52"/>
                  </a:cubicBezTo>
                  <a:cubicBezTo>
                    <a:pt x="45" y="54"/>
                    <a:pt x="44" y="55"/>
                    <a:pt x="42" y="55"/>
                  </a:cubicBezTo>
                  <a:cubicBezTo>
                    <a:pt x="40" y="55"/>
                    <a:pt x="38" y="54"/>
                    <a:pt x="38" y="52"/>
                  </a:cubicBezTo>
                  <a:cubicBezTo>
                    <a:pt x="38" y="50"/>
                    <a:pt x="40" y="48"/>
                    <a:pt x="42" y="48"/>
                  </a:cubicBezTo>
                  <a:close/>
                  <a:moveTo>
                    <a:pt x="36" y="34"/>
                  </a:moveTo>
                  <a:cubicBezTo>
                    <a:pt x="38" y="34"/>
                    <a:pt x="39" y="35"/>
                    <a:pt x="39" y="37"/>
                  </a:cubicBezTo>
                  <a:cubicBezTo>
                    <a:pt x="39" y="39"/>
                    <a:pt x="38" y="41"/>
                    <a:pt x="36" y="41"/>
                  </a:cubicBezTo>
                  <a:cubicBezTo>
                    <a:pt x="34" y="41"/>
                    <a:pt x="32" y="39"/>
                    <a:pt x="32" y="37"/>
                  </a:cubicBezTo>
                  <a:cubicBezTo>
                    <a:pt x="32" y="35"/>
                    <a:pt x="34" y="34"/>
                    <a:pt x="36" y="34"/>
                  </a:cubicBezTo>
                  <a:close/>
                  <a:moveTo>
                    <a:pt x="27" y="85"/>
                  </a:moveTo>
                  <a:cubicBezTo>
                    <a:pt x="27" y="87"/>
                    <a:pt x="25" y="89"/>
                    <a:pt x="24" y="89"/>
                  </a:cubicBezTo>
                  <a:cubicBezTo>
                    <a:pt x="22" y="89"/>
                    <a:pt x="20" y="87"/>
                    <a:pt x="20" y="85"/>
                  </a:cubicBezTo>
                  <a:cubicBezTo>
                    <a:pt x="20" y="83"/>
                    <a:pt x="22" y="82"/>
                    <a:pt x="24" y="82"/>
                  </a:cubicBezTo>
                  <a:cubicBezTo>
                    <a:pt x="25" y="82"/>
                    <a:pt x="27" y="83"/>
                    <a:pt x="27" y="85"/>
                  </a:cubicBezTo>
                  <a:close/>
                  <a:moveTo>
                    <a:pt x="22" y="52"/>
                  </a:moveTo>
                  <a:cubicBezTo>
                    <a:pt x="24" y="52"/>
                    <a:pt x="25" y="54"/>
                    <a:pt x="25" y="56"/>
                  </a:cubicBezTo>
                  <a:cubicBezTo>
                    <a:pt x="25" y="58"/>
                    <a:pt x="24" y="59"/>
                    <a:pt x="22" y="59"/>
                  </a:cubicBezTo>
                  <a:cubicBezTo>
                    <a:pt x="20" y="59"/>
                    <a:pt x="18" y="58"/>
                    <a:pt x="18" y="56"/>
                  </a:cubicBezTo>
                  <a:cubicBezTo>
                    <a:pt x="18" y="54"/>
                    <a:pt x="20" y="52"/>
                    <a:pt x="22" y="52"/>
                  </a:cubicBezTo>
                  <a:close/>
                  <a:moveTo>
                    <a:pt x="9" y="85"/>
                  </a:moveTo>
                  <a:cubicBezTo>
                    <a:pt x="9" y="83"/>
                    <a:pt x="10" y="82"/>
                    <a:pt x="12" y="82"/>
                  </a:cubicBezTo>
                  <a:cubicBezTo>
                    <a:pt x="14" y="82"/>
                    <a:pt x="16" y="83"/>
                    <a:pt x="16" y="85"/>
                  </a:cubicBezTo>
                  <a:cubicBezTo>
                    <a:pt x="16" y="87"/>
                    <a:pt x="14" y="89"/>
                    <a:pt x="12" y="89"/>
                  </a:cubicBezTo>
                  <a:cubicBezTo>
                    <a:pt x="10" y="89"/>
                    <a:pt x="9" y="87"/>
                    <a:pt x="9" y="85"/>
                  </a:cubicBezTo>
                  <a:close/>
                  <a:moveTo>
                    <a:pt x="14" y="110"/>
                  </a:moveTo>
                  <a:cubicBezTo>
                    <a:pt x="12" y="110"/>
                    <a:pt x="11" y="108"/>
                    <a:pt x="11" y="106"/>
                  </a:cubicBezTo>
                  <a:cubicBezTo>
                    <a:pt x="11" y="104"/>
                    <a:pt x="12" y="103"/>
                    <a:pt x="14" y="103"/>
                  </a:cubicBezTo>
                  <a:cubicBezTo>
                    <a:pt x="16" y="103"/>
                    <a:pt x="18" y="104"/>
                    <a:pt x="18" y="106"/>
                  </a:cubicBezTo>
                  <a:cubicBezTo>
                    <a:pt x="18" y="108"/>
                    <a:pt x="16" y="110"/>
                    <a:pt x="14" y="110"/>
                  </a:cubicBezTo>
                  <a:close/>
                  <a:moveTo>
                    <a:pt x="17" y="68"/>
                  </a:moveTo>
                  <a:cubicBezTo>
                    <a:pt x="17" y="66"/>
                    <a:pt x="19" y="64"/>
                    <a:pt x="21" y="64"/>
                  </a:cubicBezTo>
                  <a:cubicBezTo>
                    <a:pt x="23" y="64"/>
                    <a:pt x="24" y="66"/>
                    <a:pt x="24" y="68"/>
                  </a:cubicBezTo>
                  <a:cubicBezTo>
                    <a:pt x="24" y="70"/>
                    <a:pt x="23" y="71"/>
                    <a:pt x="21" y="71"/>
                  </a:cubicBezTo>
                  <a:cubicBezTo>
                    <a:pt x="19" y="71"/>
                    <a:pt x="17" y="70"/>
                    <a:pt x="17" y="68"/>
                  </a:cubicBezTo>
                  <a:close/>
                  <a:moveTo>
                    <a:pt x="19" y="121"/>
                  </a:moveTo>
                  <a:cubicBezTo>
                    <a:pt x="19" y="119"/>
                    <a:pt x="20" y="117"/>
                    <a:pt x="22" y="117"/>
                  </a:cubicBezTo>
                  <a:cubicBezTo>
                    <a:pt x="24" y="117"/>
                    <a:pt x="26" y="119"/>
                    <a:pt x="26" y="121"/>
                  </a:cubicBezTo>
                  <a:cubicBezTo>
                    <a:pt x="26" y="123"/>
                    <a:pt x="24" y="124"/>
                    <a:pt x="22" y="124"/>
                  </a:cubicBezTo>
                  <a:cubicBezTo>
                    <a:pt x="20" y="124"/>
                    <a:pt x="19" y="123"/>
                    <a:pt x="19" y="121"/>
                  </a:cubicBezTo>
                  <a:close/>
                  <a:moveTo>
                    <a:pt x="27" y="143"/>
                  </a:moveTo>
                  <a:cubicBezTo>
                    <a:pt x="25" y="143"/>
                    <a:pt x="24" y="142"/>
                    <a:pt x="24" y="140"/>
                  </a:cubicBezTo>
                  <a:cubicBezTo>
                    <a:pt x="24" y="138"/>
                    <a:pt x="25" y="136"/>
                    <a:pt x="27" y="136"/>
                  </a:cubicBezTo>
                  <a:cubicBezTo>
                    <a:pt x="29" y="136"/>
                    <a:pt x="31" y="138"/>
                    <a:pt x="31" y="140"/>
                  </a:cubicBezTo>
                  <a:cubicBezTo>
                    <a:pt x="31" y="142"/>
                    <a:pt x="29" y="143"/>
                    <a:pt x="27" y="143"/>
                  </a:cubicBezTo>
                  <a:close/>
                  <a:moveTo>
                    <a:pt x="28" y="101"/>
                  </a:moveTo>
                  <a:cubicBezTo>
                    <a:pt x="28" y="99"/>
                    <a:pt x="30" y="97"/>
                    <a:pt x="32" y="97"/>
                  </a:cubicBezTo>
                  <a:cubicBezTo>
                    <a:pt x="34" y="97"/>
                    <a:pt x="35" y="99"/>
                    <a:pt x="35" y="101"/>
                  </a:cubicBezTo>
                  <a:cubicBezTo>
                    <a:pt x="35" y="103"/>
                    <a:pt x="34" y="104"/>
                    <a:pt x="32" y="104"/>
                  </a:cubicBezTo>
                  <a:cubicBezTo>
                    <a:pt x="30" y="104"/>
                    <a:pt x="28" y="103"/>
                    <a:pt x="28" y="101"/>
                  </a:cubicBezTo>
                  <a:close/>
                  <a:moveTo>
                    <a:pt x="34" y="121"/>
                  </a:moveTo>
                  <a:cubicBezTo>
                    <a:pt x="34" y="119"/>
                    <a:pt x="36" y="117"/>
                    <a:pt x="38" y="117"/>
                  </a:cubicBezTo>
                  <a:cubicBezTo>
                    <a:pt x="40" y="117"/>
                    <a:pt x="41" y="119"/>
                    <a:pt x="41" y="121"/>
                  </a:cubicBezTo>
                  <a:cubicBezTo>
                    <a:pt x="41" y="123"/>
                    <a:pt x="40" y="124"/>
                    <a:pt x="38" y="124"/>
                  </a:cubicBezTo>
                  <a:cubicBezTo>
                    <a:pt x="36" y="124"/>
                    <a:pt x="34" y="123"/>
                    <a:pt x="34" y="121"/>
                  </a:cubicBezTo>
                  <a:close/>
                  <a:moveTo>
                    <a:pt x="41" y="148"/>
                  </a:moveTo>
                  <a:cubicBezTo>
                    <a:pt x="39" y="148"/>
                    <a:pt x="38" y="147"/>
                    <a:pt x="38" y="145"/>
                  </a:cubicBezTo>
                  <a:cubicBezTo>
                    <a:pt x="38" y="143"/>
                    <a:pt x="39" y="141"/>
                    <a:pt x="41" y="141"/>
                  </a:cubicBezTo>
                  <a:cubicBezTo>
                    <a:pt x="43" y="141"/>
                    <a:pt x="45" y="143"/>
                    <a:pt x="45" y="145"/>
                  </a:cubicBezTo>
                  <a:cubicBezTo>
                    <a:pt x="45" y="147"/>
                    <a:pt x="43" y="148"/>
                    <a:pt x="41" y="148"/>
                  </a:cubicBezTo>
                  <a:close/>
                  <a:moveTo>
                    <a:pt x="49" y="104"/>
                  </a:moveTo>
                  <a:cubicBezTo>
                    <a:pt x="51" y="104"/>
                    <a:pt x="52" y="105"/>
                    <a:pt x="52" y="107"/>
                  </a:cubicBezTo>
                  <a:cubicBezTo>
                    <a:pt x="52" y="109"/>
                    <a:pt x="51" y="111"/>
                    <a:pt x="49" y="111"/>
                  </a:cubicBezTo>
                  <a:cubicBezTo>
                    <a:pt x="47" y="111"/>
                    <a:pt x="45" y="109"/>
                    <a:pt x="45" y="107"/>
                  </a:cubicBezTo>
                  <a:cubicBezTo>
                    <a:pt x="45" y="105"/>
                    <a:pt x="47" y="104"/>
                    <a:pt x="49" y="104"/>
                  </a:cubicBezTo>
                  <a:close/>
                  <a:moveTo>
                    <a:pt x="49" y="159"/>
                  </a:moveTo>
                  <a:cubicBezTo>
                    <a:pt x="47" y="159"/>
                    <a:pt x="45" y="157"/>
                    <a:pt x="45" y="155"/>
                  </a:cubicBezTo>
                  <a:cubicBezTo>
                    <a:pt x="45" y="154"/>
                    <a:pt x="47" y="152"/>
                    <a:pt x="49" y="152"/>
                  </a:cubicBezTo>
                  <a:cubicBezTo>
                    <a:pt x="51" y="152"/>
                    <a:pt x="52" y="154"/>
                    <a:pt x="52" y="155"/>
                  </a:cubicBezTo>
                  <a:cubicBezTo>
                    <a:pt x="52" y="157"/>
                    <a:pt x="51" y="159"/>
                    <a:pt x="49" y="159"/>
                  </a:cubicBezTo>
                  <a:close/>
                  <a:moveTo>
                    <a:pt x="50" y="139"/>
                  </a:moveTo>
                  <a:cubicBezTo>
                    <a:pt x="48" y="139"/>
                    <a:pt x="46" y="137"/>
                    <a:pt x="46" y="135"/>
                  </a:cubicBezTo>
                  <a:cubicBezTo>
                    <a:pt x="46" y="133"/>
                    <a:pt x="48" y="132"/>
                    <a:pt x="50" y="132"/>
                  </a:cubicBezTo>
                  <a:cubicBezTo>
                    <a:pt x="52" y="132"/>
                    <a:pt x="53" y="134"/>
                    <a:pt x="53" y="135"/>
                  </a:cubicBezTo>
                  <a:cubicBezTo>
                    <a:pt x="53" y="137"/>
                    <a:pt x="52" y="139"/>
                    <a:pt x="50" y="139"/>
                  </a:cubicBezTo>
                  <a:close/>
                  <a:moveTo>
                    <a:pt x="54" y="57"/>
                  </a:moveTo>
                  <a:cubicBezTo>
                    <a:pt x="54" y="55"/>
                    <a:pt x="56" y="54"/>
                    <a:pt x="58" y="54"/>
                  </a:cubicBezTo>
                  <a:cubicBezTo>
                    <a:pt x="60" y="54"/>
                    <a:pt x="61" y="55"/>
                    <a:pt x="61" y="57"/>
                  </a:cubicBezTo>
                  <a:cubicBezTo>
                    <a:pt x="61" y="59"/>
                    <a:pt x="60" y="61"/>
                    <a:pt x="58" y="61"/>
                  </a:cubicBezTo>
                  <a:cubicBezTo>
                    <a:pt x="56" y="61"/>
                    <a:pt x="54" y="59"/>
                    <a:pt x="54" y="57"/>
                  </a:cubicBezTo>
                  <a:close/>
                  <a:moveTo>
                    <a:pt x="60" y="145"/>
                  </a:moveTo>
                  <a:cubicBezTo>
                    <a:pt x="60" y="144"/>
                    <a:pt x="61" y="142"/>
                    <a:pt x="63" y="142"/>
                  </a:cubicBezTo>
                  <a:cubicBezTo>
                    <a:pt x="65" y="142"/>
                    <a:pt x="67" y="144"/>
                    <a:pt x="67" y="145"/>
                  </a:cubicBezTo>
                  <a:cubicBezTo>
                    <a:pt x="67" y="147"/>
                    <a:pt x="65" y="149"/>
                    <a:pt x="63" y="149"/>
                  </a:cubicBezTo>
                  <a:cubicBezTo>
                    <a:pt x="61" y="149"/>
                    <a:pt x="60" y="147"/>
                    <a:pt x="60" y="145"/>
                  </a:cubicBezTo>
                  <a:close/>
                  <a:moveTo>
                    <a:pt x="65" y="167"/>
                  </a:moveTo>
                  <a:cubicBezTo>
                    <a:pt x="63" y="167"/>
                    <a:pt x="62" y="166"/>
                    <a:pt x="62" y="164"/>
                  </a:cubicBezTo>
                  <a:cubicBezTo>
                    <a:pt x="62" y="162"/>
                    <a:pt x="63" y="160"/>
                    <a:pt x="65" y="160"/>
                  </a:cubicBezTo>
                  <a:cubicBezTo>
                    <a:pt x="67" y="160"/>
                    <a:pt x="69" y="162"/>
                    <a:pt x="69" y="164"/>
                  </a:cubicBezTo>
                  <a:cubicBezTo>
                    <a:pt x="69" y="166"/>
                    <a:pt x="67" y="167"/>
                    <a:pt x="65" y="167"/>
                  </a:cubicBezTo>
                  <a:close/>
                  <a:moveTo>
                    <a:pt x="76" y="137"/>
                  </a:moveTo>
                  <a:cubicBezTo>
                    <a:pt x="76" y="135"/>
                    <a:pt x="77" y="134"/>
                    <a:pt x="79" y="134"/>
                  </a:cubicBezTo>
                  <a:cubicBezTo>
                    <a:pt x="81" y="134"/>
                    <a:pt x="83" y="135"/>
                    <a:pt x="83" y="137"/>
                  </a:cubicBezTo>
                  <a:cubicBezTo>
                    <a:pt x="83" y="139"/>
                    <a:pt x="81" y="141"/>
                    <a:pt x="79" y="141"/>
                  </a:cubicBezTo>
                  <a:cubicBezTo>
                    <a:pt x="77" y="141"/>
                    <a:pt x="76" y="139"/>
                    <a:pt x="76" y="137"/>
                  </a:cubicBezTo>
                  <a:close/>
                  <a:moveTo>
                    <a:pt x="81" y="167"/>
                  </a:moveTo>
                  <a:cubicBezTo>
                    <a:pt x="79" y="167"/>
                    <a:pt x="77" y="165"/>
                    <a:pt x="77" y="163"/>
                  </a:cubicBezTo>
                  <a:cubicBezTo>
                    <a:pt x="77" y="161"/>
                    <a:pt x="79" y="160"/>
                    <a:pt x="81" y="160"/>
                  </a:cubicBezTo>
                  <a:cubicBezTo>
                    <a:pt x="83" y="160"/>
                    <a:pt x="84" y="161"/>
                    <a:pt x="84" y="163"/>
                  </a:cubicBezTo>
                  <a:cubicBezTo>
                    <a:pt x="84" y="165"/>
                    <a:pt x="83" y="167"/>
                    <a:pt x="81" y="167"/>
                  </a:cubicBezTo>
                  <a:close/>
                  <a:moveTo>
                    <a:pt x="93" y="152"/>
                  </a:moveTo>
                  <a:cubicBezTo>
                    <a:pt x="91" y="152"/>
                    <a:pt x="90" y="151"/>
                    <a:pt x="90" y="149"/>
                  </a:cubicBezTo>
                  <a:cubicBezTo>
                    <a:pt x="90" y="147"/>
                    <a:pt x="91" y="145"/>
                    <a:pt x="93" y="145"/>
                  </a:cubicBezTo>
                  <a:cubicBezTo>
                    <a:pt x="95" y="145"/>
                    <a:pt x="97" y="147"/>
                    <a:pt x="97" y="149"/>
                  </a:cubicBezTo>
                  <a:cubicBezTo>
                    <a:pt x="97" y="151"/>
                    <a:pt x="95" y="152"/>
                    <a:pt x="93" y="152"/>
                  </a:cubicBezTo>
                  <a:close/>
                  <a:moveTo>
                    <a:pt x="100" y="171"/>
                  </a:moveTo>
                  <a:cubicBezTo>
                    <a:pt x="98" y="171"/>
                    <a:pt x="96" y="170"/>
                    <a:pt x="96" y="168"/>
                  </a:cubicBezTo>
                  <a:cubicBezTo>
                    <a:pt x="96" y="166"/>
                    <a:pt x="98" y="164"/>
                    <a:pt x="100" y="164"/>
                  </a:cubicBezTo>
                  <a:cubicBezTo>
                    <a:pt x="102" y="164"/>
                    <a:pt x="103" y="166"/>
                    <a:pt x="103" y="168"/>
                  </a:cubicBezTo>
                  <a:cubicBezTo>
                    <a:pt x="103" y="170"/>
                    <a:pt x="102" y="171"/>
                    <a:pt x="100" y="171"/>
                  </a:cubicBezTo>
                  <a:close/>
                  <a:moveTo>
                    <a:pt x="113" y="156"/>
                  </a:moveTo>
                  <a:cubicBezTo>
                    <a:pt x="111" y="156"/>
                    <a:pt x="109" y="155"/>
                    <a:pt x="109" y="153"/>
                  </a:cubicBezTo>
                  <a:cubicBezTo>
                    <a:pt x="109" y="151"/>
                    <a:pt x="111" y="149"/>
                    <a:pt x="113" y="149"/>
                  </a:cubicBezTo>
                  <a:cubicBezTo>
                    <a:pt x="115" y="149"/>
                    <a:pt x="117" y="151"/>
                    <a:pt x="117" y="153"/>
                  </a:cubicBezTo>
                  <a:cubicBezTo>
                    <a:pt x="117" y="155"/>
                    <a:pt x="115" y="156"/>
                    <a:pt x="113" y="156"/>
                  </a:cubicBezTo>
                  <a:close/>
                  <a:moveTo>
                    <a:pt x="113" y="139"/>
                  </a:moveTo>
                  <a:cubicBezTo>
                    <a:pt x="111" y="139"/>
                    <a:pt x="110" y="138"/>
                    <a:pt x="110" y="136"/>
                  </a:cubicBezTo>
                  <a:cubicBezTo>
                    <a:pt x="110" y="134"/>
                    <a:pt x="111" y="132"/>
                    <a:pt x="113" y="132"/>
                  </a:cubicBezTo>
                  <a:cubicBezTo>
                    <a:pt x="115" y="132"/>
                    <a:pt x="117" y="134"/>
                    <a:pt x="117" y="136"/>
                  </a:cubicBezTo>
                  <a:cubicBezTo>
                    <a:pt x="117" y="138"/>
                    <a:pt x="115" y="139"/>
                    <a:pt x="113" y="139"/>
                  </a:cubicBezTo>
                  <a:close/>
                  <a:moveTo>
                    <a:pt x="91" y="126"/>
                  </a:moveTo>
                  <a:cubicBezTo>
                    <a:pt x="72" y="126"/>
                    <a:pt x="56" y="110"/>
                    <a:pt x="56" y="91"/>
                  </a:cubicBezTo>
                  <a:cubicBezTo>
                    <a:pt x="56" y="72"/>
                    <a:pt x="72" y="56"/>
                    <a:pt x="91" y="56"/>
                  </a:cubicBezTo>
                  <a:cubicBezTo>
                    <a:pt x="110" y="56"/>
                    <a:pt x="126" y="72"/>
                    <a:pt x="126" y="91"/>
                  </a:cubicBezTo>
                  <a:cubicBezTo>
                    <a:pt x="126" y="110"/>
                    <a:pt x="110" y="126"/>
                    <a:pt x="91" y="126"/>
                  </a:cubicBezTo>
                  <a:close/>
                  <a:moveTo>
                    <a:pt x="130" y="161"/>
                  </a:moveTo>
                  <a:cubicBezTo>
                    <a:pt x="128" y="161"/>
                    <a:pt x="126" y="160"/>
                    <a:pt x="126" y="158"/>
                  </a:cubicBezTo>
                  <a:cubicBezTo>
                    <a:pt x="126" y="156"/>
                    <a:pt x="128" y="154"/>
                    <a:pt x="130" y="154"/>
                  </a:cubicBezTo>
                  <a:cubicBezTo>
                    <a:pt x="132" y="154"/>
                    <a:pt x="133" y="156"/>
                    <a:pt x="133" y="158"/>
                  </a:cubicBezTo>
                  <a:cubicBezTo>
                    <a:pt x="133" y="160"/>
                    <a:pt x="132" y="161"/>
                    <a:pt x="130" y="161"/>
                  </a:cubicBezTo>
                  <a:close/>
                  <a:moveTo>
                    <a:pt x="134" y="148"/>
                  </a:moveTo>
                  <a:cubicBezTo>
                    <a:pt x="132" y="148"/>
                    <a:pt x="131" y="146"/>
                    <a:pt x="131" y="144"/>
                  </a:cubicBezTo>
                  <a:cubicBezTo>
                    <a:pt x="131" y="142"/>
                    <a:pt x="132" y="141"/>
                    <a:pt x="134" y="141"/>
                  </a:cubicBezTo>
                  <a:cubicBezTo>
                    <a:pt x="136" y="141"/>
                    <a:pt x="138" y="142"/>
                    <a:pt x="138" y="144"/>
                  </a:cubicBezTo>
                  <a:cubicBezTo>
                    <a:pt x="138" y="146"/>
                    <a:pt x="136" y="148"/>
                    <a:pt x="134" y="148"/>
                  </a:cubicBezTo>
                  <a:close/>
                  <a:moveTo>
                    <a:pt x="135" y="84"/>
                  </a:moveTo>
                  <a:cubicBezTo>
                    <a:pt x="133" y="84"/>
                    <a:pt x="132" y="82"/>
                    <a:pt x="132" y="80"/>
                  </a:cubicBezTo>
                  <a:cubicBezTo>
                    <a:pt x="132" y="79"/>
                    <a:pt x="133" y="77"/>
                    <a:pt x="135" y="77"/>
                  </a:cubicBezTo>
                  <a:cubicBezTo>
                    <a:pt x="137" y="77"/>
                    <a:pt x="139" y="79"/>
                    <a:pt x="139" y="80"/>
                  </a:cubicBezTo>
                  <a:cubicBezTo>
                    <a:pt x="139" y="82"/>
                    <a:pt x="137" y="84"/>
                    <a:pt x="135" y="84"/>
                  </a:cubicBezTo>
                  <a:close/>
                  <a:moveTo>
                    <a:pt x="139" y="64"/>
                  </a:moveTo>
                  <a:cubicBezTo>
                    <a:pt x="137" y="64"/>
                    <a:pt x="135" y="63"/>
                    <a:pt x="135" y="61"/>
                  </a:cubicBezTo>
                  <a:cubicBezTo>
                    <a:pt x="135" y="59"/>
                    <a:pt x="137" y="57"/>
                    <a:pt x="139" y="57"/>
                  </a:cubicBezTo>
                  <a:cubicBezTo>
                    <a:pt x="141" y="57"/>
                    <a:pt x="142" y="59"/>
                    <a:pt x="142" y="61"/>
                  </a:cubicBezTo>
                  <a:cubicBezTo>
                    <a:pt x="142" y="63"/>
                    <a:pt x="141" y="64"/>
                    <a:pt x="139" y="64"/>
                  </a:cubicBezTo>
                  <a:close/>
                  <a:moveTo>
                    <a:pt x="148" y="151"/>
                  </a:moveTo>
                  <a:cubicBezTo>
                    <a:pt x="146" y="151"/>
                    <a:pt x="144" y="150"/>
                    <a:pt x="144" y="148"/>
                  </a:cubicBezTo>
                  <a:cubicBezTo>
                    <a:pt x="144" y="146"/>
                    <a:pt x="146" y="144"/>
                    <a:pt x="148" y="144"/>
                  </a:cubicBezTo>
                  <a:cubicBezTo>
                    <a:pt x="149" y="144"/>
                    <a:pt x="151" y="146"/>
                    <a:pt x="151" y="148"/>
                  </a:cubicBezTo>
                  <a:cubicBezTo>
                    <a:pt x="151" y="150"/>
                    <a:pt x="149" y="151"/>
                    <a:pt x="148" y="151"/>
                  </a:cubicBezTo>
                  <a:close/>
                  <a:moveTo>
                    <a:pt x="149" y="138"/>
                  </a:moveTo>
                  <a:cubicBezTo>
                    <a:pt x="147" y="138"/>
                    <a:pt x="146" y="136"/>
                    <a:pt x="146" y="134"/>
                  </a:cubicBezTo>
                  <a:cubicBezTo>
                    <a:pt x="146" y="132"/>
                    <a:pt x="147" y="131"/>
                    <a:pt x="149" y="131"/>
                  </a:cubicBezTo>
                  <a:cubicBezTo>
                    <a:pt x="151" y="131"/>
                    <a:pt x="153" y="132"/>
                    <a:pt x="153" y="134"/>
                  </a:cubicBezTo>
                  <a:cubicBezTo>
                    <a:pt x="153" y="136"/>
                    <a:pt x="151" y="138"/>
                    <a:pt x="149" y="138"/>
                  </a:cubicBezTo>
                  <a:close/>
                  <a:moveTo>
                    <a:pt x="150" y="100"/>
                  </a:moveTo>
                  <a:cubicBezTo>
                    <a:pt x="150" y="98"/>
                    <a:pt x="151" y="96"/>
                    <a:pt x="153" y="96"/>
                  </a:cubicBezTo>
                  <a:cubicBezTo>
                    <a:pt x="155" y="96"/>
                    <a:pt x="157" y="98"/>
                    <a:pt x="157" y="100"/>
                  </a:cubicBezTo>
                  <a:cubicBezTo>
                    <a:pt x="157" y="102"/>
                    <a:pt x="155" y="103"/>
                    <a:pt x="153" y="103"/>
                  </a:cubicBezTo>
                  <a:cubicBezTo>
                    <a:pt x="151" y="103"/>
                    <a:pt x="150" y="102"/>
                    <a:pt x="150" y="100"/>
                  </a:cubicBezTo>
                  <a:close/>
                  <a:moveTo>
                    <a:pt x="157" y="117"/>
                  </a:moveTo>
                  <a:cubicBezTo>
                    <a:pt x="155" y="117"/>
                    <a:pt x="154" y="116"/>
                    <a:pt x="154" y="114"/>
                  </a:cubicBezTo>
                  <a:cubicBezTo>
                    <a:pt x="154" y="112"/>
                    <a:pt x="155" y="110"/>
                    <a:pt x="157" y="110"/>
                  </a:cubicBezTo>
                  <a:cubicBezTo>
                    <a:pt x="159" y="110"/>
                    <a:pt x="161" y="112"/>
                    <a:pt x="161" y="114"/>
                  </a:cubicBezTo>
                  <a:cubicBezTo>
                    <a:pt x="161" y="116"/>
                    <a:pt x="159" y="117"/>
                    <a:pt x="157" y="117"/>
                  </a:cubicBezTo>
                  <a:close/>
                  <a:moveTo>
                    <a:pt x="166" y="131"/>
                  </a:moveTo>
                  <a:cubicBezTo>
                    <a:pt x="164" y="131"/>
                    <a:pt x="163" y="130"/>
                    <a:pt x="163" y="128"/>
                  </a:cubicBezTo>
                  <a:cubicBezTo>
                    <a:pt x="163" y="126"/>
                    <a:pt x="164" y="124"/>
                    <a:pt x="166" y="124"/>
                  </a:cubicBezTo>
                  <a:cubicBezTo>
                    <a:pt x="168" y="124"/>
                    <a:pt x="170" y="126"/>
                    <a:pt x="170" y="128"/>
                  </a:cubicBezTo>
                  <a:cubicBezTo>
                    <a:pt x="170" y="130"/>
                    <a:pt x="168" y="131"/>
                    <a:pt x="166" y="131"/>
                  </a:cubicBezTo>
                  <a:close/>
                  <a:moveTo>
                    <a:pt x="171" y="102"/>
                  </a:moveTo>
                  <a:cubicBezTo>
                    <a:pt x="169" y="102"/>
                    <a:pt x="168" y="100"/>
                    <a:pt x="168" y="99"/>
                  </a:cubicBezTo>
                  <a:cubicBezTo>
                    <a:pt x="168" y="97"/>
                    <a:pt x="169" y="95"/>
                    <a:pt x="171" y="95"/>
                  </a:cubicBezTo>
                  <a:cubicBezTo>
                    <a:pt x="173" y="95"/>
                    <a:pt x="175" y="97"/>
                    <a:pt x="175" y="99"/>
                  </a:cubicBezTo>
                  <a:cubicBezTo>
                    <a:pt x="175" y="100"/>
                    <a:pt x="173" y="102"/>
                    <a:pt x="171" y="10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0" name="Oval 896"/>
            <p:cNvSpPr>
              <a:spLocks noChangeArrowheads="1"/>
            </p:cNvSpPr>
            <p:nvPr/>
          </p:nvSpPr>
          <p:spPr bwMode="auto">
            <a:xfrm>
              <a:off x="5609083" y="6611519"/>
              <a:ext cx="5829"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1" name="Oval 897"/>
            <p:cNvSpPr>
              <a:spLocks noChangeArrowheads="1"/>
            </p:cNvSpPr>
            <p:nvPr/>
          </p:nvSpPr>
          <p:spPr bwMode="auto">
            <a:xfrm>
              <a:off x="5619283" y="6569991"/>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2" name="Oval 898"/>
            <p:cNvSpPr>
              <a:spLocks noChangeArrowheads="1"/>
            </p:cNvSpPr>
            <p:nvPr/>
          </p:nvSpPr>
          <p:spPr bwMode="auto">
            <a:xfrm>
              <a:off x="5624383" y="6582377"/>
              <a:ext cx="6193"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3" name="Oval 899"/>
            <p:cNvSpPr>
              <a:spLocks noChangeArrowheads="1"/>
            </p:cNvSpPr>
            <p:nvPr/>
          </p:nvSpPr>
          <p:spPr bwMode="auto">
            <a:xfrm>
              <a:off x="5626204" y="6611519"/>
              <a:ext cx="5829"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4" name="Oval 900"/>
            <p:cNvSpPr>
              <a:spLocks noChangeArrowheads="1"/>
            </p:cNvSpPr>
            <p:nvPr/>
          </p:nvSpPr>
          <p:spPr bwMode="auto">
            <a:xfrm>
              <a:off x="5606169" y="6595855"/>
              <a:ext cx="6193"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5" name="Oval 901"/>
            <p:cNvSpPr>
              <a:spLocks noChangeArrowheads="1"/>
            </p:cNvSpPr>
            <p:nvPr/>
          </p:nvSpPr>
          <p:spPr bwMode="auto">
            <a:xfrm>
              <a:off x="5607261" y="6585655"/>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6" name="Oval 902"/>
            <p:cNvSpPr>
              <a:spLocks noChangeArrowheads="1"/>
            </p:cNvSpPr>
            <p:nvPr/>
          </p:nvSpPr>
          <p:spPr bwMode="auto">
            <a:xfrm>
              <a:off x="5598519" y="6611519"/>
              <a:ext cx="6193"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7" name="Oval 903"/>
            <p:cNvSpPr>
              <a:spLocks noChangeArrowheads="1"/>
            </p:cNvSpPr>
            <p:nvPr/>
          </p:nvSpPr>
          <p:spPr bwMode="auto">
            <a:xfrm>
              <a:off x="5622561" y="6601319"/>
              <a:ext cx="6193"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8" name="Oval 904"/>
            <p:cNvSpPr>
              <a:spLocks noChangeArrowheads="1"/>
            </p:cNvSpPr>
            <p:nvPr/>
          </p:nvSpPr>
          <p:spPr bwMode="auto">
            <a:xfrm>
              <a:off x="5707804" y="6590027"/>
              <a:ext cx="6193"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09" name="Oval 905"/>
            <p:cNvSpPr>
              <a:spLocks noChangeArrowheads="1"/>
            </p:cNvSpPr>
            <p:nvPr/>
          </p:nvSpPr>
          <p:spPr bwMode="auto">
            <a:xfrm>
              <a:off x="5692504" y="6555420"/>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0" name="Oval 906"/>
            <p:cNvSpPr>
              <a:spLocks noChangeArrowheads="1"/>
            </p:cNvSpPr>
            <p:nvPr/>
          </p:nvSpPr>
          <p:spPr bwMode="auto">
            <a:xfrm>
              <a:off x="5659718" y="6576912"/>
              <a:ext cx="6193"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1" name="Oval 907"/>
            <p:cNvSpPr>
              <a:spLocks noChangeArrowheads="1"/>
            </p:cNvSpPr>
            <p:nvPr/>
          </p:nvSpPr>
          <p:spPr bwMode="auto">
            <a:xfrm>
              <a:off x="5638226" y="6587477"/>
              <a:ext cx="5829"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2" name="Oval 908"/>
            <p:cNvSpPr>
              <a:spLocks noChangeArrowheads="1"/>
            </p:cNvSpPr>
            <p:nvPr/>
          </p:nvSpPr>
          <p:spPr bwMode="auto">
            <a:xfrm>
              <a:off x="5719825" y="6598405"/>
              <a:ext cx="6193"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3" name="Oval 909"/>
            <p:cNvSpPr>
              <a:spLocks noChangeArrowheads="1"/>
            </p:cNvSpPr>
            <p:nvPr/>
          </p:nvSpPr>
          <p:spPr bwMode="auto">
            <a:xfrm>
              <a:off x="5656440" y="6561612"/>
              <a:ext cx="5829"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4" name="Freeform 910"/>
            <p:cNvSpPr>
              <a:spLocks noEditPoints="1"/>
            </p:cNvSpPr>
            <p:nvPr/>
          </p:nvSpPr>
          <p:spPr bwMode="auto">
            <a:xfrm>
              <a:off x="5588319" y="6537570"/>
              <a:ext cx="162835" cy="163564"/>
            </a:xfrm>
            <a:custGeom>
              <a:avLst/>
              <a:gdLst>
                <a:gd name="T0" fmla="*/ 95 w 189"/>
                <a:gd name="T1" fmla="*/ 190 h 190"/>
                <a:gd name="T2" fmla="*/ 18 w 189"/>
                <a:gd name="T3" fmla="*/ 114 h 190"/>
                <a:gd name="T4" fmla="*/ 22 w 189"/>
                <a:gd name="T5" fmla="*/ 110 h 190"/>
                <a:gd name="T6" fmla="*/ 26 w 189"/>
                <a:gd name="T7" fmla="*/ 121 h 190"/>
                <a:gd name="T8" fmla="*/ 22 w 189"/>
                <a:gd name="T9" fmla="*/ 125 h 190"/>
                <a:gd name="T10" fmla="*/ 31 w 189"/>
                <a:gd name="T11" fmla="*/ 140 h 190"/>
                <a:gd name="T12" fmla="*/ 32 w 189"/>
                <a:gd name="T13" fmla="*/ 105 h 190"/>
                <a:gd name="T14" fmla="*/ 36 w 189"/>
                <a:gd name="T15" fmla="*/ 108 h 190"/>
                <a:gd name="T16" fmla="*/ 41 w 189"/>
                <a:gd name="T17" fmla="*/ 121 h 190"/>
                <a:gd name="T18" fmla="*/ 38 w 189"/>
                <a:gd name="T19" fmla="*/ 125 h 190"/>
                <a:gd name="T20" fmla="*/ 45 w 189"/>
                <a:gd name="T21" fmla="*/ 145 h 190"/>
                <a:gd name="T22" fmla="*/ 52 w 189"/>
                <a:gd name="T23" fmla="*/ 163 h 190"/>
                <a:gd name="T24" fmla="*/ 56 w 189"/>
                <a:gd name="T25" fmla="*/ 159 h 190"/>
                <a:gd name="T26" fmla="*/ 52 w 189"/>
                <a:gd name="T27" fmla="*/ 108 h 190"/>
                <a:gd name="T28" fmla="*/ 49 w 189"/>
                <a:gd name="T29" fmla="*/ 111 h 190"/>
                <a:gd name="T30" fmla="*/ 54 w 189"/>
                <a:gd name="T31" fmla="*/ 136 h 190"/>
                <a:gd name="T32" fmla="*/ 63 w 189"/>
                <a:gd name="T33" fmla="*/ 149 h 190"/>
                <a:gd name="T34" fmla="*/ 67 w 189"/>
                <a:gd name="T35" fmla="*/ 153 h 190"/>
                <a:gd name="T36" fmla="*/ 65 w 189"/>
                <a:gd name="T37" fmla="*/ 168 h 190"/>
                <a:gd name="T38" fmla="*/ 69 w 189"/>
                <a:gd name="T39" fmla="*/ 171 h 190"/>
                <a:gd name="T40" fmla="*/ 86 w 189"/>
                <a:gd name="T41" fmla="*/ 141 h 190"/>
                <a:gd name="T42" fmla="*/ 85 w 189"/>
                <a:gd name="T43" fmla="*/ 171 h 190"/>
                <a:gd name="T44" fmla="*/ 88 w 189"/>
                <a:gd name="T45" fmla="*/ 167 h 190"/>
                <a:gd name="T46" fmla="*/ 93 w 189"/>
                <a:gd name="T47" fmla="*/ 153 h 190"/>
                <a:gd name="T48" fmla="*/ 97 w 189"/>
                <a:gd name="T49" fmla="*/ 156 h 190"/>
                <a:gd name="T50" fmla="*/ 103 w 189"/>
                <a:gd name="T51" fmla="*/ 168 h 190"/>
                <a:gd name="T52" fmla="*/ 117 w 189"/>
                <a:gd name="T53" fmla="*/ 160 h 190"/>
                <a:gd name="T54" fmla="*/ 120 w 189"/>
                <a:gd name="T55" fmla="*/ 157 h 190"/>
                <a:gd name="T56" fmla="*/ 113 w 189"/>
                <a:gd name="T57" fmla="*/ 140 h 190"/>
                <a:gd name="T58" fmla="*/ 117 w 189"/>
                <a:gd name="T59" fmla="*/ 143 h 190"/>
                <a:gd name="T60" fmla="*/ 95 w 189"/>
                <a:gd name="T61" fmla="*/ 64 h 190"/>
                <a:gd name="T62" fmla="*/ 133 w 189"/>
                <a:gd name="T63" fmla="*/ 165 h 190"/>
                <a:gd name="T64" fmla="*/ 137 w 189"/>
                <a:gd name="T65" fmla="*/ 162 h 190"/>
                <a:gd name="T66" fmla="*/ 141 w 189"/>
                <a:gd name="T67" fmla="*/ 124 h 190"/>
                <a:gd name="T68" fmla="*/ 137 w 189"/>
                <a:gd name="T69" fmla="*/ 121 h 190"/>
                <a:gd name="T70" fmla="*/ 141 w 189"/>
                <a:gd name="T71" fmla="*/ 107 h 190"/>
                <a:gd name="T72" fmla="*/ 138 w 189"/>
                <a:gd name="T73" fmla="*/ 152 h 190"/>
                <a:gd name="T74" fmla="*/ 141 w 189"/>
                <a:gd name="T75" fmla="*/ 148 h 190"/>
                <a:gd name="T76" fmla="*/ 129 w 189"/>
                <a:gd name="T77" fmla="*/ 95 h 190"/>
                <a:gd name="T78" fmla="*/ 61 w 189"/>
                <a:gd name="T79" fmla="*/ 104 h 190"/>
                <a:gd name="T80" fmla="*/ 4 w 189"/>
                <a:gd name="T81" fmla="*/ 95 h 190"/>
                <a:gd name="T82" fmla="*/ 154 w 189"/>
                <a:gd name="T83" fmla="*/ 100 h 190"/>
                <a:gd name="T84" fmla="*/ 148 w 189"/>
                <a:gd name="T85" fmla="*/ 152 h 190"/>
                <a:gd name="T86" fmla="*/ 151 w 189"/>
                <a:gd name="T87" fmla="*/ 155 h 190"/>
                <a:gd name="T88" fmla="*/ 153 w 189"/>
                <a:gd name="T89" fmla="*/ 135 h 190"/>
                <a:gd name="T90" fmla="*/ 153 w 189"/>
                <a:gd name="T91" fmla="*/ 104 h 190"/>
                <a:gd name="T92" fmla="*/ 157 w 189"/>
                <a:gd name="T93" fmla="*/ 107 h 190"/>
                <a:gd name="T94" fmla="*/ 157 w 189"/>
                <a:gd name="T95" fmla="*/ 118 h 190"/>
                <a:gd name="T96" fmla="*/ 161 w 189"/>
                <a:gd name="T97" fmla="*/ 121 h 190"/>
                <a:gd name="T98" fmla="*/ 170 w 189"/>
                <a:gd name="T99" fmla="*/ 128 h 190"/>
                <a:gd name="T100" fmla="*/ 175 w 189"/>
                <a:gd name="T101" fmla="*/ 106 h 190"/>
                <a:gd name="T102" fmla="*/ 178 w 189"/>
                <a:gd name="T103" fmla="*/ 10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9" h="190">
                  <a:moveTo>
                    <a:pt x="95" y="0"/>
                  </a:moveTo>
                  <a:cubicBezTo>
                    <a:pt x="42" y="0"/>
                    <a:pt x="0" y="43"/>
                    <a:pt x="0" y="95"/>
                  </a:cubicBezTo>
                  <a:cubicBezTo>
                    <a:pt x="0" y="147"/>
                    <a:pt x="42" y="190"/>
                    <a:pt x="95" y="190"/>
                  </a:cubicBezTo>
                  <a:cubicBezTo>
                    <a:pt x="147" y="190"/>
                    <a:pt x="189" y="147"/>
                    <a:pt x="189" y="95"/>
                  </a:cubicBezTo>
                  <a:cubicBezTo>
                    <a:pt x="189" y="43"/>
                    <a:pt x="147" y="0"/>
                    <a:pt x="95" y="0"/>
                  </a:cubicBezTo>
                  <a:close/>
                  <a:moveTo>
                    <a:pt x="18" y="114"/>
                  </a:moveTo>
                  <a:cubicBezTo>
                    <a:pt x="16" y="114"/>
                    <a:pt x="15" y="112"/>
                    <a:pt x="15" y="110"/>
                  </a:cubicBezTo>
                  <a:cubicBezTo>
                    <a:pt x="15" y="108"/>
                    <a:pt x="16" y="107"/>
                    <a:pt x="18" y="107"/>
                  </a:cubicBezTo>
                  <a:cubicBezTo>
                    <a:pt x="20" y="107"/>
                    <a:pt x="22" y="108"/>
                    <a:pt x="22" y="110"/>
                  </a:cubicBezTo>
                  <a:cubicBezTo>
                    <a:pt x="22" y="112"/>
                    <a:pt x="20" y="114"/>
                    <a:pt x="18" y="114"/>
                  </a:cubicBezTo>
                  <a:close/>
                  <a:moveTo>
                    <a:pt x="22" y="125"/>
                  </a:moveTo>
                  <a:cubicBezTo>
                    <a:pt x="22" y="123"/>
                    <a:pt x="24" y="121"/>
                    <a:pt x="26" y="121"/>
                  </a:cubicBezTo>
                  <a:cubicBezTo>
                    <a:pt x="28" y="121"/>
                    <a:pt x="29" y="123"/>
                    <a:pt x="29" y="125"/>
                  </a:cubicBezTo>
                  <a:cubicBezTo>
                    <a:pt x="29" y="127"/>
                    <a:pt x="28" y="128"/>
                    <a:pt x="26" y="128"/>
                  </a:cubicBezTo>
                  <a:cubicBezTo>
                    <a:pt x="24" y="128"/>
                    <a:pt x="22" y="127"/>
                    <a:pt x="22" y="125"/>
                  </a:cubicBezTo>
                  <a:close/>
                  <a:moveTo>
                    <a:pt x="31" y="147"/>
                  </a:moveTo>
                  <a:cubicBezTo>
                    <a:pt x="29" y="147"/>
                    <a:pt x="27" y="146"/>
                    <a:pt x="27" y="144"/>
                  </a:cubicBezTo>
                  <a:cubicBezTo>
                    <a:pt x="27" y="142"/>
                    <a:pt x="29" y="140"/>
                    <a:pt x="31" y="140"/>
                  </a:cubicBezTo>
                  <a:cubicBezTo>
                    <a:pt x="33" y="140"/>
                    <a:pt x="34" y="142"/>
                    <a:pt x="34" y="144"/>
                  </a:cubicBezTo>
                  <a:cubicBezTo>
                    <a:pt x="34" y="146"/>
                    <a:pt x="33" y="147"/>
                    <a:pt x="31" y="147"/>
                  </a:cubicBezTo>
                  <a:close/>
                  <a:moveTo>
                    <a:pt x="32" y="105"/>
                  </a:moveTo>
                  <a:cubicBezTo>
                    <a:pt x="32" y="103"/>
                    <a:pt x="34" y="101"/>
                    <a:pt x="36" y="101"/>
                  </a:cubicBezTo>
                  <a:cubicBezTo>
                    <a:pt x="37" y="101"/>
                    <a:pt x="39" y="103"/>
                    <a:pt x="39" y="105"/>
                  </a:cubicBezTo>
                  <a:cubicBezTo>
                    <a:pt x="39" y="107"/>
                    <a:pt x="37" y="108"/>
                    <a:pt x="36" y="108"/>
                  </a:cubicBezTo>
                  <a:cubicBezTo>
                    <a:pt x="34" y="108"/>
                    <a:pt x="32" y="107"/>
                    <a:pt x="32" y="105"/>
                  </a:cubicBezTo>
                  <a:close/>
                  <a:moveTo>
                    <a:pt x="38" y="125"/>
                  </a:moveTo>
                  <a:cubicBezTo>
                    <a:pt x="38" y="123"/>
                    <a:pt x="39" y="121"/>
                    <a:pt x="41" y="121"/>
                  </a:cubicBezTo>
                  <a:cubicBezTo>
                    <a:pt x="43" y="121"/>
                    <a:pt x="45" y="123"/>
                    <a:pt x="45" y="125"/>
                  </a:cubicBezTo>
                  <a:cubicBezTo>
                    <a:pt x="45" y="127"/>
                    <a:pt x="43" y="128"/>
                    <a:pt x="41" y="128"/>
                  </a:cubicBezTo>
                  <a:cubicBezTo>
                    <a:pt x="39" y="128"/>
                    <a:pt x="38" y="127"/>
                    <a:pt x="38" y="125"/>
                  </a:cubicBezTo>
                  <a:close/>
                  <a:moveTo>
                    <a:pt x="45" y="152"/>
                  </a:moveTo>
                  <a:cubicBezTo>
                    <a:pt x="43" y="152"/>
                    <a:pt x="41" y="151"/>
                    <a:pt x="41" y="149"/>
                  </a:cubicBezTo>
                  <a:cubicBezTo>
                    <a:pt x="41" y="147"/>
                    <a:pt x="43" y="145"/>
                    <a:pt x="45" y="145"/>
                  </a:cubicBezTo>
                  <a:cubicBezTo>
                    <a:pt x="47" y="145"/>
                    <a:pt x="48" y="147"/>
                    <a:pt x="48" y="149"/>
                  </a:cubicBezTo>
                  <a:cubicBezTo>
                    <a:pt x="48" y="151"/>
                    <a:pt x="47" y="152"/>
                    <a:pt x="45" y="152"/>
                  </a:cubicBezTo>
                  <a:close/>
                  <a:moveTo>
                    <a:pt x="52" y="163"/>
                  </a:moveTo>
                  <a:cubicBezTo>
                    <a:pt x="51" y="163"/>
                    <a:pt x="49" y="161"/>
                    <a:pt x="49" y="159"/>
                  </a:cubicBezTo>
                  <a:cubicBezTo>
                    <a:pt x="49" y="158"/>
                    <a:pt x="51" y="156"/>
                    <a:pt x="52" y="156"/>
                  </a:cubicBezTo>
                  <a:cubicBezTo>
                    <a:pt x="54" y="156"/>
                    <a:pt x="56" y="158"/>
                    <a:pt x="56" y="159"/>
                  </a:cubicBezTo>
                  <a:cubicBezTo>
                    <a:pt x="56" y="161"/>
                    <a:pt x="54" y="163"/>
                    <a:pt x="52" y="163"/>
                  </a:cubicBezTo>
                  <a:close/>
                  <a:moveTo>
                    <a:pt x="49" y="111"/>
                  </a:moveTo>
                  <a:cubicBezTo>
                    <a:pt x="49" y="109"/>
                    <a:pt x="51" y="108"/>
                    <a:pt x="52" y="108"/>
                  </a:cubicBezTo>
                  <a:cubicBezTo>
                    <a:pt x="54" y="108"/>
                    <a:pt x="56" y="109"/>
                    <a:pt x="56" y="111"/>
                  </a:cubicBezTo>
                  <a:cubicBezTo>
                    <a:pt x="56" y="113"/>
                    <a:pt x="54" y="115"/>
                    <a:pt x="52" y="115"/>
                  </a:cubicBezTo>
                  <a:cubicBezTo>
                    <a:pt x="51" y="115"/>
                    <a:pt x="49" y="113"/>
                    <a:pt x="49" y="111"/>
                  </a:cubicBezTo>
                  <a:close/>
                  <a:moveTo>
                    <a:pt x="53" y="143"/>
                  </a:moveTo>
                  <a:cubicBezTo>
                    <a:pt x="51" y="143"/>
                    <a:pt x="50" y="141"/>
                    <a:pt x="50" y="139"/>
                  </a:cubicBezTo>
                  <a:cubicBezTo>
                    <a:pt x="50" y="137"/>
                    <a:pt x="52" y="136"/>
                    <a:pt x="54" y="136"/>
                  </a:cubicBezTo>
                  <a:cubicBezTo>
                    <a:pt x="56" y="136"/>
                    <a:pt x="57" y="138"/>
                    <a:pt x="57" y="139"/>
                  </a:cubicBezTo>
                  <a:cubicBezTo>
                    <a:pt x="57" y="141"/>
                    <a:pt x="55" y="143"/>
                    <a:pt x="53" y="143"/>
                  </a:cubicBezTo>
                  <a:close/>
                  <a:moveTo>
                    <a:pt x="63" y="149"/>
                  </a:moveTo>
                  <a:cubicBezTo>
                    <a:pt x="63" y="148"/>
                    <a:pt x="65" y="146"/>
                    <a:pt x="67" y="146"/>
                  </a:cubicBezTo>
                  <a:cubicBezTo>
                    <a:pt x="69" y="146"/>
                    <a:pt x="70" y="148"/>
                    <a:pt x="70" y="149"/>
                  </a:cubicBezTo>
                  <a:cubicBezTo>
                    <a:pt x="70" y="151"/>
                    <a:pt x="69" y="153"/>
                    <a:pt x="67" y="153"/>
                  </a:cubicBezTo>
                  <a:cubicBezTo>
                    <a:pt x="65" y="153"/>
                    <a:pt x="63" y="151"/>
                    <a:pt x="63" y="149"/>
                  </a:cubicBezTo>
                  <a:close/>
                  <a:moveTo>
                    <a:pt x="69" y="171"/>
                  </a:moveTo>
                  <a:cubicBezTo>
                    <a:pt x="67" y="171"/>
                    <a:pt x="65" y="170"/>
                    <a:pt x="65" y="168"/>
                  </a:cubicBezTo>
                  <a:cubicBezTo>
                    <a:pt x="65" y="166"/>
                    <a:pt x="67" y="164"/>
                    <a:pt x="69" y="164"/>
                  </a:cubicBezTo>
                  <a:cubicBezTo>
                    <a:pt x="71" y="164"/>
                    <a:pt x="72" y="166"/>
                    <a:pt x="72" y="168"/>
                  </a:cubicBezTo>
                  <a:cubicBezTo>
                    <a:pt x="72" y="170"/>
                    <a:pt x="71" y="171"/>
                    <a:pt x="69" y="171"/>
                  </a:cubicBezTo>
                  <a:close/>
                  <a:moveTo>
                    <a:pt x="79" y="141"/>
                  </a:moveTo>
                  <a:cubicBezTo>
                    <a:pt x="79" y="139"/>
                    <a:pt x="81" y="138"/>
                    <a:pt x="83" y="138"/>
                  </a:cubicBezTo>
                  <a:cubicBezTo>
                    <a:pt x="85" y="138"/>
                    <a:pt x="86" y="139"/>
                    <a:pt x="86" y="141"/>
                  </a:cubicBezTo>
                  <a:cubicBezTo>
                    <a:pt x="86" y="143"/>
                    <a:pt x="85" y="145"/>
                    <a:pt x="83" y="145"/>
                  </a:cubicBezTo>
                  <a:cubicBezTo>
                    <a:pt x="81" y="145"/>
                    <a:pt x="79" y="143"/>
                    <a:pt x="79" y="141"/>
                  </a:cubicBezTo>
                  <a:close/>
                  <a:moveTo>
                    <a:pt x="85" y="171"/>
                  </a:moveTo>
                  <a:cubicBezTo>
                    <a:pt x="83" y="171"/>
                    <a:pt x="81" y="169"/>
                    <a:pt x="81" y="167"/>
                  </a:cubicBezTo>
                  <a:cubicBezTo>
                    <a:pt x="81" y="165"/>
                    <a:pt x="83" y="164"/>
                    <a:pt x="85" y="164"/>
                  </a:cubicBezTo>
                  <a:cubicBezTo>
                    <a:pt x="86" y="164"/>
                    <a:pt x="88" y="165"/>
                    <a:pt x="88" y="167"/>
                  </a:cubicBezTo>
                  <a:cubicBezTo>
                    <a:pt x="88" y="169"/>
                    <a:pt x="86" y="171"/>
                    <a:pt x="85" y="171"/>
                  </a:cubicBezTo>
                  <a:close/>
                  <a:moveTo>
                    <a:pt x="97" y="156"/>
                  </a:moveTo>
                  <a:cubicBezTo>
                    <a:pt x="95" y="156"/>
                    <a:pt x="93" y="155"/>
                    <a:pt x="93" y="153"/>
                  </a:cubicBezTo>
                  <a:cubicBezTo>
                    <a:pt x="93" y="151"/>
                    <a:pt x="95" y="149"/>
                    <a:pt x="97" y="149"/>
                  </a:cubicBezTo>
                  <a:cubicBezTo>
                    <a:pt x="99" y="149"/>
                    <a:pt x="100" y="151"/>
                    <a:pt x="100" y="153"/>
                  </a:cubicBezTo>
                  <a:cubicBezTo>
                    <a:pt x="100" y="155"/>
                    <a:pt x="99" y="156"/>
                    <a:pt x="97" y="156"/>
                  </a:cubicBezTo>
                  <a:close/>
                  <a:moveTo>
                    <a:pt x="103" y="175"/>
                  </a:moveTo>
                  <a:cubicBezTo>
                    <a:pt x="101" y="175"/>
                    <a:pt x="100" y="174"/>
                    <a:pt x="100" y="172"/>
                  </a:cubicBezTo>
                  <a:cubicBezTo>
                    <a:pt x="100" y="170"/>
                    <a:pt x="101" y="168"/>
                    <a:pt x="103" y="168"/>
                  </a:cubicBezTo>
                  <a:cubicBezTo>
                    <a:pt x="105" y="168"/>
                    <a:pt x="107" y="170"/>
                    <a:pt x="107" y="172"/>
                  </a:cubicBezTo>
                  <a:cubicBezTo>
                    <a:pt x="107" y="174"/>
                    <a:pt x="105" y="175"/>
                    <a:pt x="103" y="175"/>
                  </a:cubicBezTo>
                  <a:close/>
                  <a:moveTo>
                    <a:pt x="117" y="160"/>
                  </a:moveTo>
                  <a:cubicBezTo>
                    <a:pt x="115" y="160"/>
                    <a:pt x="113" y="159"/>
                    <a:pt x="113" y="157"/>
                  </a:cubicBezTo>
                  <a:cubicBezTo>
                    <a:pt x="113" y="155"/>
                    <a:pt x="115" y="153"/>
                    <a:pt x="117" y="153"/>
                  </a:cubicBezTo>
                  <a:cubicBezTo>
                    <a:pt x="119" y="153"/>
                    <a:pt x="120" y="155"/>
                    <a:pt x="120" y="157"/>
                  </a:cubicBezTo>
                  <a:cubicBezTo>
                    <a:pt x="120" y="159"/>
                    <a:pt x="119" y="160"/>
                    <a:pt x="117" y="160"/>
                  </a:cubicBezTo>
                  <a:close/>
                  <a:moveTo>
                    <a:pt x="117" y="143"/>
                  </a:moveTo>
                  <a:cubicBezTo>
                    <a:pt x="115" y="143"/>
                    <a:pt x="113" y="142"/>
                    <a:pt x="113" y="140"/>
                  </a:cubicBezTo>
                  <a:cubicBezTo>
                    <a:pt x="113" y="138"/>
                    <a:pt x="115" y="136"/>
                    <a:pt x="117" y="136"/>
                  </a:cubicBezTo>
                  <a:cubicBezTo>
                    <a:pt x="119" y="136"/>
                    <a:pt x="120" y="138"/>
                    <a:pt x="120" y="140"/>
                  </a:cubicBezTo>
                  <a:cubicBezTo>
                    <a:pt x="120" y="142"/>
                    <a:pt x="119" y="143"/>
                    <a:pt x="117" y="143"/>
                  </a:cubicBezTo>
                  <a:close/>
                  <a:moveTo>
                    <a:pt x="95" y="126"/>
                  </a:moveTo>
                  <a:cubicBezTo>
                    <a:pt x="78" y="126"/>
                    <a:pt x="64" y="112"/>
                    <a:pt x="64" y="95"/>
                  </a:cubicBezTo>
                  <a:cubicBezTo>
                    <a:pt x="64" y="78"/>
                    <a:pt x="78" y="64"/>
                    <a:pt x="95" y="64"/>
                  </a:cubicBezTo>
                  <a:cubicBezTo>
                    <a:pt x="112" y="64"/>
                    <a:pt x="125" y="78"/>
                    <a:pt x="125" y="95"/>
                  </a:cubicBezTo>
                  <a:cubicBezTo>
                    <a:pt x="125" y="112"/>
                    <a:pt x="112" y="126"/>
                    <a:pt x="95" y="126"/>
                  </a:cubicBezTo>
                  <a:close/>
                  <a:moveTo>
                    <a:pt x="133" y="165"/>
                  </a:moveTo>
                  <a:cubicBezTo>
                    <a:pt x="131" y="165"/>
                    <a:pt x="130" y="164"/>
                    <a:pt x="130" y="162"/>
                  </a:cubicBezTo>
                  <a:cubicBezTo>
                    <a:pt x="130" y="160"/>
                    <a:pt x="131" y="158"/>
                    <a:pt x="133" y="158"/>
                  </a:cubicBezTo>
                  <a:cubicBezTo>
                    <a:pt x="135" y="158"/>
                    <a:pt x="137" y="160"/>
                    <a:pt x="137" y="162"/>
                  </a:cubicBezTo>
                  <a:cubicBezTo>
                    <a:pt x="137" y="164"/>
                    <a:pt x="135" y="165"/>
                    <a:pt x="133" y="165"/>
                  </a:cubicBezTo>
                  <a:close/>
                  <a:moveTo>
                    <a:pt x="137" y="121"/>
                  </a:moveTo>
                  <a:cubicBezTo>
                    <a:pt x="139" y="121"/>
                    <a:pt x="141" y="122"/>
                    <a:pt x="141" y="124"/>
                  </a:cubicBezTo>
                  <a:cubicBezTo>
                    <a:pt x="141" y="126"/>
                    <a:pt x="139" y="128"/>
                    <a:pt x="137" y="128"/>
                  </a:cubicBezTo>
                  <a:cubicBezTo>
                    <a:pt x="135" y="128"/>
                    <a:pt x="134" y="126"/>
                    <a:pt x="134" y="124"/>
                  </a:cubicBezTo>
                  <a:cubicBezTo>
                    <a:pt x="134" y="122"/>
                    <a:pt x="135" y="121"/>
                    <a:pt x="137" y="121"/>
                  </a:cubicBezTo>
                  <a:close/>
                  <a:moveTo>
                    <a:pt x="134" y="107"/>
                  </a:moveTo>
                  <a:cubicBezTo>
                    <a:pt x="134" y="105"/>
                    <a:pt x="136" y="103"/>
                    <a:pt x="138" y="103"/>
                  </a:cubicBezTo>
                  <a:cubicBezTo>
                    <a:pt x="140" y="103"/>
                    <a:pt x="141" y="105"/>
                    <a:pt x="141" y="107"/>
                  </a:cubicBezTo>
                  <a:cubicBezTo>
                    <a:pt x="141" y="109"/>
                    <a:pt x="140" y="110"/>
                    <a:pt x="138" y="110"/>
                  </a:cubicBezTo>
                  <a:cubicBezTo>
                    <a:pt x="136" y="110"/>
                    <a:pt x="134" y="109"/>
                    <a:pt x="134" y="107"/>
                  </a:cubicBezTo>
                  <a:close/>
                  <a:moveTo>
                    <a:pt x="138" y="152"/>
                  </a:moveTo>
                  <a:cubicBezTo>
                    <a:pt x="136" y="152"/>
                    <a:pt x="134" y="150"/>
                    <a:pt x="134" y="148"/>
                  </a:cubicBezTo>
                  <a:cubicBezTo>
                    <a:pt x="134" y="146"/>
                    <a:pt x="136" y="145"/>
                    <a:pt x="138" y="145"/>
                  </a:cubicBezTo>
                  <a:cubicBezTo>
                    <a:pt x="140" y="145"/>
                    <a:pt x="141" y="146"/>
                    <a:pt x="141" y="148"/>
                  </a:cubicBezTo>
                  <a:cubicBezTo>
                    <a:pt x="141" y="150"/>
                    <a:pt x="140" y="152"/>
                    <a:pt x="138" y="152"/>
                  </a:cubicBezTo>
                  <a:close/>
                  <a:moveTo>
                    <a:pt x="129" y="99"/>
                  </a:moveTo>
                  <a:cubicBezTo>
                    <a:pt x="129" y="98"/>
                    <a:pt x="129" y="96"/>
                    <a:pt x="129" y="95"/>
                  </a:cubicBezTo>
                  <a:cubicBezTo>
                    <a:pt x="129" y="76"/>
                    <a:pt x="114" y="60"/>
                    <a:pt x="95" y="60"/>
                  </a:cubicBezTo>
                  <a:cubicBezTo>
                    <a:pt x="76" y="60"/>
                    <a:pt x="60" y="76"/>
                    <a:pt x="60" y="95"/>
                  </a:cubicBezTo>
                  <a:cubicBezTo>
                    <a:pt x="60" y="98"/>
                    <a:pt x="60" y="101"/>
                    <a:pt x="61" y="104"/>
                  </a:cubicBezTo>
                  <a:cubicBezTo>
                    <a:pt x="52" y="100"/>
                    <a:pt x="40" y="99"/>
                    <a:pt x="26" y="99"/>
                  </a:cubicBezTo>
                  <a:cubicBezTo>
                    <a:pt x="19" y="100"/>
                    <a:pt x="11" y="102"/>
                    <a:pt x="4" y="105"/>
                  </a:cubicBezTo>
                  <a:cubicBezTo>
                    <a:pt x="4" y="102"/>
                    <a:pt x="4" y="98"/>
                    <a:pt x="4" y="95"/>
                  </a:cubicBezTo>
                  <a:cubicBezTo>
                    <a:pt x="4" y="45"/>
                    <a:pt x="45" y="4"/>
                    <a:pt x="95" y="4"/>
                  </a:cubicBezTo>
                  <a:cubicBezTo>
                    <a:pt x="140" y="4"/>
                    <a:pt x="178" y="38"/>
                    <a:pt x="184" y="83"/>
                  </a:cubicBezTo>
                  <a:cubicBezTo>
                    <a:pt x="174" y="87"/>
                    <a:pt x="163" y="97"/>
                    <a:pt x="154" y="100"/>
                  </a:cubicBezTo>
                  <a:cubicBezTo>
                    <a:pt x="146" y="103"/>
                    <a:pt x="137" y="101"/>
                    <a:pt x="129" y="99"/>
                  </a:cubicBezTo>
                  <a:close/>
                  <a:moveTo>
                    <a:pt x="151" y="155"/>
                  </a:moveTo>
                  <a:cubicBezTo>
                    <a:pt x="149" y="155"/>
                    <a:pt x="148" y="154"/>
                    <a:pt x="148" y="152"/>
                  </a:cubicBezTo>
                  <a:cubicBezTo>
                    <a:pt x="148" y="150"/>
                    <a:pt x="149" y="148"/>
                    <a:pt x="151" y="148"/>
                  </a:cubicBezTo>
                  <a:cubicBezTo>
                    <a:pt x="153" y="148"/>
                    <a:pt x="155" y="150"/>
                    <a:pt x="155" y="152"/>
                  </a:cubicBezTo>
                  <a:cubicBezTo>
                    <a:pt x="155" y="154"/>
                    <a:pt x="153" y="155"/>
                    <a:pt x="151" y="155"/>
                  </a:cubicBezTo>
                  <a:close/>
                  <a:moveTo>
                    <a:pt x="153" y="142"/>
                  </a:moveTo>
                  <a:cubicBezTo>
                    <a:pt x="151" y="142"/>
                    <a:pt x="149" y="140"/>
                    <a:pt x="149" y="138"/>
                  </a:cubicBezTo>
                  <a:cubicBezTo>
                    <a:pt x="149" y="136"/>
                    <a:pt x="151" y="135"/>
                    <a:pt x="153" y="135"/>
                  </a:cubicBezTo>
                  <a:cubicBezTo>
                    <a:pt x="155" y="135"/>
                    <a:pt x="156" y="136"/>
                    <a:pt x="156" y="138"/>
                  </a:cubicBezTo>
                  <a:cubicBezTo>
                    <a:pt x="156" y="140"/>
                    <a:pt x="155" y="142"/>
                    <a:pt x="153" y="142"/>
                  </a:cubicBezTo>
                  <a:close/>
                  <a:moveTo>
                    <a:pt x="153" y="104"/>
                  </a:moveTo>
                  <a:cubicBezTo>
                    <a:pt x="153" y="102"/>
                    <a:pt x="155" y="100"/>
                    <a:pt x="157" y="100"/>
                  </a:cubicBezTo>
                  <a:cubicBezTo>
                    <a:pt x="159" y="100"/>
                    <a:pt x="160" y="102"/>
                    <a:pt x="160" y="104"/>
                  </a:cubicBezTo>
                  <a:cubicBezTo>
                    <a:pt x="160" y="106"/>
                    <a:pt x="159" y="107"/>
                    <a:pt x="157" y="107"/>
                  </a:cubicBezTo>
                  <a:cubicBezTo>
                    <a:pt x="155" y="107"/>
                    <a:pt x="153" y="106"/>
                    <a:pt x="153" y="104"/>
                  </a:cubicBezTo>
                  <a:close/>
                  <a:moveTo>
                    <a:pt x="161" y="121"/>
                  </a:moveTo>
                  <a:cubicBezTo>
                    <a:pt x="159" y="121"/>
                    <a:pt x="157" y="120"/>
                    <a:pt x="157" y="118"/>
                  </a:cubicBezTo>
                  <a:cubicBezTo>
                    <a:pt x="157" y="116"/>
                    <a:pt x="159" y="114"/>
                    <a:pt x="161" y="114"/>
                  </a:cubicBezTo>
                  <a:cubicBezTo>
                    <a:pt x="163" y="114"/>
                    <a:pt x="164" y="116"/>
                    <a:pt x="164" y="118"/>
                  </a:cubicBezTo>
                  <a:cubicBezTo>
                    <a:pt x="164" y="120"/>
                    <a:pt x="163" y="121"/>
                    <a:pt x="161" y="121"/>
                  </a:cubicBezTo>
                  <a:close/>
                  <a:moveTo>
                    <a:pt x="170" y="135"/>
                  </a:moveTo>
                  <a:cubicBezTo>
                    <a:pt x="168" y="135"/>
                    <a:pt x="166" y="134"/>
                    <a:pt x="166" y="132"/>
                  </a:cubicBezTo>
                  <a:cubicBezTo>
                    <a:pt x="166" y="130"/>
                    <a:pt x="168" y="128"/>
                    <a:pt x="170" y="128"/>
                  </a:cubicBezTo>
                  <a:cubicBezTo>
                    <a:pt x="172" y="128"/>
                    <a:pt x="173" y="130"/>
                    <a:pt x="173" y="132"/>
                  </a:cubicBezTo>
                  <a:cubicBezTo>
                    <a:pt x="173" y="134"/>
                    <a:pt x="172" y="135"/>
                    <a:pt x="170" y="135"/>
                  </a:cubicBezTo>
                  <a:close/>
                  <a:moveTo>
                    <a:pt x="175" y="106"/>
                  </a:moveTo>
                  <a:cubicBezTo>
                    <a:pt x="173" y="106"/>
                    <a:pt x="171" y="104"/>
                    <a:pt x="171" y="103"/>
                  </a:cubicBezTo>
                  <a:cubicBezTo>
                    <a:pt x="171" y="101"/>
                    <a:pt x="173" y="99"/>
                    <a:pt x="175" y="99"/>
                  </a:cubicBezTo>
                  <a:cubicBezTo>
                    <a:pt x="177" y="99"/>
                    <a:pt x="178" y="101"/>
                    <a:pt x="178" y="103"/>
                  </a:cubicBezTo>
                  <a:cubicBezTo>
                    <a:pt x="178" y="104"/>
                    <a:pt x="177" y="106"/>
                    <a:pt x="175" y="10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5" name="Oval 911"/>
            <p:cNvSpPr>
              <a:spLocks noChangeArrowheads="1"/>
            </p:cNvSpPr>
            <p:nvPr/>
          </p:nvSpPr>
          <p:spPr bwMode="auto">
            <a:xfrm>
              <a:off x="5641504" y="6571812"/>
              <a:ext cx="6193"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6" name="Oval 912"/>
            <p:cNvSpPr>
              <a:spLocks noChangeArrowheads="1"/>
            </p:cNvSpPr>
            <p:nvPr/>
          </p:nvSpPr>
          <p:spPr bwMode="auto">
            <a:xfrm>
              <a:off x="5630576" y="6559791"/>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7" name="Oval 913"/>
            <p:cNvSpPr>
              <a:spLocks noChangeArrowheads="1"/>
            </p:cNvSpPr>
            <p:nvPr/>
          </p:nvSpPr>
          <p:spPr bwMode="auto">
            <a:xfrm>
              <a:off x="5655347" y="6549591"/>
              <a:ext cx="6193"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8" name="Oval 914"/>
            <p:cNvSpPr>
              <a:spLocks noChangeArrowheads="1"/>
            </p:cNvSpPr>
            <p:nvPr/>
          </p:nvSpPr>
          <p:spPr bwMode="auto">
            <a:xfrm>
              <a:off x="5671011" y="6555420"/>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19" name="Oval 915"/>
            <p:cNvSpPr>
              <a:spLocks noChangeArrowheads="1"/>
            </p:cNvSpPr>
            <p:nvPr/>
          </p:nvSpPr>
          <p:spPr bwMode="auto">
            <a:xfrm>
              <a:off x="5685583" y="6569262"/>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0" name="Oval 916"/>
            <p:cNvSpPr>
              <a:spLocks noChangeArrowheads="1"/>
            </p:cNvSpPr>
            <p:nvPr/>
          </p:nvSpPr>
          <p:spPr bwMode="auto">
            <a:xfrm>
              <a:off x="5706347" y="6569991"/>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1" name="Oval 917"/>
            <p:cNvSpPr>
              <a:spLocks noChangeArrowheads="1"/>
            </p:cNvSpPr>
            <p:nvPr/>
          </p:nvSpPr>
          <p:spPr bwMode="auto">
            <a:xfrm>
              <a:off x="5683033" y="6583105"/>
              <a:ext cx="5829"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2" name="Oval 918"/>
            <p:cNvSpPr>
              <a:spLocks noChangeArrowheads="1"/>
            </p:cNvSpPr>
            <p:nvPr/>
          </p:nvSpPr>
          <p:spPr bwMode="auto">
            <a:xfrm>
              <a:off x="5721647" y="6582377"/>
              <a:ext cx="6193" cy="5829"/>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3" name="Oval 919"/>
            <p:cNvSpPr>
              <a:spLocks noChangeArrowheads="1"/>
            </p:cNvSpPr>
            <p:nvPr/>
          </p:nvSpPr>
          <p:spPr bwMode="auto">
            <a:xfrm>
              <a:off x="5704525" y="6607148"/>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4" name="Oval 920"/>
            <p:cNvSpPr>
              <a:spLocks noChangeArrowheads="1"/>
            </p:cNvSpPr>
            <p:nvPr/>
          </p:nvSpPr>
          <p:spPr bwMode="auto">
            <a:xfrm>
              <a:off x="5734761" y="6605327"/>
              <a:ext cx="5829" cy="619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5" name="Freeform 921"/>
            <p:cNvSpPr>
              <a:spLocks noEditPoints="1"/>
            </p:cNvSpPr>
            <p:nvPr/>
          </p:nvSpPr>
          <p:spPr bwMode="auto">
            <a:xfrm>
              <a:off x="5023313" y="6309528"/>
              <a:ext cx="106007" cy="119485"/>
            </a:xfrm>
            <a:custGeom>
              <a:avLst/>
              <a:gdLst>
                <a:gd name="T0" fmla="*/ 0 w 291"/>
                <a:gd name="T1" fmla="*/ 0 h 328"/>
                <a:gd name="T2" fmla="*/ 40 w 291"/>
                <a:gd name="T3" fmla="*/ 319 h 328"/>
                <a:gd name="T4" fmla="*/ 40 w 291"/>
                <a:gd name="T5" fmla="*/ 328 h 328"/>
                <a:gd name="T6" fmla="*/ 50 w 291"/>
                <a:gd name="T7" fmla="*/ 328 h 328"/>
                <a:gd name="T8" fmla="*/ 241 w 291"/>
                <a:gd name="T9" fmla="*/ 328 h 328"/>
                <a:gd name="T10" fmla="*/ 248 w 291"/>
                <a:gd name="T11" fmla="*/ 328 h 328"/>
                <a:gd name="T12" fmla="*/ 250 w 291"/>
                <a:gd name="T13" fmla="*/ 319 h 328"/>
                <a:gd name="T14" fmla="*/ 291 w 291"/>
                <a:gd name="T15" fmla="*/ 0 h 328"/>
                <a:gd name="T16" fmla="*/ 0 w 291"/>
                <a:gd name="T17" fmla="*/ 0 h 328"/>
                <a:gd name="T18" fmla="*/ 35 w 291"/>
                <a:gd name="T19" fmla="*/ 215 h 328"/>
                <a:gd name="T20" fmla="*/ 19 w 291"/>
                <a:gd name="T21" fmla="*/ 85 h 328"/>
                <a:gd name="T22" fmla="*/ 269 w 291"/>
                <a:gd name="T23" fmla="*/ 85 h 328"/>
                <a:gd name="T24" fmla="*/ 253 w 291"/>
                <a:gd name="T25" fmla="*/ 215 h 328"/>
                <a:gd name="T26" fmla="*/ 35 w 291"/>
                <a:gd name="T27" fmla="*/ 21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1" h="328">
                  <a:moveTo>
                    <a:pt x="0" y="0"/>
                  </a:moveTo>
                  <a:lnTo>
                    <a:pt x="40" y="319"/>
                  </a:lnTo>
                  <a:lnTo>
                    <a:pt x="40" y="328"/>
                  </a:lnTo>
                  <a:lnTo>
                    <a:pt x="50" y="328"/>
                  </a:lnTo>
                  <a:lnTo>
                    <a:pt x="241" y="328"/>
                  </a:lnTo>
                  <a:lnTo>
                    <a:pt x="248" y="328"/>
                  </a:lnTo>
                  <a:lnTo>
                    <a:pt x="250" y="319"/>
                  </a:lnTo>
                  <a:lnTo>
                    <a:pt x="291" y="0"/>
                  </a:lnTo>
                  <a:lnTo>
                    <a:pt x="0" y="0"/>
                  </a:lnTo>
                  <a:close/>
                  <a:moveTo>
                    <a:pt x="35" y="215"/>
                  </a:moveTo>
                  <a:lnTo>
                    <a:pt x="19" y="85"/>
                  </a:lnTo>
                  <a:lnTo>
                    <a:pt x="269" y="85"/>
                  </a:lnTo>
                  <a:lnTo>
                    <a:pt x="253" y="215"/>
                  </a:lnTo>
                  <a:lnTo>
                    <a:pt x="35" y="21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6" name="Freeform 922"/>
            <p:cNvSpPr/>
            <p:nvPr/>
          </p:nvSpPr>
          <p:spPr bwMode="auto">
            <a:xfrm>
              <a:off x="5037885" y="6430834"/>
              <a:ext cx="75771" cy="12021"/>
            </a:xfrm>
            <a:custGeom>
              <a:avLst/>
              <a:gdLst>
                <a:gd name="T0" fmla="*/ 84 w 88"/>
                <a:gd name="T1" fmla="*/ 0 h 14"/>
                <a:gd name="T2" fmla="*/ 83 w 88"/>
                <a:gd name="T3" fmla="*/ 0 h 14"/>
                <a:gd name="T4" fmla="*/ 5 w 88"/>
                <a:gd name="T5" fmla="*/ 0 h 14"/>
                <a:gd name="T6" fmla="*/ 4 w 88"/>
                <a:gd name="T7" fmla="*/ 0 h 14"/>
                <a:gd name="T8" fmla="*/ 0 w 88"/>
                <a:gd name="T9" fmla="*/ 0 h 14"/>
                <a:gd name="T10" fmla="*/ 0 w 88"/>
                <a:gd name="T11" fmla="*/ 5 h 14"/>
                <a:gd name="T12" fmla="*/ 1 w 88"/>
                <a:gd name="T13" fmla="*/ 9 h 14"/>
                <a:gd name="T14" fmla="*/ 1 w 88"/>
                <a:gd name="T15" fmla="*/ 9 h 14"/>
                <a:gd name="T16" fmla="*/ 1 w 88"/>
                <a:gd name="T17" fmla="*/ 10 h 14"/>
                <a:gd name="T18" fmla="*/ 6 w 88"/>
                <a:gd name="T19" fmla="*/ 14 h 14"/>
                <a:gd name="T20" fmla="*/ 82 w 88"/>
                <a:gd name="T21" fmla="*/ 14 h 14"/>
                <a:gd name="T22" fmla="*/ 87 w 88"/>
                <a:gd name="T23" fmla="*/ 10 h 14"/>
                <a:gd name="T24" fmla="*/ 87 w 88"/>
                <a:gd name="T25" fmla="*/ 9 h 14"/>
                <a:gd name="T26" fmla="*/ 87 w 88"/>
                <a:gd name="T27" fmla="*/ 9 h 14"/>
                <a:gd name="T28" fmla="*/ 88 w 88"/>
                <a:gd name="T29" fmla="*/ 5 h 14"/>
                <a:gd name="T30" fmla="*/ 88 w 88"/>
                <a:gd name="T31" fmla="*/ 0 h 14"/>
                <a:gd name="T32" fmla="*/ 84 w 88"/>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4">
                  <a:moveTo>
                    <a:pt x="84" y="0"/>
                  </a:moveTo>
                  <a:cubicBezTo>
                    <a:pt x="83" y="0"/>
                    <a:pt x="83" y="0"/>
                    <a:pt x="83" y="0"/>
                  </a:cubicBezTo>
                  <a:cubicBezTo>
                    <a:pt x="5" y="0"/>
                    <a:pt x="5" y="0"/>
                    <a:pt x="5" y="0"/>
                  </a:cubicBezTo>
                  <a:cubicBezTo>
                    <a:pt x="4" y="0"/>
                    <a:pt x="4" y="0"/>
                    <a:pt x="4" y="0"/>
                  </a:cubicBezTo>
                  <a:cubicBezTo>
                    <a:pt x="0" y="0"/>
                    <a:pt x="0" y="0"/>
                    <a:pt x="0" y="0"/>
                  </a:cubicBezTo>
                  <a:cubicBezTo>
                    <a:pt x="0" y="5"/>
                    <a:pt x="0" y="5"/>
                    <a:pt x="0" y="5"/>
                  </a:cubicBezTo>
                  <a:cubicBezTo>
                    <a:pt x="1" y="9"/>
                    <a:pt x="1" y="9"/>
                    <a:pt x="1" y="9"/>
                  </a:cubicBezTo>
                  <a:cubicBezTo>
                    <a:pt x="1" y="9"/>
                    <a:pt x="1" y="9"/>
                    <a:pt x="1" y="9"/>
                  </a:cubicBezTo>
                  <a:cubicBezTo>
                    <a:pt x="1" y="10"/>
                    <a:pt x="1" y="10"/>
                    <a:pt x="1" y="10"/>
                  </a:cubicBezTo>
                  <a:cubicBezTo>
                    <a:pt x="1" y="12"/>
                    <a:pt x="4" y="14"/>
                    <a:pt x="6" y="14"/>
                  </a:cubicBezTo>
                  <a:cubicBezTo>
                    <a:pt x="82" y="14"/>
                    <a:pt x="82" y="14"/>
                    <a:pt x="82" y="14"/>
                  </a:cubicBezTo>
                  <a:cubicBezTo>
                    <a:pt x="85" y="14"/>
                    <a:pt x="87" y="12"/>
                    <a:pt x="87" y="10"/>
                  </a:cubicBezTo>
                  <a:cubicBezTo>
                    <a:pt x="87" y="9"/>
                    <a:pt x="87" y="9"/>
                    <a:pt x="87" y="9"/>
                  </a:cubicBezTo>
                  <a:cubicBezTo>
                    <a:pt x="87" y="9"/>
                    <a:pt x="87" y="9"/>
                    <a:pt x="87" y="9"/>
                  </a:cubicBezTo>
                  <a:cubicBezTo>
                    <a:pt x="88" y="5"/>
                    <a:pt x="88" y="5"/>
                    <a:pt x="88" y="5"/>
                  </a:cubicBezTo>
                  <a:cubicBezTo>
                    <a:pt x="88" y="0"/>
                    <a:pt x="88" y="0"/>
                    <a:pt x="88" y="0"/>
                  </a:cubicBezTo>
                  <a:lnTo>
                    <a:pt x="84"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7" name="Freeform 923"/>
            <p:cNvSpPr/>
            <p:nvPr/>
          </p:nvSpPr>
          <p:spPr bwMode="auto">
            <a:xfrm>
              <a:off x="5354084" y="6423913"/>
              <a:ext cx="61928" cy="4371"/>
            </a:xfrm>
            <a:custGeom>
              <a:avLst/>
              <a:gdLst>
                <a:gd name="T0" fmla="*/ 72 w 72"/>
                <a:gd name="T1" fmla="*/ 4 h 5"/>
                <a:gd name="T2" fmla="*/ 71 w 72"/>
                <a:gd name="T3" fmla="*/ 5 h 5"/>
                <a:gd name="T4" fmla="*/ 1 w 72"/>
                <a:gd name="T5" fmla="*/ 5 h 5"/>
                <a:gd name="T6" fmla="*/ 0 w 72"/>
                <a:gd name="T7" fmla="*/ 4 h 5"/>
                <a:gd name="T8" fmla="*/ 0 w 72"/>
                <a:gd name="T9" fmla="*/ 0 h 5"/>
                <a:gd name="T10" fmla="*/ 1 w 72"/>
                <a:gd name="T11" fmla="*/ 0 h 5"/>
                <a:gd name="T12" fmla="*/ 71 w 72"/>
                <a:gd name="T13" fmla="*/ 0 h 5"/>
                <a:gd name="T14" fmla="*/ 72 w 72"/>
                <a:gd name="T15" fmla="*/ 0 h 5"/>
                <a:gd name="T16" fmla="*/ 72 w 72"/>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
                  <a:moveTo>
                    <a:pt x="72" y="4"/>
                  </a:moveTo>
                  <a:cubicBezTo>
                    <a:pt x="72" y="5"/>
                    <a:pt x="71" y="5"/>
                    <a:pt x="71" y="5"/>
                  </a:cubicBezTo>
                  <a:cubicBezTo>
                    <a:pt x="1" y="5"/>
                    <a:pt x="1" y="5"/>
                    <a:pt x="1" y="5"/>
                  </a:cubicBezTo>
                  <a:cubicBezTo>
                    <a:pt x="1" y="5"/>
                    <a:pt x="0" y="5"/>
                    <a:pt x="0" y="4"/>
                  </a:cubicBezTo>
                  <a:cubicBezTo>
                    <a:pt x="0" y="0"/>
                    <a:pt x="0" y="0"/>
                    <a:pt x="0" y="0"/>
                  </a:cubicBezTo>
                  <a:cubicBezTo>
                    <a:pt x="1" y="0"/>
                    <a:pt x="1" y="0"/>
                    <a:pt x="1" y="0"/>
                  </a:cubicBezTo>
                  <a:cubicBezTo>
                    <a:pt x="71" y="0"/>
                    <a:pt x="71" y="0"/>
                    <a:pt x="71" y="0"/>
                  </a:cubicBezTo>
                  <a:cubicBezTo>
                    <a:pt x="72" y="0"/>
                    <a:pt x="72" y="0"/>
                    <a:pt x="72" y="0"/>
                  </a:cubicBezTo>
                  <a:lnTo>
                    <a:pt x="72" y="4"/>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8" name="Freeform 924"/>
            <p:cNvSpPr>
              <a:spLocks noEditPoints="1"/>
            </p:cNvSpPr>
            <p:nvPr/>
          </p:nvSpPr>
          <p:spPr bwMode="auto">
            <a:xfrm>
              <a:off x="5339512" y="6309528"/>
              <a:ext cx="91071" cy="110742"/>
            </a:xfrm>
            <a:custGeom>
              <a:avLst/>
              <a:gdLst>
                <a:gd name="T0" fmla="*/ 0 w 106"/>
                <a:gd name="T1" fmla="*/ 0 h 129"/>
                <a:gd name="T2" fmla="*/ 16 w 106"/>
                <a:gd name="T3" fmla="*/ 129 h 129"/>
                <a:gd name="T4" fmla="*/ 90 w 106"/>
                <a:gd name="T5" fmla="*/ 129 h 129"/>
                <a:gd name="T6" fmla="*/ 106 w 106"/>
                <a:gd name="T7" fmla="*/ 0 h 129"/>
                <a:gd name="T8" fmla="*/ 0 w 106"/>
                <a:gd name="T9" fmla="*/ 0 h 129"/>
                <a:gd name="T10" fmla="*/ 53 w 106"/>
                <a:gd name="T11" fmla="*/ 89 h 129"/>
                <a:gd name="T12" fmla="*/ 26 w 106"/>
                <a:gd name="T13" fmla="*/ 62 h 129"/>
                <a:gd name="T14" fmla="*/ 53 w 106"/>
                <a:gd name="T15" fmla="*/ 36 h 129"/>
                <a:gd name="T16" fmla="*/ 80 w 106"/>
                <a:gd name="T17" fmla="*/ 62 h 129"/>
                <a:gd name="T18" fmla="*/ 53 w 106"/>
                <a:gd name="T19" fmla="*/ 8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29">
                  <a:moveTo>
                    <a:pt x="0" y="0"/>
                  </a:moveTo>
                  <a:cubicBezTo>
                    <a:pt x="16" y="129"/>
                    <a:pt x="16" y="129"/>
                    <a:pt x="16" y="129"/>
                  </a:cubicBezTo>
                  <a:cubicBezTo>
                    <a:pt x="90" y="129"/>
                    <a:pt x="90" y="129"/>
                    <a:pt x="90" y="129"/>
                  </a:cubicBezTo>
                  <a:cubicBezTo>
                    <a:pt x="106" y="0"/>
                    <a:pt x="106" y="0"/>
                    <a:pt x="106" y="0"/>
                  </a:cubicBezTo>
                  <a:lnTo>
                    <a:pt x="0" y="0"/>
                  </a:lnTo>
                  <a:close/>
                  <a:moveTo>
                    <a:pt x="53" y="89"/>
                  </a:moveTo>
                  <a:cubicBezTo>
                    <a:pt x="38" y="89"/>
                    <a:pt x="26" y="77"/>
                    <a:pt x="26" y="62"/>
                  </a:cubicBezTo>
                  <a:cubicBezTo>
                    <a:pt x="26" y="48"/>
                    <a:pt x="38" y="36"/>
                    <a:pt x="53" y="36"/>
                  </a:cubicBezTo>
                  <a:cubicBezTo>
                    <a:pt x="68" y="36"/>
                    <a:pt x="80" y="48"/>
                    <a:pt x="80" y="62"/>
                  </a:cubicBezTo>
                  <a:cubicBezTo>
                    <a:pt x="80" y="77"/>
                    <a:pt x="68" y="89"/>
                    <a:pt x="53" y="8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29" name="Freeform 925"/>
            <p:cNvSpPr>
              <a:spLocks noEditPoints="1"/>
            </p:cNvSpPr>
            <p:nvPr/>
          </p:nvSpPr>
          <p:spPr bwMode="auto">
            <a:xfrm>
              <a:off x="5617461" y="6245778"/>
              <a:ext cx="105278" cy="187606"/>
            </a:xfrm>
            <a:custGeom>
              <a:avLst/>
              <a:gdLst>
                <a:gd name="T0" fmla="*/ 119 w 122"/>
                <a:gd name="T1" fmla="*/ 2 h 218"/>
                <a:gd name="T2" fmla="*/ 112 w 122"/>
                <a:gd name="T3" fmla="*/ 3 h 218"/>
                <a:gd name="T4" fmla="*/ 78 w 122"/>
                <a:gd name="T5" fmla="*/ 42 h 218"/>
                <a:gd name="T6" fmla="*/ 74 w 122"/>
                <a:gd name="T7" fmla="*/ 44 h 218"/>
                <a:gd name="T8" fmla="*/ 64 w 122"/>
                <a:gd name="T9" fmla="*/ 40 h 218"/>
                <a:gd name="T10" fmla="*/ 56 w 122"/>
                <a:gd name="T11" fmla="*/ 42 h 218"/>
                <a:gd name="T12" fmla="*/ 47 w 122"/>
                <a:gd name="T13" fmla="*/ 40 h 218"/>
                <a:gd name="T14" fmla="*/ 32 w 122"/>
                <a:gd name="T15" fmla="*/ 46 h 218"/>
                <a:gd name="T16" fmla="*/ 28 w 122"/>
                <a:gd name="T17" fmla="*/ 45 h 218"/>
                <a:gd name="T18" fmla="*/ 15 w 122"/>
                <a:gd name="T19" fmla="*/ 54 h 218"/>
                <a:gd name="T20" fmla="*/ 6 w 122"/>
                <a:gd name="T21" fmla="*/ 67 h 218"/>
                <a:gd name="T22" fmla="*/ 6 w 122"/>
                <a:gd name="T23" fmla="*/ 69 h 218"/>
                <a:gd name="T24" fmla="*/ 0 w 122"/>
                <a:gd name="T25" fmla="*/ 84 h 218"/>
                <a:gd name="T26" fmla="*/ 0 w 122"/>
                <a:gd name="T27" fmla="*/ 86 h 218"/>
                <a:gd name="T28" fmla="*/ 0 w 122"/>
                <a:gd name="T29" fmla="*/ 91 h 218"/>
                <a:gd name="T30" fmla="*/ 6 w 122"/>
                <a:gd name="T31" fmla="*/ 109 h 218"/>
                <a:gd name="T32" fmla="*/ 19 w 122"/>
                <a:gd name="T33" fmla="*/ 212 h 218"/>
                <a:gd name="T34" fmla="*/ 26 w 122"/>
                <a:gd name="T35" fmla="*/ 218 h 218"/>
                <a:gd name="T36" fmla="*/ 93 w 122"/>
                <a:gd name="T37" fmla="*/ 218 h 218"/>
                <a:gd name="T38" fmla="*/ 99 w 122"/>
                <a:gd name="T39" fmla="*/ 212 h 218"/>
                <a:gd name="T40" fmla="*/ 112 w 122"/>
                <a:gd name="T41" fmla="*/ 109 h 218"/>
                <a:gd name="T42" fmla="*/ 118 w 122"/>
                <a:gd name="T43" fmla="*/ 91 h 218"/>
                <a:gd name="T44" fmla="*/ 119 w 122"/>
                <a:gd name="T45" fmla="*/ 89 h 218"/>
                <a:gd name="T46" fmla="*/ 117 w 122"/>
                <a:gd name="T47" fmla="*/ 84 h 218"/>
                <a:gd name="T48" fmla="*/ 117 w 122"/>
                <a:gd name="T49" fmla="*/ 84 h 218"/>
                <a:gd name="T50" fmla="*/ 112 w 122"/>
                <a:gd name="T51" fmla="*/ 70 h 218"/>
                <a:gd name="T52" fmla="*/ 112 w 122"/>
                <a:gd name="T53" fmla="*/ 67 h 218"/>
                <a:gd name="T54" fmla="*/ 104 w 122"/>
                <a:gd name="T55" fmla="*/ 54 h 218"/>
                <a:gd name="T56" fmla="*/ 94 w 122"/>
                <a:gd name="T57" fmla="*/ 48 h 218"/>
                <a:gd name="T58" fmla="*/ 90 w 122"/>
                <a:gd name="T59" fmla="*/ 44 h 218"/>
                <a:gd name="T60" fmla="*/ 120 w 122"/>
                <a:gd name="T61" fmla="*/ 10 h 218"/>
                <a:gd name="T62" fmla="*/ 119 w 122"/>
                <a:gd name="T63" fmla="*/ 2 h 218"/>
                <a:gd name="T64" fmla="*/ 112 w 122"/>
                <a:gd name="T65" fmla="*/ 89 h 218"/>
                <a:gd name="T66" fmla="*/ 106 w 122"/>
                <a:gd name="T67" fmla="*/ 107 h 218"/>
                <a:gd name="T68" fmla="*/ 93 w 122"/>
                <a:gd name="T69" fmla="*/ 212 h 218"/>
                <a:gd name="T70" fmla="*/ 26 w 122"/>
                <a:gd name="T71" fmla="*/ 212 h 218"/>
                <a:gd name="T72" fmla="*/ 13 w 122"/>
                <a:gd name="T73" fmla="*/ 107 h 218"/>
                <a:gd name="T74" fmla="*/ 6 w 122"/>
                <a:gd name="T75" fmla="*/ 89 h 218"/>
                <a:gd name="T76" fmla="*/ 112 w 122"/>
                <a:gd name="T77" fmla="*/ 89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2" h="218">
                  <a:moveTo>
                    <a:pt x="119" y="2"/>
                  </a:moveTo>
                  <a:cubicBezTo>
                    <a:pt x="117" y="0"/>
                    <a:pt x="114" y="1"/>
                    <a:pt x="112" y="3"/>
                  </a:cubicBezTo>
                  <a:cubicBezTo>
                    <a:pt x="78" y="42"/>
                    <a:pt x="78" y="42"/>
                    <a:pt x="78" y="42"/>
                  </a:cubicBezTo>
                  <a:cubicBezTo>
                    <a:pt x="77" y="42"/>
                    <a:pt x="75" y="43"/>
                    <a:pt x="74" y="44"/>
                  </a:cubicBezTo>
                  <a:cubicBezTo>
                    <a:pt x="71" y="41"/>
                    <a:pt x="68" y="40"/>
                    <a:pt x="64" y="40"/>
                  </a:cubicBezTo>
                  <a:cubicBezTo>
                    <a:pt x="61" y="40"/>
                    <a:pt x="58" y="40"/>
                    <a:pt x="56" y="42"/>
                  </a:cubicBezTo>
                  <a:cubicBezTo>
                    <a:pt x="53" y="40"/>
                    <a:pt x="50" y="40"/>
                    <a:pt x="47" y="40"/>
                  </a:cubicBezTo>
                  <a:cubicBezTo>
                    <a:pt x="41" y="40"/>
                    <a:pt x="36" y="42"/>
                    <a:pt x="32" y="46"/>
                  </a:cubicBezTo>
                  <a:cubicBezTo>
                    <a:pt x="31" y="45"/>
                    <a:pt x="29" y="45"/>
                    <a:pt x="28" y="45"/>
                  </a:cubicBezTo>
                  <a:cubicBezTo>
                    <a:pt x="22" y="45"/>
                    <a:pt x="17" y="49"/>
                    <a:pt x="15" y="54"/>
                  </a:cubicBezTo>
                  <a:cubicBezTo>
                    <a:pt x="10" y="56"/>
                    <a:pt x="6" y="61"/>
                    <a:pt x="6" y="67"/>
                  </a:cubicBezTo>
                  <a:cubicBezTo>
                    <a:pt x="6" y="67"/>
                    <a:pt x="6" y="68"/>
                    <a:pt x="6" y="69"/>
                  </a:cubicBezTo>
                  <a:cubicBezTo>
                    <a:pt x="3" y="73"/>
                    <a:pt x="0" y="78"/>
                    <a:pt x="0" y="84"/>
                  </a:cubicBezTo>
                  <a:cubicBezTo>
                    <a:pt x="0" y="85"/>
                    <a:pt x="0" y="86"/>
                    <a:pt x="0" y="86"/>
                  </a:cubicBezTo>
                  <a:cubicBezTo>
                    <a:pt x="0" y="88"/>
                    <a:pt x="0" y="89"/>
                    <a:pt x="0" y="91"/>
                  </a:cubicBezTo>
                  <a:cubicBezTo>
                    <a:pt x="6" y="109"/>
                    <a:pt x="6" y="109"/>
                    <a:pt x="6" y="109"/>
                  </a:cubicBezTo>
                  <a:cubicBezTo>
                    <a:pt x="19" y="212"/>
                    <a:pt x="19" y="212"/>
                    <a:pt x="19" y="212"/>
                  </a:cubicBezTo>
                  <a:cubicBezTo>
                    <a:pt x="20" y="216"/>
                    <a:pt x="23" y="218"/>
                    <a:pt x="26" y="218"/>
                  </a:cubicBezTo>
                  <a:cubicBezTo>
                    <a:pt x="93" y="218"/>
                    <a:pt x="93" y="218"/>
                    <a:pt x="93" y="218"/>
                  </a:cubicBezTo>
                  <a:cubicBezTo>
                    <a:pt x="96" y="218"/>
                    <a:pt x="99" y="216"/>
                    <a:pt x="99" y="212"/>
                  </a:cubicBezTo>
                  <a:cubicBezTo>
                    <a:pt x="112" y="109"/>
                    <a:pt x="112" y="109"/>
                    <a:pt x="112" y="109"/>
                  </a:cubicBezTo>
                  <a:cubicBezTo>
                    <a:pt x="118" y="91"/>
                    <a:pt x="118" y="91"/>
                    <a:pt x="118" y="91"/>
                  </a:cubicBezTo>
                  <a:cubicBezTo>
                    <a:pt x="119" y="90"/>
                    <a:pt x="119" y="89"/>
                    <a:pt x="119" y="89"/>
                  </a:cubicBezTo>
                  <a:cubicBezTo>
                    <a:pt x="119" y="87"/>
                    <a:pt x="118" y="86"/>
                    <a:pt x="117" y="84"/>
                  </a:cubicBezTo>
                  <a:cubicBezTo>
                    <a:pt x="117" y="84"/>
                    <a:pt x="117" y="84"/>
                    <a:pt x="117" y="84"/>
                  </a:cubicBezTo>
                  <a:cubicBezTo>
                    <a:pt x="117" y="79"/>
                    <a:pt x="115" y="74"/>
                    <a:pt x="112" y="70"/>
                  </a:cubicBezTo>
                  <a:cubicBezTo>
                    <a:pt x="112" y="69"/>
                    <a:pt x="112" y="68"/>
                    <a:pt x="112" y="67"/>
                  </a:cubicBezTo>
                  <a:cubicBezTo>
                    <a:pt x="112" y="61"/>
                    <a:pt x="109" y="56"/>
                    <a:pt x="104" y="54"/>
                  </a:cubicBezTo>
                  <a:cubicBezTo>
                    <a:pt x="102" y="51"/>
                    <a:pt x="98" y="48"/>
                    <a:pt x="94" y="48"/>
                  </a:cubicBezTo>
                  <a:cubicBezTo>
                    <a:pt x="93" y="47"/>
                    <a:pt x="92" y="45"/>
                    <a:pt x="90" y="44"/>
                  </a:cubicBezTo>
                  <a:cubicBezTo>
                    <a:pt x="120" y="10"/>
                    <a:pt x="120" y="10"/>
                    <a:pt x="120" y="10"/>
                  </a:cubicBezTo>
                  <a:cubicBezTo>
                    <a:pt x="122" y="7"/>
                    <a:pt x="121" y="4"/>
                    <a:pt x="119" y="2"/>
                  </a:cubicBezTo>
                  <a:close/>
                  <a:moveTo>
                    <a:pt x="112" y="89"/>
                  </a:moveTo>
                  <a:cubicBezTo>
                    <a:pt x="106" y="107"/>
                    <a:pt x="106" y="107"/>
                    <a:pt x="106" y="107"/>
                  </a:cubicBezTo>
                  <a:cubicBezTo>
                    <a:pt x="93" y="212"/>
                    <a:pt x="93" y="212"/>
                    <a:pt x="93" y="212"/>
                  </a:cubicBezTo>
                  <a:cubicBezTo>
                    <a:pt x="26" y="212"/>
                    <a:pt x="26" y="212"/>
                    <a:pt x="26" y="212"/>
                  </a:cubicBezTo>
                  <a:cubicBezTo>
                    <a:pt x="13" y="107"/>
                    <a:pt x="13" y="107"/>
                    <a:pt x="13" y="107"/>
                  </a:cubicBezTo>
                  <a:cubicBezTo>
                    <a:pt x="6" y="89"/>
                    <a:pt x="6" y="89"/>
                    <a:pt x="6" y="89"/>
                  </a:cubicBezTo>
                  <a:lnTo>
                    <a:pt x="112" y="8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0" name="Freeform 926"/>
            <p:cNvSpPr/>
            <p:nvPr/>
          </p:nvSpPr>
          <p:spPr bwMode="auto">
            <a:xfrm>
              <a:off x="5633126" y="6348870"/>
              <a:ext cx="71400" cy="75043"/>
            </a:xfrm>
            <a:custGeom>
              <a:avLst/>
              <a:gdLst>
                <a:gd name="T0" fmla="*/ 0 w 196"/>
                <a:gd name="T1" fmla="*/ 0 h 206"/>
                <a:gd name="T2" fmla="*/ 26 w 196"/>
                <a:gd name="T3" fmla="*/ 206 h 206"/>
                <a:gd name="T4" fmla="*/ 170 w 196"/>
                <a:gd name="T5" fmla="*/ 206 h 206"/>
                <a:gd name="T6" fmla="*/ 196 w 196"/>
                <a:gd name="T7" fmla="*/ 0 h 206"/>
                <a:gd name="T8" fmla="*/ 0 w 196"/>
                <a:gd name="T9" fmla="*/ 0 h 206"/>
              </a:gdLst>
              <a:ahLst/>
              <a:cxnLst>
                <a:cxn ang="0">
                  <a:pos x="T0" y="T1"/>
                </a:cxn>
                <a:cxn ang="0">
                  <a:pos x="T2" y="T3"/>
                </a:cxn>
                <a:cxn ang="0">
                  <a:pos x="T4" y="T5"/>
                </a:cxn>
                <a:cxn ang="0">
                  <a:pos x="T6" y="T7"/>
                </a:cxn>
                <a:cxn ang="0">
                  <a:pos x="T8" y="T9"/>
                </a:cxn>
              </a:cxnLst>
              <a:rect l="0" t="0" r="r" b="b"/>
              <a:pathLst>
                <a:path w="196" h="206">
                  <a:moveTo>
                    <a:pt x="0" y="0"/>
                  </a:moveTo>
                  <a:lnTo>
                    <a:pt x="26" y="206"/>
                  </a:lnTo>
                  <a:lnTo>
                    <a:pt x="170" y="206"/>
                  </a:lnTo>
                  <a:lnTo>
                    <a:pt x="196"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1" name="Freeform 927"/>
            <p:cNvSpPr/>
            <p:nvPr/>
          </p:nvSpPr>
          <p:spPr bwMode="auto">
            <a:xfrm>
              <a:off x="5028413" y="6617348"/>
              <a:ext cx="141342" cy="76864"/>
            </a:xfrm>
            <a:custGeom>
              <a:avLst/>
              <a:gdLst>
                <a:gd name="T0" fmla="*/ 158 w 164"/>
                <a:gd name="T1" fmla="*/ 0 h 89"/>
                <a:gd name="T2" fmla="*/ 0 w 164"/>
                <a:gd name="T3" fmla="*/ 76 h 89"/>
                <a:gd name="T4" fmla="*/ 0 w 164"/>
                <a:gd name="T5" fmla="*/ 76 h 89"/>
                <a:gd name="T6" fmla="*/ 21 w 164"/>
                <a:gd name="T7" fmla="*/ 89 h 89"/>
                <a:gd name="T8" fmla="*/ 32 w 164"/>
                <a:gd name="T9" fmla="*/ 87 h 89"/>
                <a:gd name="T10" fmla="*/ 147 w 164"/>
                <a:gd name="T11" fmla="*/ 31 h 89"/>
                <a:gd name="T12" fmla="*/ 158 w 164"/>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164" h="89">
                  <a:moveTo>
                    <a:pt x="158" y="0"/>
                  </a:moveTo>
                  <a:cubicBezTo>
                    <a:pt x="0" y="76"/>
                    <a:pt x="0" y="76"/>
                    <a:pt x="0" y="76"/>
                  </a:cubicBezTo>
                  <a:cubicBezTo>
                    <a:pt x="0" y="76"/>
                    <a:pt x="0" y="76"/>
                    <a:pt x="0" y="76"/>
                  </a:cubicBezTo>
                  <a:cubicBezTo>
                    <a:pt x="4" y="85"/>
                    <a:pt x="13" y="89"/>
                    <a:pt x="21" y="89"/>
                  </a:cubicBezTo>
                  <a:cubicBezTo>
                    <a:pt x="25" y="89"/>
                    <a:pt x="28" y="89"/>
                    <a:pt x="32" y="87"/>
                  </a:cubicBezTo>
                  <a:cubicBezTo>
                    <a:pt x="147" y="31"/>
                    <a:pt x="147" y="31"/>
                    <a:pt x="147" y="31"/>
                  </a:cubicBezTo>
                  <a:cubicBezTo>
                    <a:pt x="159" y="25"/>
                    <a:pt x="164" y="11"/>
                    <a:pt x="158"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2" name="Freeform 928"/>
            <p:cNvSpPr/>
            <p:nvPr/>
          </p:nvSpPr>
          <p:spPr bwMode="auto">
            <a:xfrm>
              <a:off x="5002549" y="6563434"/>
              <a:ext cx="141342" cy="79778"/>
            </a:xfrm>
            <a:custGeom>
              <a:avLst/>
              <a:gdLst>
                <a:gd name="T0" fmla="*/ 164 w 164"/>
                <a:gd name="T1" fmla="*/ 16 h 93"/>
                <a:gd name="T2" fmla="*/ 132 w 164"/>
                <a:gd name="T3" fmla="*/ 6 h 93"/>
                <a:gd name="T4" fmla="*/ 17 w 164"/>
                <a:gd name="T5" fmla="*/ 62 h 93"/>
                <a:gd name="T6" fmla="*/ 6 w 164"/>
                <a:gd name="T7" fmla="*/ 93 h 93"/>
                <a:gd name="T8" fmla="*/ 164 w 164"/>
                <a:gd name="T9" fmla="*/ 16 h 93"/>
              </a:gdLst>
              <a:ahLst/>
              <a:cxnLst>
                <a:cxn ang="0">
                  <a:pos x="T0" y="T1"/>
                </a:cxn>
                <a:cxn ang="0">
                  <a:pos x="T2" y="T3"/>
                </a:cxn>
                <a:cxn ang="0">
                  <a:pos x="T4" y="T5"/>
                </a:cxn>
                <a:cxn ang="0">
                  <a:pos x="T6" y="T7"/>
                </a:cxn>
                <a:cxn ang="0">
                  <a:pos x="T8" y="T9"/>
                </a:cxn>
              </a:cxnLst>
              <a:rect l="0" t="0" r="r" b="b"/>
              <a:pathLst>
                <a:path w="164" h="93">
                  <a:moveTo>
                    <a:pt x="164" y="16"/>
                  </a:moveTo>
                  <a:cubicBezTo>
                    <a:pt x="158" y="5"/>
                    <a:pt x="144" y="0"/>
                    <a:pt x="132" y="6"/>
                  </a:cubicBezTo>
                  <a:cubicBezTo>
                    <a:pt x="17" y="62"/>
                    <a:pt x="17" y="62"/>
                    <a:pt x="17" y="62"/>
                  </a:cubicBezTo>
                  <a:cubicBezTo>
                    <a:pt x="5" y="68"/>
                    <a:pt x="0" y="81"/>
                    <a:pt x="6" y="93"/>
                  </a:cubicBezTo>
                  <a:lnTo>
                    <a:pt x="164" y="1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3" name="Freeform 929"/>
            <p:cNvSpPr>
              <a:spLocks noEditPoints="1"/>
            </p:cNvSpPr>
            <p:nvPr/>
          </p:nvSpPr>
          <p:spPr bwMode="auto">
            <a:xfrm>
              <a:off x="4986156" y="6571812"/>
              <a:ext cx="200721" cy="115478"/>
            </a:xfrm>
            <a:custGeom>
              <a:avLst/>
              <a:gdLst>
                <a:gd name="T0" fmla="*/ 207 w 233"/>
                <a:gd name="T1" fmla="*/ 0 h 134"/>
                <a:gd name="T2" fmla="*/ 16 w 233"/>
                <a:gd name="T3" fmla="*/ 90 h 134"/>
                <a:gd name="T4" fmla="*/ 27 w 233"/>
                <a:gd name="T5" fmla="*/ 134 h 134"/>
                <a:gd name="T6" fmla="*/ 217 w 233"/>
                <a:gd name="T7" fmla="*/ 45 h 134"/>
                <a:gd name="T8" fmla="*/ 192 w 233"/>
                <a:gd name="T9" fmla="*/ 45 h 134"/>
                <a:gd name="T10" fmla="*/ 176 w 233"/>
                <a:gd name="T11" fmla="*/ 37 h 134"/>
                <a:gd name="T12" fmla="*/ 166 w 233"/>
                <a:gd name="T13" fmla="*/ 43 h 134"/>
                <a:gd name="T14" fmla="*/ 162 w 233"/>
                <a:gd name="T15" fmla="*/ 60 h 134"/>
                <a:gd name="T16" fmla="*/ 145 w 233"/>
                <a:gd name="T17" fmla="*/ 51 h 134"/>
                <a:gd name="T18" fmla="*/ 140 w 233"/>
                <a:gd name="T19" fmla="*/ 65 h 134"/>
                <a:gd name="T20" fmla="*/ 129 w 233"/>
                <a:gd name="T21" fmla="*/ 69 h 134"/>
                <a:gd name="T22" fmla="*/ 113 w 233"/>
                <a:gd name="T23" fmla="*/ 62 h 134"/>
                <a:gd name="T24" fmla="*/ 109 w 233"/>
                <a:gd name="T25" fmla="*/ 78 h 134"/>
                <a:gd name="T26" fmla="*/ 93 w 233"/>
                <a:gd name="T27" fmla="*/ 72 h 134"/>
                <a:gd name="T28" fmla="*/ 91 w 233"/>
                <a:gd name="T29" fmla="*/ 93 h 134"/>
                <a:gd name="T30" fmla="*/ 80 w 233"/>
                <a:gd name="T31" fmla="*/ 96 h 134"/>
                <a:gd name="T32" fmla="*/ 63 w 233"/>
                <a:gd name="T33" fmla="*/ 87 h 134"/>
                <a:gd name="T34" fmla="*/ 59 w 233"/>
                <a:gd name="T35" fmla="*/ 105 h 134"/>
                <a:gd name="T36" fmla="*/ 56 w 233"/>
                <a:gd name="T37" fmla="*/ 104 h 134"/>
                <a:gd name="T38" fmla="*/ 58 w 233"/>
                <a:gd name="T39" fmla="*/ 94 h 134"/>
                <a:gd name="T40" fmla="*/ 72 w 233"/>
                <a:gd name="T41" fmla="*/ 88 h 134"/>
                <a:gd name="T42" fmla="*/ 84 w 233"/>
                <a:gd name="T43" fmla="*/ 90 h 134"/>
                <a:gd name="T44" fmla="*/ 89 w 233"/>
                <a:gd name="T45" fmla="*/ 81 h 134"/>
                <a:gd name="T46" fmla="*/ 101 w 233"/>
                <a:gd name="T47" fmla="*/ 71 h 134"/>
                <a:gd name="T48" fmla="*/ 108 w 233"/>
                <a:gd name="T49" fmla="*/ 68 h 134"/>
                <a:gd name="T50" fmla="*/ 122 w 233"/>
                <a:gd name="T51" fmla="*/ 62 h 134"/>
                <a:gd name="T52" fmla="*/ 133 w 233"/>
                <a:gd name="T53" fmla="*/ 63 h 134"/>
                <a:gd name="T54" fmla="*/ 139 w 233"/>
                <a:gd name="T55" fmla="*/ 56 h 134"/>
                <a:gd name="T56" fmla="*/ 154 w 233"/>
                <a:gd name="T57" fmla="*/ 52 h 134"/>
                <a:gd name="T58" fmla="*/ 161 w 233"/>
                <a:gd name="T59" fmla="*/ 49 h 134"/>
                <a:gd name="T60" fmla="*/ 169 w 233"/>
                <a:gd name="T61" fmla="*/ 36 h 134"/>
                <a:gd name="T62" fmla="*/ 185 w 233"/>
                <a:gd name="T63" fmla="*/ 37 h 134"/>
                <a:gd name="T64" fmla="*/ 193 w 233"/>
                <a:gd name="T65"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134">
                  <a:moveTo>
                    <a:pt x="228" y="14"/>
                  </a:moveTo>
                  <a:cubicBezTo>
                    <a:pt x="224" y="5"/>
                    <a:pt x="215" y="0"/>
                    <a:pt x="207" y="0"/>
                  </a:cubicBezTo>
                  <a:cubicBezTo>
                    <a:pt x="203" y="0"/>
                    <a:pt x="200" y="1"/>
                    <a:pt x="197" y="3"/>
                  </a:cubicBezTo>
                  <a:cubicBezTo>
                    <a:pt x="16" y="90"/>
                    <a:pt x="16" y="90"/>
                    <a:pt x="16" y="90"/>
                  </a:cubicBezTo>
                  <a:cubicBezTo>
                    <a:pt x="5" y="96"/>
                    <a:pt x="0" y="110"/>
                    <a:pt x="5" y="121"/>
                  </a:cubicBezTo>
                  <a:cubicBezTo>
                    <a:pt x="10" y="130"/>
                    <a:pt x="18" y="134"/>
                    <a:pt x="27" y="134"/>
                  </a:cubicBezTo>
                  <a:cubicBezTo>
                    <a:pt x="30" y="134"/>
                    <a:pt x="33" y="134"/>
                    <a:pt x="37" y="132"/>
                  </a:cubicBezTo>
                  <a:cubicBezTo>
                    <a:pt x="217" y="45"/>
                    <a:pt x="217" y="45"/>
                    <a:pt x="217" y="45"/>
                  </a:cubicBezTo>
                  <a:cubicBezTo>
                    <a:pt x="229" y="39"/>
                    <a:pt x="233" y="25"/>
                    <a:pt x="228" y="14"/>
                  </a:cubicBezTo>
                  <a:close/>
                  <a:moveTo>
                    <a:pt x="192" y="45"/>
                  </a:moveTo>
                  <a:cubicBezTo>
                    <a:pt x="188" y="47"/>
                    <a:pt x="185" y="44"/>
                    <a:pt x="182" y="41"/>
                  </a:cubicBezTo>
                  <a:cubicBezTo>
                    <a:pt x="180" y="39"/>
                    <a:pt x="177" y="36"/>
                    <a:pt x="176" y="37"/>
                  </a:cubicBezTo>
                  <a:cubicBezTo>
                    <a:pt x="174" y="38"/>
                    <a:pt x="173" y="39"/>
                    <a:pt x="172" y="40"/>
                  </a:cubicBezTo>
                  <a:cubicBezTo>
                    <a:pt x="170" y="40"/>
                    <a:pt x="169" y="41"/>
                    <a:pt x="166" y="43"/>
                  </a:cubicBezTo>
                  <a:cubicBezTo>
                    <a:pt x="165" y="43"/>
                    <a:pt x="165" y="46"/>
                    <a:pt x="165" y="49"/>
                  </a:cubicBezTo>
                  <a:cubicBezTo>
                    <a:pt x="166" y="53"/>
                    <a:pt x="166" y="58"/>
                    <a:pt x="162" y="60"/>
                  </a:cubicBezTo>
                  <a:cubicBezTo>
                    <a:pt x="158" y="62"/>
                    <a:pt x="154" y="58"/>
                    <a:pt x="151" y="55"/>
                  </a:cubicBezTo>
                  <a:cubicBezTo>
                    <a:pt x="149" y="53"/>
                    <a:pt x="147" y="51"/>
                    <a:pt x="145" y="51"/>
                  </a:cubicBezTo>
                  <a:cubicBezTo>
                    <a:pt x="144" y="52"/>
                    <a:pt x="144" y="53"/>
                    <a:pt x="144" y="56"/>
                  </a:cubicBezTo>
                  <a:cubicBezTo>
                    <a:pt x="144" y="60"/>
                    <a:pt x="144" y="64"/>
                    <a:pt x="140" y="65"/>
                  </a:cubicBezTo>
                  <a:cubicBezTo>
                    <a:pt x="137" y="67"/>
                    <a:pt x="135" y="67"/>
                    <a:pt x="134" y="67"/>
                  </a:cubicBezTo>
                  <a:cubicBezTo>
                    <a:pt x="133" y="68"/>
                    <a:pt x="131" y="68"/>
                    <a:pt x="129" y="69"/>
                  </a:cubicBezTo>
                  <a:cubicBezTo>
                    <a:pt x="125" y="71"/>
                    <a:pt x="122" y="68"/>
                    <a:pt x="119" y="65"/>
                  </a:cubicBezTo>
                  <a:cubicBezTo>
                    <a:pt x="117" y="64"/>
                    <a:pt x="115" y="61"/>
                    <a:pt x="113" y="62"/>
                  </a:cubicBezTo>
                  <a:cubicBezTo>
                    <a:pt x="112" y="63"/>
                    <a:pt x="112" y="65"/>
                    <a:pt x="112" y="68"/>
                  </a:cubicBezTo>
                  <a:cubicBezTo>
                    <a:pt x="112" y="72"/>
                    <a:pt x="112" y="76"/>
                    <a:pt x="109" y="78"/>
                  </a:cubicBezTo>
                  <a:cubicBezTo>
                    <a:pt x="105" y="80"/>
                    <a:pt x="101" y="77"/>
                    <a:pt x="98" y="75"/>
                  </a:cubicBezTo>
                  <a:cubicBezTo>
                    <a:pt x="96" y="73"/>
                    <a:pt x="94" y="71"/>
                    <a:pt x="93" y="72"/>
                  </a:cubicBezTo>
                  <a:cubicBezTo>
                    <a:pt x="92" y="72"/>
                    <a:pt x="93" y="78"/>
                    <a:pt x="93" y="80"/>
                  </a:cubicBezTo>
                  <a:cubicBezTo>
                    <a:pt x="94" y="86"/>
                    <a:pt x="95" y="91"/>
                    <a:pt x="91" y="93"/>
                  </a:cubicBezTo>
                  <a:cubicBezTo>
                    <a:pt x="88" y="94"/>
                    <a:pt x="86" y="95"/>
                    <a:pt x="85" y="95"/>
                  </a:cubicBezTo>
                  <a:cubicBezTo>
                    <a:pt x="83" y="95"/>
                    <a:pt x="82" y="95"/>
                    <a:pt x="80" y="96"/>
                  </a:cubicBezTo>
                  <a:cubicBezTo>
                    <a:pt x="76" y="98"/>
                    <a:pt x="72" y="95"/>
                    <a:pt x="69" y="91"/>
                  </a:cubicBezTo>
                  <a:cubicBezTo>
                    <a:pt x="67" y="90"/>
                    <a:pt x="64" y="87"/>
                    <a:pt x="63" y="87"/>
                  </a:cubicBezTo>
                  <a:cubicBezTo>
                    <a:pt x="62" y="88"/>
                    <a:pt x="62" y="91"/>
                    <a:pt x="62" y="94"/>
                  </a:cubicBezTo>
                  <a:cubicBezTo>
                    <a:pt x="63" y="98"/>
                    <a:pt x="63" y="103"/>
                    <a:pt x="59" y="105"/>
                  </a:cubicBezTo>
                  <a:cubicBezTo>
                    <a:pt x="58" y="105"/>
                    <a:pt x="58" y="105"/>
                    <a:pt x="58" y="105"/>
                  </a:cubicBezTo>
                  <a:cubicBezTo>
                    <a:pt x="57" y="105"/>
                    <a:pt x="56" y="105"/>
                    <a:pt x="56" y="104"/>
                  </a:cubicBezTo>
                  <a:cubicBezTo>
                    <a:pt x="55" y="103"/>
                    <a:pt x="56" y="101"/>
                    <a:pt x="57" y="101"/>
                  </a:cubicBezTo>
                  <a:cubicBezTo>
                    <a:pt x="58" y="100"/>
                    <a:pt x="58" y="97"/>
                    <a:pt x="58" y="94"/>
                  </a:cubicBezTo>
                  <a:cubicBezTo>
                    <a:pt x="58" y="90"/>
                    <a:pt x="57" y="85"/>
                    <a:pt x="61" y="83"/>
                  </a:cubicBezTo>
                  <a:cubicBezTo>
                    <a:pt x="65" y="81"/>
                    <a:pt x="69" y="85"/>
                    <a:pt x="72" y="88"/>
                  </a:cubicBezTo>
                  <a:cubicBezTo>
                    <a:pt x="74" y="90"/>
                    <a:pt x="77" y="93"/>
                    <a:pt x="78" y="92"/>
                  </a:cubicBezTo>
                  <a:cubicBezTo>
                    <a:pt x="81" y="91"/>
                    <a:pt x="82" y="91"/>
                    <a:pt x="84" y="90"/>
                  </a:cubicBezTo>
                  <a:cubicBezTo>
                    <a:pt x="85" y="90"/>
                    <a:pt x="87" y="90"/>
                    <a:pt x="89" y="89"/>
                  </a:cubicBezTo>
                  <a:cubicBezTo>
                    <a:pt x="90" y="88"/>
                    <a:pt x="89" y="83"/>
                    <a:pt x="89" y="81"/>
                  </a:cubicBezTo>
                  <a:cubicBezTo>
                    <a:pt x="88" y="75"/>
                    <a:pt x="87" y="70"/>
                    <a:pt x="91" y="68"/>
                  </a:cubicBezTo>
                  <a:cubicBezTo>
                    <a:pt x="95" y="66"/>
                    <a:pt x="99" y="69"/>
                    <a:pt x="101" y="71"/>
                  </a:cubicBezTo>
                  <a:cubicBezTo>
                    <a:pt x="104" y="73"/>
                    <a:pt x="105" y="74"/>
                    <a:pt x="107" y="74"/>
                  </a:cubicBezTo>
                  <a:cubicBezTo>
                    <a:pt x="108" y="73"/>
                    <a:pt x="108" y="70"/>
                    <a:pt x="108" y="68"/>
                  </a:cubicBezTo>
                  <a:cubicBezTo>
                    <a:pt x="108" y="64"/>
                    <a:pt x="108" y="60"/>
                    <a:pt x="111" y="58"/>
                  </a:cubicBezTo>
                  <a:cubicBezTo>
                    <a:pt x="115" y="56"/>
                    <a:pt x="119" y="59"/>
                    <a:pt x="122" y="62"/>
                  </a:cubicBezTo>
                  <a:cubicBezTo>
                    <a:pt x="124" y="63"/>
                    <a:pt x="126" y="65"/>
                    <a:pt x="127" y="65"/>
                  </a:cubicBezTo>
                  <a:cubicBezTo>
                    <a:pt x="130" y="64"/>
                    <a:pt x="132" y="63"/>
                    <a:pt x="133" y="63"/>
                  </a:cubicBezTo>
                  <a:cubicBezTo>
                    <a:pt x="134" y="63"/>
                    <a:pt x="136" y="62"/>
                    <a:pt x="138" y="61"/>
                  </a:cubicBezTo>
                  <a:cubicBezTo>
                    <a:pt x="139" y="61"/>
                    <a:pt x="139" y="59"/>
                    <a:pt x="139" y="56"/>
                  </a:cubicBezTo>
                  <a:cubicBezTo>
                    <a:pt x="139" y="53"/>
                    <a:pt x="140" y="49"/>
                    <a:pt x="144" y="47"/>
                  </a:cubicBezTo>
                  <a:cubicBezTo>
                    <a:pt x="148" y="45"/>
                    <a:pt x="151" y="49"/>
                    <a:pt x="154" y="52"/>
                  </a:cubicBezTo>
                  <a:cubicBezTo>
                    <a:pt x="156" y="53"/>
                    <a:pt x="159" y="56"/>
                    <a:pt x="160" y="56"/>
                  </a:cubicBezTo>
                  <a:cubicBezTo>
                    <a:pt x="161" y="55"/>
                    <a:pt x="161" y="52"/>
                    <a:pt x="161" y="49"/>
                  </a:cubicBezTo>
                  <a:cubicBezTo>
                    <a:pt x="161" y="45"/>
                    <a:pt x="160" y="40"/>
                    <a:pt x="164" y="38"/>
                  </a:cubicBezTo>
                  <a:cubicBezTo>
                    <a:pt x="167" y="37"/>
                    <a:pt x="168" y="36"/>
                    <a:pt x="169" y="36"/>
                  </a:cubicBezTo>
                  <a:cubicBezTo>
                    <a:pt x="170" y="35"/>
                    <a:pt x="171" y="34"/>
                    <a:pt x="174" y="33"/>
                  </a:cubicBezTo>
                  <a:cubicBezTo>
                    <a:pt x="178" y="31"/>
                    <a:pt x="182" y="34"/>
                    <a:pt x="185" y="37"/>
                  </a:cubicBezTo>
                  <a:cubicBezTo>
                    <a:pt x="187" y="39"/>
                    <a:pt x="189" y="41"/>
                    <a:pt x="190" y="41"/>
                  </a:cubicBezTo>
                  <a:cubicBezTo>
                    <a:pt x="191" y="40"/>
                    <a:pt x="193" y="41"/>
                    <a:pt x="193" y="42"/>
                  </a:cubicBezTo>
                  <a:cubicBezTo>
                    <a:pt x="194" y="43"/>
                    <a:pt x="193" y="44"/>
                    <a:pt x="192" y="4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3" name="Freeform 930"/>
            <p:cNvSpPr>
              <a:spLocks noEditPoints="1"/>
            </p:cNvSpPr>
            <p:nvPr/>
          </p:nvSpPr>
          <p:spPr bwMode="auto">
            <a:xfrm>
              <a:off x="6187566" y="6513527"/>
              <a:ext cx="118028" cy="176314"/>
            </a:xfrm>
            <a:custGeom>
              <a:avLst/>
              <a:gdLst>
                <a:gd name="T0" fmla="*/ 134 w 137"/>
                <a:gd name="T1" fmla="*/ 184 h 205"/>
                <a:gd name="T2" fmla="*/ 119 w 137"/>
                <a:gd name="T3" fmla="*/ 143 h 205"/>
                <a:gd name="T4" fmla="*/ 113 w 137"/>
                <a:gd name="T5" fmla="*/ 144 h 205"/>
                <a:gd name="T6" fmla="*/ 96 w 137"/>
                <a:gd name="T7" fmla="*/ 126 h 205"/>
                <a:gd name="T8" fmla="*/ 108 w 137"/>
                <a:gd name="T9" fmla="*/ 109 h 205"/>
                <a:gd name="T10" fmla="*/ 92 w 137"/>
                <a:gd name="T11" fmla="*/ 63 h 205"/>
                <a:gd name="T12" fmla="*/ 86 w 137"/>
                <a:gd name="T13" fmla="*/ 66 h 205"/>
                <a:gd name="T14" fmla="*/ 78 w 137"/>
                <a:gd name="T15" fmla="*/ 58 h 205"/>
                <a:gd name="T16" fmla="*/ 86 w 137"/>
                <a:gd name="T17" fmla="*/ 50 h 205"/>
                <a:gd name="T18" fmla="*/ 87 w 137"/>
                <a:gd name="T19" fmla="*/ 50 h 205"/>
                <a:gd name="T20" fmla="*/ 71 w 137"/>
                <a:gd name="T21" fmla="*/ 0 h 205"/>
                <a:gd name="T22" fmla="*/ 61 w 137"/>
                <a:gd name="T23" fmla="*/ 27 h 205"/>
                <a:gd name="T24" fmla="*/ 70 w 137"/>
                <a:gd name="T25" fmla="*/ 43 h 205"/>
                <a:gd name="T26" fmla="*/ 52 w 137"/>
                <a:gd name="T27" fmla="*/ 61 h 205"/>
                <a:gd name="T28" fmla="*/ 49 w 137"/>
                <a:gd name="T29" fmla="*/ 60 h 205"/>
                <a:gd name="T30" fmla="*/ 43 w 137"/>
                <a:gd name="T31" fmla="*/ 77 h 205"/>
                <a:gd name="T32" fmla="*/ 47 w 137"/>
                <a:gd name="T33" fmla="*/ 84 h 205"/>
                <a:gd name="T34" fmla="*/ 39 w 137"/>
                <a:gd name="T35" fmla="*/ 92 h 205"/>
                <a:gd name="T36" fmla="*/ 37 w 137"/>
                <a:gd name="T37" fmla="*/ 92 h 205"/>
                <a:gd name="T38" fmla="*/ 27 w 137"/>
                <a:gd name="T39" fmla="*/ 120 h 205"/>
                <a:gd name="T40" fmla="*/ 38 w 137"/>
                <a:gd name="T41" fmla="*/ 136 h 205"/>
                <a:gd name="T42" fmla="*/ 20 w 137"/>
                <a:gd name="T43" fmla="*/ 154 h 205"/>
                <a:gd name="T44" fmla="*/ 15 w 137"/>
                <a:gd name="T45" fmla="*/ 153 h 205"/>
                <a:gd name="T46" fmla="*/ 4 w 137"/>
                <a:gd name="T47" fmla="*/ 184 h 205"/>
                <a:gd name="T48" fmla="*/ 0 w 137"/>
                <a:gd name="T49" fmla="*/ 191 h 205"/>
                <a:gd name="T50" fmla="*/ 73 w 137"/>
                <a:gd name="T51" fmla="*/ 205 h 205"/>
                <a:gd name="T52" fmla="*/ 137 w 137"/>
                <a:gd name="T53" fmla="*/ 191 h 205"/>
                <a:gd name="T54" fmla="*/ 134 w 137"/>
                <a:gd name="T55" fmla="*/ 184 h 205"/>
                <a:gd name="T56" fmla="*/ 34 w 137"/>
                <a:gd name="T57" fmla="*/ 180 h 205"/>
                <a:gd name="T58" fmla="*/ 26 w 137"/>
                <a:gd name="T59" fmla="*/ 172 h 205"/>
                <a:gd name="T60" fmla="*/ 34 w 137"/>
                <a:gd name="T61" fmla="*/ 163 h 205"/>
                <a:gd name="T62" fmla="*/ 42 w 137"/>
                <a:gd name="T63" fmla="*/ 172 h 205"/>
                <a:gd name="T64" fmla="*/ 34 w 137"/>
                <a:gd name="T65" fmla="*/ 180 h 205"/>
                <a:gd name="T66" fmla="*/ 71 w 137"/>
                <a:gd name="T67" fmla="*/ 72 h 205"/>
                <a:gd name="T68" fmla="*/ 88 w 137"/>
                <a:gd name="T69" fmla="*/ 90 h 205"/>
                <a:gd name="T70" fmla="*/ 71 w 137"/>
                <a:gd name="T71" fmla="*/ 108 h 205"/>
                <a:gd name="T72" fmla="*/ 53 w 137"/>
                <a:gd name="T73" fmla="*/ 90 h 205"/>
                <a:gd name="T74" fmla="*/ 71 w 137"/>
                <a:gd name="T75" fmla="*/ 72 h 205"/>
                <a:gd name="T76" fmla="*/ 47 w 137"/>
                <a:gd name="T77" fmla="*/ 119 h 205"/>
                <a:gd name="T78" fmla="*/ 55 w 137"/>
                <a:gd name="T79" fmla="*/ 111 h 205"/>
                <a:gd name="T80" fmla="*/ 63 w 137"/>
                <a:gd name="T81" fmla="*/ 119 h 205"/>
                <a:gd name="T82" fmla="*/ 55 w 137"/>
                <a:gd name="T83" fmla="*/ 127 h 205"/>
                <a:gd name="T84" fmla="*/ 47 w 137"/>
                <a:gd name="T85" fmla="*/ 119 h 205"/>
                <a:gd name="T86" fmla="*/ 69 w 137"/>
                <a:gd name="T87" fmla="*/ 173 h 205"/>
                <a:gd name="T88" fmla="*/ 52 w 137"/>
                <a:gd name="T89" fmla="*/ 155 h 205"/>
                <a:gd name="T90" fmla="*/ 69 w 137"/>
                <a:gd name="T91" fmla="*/ 137 h 205"/>
                <a:gd name="T92" fmla="*/ 87 w 137"/>
                <a:gd name="T93" fmla="*/ 155 h 205"/>
                <a:gd name="T94" fmla="*/ 69 w 137"/>
                <a:gd name="T95" fmla="*/ 173 h 205"/>
                <a:gd name="T96" fmla="*/ 83 w 137"/>
                <a:gd name="T97" fmla="*/ 132 h 205"/>
                <a:gd name="T98" fmla="*/ 75 w 137"/>
                <a:gd name="T99" fmla="*/ 124 h 205"/>
                <a:gd name="T100" fmla="*/ 83 w 137"/>
                <a:gd name="T101" fmla="*/ 116 h 205"/>
                <a:gd name="T102" fmla="*/ 91 w 137"/>
                <a:gd name="T103" fmla="*/ 124 h 205"/>
                <a:gd name="T104" fmla="*/ 83 w 137"/>
                <a:gd name="T105" fmla="*/ 132 h 205"/>
                <a:gd name="T106" fmla="*/ 107 w 137"/>
                <a:gd name="T107" fmla="*/ 168 h 205"/>
                <a:gd name="T108" fmla="*/ 99 w 137"/>
                <a:gd name="T109" fmla="*/ 160 h 205"/>
                <a:gd name="T110" fmla="*/ 107 w 137"/>
                <a:gd name="T111" fmla="*/ 152 h 205"/>
                <a:gd name="T112" fmla="*/ 115 w 137"/>
                <a:gd name="T113" fmla="*/ 160 h 205"/>
                <a:gd name="T114" fmla="*/ 107 w 137"/>
                <a:gd name="T115" fmla="*/ 16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205">
                  <a:moveTo>
                    <a:pt x="134" y="184"/>
                  </a:moveTo>
                  <a:cubicBezTo>
                    <a:pt x="134" y="184"/>
                    <a:pt x="128" y="167"/>
                    <a:pt x="119" y="143"/>
                  </a:cubicBezTo>
                  <a:cubicBezTo>
                    <a:pt x="117" y="143"/>
                    <a:pt x="115" y="144"/>
                    <a:pt x="113" y="144"/>
                  </a:cubicBezTo>
                  <a:cubicBezTo>
                    <a:pt x="104" y="144"/>
                    <a:pt x="96" y="136"/>
                    <a:pt x="96" y="126"/>
                  </a:cubicBezTo>
                  <a:cubicBezTo>
                    <a:pt x="96" y="118"/>
                    <a:pt x="101" y="112"/>
                    <a:pt x="108" y="109"/>
                  </a:cubicBezTo>
                  <a:cubicBezTo>
                    <a:pt x="102" y="94"/>
                    <a:pt x="97" y="78"/>
                    <a:pt x="92" y="63"/>
                  </a:cubicBezTo>
                  <a:cubicBezTo>
                    <a:pt x="90" y="65"/>
                    <a:pt x="88" y="66"/>
                    <a:pt x="86" y="66"/>
                  </a:cubicBezTo>
                  <a:cubicBezTo>
                    <a:pt x="81" y="66"/>
                    <a:pt x="78" y="63"/>
                    <a:pt x="78" y="58"/>
                  </a:cubicBezTo>
                  <a:cubicBezTo>
                    <a:pt x="78" y="54"/>
                    <a:pt x="81" y="50"/>
                    <a:pt x="86" y="50"/>
                  </a:cubicBezTo>
                  <a:cubicBezTo>
                    <a:pt x="86" y="50"/>
                    <a:pt x="87" y="50"/>
                    <a:pt x="87" y="50"/>
                  </a:cubicBezTo>
                  <a:cubicBezTo>
                    <a:pt x="78" y="22"/>
                    <a:pt x="70" y="0"/>
                    <a:pt x="71" y="0"/>
                  </a:cubicBezTo>
                  <a:cubicBezTo>
                    <a:pt x="61" y="27"/>
                    <a:pt x="61" y="27"/>
                    <a:pt x="61" y="27"/>
                  </a:cubicBezTo>
                  <a:cubicBezTo>
                    <a:pt x="66" y="30"/>
                    <a:pt x="70" y="36"/>
                    <a:pt x="70" y="43"/>
                  </a:cubicBezTo>
                  <a:cubicBezTo>
                    <a:pt x="70" y="53"/>
                    <a:pt x="62" y="61"/>
                    <a:pt x="52" y="61"/>
                  </a:cubicBezTo>
                  <a:cubicBezTo>
                    <a:pt x="51" y="61"/>
                    <a:pt x="50" y="61"/>
                    <a:pt x="49" y="60"/>
                  </a:cubicBezTo>
                  <a:cubicBezTo>
                    <a:pt x="43" y="77"/>
                    <a:pt x="43" y="77"/>
                    <a:pt x="43" y="77"/>
                  </a:cubicBezTo>
                  <a:cubicBezTo>
                    <a:pt x="45" y="78"/>
                    <a:pt x="47" y="81"/>
                    <a:pt x="47" y="84"/>
                  </a:cubicBezTo>
                  <a:cubicBezTo>
                    <a:pt x="47" y="88"/>
                    <a:pt x="44" y="92"/>
                    <a:pt x="39" y="92"/>
                  </a:cubicBezTo>
                  <a:cubicBezTo>
                    <a:pt x="39" y="92"/>
                    <a:pt x="38" y="92"/>
                    <a:pt x="37" y="92"/>
                  </a:cubicBezTo>
                  <a:cubicBezTo>
                    <a:pt x="27" y="120"/>
                    <a:pt x="27" y="120"/>
                    <a:pt x="27" y="120"/>
                  </a:cubicBezTo>
                  <a:cubicBezTo>
                    <a:pt x="33" y="122"/>
                    <a:pt x="38" y="129"/>
                    <a:pt x="38" y="136"/>
                  </a:cubicBezTo>
                  <a:cubicBezTo>
                    <a:pt x="38" y="146"/>
                    <a:pt x="30" y="154"/>
                    <a:pt x="20" y="154"/>
                  </a:cubicBezTo>
                  <a:cubicBezTo>
                    <a:pt x="18" y="154"/>
                    <a:pt x="16" y="153"/>
                    <a:pt x="15" y="153"/>
                  </a:cubicBezTo>
                  <a:cubicBezTo>
                    <a:pt x="4" y="184"/>
                    <a:pt x="4" y="184"/>
                    <a:pt x="4" y="184"/>
                  </a:cubicBezTo>
                  <a:cubicBezTo>
                    <a:pt x="0" y="191"/>
                    <a:pt x="0" y="191"/>
                    <a:pt x="0" y="191"/>
                  </a:cubicBezTo>
                  <a:cubicBezTo>
                    <a:pt x="2" y="192"/>
                    <a:pt x="33" y="205"/>
                    <a:pt x="73" y="205"/>
                  </a:cubicBezTo>
                  <a:cubicBezTo>
                    <a:pt x="93" y="205"/>
                    <a:pt x="115" y="201"/>
                    <a:pt x="137" y="191"/>
                  </a:cubicBezTo>
                  <a:lnTo>
                    <a:pt x="134" y="184"/>
                  </a:lnTo>
                  <a:close/>
                  <a:moveTo>
                    <a:pt x="34" y="180"/>
                  </a:moveTo>
                  <a:cubicBezTo>
                    <a:pt x="30" y="180"/>
                    <a:pt x="26" y="176"/>
                    <a:pt x="26" y="172"/>
                  </a:cubicBezTo>
                  <a:cubicBezTo>
                    <a:pt x="26" y="167"/>
                    <a:pt x="30" y="163"/>
                    <a:pt x="34" y="163"/>
                  </a:cubicBezTo>
                  <a:cubicBezTo>
                    <a:pt x="39" y="163"/>
                    <a:pt x="42" y="167"/>
                    <a:pt x="42" y="172"/>
                  </a:cubicBezTo>
                  <a:cubicBezTo>
                    <a:pt x="42" y="176"/>
                    <a:pt x="39" y="180"/>
                    <a:pt x="34" y="180"/>
                  </a:cubicBezTo>
                  <a:close/>
                  <a:moveTo>
                    <a:pt x="71" y="72"/>
                  </a:moveTo>
                  <a:cubicBezTo>
                    <a:pt x="81" y="72"/>
                    <a:pt x="88" y="80"/>
                    <a:pt x="88" y="90"/>
                  </a:cubicBezTo>
                  <a:cubicBezTo>
                    <a:pt x="88" y="100"/>
                    <a:pt x="81" y="108"/>
                    <a:pt x="71" y="108"/>
                  </a:cubicBezTo>
                  <a:cubicBezTo>
                    <a:pt x="61" y="108"/>
                    <a:pt x="53" y="100"/>
                    <a:pt x="53" y="90"/>
                  </a:cubicBezTo>
                  <a:cubicBezTo>
                    <a:pt x="53" y="80"/>
                    <a:pt x="61" y="72"/>
                    <a:pt x="71" y="72"/>
                  </a:cubicBezTo>
                  <a:close/>
                  <a:moveTo>
                    <a:pt x="47" y="119"/>
                  </a:moveTo>
                  <a:cubicBezTo>
                    <a:pt x="47" y="114"/>
                    <a:pt x="51" y="111"/>
                    <a:pt x="55" y="111"/>
                  </a:cubicBezTo>
                  <a:cubicBezTo>
                    <a:pt x="60" y="111"/>
                    <a:pt x="63" y="114"/>
                    <a:pt x="63" y="119"/>
                  </a:cubicBezTo>
                  <a:cubicBezTo>
                    <a:pt x="63" y="123"/>
                    <a:pt x="60" y="127"/>
                    <a:pt x="55" y="127"/>
                  </a:cubicBezTo>
                  <a:cubicBezTo>
                    <a:pt x="51" y="127"/>
                    <a:pt x="47" y="123"/>
                    <a:pt x="47" y="119"/>
                  </a:cubicBezTo>
                  <a:close/>
                  <a:moveTo>
                    <a:pt x="69" y="173"/>
                  </a:moveTo>
                  <a:cubicBezTo>
                    <a:pt x="60" y="173"/>
                    <a:pt x="52" y="165"/>
                    <a:pt x="52" y="155"/>
                  </a:cubicBezTo>
                  <a:cubicBezTo>
                    <a:pt x="52" y="145"/>
                    <a:pt x="60" y="137"/>
                    <a:pt x="69" y="137"/>
                  </a:cubicBezTo>
                  <a:cubicBezTo>
                    <a:pt x="79" y="137"/>
                    <a:pt x="87" y="145"/>
                    <a:pt x="87" y="155"/>
                  </a:cubicBezTo>
                  <a:cubicBezTo>
                    <a:pt x="87" y="165"/>
                    <a:pt x="79" y="173"/>
                    <a:pt x="69" y="173"/>
                  </a:cubicBezTo>
                  <a:close/>
                  <a:moveTo>
                    <a:pt x="83" y="132"/>
                  </a:moveTo>
                  <a:cubicBezTo>
                    <a:pt x="78" y="132"/>
                    <a:pt x="75" y="128"/>
                    <a:pt x="75" y="124"/>
                  </a:cubicBezTo>
                  <a:cubicBezTo>
                    <a:pt x="75" y="119"/>
                    <a:pt x="78" y="116"/>
                    <a:pt x="83" y="116"/>
                  </a:cubicBezTo>
                  <a:cubicBezTo>
                    <a:pt x="87" y="116"/>
                    <a:pt x="91" y="119"/>
                    <a:pt x="91" y="124"/>
                  </a:cubicBezTo>
                  <a:cubicBezTo>
                    <a:pt x="91" y="128"/>
                    <a:pt x="87" y="132"/>
                    <a:pt x="83" y="132"/>
                  </a:cubicBezTo>
                  <a:close/>
                  <a:moveTo>
                    <a:pt x="107" y="168"/>
                  </a:moveTo>
                  <a:cubicBezTo>
                    <a:pt x="103" y="168"/>
                    <a:pt x="99" y="164"/>
                    <a:pt x="99" y="160"/>
                  </a:cubicBezTo>
                  <a:cubicBezTo>
                    <a:pt x="99" y="156"/>
                    <a:pt x="103" y="152"/>
                    <a:pt x="107" y="152"/>
                  </a:cubicBezTo>
                  <a:cubicBezTo>
                    <a:pt x="112" y="152"/>
                    <a:pt x="115" y="156"/>
                    <a:pt x="115" y="160"/>
                  </a:cubicBezTo>
                  <a:cubicBezTo>
                    <a:pt x="115" y="164"/>
                    <a:pt x="112" y="168"/>
                    <a:pt x="107" y="16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4" name="Freeform 931"/>
            <p:cNvSpPr/>
            <p:nvPr/>
          </p:nvSpPr>
          <p:spPr bwMode="auto">
            <a:xfrm>
              <a:off x="6527080" y="6622812"/>
              <a:ext cx="20400" cy="67757"/>
            </a:xfrm>
            <a:custGeom>
              <a:avLst/>
              <a:gdLst>
                <a:gd name="T0" fmla="*/ 12 w 24"/>
                <a:gd name="T1" fmla="*/ 79 h 79"/>
                <a:gd name="T2" fmla="*/ 0 w 24"/>
                <a:gd name="T3" fmla="*/ 67 h 79"/>
                <a:gd name="T4" fmla="*/ 0 w 24"/>
                <a:gd name="T5" fmla="*/ 12 h 79"/>
                <a:gd name="T6" fmla="*/ 12 w 24"/>
                <a:gd name="T7" fmla="*/ 0 h 79"/>
                <a:gd name="T8" fmla="*/ 24 w 24"/>
                <a:gd name="T9" fmla="*/ 12 h 79"/>
                <a:gd name="T10" fmla="*/ 24 w 24"/>
                <a:gd name="T11" fmla="*/ 67 h 79"/>
                <a:gd name="T12" fmla="*/ 12 w 24"/>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24" h="79">
                  <a:moveTo>
                    <a:pt x="12" y="79"/>
                  </a:moveTo>
                  <a:cubicBezTo>
                    <a:pt x="5" y="79"/>
                    <a:pt x="0" y="73"/>
                    <a:pt x="0" y="67"/>
                  </a:cubicBezTo>
                  <a:cubicBezTo>
                    <a:pt x="0" y="12"/>
                    <a:pt x="0" y="12"/>
                    <a:pt x="0" y="12"/>
                  </a:cubicBezTo>
                  <a:cubicBezTo>
                    <a:pt x="0" y="5"/>
                    <a:pt x="5" y="0"/>
                    <a:pt x="12" y="0"/>
                  </a:cubicBezTo>
                  <a:cubicBezTo>
                    <a:pt x="18" y="0"/>
                    <a:pt x="24" y="5"/>
                    <a:pt x="24" y="12"/>
                  </a:cubicBezTo>
                  <a:cubicBezTo>
                    <a:pt x="24" y="67"/>
                    <a:pt x="24" y="67"/>
                    <a:pt x="24" y="67"/>
                  </a:cubicBezTo>
                  <a:cubicBezTo>
                    <a:pt x="24" y="73"/>
                    <a:pt x="18" y="79"/>
                    <a:pt x="12" y="7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5" name="Freeform 932"/>
            <p:cNvSpPr>
              <a:spLocks noEditPoints="1"/>
            </p:cNvSpPr>
            <p:nvPr/>
          </p:nvSpPr>
          <p:spPr bwMode="auto">
            <a:xfrm>
              <a:off x="6489923" y="6514255"/>
              <a:ext cx="93985" cy="137700"/>
            </a:xfrm>
            <a:custGeom>
              <a:avLst/>
              <a:gdLst>
                <a:gd name="T0" fmla="*/ 55 w 109"/>
                <a:gd name="T1" fmla="*/ 0 h 160"/>
                <a:gd name="T2" fmla="*/ 0 w 109"/>
                <a:gd name="T3" fmla="*/ 60 h 160"/>
                <a:gd name="T4" fmla="*/ 0 w 109"/>
                <a:gd name="T5" fmla="*/ 80 h 160"/>
                <a:gd name="T6" fmla="*/ 0 w 109"/>
                <a:gd name="T7" fmla="*/ 98 h 160"/>
                <a:gd name="T8" fmla="*/ 0 w 109"/>
                <a:gd name="T9" fmla="*/ 143 h 160"/>
                <a:gd name="T10" fmla="*/ 17 w 109"/>
                <a:gd name="T11" fmla="*/ 160 h 160"/>
                <a:gd name="T12" fmla="*/ 92 w 109"/>
                <a:gd name="T13" fmla="*/ 160 h 160"/>
                <a:gd name="T14" fmla="*/ 109 w 109"/>
                <a:gd name="T15" fmla="*/ 143 h 160"/>
                <a:gd name="T16" fmla="*/ 109 w 109"/>
                <a:gd name="T17" fmla="*/ 98 h 160"/>
                <a:gd name="T18" fmla="*/ 109 w 109"/>
                <a:gd name="T19" fmla="*/ 80 h 160"/>
                <a:gd name="T20" fmla="*/ 109 w 109"/>
                <a:gd name="T21" fmla="*/ 60 h 160"/>
                <a:gd name="T22" fmla="*/ 55 w 109"/>
                <a:gd name="T23" fmla="*/ 0 h 160"/>
                <a:gd name="T24" fmla="*/ 44 w 109"/>
                <a:gd name="T25" fmla="*/ 125 h 160"/>
                <a:gd name="T26" fmla="*/ 35 w 109"/>
                <a:gd name="T27" fmla="*/ 134 h 160"/>
                <a:gd name="T28" fmla="*/ 26 w 109"/>
                <a:gd name="T29" fmla="*/ 125 h 160"/>
                <a:gd name="T30" fmla="*/ 26 w 109"/>
                <a:gd name="T31" fmla="*/ 56 h 160"/>
                <a:gd name="T32" fmla="*/ 35 w 109"/>
                <a:gd name="T33" fmla="*/ 47 h 160"/>
                <a:gd name="T34" fmla="*/ 44 w 109"/>
                <a:gd name="T35" fmla="*/ 56 h 160"/>
                <a:gd name="T36" fmla="*/ 44 w 109"/>
                <a:gd name="T37" fmla="*/ 125 h 160"/>
                <a:gd name="T38" fmla="*/ 83 w 109"/>
                <a:gd name="T39" fmla="*/ 125 h 160"/>
                <a:gd name="T40" fmla="*/ 74 w 109"/>
                <a:gd name="T41" fmla="*/ 134 h 160"/>
                <a:gd name="T42" fmla="*/ 65 w 109"/>
                <a:gd name="T43" fmla="*/ 125 h 160"/>
                <a:gd name="T44" fmla="*/ 65 w 109"/>
                <a:gd name="T45" fmla="*/ 56 h 160"/>
                <a:gd name="T46" fmla="*/ 74 w 109"/>
                <a:gd name="T47" fmla="*/ 47 h 160"/>
                <a:gd name="T48" fmla="*/ 83 w 109"/>
                <a:gd name="T49" fmla="*/ 56 h 160"/>
                <a:gd name="T50" fmla="*/ 83 w 109"/>
                <a:gd name="T51" fmla="*/ 12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60">
                  <a:moveTo>
                    <a:pt x="55" y="0"/>
                  </a:moveTo>
                  <a:cubicBezTo>
                    <a:pt x="25" y="0"/>
                    <a:pt x="0" y="27"/>
                    <a:pt x="0" y="60"/>
                  </a:cubicBezTo>
                  <a:cubicBezTo>
                    <a:pt x="0" y="80"/>
                    <a:pt x="0" y="80"/>
                    <a:pt x="0" y="80"/>
                  </a:cubicBezTo>
                  <a:cubicBezTo>
                    <a:pt x="0" y="98"/>
                    <a:pt x="0" y="98"/>
                    <a:pt x="0" y="98"/>
                  </a:cubicBezTo>
                  <a:cubicBezTo>
                    <a:pt x="0" y="143"/>
                    <a:pt x="0" y="143"/>
                    <a:pt x="0" y="143"/>
                  </a:cubicBezTo>
                  <a:cubicBezTo>
                    <a:pt x="0" y="153"/>
                    <a:pt x="8" y="160"/>
                    <a:pt x="17" y="160"/>
                  </a:cubicBezTo>
                  <a:cubicBezTo>
                    <a:pt x="92" y="160"/>
                    <a:pt x="92" y="160"/>
                    <a:pt x="92" y="160"/>
                  </a:cubicBezTo>
                  <a:cubicBezTo>
                    <a:pt x="102" y="160"/>
                    <a:pt x="109" y="153"/>
                    <a:pt x="109" y="143"/>
                  </a:cubicBezTo>
                  <a:cubicBezTo>
                    <a:pt x="109" y="98"/>
                    <a:pt x="109" y="98"/>
                    <a:pt x="109" y="98"/>
                  </a:cubicBezTo>
                  <a:cubicBezTo>
                    <a:pt x="109" y="80"/>
                    <a:pt x="109" y="80"/>
                    <a:pt x="109" y="80"/>
                  </a:cubicBezTo>
                  <a:cubicBezTo>
                    <a:pt x="109" y="60"/>
                    <a:pt x="109" y="60"/>
                    <a:pt x="109" y="60"/>
                  </a:cubicBezTo>
                  <a:cubicBezTo>
                    <a:pt x="109" y="27"/>
                    <a:pt x="85" y="0"/>
                    <a:pt x="55" y="0"/>
                  </a:cubicBezTo>
                  <a:close/>
                  <a:moveTo>
                    <a:pt x="44" y="125"/>
                  </a:moveTo>
                  <a:cubicBezTo>
                    <a:pt x="44" y="130"/>
                    <a:pt x="40" y="134"/>
                    <a:pt x="35" y="134"/>
                  </a:cubicBezTo>
                  <a:cubicBezTo>
                    <a:pt x="30" y="134"/>
                    <a:pt x="26" y="130"/>
                    <a:pt x="26" y="125"/>
                  </a:cubicBezTo>
                  <a:cubicBezTo>
                    <a:pt x="26" y="56"/>
                    <a:pt x="26" y="56"/>
                    <a:pt x="26" y="56"/>
                  </a:cubicBezTo>
                  <a:cubicBezTo>
                    <a:pt x="26" y="51"/>
                    <a:pt x="30" y="47"/>
                    <a:pt x="35" y="47"/>
                  </a:cubicBezTo>
                  <a:cubicBezTo>
                    <a:pt x="40" y="47"/>
                    <a:pt x="44" y="51"/>
                    <a:pt x="44" y="56"/>
                  </a:cubicBezTo>
                  <a:lnTo>
                    <a:pt x="44" y="125"/>
                  </a:lnTo>
                  <a:close/>
                  <a:moveTo>
                    <a:pt x="83" y="125"/>
                  </a:moveTo>
                  <a:cubicBezTo>
                    <a:pt x="83" y="130"/>
                    <a:pt x="79" y="134"/>
                    <a:pt x="74" y="134"/>
                  </a:cubicBezTo>
                  <a:cubicBezTo>
                    <a:pt x="69" y="134"/>
                    <a:pt x="65" y="130"/>
                    <a:pt x="65" y="125"/>
                  </a:cubicBezTo>
                  <a:cubicBezTo>
                    <a:pt x="65" y="56"/>
                    <a:pt x="65" y="56"/>
                    <a:pt x="65" y="56"/>
                  </a:cubicBezTo>
                  <a:cubicBezTo>
                    <a:pt x="65" y="51"/>
                    <a:pt x="69" y="47"/>
                    <a:pt x="74" y="47"/>
                  </a:cubicBezTo>
                  <a:cubicBezTo>
                    <a:pt x="79" y="47"/>
                    <a:pt x="83" y="51"/>
                    <a:pt x="83" y="56"/>
                  </a:cubicBezTo>
                  <a:lnTo>
                    <a:pt x="83" y="12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6" name="Freeform 933"/>
            <p:cNvSpPr/>
            <p:nvPr/>
          </p:nvSpPr>
          <p:spPr bwMode="auto">
            <a:xfrm>
              <a:off x="4750100" y="6631191"/>
              <a:ext cx="61200" cy="87793"/>
            </a:xfrm>
            <a:custGeom>
              <a:avLst/>
              <a:gdLst>
                <a:gd name="T0" fmla="*/ 35 w 71"/>
                <a:gd name="T1" fmla="*/ 102 h 102"/>
                <a:gd name="T2" fmla="*/ 33 w 71"/>
                <a:gd name="T3" fmla="*/ 102 h 102"/>
                <a:gd name="T4" fmla="*/ 27 w 71"/>
                <a:gd name="T5" fmla="*/ 96 h 102"/>
                <a:gd name="T6" fmla="*/ 0 w 71"/>
                <a:gd name="T7" fmla="*/ 0 h 102"/>
                <a:gd name="T8" fmla="*/ 71 w 71"/>
                <a:gd name="T9" fmla="*/ 0 h 102"/>
                <a:gd name="T10" fmla="*/ 43 w 71"/>
                <a:gd name="T11" fmla="*/ 96 h 102"/>
                <a:gd name="T12" fmla="*/ 35 w 71"/>
                <a:gd name="T13" fmla="*/ 102 h 102"/>
              </a:gdLst>
              <a:ahLst/>
              <a:cxnLst>
                <a:cxn ang="0">
                  <a:pos x="T0" y="T1"/>
                </a:cxn>
                <a:cxn ang="0">
                  <a:pos x="T2" y="T3"/>
                </a:cxn>
                <a:cxn ang="0">
                  <a:pos x="T4" y="T5"/>
                </a:cxn>
                <a:cxn ang="0">
                  <a:pos x="T6" y="T7"/>
                </a:cxn>
                <a:cxn ang="0">
                  <a:pos x="T8" y="T9"/>
                </a:cxn>
                <a:cxn ang="0">
                  <a:pos x="T10" y="T11"/>
                </a:cxn>
                <a:cxn ang="0">
                  <a:pos x="T12" y="T13"/>
                </a:cxn>
              </a:cxnLst>
              <a:rect l="0" t="0" r="r" b="b"/>
              <a:pathLst>
                <a:path w="71" h="102">
                  <a:moveTo>
                    <a:pt x="35" y="102"/>
                  </a:moveTo>
                  <a:cubicBezTo>
                    <a:pt x="34" y="102"/>
                    <a:pt x="34" y="102"/>
                    <a:pt x="33" y="102"/>
                  </a:cubicBezTo>
                  <a:cubicBezTo>
                    <a:pt x="30" y="101"/>
                    <a:pt x="28" y="99"/>
                    <a:pt x="27" y="96"/>
                  </a:cubicBezTo>
                  <a:cubicBezTo>
                    <a:pt x="0" y="0"/>
                    <a:pt x="0" y="0"/>
                    <a:pt x="0" y="0"/>
                  </a:cubicBezTo>
                  <a:cubicBezTo>
                    <a:pt x="71" y="0"/>
                    <a:pt x="71" y="0"/>
                    <a:pt x="71" y="0"/>
                  </a:cubicBezTo>
                  <a:cubicBezTo>
                    <a:pt x="43" y="96"/>
                    <a:pt x="43" y="96"/>
                    <a:pt x="43" y="96"/>
                  </a:cubicBezTo>
                  <a:cubicBezTo>
                    <a:pt x="42" y="99"/>
                    <a:pt x="39" y="102"/>
                    <a:pt x="35" y="10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7" name="Freeform 934"/>
            <p:cNvSpPr>
              <a:spLocks noEditPoints="1"/>
            </p:cNvSpPr>
            <p:nvPr/>
          </p:nvSpPr>
          <p:spPr bwMode="auto">
            <a:xfrm>
              <a:off x="4747550" y="6629734"/>
              <a:ext cx="65571" cy="91071"/>
            </a:xfrm>
            <a:custGeom>
              <a:avLst/>
              <a:gdLst>
                <a:gd name="T0" fmla="*/ 71 w 76"/>
                <a:gd name="T1" fmla="*/ 4 h 106"/>
                <a:gd name="T2" fmla="*/ 44 w 76"/>
                <a:gd name="T3" fmla="*/ 97 h 106"/>
                <a:gd name="T4" fmla="*/ 38 w 76"/>
                <a:gd name="T5" fmla="*/ 102 h 106"/>
                <a:gd name="T6" fmla="*/ 36 w 76"/>
                <a:gd name="T7" fmla="*/ 102 h 106"/>
                <a:gd name="T8" fmla="*/ 32 w 76"/>
                <a:gd name="T9" fmla="*/ 97 h 106"/>
                <a:gd name="T10" fmla="*/ 5 w 76"/>
                <a:gd name="T11" fmla="*/ 4 h 106"/>
                <a:gd name="T12" fmla="*/ 71 w 76"/>
                <a:gd name="T13" fmla="*/ 4 h 106"/>
                <a:gd name="T14" fmla="*/ 76 w 76"/>
                <a:gd name="T15" fmla="*/ 0 h 106"/>
                <a:gd name="T16" fmla="*/ 71 w 76"/>
                <a:gd name="T17" fmla="*/ 0 h 106"/>
                <a:gd name="T18" fmla="*/ 5 w 76"/>
                <a:gd name="T19" fmla="*/ 0 h 106"/>
                <a:gd name="T20" fmla="*/ 0 w 76"/>
                <a:gd name="T21" fmla="*/ 0 h 106"/>
                <a:gd name="T22" fmla="*/ 2 w 76"/>
                <a:gd name="T23" fmla="*/ 5 h 106"/>
                <a:gd name="T24" fmla="*/ 28 w 76"/>
                <a:gd name="T25" fmla="*/ 99 h 106"/>
                <a:gd name="T26" fmla="*/ 35 w 76"/>
                <a:gd name="T27" fmla="*/ 106 h 106"/>
                <a:gd name="T28" fmla="*/ 38 w 76"/>
                <a:gd name="T29" fmla="*/ 106 h 106"/>
                <a:gd name="T30" fmla="*/ 48 w 76"/>
                <a:gd name="T31" fmla="*/ 99 h 106"/>
                <a:gd name="T32" fmla="*/ 75 w 76"/>
                <a:gd name="T33" fmla="*/ 5 h 106"/>
                <a:gd name="T34" fmla="*/ 76 w 76"/>
                <a:gd name="T3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6" h="106">
                  <a:moveTo>
                    <a:pt x="71" y="4"/>
                  </a:moveTo>
                  <a:cubicBezTo>
                    <a:pt x="44" y="97"/>
                    <a:pt x="44" y="97"/>
                    <a:pt x="44" y="97"/>
                  </a:cubicBezTo>
                  <a:cubicBezTo>
                    <a:pt x="43" y="100"/>
                    <a:pt x="41" y="102"/>
                    <a:pt x="38" y="102"/>
                  </a:cubicBezTo>
                  <a:cubicBezTo>
                    <a:pt x="38" y="102"/>
                    <a:pt x="37" y="102"/>
                    <a:pt x="36" y="102"/>
                  </a:cubicBezTo>
                  <a:cubicBezTo>
                    <a:pt x="34" y="101"/>
                    <a:pt x="33" y="99"/>
                    <a:pt x="32" y="97"/>
                  </a:cubicBezTo>
                  <a:cubicBezTo>
                    <a:pt x="5" y="4"/>
                    <a:pt x="5" y="4"/>
                    <a:pt x="5" y="4"/>
                  </a:cubicBezTo>
                  <a:cubicBezTo>
                    <a:pt x="71" y="4"/>
                    <a:pt x="71" y="4"/>
                    <a:pt x="71" y="4"/>
                  </a:cubicBezTo>
                  <a:moveTo>
                    <a:pt x="76" y="0"/>
                  </a:moveTo>
                  <a:cubicBezTo>
                    <a:pt x="71" y="0"/>
                    <a:pt x="71" y="0"/>
                    <a:pt x="71" y="0"/>
                  </a:cubicBezTo>
                  <a:cubicBezTo>
                    <a:pt x="5" y="0"/>
                    <a:pt x="5" y="0"/>
                    <a:pt x="5" y="0"/>
                  </a:cubicBezTo>
                  <a:cubicBezTo>
                    <a:pt x="0" y="0"/>
                    <a:pt x="0" y="0"/>
                    <a:pt x="0" y="0"/>
                  </a:cubicBezTo>
                  <a:cubicBezTo>
                    <a:pt x="2" y="5"/>
                    <a:pt x="2" y="5"/>
                    <a:pt x="2" y="5"/>
                  </a:cubicBezTo>
                  <a:cubicBezTo>
                    <a:pt x="28" y="99"/>
                    <a:pt x="28" y="99"/>
                    <a:pt x="28" y="99"/>
                  </a:cubicBezTo>
                  <a:cubicBezTo>
                    <a:pt x="29" y="102"/>
                    <a:pt x="32" y="105"/>
                    <a:pt x="35" y="106"/>
                  </a:cubicBezTo>
                  <a:cubicBezTo>
                    <a:pt x="36" y="106"/>
                    <a:pt x="37" y="106"/>
                    <a:pt x="38" y="106"/>
                  </a:cubicBezTo>
                  <a:cubicBezTo>
                    <a:pt x="43" y="106"/>
                    <a:pt x="47" y="103"/>
                    <a:pt x="48" y="99"/>
                  </a:cubicBezTo>
                  <a:cubicBezTo>
                    <a:pt x="75" y="5"/>
                    <a:pt x="75" y="5"/>
                    <a:pt x="75" y="5"/>
                  </a:cubicBezTo>
                  <a:lnTo>
                    <a:pt x="76"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8" name="Freeform 935"/>
            <p:cNvSpPr/>
            <p:nvPr/>
          </p:nvSpPr>
          <p:spPr bwMode="auto">
            <a:xfrm>
              <a:off x="4777057" y="6564891"/>
              <a:ext cx="53186" cy="28414"/>
            </a:xfrm>
            <a:custGeom>
              <a:avLst/>
              <a:gdLst>
                <a:gd name="T0" fmla="*/ 53 w 62"/>
                <a:gd name="T1" fmla="*/ 32 h 33"/>
                <a:gd name="T2" fmla="*/ 61 w 62"/>
                <a:gd name="T3" fmla="*/ 32 h 33"/>
                <a:gd name="T4" fmla="*/ 62 w 62"/>
                <a:gd name="T5" fmla="*/ 32 h 33"/>
                <a:gd name="T6" fmla="*/ 62 w 62"/>
                <a:gd name="T7" fmla="*/ 33 h 33"/>
                <a:gd name="T8" fmla="*/ 62 w 62"/>
                <a:gd name="T9" fmla="*/ 31 h 33"/>
                <a:gd name="T10" fmla="*/ 31 w 62"/>
                <a:gd name="T11" fmla="*/ 0 h 33"/>
                <a:gd name="T12" fmla="*/ 0 w 62"/>
                <a:gd name="T13" fmla="*/ 31 h 33"/>
                <a:gd name="T14" fmla="*/ 0 w 62"/>
                <a:gd name="T15" fmla="*/ 32 h 33"/>
                <a:gd name="T16" fmla="*/ 53 w 62"/>
                <a:gd name="T17"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3">
                  <a:moveTo>
                    <a:pt x="53" y="32"/>
                  </a:moveTo>
                  <a:cubicBezTo>
                    <a:pt x="61" y="32"/>
                    <a:pt x="61" y="32"/>
                    <a:pt x="61" y="32"/>
                  </a:cubicBezTo>
                  <a:cubicBezTo>
                    <a:pt x="62" y="32"/>
                    <a:pt x="62" y="32"/>
                    <a:pt x="62" y="32"/>
                  </a:cubicBezTo>
                  <a:cubicBezTo>
                    <a:pt x="62" y="33"/>
                    <a:pt x="62" y="33"/>
                    <a:pt x="62" y="33"/>
                  </a:cubicBezTo>
                  <a:cubicBezTo>
                    <a:pt x="62" y="32"/>
                    <a:pt x="62" y="32"/>
                    <a:pt x="62" y="31"/>
                  </a:cubicBezTo>
                  <a:cubicBezTo>
                    <a:pt x="62" y="14"/>
                    <a:pt x="48" y="0"/>
                    <a:pt x="31" y="0"/>
                  </a:cubicBezTo>
                  <a:cubicBezTo>
                    <a:pt x="14" y="0"/>
                    <a:pt x="0" y="14"/>
                    <a:pt x="0" y="31"/>
                  </a:cubicBezTo>
                  <a:cubicBezTo>
                    <a:pt x="0" y="32"/>
                    <a:pt x="0" y="32"/>
                    <a:pt x="0" y="32"/>
                  </a:cubicBezTo>
                  <a:lnTo>
                    <a:pt x="53" y="3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79" name="Freeform 936"/>
            <p:cNvSpPr/>
            <p:nvPr/>
          </p:nvSpPr>
          <p:spPr bwMode="auto">
            <a:xfrm>
              <a:off x="4754472" y="6537570"/>
              <a:ext cx="51728" cy="39343"/>
            </a:xfrm>
            <a:custGeom>
              <a:avLst/>
              <a:gdLst>
                <a:gd name="T0" fmla="*/ 31 w 60"/>
                <a:gd name="T1" fmla="*/ 46 h 46"/>
                <a:gd name="T2" fmla="*/ 57 w 60"/>
                <a:gd name="T3" fmla="*/ 32 h 46"/>
                <a:gd name="T4" fmla="*/ 60 w 60"/>
                <a:gd name="T5" fmla="*/ 32 h 46"/>
                <a:gd name="T6" fmla="*/ 60 w 60"/>
                <a:gd name="T7" fmla="*/ 31 h 46"/>
                <a:gd name="T8" fmla="*/ 30 w 60"/>
                <a:gd name="T9" fmla="*/ 0 h 46"/>
                <a:gd name="T10" fmla="*/ 0 w 60"/>
                <a:gd name="T11" fmla="*/ 31 h 46"/>
                <a:gd name="T12" fmla="*/ 0 w 60"/>
                <a:gd name="T13" fmla="*/ 32 h 46"/>
                <a:gd name="T14" fmla="*/ 4 w 60"/>
                <a:gd name="T15" fmla="*/ 32 h 46"/>
                <a:gd name="T16" fmla="*/ 31 w 60"/>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46">
                  <a:moveTo>
                    <a:pt x="31" y="46"/>
                  </a:moveTo>
                  <a:cubicBezTo>
                    <a:pt x="36" y="37"/>
                    <a:pt x="46" y="32"/>
                    <a:pt x="57" y="32"/>
                  </a:cubicBezTo>
                  <a:cubicBezTo>
                    <a:pt x="58" y="32"/>
                    <a:pt x="59" y="32"/>
                    <a:pt x="60" y="32"/>
                  </a:cubicBezTo>
                  <a:cubicBezTo>
                    <a:pt x="60" y="31"/>
                    <a:pt x="60" y="31"/>
                    <a:pt x="60" y="31"/>
                  </a:cubicBezTo>
                  <a:cubicBezTo>
                    <a:pt x="60" y="14"/>
                    <a:pt x="47" y="0"/>
                    <a:pt x="30" y="0"/>
                  </a:cubicBezTo>
                  <a:cubicBezTo>
                    <a:pt x="13" y="0"/>
                    <a:pt x="0" y="14"/>
                    <a:pt x="0" y="31"/>
                  </a:cubicBezTo>
                  <a:cubicBezTo>
                    <a:pt x="0" y="31"/>
                    <a:pt x="0" y="31"/>
                    <a:pt x="0" y="32"/>
                  </a:cubicBezTo>
                  <a:cubicBezTo>
                    <a:pt x="1" y="32"/>
                    <a:pt x="3" y="32"/>
                    <a:pt x="4" y="32"/>
                  </a:cubicBezTo>
                  <a:cubicBezTo>
                    <a:pt x="15" y="32"/>
                    <a:pt x="25" y="37"/>
                    <a:pt x="31" y="4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0" name="Freeform 937"/>
            <p:cNvSpPr/>
            <p:nvPr/>
          </p:nvSpPr>
          <p:spPr bwMode="auto">
            <a:xfrm>
              <a:off x="4732979" y="6592577"/>
              <a:ext cx="96535" cy="36064"/>
            </a:xfrm>
            <a:custGeom>
              <a:avLst/>
              <a:gdLst>
                <a:gd name="T0" fmla="*/ 8 w 112"/>
                <a:gd name="T1" fmla="*/ 42 h 42"/>
                <a:gd name="T2" fmla="*/ 0 w 112"/>
                <a:gd name="T3" fmla="*/ 33 h 42"/>
                <a:gd name="T4" fmla="*/ 0 w 112"/>
                <a:gd name="T5" fmla="*/ 0 h 42"/>
                <a:gd name="T6" fmla="*/ 112 w 112"/>
                <a:gd name="T7" fmla="*/ 0 h 42"/>
                <a:gd name="T8" fmla="*/ 112 w 112"/>
                <a:gd name="T9" fmla="*/ 33 h 42"/>
                <a:gd name="T10" fmla="*/ 104 w 112"/>
                <a:gd name="T11" fmla="*/ 42 h 42"/>
                <a:gd name="T12" fmla="*/ 8 w 112"/>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112" h="42">
                  <a:moveTo>
                    <a:pt x="8" y="42"/>
                  </a:moveTo>
                  <a:cubicBezTo>
                    <a:pt x="3" y="42"/>
                    <a:pt x="0" y="38"/>
                    <a:pt x="0" y="33"/>
                  </a:cubicBezTo>
                  <a:cubicBezTo>
                    <a:pt x="0" y="0"/>
                    <a:pt x="0" y="0"/>
                    <a:pt x="0" y="0"/>
                  </a:cubicBezTo>
                  <a:cubicBezTo>
                    <a:pt x="112" y="0"/>
                    <a:pt x="112" y="0"/>
                    <a:pt x="112" y="0"/>
                  </a:cubicBezTo>
                  <a:cubicBezTo>
                    <a:pt x="112" y="33"/>
                    <a:pt x="112" y="33"/>
                    <a:pt x="112" y="33"/>
                  </a:cubicBezTo>
                  <a:cubicBezTo>
                    <a:pt x="112" y="38"/>
                    <a:pt x="108" y="42"/>
                    <a:pt x="104" y="42"/>
                  </a:cubicBezTo>
                  <a:lnTo>
                    <a:pt x="8" y="4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1" name="Freeform 938"/>
            <p:cNvSpPr/>
            <p:nvPr/>
          </p:nvSpPr>
          <p:spPr bwMode="auto">
            <a:xfrm>
              <a:off x="4732250" y="6564891"/>
              <a:ext cx="52457" cy="30964"/>
            </a:xfrm>
            <a:custGeom>
              <a:avLst/>
              <a:gdLst>
                <a:gd name="T0" fmla="*/ 0 w 61"/>
                <a:gd name="T1" fmla="*/ 33 h 36"/>
                <a:gd name="T2" fmla="*/ 0 w 61"/>
                <a:gd name="T3" fmla="*/ 32 h 36"/>
                <a:gd name="T4" fmla="*/ 1 w 61"/>
                <a:gd name="T5" fmla="*/ 32 h 36"/>
                <a:gd name="T6" fmla="*/ 9 w 61"/>
                <a:gd name="T7" fmla="*/ 32 h 36"/>
                <a:gd name="T8" fmla="*/ 61 w 61"/>
                <a:gd name="T9" fmla="*/ 32 h 36"/>
                <a:gd name="T10" fmla="*/ 61 w 61"/>
                <a:gd name="T11" fmla="*/ 31 h 36"/>
                <a:gd name="T12" fmla="*/ 30 w 61"/>
                <a:gd name="T13" fmla="*/ 0 h 36"/>
                <a:gd name="T14" fmla="*/ 0 w 61"/>
                <a:gd name="T15" fmla="*/ 31 h 36"/>
                <a:gd name="T16" fmla="*/ 0 w 61"/>
                <a:gd name="T17" fmla="*/ 36 h 36"/>
                <a:gd name="T18" fmla="*/ 0 w 61"/>
                <a:gd name="T19"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36">
                  <a:moveTo>
                    <a:pt x="0" y="33"/>
                  </a:moveTo>
                  <a:cubicBezTo>
                    <a:pt x="0" y="32"/>
                    <a:pt x="0" y="32"/>
                    <a:pt x="0" y="32"/>
                  </a:cubicBezTo>
                  <a:cubicBezTo>
                    <a:pt x="1" y="32"/>
                    <a:pt x="1" y="32"/>
                    <a:pt x="1" y="32"/>
                  </a:cubicBezTo>
                  <a:cubicBezTo>
                    <a:pt x="9" y="32"/>
                    <a:pt x="9" y="32"/>
                    <a:pt x="9" y="32"/>
                  </a:cubicBezTo>
                  <a:cubicBezTo>
                    <a:pt x="61" y="32"/>
                    <a:pt x="61" y="32"/>
                    <a:pt x="61" y="32"/>
                  </a:cubicBezTo>
                  <a:cubicBezTo>
                    <a:pt x="61" y="31"/>
                    <a:pt x="61" y="31"/>
                    <a:pt x="61" y="31"/>
                  </a:cubicBezTo>
                  <a:cubicBezTo>
                    <a:pt x="61" y="14"/>
                    <a:pt x="47" y="0"/>
                    <a:pt x="30" y="0"/>
                  </a:cubicBezTo>
                  <a:cubicBezTo>
                    <a:pt x="13" y="0"/>
                    <a:pt x="0" y="14"/>
                    <a:pt x="0" y="31"/>
                  </a:cubicBezTo>
                  <a:cubicBezTo>
                    <a:pt x="0" y="33"/>
                    <a:pt x="0" y="35"/>
                    <a:pt x="0" y="36"/>
                  </a:cubicBezTo>
                  <a:lnTo>
                    <a:pt x="0" y="3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2" name="Freeform 939"/>
            <p:cNvSpPr/>
            <p:nvPr/>
          </p:nvSpPr>
          <p:spPr bwMode="auto">
            <a:xfrm>
              <a:off x="6788636" y="6298235"/>
              <a:ext cx="93257" cy="115114"/>
            </a:xfrm>
            <a:custGeom>
              <a:avLst/>
              <a:gdLst>
                <a:gd name="T0" fmla="*/ 7 w 108"/>
                <a:gd name="T1" fmla="*/ 0 h 134"/>
                <a:gd name="T2" fmla="*/ 7 w 108"/>
                <a:gd name="T3" fmla="*/ 108 h 134"/>
                <a:gd name="T4" fmla="*/ 21 w 108"/>
                <a:gd name="T5" fmla="*/ 122 h 134"/>
                <a:gd name="T6" fmla="*/ 87 w 108"/>
                <a:gd name="T7" fmla="*/ 122 h 134"/>
                <a:gd name="T8" fmla="*/ 101 w 108"/>
                <a:gd name="T9" fmla="*/ 108 h 134"/>
                <a:gd name="T10" fmla="*/ 101 w 108"/>
                <a:gd name="T11" fmla="*/ 0 h 134"/>
                <a:gd name="T12" fmla="*/ 108 w 108"/>
                <a:gd name="T13" fmla="*/ 0 h 134"/>
                <a:gd name="T14" fmla="*/ 108 w 108"/>
                <a:gd name="T15" fmla="*/ 114 h 134"/>
                <a:gd name="T16" fmla="*/ 87 w 108"/>
                <a:gd name="T17" fmla="*/ 134 h 134"/>
                <a:gd name="T18" fmla="*/ 21 w 108"/>
                <a:gd name="T19" fmla="*/ 134 h 134"/>
                <a:gd name="T20" fmla="*/ 0 w 108"/>
                <a:gd name="T21" fmla="*/ 114 h 134"/>
                <a:gd name="T22" fmla="*/ 0 w 108"/>
                <a:gd name="T23" fmla="*/ 0 h 134"/>
                <a:gd name="T24" fmla="*/ 7 w 108"/>
                <a:gd name="T25"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34">
                  <a:moveTo>
                    <a:pt x="7" y="0"/>
                  </a:moveTo>
                  <a:cubicBezTo>
                    <a:pt x="7" y="108"/>
                    <a:pt x="7" y="108"/>
                    <a:pt x="7" y="108"/>
                  </a:cubicBezTo>
                  <a:cubicBezTo>
                    <a:pt x="7" y="116"/>
                    <a:pt x="13" y="122"/>
                    <a:pt x="21" y="122"/>
                  </a:cubicBezTo>
                  <a:cubicBezTo>
                    <a:pt x="87" y="122"/>
                    <a:pt x="87" y="122"/>
                    <a:pt x="87" y="122"/>
                  </a:cubicBezTo>
                  <a:cubicBezTo>
                    <a:pt x="95" y="122"/>
                    <a:pt x="101" y="116"/>
                    <a:pt x="101" y="108"/>
                  </a:cubicBezTo>
                  <a:cubicBezTo>
                    <a:pt x="101" y="0"/>
                    <a:pt x="101" y="0"/>
                    <a:pt x="101" y="0"/>
                  </a:cubicBezTo>
                  <a:cubicBezTo>
                    <a:pt x="108" y="0"/>
                    <a:pt x="108" y="0"/>
                    <a:pt x="108" y="0"/>
                  </a:cubicBezTo>
                  <a:cubicBezTo>
                    <a:pt x="108" y="114"/>
                    <a:pt x="108" y="114"/>
                    <a:pt x="108" y="114"/>
                  </a:cubicBezTo>
                  <a:cubicBezTo>
                    <a:pt x="108" y="125"/>
                    <a:pt x="98" y="134"/>
                    <a:pt x="87" y="134"/>
                  </a:cubicBezTo>
                  <a:cubicBezTo>
                    <a:pt x="21" y="134"/>
                    <a:pt x="21" y="134"/>
                    <a:pt x="21" y="134"/>
                  </a:cubicBezTo>
                  <a:cubicBezTo>
                    <a:pt x="9" y="134"/>
                    <a:pt x="0" y="125"/>
                    <a:pt x="0" y="114"/>
                  </a:cubicBezTo>
                  <a:cubicBezTo>
                    <a:pt x="0" y="0"/>
                    <a:pt x="0" y="0"/>
                    <a:pt x="0" y="0"/>
                  </a:cubicBezTo>
                  <a:lnTo>
                    <a:pt x="7"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3" name="Freeform 940"/>
            <p:cNvSpPr/>
            <p:nvPr/>
          </p:nvSpPr>
          <p:spPr bwMode="auto">
            <a:xfrm>
              <a:off x="6798107" y="6328470"/>
              <a:ext cx="74314" cy="71400"/>
            </a:xfrm>
            <a:custGeom>
              <a:avLst/>
              <a:gdLst>
                <a:gd name="T0" fmla="*/ 76 w 86"/>
                <a:gd name="T1" fmla="*/ 83 h 83"/>
                <a:gd name="T2" fmla="*/ 86 w 86"/>
                <a:gd name="T3" fmla="*/ 73 h 83"/>
                <a:gd name="T4" fmla="*/ 86 w 86"/>
                <a:gd name="T5" fmla="*/ 0 h 83"/>
                <a:gd name="T6" fmla="*/ 0 w 86"/>
                <a:gd name="T7" fmla="*/ 0 h 83"/>
                <a:gd name="T8" fmla="*/ 0 w 86"/>
                <a:gd name="T9" fmla="*/ 73 h 83"/>
                <a:gd name="T10" fmla="*/ 10 w 86"/>
                <a:gd name="T11" fmla="*/ 83 h 83"/>
                <a:gd name="T12" fmla="*/ 76 w 86"/>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86" h="83">
                  <a:moveTo>
                    <a:pt x="76" y="83"/>
                  </a:moveTo>
                  <a:cubicBezTo>
                    <a:pt x="82" y="83"/>
                    <a:pt x="86" y="79"/>
                    <a:pt x="86" y="73"/>
                  </a:cubicBezTo>
                  <a:cubicBezTo>
                    <a:pt x="86" y="0"/>
                    <a:pt x="86" y="0"/>
                    <a:pt x="86" y="0"/>
                  </a:cubicBezTo>
                  <a:cubicBezTo>
                    <a:pt x="0" y="0"/>
                    <a:pt x="0" y="0"/>
                    <a:pt x="0" y="0"/>
                  </a:cubicBezTo>
                  <a:cubicBezTo>
                    <a:pt x="0" y="73"/>
                    <a:pt x="0" y="73"/>
                    <a:pt x="0" y="73"/>
                  </a:cubicBezTo>
                  <a:cubicBezTo>
                    <a:pt x="0" y="79"/>
                    <a:pt x="4" y="83"/>
                    <a:pt x="10" y="83"/>
                  </a:cubicBezTo>
                  <a:lnTo>
                    <a:pt x="76" y="8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4" name="Freeform 941"/>
            <p:cNvSpPr/>
            <p:nvPr/>
          </p:nvSpPr>
          <p:spPr bwMode="auto">
            <a:xfrm>
              <a:off x="6803571" y="6350692"/>
              <a:ext cx="34243" cy="34607"/>
            </a:xfrm>
            <a:custGeom>
              <a:avLst/>
              <a:gdLst>
                <a:gd name="T0" fmla="*/ 39 w 40"/>
                <a:gd name="T1" fmla="*/ 26 h 40"/>
                <a:gd name="T2" fmla="*/ 35 w 40"/>
                <a:gd name="T3" fmla="*/ 33 h 40"/>
                <a:gd name="T4" fmla="*/ 14 w 40"/>
                <a:gd name="T5" fmla="*/ 39 h 40"/>
                <a:gd name="T6" fmla="*/ 7 w 40"/>
                <a:gd name="T7" fmla="*/ 35 h 40"/>
                <a:gd name="T8" fmla="*/ 1 w 40"/>
                <a:gd name="T9" fmla="*/ 13 h 40"/>
                <a:gd name="T10" fmla="*/ 5 w 40"/>
                <a:gd name="T11" fmla="*/ 6 h 40"/>
                <a:gd name="T12" fmla="*/ 27 w 40"/>
                <a:gd name="T13" fmla="*/ 1 h 40"/>
                <a:gd name="T14" fmla="*/ 34 w 40"/>
                <a:gd name="T15" fmla="*/ 5 h 40"/>
                <a:gd name="T16" fmla="*/ 39 w 40"/>
                <a:gd name="T17"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0">
                  <a:moveTo>
                    <a:pt x="39" y="26"/>
                  </a:moveTo>
                  <a:cubicBezTo>
                    <a:pt x="40" y="29"/>
                    <a:pt x="38" y="33"/>
                    <a:pt x="35" y="33"/>
                  </a:cubicBezTo>
                  <a:cubicBezTo>
                    <a:pt x="14" y="39"/>
                    <a:pt x="14" y="39"/>
                    <a:pt x="14" y="39"/>
                  </a:cubicBezTo>
                  <a:cubicBezTo>
                    <a:pt x="11" y="40"/>
                    <a:pt x="7" y="38"/>
                    <a:pt x="7" y="35"/>
                  </a:cubicBezTo>
                  <a:cubicBezTo>
                    <a:pt x="1" y="13"/>
                    <a:pt x="1" y="13"/>
                    <a:pt x="1" y="13"/>
                  </a:cubicBezTo>
                  <a:cubicBezTo>
                    <a:pt x="0" y="10"/>
                    <a:pt x="2" y="7"/>
                    <a:pt x="5" y="6"/>
                  </a:cubicBezTo>
                  <a:cubicBezTo>
                    <a:pt x="27" y="1"/>
                    <a:pt x="27" y="1"/>
                    <a:pt x="27" y="1"/>
                  </a:cubicBezTo>
                  <a:cubicBezTo>
                    <a:pt x="30" y="0"/>
                    <a:pt x="33" y="2"/>
                    <a:pt x="34" y="5"/>
                  </a:cubicBezTo>
                  <a:lnTo>
                    <a:pt x="39"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5" name="Freeform 942"/>
            <p:cNvSpPr/>
            <p:nvPr/>
          </p:nvSpPr>
          <p:spPr bwMode="auto">
            <a:xfrm>
              <a:off x="6828343" y="6361985"/>
              <a:ext cx="32786" cy="33514"/>
            </a:xfrm>
            <a:custGeom>
              <a:avLst/>
              <a:gdLst>
                <a:gd name="T0" fmla="*/ 33 w 38"/>
                <a:gd name="T1" fmla="*/ 34 h 39"/>
                <a:gd name="T2" fmla="*/ 27 w 38"/>
                <a:gd name="T3" fmla="*/ 39 h 39"/>
                <a:gd name="T4" fmla="*/ 5 w 38"/>
                <a:gd name="T5" fmla="*/ 34 h 39"/>
                <a:gd name="T6" fmla="*/ 0 w 38"/>
                <a:gd name="T7" fmla="*/ 27 h 39"/>
                <a:gd name="T8" fmla="*/ 5 w 38"/>
                <a:gd name="T9" fmla="*/ 6 h 39"/>
                <a:gd name="T10" fmla="*/ 12 w 38"/>
                <a:gd name="T11" fmla="*/ 1 h 39"/>
                <a:gd name="T12" fmla="*/ 33 w 38"/>
                <a:gd name="T13" fmla="*/ 6 h 39"/>
                <a:gd name="T14" fmla="*/ 38 w 38"/>
                <a:gd name="T15" fmla="*/ 12 h 39"/>
                <a:gd name="T16" fmla="*/ 33 w 38"/>
                <a:gd name="T1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33" y="34"/>
                  </a:moveTo>
                  <a:cubicBezTo>
                    <a:pt x="33" y="37"/>
                    <a:pt x="30" y="39"/>
                    <a:pt x="27" y="39"/>
                  </a:cubicBezTo>
                  <a:cubicBezTo>
                    <a:pt x="5" y="34"/>
                    <a:pt x="5" y="34"/>
                    <a:pt x="5" y="34"/>
                  </a:cubicBezTo>
                  <a:cubicBezTo>
                    <a:pt x="2" y="33"/>
                    <a:pt x="0" y="30"/>
                    <a:pt x="0" y="27"/>
                  </a:cubicBezTo>
                  <a:cubicBezTo>
                    <a:pt x="5" y="6"/>
                    <a:pt x="5" y="6"/>
                    <a:pt x="5" y="6"/>
                  </a:cubicBezTo>
                  <a:cubicBezTo>
                    <a:pt x="5" y="2"/>
                    <a:pt x="9" y="0"/>
                    <a:pt x="12" y="1"/>
                  </a:cubicBezTo>
                  <a:cubicBezTo>
                    <a:pt x="33" y="6"/>
                    <a:pt x="33" y="6"/>
                    <a:pt x="33" y="6"/>
                  </a:cubicBezTo>
                  <a:cubicBezTo>
                    <a:pt x="36" y="6"/>
                    <a:pt x="38" y="9"/>
                    <a:pt x="38" y="12"/>
                  </a:cubicBezTo>
                  <a:lnTo>
                    <a:pt x="33" y="3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6" name="Freeform 943"/>
            <p:cNvSpPr/>
            <p:nvPr/>
          </p:nvSpPr>
          <p:spPr bwMode="auto">
            <a:xfrm>
              <a:off x="6830164" y="6363442"/>
              <a:ext cx="7650" cy="17486"/>
            </a:xfrm>
            <a:custGeom>
              <a:avLst/>
              <a:gdLst>
                <a:gd name="T0" fmla="*/ 4 w 9"/>
                <a:gd name="T1" fmla="*/ 18 h 20"/>
                <a:gd name="T2" fmla="*/ 8 w 9"/>
                <a:gd name="T3" fmla="*/ 11 h 20"/>
                <a:gd name="T4" fmla="*/ 5 w 9"/>
                <a:gd name="T5" fmla="*/ 0 h 20"/>
                <a:gd name="T6" fmla="*/ 3 w 9"/>
                <a:gd name="T7" fmla="*/ 4 h 20"/>
                <a:gd name="T8" fmla="*/ 0 w 9"/>
                <a:gd name="T9" fmla="*/ 20 h 20"/>
                <a:gd name="T10" fmla="*/ 4 w 9"/>
                <a:gd name="T11" fmla="*/ 18 h 20"/>
              </a:gdLst>
              <a:ahLst/>
              <a:cxnLst>
                <a:cxn ang="0">
                  <a:pos x="T0" y="T1"/>
                </a:cxn>
                <a:cxn ang="0">
                  <a:pos x="T2" y="T3"/>
                </a:cxn>
                <a:cxn ang="0">
                  <a:pos x="T4" y="T5"/>
                </a:cxn>
                <a:cxn ang="0">
                  <a:pos x="T6" y="T7"/>
                </a:cxn>
                <a:cxn ang="0">
                  <a:pos x="T8" y="T9"/>
                </a:cxn>
                <a:cxn ang="0">
                  <a:pos x="T10" y="T11"/>
                </a:cxn>
              </a:cxnLst>
              <a:rect l="0" t="0" r="r" b="b"/>
              <a:pathLst>
                <a:path w="9" h="20">
                  <a:moveTo>
                    <a:pt x="4" y="18"/>
                  </a:moveTo>
                  <a:cubicBezTo>
                    <a:pt x="7" y="18"/>
                    <a:pt x="9" y="14"/>
                    <a:pt x="8" y="11"/>
                  </a:cubicBezTo>
                  <a:cubicBezTo>
                    <a:pt x="5" y="0"/>
                    <a:pt x="5" y="0"/>
                    <a:pt x="5" y="0"/>
                  </a:cubicBezTo>
                  <a:cubicBezTo>
                    <a:pt x="4" y="1"/>
                    <a:pt x="3" y="2"/>
                    <a:pt x="3" y="4"/>
                  </a:cubicBezTo>
                  <a:cubicBezTo>
                    <a:pt x="0" y="20"/>
                    <a:pt x="0" y="20"/>
                    <a:pt x="0" y="20"/>
                  </a:cubicBezTo>
                  <a:lnTo>
                    <a:pt x="4" y="1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7" name="Freeform 944"/>
            <p:cNvSpPr/>
            <p:nvPr/>
          </p:nvSpPr>
          <p:spPr bwMode="auto">
            <a:xfrm>
              <a:off x="7027242" y="3082696"/>
              <a:ext cx="25136" cy="17121"/>
            </a:xfrm>
            <a:custGeom>
              <a:avLst/>
              <a:gdLst>
                <a:gd name="T0" fmla="*/ 0 w 69"/>
                <a:gd name="T1" fmla="*/ 47 h 47"/>
                <a:gd name="T2" fmla="*/ 69 w 69"/>
                <a:gd name="T3" fmla="*/ 0 h 47"/>
                <a:gd name="T4" fmla="*/ 69 w 69"/>
                <a:gd name="T5" fmla="*/ 47 h 47"/>
                <a:gd name="T6" fmla="*/ 0 w 69"/>
                <a:gd name="T7" fmla="*/ 47 h 47"/>
              </a:gdLst>
              <a:ahLst/>
              <a:cxnLst>
                <a:cxn ang="0">
                  <a:pos x="T0" y="T1"/>
                </a:cxn>
                <a:cxn ang="0">
                  <a:pos x="T2" y="T3"/>
                </a:cxn>
                <a:cxn ang="0">
                  <a:pos x="T4" y="T5"/>
                </a:cxn>
                <a:cxn ang="0">
                  <a:pos x="T6" y="T7"/>
                </a:cxn>
              </a:cxnLst>
              <a:rect l="0" t="0" r="r" b="b"/>
              <a:pathLst>
                <a:path w="69" h="47">
                  <a:moveTo>
                    <a:pt x="0" y="47"/>
                  </a:moveTo>
                  <a:lnTo>
                    <a:pt x="69" y="0"/>
                  </a:lnTo>
                  <a:lnTo>
                    <a:pt x="69" y="47"/>
                  </a:lnTo>
                  <a:lnTo>
                    <a:pt x="0" y="47"/>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8" name="Freeform 945"/>
            <p:cNvSpPr/>
            <p:nvPr/>
          </p:nvSpPr>
          <p:spPr bwMode="auto">
            <a:xfrm>
              <a:off x="7111027" y="3214931"/>
              <a:ext cx="12021" cy="32057"/>
            </a:xfrm>
            <a:custGeom>
              <a:avLst/>
              <a:gdLst>
                <a:gd name="T0" fmla="*/ 0 w 33"/>
                <a:gd name="T1" fmla="*/ 59 h 88"/>
                <a:gd name="T2" fmla="*/ 28 w 33"/>
                <a:gd name="T3" fmla="*/ 88 h 88"/>
                <a:gd name="T4" fmla="*/ 33 w 33"/>
                <a:gd name="T5" fmla="*/ 0 h 88"/>
                <a:gd name="T6" fmla="*/ 0 w 33"/>
                <a:gd name="T7" fmla="*/ 59 h 88"/>
              </a:gdLst>
              <a:ahLst/>
              <a:cxnLst>
                <a:cxn ang="0">
                  <a:pos x="T0" y="T1"/>
                </a:cxn>
                <a:cxn ang="0">
                  <a:pos x="T2" y="T3"/>
                </a:cxn>
                <a:cxn ang="0">
                  <a:pos x="T4" y="T5"/>
                </a:cxn>
                <a:cxn ang="0">
                  <a:pos x="T6" y="T7"/>
                </a:cxn>
              </a:cxnLst>
              <a:rect l="0" t="0" r="r" b="b"/>
              <a:pathLst>
                <a:path w="33" h="88">
                  <a:moveTo>
                    <a:pt x="0" y="59"/>
                  </a:moveTo>
                  <a:lnTo>
                    <a:pt x="28" y="88"/>
                  </a:lnTo>
                  <a:lnTo>
                    <a:pt x="33" y="0"/>
                  </a:lnTo>
                  <a:lnTo>
                    <a:pt x="0" y="5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89" name="Freeform 946"/>
            <p:cNvSpPr/>
            <p:nvPr/>
          </p:nvSpPr>
          <p:spPr bwMode="auto">
            <a:xfrm>
              <a:off x="7111027" y="3200360"/>
              <a:ext cx="79778" cy="36064"/>
            </a:xfrm>
            <a:custGeom>
              <a:avLst/>
              <a:gdLst>
                <a:gd name="T0" fmla="*/ 182 w 219"/>
                <a:gd name="T1" fmla="*/ 0 h 99"/>
                <a:gd name="T2" fmla="*/ 219 w 219"/>
                <a:gd name="T3" fmla="*/ 17 h 99"/>
                <a:gd name="T4" fmla="*/ 0 w 219"/>
                <a:gd name="T5" fmla="*/ 99 h 99"/>
                <a:gd name="T6" fmla="*/ 2 w 219"/>
                <a:gd name="T7" fmla="*/ 3 h 99"/>
                <a:gd name="T8" fmla="*/ 182 w 219"/>
                <a:gd name="T9" fmla="*/ 0 h 99"/>
              </a:gdLst>
              <a:ahLst/>
              <a:cxnLst>
                <a:cxn ang="0">
                  <a:pos x="T0" y="T1"/>
                </a:cxn>
                <a:cxn ang="0">
                  <a:pos x="T2" y="T3"/>
                </a:cxn>
                <a:cxn ang="0">
                  <a:pos x="T4" y="T5"/>
                </a:cxn>
                <a:cxn ang="0">
                  <a:pos x="T6" y="T7"/>
                </a:cxn>
                <a:cxn ang="0">
                  <a:pos x="T8" y="T9"/>
                </a:cxn>
              </a:cxnLst>
              <a:rect l="0" t="0" r="r" b="b"/>
              <a:pathLst>
                <a:path w="219" h="99">
                  <a:moveTo>
                    <a:pt x="182" y="0"/>
                  </a:moveTo>
                  <a:lnTo>
                    <a:pt x="219" y="17"/>
                  </a:lnTo>
                  <a:lnTo>
                    <a:pt x="0" y="99"/>
                  </a:lnTo>
                  <a:lnTo>
                    <a:pt x="2" y="3"/>
                  </a:lnTo>
                  <a:lnTo>
                    <a:pt x="18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0" name="Freeform 947"/>
            <p:cNvSpPr/>
            <p:nvPr/>
          </p:nvSpPr>
          <p:spPr bwMode="auto">
            <a:xfrm>
              <a:off x="7027242" y="3097996"/>
              <a:ext cx="175949" cy="111835"/>
            </a:xfrm>
            <a:custGeom>
              <a:avLst/>
              <a:gdLst>
                <a:gd name="T0" fmla="*/ 0 w 483"/>
                <a:gd name="T1" fmla="*/ 5 h 307"/>
                <a:gd name="T2" fmla="*/ 483 w 483"/>
                <a:gd name="T3" fmla="*/ 0 h 307"/>
                <a:gd name="T4" fmla="*/ 449 w 483"/>
                <a:gd name="T5" fmla="*/ 298 h 307"/>
                <a:gd name="T6" fmla="*/ 33 w 483"/>
                <a:gd name="T7" fmla="*/ 307 h 307"/>
                <a:gd name="T8" fmla="*/ 0 w 483"/>
                <a:gd name="T9" fmla="*/ 5 h 307"/>
              </a:gdLst>
              <a:ahLst/>
              <a:cxnLst>
                <a:cxn ang="0">
                  <a:pos x="T0" y="T1"/>
                </a:cxn>
                <a:cxn ang="0">
                  <a:pos x="T2" y="T3"/>
                </a:cxn>
                <a:cxn ang="0">
                  <a:pos x="T4" y="T5"/>
                </a:cxn>
                <a:cxn ang="0">
                  <a:pos x="T6" y="T7"/>
                </a:cxn>
                <a:cxn ang="0">
                  <a:pos x="T8" y="T9"/>
                </a:cxn>
              </a:cxnLst>
              <a:rect l="0" t="0" r="r" b="b"/>
              <a:pathLst>
                <a:path w="483" h="307">
                  <a:moveTo>
                    <a:pt x="0" y="5"/>
                  </a:moveTo>
                  <a:lnTo>
                    <a:pt x="483" y="0"/>
                  </a:lnTo>
                  <a:lnTo>
                    <a:pt x="449" y="298"/>
                  </a:lnTo>
                  <a:lnTo>
                    <a:pt x="33" y="307"/>
                  </a:lnTo>
                  <a:lnTo>
                    <a:pt x="0" y="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1" name="Freeform 948"/>
            <p:cNvSpPr>
              <a:spLocks noEditPoints="1"/>
            </p:cNvSpPr>
            <p:nvPr/>
          </p:nvSpPr>
          <p:spPr bwMode="auto">
            <a:xfrm>
              <a:off x="6469158" y="6267999"/>
              <a:ext cx="136242" cy="159192"/>
            </a:xfrm>
            <a:custGeom>
              <a:avLst/>
              <a:gdLst>
                <a:gd name="T0" fmla="*/ 85 w 158"/>
                <a:gd name="T1" fmla="*/ 106 h 185"/>
                <a:gd name="T2" fmla="*/ 106 w 158"/>
                <a:gd name="T3" fmla="*/ 0 h 185"/>
                <a:gd name="T4" fmla="*/ 51 w 158"/>
                <a:gd name="T5" fmla="*/ 0 h 185"/>
                <a:gd name="T6" fmla="*/ 72 w 158"/>
                <a:gd name="T7" fmla="*/ 106 h 185"/>
                <a:gd name="T8" fmla="*/ 72 w 158"/>
                <a:gd name="T9" fmla="*/ 164 h 185"/>
                <a:gd name="T10" fmla="*/ 41 w 158"/>
                <a:gd name="T11" fmla="*/ 185 h 185"/>
                <a:gd name="T12" fmla="*/ 116 w 158"/>
                <a:gd name="T13" fmla="*/ 185 h 185"/>
                <a:gd name="T14" fmla="*/ 85 w 158"/>
                <a:gd name="T15" fmla="*/ 164 h 185"/>
                <a:gd name="T16" fmla="*/ 85 w 158"/>
                <a:gd name="T17" fmla="*/ 106 h 185"/>
                <a:gd name="T18" fmla="*/ 74 w 158"/>
                <a:gd name="T19" fmla="*/ 91 h 185"/>
                <a:gd name="T20" fmla="*/ 48 w 158"/>
                <a:gd name="T21" fmla="*/ 42 h 185"/>
                <a:gd name="T22" fmla="*/ 109 w 158"/>
                <a:gd name="T23" fmla="*/ 42 h 185"/>
                <a:gd name="T24" fmla="*/ 83 w 158"/>
                <a:gd name="T25" fmla="*/ 91 h 185"/>
                <a:gd name="T26" fmla="*/ 74 w 158"/>
                <a:gd name="T27" fmla="*/ 9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85">
                  <a:moveTo>
                    <a:pt x="85" y="106"/>
                  </a:moveTo>
                  <a:cubicBezTo>
                    <a:pt x="158" y="100"/>
                    <a:pt x="106" y="0"/>
                    <a:pt x="106" y="0"/>
                  </a:cubicBezTo>
                  <a:cubicBezTo>
                    <a:pt x="51" y="0"/>
                    <a:pt x="51" y="0"/>
                    <a:pt x="51" y="0"/>
                  </a:cubicBezTo>
                  <a:cubicBezTo>
                    <a:pt x="51" y="0"/>
                    <a:pt x="0" y="100"/>
                    <a:pt x="72" y="106"/>
                  </a:cubicBezTo>
                  <a:cubicBezTo>
                    <a:pt x="72" y="164"/>
                    <a:pt x="72" y="164"/>
                    <a:pt x="72" y="164"/>
                  </a:cubicBezTo>
                  <a:cubicBezTo>
                    <a:pt x="41" y="185"/>
                    <a:pt x="41" y="185"/>
                    <a:pt x="41" y="185"/>
                  </a:cubicBezTo>
                  <a:cubicBezTo>
                    <a:pt x="116" y="185"/>
                    <a:pt x="116" y="185"/>
                    <a:pt x="116" y="185"/>
                  </a:cubicBezTo>
                  <a:cubicBezTo>
                    <a:pt x="85" y="164"/>
                    <a:pt x="85" y="164"/>
                    <a:pt x="85" y="164"/>
                  </a:cubicBezTo>
                  <a:lnTo>
                    <a:pt x="85" y="106"/>
                  </a:lnTo>
                  <a:close/>
                  <a:moveTo>
                    <a:pt x="74" y="91"/>
                  </a:moveTo>
                  <a:cubicBezTo>
                    <a:pt x="43" y="89"/>
                    <a:pt x="43" y="63"/>
                    <a:pt x="48" y="42"/>
                  </a:cubicBezTo>
                  <a:cubicBezTo>
                    <a:pt x="109" y="42"/>
                    <a:pt x="109" y="42"/>
                    <a:pt x="109" y="42"/>
                  </a:cubicBezTo>
                  <a:cubicBezTo>
                    <a:pt x="114" y="63"/>
                    <a:pt x="114" y="89"/>
                    <a:pt x="83" y="91"/>
                  </a:cubicBezTo>
                  <a:lnTo>
                    <a:pt x="74" y="9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2" name="Freeform 949"/>
            <p:cNvSpPr/>
            <p:nvPr/>
          </p:nvSpPr>
          <p:spPr bwMode="auto">
            <a:xfrm>
              <a:off x="7368212" y="6487663"/>
              <a:ext cx="20764" cy="61928"/>
            </a:xfrm>
            <a:custGeom>
              <a:avLst/>
              <a:gdLst>
                <a:gd name="T0" fmla="*/ 24 w 24"/>
                <a:gd name="T1" fmla="*/ 72 h 72"/>
                <a:gd name="T2" fmla="*/ 15 w 24"/>
                <a:gd name="T3" fmla="*/ 0 h 72"/>
                <a:gd name="T4" fmla="*/ 0 w 24"/>
                <a:gd name="T5" fmla="*/ 2 h 72"/>
                <a:gd name="T6" fmla="*/ 10 w 24"/>
                <a:gd name="T7" fmla="*/ 70 h 72"/>
                <a:gd name="T8" fmla="*/ 24 w 24"/>
                <a:gd name="T9" fmla="*/ 72 h 72"/>
              </a:gdLst>
              <a:ahLst/>
              <a:cxnLst>
                <a:cxn ang="0">
                  <a:pos x="T0" y="T1"/>
                </a:cxn>
                <a:cxn ang="0">
                  <a:pos x="T2" y="T3"/>
                </a:cxn>
                <a:cxn ang="0">
                  <a:pos x="T4" y="T5"/>
                </a:cxn>
                <a:cxn ang="0">
                  <a:pos x="T6" y="T7"/>
                </a:cxn>
                <a:cxn ang="0">
                  <a:pos x="T8" y="T9"/>
                </a:cxn>
              </a:cxnLst>
              <a:rect l="0" t="0" r="r" b="b"/>
              <a:pathLst>
                <a:path w="24" h="72">
                  <a:moveTo>
                    <a:pt x="24" y="72"/>
                  </a:moveTo>
                  <a:cubicBezTo>
                    <a:pt x="15" y="0"/>
                    <a:pt x="15" y="0"/>
                    <a:pt x="15" y="0"/>
                  </a:cubicBezTo>
                  <a:cubicBezTo>
                    <a:pt x="0" y="2"/>
                    <a:pt x="0" y="2"/>
                    <a:pt x="0" y="2"/>
                  </a:cubicBezTo>
                  <a:cubicBezTo>
                    <a:pt x="10" y="70"/>
                    <a:pt x="10" y="70"/>
                    <a:pt x="10" y="70"/>
                  </a:cubicBezTo>
                  <a:cubicBezTo>
                    <a:pt x="14" y="71"/>
                    <a:pt x="19" y="71"/>
                    <a:pt x="24" y="7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3" name="Freeform 950"/>
            <p:cNvSpPr/>
            <p:nvPr/>
          </p:nvSpPr>
          <p:spPr bwMode="auto">
            <a:xfrm>
              <a:off x="7364934" y="6523727"/>
              <a:ext cx="7650" cy="24043"/>
            </a:xfrm>
            <a:custGeom>
              <a:avLst/>
              <a:gdLst>
                <a:gd name="T0" fmla="*/ 0 w 9"/>
                <a:gd name="T1" fmla="*/ 26 h 28"/>
                <a:gd name="T2" fmla="*/ 9 w 9"/>
                <a:gd name="T3" fmla="*/ 28 h 28"/>
                <a:gd name="T4" fmla="*/ 5 w 9"/>
                <a:gd name="T5" fmla="*/ 0 h 28"/>
                <a:gd name="T6" fmla="*/ 0 w 9"/>
                <a:gd name="T7" fmla="*/ 26 h 28"/>
              </a:gdLst>
              <a:ahLst/>
              <a:cxnLst>
                <a:cxn ang="0">
                  <a:pos x="T0" y="T1"/>
                </a:cxn>
                <a:cxn ang="0">
                  <a:pos x="T2" y="T3"/>
                </a:cxn>
                <a:cxn ang="0">
                  <a:pos x="T4" y="T5"/>
                </a:cxn>
                <a:cxn ang="0">
                  <a:pos x="T6" y="T7"/>
                </a:cxn>
              </a:cxnLst>
              <a:rect l="0" t="0" r="r" b="b"/>
              <a:pathLst>
                <a:path w="9" h="28">
                  <a:moveTo>
                    <a:pt x="0" y="26"/>
                  </a:moveTo>
                  <a:cubicBezTo>
                    <a:pt x="3" y="27"/>
                    <a:pt x="6" y="27"/>
                    <a:pt x="9" y="28"/>
                  </a:cubicBezTo>
                  <a:cubicBezTo>
                    <a:pt x="5" y="0"/>
                    <a:pt x="5" y="0"/>
                    <a:pt x="5" y="0"/>
                  </a:cubicBezTo>
                  <a:lnTo>
                    <a:pt x="0" y="2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4" name="Freeform 951"/>
            <p:cNvSpPr/>
            <p:nvPr/>
          </p:nvSpPr>
          <p:spPr bwMode="auto">
            <a:xfrm>
              <a:off x="7388976" y="6494584"/>
              <a:ext cx="13114" cy="55007"/>
            </a:xfrm>
            <a:custGeom>
              <a:avLst/>
              <a:gdLst>
                <a:gd name="T0" fmla="*/ 0 w 36"/>
                <a:gd name="T1" fmla="*/ 56 h 151"/>
                <a:gd name="T2" fmla="*/ 10 w 36"/>
                <a:gd name="T3" fmla="*/ 151 h 151"/>
                <a:gd name="T4" fmla="*/ 36 w 36"/>
                <a:gd name="T5" fmla="*/ 30 h 151"/>
                <a:gd name="T6" fmla="*/ 36 w 36"/>
                <a:gd name="T7" fmla="*/ 2 h 151"/>
                <a:gd name="T8" fmla="*/ 3 w 36"/>
                <a:gd name="T9" fmla="*/ 0 h 151"/>
                <a:gd name="T10" fmla="*/ 0 w 36"/>
                <a:gd name="T11" fmla="*/ 56 h 151"/>
              </a:gdLst>
              <a:ahLst/>
              <a:cxnLst>
                <a:cxn ang="0">
                  <a:pos x="T0" y="T1"/>
                </a:cxn>
                <a:cxn ang="0">
                  <a:pos x="T2" y="T3"/>
                </a:cxn>
                <a:cxn ang="0">
                  <a:pos x="T4" y="T5"/>
                </a:cxn>
                <a:cxn ang="0">
                  <a:pos x="T6" y="T7"/>
                </a:cxn>
                <a:cxn ang="0">
                  <a:pos x="T8" y="T9"/>
                </a:cxn>
                <a:cxn ang="0">
                  <a:pos x="T10" y="T11"/>
                </a:cxn>
              </a:cxnLst>
              <a:rect l="0" t="0" r="r" b="b"/>
              <a:pathLst>
                <a:path w="36" h="151">
                  <a:moveTo>
                    <a:pt x="0" y="56"/>
                  </a:moveTo>
                  <a:lnTo>
                    <a:pt x="10" y="151"/>
                  </a:lnTo>
                  <a:lnTo>
                    <a:pt x="36" y="30"/>
                  </a:lnTo>
                  <a:lnTo>
                    <a:pt x="36" y="2"/>
                  </a:lnTo>
                  <a:lnTo>
                    <a:pt x="3" y="0"/>
                  </a:lnTo>
                  <a:lnTo>
                    <a:pt x="0" y="5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5" name="Freeform 952"/>
            <p:cNvSpPr/>
            <p:nvPr/>
          </p:nvSpPr>
          <p:spPr bwMode="auto">
            <a:xfrm>
              <a:off x="7396626" y="6491670"/>
              <a:ext cx="25136" cy="57921"/>
            </a:xfrm>
            <a:custGeom>
              <a:avLst/>
              <a:gdLst>
                <a:gd name="T0" fmla="*/ 15 w 29"/>
                <a:gd name="T1" fmla="*/ 0 h 67"/>
                <a:gd name="T2" fmla="*/ 4 w 29"/>
                <a:gd name="T3" fmla="*/ 45 h 67"/>
                <a:gd name="T4" fmla="*/ 0 w 29"/>
                <a:gd name="T5" fmla="*/ 67 h 67"/>
                <a:gd name="T6" fmla="*/ 1 w 29"/>
                <a:gd name="T7" fmla="*/ 67 h 67"/>
                <a:gd name="T8" fmla="*/ 14 w 29"/>
                <a:gd name="T9" fmla="*/ 67 h 67"/>
                <a:gd name="T10" fmla="*/ 29 w 29"/>
                <a:gd name="T11" fmla="*/ 3 h 67"/>
                <a:gd name="T12" fmla="*/ 15 w 29"/>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29" h="67">
                  <a:moveTo>
                    <a:pt x="15" y="0"/>
                  </a:moveTo>
                  <a:cubicBezTo>
                    <a:pt x="4" y="45"/>
                    <a:pt x="4" y="45"/>
                    <a:pt x="4" y="45"/>
                  </a:cubicBezTo>
                  <a:cubicBezTo>
                    <a:pt x="0" y="67"/>
                    <a:pt x="0" y="67"/>
                    <a:pt x="0" y="67"/>
                  </a:cubicBezTo>
                  <a:cubicBezTo>
                    <a:pt x="0" y="67"/>
                    <a:pt x="1" y="67"/>
                    <a:pt x="1" y="67"/>
                  </a:cubicBezTo>
                  <a:cubicBezTo>
                    <a:pt x="6" y="67"/>
                    <a:pt x="10" y="67"/>
                    <a:pt x="14" y="67"/>
                  </a:cubicBezTo>
                  <a:cubicBezTo>
                    <a:pt x="29" y="3"/>
                    <a:pt x="29" y="3"/>
                    <a:pt x="29" y="3"/>
                  </a:cubicBezTo>
                  <a:lnTo>
                    <a:pt x="15"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6" name="Freeform 953"/>
            <p:cNvSpPr/>
            <p:nvPr/>
          </p:nvSpPr>
          <p:spPr bwMode="auto">
            <a:xfrm>
              <a:off x="7413019" y="6524455"/>
              <a:ext cx="13114" cy="24043"/>
            </a:xfrm>
            <a:custGeom>
              <a:avLst/>
              <a:gdLst>
                <a:gd name="T0" fmla="*/ 0 w 15"/>
                <a:gd name="T1" fmla="*/ 28 h 28"/>
                <a:gd name="T2" fmla="*/ 15 w 15"/>
                <a:gd name="T3" fmla="*/ 26 h 28"/>
                <a:gd name="T4" fmla="*/ 7 w 15"/>
                <a:gd name="T5" fmla="*/ 0 h 28"/>
                <a:gd name="T6" fmla="*/ 0 w 15"/>
                <a:gd name="T7" fmla="*/ 28 h 28"/>
              </a:gdLst>
              <a:ahLst/>
              <a:cxnLst>
                <a:cxn ang="0">
                  <a:pos x="T0" y="T1"/>
                </a:cxn>
                <a:cxn ang="0">
                  <a:pos x="T2" y="T3"/>
                </a:cxn>
                <a:cxn ang="0">
                  <a:pos x="T4" y="T5"/>
                </a:cxn>
                <a:cxn ang="0">
                  <a:pos x="T6" y="T7"/>
                </a:cxn>
              </a:cxnLst>
              <a:rect l="0" t="0" r="r" b="b"/>
              <a:pathLst>
                <a:path w="15" h="28">
                  <a:moveTo>
                    <a:pt x="0" y="28"/>
                  </a:moveTo>
                  <a:cubicBezTo>
                    <a:pt x="6" y="28"/>
                    <a:pt x="10" y="27"/>
                    <a:pt x="15" y="26"/>
                  </a:cubicBezTo>
                  <a:cubicBezTo>
                    <a:pt x="7" y="0"/>
                    <a:pt x="7" y="0"/>
                    <a:pt x="7" y="0"/>
                  </a:cubicBezTo>
                  <a:lnTo>
                    <a:pt x="0" y="2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7" name="Freeform 954"/>
            <p:cNvSpPr/>
            <p:nvPr/>
          </p:nvSpPr>
          <p:spPr bwMode="auto">
            <a:xfrm>
              <a:off x="7421033" y="6500413"/>
              <a:ext cx="18943" cy="45536"/>
            </a:xfrm>
            <a:custGeom>
              <a:avLst/>
              <a:gdLst>
                <a:gd name="T0" fmla="*/ 4 w 22"/>
                <a:gd name="T1" fmla="*/ 0 h 53"/>
                <a:gd name="T2" fmla="*/ 0 w 22"/>
                <a:gd name="T3" fmla="*/ 20 h 53"/>
                <a:gd name="T4" fmla="*/ 10 w 22"/>
                <a:gd name="T5" fmla="*/ 53 h 53"/>
                <a:gd name="T6" fmla="*/ 22 w 22"/>
                <a:gd name="T7" fmla="*/ 51 h 53"/>
                <a:gd name="T8" fmla="*/ 4 w 22"/>
                <a:gd name="T9" fmla="*/ 0 h 53"/>
              </a:gdLst>
              <a:ahLst/>
              <a:cxnLst>
                <a:cxn ang="0">
                  <a:pos x="T0" y="T1"/>
                </a:cxn>
                <a:cxn ang="0">
                  <a:pos x="T2" y="T3"/>
                </a:cxn>
                <a:cxn ang="0">
                  <a:pos x="T4" y="T5"/>
                </a:cxn>
                <a:cxn ang="0">
                  <a:pos x="T6" y="T7"/>
                </a:cxn>
                <a:cxn ang="0">
                  <a:pos x="T8" y="T9"/>
                </a:cxn>
              </a:cxnLst>
              <a:rect l="0" t="0" r="r" b="b"/>
              <a:pathLst>
                <a:path w="22" h="53">
                  <a:moveTo>
                    <a:pt x="4" y="0"/>
                  </a:moveTo>
                  <a:cubicBezTo>
                    <a:pt x="0" y="20"/>
                    <a:pt x="0" y="20"/>
                    <a:pt x="0" y="20"/>
                  </a:cubicBezTo>
                  <a:cubicBezTo>
                    <a:pt x="10" y="53"/>
                    <a:pt x="10" y="53"/>
                    <a:pt x="10" y="53"/>
                  </a:cubicBezTo>
                  <a:cubicBezTo>
                    <a:pt x="15" y="52"/>
                    <a:pt x="18" y="52"/>
                    <a:pt x="22" y="51"/>
                  </a:cubicBezTo>
                  <a:lnTo>
                    <a:pt x="4"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8" name="Freeform 955"/>
            <p:cNvSpPr/>
            <p:nvPr/>
          </p:nvSpPr>
          <p:spPr bwMode="auto">
            <a:xfrm>
              <a:off x="7441433" y="6502234"/>
              <a:ext cx="23314" cy="40436"/>
            </a:xfrm>
            <a:custGeom>
              <a:avLst/>
              <a:gdLst>
                <a:gd name="T0" fmla="*/ 2 w 27"/>
                <a:gd name="T1" fmla="*/ 32 h 47"/>
                <a:gd name="T2" fmla="*/ 0 w 27"/>
                <a:gd name="T3" fmla="*/ 40 h 47"/>
                <a:gd name="T4" fmla="*/ 2 w 27"/>
                <a:gd name="T5" fmla="*/ 47 h 47"/>
                <a:gd name="T6" fmla="*/ 2 w 27"/>
                <a:gd name="T7" fmla="*/ 47 h 47"/>
                <a:gd name="T8" fmla="*/ 13 w 27"/>
                <a:gd name="T9" fmla="*/ 44 h 47"/>
                <a:gd name="T10" fmla="*/ 27 w 27"/>
                <a:gd name="T11" fmla="*/ 5 h 47"/>
                <a:gd name="T12" fmla="*/ 14 w 27"/>
                <a:gd name="T13" fmla="*/ 0 h 47"/>
                <a:gd name="T14" fmla="*/ 2 w 27"/>
                <a:gd name="T15" fmla="*/ 32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47">
                  <a:moveTo>
                    <a:pt x="2" y="32"/>
                  </a:moveTo>
                  <a:cubicBezTo>
                    <a:pt x="0" y="40"/>
                    <a:pt x="0" y="40"/>
                    <a:pt x="0" y="40"/>
                  </a:cubicBezTo>
                  <a:cubicBezTo>
                    <a:pt x="2" y="47"/>
                    <a:pt x="2" y="47"/>
                    <a:pt x="2" y="47"/>
                  </a:cubicBezTo>
                  <a:cubicBezTo>
                    <a:pt x="2" y="47"/>
                    <a:pt x="2" y="47"/>
                    <a:pt x="2" y="47"/>
                  </a:cubicBezTo>
                  <a:cubicBezTo>
                    <a:pt x="7" y="46"/>
                    <a:pt x="10" y="45"/>
                    <a:pt x="13" y="44"/>
                  </a:cubicBezTo>
                  <a:cubicBezTo>
                    <a:pt x="27" y="5"/>
                    <a:pt x="27" y="5"/>
                    <a:pt x="27" y="5"/>
                  </a:cubicBezTo>
                  <a:cubicBezTo>
                    <a:pt x="14" y="0"/>
                    <a:pt x="14" y="0"/>
                    <a:pt x="14" y="0"/>
                  </a:cubicBezTo>
                  <a:lnTo>
                    <a:pt x="2" y="3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99" name="Freeform 956"/>
            <p:cNvSpPr/>
            <p:nvPr/>
          </p:nvSpPr>
          <p:spPr bwMode="auto">
            <a:xfrm>
              <a:off x="7350362" y="6510613"/>
              <a:ext cx="17121" cy="34607"/>
            </a:xfrm>
            <a:custGeom>
              <a:avLst/>
              <a:gdLst>
                <a:gd name="T0" fmla="*/ 13 w 20"/>
                <a:gd name="T1" fmla="*/ 40 h 40"/>
                <a:gd name="T2" fmla="*/ 20 w 20"/>
                <a:gd name="T3" fmla="*/ 3 h 40"/>
                <a:gd name="T4" fmla="*/ 7 w 20"/>
                <a:gd name="T5" fmla="*/ 0 h 40"/>
                <a:gd name="T6" fmla="*/ 0 w 20"/>
                <a:gd name="T7" fmla="*/ 37 h 40"/>
                <a:gd name="T8" fmla="*/ 13 w 20"/>
                <a:gd name="T9" fmla="*/ 40 h 40"/>
              </a:gdLst>
              <a:ahLst/>
              <a:cxnLst>
                <a:cxn ang="0">
                  <a:pos x="T0" y="T1"/>
                </a:cxn>
                <a:cxn ang="0">
                  <a:pos x="T2" y="T3"/>
                </a:cxn>
                <a:cxn ang="0">
                  <a:pos x="T4" y="T5"/>
                </a:cxn>
                <a:cxn ang="0">
                  <a:pos x="T6" y="T7"/>
                </a:cxn>
                <a:cxn ang="0">
                  <a:pos x="T8" y="T9"/>
                </a:cxn>
              </a:cxnLst>
              <a:rect l="0" t="0" r="r" b="b"/>
              <a:pathLst>
                <a:path w="20" h="40">
                  <a:moveTo>
                    <a:pt x="13" y="40"/>
                  </a:moveTo>
                  <a:cubicBezTo>
                    <a:pt x="20" y="3"/>
                    <a:pt x="20" y="3"/>
                    <a:pt x="20" y="3"/>
                  </a:cubicBezTo>
                  <a:cubicBezTo>
                    <a:pt x="7" y="0"/>
                    <a:pt x="7" y="0"/>
                    <a:pt x="7" y="0"/>
                  </a:cubicBezTo>
                  <a:cubicBezTo>
                    <a:pt x="0" y="37"/>
                    <a:pt x="0" y="37"/>
                    <a:pt x="0" y="37"/>
                  </a:cubicBezTo>
                  <a:cubicBezTo>
                    <a:pt x="3" y="38"/>
                    <a:pt x="8" y="39"/>
                    <a:pt x="13" y="4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0" name="Freeform 957"/>
            <p:cNvSpPr/>
            <p:nvPr/>
          </p:nvSpPr>
          <p:spPr bwMode="auto">
            <a:xfrm>
              <a:off x="7329598" y="6497863"/>
              <a:ext cx="19671" cy="42986"/>
            </a:xfrm>
            <a:custGeom>
              <a:avLst/>
              <a:gdLst>
                <a:gd name="T0" fmla="*/ 19 w 23"/>
                <a:gd name="T1" fmla="*/ 50 h 50"/>
                <a:gd name="T2" fmla="*/ 23 w 23"/>
                <a:gd name="T3" fmla="*/ 31 h 50"/>
                <a:gd name="T4" fmla="*/ 14 w 23"/>
                <a:gd name="T5" fmla="*/ 0 h 50"/>
                <a:gd name="T6" fmla="*/ 0 w 23"/>
                <a:gd name="T7" fmla="*/ 4 h 50"/>
                <a:gd name="T8" fmla="*/ 12 w 23"/>
                <a:gd name="T9" fmla="*/ 48 h 50"/>
                <a:gd name="T10" fmla="*/ 19 w 23"/>
                <a:gd name="T11" fmla="*/ 50 h 50"/>
              </a:gdLst>
              <a:ahLst/>
              <a:cxnLst>
                <a:cxn ang="0">
                  <a:pos x="T0" y="T1"/>
                </a:cxn>
                <a:cxn ang="0">
                  <a:pos x="T2" y="T3"/>
                </a:cxn>
                <a:cxn ang="0">
                  <a:pos x="T4" y="T5"/>
                </a:cxn>
                <a:cxn ang="0">
                  <a:pos x="T6" y="T7"/>
                </a:cxn>
                <a:cxn ang="0">
                  <a:pos x="T8" y="T9"/>
                </a:cxn>
                <a:cxn ang="0">
                  <a:pos x="T10" y="T11"/>
                </a:cxn>
              </a:cxnLst>
              <a:rect l="0" t="0" r="r" b="b"/>
              <a:pathLst>
                <a:path w="23" h="50">
                  <a:moveTo>
                    <a:pt x="19" y="50"/>
                  </a:moveTo>
                  <a:cubicBezTo>
                    <a:pt x="23" y="31"/>
                    <a:pt x="23" y="31"/>
                    <a:pt x="23" y="31"/>
                  </a:cubicBezTo>
                  <a:cubicBezTo>
                    <a:pt x="14" y="0"/>
                    <a:pt x="14" y="0"/>
                    <a:pt x="14" y="0"/>
                  </a:cubicBezTo>
                  <a:cubicBezTo>
                    <a:pt x="0" y="4"/>
                    <a:pt x="0" y="4"/>
                    <a:pt x="0" y="4"/>
                  </a:cubicBezTo>
                  <a:cubicBezTo>
                    <a:pt x="12" y="48"/>
                    <a:pt x="12" y="48"/>
                    <a:pt x="12" y="48"/>
                  </a:cubicBezTo>
                  <a:cubicBezTo>
                    <a:pt x="14" y="48"/>
                    <a:pt x="19" y="50"/>
                    <a:pt x="19" y="5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1" name="Freeform 958"/>
            <p:cNvSpPr/>
            <p:nvPr/>
          </p:nvSpPr>
          <p:spPr bwMode="auto">
            <a:xfrm>
              <a:off x="7430505" y="6490941"/>
              <a:ext cx="13843" cy="39707"/>
            </a:xfrm>
            <a:custGeom>
              <a:avLst/>
              <a:gdLst>
                <a:gd name="T0" fmla="*/ 28 w 38"/>
                <a:gd name="T1" fmla="*/ 92 h 109"/>
                <a:gd name="T2" fmla="*/ 38 w 38"/>
                <a:gd name="T3" fmla="*/ 5 h 109"/>
                <a:gd name="T4" fmla="*/ 2 w 38"/>
                <a:gd name="T5" fmla="*/ 0 h 109"/>
                <a:gd name="T6" fmla="*/ 0 w 38"/>
                <a:gd name="T7" fmla="*/ 38 h 109"/>
                <a:gd name="T8" fmla="*/ 23 w 38"/>
                <a:gd name="T9" fmla="*/ 109 h 109"/>
                <a:gd name="T10" fmla="*/ 28 w 38"/>
                <a:gd name="T11" fmla="*/ 92 h 109"/>
              </a:gdLst>
              <a:ahLst/>
              <a:cxnLst>
                <a:cxn ang="0">
                  <a:pos x="T0" y="T1"/>
                </a:cxn>
                <a:cxn ang="0">
                  <a:pos x="T2" y="T3"/>
                </a:cxn>
                <a:cxn ang="0">
                  <a:pos x="T4" y="T5"/>
                </a:cxn>
                <a:cxn ang="0">
                  <a:pos x="T6" y="T7"/>
                </a:cxn>
                <a:cxn ang="0">
                  <a:pos x="T8" y="T9"/>
                </a:cxn>
                <a:cxn ang="0">
                  <a:pos x="T10" y="T11"/>
                </a:cxn>
              </a:cxnLst>
              <a:rect l="0" t="0" r="r" b="b"/>
              <a:pathLst>
                <a:path w="38" h="109">
                  <a:moveTo>
                    <a:pt x="28" y="92"/>
                  </a:moveTo>
                  <a:lnTo>
                    <a:pt x="38" y="5"/>
                  </a:lnTo>
                  <a:lnTo>
                    <a:pt x="2" y="0"/>
                  </a:lnTo>
                  <a:lnTo>
                    <a:pt x="0" y="38"/>
                  </a:lnTo>
                  <a:lnTo>
                    <a:pt x="23" y="109"/>
                  </a:lnTo>
                  <a:lnTo>
                    <a:pt x="28" y="9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2" name="Freeform 959"/>
            <p:cNvSpPr/>
            <p:nvPr/>
          </p:nvSpPr>
          <p:spPr bwMode="auto">
            <a:xfrm>
              <a:off x="7328870" y="6537570"/>
              <a:ext cx="135878" cy="107464"/>
            </a:xfrm>
            <a:custGeom>
              <a:avLst/>
              <a:gdLst>
                <a:gd name="T0" fmla="*/ 0 w 158"/>
                <a:gd name="T1" fmla="*/ 0 h 125"/>
                <a:gd name="T2" fmla="*/ 20 w 158"/>
                <a:gd name="T3" fmla="*/ 125 h 125"/>
                <a:gd name="T4" fmla="*/ 137 w 158"/>
                <a:gd name="T5" fmla="*/ 125 h 125"/>
                <a:gd name="T6" fmla="*/ 158 w 158"/>
                <a:gd name="T7" fmla="*/ 1 h 125"/>
                <a:gd name="T8" fmla="*/ 80 w 158"/>
                <a:gd name="T9" fmla="*/ 18 h 125"/>
                <a:gd name="T10" fmla="*/ 0 w 158"/>
                <a:gd name="T11" fmla="*/ 0 h 125"/>
              </a:gdLst>
              <a:ahLst/>
              <a:cxnLst>
                <a:cxn ang="0">
                  <a:pos x="T0" y="T1"/>
                </a:cxn>
                <a:cxn ang="0">
                  <a:pos x="T2" y="T3"/>
                </a:cxn>
                <a:cxn ang="0">
                  <a:pos x="T4" y="T5"/>
                </a:cxn>
                <a:cxn ang="0">
                  <a:pos x="T6" y="T7"/>
                </a:cxn>
                <a:cxn ang="0">
                  <a:pos x="T8" y="T9"/>
                </a:cxn>
                <a:cxn ang="0">
                  <a:pos x="T10" y="T11"/>
                </a:cxn>
              </a:cxnLst>
              <a:rect l="0" t="0" r="r" b="b"/>
              <a:pathLst>
                <a:path w="158" h="125">
                  <a:moveTo>
                    <a:pt x="0" y="0"/>
                  </a:moveTo>
                  <a:cubicBezTo>
                    <a:pt x="20" y="125"/>
                    <a:pt x="20" y="125"/>
                    <a:pt x="20" y="125"/>
                  </a:cubicBezTo>
                  <a:cubicBezTo>
                    <a:pt x="137" y="125"/>
                    <a:pt x="137" y="125"/>
                    <a:pt x="137" y="125"/>
                  </a:cubicBezTo>
                  <a:cubicBezTo>
                    <a:pt x="158" y="1"/>
                    <a:pt x="158" y="1"/>
                    <a:pt x="158" y="1"/>
                  </a:cubicBezTo>
                  <a:cubicBezTo>
                    <a:pt x="155" y="3"/>
                    <a:pt x="124" y="18"/>
                    <a:pt x="80" y="18"/>
                  </a:cubicBezTo>
                  <a:cubicBezTo>
                    <a:pt x="37" y="18"/>
                    <a:pt x="3" y="2"/>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3" name="Oval 960"/>
            <p:cNvSpPr>
              <a:spLocks noChangeArrowheads="1"/>
            </p:cNvSpPr>
            <p:nvPr/>
          </p:nvSpPr>
          <p:spPr bwMode="auto">
            <a:xfrm>
              <a:off x="5591597" y="6809326"/>
              <a:ext cx="155914" cy="156642"/>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4" name="Freeform 961"/>
            <p:cNvSpPr/>
            <p:nvPr/>
          </p:nvSpPr>
          <p:spPr bwMode="auto">
            <a:xfrm>
              <a:off x="5653525" y="6845754"/>
              <a:ext cx="66300" cy="61928"/>
            </a:xfrm>
            <a:custGeom>
              <a:avLst/>
              <a:gdLst>
                <a:gd name="T0" fmla="*/ 21 w 77"/>
                <a:gd name="T1" fmla="*/ 0 h 72"/>
                <a:gd name="T2" fmla="*/ 14 w 77"/>
                <a:gd name="T3" fmla="*/ 4 h 72"/>
                <a:gd name="T4" fmla="*/ 1 w 77"/>
                <a:gd name="T5" fmla="*/ 31 h 72"/>
                <a:gd name="T6" fmla="*/ 1 w 77"/>
                <a:gd name="T7" fmla="*/ 39 h 72"/>
                <a:gd name="T8" fmla="*/ 17 w 77"/>
                <a:gd name="T9" fmla="*/ 68 h 72"/>
                <a:gd name="T10" fmla="*/ 23 w 77"/>
                <a:gd name="T11" fmla="*/ 72 h 72"/>
                <a:gd name="T12" fmla="*/ 56 w 77"/>
                <a:gd name="T13" fmla="*/ 71 h 72"/>
                <a:gd name="T14" fmla="*/ 62 w 77"/>
                <a:gd name="T15" fmla="*/ 67 h 72"/>
                <a:gd name="T16" fmla="*/ 76 w 77"/>
                <a:gd name="T17" fmla="*/ 40 h 72"/>
                <a:gd name="T18" fmla="*/ 75 w 77"/>
                <a:gd name="T19" fmla="*/ 33 h 72"/>
                <a:gd name="T20" fmla="*/ 59 w 77"/>
                <a:gd name="T21" fmla="*/ 4 h 72"/>
                <a:gd name="T22" fmla="*/ 52 w 77"/>
                <a:gd name="T23" fmla="*/ 0 h 72"/>
                <a:gd name="T24" fmla="*/ 21 w 77"/>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2">
                  <a:moveTo>
                    <a:pt x="21" y="0"/>
                  </a:moveTo>
                  <a:cubicBezTo>
                    <a:pt x="18" y="0"/>
                    <a:pt x="15" y="2"/>
                    <a:pt x="14" y="4"/>
                  </a:cubicBezTo>
                  <a:cubicBezTo>
                    <a:pt x="1" y="31"/>
                    <a:pt x="1" y="31"/>
                    <a:pt x="1" y="31"/>
                  </a:cubicBezTo>
                  <a:cubicBezTo>
                    <a:pt x="0" y="34"/>
                    <a:pt x="0" y="37"/>
                    <a:pt x="1" y="39"/>
                  </a:cubicBezTo>
                  <a:cubicBezTo>
                    <a:pt x="17" y="68"/>
                    <a:pt x="17" y="68"/>
                    <a:pt x="17" y="68"/>
                  </a:cubicBezTo>
                  <a:cubicBezTo>
                    <a:pt x="18" y="70"/>
                    <a:pt x="21" y="72"/>
                    <a:pt x="23" y="72"/>
                  </a:cubicBezTo>
                  <a:cubicBezTo>
                    <a:pt x="56" y="71"/>
                    <a:pt x="56" y="71"/>
                    <a:pt x="56" y="71"/>
                  </a:cubicBezTo>
                  <a:cubicBezTo>
                    <a:pt x="58" y="71"/>
                    <a:pt x="61" y="69"/>
                    <a:pt x="62" y="67"/>
                  </a:cubicBezTo>
                  <a:cubicBezTo>
                    <a:pt x="76" y="40"/>
                    <a:pt x="76" y="40"/>
                    <a:pt x="76" y="40"/>
                  </a:cubicBezTo>
                  <a:cubicBezTo>
                    <a:pt x="77" y="38"/>
                    <a:pt x="77" y="35"/>
                    <a:pt x="75" y="33"/>
                  </a:cubicBezTo>
                  <a:cubicBezTo>
                    <a:pt x="59" y="4"/>
                    <a:pt x="59" y="4"/>
                    <a:pt x="59" y="4"/>
                  </a:cubicBezTo>
                  <a:cubicBezTo>
                    <a:pt x="57" y="1"/>
                    <a:pt x="54" y="0"/>
                    <a:pt x="52" y="0"/>
                  </a:cubicBezTo>
                  <a:lnTo>
                    <a:pt x="2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5" name="Freeform 962"/>
            <p:cNvSpPr/>
            <p:nvPr/>
          </p:nvSpPr>
          <p:spPr bwMode="auto">
            <a:xfrm>
              <a:off x="5657168" y="6907683"/>
              <a:ext cx="54278" cy="44807"/>
            </a:xfrm>
            <a:custGeom>
              <a:avLst/>
              <a:gdLst>
                <a:gd name="T0" fmla="*/ 20 w 63"/>
                <a:gd name="T1" fmla="*/ 1 h 52"/>
                <a:gd name="T2" fmla="*/ 13 w 63"/>
                <a:gd name="T3" fmla="*/ 5 h 52"/>
                <a:gd name="T4" fmla="*/ 1 w 63"/>
                <a:gd name="T5" fmla="*/ 30 h 52"/>
                <a:gd name="T6" fmla="*/ 3 w 63"/>
                <a:gd name="T7" fmla="*/ 37 h 52"/>
                <a:gd name="T8" fmla="*/ 27 w 63"/>
                <a:gd name="T9" fmla="*/ 51 h 52"/>
                <a:gd name="T10" fmla="*/ 34 w 63"/>
                <a:gd name="T11" fmla="*/ 51 h 52"/>
                <a:gd name="T12" fmla="*/ 60 w 63"/>
                <a:gd name="T13" fmla="*/ 36 h 52"/>
                <a:gd name="T14" fmla="*/ 63 w 63"/>
                <a:gd name="T15" fmla="*/ 30 h 52"/>
                <a:gd name="T16" fmla="*/ 57 w 63"/>
                <a:gd name="T17" fmla="*/ 4 h 52"/>
                <a:gd name="T18" fmla="*/ 52 w 63"/>
                <a:gd name="T19" fmla="*/ 0 h 52"/>
                <a:gd name="T20" fmla="*/ 20 w 63"/>
                <a:gd name="T21"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52">
                  <a:moveTo>
                    <a:pt x="20" y="1"/>
                  </a:moveTo>
                  <a:cubicBezTo>
                    <a:pt x="17" y="1"/>
                    <a:pt x="14" y="2"/>
                    <a:pt x="13" y="5"/>
                  </a:cubicBezTo>
                  <a:cubicBezTo>
                    <a:pt x="1" y="30"/>
                    <a:pt x="1" y="30"/>
                    <a:pt x="1" y="30"/>
                  </a:cubicBezTo>
                  <a:cubicBezTo>
                    <a:pt x="0" y="32"/>
                    <a:pt x="1" y="35"/>
                    <a:pt x="3" y="37"/>
                  </a:cubicBezTo>
                  <a:cubicBezTo>
                    <a:pt x="27" y="51"/>
                    <a:pt x="27" y="51"/>
                    <a:pt x="27" y="51"/>
                  </a:cubicBezTo>
                  <a:cubicBezTo>
                    <a:pt x="29" y="52"/>
                    <a:pt x="32" y="52"/>
                    <a:pt x="34" y="51"/>
                  </a:cubicBezTo>
                  <a:cubicBezTo>
                    <a:pt x="60" y="36"/>
                    <a:pt x="60" y="36"/>
                    <a:pt x="60" y="36"/>
                  </a:cubicBezTo>
                  <a:cubicBezTo>
                    <a:pt x="62" y="35"/>
                    <a:pt x="63" y="32"/>
                    <a:pt x="63" y="30"/>
                  </a:cubicBezTo>
                  <a:cubicBezTo>
                    <a:pt x="57" y="4"/>
                    <a:pt x="57" y="4"/>
                    <a:pt x="57" y="4"/>
                  </a:cubicBezTo>
                  <a:cubicBezTo>
                    <a:pt x="57" y="2"/>
                    <a:pt x="54" y="0"/>
                    <a:pt x="52" y="0"/>
                  </a:cubicBezTo>
                  <a:lnTo>
                    <a:pt x="20" y="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6" name="Freeform 963"/>
            <p:cNvSpPr/>
            <p:nvPr/>
          </p:nvSpPr>
          <p:spPr bwMode="auto">
            <a:xfrm>
              <a:off x="5607990" y="6876718"/>
              <a:ext cx="61200" cy="60107"/>
            </a:xfrm>
            <a:custGeom>
              <a:avLst/>
              <a:gdLst>
                <a:gd name="T0" fmla="*/ 19 w 71"/>
                <a:gd name="T1" fmla="*/ 1 h 70"/>
                <a:gd name="T2" fmla="*/ 12 w 71"/>
                <a:gd name="T3" fmla="*/ 5 h 70"/>
                <a:gd name="T4" fmla="*/ 1 w 71"/>
                <a:gd name="T5" fmla="*/ 29 h 70"/>
                <a:gd name="T6" fmla="*/ 1 w 71"/>
                <a:gd name="T7" fmla="*/ 37 h 70"/>
                <a:gd name="T8" fmla="*/ 18 w 71"/>
                <a:gd name="T9" fmla="*/ 65 h 70"/>
                <a:gd name="T10" fmla="*/ 25 w 71"/>
                <a:gd name="T11" fmla="*/ 69 h 70"/>
                <a:gd name="T12" fmla="*/ 52 w 71"/>
                <a:gd name="T13" fmla="*/ 70 h 70"/>
                <a:gd name="T14" fmla="*/ 58 w 71"/>
                <a:gd name="T15" fmla="*/ 66 h 70"/>
                <a:gd name="T16" fmla="*/ 70 w 71"/>
                <a:gd name="T17" fmla="*/ 40 h 70"/>
                <a:gd name="T18" fmla="*/ 69 w 71"/>
                <a:gd name="T19" fmla="*/ 33 h 70"/>
                <a:gd name="T20" fmla="*/ 54 w 71"/>
                <a:gd name="T21" fmla="*/ 4 h 70"/>
                <a:gd name="T22" fmla="*/ 47 w 71"/>
                <a:gd name="T23" fmla="*/ 0 h 70"/>
                <a:gd name="T24" fmla="*/ 19 w 71"/>
                <a:gd name="T25"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70">
                  <a:moveTo>
                    <a:pt x="19" y="1"/>
                  </a:moveTo>
                  <a:cubicBezTo>
                    <a:pt x="16" y="1"/>
                    <a:pt x="13" y="3"/>
                    <a:pt x="12" y="5"/>
                  </a:cubicBezTo>
                  <a:cubicBezTo>
                    <a:pt x="1" y="29"/>
                    <a:pt x="1" y="29"/>
                    <a:pt x="1" y="29"/>
                  </a:cubicBezTo>
                  <a:cubicBezTo>
                    <a:pt x="0" y="31"/>
                    <a:pt x="0" y="35"/>
                    <a:pt x="1" y="37"/>
                  </a:cubicBezTo>
                  <a:cubicBezTo>
                    <a:pt x="18" y="65"/>
                    <a:pt x="18" y="65"/>
                    <a:pt x="18" y="65"/>
                  </a:cubicBezTo>
                  <a:cubicBezTo>
                    <a:pt x="20" y="67"/>
                    <a:pt x="23" y="68"/>
                    <a:pt x="25" y="69"/>
                  </a:cubicBezTo>
                  <a:cubicBezTo>
                    <a:pt x="52" y="70"/>
                    <a:pt x="52" y="70"/>
                    <a:pt x="52" y="70"/>
                  </a:cubicBezTo>
                  <a:cubicBezTo>
                    <a:pt x="54" y="70"/>
                    <a:pt x="57" y="68"/>
                    <a:pt x="58" y="66"/>
                  </a:cubicBezTo>
                  <a:cubicBezTo>
                    <a:pt x="70" y="40"/>
                    <a:pt x="70" y="40"/>
                    <a:pt x="70" y="40"/>
                  </a:cubicBezTo>
                  <a:cubicBezTo>
                    <a:pt x="71" y="38"/>
                    <a:pt x="71" y="35"/>
                    <a:pt x="69" y="33"/>
                  </a:cubicBezTo>
                  <a:cubicBezTo>
                    <a:pt x="54" y="4"/>
                    <a:pt x="54" y="4"/>
                    <a:pt x="54" y="4"/>
                  </a:cubicBezTo>
                  <a:cubicBezTo>
                    <a:pt x="53" y="2"/>
                    <a:pt x="50" y="0"/>
                    <a:pt x="47" y="0"/>
                  </a:cubicBezTo>
                  <a:lnTo>
                    <a:pt x="1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7" name="Freeform 964"/>
            <p:cNvSpPr/>
            <p:nvPr/>
          </p:nvSpPr>
          <p:spPr bwMode="auto">
            <a:xfrm>
              <a:off x="5618554" y="6827540"/>
              <a:ext cx="48086" cy="49907"/>
            </a:xfrm>
            <a:custGeom>
              <a:avLst/>
              <a:gdLst>
                <a:gd name="T0" fmla="*/ 3 w 56"/>
                <a:gd name="T1" fmla="*/ 19 h 58"/>
                <a:gd name="T2" fmla="*/ 0 w 56"/>
                <a:gd name="T3" fmla="*/ 26 h 58"/>
                <a:gd name="T4" fmla="*/ 2 w 56"/>
                <a:gd name="T5" fmla="*/ 53 h 58"/>
                <a:gd name="T6" fmla="*/ 6 w 56"/>
                <a:gd name="T7" fmla="*/ 58 h 58"/>
                <a:gd name="T8" fmla="*/ 35 w 56"/>
                <a:gd name="T9" fmla="*/ 56 h 58"/>
                <a:gd name="T10" fmla="*/ 42 w 56"/>
                <a:gd name="T11" fmla="*/ 52 h 58"/>
                <a:gd name="T12" fmla="*/ 55 w 56"/>
                <a:gd name="T13" fmla="*/ 25 h 58"/>
                <a:gd name="T14" fmla="*/ 53 w 56"/>
                <a:gd name="T15" fmla="*/ 18 h 58"/>
                <a:gd name="T16" fmla="*/ 36 w 56"/>
                <a:gd name="T17" fmla="*/ 2 h 58"/>
                <a:gd name="T18" fmla="*/ 29 w 56"/>
                <a:gd name="T19" fmla="*/ 2 h 58"/>
                <a:gd name="T20" fmla="*/ 3 w 56"/>
                <a:gd name="T21"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8">
                  <a:moveTo>
                    <a:pt x="3" y="19"/>
                  </a:moveTo>
                  <a:cubicBezTo>
                    <a:pt x="1" y="20"/>
                    <a:pt x="0" y="24"/>
                    <a:pt x="0" y="26"/>
                  </a:cubicBezTo>
                  <a:cubicBezTo>
                    <a:pt x="2" y="53"/>
                    <a:pt x="2" y="53"/>
                    <a:pt x="2" y="53"/>
                  </a:cubicBezTo>
                  <a:cubicBezTo>
                    <a:pt x="2" y="56"/>
                    <a:pt x="4" y="58"/>
                    <a:pt x="6" y="58"/>
                  </a:cubicBezTo>
                  <a:cubicBezTo>
                    <a:pt x="35" y="56"/>
                    <a:pt x="35" y="56"/>
                    <a:pt x="35" y="56"/>
                  </a:cubicBezTo>
                  <a:cubicBezTo>
                    <a:pt x="38" y="56"/>
                    <a:pt x="41" y="54"/>
                    <a:pt x="42" y="52"/>
                  </a:cubicBezTo>
                  <a:cubicBezTo>
                    <a:pt x="55" y="25"/>
                    <a:pt x="55" y="25"/>
                    <a:pt x="55" y="25"/>
                  </a:cubicBezTo>
                  <a:cubicBezTo>
                    <a:pt x="56" y="22"/>
                    <a:pt x="55" y="19"/>
                    <a:pt x="53" y="18"/>
                  </a:cubicBezTo>
                  <a:cubicBezTo>
                    <a:pt x="36" y="2"/>
                    <a:pt x="36" y="2"/>
                    <a:pt x="36" y="2"/>
                  </a:cubicBezTo>
                  <a:cubicBezTo>
                    <a:pt x="34" y="1"/>
                    <a:pt x="31" y="0"/>
                    <a:pt x="29" y="2"/>
                  </a:cubicBezTo>
                  <a:lnTo>
                    <a:pt x="3" y="1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8" name="Freeform 965"/>
            <p:cNvSpPr/>
            <p:nvPr/>
          </p:nvSpPr>
          <p:spPr bwMode="auto">
            <a:xfrm>
              <a:off x="5703797" y="6831911"/>
              <a:ext cx="37886" cy="44807"/>
            </a:xfrm>
            <a:custGeom>
              <a:avLst/>
              <a:gdLst>
                <a:gd name="T0" fmla="*/ 2 w 44"/>
                <a:gd name="T1" fmla="*/ 12 h 52"/>
                <a:gd name="T2" fmla="*/ 1 w 44"/>
                <a:gd name="T3" fmla="*/ 19 h 52"/>
                <a:gd name="T4" fmla="*/ 18 w 44"/>
                <a:gd name="T5" fmla="*/ 48 h 52"/>
                <a:gd name="T6" fmla="*/ 25 w 44"/>
                <a:gd name="T7" fmla="*/ 52 h 52"/>
                <a:gd name="T8" fmla="*/ 40 w 44"/>
                <a:gd name="T9" fmla="*/ 51 h 52"/>
                <a:gd name="T10" fmla="*/ 43 w 44"/>
                <a:gd name="T11" fmla="*/ 47 h 52"/>
                <a:gd name="T12" fmla="*/ 40 w 44"/>
                <a:gd name="T13" fmla="*/ 25 h 52"/>
                <a:gd name="T14" fmla="*/ 39 w 44"/>
                <a:gd name="T15" fmla="*/ 20 h 52"/>
                <a:gd name="T16" fmla="*/ 35 w 44"/>
                <a:gd name="T17" fmla="*/ 15 h 52"/>
                <a:gd name="T18" fmla="*/ 16 w 44"/>
                <a:gd name="T19" fmla="*/ 1 h 52"/>
                <a:gd name="T20" fmla="*/ 9 w 44"/>
                <a:gd name="T21" fmla="*/ 2 h 52"/>
                <a:gd name="T22" fmla="*/ 2 w 44"/>
                <a:gd name="T23"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52">
                  <a:moveTo>
                    <a:pt x="2" y="12"/>
                  </a:moveTo>
                  <a:cubicBezTo>
                    <a:pt x="0" y="14"/>
                    <a:pt x="0" y="17"/>
                    <a:pt x="1" y="19"/>
                  </a:cubicBezTo>
                  <a:cubicBezTo>
                    <a:pt x="18" y="48"/>
                    <a:pt x="18" y="48"/>
                    <a:pt x="18" y="48"/>
                  </a:cubicBezTo>
                  <a:cubicBezTo>
                    <a:pt x="19" y="51"/>
                    <a:pt x="22" y="52"/>
                    <a:pt x="25" y="52"/>
                  </a:cubicBezTo>
                  <a:cubicBezTo>
                    <a:pt x="40" y="51"/>
                    <a:pt x="40" y="51"/>
                    <a:pt x="40" y="51"/>
                  </a:cubicBezTo>
                  <a:cubicBezTo>
                    <a:pt x="42" y="51"/>
                    <a:pt x="44" y="49"/>
                    <a:pt x="43" y="47"/>
                  </a:cubicBezTo>
                  <a:cubicBezTo>
                    <a:pt x="40" y="25"/>
                    <a:pt x="40" y="25"/>
                    <a:pt x="40" y="25"/>
                  </a:cubicBezTo>
                  <a:cubicBezTo>
                    <a:pt x="40" y="23"/>
                    <a:pt x="40" y="20"/>
                    <a:pt x="39" y="20"/>
                  </a:cubicBezTo>
                  <a:cubicBezTo>
                    <a:pt x="39" y="19"/>
                    <a:pt x="36" y="17"/>
                    <a:pt x="35" y="15"/>
                  </a:cubicBezTo>
                  <a:cubicBezTo>
                    <a:pt x="16" y="1"/>
                    <a:pt x="16" y="1"/>
                    <a:pt x="16" y="1"/>
                  </a:cubicBezTo>
                  <a:cubicBezTo>
                    <a:pt x="14" y="0"/>
                    <a:pt x="11" y="0"/>
                    <a:pt x="9" y="2"/>
                  </a:cubicBezTo>
                  <a:lnTo>
                    <a:pt x="2" y="1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09" name="Freeform 966"/>
            <p:cNvSpPr/>
            <p:nvPr/>
          </p:nvSpPr>
          <p:spPr bwMode="auto">
            <a:xfrm>
              <a:off x="5593419" y="6902583"/>
              <a:ext cx="30964" cy="46264"/>
            </a:xfrm>
            <a:custGeom>
              <a:avLst/>
              <a:gdLst>
                <a:gd name="T0" fmla="*/ 36 w 36"/>
                <a:gd name="T1" fmla="*/ 43 h 54"/>
                <a:gd name="T2" fmla="*/ 35 w 36"/>
                <a:gd name="T3" fmla="*/ 35 h 54"/>
                <a:gd name="T4" fmla="*/ 18 w 36"/>
                <a:gd name="T5" fmla="*/ 7 h 54"/>
                <a:gd name="T6" fmla="*/ 11 w 36"/>
                <a:gd name="T7" fmla="*/ 2 h 54"/>
                <a:gd name="T8" fmla="*/ 0 w 36"/>
                <a:gd name="T9" fmla="*/ 4 h 54"/>
                <a:gd name="T10" fmla="*/ 33 w 36"/>
                <a:gd name="T11" fmla="*/ 54 h 54"/>
                <a:gd name="T12" fmla="*/ 34 w 36"/>
                <a:gd name="T13" fmla="*/ 50 h 54"/>
                <a:gd name="T14" fmla="*/ 36 w 36"/>
                <a:gd name="T15" fmla="*/ 43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54">
                  <a:moveTo>
                    <a:pt x="36" y="43"/>
                  </a:moveTo>
                  <a:cubicBezTo>
                    <a:pt x="36" y="41"/>
                    <a:pt x="36" y="37"/>
                    <a:pt x="35" y="35"/>
                  </a:cubicBezTo>
                  <a:cubicBezTo>
                    <a:pt x="18" y="7"/>
                    <a:pt x="18" y="7"/>
                    <a:pt x="18" y="7"/>
                  </a:cubicBezTo>
                  <a:cubicBezTo>
                    <a:pt x="16" y="5"/>
                    <a:pt x="14" y="3"/>
                    <a:pt x="11" y="2"/>
                  </a:cubicBezTo>
                  <a:cubicBezTo>
                    <a:pt x="9" y="2"/>
                    <a:pt x="0" y="0"/>
                    <a:pt x="0" y="4"/>
                  </a:cubicBezTo>
                  <a:cubicBezTo>
                    <a:pt x="8" y="36"/>
                    <a:pt x="33" y="54"/>
                    <a:pt x="33" y="54"/>
                  </a:cubicBezTo>
                  <a:cubicBezTo>
                    <a:pt x="33" y="54"/>
                    <a:pt x="33" y="53"/>
                    <a:pt x="34" y="50"/>
                  </a:cubicBezTo>
                  <a:lnTo>
                    <a:pt x="36" y="4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0" name="Freeform 967"/>
            <p:cNvSpPr/>
            <p:nvPr/>
          </p:nvSpPr>
          <p:spPr bwMode="auto">
            <a:xfrm>
              <a:off x="5591597" y="6846483"/>
              <a:ext cx="27686" cy="57557"/>
            </a:xfrm>
            <a:custGeom>
              <a:avLst/>
              <a:gdLst>
                <a:gd name="T0" fmla="*/ 30 w 32"/>
                <a:gd name="T1" fmla="*/ 40 h 67"/>
                <a:gd name="T2" fmla="*/ 32 w 32"/>
                <a:gd name="T3" fmla="*/ 32 h 67"/>
                <a:gd name="T4" fmla="*/ 30 w 32"/>
                <a:gd name="T5" fmla="*/ 4 h 67"/>
                <a:gd name="T6" fmla="*/ 26 w 32"/>
                <a:gd name="T7" fmla="*/ 0 h 67"/>
                <a:gd name="T8" fmla="*/ 11 w 32"/>
                <a:gd name="T9" fmla="*/ 5 h 67"/>
                <a:gd name="T10" fmla="*/ 0 w 32"/>
                <a:gd name="T11" fmla="*/ 48 h 67"/>
                <a:gd name="T12" fmla="*/ 1 w 32"/>
                <a:gd name="T13" fmla="*/ 59 h 67"/>
                <a:gd name="T14" fmla="*/ 5 w 32"/>
                <a:gd name="T15" fmla="*/ 65 h 67"/>
                <a:gd name="T16" fmla="*/ 13 w 32"/>
                <a:gd name="T17" fmla="*/ 67 h 67"/>
                <a:gd name="T18" fmla="*/ 19 w 32"/>
                <a:gd name="T19" fmla="*/ 64 h 67"/>
                <a:gd name="T20" fmla="*/ 30 w 32"/>
                <a:gd name="T21" fmla="*/ 4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67">
                  <a:moveTo>
                    <a:pt x="30" y="40"/>
                  </a:moveTo>
                  <a:cubicBezTo>
                    <a:pt x="31" y="38"/>
                    <a:pt x="32" y="34"/>
                    <a:pt x="32" y="32"/>
                  </a:cubicBezTo>
                  <a:cubicBezTo>
                    <a:pt x="30" y="4"/>
                    <a:pt x="30" y="4"/>
                    <a:pt x="30" y="4"/>
                  </a:cubicBezTo>
                  <a:cubicBezTo>
                    <a:pt x="30" y="2"/>
                    <a:pt x="28" y="0"/>
                    <a:pt x="26" y="0"/>
                  </a:cubicBezTo>
                  <a:cubicBezTo>
                    <a:pt x="24" y="0"/>
                    <a:pt x="13" y="2"/>
                    <a:pt x="11" y="5"/>
                  </a:cubicBezTo>
                  <a:cubicBezTo>
                    <a:pt x="6" y="12"/>
                    <a:pt x="0" y="31"/>
                    <a:pt x="0" y="48"/>
                  </a:cubicBezTo>
                  <a:cubicBezTo>
                    <a:pt x="0" y="53"/>
                    <a:pt x="1" y="59"/>
                    <a:pt x="1" y="59"/>
                  </a:cubicBezTo>
                  <a:cubicBezTo>
                    <a:pt x="1" y="62"/>
                    <a:pt x="3" y="64"/>
                    <a:pt x="5" y="65"/>
                  </a:cubicBezTo>
                  <a:cubicBezTo>
                    <a:pt x="13" y="67"/>
                    <a:pt x="13" y="67"/>
                    <a:pt x="13" y="67"/>
                  </a:cubicBezTo>
                  <a:cubicBezTo>
                    <a:pt x="15" y="67"/>
                    <a:pt x="18" y="66"/>
                    <a:pt x="19" y="64"/>
                  </a:cubicBezTo>
                  <a:lnTo>
                    <a:pt x="30" y="4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1" name="Freeform 968"/>
            <p:cNvSpPr/>
            <p:nvPr/>
          </p:nvSpPr>
          <p:spPr bwMode="auto">
            <a:xfrm>
              <a:off x="5623654" y="6936097"/>
              <a:ext cx="58286" cy="30964"/>
            </a:xfrm>
            <a:custGeom>
              <a:avLst/>
              <a:gdLst>
                <a:gd name="T0" fmla="*/ 42 w 68"/>
                <a:gd name="T1" fmla="*/ 4 h 36"/>
                <a:gd name="T2" fmla="*/ 34 w 68"/>
                <a:gd name="T3" fmla="*/ 1 h 36"/>
                <a:gd name="T4" fmla="*/ 7 w 68"/>
                <a:gd name="T5" fmla="*/ 0 h 36"/>
                <a:gd name="T6" fmla="*/ 2 w 68"/>
                <a:gd name="T7" fmla="*/ 4 h 36"/>
                <a:gd name="T8" fmla="*/ 2 w 68"/>
                <a:gd name="T9" fmla="*/ 18 h 36"/>
                <a:gd name="T10" fmla="*/ 57 w 68"/>
                <a:gd name="T11" fmla="*/ 35 h 36"/>
                <a:gd name="T12" fmla="*/ 63 w 68"/>
                <a:gd name="T13" fmla="*/ 31 h 36"/>
                <a:gd name="T14" fmla="*/ 67 w 68"/>
                <a:gd name="T15" fmla="*/ 25 h 36"/>
                <a:gd name="T16" fmla="*/ 65 w 68"/>
                <a:gd name="T17" fmla="*/ 18 h 36"/>
                <a:gd name="T18" fmla="*/ 42 w 68"/>
                <a:gd name="T1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36">
                  <a:moveTo>
                    <a:pt x="42" y="4"/>
                  </a:moveTo>
                  <a:cubicBezTo>
                    <a:pt x="40" y="3"/>
                    <a:pt x="36" y="2"/>
                    <a:pt x="34" y="1"/>
                  </a:cubicBezTo>
                  <a:cubicBezTo>
                    <a:pt x="7" y="0"/>
                    <a:pt x="7" y="0"/>
                    <a:pt x="7" y="0"/>
                  </a:cubicBezTo>
                  <a:cubicBezTo>
                    <a:pt x="5" y="0"/>
                    <a:pt x="2" y="2"/>
                    <a:pt x="2" y="4"/>
                  </a:cubicBezTo>
                  <a:cubicBezTo>
                    <a:pt x="1" y="6"/>
                    <a:pt x="0" y="17"/>
                    <a:pt x="2" y="18"/>
                  </a:cubicBezTo>
                  <a:cubicBezTo>
                    <a:pt x="2" y="18"/>
                    <a:pt x="25" y="36"/>
                    <a:pt x="57" y="35"/>
                  </a:cubicBezTo>
                  <a:cubicBezTo>
                    <a:pt x="60" y="34"/>
                    <a:pt x="62" y="33"/>
                    <a:pt x="63" y="31"/>
                  </a:cubicBezTo>
                  <a:cubicBezTo>
                    <a:pt x="67" y="25"/>
                    <a:pt x="67" y="25"/>
                    <a:pt x="67" y="25"/>
                  </a:cubicBezTo>
                  <a:cubicBezTo>
                    <a:pt x="68" y="22"/>
                    <a:pt x="67" y="20"/>
                    <a:pt x="65" y="18"/>
                  </a:cubicBezTo>
                  <a:lnTo>
                    <a:pt x="4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2" name="Freeform 969"/>
            <p:cNvSpPr/>
            <p:nvPr/>
          </p:nvSpPr>
          <p:spPr bwMode="auto">
            <a:xfrm>
              <a:off x="5706347" y="6876718"/>
              <a:ext cx="41164" cy="59378"/>
            </a:xfrm>
            <a:custGeom>
              <a:avLst/>
              <a:gdLst>
                <a:gd name="T0" fmla="*/ 42 w 48"/>
                <a:gd name="T1" fmla="*/ 4 h 69"/>
                <a:gd name="T2" fmla="*/ 37 w 48"/>
                <a:gd name="T3" fmla="*/ 0 h 69"/>
                <a:gd name="T4" fmla="*/ 22 w 48"/>
                <a:gd name="T5" fmla="*/ 1 h 69"/>
                <a:gd name="T6" fmla="*/ 15 w 48"/>
                <a:gd name="T7" fmla="*/ 5 h 69"/>
                <a:gd name="T8" fmla="*/ 2 w 48"/>
                <a:gd name="T9" fmla="*/ 32 h 69"/>
                <a:gd name="T10" fmla="*/ 1 w 48"/>
                <a:gd name="T11" fmla="*/ 40 h 69"/>
                <a:gd name="T12" fmla="*/ 7 w 48"/>
                <a:gd name="T13" fmla="*/ 65 h 69"/>
                <a:gd name="T14" fmla="*/ 12 w 48"/>
                <a:gd name="T15" fmla="*/ 69 h 69"/>
                <a:gd name="T16" fmla="*/ 28 w 48"/>
                <a:gd name="T17" fmla="*/ 66 h 69"/>
                <a:gd name="T18" fmla="*/ 34 w 48"/>
                <a:gd name="T19" fmla="*/ 61 h 69"/>
                <a:gd name="T20" fmla="*/ 47 w 48"/>
                <a:gd name="T21" fmla="*/ 28 h 69"/>
                <a:gd name="T22" fmla="*/ 47 w 48"/>
                <a:gd name="T23" fmla="*/ 20 h 69"/>
                <a:gd name="T24" fmla="*/ 42 w 48"/>
                <a:gd name="T25"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9">
                  <a:moveTo>
                    <a:pt x="42" y="4"/>
                  </a:moveTo>
                  <a:cubicBezTo>
                    <a:pt x="42" y="1"/>
                    <a:pt x="39" y="0"/>
                    <a:pt x="37" y="0"/>
                  </a:cubicBezTo>
                  <a:cubicBezTo>
                    <a:pt x="22" y="1"/>
                    <a:pt x="22" y="1"/>
                    <a:pt x="22" y="1"/>
                  </a:cubicBezTo>
                  <a:cubicBezTo>
                    <a:pt x="19" y="1"/>
                    <a:pt x="16" y="3"/>
                    <a:pt x="15" y="5"/>
                  </a:cubicBezTo>
                  <a:cubicBezTo>
                    <a:pt x="2" y="32"/>
                    <a:pt x="2" y="32"/>
                    <a:pt x="2" y="32"/>
                  </a:cubicBezTo>
                  <a:cubicBezTo>
                    <a:pt x="1" y="34"/>
                    <a:pt x="0" y="37"/>
                    <a:pt x="1" y="40"/>
                  </a:cubicBezTo>
                  <a:cubicBezTo>
                    <a:pt x="7" y="65"/>
                    <a:pt x="7" y="65"/>
                    <a:pt x="7" y="65"/>
                  </a:cubicBezTo>
                  <a:cubicBezTo>
                    <a:pt x="7" y="68"/>
                    <a:pt x="9" y="69"/>
                    <a:pt x="12" y="69"/>
                  </a:cubicBezTo>
                  <a:cubicBezTo>
                    <a:pt x="28" y="66"/>
                    <a:pt x="28" y="66"/>
                    <a:pt x="28" y="66"/>
                  </a:cubicBezTo>
                  <a:cubicBezTo>
                    <a:pt x="30" y="66"/>
                    <a:pt x="33" y="64"/>
                    <a:pt x="34" y="61"/>
                  </a:cubicBezTo>
                  <a:cubicBezTo>
                    <a:pt x="34" y="61"/>
                    <a:pt x="43" y="50"/>
                    <a:pt x="47" y="28"/>
                  </a:cubicBezTo>
                  <a:cubicBezTo>
                    <a:pt x="48" y="26"/>
                    <a:pt x="47" y="22"/>
                    <a:pt x="47" y="20"/>
                  </a:cubicBezTo>
                  <a:lnTo>
                    <a:pt x="4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3" name="Freeform 970"/>
            <p:cNvSpPr/>
            <p:nvPr/>
          </p:nvSpPr>
          <p:spPr bwMode="auto">
            <a:xfrm>
              <a:off x="5647697" y="6812969"/>
              <a:ext cx="64478" cy="31693"/>
            </a:xfrm>
            <a:custGeom>
              <a:avLst/>
              <a:gdLst>
                <a:gd name="T0" fmla="*/ 24 w 75"/>
                <a:gd name="T1" fmla="*/ 0 h 37"/>
                <a:gd name="T2" fmla="*/ 16 w 75"/>
                <a:gd name="T3" fmla="*/ 3 h 37"/>
                <a:gd name="T4" fmla="*/ 2 w 75"/>
                <a:gd name="T5" fmla="*/ 13 h 37"/>
                <a:gd name="T6" fmla="*/ 2 w 75"/>
                <a:gd name="T7" fmla="*/ 19 h 37"/>
                <a:gd name="T8" fmla="*/ 20 w 75"/>
                <a:gd name="T9" fmla="*/ 35 h 37"/>
                <a:gd name="T10" fmla="*/ 28 w 75"/>
                <a:gd name="T11" fmla="*/ 37 h 37"/>
                <a:gd name="T12" fmla="*/ 59 w 75"/>
                <a:gd name="T13" fmla="*/ 37 h 37"/>
                <a:gd name="T14" fmla="*/ 66 w 75"/>
                <a:gd name="T15" fmla="*/ 34 h 37"/>
                <a:gd name="T16" fmla="*/ 74 w 75"/>
                <a:gd name="T17" fmla="*/ 24 h 37"/>
                <a:gd name="T18" fmla="*/ 73 w 75"/>
                <a:gd name="T19" fmla="*/ 18 h 37"/>
                <a:gd name="T20" fmla="*/ 57 w 75"/>
                <a:gd name="T21" fmla="*/ 4 h 37"/>
                <a:gd name="T22" fmla="*/ 50 w 75"/>
                <a:gd name="T23" fmla="*/ 1 h 37"/>
                <a:gd name="T24" fmla="*/ 24 w 75"/>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37">
                  <a:moveTo>
                    <a:pt x="24" y="0"/>
                  </a:moveTo>
                  <a:cubicBezTo>
                    <a:pt x="21" y="0"/>
                    <a:pt x="18" y="2"/>
                    <a:pt x="16" y="3"/>
                  </a:cubicBezTo>
                  <a:cubicBezTo>
                    <a:pt x="2" y="13"/>
                    <a:pt x="2" y="13"/>
                    <a:pt x="2" y="13"/>
                  </a:cubicBezTo>
                  <a:cubicBezTo>
                    <a:pt x="0" y="14"/>
                    <a:pt x="0" y="17"/>
                    <a:pt x="2" y="19"/>
                  </a:cubicBezTo>
                  <a:cubicBezTo>
                    <a:pt x="20" y="35"/>
                    <a:pt x="20" y="35"/>
                    <a:pt x="20" y="35"/>
                  </a:cubicBezTo>
                  <a:cubicBezTo>
                    <a:pt x="22" y="36"/>
                    <a:pt x="25" y="37"/>
                    <a:pt x="28" y="37"/>
                  </a:cubicBezTo>
                  <a:cubicBezTo>
                    <a:pt x="59" y="37"/>
                    <a:pt x="59" y="37"/>
                    <a:pt x="59" y="37"/>
                  </a:cubicBezTo>
                  <a:cubicBezTo>
                    <a:pt x="62" y="37"/>
                    <a:pt x="65" y="35"/>
                    <a:pt x="66" y="34"/>
                  </a:cubicBezTo>
                  <a:cubicBezTo>
                    <a:pt x="74" y="24"/>
                    <a:pt x="74" y="24"/>
                    <a:pt x="74" y="24"/>
                  </a:cubicBezTo>
                  <a:cubicBezTo>
                    <a:pt x="75" y="22"/>
                    <a:pt x="75" y="19"/>
                    <a:pt x="73" y="18"/>
                  </a:cubicBezTo>
                  <a:cubicBezTo>
                    <a:pt x="57" y="4"/>
                    <a:pt x="57" y="4"/>
                    <a:pt x="57" y="4"/>
                  </a:cubicBezTo>
                  <a:cubicBezTo>
                    <a:pt x="55" y="3"/>
                    <a:pt x="52" y="1"/>
                    <a:pt x="50" y="1"/>
                  </a:cubicBez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4" name="Freeform 971"/>
            <p:cNvSpPr/>
            <p:nvPr/>
          </p:nvSpPr>
          <p:spPr bwMode="auto">
            <a:xfrm>
              <a:off x="5677933" y="6933547"/>
              <a:ext cx="54278" cy="31693"/>
            </a:xfrm>
            <a:custGeom>
              <a:avLst/>
              <a:gdLst>
                <a:gd name="T0" fmla="*/ 62 w 63"/>
                <a:gd name="T1" fmla="*/ 3 h 37"/>
                <a:gd name="T2" fmla="*/ 60 w 63"/>
                <a:gd name="T3" fmla="*/ 1 h 37"/>
                <a:gd name="T4" fmla="*/ 44 w 63"/>
                <a:gd name="T5" fmla="*/ 4 h 37"/>
                <a:gd name="T6" fmla="*/ 36 w 63"/>
                <a:gd name="T7" fmla="*/ 7 h 37"/>
                <a:gd name="T8" fmla="*/ 10 w 63"/>
                <a:gd name="T9" fmla="*/ 22 h 37"/>
                <a:gd name="T10" fmla="*/ 4 w 63"/>
                <a:gd name="T11" fmla="*/ 28 h 37"/>
                <a:gd name="T12" fmla="*/ 1 w 63"/>
                <a:gd name="T13" fmla="*/ 34 h 37"/>
                <a:gd name="T14" fmla="*/ 3 w 63"/>
                <a:gd name="T15" fmla="*/ 37 h 37"/>
                <a:gd name="T16" fmla="*/ 62 w 63"/>
                <a:gd name="T17"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37">
                  <a:moveTo>
                    <a:pt x="62" y="3"/>
                  </a:moveTo>
                  <a:cubicBezTo>
                    <a:pt x="63" y="1"/>
                    <a:pt x="63" y="0"/>
                    <a:pt x="60" y="1"/>
                  </a:cubicBezTo>
                  <a:cubicBezTo>
                    <a:pt x="44" y="4"/>
                    <a:pt x="44" y="4"/>
                    <a:pt x="44" y="4"/>
                  </a:cubicBezTo>
                  <a:cubicBezTo>
                    <a:pt x="42" y="4"/>
                    <a:pt x="38" y="5"/>
                    <a:pt x="36" y="7"/>
                  </a:cubicBezTo>
                  <a:cubicBezTo>
                    <a:pt x="10" y="22"/>
                    <a:pt x="10" y="22"/>
                    <a:pt x="10" y="22"/>
                  </a:cubicBezTo>
                  <a:cubicBezTo>
                    <a:pt x="8" y="23"/>
                    <a:pt x="6" y="25"/>
                    <a:pt x="4" y="28"/>
                  </a:cubicBezTo>
                  <a:cubicBezTo>
                    <a:pt x="1" y="34"/>
                    <a:pt x="1" y="34"/>
                    <a:pt x="1" y="34"/>
                  </a:cubicBezTo>
                  <a:cubicBezTo>
                    <a:pt x="0" y="36"/>
                    <a:pt x="1" y="37"/>
                    <a:pt x="3" y="37"/>
                  </a:cubicBezTo>
                  <a:cubicBezTo>
                    <a:pt x="3" y="37"/>
                    <a:pt x="36" y="35"/>
                    <a:pt x="6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5" name="Freeform 972"/>
            <p:cNvSpPr/>
            <p:nvPr/>
          </p:nvSpPr>
          <p:spPr bwMode="auto">
            <a:xfrm>
              <a:off x="5739132" y="6850854"/>
              <a:ext cx="8379" cy="45536"/>
            </a:xfrm>
            <a:custGeom>
              <a:avLst/>
              <a:gdLst>
                <a:gd name="T0" fmla="*/ 0 w 10"/>
                <a:gd name="T1" fmla="*/ 0 h 53"/>
                <a:gd name="T2" fmla="*/ 3 w 10"/>
                <a:gd name="T3" fmla="*/ 29 h 53"/>
                <a:gd name="T4" fmla="*/ 10 w 10"/>
                <a:gd name="T5" fmla="*/ 53 h 53"/>
                <a:gd name="T6" fmla="*/ 10 w 10"/>
                <a:gd name="T7" fmla="*/ 43 h 53"/>
                <a:gd name="T8" fmla="*/ 0 w 10"/>
                <a:gd name="T9" fmla="*/ 0 h 53"/>
              </a:gdLst>
              <a:ahLst/>
              <a:cxnLst>
                <a:cxn ang="0">
                  <a:pos x="T0" y="T1"/>
                </a:cxn>
                <a:cxn ang="0">
                  <a:pos x="T2" y="T3"/>
                </a:cxn>
                <a:cxn ang="0">
                  <a:pos x="T4" y="T5"/>
                </a:cxn>
                <a:cxn ang="0">
                  <a:pos x="T6" y="T7"/>
                </a:cxn>
                <a:cxn ang="0">
                  <a:pos x="T8" y="T9"/>
                </a:cxn>
              </a:cxnLst>
              <a:rect l="0" t="0" r="r" b="b"/>
              <a:pathLst>
                <a:path w="10" h="53">
                  <a:moveTo>
                    <a:pt x="0" y="0"/>
                  </a:moveTo>
                  <a:cubicBezTo>
                    <a:pt x="2" y="13"/>
                    <a:pt x="3" y="29"/>
                    <a:pt x="3" y="29"/>
                  </a:cubicBezTo>
                  <a:cubicBezTo>
                    <a:pt x="3" y="29"/>
                    <a:pt x="7" y="36"/>
                    <a:pt x="10" y="53"/>
                  </a:cubicBezTo>
                  <a:cubicBezTo>
                    <a:pt x="10" y="50"/>
                    <a:pt x="10" y="46"/>
                    <a:pt x="10" y="43"/>
                  </a:cubicBezTo>
                  <a:cubicBezTo>
                    <a:pt x="10" y="28"/>
                    <a:pt x="7" y="1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6" name="Freeform 973"/>
            <p:cNvSpPr/>
            <p:nvPr/>
          </p:nvSpPr>
          <p:spPr bwMode="auto">
            <a:xfrm>
              <a:off x="5695782" y="6813697"/>
              <a:ext cx="38978" cy="30964"/>
            </a:xfrm>
            <a:custGeom>
              <a:avLst/>
              <a:gdLst>
                <a:gd name="T0" fmla="*/ 43 w 45"/>
                <a:gd name="T1" fmla="*/ 35 h 36"/>
                <a:gd name="T2" fmla="*/ 44 w 45"/>
                <a:gd name="T3" fmla="*/ 34 h 36"/>
                <a:gd name="T4" fmla="*/ 3 w 45"/>
                <a:gd name="T5" fmla="*/ 1 h 36"/>
                <a:gd name="T6" fmla="*/ 2 w 45"/>
                <a:gd name="T7" fmla="*/ 3 h 36"/>
                <a:gd name="T8" fmla="*/ 18 w 45"/>
                <a:gd name="T9" fmla="*/ 16 h 36"/>
                <a:gd name="T10" fmla="*/ 25 w 45"/>
                <a:gd name="T11" fmla="*/ 22 h 36"/>
                <a:gd name="T12" fmla="*/ 43 w 45"/>
                <a:gd name="T13" fmla="*/ 35 h 36"/>
              </a:gdLst>
              <a:ahLst/>
              <a:cxnLst>
                <a:cxn ang="0">
                  <a:pos x="T0" y="T1"/>
                </a:cxn>
                <a:cxn ang="0">
                  <a:pos x="T2" y="T3"/>
                </a:cxn>
                <a:cxn ang="0">
                  <a:pos x="T4" y="T5"/>
                </a:cxn>
                <a:cxn ang="0">
                  <a:pos x="T6" y="T7"/>
                </a:cxn>
                <a:cxn ang="0">
                  <a:pos x="T8" y="T9"/>
                </a:cxn>
                <a:cxn ang="0">
                  <a:pos x="T10" y="T11"/>
                </a:cxn>
                <a:cxn ang="0">
                  <a:pos x="T12" y="T13"/>
                </a:cxn>
              </a:cxnLst>
              <a:rect l="0" t="0" r="r" b="b"/>
              <a:pathLst>
                <a:path w="45" h="36">
                  <a:moveTo>
                    <a:pt x="43" y="35"/>
                  </a:moveTo>
                  <a:cubicBezTo>
                    <a:pt x="45" y="36"/>
                    <a:pt x="45" y="36"/>
                    <a:pt x="44" y="34"/>
                  </a:cubicBezTo>
                  <a:cubicBezTo>
                    <a:pt x="28" y="10"/>
                    <a:pt x="3" y="1"/>
                    <a:pt x="3" y="1"/>
                  </a:cubicBezTo>
                  <a:cubicBezTo>
                    <a:pt x="1" y="0"/>
                    <a:pt x="0" y="1"/>
                    <a:pt x="2" y="3"/>
                  </a:cubicBezTo>
                  <a:cubicBezTo>
                    <a:pt x="18" y="16"/>
                    <a:pt x="18" y="16"/>
                    <a:pt x="18" y="16"/>
                  </a:cubicBezTo>
                  <a:cubicBezTo>
                    <a:pt x="19" y="18"/>
                    <a:pt x="23" y="20"/>
                    <a:pt x="25" y="22"/>
                  </a:cubicBezTo>
                  <a:lnTo>
                    <a:pt x="43"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7" name="Freeform 974"/>
            <p:cNvSpPr/>
            <p:nvPr/>
          </p:nvSpPr>
          <p:spPr bwMode="auto">
            <a:xfrm>
              <a:off x="5604711" y="6811876"/>
              <a:ext cx="57557" cy="34607"/>
            </a:xfrm>
            <a:custGeom>
              <a:avLst/>
              <a:gdLst>
                <a:gd name="T0" fmla="*/ 45 w 67"/>
                <a:gd name="T1" fmla="*/ 19 h 40"/>
                <a:gd name="T2" fmla="*/ 51 w 67"/>
                <a:gd name="T3" fmla="*/ 14 h 40"/>
                <a:gd name="T4" fmla="*/ 65 w 67"/>
                <a:gd name="T5" fmla="*/ 4 h 40"/>
                <a:gd name="T6" fmla="*/ 65 w 67"/>
                <a:gd name="T7" fmla="*/ 0 h 40"/>
                <a:gd name="T8" fmla="*/ 52 w 67"/>
                <a:gd name="T9" fmla="*/ 0 h 40"/>
                <a:gd name="T10" fmla="*/ 1 w 67"/>
                <a:gd name="T11" fmla="*/ 36 h 40"/>
                <a:gd name="T12" fmla="*/ 3 w 67"/>
                <a:gd name="T13" fmla="*/ 40 h 40"/>
                <a:gd name="T14" fmla="*/ 11 w 67"/>
                <a:gd name="T15" fmla="*/ 39 h 40"/>
                <a:gd name="T16" fmla="*/ 18 w 67"/>
                <a:gd name="T17" fmla="*/ 37 h 40"/>
                <a:gd name="T18" fmla="*/ 45 w 67"/>
                <a:gd name="T19"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40">
                  <a:moveTo>
                    <a:pt x="45" y="19"/>
                  </a:moveTo>
                  <a:cubicBezTo>
                    <a:pt x="47" y="18"/>
                    <a:pt x="50" y="15"/>
                    <a:pt x="51" y="14"/>
                  </a:cubicBezTo>
                  <a:cubicBezTo>
                    <a:pt x="65" y="4"/>
                    <a:pt x="65" y="4"/>
                    <a:pt x="65" y="4"/>
                  </a:cubicBezTo>
                  <a:cubicBezTo>
                    <a:pt x="67" y="2"/>
                    <a:pt x="67" y="1"/>
                    <a:pt x="65" y="0"/>
                  </a:cubicBezTo>
                  <a:cubicBezTo>
                    <a:pt x="52" y="0"/>
                    <a:pt x="52" y="0"/>
                    <a:pt x="52" y="0"/>
                  </a:cubicBezTo>
                  <a:cubicBezTo>
                    <a:pt x="41" y="3"/>
                    <a:pt x="18" y="12"/>
                    <a:pt x="1" y="36"/>
                  </a:cubicBezTo>
                  <a:cubicBezTo>
                    <a:pt x="0" y="38"/>
                    <a:pt x="1" y="40"/>
                    <a:pt x="3" y="40"/>
                  </a:cubicBezTo>
                  <a:cubicBezTo>
                    <a:pt x="3" y="40"/>
                    <a:pt x="10" y="39"/>
                    <a:pt x="11" y="39"/>
                  </a:cubicBezTo>
                  <a:cubicBezTo>
                    <a:pt x="13" y="39"/>
                    <a:pt x="16" y="38"/>
                    <a:pt x="18" y="37"/>
                  </a:cubicBez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8" name="Freeform 975"/>
            <p:cNvSpPr/>
            <p:nvPr/>
          </p:nvSpPr>
          <p:spPr bwMode="auto">
            <a:xfrm>
              <a:off x="5650247" y="6809326"/>
              <a:ext cx="41164" cy="3643"/>
            </a:xfrm>
            <a:custGeom>
              <a:avLst/>
              <a:gdLst>
                <a:gd name="T0" fmla="*/ 14 w 48"/>
                <a:gd name="T1" fmla="*/ 3 h 4"/>
                <a:gd name="T2" fmla="*/ 21 w 48"/>
                <a:gd name="T3" fmla="*/ 3 h 4"/>
                <a:gd name="T4" fmla="*/ 46 w 48"/>
                <a:gd name="T5" fmla="*/ 4 h 4"/>
                <a:gd name="T6" fmla="*/ 46 w 48"/>
                <a:gd name="T7" fmla="*/ 3 h 4"/>
                <a:gd name="T8" fmla="*/ 23 w 48"/>
                <a:gd name="T9" fmla="*/ 0 h 4"/>
                <a:gd name="T10" fmla="*/ 3 w 48"/>
                <a:gd name="T11" fmla="*/ 2 h 4"/>
                <a:gd name="T12" fmla="*/ 14 w 48"/>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48" h="4">
                  <a:moveTo>
                    <a:pt x="14" y="3"/>
                  </a:moveTo>
                  <a:cubicBezTo>
                    <a:pt x="15" y="4"/>
                    <a:pt x="18" y="4"/>
                    <a:pt x="21" y="3"/>
                  </a:cubicBezTo>
                  <a:cubicBezTo>
                    <a:pt x="46" y="4"/>
                    <a:pt x="46" y="4"/>
                    <a:pt x="46" y="4"/>
                  </a:cubicBezTo>
                  <a:cubicBezTo>
                    <a:pt x="48" y="4"/>
                    <a:pt x="48" y="4"/>
                    <a:pt x="46" y="3"/>
                  </a:cubicBezTo>
                  <a:cubicBezTo>
                    <a:pt x="46" y="3"/>
                    <a:pt x="36" y="0"/>
                    <a:pt x="23" y="0"/>
                  </a:cubicBezTo>
                  <a:cubicBezTo>
                    <a:pt x="13" y="0"/>
                    <a:pt x="3" y="2"/>
                    <a:pt x="3" y="2"/>
                  </a:cubicBezTo>
                  <a:cubicBezTo>
                    <a:pt x="0" y="3"/>
                    <a:pt x="12" y="2"/>
                    <a:pt x="14"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19" name="Freeform 976"/>
            <p:cNvSpPr/>
            <p:nvPr/>
          </p:nvSpPr>
          <p:spPr bwMode="auto">
            <a:xfrm>
              <a:off x="6555494" y="6828269"/>
              <a:ext cx="3279" cy="1093"/>
            </a:xfrm>
            <a:custGeom>
              <a:avLst/>
              <a:gdLst>
                <a:gd name="T0" fmla="*/ 0 w 4"/>
                <a:gd name="T1" fmla="*/ 0 h 1"/>
                <a:gd name="T2" fmla="*/ 4 w 4"/>
                <a:gd name="T3" fmla="*/ 1 h 1"/>
                <a:gd name="T4" fmla="*/ 0 w 4"/>
                <a:gd name="T5" fmla="*/ 0 h 1"/>
              </a:gdLst>
              <a:ahLst/>
              <a:cxnLst>
                <a:cxn ang="0">
                  <a:pos x="T0" y="T1"/>
                </a:cxn>
                <a:cxn ang="0">
                  <a:pos x="T2" y="T3"/>
                </a:cxn>
                <a:cxn ang="0">
                  <a:pos x="T4" y="T5"/>
                </a:cxn>
              </a:cxnLst>
              <a:rect l="0" t="0" r="r" b="b"/>
              <a:pathLst>
                <a:path w="4" h="1">
                  <a:moveTo>
                    <a:pt x="0" y="0"/>
                  </a:moveTo>
                  <a:cubicBezTo>
                    <a:pt x="1" y="0"/>
                    <a:pt x="2" y="0"/>
                    <a:pt x="4" y="1"/>
                  </a:cubicBezTo>
                  <a:cubicBezTo>
                    <a:pt x="2" y="0"/>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0" name="Freeform 977"/>
            <p:cNvSpPr/>
            <p:nvPr/>
          </p:nvSpPr>
          <p:spPr bwMode="auto">
            <a:xfrm>
              <a:off x="6544929" y="6827540"/>
              <a:ext cx="2550"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2" y="0"/>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1" name="Freeform 978"/>
            <p:cNvSpPr>
              <a:spLocks noEditPoints="1"/>
            </p:cNvSpPr>
            <p:nvPr/>
          </p:nvSpPr>
          <p:spPr bwMode="auto">
            <a:xfrm>
              <a:off x="6477173" y="6837740"/>
              <a:ext cx="121307" cy="89614"/>
            </a:xfrm>
            <a:custGeom>
              <a:avLst/>
              <a:gdLst>
                <a:gd name="T0" fmla="*/ 4 w 141"/>
                <a:gd name="T1" fmla="*/ 12 h 104"/>
                <a:gd name="T2" fmla="*/ 0 w 141"/>
                <a:gd name="T3" fmla="*/ 89 h 104"/>
                <a:gd name="T4" fmla="*/ 70 w 141"/>
                <a:gd name="T5" fmla="*/ 104 h 104"/>
                <a:gd name="T6" fmla="*/ 141 w 141"/>
                <a:gd name="T7" fmla="*/ 87 h 104"/>
                <a:gd name="T8" fmla="*/ 137 w 141"/>
                <a:gd name="T9" fmla="*/ 12 h 104"/>
                <a:gd name="T10" fmla="*/ 4 w 141"/>
                <a:gd name="T11" fmla="*/ 12 h 104"/>
                <a:gd name="T12" fmla="*/ 112 w 141"/>
                <a:gd name="T13" fmla="*/ 26 h 104"/>
                <a:gd name="T14" fmla="*/ 93 w 141"/>
                <a:gd name="T15" fmla="*/ 25 h 104"/>
                <a:gd name="T16" fmla="*/ 48 w 141"/>
                <a:gd name="T17" fmla="*/ 23 h 104"/>
                <a:gd name="T18" fmla="*/ 31 w 141"/>
                <a:gd name="T19" fmla="*/ 26 h 104"/>
                <a:gd name="T20" fmla="*/ 5 w 141"/>
                <a:gd name="T21" fmla="*/ 20 h 104"/>
                <a:gd name="T22" fmla="*/ 74 w 141"/>
                <a:gd name="T23" fmla="*/ 6 h 104"/>
                <a:gd name="T24" fmla="*/ 136 w 141"/>
                <a:gd name="T25" fmla="*/ 19 h 104"/>
                <a:gd name="T26" fmla="*/ 112 w 141"/>
                <a:gd name="T27" fmla="*/ 2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1" h="104">
                  <a:moveTo>
                    <a:pt x="4" y="12"/>
                  </a:moveTo>
                  <a:cubicBezTo>
                    <a:pt x="1" y="35"/>
                    <a:pt x="0" y="69"/>
                    <a:pt x="0" y="89"/>
                  </a:cubicBezTo>
                  <a:cubicBezTo>
                    <a:pt x="20" y="97"/>
                    <a:pt x="44" y="104"/>
                    <a:pt x="70" y="104"/>
                  </a:cubicBezTo>
                  <a:cubicBezTo>
                    <a:pt x="97" y="104"/>
                    <a:pt x="121" y="97"/>
                    <a:pt x="141" y="87"/>
                  </a:cubicBezTo>
                  <a:cubicBezTo>
                    <a:pt x="140" y="67"/>
                    <a:pt x="140" y="34"/>
                    <a:pt x="137" y="12"/>
                  </a:cubicBezTo>
                  <a:cubicBezTo>
                    <a:pt x="82" y="0"/>
                    <a:pt x="35" y="5"/>
                    <a:pt x="4" y="12"/>
                  </a:cubicBezTo>
                  <a:close/>
                  <a:moveTo>
                    <a:pt x="112" y="26"/>
                  </a:moveTo>
                  <a:cubicBezTo>
                    <a:pt x="105" y="24"/>
                    <a:pt x="97" y="24"/>
                    <a:pt x="93" y="25"/>
                  </a:cubicBezTo>
                  <a:cubicBezTo>
                    <a:pt x="69" y="31"/>
                    <a:pt x="52" y="24"/>
                    <a:pt x="48" y="23"/>
                  </a:cubicBezTo>
                  <a:cubicBezTo>
                    <a:pt x="44" y="22"/>
                    <a:pt x="38" y="24"/>
                    <a:pt x="31" y="26"/>
                  </a:cubicBezTo>
                  <a:cubicBezTo>
                    <a:pt x="12" y="31"/>
                    <a:pt x="5" y="20"/>
                    <a:pt x="5" y="20"/>
                  </a:cubicBezTo>
                  <a:cubicBezTo>
                    <a:pt x="19" y="4"/>
                    <a:pt x="67" y="6"/>
                    <a:pt x="74" y="6"/>
                  </a:cubicBezTo>
                  <a:cubicBezTo>
                    <a:pt x="124" y="5"/>
                    <a:pt x="136" y="19"/>
                    <a:pt x="136" y="19"/>
                  </a:cubicBezTo>
                  <a:cubicBezTo>
                    <a:pt x="133" y="27"/>
                    <a:pt x="118" y="29"/>
                    <a:pt x="112"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2" name="Freeform 979"/>
            <p:cNvSpPr/>
            <p:nvPr/>
          </p:nvSpPr>
          <p:spPr bwMode="auto">
            <a:xfrm>
              <a:off x="6608679" y="6844661"/>
              <a:ext cx="4371" cy="2550"/>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1"/>
                    <a:pt x="3" y="2"/>
                    <a:pt x="5" y="3"/>
                  </a:cubicBezTo>
                  <a:cubicBezTo>
                    <a:pt x="3" y="2"/>
                    <a:pt x="2" y="1"/>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3" name="Freeform 980"/>
            <p:cNvSpPr/>
            <p:nvPr/>
          </p:nvSpPr>
          <p:spPr bwMode="auto">
            <a:xfrm>
              <a:off x="6509594" y="6829361"/>
              <a:ext cx="5464" cy="729"/>
            </a:xfrm>
            <a:custGeom>
              <a:avLst/>
              <a:gdLst>
                <a:gd name="T0" fmla="*/ 0 w 6"/>
                <a:gd name="T1" fmla="*/ 1 h 1"/>
                <a:gd name="T2" fmla="*/ 6 w 6"/>
                <a:gd name="T3" fmla="*/ 0 h 1"/>
                <a:gd name="T4" fmla="*/ 0 w 6"/>
                <a:gd name="T5" fmla="*/ 1 h 1"/>
              </a:gdLst>
              <a:ahLst/>
              <a:cxnLst>
                <a:cxn ang="0">
                  <a:pos x="T0" y="T1"/>
                </a:cxn>
                <a:cxn ang="0">
                  <a:pos x="T2" y="T3"/>
                </a:cxn>
                <a:cxn ang="0">
                  <a:pos x="T4" y="T5"/>
                </a:cxn>
              </a:cxnLst>
              <a:rect l="0" t="0" r="r" b="b"/>
              <a:pathLst>
                <a:path w="6" h="1">
                  <a:moveTo>
                    <a:pt x="0" y="1"/>
                  </a:moveTo>
                  <a:cubicBezTo>
                    <a:pt x="2" y="1"/>
                    <a:pt x="4" y="0"/>
                    <a:pt x="6" y="0"/>
                  </a:cubicBezTo>
                  <a:cubicBezTo>
                    <a:pt x="4" y="0"/>
                    <a:pt x="2" y="1"/>
                    <a:pt x="0"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4" name="Freeform 981"/>
            <p:cNvSpPr/>
            <p:nvPr/>
          </p:nvSpPr>
          <p:spPr bwMode="auto">
            <a:xfrm>
              <a:off x="6613779" y="6853404"/>
              <a:ext cx="30236" cy="50636"/>
            </a:xfrm>
            <a:custGeom>
              <a:avLst/>
              <a:gdLst>
                <a:gd name="T0" fmla="*/ 0 w 35"/>
                <a:gd name="T1" fmla="*/ 0 h 59"/>
                <a:gd name="T2" fmla="*/ 2 w 35"/>
                <a:gd name="T3" fmla="*/ 59 h 59"/>
                <a:gd name="T4" fmla="*/ 35 w 35"/>
                <a:gd name="T5" fmla="*/ 28 h 59"/>
                <a:gd name="T6" fmla="*/ 35 w 35"/>
                <a:gd name="T7" fmla="*/ 28 h 59"/>
                <a:gd name="T8" fmla="*/ 35 w 35"/>
                <a:gd name="T9" fmla="*/ 28 h 59"/>
                <a:gd name="T10" fmla="*/ 35 w 35"/>
                <a:gd name="T11" fmla="*/ 29 h 59"/>
                <a:gd name="T12" fmla="*/ 35 w 35"/>
                <a:gd name="T13" fmla="*/ 28 h 59"/>
                <a:gd name="T14" fmla="*/ 32 w 35"/>
                <a:gd name="T15" fmla="*/ 21 h 59"/>
                <a:gd name="T16" fmla="*/ 15 w 35"/>
                <a:gd name="T17" fmla="*/ 3 h 59"/>
                <a:gd name="T18" fmla="*/ 16 w 35"/>
                <a:gd name="T19" fmla="*/ 4 h 59"/>
                <a:gd name="T20" fmla="*/ 0 w 35"/>
                <a:gd name="T2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9">
                  <a:moveTo>
                    <a:pt x="0" y="0"/>
                  </a:moveTo>
                  <a:cubicBezTo>
                    <a:pt x="3" y="17"/>
                    <a:pt x="2" y="44"/>
                    <a:pt x="2" y="59"/>
                  </a:cubicBezTo>
                  <a:cubicBezTo>
                    <a:pt x="21" y="47"/>
                    <a:pt x="33" y="34"/>
                    <a:pt x="35" y="28"/>
                  </a:cubicBezTo>
                  <a:cubicBezTo>
                    <a:pt x="35" y="28"/>
                    <a:pt x="35" y="28"/>
                    <a:pt x="35" y="28"/>
                  </a:cubicBezTo>
                  <a:cubicBezTo>
                    <a:pt x="35" y="28"/>
                    <a:pt x="35" y="28"/>
                    <a:pt x="35" y="28"/>
                  </a:cubicBezTo>
                  <a:cubicBezTo>
                    <a:pt x="35" y="29"/>
                    <a:pt x="35" y="29"/>
                    <a:pt x="35" y="29"/>
                  </a:cubicBezTo>
                  <a:cubicBezTo>
                    <a:pt x="35" y="28"/>
                    <a:pt x="35" y="28"/>
                    <a:pt x="35" y="28"/>
                  </a:cubicBezTo>
                  <a:cubicBezTo>
                    <a:pt x="35" y="25"/>
                    <a:pt x="34" y="23"/>
                    <a:pt x="32" y="21"/>
                  </a:cubicBezTo>
                  <a:cubicBezTo>
                    <a:pt x="29" y="15"/>
                    <a:pt x="23" y="9"/>
                    <a:pt x="15" y="3"/>
                  </a:cubicBezTo>
                  <a:cubicBezTo>
                    <a:pt x="15" y="4"/>
                    <a:pt x="16" y="4"/>
                    <a:pt x="16" y="4"/>
                  </a:cubicBezTo>
                  <a:cubicBezTo>
                    <a:pt x="11" y="3"/>
                    <a:pt x="6" y="1"/>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5" name="Freeform 982"/>
            <p:cNvSpPr/>
            <p:nvPr/>
          </p:nvSpPr>
          <p:spPr bwMode="auto">
            <a:xfrm>
              <a:off x="6531451" y="6827540"/>
              <a:ext cx="5829" cy="0"/>
            </a:xfrm>
            <a:custGeom>
              <a:avLst/>
              <a:gdLst>
                <a:gd name="T0" fmla="*/ 0 w 7"/>
                <a:gd name="T1" fmla="*/ 7 w 7"/>
                <a:gd name="T2" fmla="*/ 0 w 7"/>
              </a:gdLst>
              <a:ahLst/>
              <a:cxnLst>
                <a:cxn ang="0">
                  <a:pos x="T0" y="0"/>
                </a:cxn>
                <a:cxn ang="0">
                  <a:pos x="T1" y="0"/>
                </a:cxn>
                <a:cxn ang="0">
                  <a:pos x="T2" y="0"/>
                </a:cxn>
              </a:cxnLst>
              <a:rect l="0" t="0" r="r" b="b"/>
              <a:pathLst>
                <a:path w="7">
                  <a:moveTo>
                    <a:pt x="0" y="0"/>
                  </a:moveTo>
                  <a:cubicBezTo>
                    <a:pt x="2" y="0"/>
                    <a:pt x="4" y="0"/>
                    <a:pt x="7" y="0"/>
                  </a:cubicBezTo>
                  <a:cubicBezTo>
                    <a:pt x="4" y="0"/>
                    <a:pt x="2"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6" name="Freeform 983"/>
            <p:cNvSpPr/>
            <p:nvPr/>
          </p:nvSpPr>
          <p:spPr bwMode="auto">
            <a:xfrm>
              <a:off x="6515058" y="6828269"/>
              <a:ext cx="5100" cy="1093"/>
            </a:xfrm>
            <a:custGeom>
              <a:avLst/>
              <a:gdLst>
                <a:gd name="T0" fmla="*/ 0 w 6"/>
                <a:gd name="T1" fmla="*/ 1 h 1"/>
                <a:gd name="T2" fmla="*/ 6 w 6"/>
                <a:gd name="T3" fmla="*/ 0 h 1"/>
                <a:gd name="T4" fmla="*/ 0 w 6"/>
                <a:gd name="T5" fmla="*/ 1 h 1"/>
              </a:gdLst>
              <a:ahLst/>
              <a:cxnLst>
                <a:cxn ang="0">
                  <a:pos x="T0" y="T1"/>
                </a:cxn>
                <a:cxn ang="0">
                  <a:pos x="T2" y="T3"/>
                </a:cxn>
                <a:cxn ang="0">
                  <a:pos x="T4" y="T5"/>
                </a:cxn>
              </a:cxnLst>
              <a:rect l="0" t="0" r="r" b="b"/>
              <a:pathLst>
                <a:path w="6" h="1">
                  <a:moveTo>
                    <a:pt x="0" y="1"/>
                  </a:moveTo>
                  <a:cubicBezTo>
                    <a:pt x="2" y="1"/>
                    <a:pt x="4" y="0"/>
                    <a:pt x="6" y="0"/>
                  </a:cubicBezTo>
                  <a:cubicBezTo>
                    <a:pt x="4" y="0"/>
                    <a:pt x="2" y="1"/>
                    <a:pt x="0"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7" name="Freeform 984"/>
            <p:cNvSpPr/>
            <p:nvPr/>
          </p:nvSpPr>
          <p:spPr bwMode="auto">
            <a:xfrm>
              <a:off x="6525987" y="6827540"/>
              <a:ext cx="4371"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8" name="Freeform 985"/>
            <p:cNvSpPr/>
            <p:nvPr/>
          </p:nvSpPr>
          <p:spPr bwMode="auto">
            <a:xfrm>
              <a:off x="6520887" y="6828269"/>
              <a:ext cx="3643" cy="0"/>
            </a:xfrm>
            <a:custGeom>
              <a:avLst/>
              <a:gdLst>
                <a:gd name="T0" fmla="*/ 0 w 4"/>
                <a:gd name="T1" fmla="*/ 4 w 4"/>
                <a:gd name="T2" fmla="*/ 0 w 4"/>
              </a:gdLst>
              <a:ahLst/>
              <a:cxnLst>
                <a:cxn ang="0">
                  <a:pos x="T0" y="0"/>
                </a:cxn>
                <a:cxn ang="0">
                  <a:pos x="T1" y="0"/>
                </a:cxn>
                <a:cxn ang="0">
                  <a:pos x="T2" y="0"/>
                </a:cxn>
              </a:cxnLst>
              <a:rect l="0" t="0" r="r" b="b"/>
              <a:pathLst>
                <a:path w="4">
                  <a:moveTo>
                    <a:pt x="0" y="0"/>
                  </a:moveTo>
                  <a:cubicBezTo>
                    <a:pt x="1" y="0"/>
                    <a:pt x="3" y="0"/>
                    <a:pt x="4" y="0"/>
                  </a:cubicBezTo>
                  <a:cubicBezTo>
                    <a:pt x="3" y="0"/>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29" name="Freeform 986"/>
            <p:cNvSpPr/>
            <p:nvPr/>
          </p:nvSpPr>
          <p:spPr bwMode="auto">
            <a:xfrm>
              <a:off x="6444387" y="6847211"/>
              <a:ext cx="17850" cy="13114"/>
            </a:xfrm>
            <a:custGeom>
              <a:avLst/>
              <a:gdLst>
                <a:gd name="T0" fmla="*/ 20 w 21"/>
                <a:gd name="T1" fmla="*/ 6 h 15"/>
                <a:gd name="T2" fmla="*/ 21 w 21"/>
                <a:gd name="T3" fmla="*/ 0 h 15"/>
                <a:gd name="T4" fmla="*/ 0 w 21"/>
                <a:gd name="T5" fmla="*/ 15 h 15"/>
                <a:gd name="T6" fmla="*/ 4 w 21"/>
                <a:gd name="T7" fmla="*/ 12 h 15"/>
                <a:gd name="T8" fmla="*/ 20 w 21"/>
                <a:gd name="T9" fmla="*/ 6 h 15"/>
              </a:gdLst>
              <a:ahLst/>
              <a:cxnLst>
                <a:cxn ang="0">
                  <a:pos x="T0" y="T1"/>
                </a:cxn>
                <a:cxn ang="0">
                  <a:pos x="T2" y="T3"/>
                </a:cxn>
                <a:cxn ang="0">
                  <a:pos x="T4" y="T5"/>
                </a:cxn>
                <a:cxn ang="0">
                  <a:pos x="T6" y="T7"/>
                </a:cxn>
                <a:cxn ang="0">
                  <a:pos x="T8" y="T9"/>
                </a:cxn>
              </a:cxnLst>
              <a:rect l="0" t="0" r="r" b="b"/>
              <a:pathLst>
                <a:path w="21" h="15">
                  <a:moveTo>
                    <a:pt x="20" y="6"/>
                  </a:moveTo>
                  <a:cubicBezTo>
                    <a:pt x="20" y="4"/>
                    <a:pt x="20" y="2"/>
                    <a:pt x="21" y="0"/>
                  </a:cubicBezTo>
                  <a:cubicBezTo>
                    <a:pt x="13" y="5"/>
                    <a:pt x="5" y="10"/>
                    <a:pt x="0" y="15"/>
                  </a:cubicBezTo>
                  <a:cubicBezTo>
                    <a:pt x="1" y="14"/>
                    <a:pt x="2" y="13"/>
                    <a:pt x="4" y="12"/>
                  </a:cubicBezTo>
                  <a:cubicBezTo>
                    <a:pt x="7" y="10"/>
                    <a:pt x="13" y="8"/>
                    <a:pt x="20"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0" name="Freeform 987"/>
            <p:cNvSpPr/>
            <p:nvPr/>
          </p:nvSpPr>
          <p:spPr bwMode="auto">
            <a:xfrm>
              <a:off x="6429816" y="6853404"/>
              <a:ext cx="31693" cy="52457"/>
            </a:xfrm>
            <a:custGeom>
              <a:avLst/>
              <a:gdLst>
                <a:gd name="T0" fmla="*/ 1 w 37"/>
                <a:gd name="T1" fmla="*/ 28 h 61"/>
                <a:gd name="T2" fmla="*/ 36 w 37"/>
                <a:gd name="T3" fmla="*/ 61 h 61"/>
                <a:gd name="T4" fmla="*/ 37 w 37"/>
                <a:gd name="T5" fmla="*/ 0 h 61"/>
                <a:gd name="T6" fmla="*/ 17 w 37"/>
                <a:gd name="T7" fmla="*/ 8 h 61"/>
                <a:gd name="T8" fmla="*/ 0 w 37"/>
                <a:gd name="T9" fmla="*/ 27 h 61"/>
                <a:gd name="T10" fmla="*/ 0 w 37"/>
                <a:gd name="T11" fmla="*/ 29 h 61"/>
                <a:gd name="T12" fmla="*/ 0 w 37"/>
                <a:gd name="T13" fmla="*/ 28 h 61"/>
                <a:gd name="T14" fmla="*/ 1 w 37"/>
                <a:gd name="T15" fmla="*/ 28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61">
                  <a:moveTo>
                    <a:pt x="1" y="28"/>
                  </a:moveTo>
                  <a:cubicBezTo>
                    <a:pt x="1" y="34"/>
                    <a:pt x="15" y="48"/>
                    <a:pt x="36" y="61"/>
                  </a:cubicBezTo>
                  <a:cubicBezTo>
                    <a:pt x="35" y="46"/>
                    <a:pt x="35" y="19"/>
                    <a:pt x="37" y="0"/>
                  </a:cubicBezTo>
                  <a:cubicBezTo>
                    <a:pt x="25" y="4"/>
                    <a:pt x="18" y="7"/>
                    <a:pt x="17" y="8"/>
                  </a:cubicBezTo>
                  <a:cubicBezTo>
                    <a:pt x="8" y="15"/>
                    <a:pt x="2" y="22"/>
                    <a:pt x="0" y="27"/>
                  </a:cubicBezTo>
                  <a:cubicBezTo>
                    <a:pt x="0" y="27"/>
                    <a:pt x="0" y="28"/>
                    <a:pt x="0" y="29"/>
                  </a:cubicBezTo>
                  <a:cubicBezTo>
                    <a:pt x="0" y="28"/>
                    <a:pt x="0" y="28"/>
                    <a:pt x="0" y="28"/>
                  </a:cubicBezTo>
                  <a:lnTo>
                    <a:pt x="1" y="2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1" name="Freeform 988"/>
            <p:cNvSpPr/>
            <p:nvPr/>
          </p:nvSpPr>
          <p:spPr bwMode="auto">
            <a:xfrm>
              <a:off x="6429816" y="6878176"/>
              <a:ext cx="214199" cy="69943"/>
            </a:xfrm>
            <a:custGeom>
              <a:avLst/>
              <a:gdLst>
                <a:gd name="T0" fmla="*/ 125 w 249"/>
                <a:gd name="T1" fmla="*/ 58 h 81"/>
                <a:gd name="T2" fmla="*/ 0 w 249"/>
                <a:gd name="T3" fmla="*/ 2 h 81"/>
                <a:gd name="T4" fmla="*/ 0 w 249"/>
                <a:gd name="T5" fmla="*/ 0 h 81"/>
                <a:gd name="T6" fmla="*/ 125 w 249"/>
                <a:gd name="T7" fmla="*/ 81 h 81"/>
                <a:gd name="T8" fmla="*/ 249 w 249"/>
                <a:gd name="T9" fmla="*/ 0 h 81"/>
                <a:gd name="T10" fmla="*/ 249 w 249"/>
                <a:gd name="T11" fmla="*/ 1 h 81"/>
                <a:gd name="T12" fmla="*/ 125 w 249"/>
                <a:gd name="T13" fmla="*/ 58 h 81"/>
              </a:gdLst>
              <a:ahLst/>
              <a:cxnLst>
                <a:cxn ang="0">
                  <a:pos x="T0" y="T1"/>
                </a:cxn>
                <a:cxn ang="0">
                  <a:pos x="T2" y="T3"/>
                </a:cxn>
                <a:cxn ang="0">
                  <a:pos x="T4" y="T5"/>
                </a:cxn>
                <a:cxn ang="0">
                  <a:pos x="T6" y="T7"/>
                </a:cxn>
                <a:cxn ang="0">
                  <a:pos x="T8" y="T9"/>
                </a:cxn>
                <a:cxn ang="0">
                  <a:pos x="T10" y="T11"/>
                </a:cxn>
                <a:cxn ang="0">
                  <a:pos x="T12" y="T13"/>
                </a:cxn>
              </a:cxnLst>
              <a:rect l="0" t="0" r="r" b="b"/>
              <a:pathLst>
                <a:path w="249" h="81">
                  <a:moveTo>
                    <a:pt x="125" y="58"/>
                  </a:moveTo>
                  <a:cubicBezTo>
                    <a:pt x="59" y="58"/>
                    <a:pt x="8" y="19"/>
                    <a:pt x="0" y="2"/>
                  </a:cubicBezTo>
                  <a:cubicBezTo>
                    <a:pt x="0" y="1"/>
                    <a:pt x="0" y="0"/>
                    <a:pt x="0" y="0"/>
                  </a:cubicBezTo>
                  <a:cubicBezTo>
                    <a:pt x="0" y="18"/>
                    <a:pt x="56" y="81"/>
                    <a:pt x="125" y="81"/>
                  </a:cubicBezTo>
                  <a:cubicBezTo>
                    <a:pt x="194" y="81"/>
                    <a:pt x="249" y="18"/>
                    <a:pt x="249" y="0"/>
                  </a:cubicBezTo>
                  <a:cubicBezTo>
                    <a:pt x="249" y="1"/>
                    <a:pt x="249" y="1"/>
                    <a:pt x="249" y="1"/>
                  </a:cubicBezTo>
                  <a:cubicBezTo>
                    <a:pt x="242" y="15"/>
                    <a:pt x="191" y="58"/>
                    <a:pt x="125"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2" name="Rectangle 989"/>
            <p:cNvSpPr>
              <a:spLocks noChangeArrowheads="1"/>
            </p:cNvSpPr>
            <p:nvPr/>
          </p:nvSpPr>
          <p:spPr bwMode="auto">
            <a:xfrm>
              <a:off x="6644015" y="6878176"/>
              <a:ext cx="364" cy="36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733" name="Freeform 990"/>
            <p:cNvSpPr/>
            <p:nvPr/>
          </p:nvSpPr>
          <p:spPr bwMode="auto">
            <a:xfrm>
              <a:off x="6462237" y="6826811"/>
              <a:ext cx="145714" cy="20400"/>
            </a:xfrm>
            <a:custGeom>
              <a:avLst/>
              <a:gdLst>
                <a:gd name="T0" fmla="*/ 21 w 169"/>
                <a:gd name="T1" fmla="*/ 24 h 24"/>
                <a:gd name="T2" fmla="*/ 154 w 169"/>
                <a:gd name="T3" fmla="*/ 23 h 24"/>
                <a:gd name="T4" fmla="*/ 152 w 169"/>
                <a:gd name="T5" fmla="*/ 13 h 24"/>
                <a:gd name="T6" fmla="*/ 169 w 169"/>
                <a:gd name="T7" fmla="*/ 21 h 24"/>
                <a:gd name="T8" fmla="*/ 116 w 169"/>
                <a:gd name="T9" fmla="*/ 3 h 24"/>
                <a:gd name="T10" fmla="*/ 139 w 169"/>
                <a:gd name="T11" fmla="*/ 9 h 24"/>
                <a:gd name="T12" fmla="*/ 148 w 169"/>
                <a:gd name="T13" fmla="*/ 21 h 24"/>
                <a:gd name="T14" fmla="*/ 26 w 169"/>
                <a:gd name="T15" fmla="*/ 21 h 24"/>
                <a:gd name="T16" fmla="*/ 38 w 169"/>
                <a:gd name="T17" fmla="*/ 8 h 24"/>
                <a:gd name="T18" fmla="*/ 55 w 169"/>
                <a:gd name="T19" fmla="*/ 4 h 24"/>
                <a:gd name="T20" fmla="*/ 0 w 169"/>
                <a:gd name="T21" fmla="*/ 24 h 24"/>
                <a:gd name="T22" fmla="*/ 23 w 169"/>
                <a:gd name="T23" fmla="*/ 13 h 24"/>
                <a:gd name="T24" fmla="*/ 21 w 169"/>
                <a:gd name="T2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24">
                  <a:moveTo>
                    <a:pt x="21" y="24"/>
                  </a:moveTo>
                  <a:cubicBezTo>
                    <a:pt x="52" y="17"/>
                    <a:pt x="99" y="12"/>
                    <a:pt x="154" y="23"/>
                  </a:cubicBezTo>
                  <a:cubicBezTo>
                    <a:pt x="153" y="20"/>
                    <a:pt x="152" y="16"/>
                    <a:pt x="152" y="13"/>
                  </a:cubicBezTo>
                  <a:cubicBezTo>
                    <a:pt x="158" y="15"/>
                    <a:pt x="164" y="18"/>
                    <a:pt x="169" y="21"/>
                  </a:cubicBezTo>
                  <a:cubicBezTo>
                    <a:pt x="155" y="13"/>
                    <a:pt x="136" y="7"/>
                    <a:pt x="116" y="3"/>
                  </a:cubicBezTo>
                  <a:cubicBezTo>
                    <a:pt x="124" y="5"/>
                    <a:pt x="132" y="7"/>
                    <a:pt x="139" y="9"/>
                  </a:cubicBezTo>
                  <a:cubicBezTo>
                    <a:pt x="145" y="14"/>
                    <a:pt x="149" y="21"/>
                    <a:pt x="148" y="21"/>
                  </a:cubicBezTo>
                  <a:cubicBezTo>
                    <a:pt x="82" y="0"/>
                    <a:pt x="26" y="21"/>
                    <a:pt x="26" y="21"/>
                  </a:cubicBezTo>
                  <a:cubicBezTo>
                    <a:pt x="27" y="18"/>
                    <a:pt x="32" y="12"/>
                    <a:pt x="38" y="8"/>
                  </a:cubicBezTo>
                  <a:cubicBezTo>
                    <a:pt x="43" y="7"/>
                    <a:pt x="49" y="5"/>
                    <a:pt x="55" y="4"/>
                  </a:cubicBezTo>
                  <a:cubicBezTo>
                    <a:pt x="34" y="8"/>
                    <a:pt x="15" y="16"/>
                    <a:pt x="0" y="24"/>
                  </a:cubicBezTo>
                  <a:cubicBezTo>
                    <a:pt x="7" y="20"/>
                    <a:pt x="15" y="17"/>
                    <a:pt x="23" y="13"/>
                  </a:cubicBezTo>
                  <a:cubicBezTo>
                    <a:pt x="22" y="16"/>
                    <a:pt x="22" y="20"/>
                    <a:pt x="21" y="2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4" name="Freeform 991"/>
            <p:cNvSpPr/>
            <p:nvPr/>
          </p:nvSpPr>
          <p:spPr bwMode="auto">
            <a:xfrm>
              <a:off x="6613051" y="6847211"/>
              <a:ext cx="12021" cy="8014"/>
            </a:xfrm>
            <a:custGeom>
              <a:avLst/>
              <a:gdLst>
                <a:gd name="T0" fmla="*/ 14 w 14"/>
                <a:gd name="T1" fmla="*/ 9 h 9"/>
                <a:gd name="T2" fmla="*/ 0 w 14"/>
                <a:gd name="T3" fmla="*/ 0 h 9"/>
                <a:gd name="T4" fmla="*/ 1 w 14"/>
                <a:gd name="T5" fmla="*/ 5 h 9"/>
                <a:gd name="T6" fmla="*/ 14 w 14"/>
                <a:gd name="T7" fmla="*/ 9 h 9"/>
              </a:gdLst>
              <a:ahLst/>
              <a:cxnLst>
                <a:cxn ang="0">
                  <a:pos x="T0" y="T1"/>
                </a:cxn>
                <a:cxn ang="0">
                  <a:pos x="T2" y="T3"/>
                </a:cxn>
                <a:cxn ang="0">
                  <a:pos x="T4" y="T5"/>
                </a:cxn>
                <a:cxn ang="0">
                  <a:pos x="T6" y="T7"/>
                </a:cxn>
              </a:cxnLst>
              <a:rect l="0" t="0" r="r" b="b"/>
              <a:pathLst>
                <a:path w="14" h="9">
                  <a:moveTo>
                    <a:pt x="14" y="9"/>
                  </a:moveTo>
                  <a:cubicBezTo>
                    <a:pt x="10" y="6"/>
                    <a:pt x="5" y="3"/>
                    <a:pt x="0" y="0"/>
                  </a:cubicBezTo>
                  <a:cubicBezTo>
                    <a:pt x="1" y="2"/>
                    <a:pt x="1" y="3"/>
                    <a:pt x="1" y="5"/>
                  </a:cubicBezTo>
                  <a:cubicBezTo>
                    <a:pt x="5" y="6"/>
                    <a:pt x="10" y="8"/>
                    <a:pt x="14" y="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5" name="Rectangle 992"/>
            <p:cNvSpPr>
              <a:spLocks noChangeArrowheads="1"/>
            </p:cNvSpPr>
            <p:nvPr/>
          </p:nvSpPr>
          <p:spPr bwMode="auto">
            <a:xfrm>
              <a:off x="6462237" y="6847211"/>
              <a:ext cx="364" cy="36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736" name="Freeform 993"/>
            <p:cNvSpPr/>
            <p:nvPr/>
          </p:nvSpPr>
          <p:spPr bwMode="auto">
            <a:xfrm>
              <a:off x="6607951" y="6844661"/>
              <a:ext cx="72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7" name="Rectangle 994"/>
            <p:cNvSpPr>
              <a:spLocks noChangeArrowheads="1"/>
            </p:cNvSpPr>
            <p:nvPr/>
          </p:nvSpPr>
          <p:spPr bwMode="auto">
            <a:xfrm>
              <a:off x="6613051" y="6847211"/>
              <a:ext cx="364" cy="36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738" name="Freeform 995"/>
            <p:cNvSpPr/>
            <p:nvPr/>
          </p:nvSpPr>
          <p:spPr bwMode="auto">
            <a:xfrm>
              <a:off x="6460780" y="6905861"/>
              <a:ext cx="16393" cy="9471"/>
            </a:xfrm>
            <a:custGeom>
              <a:avLst/>
              <a:gdLst>
                <a:gd name="T0" fmla="*/ 0 w 19"/>
                <a:gd name="T1" fmla="*/ 1 h 11"/>
                <a:gd name="T2" fmla="*/ 19 w 19"/>
                <a:gd name="T3" fmla="*/ 11 h 11"/>
                <a:gd name="T4" fmla="*/ 19 w 19"/>
                <a:gd name="T5" fmla="*/ 10 h 11"/>
                <a:gd name="T6" fmla="*/ 0 w 19"/>
                <a:gd name="T7" fmla="*/ 0 h 11"/>
                <a:gd name="T8" fmla="*/ 0 w 19"/>
                <a:gd name="T9" fmla="*/ 1 h 11"/>
              </a:gdLst>
              <a:ahLst/>
              <a:cxnLst>
                <a:cxn ang="0">
                  <a:pos x="T0" y="T1"/>
                </a:cxn>
                <a:cxn ang="0">
                  <a:pos x="T2" y="T3"/>
                </a:cxn>
                <a:cxn ang="0">
                  <a:pos x="T4" y="T5"/>
                </a:cxn>
                <a:cxn ang="0">
                  <a:pos x="T6" y="T7"/>
                </a:cxn>
                <a:cxn ang="0">
                  <a:pos x="T8" y="T9"/>
                </a:cxn>
              </a:cxnLst>
              <a:rect l="0" t="0" r="r" b="b"/>
              <a:pathLst>
                <a:path w="19" h="11">
                  <a:moveTo>
                    <a:pt x="0" y="1"/>
                  </a:moveTo>
                  <a:cubicBezTo>
                    <a:pt x="6" y="5"/>
                    <a:pt x="11" y="7"/>
                    <a:pt x="19" y="11"/>
                  </a:cubicBezTo>
                  <a:cubicBezTo>
                    <a:pt x="19" y="10"/>
                    <a:pt x="19" y="10"/>
                    <a:pt x="19" y="10"/>
                  </a:cubicBezTo>
                  <a:cubicBezTo>
                    <a:pt x="12" y="7"/>
                    <a:pt x="6" y="3"/>
                    <a:pt x="0" y="0"/>
                  </a:cubicBezTo>
                  <a:lnTo>
                    <a:pt x="0" y="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39" name="Freeform 996"/>
            <p:cNvSpPr/>
            <p:nvPr/>
          </p:nvSpPr>
          <p:spPr bwMode="auto">
            <a:xfrm>
              <a:off x="6598479" y="6904040"/>
              <a:ext cx="17121" cy="9471"/>
            </a:xfrm>
            <a:custGeom>
              <a:avLst/>
              <a:gdLst>
                <a:gd name="T0" fmla="*/ 0 w 20"/>
                <a:gd name="T1" fmla="*/ 11 h 11"/>
                <a:gd name="T2" fmla="*/ 20 w 20"/>
                <a:gd name="T3" fmla="*/ 1 h 11"/>
                <a:gd name="T4" fmla="*/ 20 w 20"/>
                <a:gd name="T5" fmla="*/ 0 h 11"/>
                <a:gd name="T6" fmla="*/ 0 w 20"/>
                <a:gd name="T7" fmla="*/ 10 h 11"/>
                <a:gd name="T8" fmla="*/ 0 w 20"/>
                <a:gd name="T9" fmla="*/ 11 h 11"/>
              </a:gdLst>
              <a:ahLst/>
              <a:cxnLst>
                <a:cxn ang="0">
                  <a:pos x="T0" y="T1"/>
                </a:cxn>
                <a:cxn ang="0">
                  <a:pos x="T2" y="T3"/>
                </a:cxn>
                <a:cxn ang="0">
                  <a:pos x="T4" y="T5"/>
                </a:cxn>
                <a:cxn ang="0">
                  <a:pos x="T6" y="T7"/>
                </a:cxn>
                <a:cxn ang="0">
                  <a:pos x="T8" y="T9"/>
                </a:cxn>
              </a:cxnLst>
              <a:rect l="0" t="0" r="r" b="b"/>
              <a:pathLst>
                <a:path w="20" h="11">
                  <a:moveTo>
                    <a:pt x="0" y="11"/>
                  </a:moveTo>
                  <a:cubicBezTo>
                    <a:pt x="8" y="7"/>
                    <a:pt x="13" y="5"/>
                    <a:pt x="20" y="1"/>
                  </a:cubicBezTo>
                  <a:cubicBezTo>
                    <a:pt x="20" y="0"/>
                    <a:pt x="20" y="0"/>
                    <a:pt x="20" y="0"/>
                  </a:cubicBezTo>
                  <a:cubicBezTo>
                    <a:pt x="14" y="3"/>
                    <a:pt x="7" y="7"/>
                    <a:pt x="0" y="10"/>
                  </a:cubicBezTo>
                  <a:lnTo>
                    <a:pt x="0" y="1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0" name="Rectangle 997"/>
            <p:cNvSpPr>
              <a:spLocks noChangeArrowheads="1"/>
            </p:cNvSpPr>
            <p:nvPr/>
          </p:nvSpPr>
          <p:spPr bwMode="auto">
            <a:xfrm>
              <a:off x="6444387" y="6860326"/>
              <a:ext cx="364" cy="36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741" name="Freeform 998"/>
            <p:cNvSpPr/>
            <p:nvPr/>
          </p:nvSpPr>
          <p:spPr bwMode="auto">
            <a:xfrm>
              <a:off x="6625072" y="6855226"/>
              <a:ext cx="1821" cy="729"/>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0"/>
                    <a:pt x="1" y="1"/>
                    <a:pt x="2" y="1"/>
                  </a:cubicBezTo>
                  <a:cubicBezTo>
                    <a:pt x="1" y="1"/>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2" name="Freeform 999"/>
            <p:cNvSpPr/>
            <p:nvPr/>
          </p:nvSpPr>
          <p:spPr bwMode="auto">
            <a:xfrm>
              <a:off x="6461508" y="6847211"/>
              <a:ext cx="18943" cy="6193"/>
            </a:xfrm>
            <a:custGeom>
              <a:avLst/>
              <a:gdLst>
                <a:gd name="T0" fmla="*/ 22 w 22"/>
                <a:gd name="T1" fmla="*/ 0 h 7"/>
                <a:gd name="T2" fmla="*/ 0 w 22"/>
                <a:gd name="T3" fmla="*/ 6 h 7"/>
                <a:gd name="T4" fmla="*/ 0 w 22"/>
                <a:gd name="T5" fmla="*/ 7 h 7"/>
                <a:gd name="T6" fmla="*/ 22 w 22"/>
                <a:gd name="T7" fmla="*/ 1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14" y="2"/>
                    <a:pt x="6" y="4"/>
                    <a:pt x="0" y="6"/>
                  </a:cubicBezTo>
                  <a:cubicBezTo>
                    <a:pt x="0" y="6"/>
                    <a:pt x="0" y="7"/>
                    <a:pt x="0" y="7"/>
                  </a:cubicBezTo>
                  <a:cubicBezTo>
                    <a:pt x="6" y="5"/>
                    <a:pt x="13" y="3"/>
                    <a:pt x="22" y="1"/>
                  </a:cubicBezTo>
                  <a:cubicBezTo>
                    <a:pt x="22" y="1"/>
                    <a:pt x="22" y="0"/>
                    <a:pt x="2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3" name="Freeform 1000"/>
            <p:cNvSpPr/>
            <p:nvPr/>
          </p:nvSpPr>
          <p:spPr bwMode="auto">
            <a:xfrm>
              <a:off x="6594836" y="6846483"/>
              <a:ext cx="18943" cy="6921"/>
            </a:xfrm>
            <a:custGeom>
              <a:avLst/>
              <a:gdLst>
                <a:gd name="T0" fmla="*/ 22 w 22"/>
                <a:gd name="T1" fmla="*/ 8 h 8"/>
                <a:gd name="T2" fmla="*/ 22 w 22"/>
                <a:gd name="T3" fmla="*/ 6 h 8"/>
                <a:gd name="T4" fmla="*/ 0 w 22"/>
                <a:gd name="T5" fmla="*/ 0 h 8"/>
                <a:gd name="T6" fmla="*/ 0 w 22"/>
                <a:gd name="T7" fmla="*/ 2 h 8"/>
                <a:gd name="T8" fmla="*/ 22 w 22"/>
                <a:gd name="T9" fmla="*/ 8 h 8"/>
              </a:gdLst>
              <a:ahLst/>
              <a:cxnLst>
                <a:cxn ang="0">
                  <a:pos x="T0" y="T1"/>
                </a:cxn>
                <a:cxn ang="0">
                  <a:pos x="T2" y="T3"/>
                </a:cxn>
                <a:cxn ang="0">
                  <a:pos x="T4" y="T5"/>
                </a:cxn>
                <a:cxn ang="0">
                  <a:pos x="T6" y="T7"/>
                </a:cxn>
                <a:cxn ang="0">
                  <a:pos x="T8" y="T9"/>
                </a:cxn>
              </a:cxnLst>
              <a:rect l="0" t="0" r="r" b="b"/>
              <a:pathLst>
                <a:path w="22" h="8">
                  <a:moveTo>
                    <a:pt x="22" y="8"/>
                  </a:moveTo>
                  <a:cubicBezTo>
                    <a:pt x="22" y="7"/>
                    <a:pt x="22" y="7"/>
                    <a:pt x="22" y="6"/>
                  </a:cubicBezTo>
                  <a:cubicBezTo>
                    <a:pt x="15" y="4"/>
                    <a:pt x="7" y="2"/>
                    <a:pt x="0" y="0"/>
                  </a:cubicBezTo>
                  <a:cubicBezTo>
                    <a:pt x="0" y="1"/>
                    <a:pt x="0" y="1"/>
                    <a:pt x="0" y="2"/>
                  </a:cubicBezTo>
                  <a:cubicBezTo>
                    <a:pt x="7" y="3"/>
                    <a:pt x="15" y="5"/>
                    <a:pt x="22" y="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4" name="Freeform 1001"/>
            <p:cNvSpPr/>
            <p:nvPr/>
          </p:nvSpPr>
          <p:spPr bwMode="auto">
            <a:xfrm>
              <a:off x="6515058" y="682936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5" name="Freeform 1002"/>
            <p:cNvSpPr/>
            <p:nvPr/>
          </p:nvSpPr>
          <p:spPr bwMode="auto">
            <a:xfrm>
              <a:off x="6509594" y="683009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6" name="Freeform 1003"/>
            <p:cNvSpPr/>
            <p:nvPr/>
          </p:nvSpPr>
          <p:spPr bwMode="auto">
            <a:xfrm>
              <a:off x="6547479" y="6827540"/>
              <a:ext cx="8014" cy="729"/>
            </a:xfrm>
            <a:custGeom>
              <a:avLst/>
              <a:gdLst>
                <a:gd name="T0" fmla="*/ 0 w 9"/>
                <a:gd name="T1" fmla="*/ 0 h 1"/>
                <a:gd name="T2" fmla="*/ 9 w 9"/>
                <a:gd name="T3" fmla="*/ 1 h 1"/>
                <a:gd name="T4" fmla="*/ 0 w 9"/>
                <a:gd name="T5" fmla="*/ 0 h 1"/>
              </a:gdLst>
              <a:ahLst/>
              <a:cxnLst>
                <a:cxn ang="0">
                  <a:pos x="T0" y="T1"/>
                </a:cxn>
                <a:cxn ang="0">
                  <a:pos x="T2" y="T3"/>
                </a:cxn>
                <a:cxn ang="0">
                  <a:pos x="T4" y="T5"/>
                </a:cxn>
              </a:cxnLst>
              <a:rect l="0" t="0" r="r" b="b"/>
              <a:pathLst>
                <a:path w="9" h="1">
                  <a:moveTo>
                    <a:pt x="0" y="0"/>
                  </a:moveTo>
                  <a:cubicBezTo>
                    <a:pt x="3" y="1"/>
                    <a:pt x="6" y="1"/>
                    <a:pt x="9" y="1"/>
                  </a:cubicBezTo>
                  <a:cubicBezTo>
                    <a:pt x="6" y="1"/>
                    <a:pt x="3" y="1"/>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7" name="Freeform 1004"/>
            <p:cNvSpPr/>
            <p:nvPr/>
          </p:nvSpPr>
          <p:spPr bwMode="auto">
            <a:xfrm>
              <a:off x="6537279" y="6827540"/>
              <a:ext cx="7650" cy="0"/>
            </a:xfrm>
            <a:custGeom>
              <a:avLst/>
              <a:gdLst>
                <a:gd name="T0" fmla="*/ 0 w 9"/>
                <a:gd name="T1" fmla="*/ 9 w 9"/>
                <a:gd name="T2" fmla="*/ 0 w 9"/>
              </a:gdLst>
              <a:ahLst/>
              <a:cxnLst>
                <a:cxn ang="0">
                  <a:pos x="T0" y="0"/>
                </a:cxn>
                <a:cxn ang="0">
                  <a:pos x="T1" y="0"/>
                </a:cxn>
                <a:cxn ang="0">
                  <a:pos x="T2" y="0"/>
                </a:cxn>
              </a:cxnLst>
              <a:rect l="0" t="0" r="r" b="b"/>
              <a:pathLst>
                <a:path w="9">
                  <a:moveTo>
                    <a:pt x="0" y="0"/>
                  </a:moveTo>
                  <a:cubicBezTo>
                    <a:pt x="3" y="0"/>
                    <a:pt x="6" y="0"/>
                    <a:pt x="9" y="0"/>
                  </a:cubicBezTo>
                  <a:cubicBezTo>
                    <a:pt x="6" y="0"/>
                    <a:pt x="3"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8" name="Freeform 1005"/>
            <p:cNvSpPr/>
            <p:nvPr/>
          </p:nvSpPr>
          <p:spPr bwMode="auto">
            <a:xfrm>
              <a:off x="6558772" y="6829361"/>
              <a:ext cx="3643" cy="0"/>
            </a:xfrm>
            <a:custGeom>
              <a:avLst/>
              <a:gdLst>
                <a:gd name="T0" fmla="*/ 0 w 4"/>
                <a:gd name="T1" fmla="*/ 4 w 4"/>
                <a:gd name="T2" fmla="*/ 0 w 4"/>
              </a:gdLst>
              <a:ahLst/>
              <a:cxnLst>
                <a:cxn ang="0">
                  <a:pos x="T0" y="0"/>
                </a:cxn>
                <a:cxn ang="0">
                  <a:pos x="T1" y="0"/>
                </a:cxn>
                <a:cxn ang="0">
                  <a:pos x="T2" y="0"/>
                </a:cxn>
              </a:cxnLst>
              <a:rect l="0" t="0" r="r" b="b"/>
              <a:pathLst>
                <a:path w="4">
                  <a:moveTo>
                    <a:pt x="0" y="0"/>
                  </a:moveTo>
                  <a:cubicBezTo>
                    <a:pt x="1" y="0"/>
                    <a:pt x="3" y="0"/>
                    <a:pt x="4" y="0"/>
                  </a:cubicBezTo>
                  <a:cubicBezTo>
                    <a:pt x="3" y="0"/>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49" name="Freeform 1006"/>
            <p:cNvSpPr/>
            <p:nvPr/>
          </p:nvSpPr>
          <p:spPr bwMode="auto">
            <a:xfrm>
              <a:off x="6530358" y="6827540"/>
              <a:ext cx="109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0" name="Freeform 1007"/>
            <p:cNvSpPr/>
            <p:nvPr/>
          </p:nvSpPr>
          <p:spPr bwMode="auto">
            <a:xfrm>
              <a:off x="6520158" y="6828269"/>
              <a:ext cx="729"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1" name="Freeform 1008"/>
            <p:cNvSpPr/>
            <p:nvPr/>
          </p:nvSpPr>
          <p:spPr bwMode="auto">
            <a:xfrm>
              <a:off x="6524530" y="6827540"/>
              <a:ext cx="1457" cy="729"/>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1" y="0"/>
                    <a:pt x="2" y="0"/>
                  </a:cubicBezTo>
                  <a:cubicBezTo>
                    <a:pt x="1" y="0"/>
                    <a:pt x="1" y="0"/>
                    <a:pt x="0" y="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2" name="Freeform 1010"/>
            <p:cNvSpPr/>
            <p:nvPr/>
          </p:nvSpPr>
          <p:spPr bwMode="auto">
            <a:xfrm>
              <a:off x="6484823" y="6830819"/>
              <a:ext cx="106007" cy="21493"/>
            </a:xfrm>
            <a:custGeom>
              <a:avLst/>
              <a:gdLst>
                <a:gd name="T0" fmla="*/ 117 w 123"/>
                <a:gd name="T1" fmla="*/ 14 h 25"/>
                <a:gd name="T2" fmla="*/ 109 w 123"/>
                <a:gd name="T3" fmla="*/ 8 h 25"/>
                <a:gd name="T4" fmla="*/ 104 w 123"/>
                <a:gd name="T5" fmla="*/ 5 h 25"/>
                <a:gd name="T6" fmla="*/ 103 w 123"/>
                <a:gd name="T7" fmla="*/ 10 h 25"/>
                <a:gd name="T8" fmla="*/ 96 w 123"/>
                <a:gd name="T9" fmla="*/ 7 h 25"/>
                <a:gd name="T10" fmla="*/ 92 w 123"/>
                <a:gd name="T11" fmla="*/ 3 h 25"/>
                <a:gd name="T12" fmla="*/ 90 w 123"/>
                <a:gd name="T13" fmla="*/ 8 h 25"/>
                <a:gd name="T14" fmla="*/ 84 w 123"/>
                <a:gd name="T15" fmla="*/ 5 h 25"/>
                <a:gd name="T16" fmla="*/ 80 w 123"/>
                <a:gd name="T17" fmla="*/ 2 h 25"/>
                <a:gd name="T18" fmla="*/ 77 w 123"/>
                <a:gd name="T19" fmla="*/ 7 h 25"/>
                <a:gd name="T20" fmla="*/ 71 w 123"/>
                <a:gd name="T21" fmla="*/ 3 h 25"/>
                <a:gd name="T22" fmla="*/ 68 w 123"/>
                <a:gd name="T23" fmla="*/ 0 h 25"/>
                <a:gd name="T24" fmla="*/ 65 w 123"/>
                <a:gd name="T25" fmla="*/ 6 h 25"/>
                <a:gd name="T26" fmla="*/ 59 w 123"/>
                <a:gd name="T27" fmla="*/ 4 h 25"/>
                <a:gd name="T28" fmla="*/ 56 w 123"/>
                <a:gd name="T29" fmla="*/ 0 h 25"/>
                <a:gd name="T30" fmla="*/ 53 w 123"/>
                <a:gd name="T31" fmla="*/ 6 h 25"/>
                <a:gd name="T32" fmla="*/ 47 w 123"/>
                <a:gd name="T33" fmla="*/ 5 h 25"/>
                <a:gd name="T34" fmla="*/ 44 w 123"/>
                <a:gd name="T35" fmla="*/ 2 h 25"/>
                <a:gd name="T36" fmla="*/ 40 w 123"/>
                <a:gd name="T37" fmla="*/ 7 h 25"/>
                <a:gd name="T38" fmla="*/ 34 w 123"/>
                <a:gd name="T39" fmla="*/ 7 h 25"/>
                <a:gd name="T40" fmla="*/ 32 w 123"/>
                <a:gd name="T41" fmla="*/ 3 h 25"/>
                <a:gd name="T42" fmla="*/ 28 w 123"/>
                <a:gd name="T43" fmla="*/ 9 h 25"/>
                <a:gd name="T44" fmla="*/ 22 w 123"/>
                <a:gd name="T45" fmla="*/ 8 h 25"/>
                <a:gd name="T46" fmla="*/ 19 w 123"/>
                <a:gd name="T47" fmla="*/ 5 h 25"/>
                <a:gd name="T48" fmla="*/ 14 w 123"/>
                <a:gd name="T49" fmla="*/ 11 h 25"/>
                <a:gd name="T50" fmla="*/ 1 w 123"/>
                <a:gd name="T51" fmla="*/ 18 h 25"/>
                <a:gd name="T52" fmla="*/ 5 w 123"/>
                <a:gd name="T53" fmla="*/ 21 h 25"/>
                <a:gd name="T54" fmla="*/ 11 w 123"/>
                <a:gd name="T55" fmla="*/ 22 h 25"/>
                <a:gd name="T56" fmla="*/ 14 w 123"/>
                <a:gd name="T57" fmla="*/ 25 h 25"/>
                <a:gd name="T58" fmla="*/ 19 w 123"/>
                <a:gd name="T59" fmla="*/ 18 h 25"/>
                <a:gd name="T60" fmla="*/ 25 w 123"/>
                <a:gd name="T61" fmla="*/ 20 h 25"/>
                <a:gd name="T62" fmla="*/ 28 w 123"/>
                <a:gd name="T63" fmla="*/ 24 h 25"/>
                <a:gd name="T64" fmla="*/ 33 w 123"/>
                <a:gd name="T65" fmla="*/ 17 h 25"/>
                <a:gd name="T66" fmla="*/ 39 w 123"/>
                <a:gd name="T67" fmla="*/ 19 h 25"/>
                <a:gd name="T68" fmla="*/ 42 w 123"/>
                <a:gd name="T69" fmla="*/ 22 h 25"/>
                <a:gd name="T70" fmla="*/ 46 w 123"/>
                <a:gd name="T71" fmla="*/ 16 h 25"/>
                <a:gd name="T72" fmla="*/ 52 w 123"/>
                <a:gd name="T73" fmla="*/ 17 h 25"/>
                <a:gd name="T74" fmla="*/ 56 w 123"/>
                <a:gd name="T75" fmla="*/ 21 h 25"/>
                <a:gd name="T76" fmla="*/ 59 w 123"/>
                <a:gd name="T77" fmla="*/ 15 h 25"/>
                <a:gd name="T78" fmla="*/ 65 w 123"/>
                <a:gd name="T79" fmla="*/ 17 h 25"/>
                <a:gd name="T80" fmla="*/ 69 w 123"/>
                <a:gd name="T81" fmla="*/ 20 h 25"/>
                <a:gd name="T82" fmla="*/ 72 w 123"/>
                <a:gd name="T83" fmla="*/ 16 h 25"/>
                <a:gd name="T84" fmla="*/ 78 w 123"/>
                <a:gd name="T85" fmla="*/ 19 h 25"/>
                <a:gd name="T86" fmla="*/ 83 w 123"/>
                <a:gd name="T87" fmla="*/ 22 h 25"/>
                <a:gd name="T88" fmla="*/ 85 w 123"/>
                <a:gd name="T89" fmla="*/ 17 h 25"/>
                <a:gd name="T90" fmla="*/ 92 w 123"/>
                <a:gd name="T91" fmla="*/ 20 h 25"/>
                <a:gd name="T92" fmla="*/ 96 w 123"/>
                <a:gd name="T93" fmla="*/ 24 h 25"/>
                <a:gd name="T94" fmla="*/ 99 w 123"/>
                <a:gd name="T95" fmla="*/ 19 h 25"/>
                <a:gd name="T96" fmla="*/ 106 w 123"/>
                <a:gd name="T97" fmla="*/ 22 h 25"/>
                <a:gd name="T98" fmla="*/ 110 w 123"/>
                <a:gd name="T99" fmla="*/ 25 h 25"/>
                <a:gd name="T100" fmla="*/ 113 w 123"/>
                <a:gd name="T101" fmla="*/ 21 h 25"/>
                <a:gd name="T102" fmla="*/ 123 w 123"/>
                <a:gd name="T103"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3" h="25">
                  <a:moveTo>
                    <a:pt x="123" y="20"/>
                  </a:moveTo>
                  <a:cubicBezTo>
                    <a:pt x="122" y="17"/>
                    <a:pt x="119" y="15"/>
                    <a:pt x="117" y="14"/>
                  </a:cubicBezTo>
                  <a:cubicBezTo>
                    <a:pt x="115" y="13"/>
                    <a:pt x="112" y="13"/>
                    <a:pt x="110" y="12"/>
                  </a:cubicBezTo>
                  <a:cubicBezTo>
                    <a:pt x="109" y="8"/>
                    <a:pt x="109" y="8"/>
                    <a:pt x="109" y="8"/>
                  </a:cubicBezTo>
                  <a:cubicBezTo>
                    <a:pt x="108" y="6"/>
                    <a:pt x="107" y="5"/>
                    <a:pt x="105" y="5"/>
                  </a:cubicBezTo>
                  <a:cubicBezTo>
                    <a:pt x="104" y="5"/>
                    <a:pt x="104" y="5"/>
                    <a:pt x="104" y="5"/>
                  </a:cubicBezTo>
                  <a:cubicBezTo>
                    <a:pt x="103" y="5"/>
                    <a:pt x="102" y="6"/>
                    <a:pt x="102" y="8"/>
                  </a:cubicBezTo>
                  <a:cubicBezTo>
                    <a:pt x="103" y="10"/>
                    <a:pt x="103" y="10"/>
                    <a:pt x="103" y="10"/>
                  </a:cubicBezTo>
                  <a:cubicBezTo>
                    <a:pt x="101" y="10"/>
                    <a:pt x="99" y="10"/>
                    <a:pt x="97" y="9"/>
                  </a:cubicBezTo>
                  <a:cubicBezTo>
                    <a:pt x="96" y="7"/>
                    <a:pt x="96" y="7"/>
                    <a:pt x="96" y="7"/>
                  </a:cubicBezTo>
                  <a:cubicBezTo>
                    <a:pt x="96" y="5"/>
                    <a:pt x="94" y="3"/>
                    <a:pt x="93" y="3"/>
                  </a:cubicBezTo>
                  <a:cubicBezTo>
                    <a:pt x="92" y="3"/>
                    <a:pt x="92" y="3"/>
                    <a:pt x="92" y="3"/>
                  </a:cubicBezTo>
                  <a:cubicBezTo>
                    <a:pt x="90" y="3"/>
                    <a:pt x="89" y="5"/>
                    <a:pt x="90" y="7"/>
                  </a:cubicBezTo>
                  <a:cubicBezTo>
                    <a:pt x="90" y="8"/>
                    <a:pt x="90" y="8"/>
                    <a:pt x="90" y="8"/>
                  </a:cubicBezTo>
                  <a:cubicBezTo>
                    <a:pt x="88" y="8"/>
                    <a:pt x="86" y="8"/>
                    <a:pt x="84" y="7"/>
                  </a:cubicBezTo>
                  <a:cubicBezTo>
                    <a:pt x="84" y="5"/>
                    <a:pt x="84" y="5"/>
                    <a:pt x="84" y="5"/>
                  </a:cubicBezTo>
                  <a:cubicBezTo>
                    <a:pt x="83" y="3"/>
                    <a:pt x="82" y="2"/>
                    <a:pt x="80" y="2"/>
                  </a:cubicBezTo>
                  <a:cubicBezTo>
                    <a:pt x="80" y="2"/>
                    <a:pt x="80" y="2"/>
                    <a:pt x="80" y="2"/>
                  </a:cubicBezTo>
                  <a:cubicBezTo>
                    <a:pt x="78" y="2"/>
                    <a:pt x="77" y="3"/>
                    <a:pt x="77" y="5"/>
                  </a:cubicBezTo>
                  <a:cubicBezTo>
                    <a:pt x="77" y="7"/>
                    <a:pt x="77" y="7"/>
                    <a:pt x="77" y="7"/>
                  </a:cubicBezTo>
                  <a:cubicBezTo>
                    <a:pt x="75" y="7"/>
                    <a:pt x="73" y="7"/>
                    <a:pt x="71" y="6"/>
                  </a:cubicBezTo>
                  <a:cubicBezTo>
                    <a:pt x="71" y="3"/>
                    <a:pt x="71" y="3"/>
                    <a:pt x="71" y="3"/>
                  </a:cubicBezTo>
                  <a:cubicBezTo>
                    <a:pt x="71" y="2"/>
                    <a:pt x="70" y="0"/>
                    <a:pt x="68" y="0"/>
                  </a:cubicBezTo>
                  <a:cubicBezTo>
                    <a:pt x="68" y="0"/>
                    <a:pt x="68" y="0"/>
                    <a:pt x="68" y="0"/>
                  </a:cubicBezTo>
                  <a:cubicBezTo>
                    <a:pt x="66" y="0"/>
                    <a:pt x="65" y="2"/>
                    <a:pt x="65" y="3"/>
                  </a:cubicBezTo>
                  <a:cubicBezTo>
                    <a:pt x="65" y="6"/>
                    <a:pt x="65" y="6"/>
                    <a:pt x="65" y="6"/>
                  </a:cubicBezTo>
                  <a:cubicBezTo>
                    <a:pt x="63" y="6"/>
                    <a:pt x="61" y="6"/>
                    <a:pt x="59" y="6"/>
                  </a:cubicBezTo>
                  <a:cubicBezTo>
                    <a:pt x="59" y="4"/>
                    <a:pt x="59" y="4"/>
                    <a:pt x="59" y="4"/>
                  </a:cubicBezTo>
                  <a:cubicBezTo>
                    <a:pt x="59" y="2"/>
                    <a:pt x="58" y="0"/>
                    <a:pt x="56" y="0"/>
                  </a:cubicBezTo>
                  <a:cubicBezTo>
                    <a:pt x="56" y="0"/>
                    <a:pt x="56" y="0"/>
                    <a:pt x="56" y="0"/>
                  </a:cubicBezTo>
                  <a:cubicBezTo>
                    <a:pt x="54" y="0"/>
                    <a:pt x="53" y="2"/>
                    <a:pt x="53" y="4"/>
                  </a:cubicBezTo>
                  <a:cubicBezTo>
                    <a:pt x="53" y="6"/>
                    <a:pt x="53" y="6"/>
                    <a:pt x="53" y="6"/>
                  </a:cubicBezTo>
                  <a:cubicBezTo>
                    <a:pt x="51" y="6"/>
                    <a:pt x="49" y="7"/>
                    <a:pt x="47" y="7"/>
                  </a:cubicBezTo>
                  <a:cubicBezTo>
                    <a:pt x="47" y="5"/>
                    <a:pt x="47" y="5"/>
                    <a:pt x="47" y="5"/>
                  </a:cubicBezTo>
                  <a:cubicBezTo>
                    <a:pt x="47" y="3"/>
                    <a:pt x="46" y="2"/>
                    <a:pt x="44" y="2"/>
                  </a:cubicBezTo>
                  <a:cubicBezTo>
                    <a:pt x="44" y="2"/>
                    <a:pt x="44" y="2"/>
                    <a:pt x="44" y="2"/>
                  </a:cubicBezTo>
                  <a:cubicBezTo>
                    <a:pt x="42" y="2"/>
                    <a:pt x="41" y="3"/>
                    <a:pt x="41" y="5"/>
                  </a:cubicBezTo>
                  <a:cubicBezTo>
                    <a:pt x="40" y="7"/>
                    <a:pt x="40" y="7"/>
                    <a:pt x="40" y="7"/>
                  </a:cubicBezTo>
                  <a:cubicBezTo>
                    <a:pt x="38" y="7"/>
                    <a:pt x="36" y="8"/>
                    <a:pt x="34" y="8"/>
                  </a:cubicBezTo>
                  <a:cubicBezTo>
                    <a:pt x="34" y="7"/>
                    <a:pt x="34" y="7"/>
                    <a:pt x="34" y="7"/>
                  </a:cubicBezTo>
                  <a:cubicBezTo>
                    <a:pt x="35" y="5"/>
                    <a:pt x="34" y="3"/>
                    <a:pt x="32" y="3"/>
                  </a:cubicBezTo>
                  <a:cubicBezTo>
                    <a:pt x="32" y="3"/>
                    <a:pt x="32" y="3"/>
                    <a:pt x="32" y="3"/>
                  </a:cubicBezTo>
                  <a:cubicBezTo>
                    <a:pt x="30" y="3"/>
                    <a:pt x="28" y="5"/>
                    <a:pt x="28" y="7"/>
                  </a:cubicBezTo>
                  <a:cubicBezTo>
                    <a:pt x="28" y="9"/>
                    <a:pt x="28" y="9"/>
                    <a:pt x="28" y="9"/>
                  </a:cubicBezTo>
                  <a:cubicBezTo>
                    <a:pt x="25" y="9"/>
                    <a:pt x="23" y="9"/>
                    <a:pt x="21" y="10"/>
                  </a:cubicBezTo>
                  <a:cubicBezTo>
                    <a:pt x="22" y="8"/>
                    <a:pt x="22" y="8"/>
                    <a:pt x="22" y="8"/>
                  </a:cubicBezTo>
                  <a:cubicBezTo>
                    <a:pt x="22" y="6"/>
                    <a:pt x="21" y="5"/>
                    <a:pt x="20" y="5"/>
                  </a:cubicBezTo>
                  <a:cubicBezTo>
                    <a:pt x="19" y="5"/>
                    <a:pt x="19" y="5"/>
                    <a:pt x="19" y="5"/>
                  </a:cubicBezTo>
                  <a:cubicBezTo>
                    <a:pt x="17" y="5"/>
                    <a:pt x="16" y="6"/>
                    <a:pt x="15" y="8"/>
                  </a:cubicBezTo>
                  <a:cubicBezTo>
                    <a:pt x="14" y="11"/>
                    <a:pt x="14" y="11"/>
                    <a:pt x="14" y="11"/>
                  </a:cubicBezTo>
                  <a:cubicBezTo>
                    <a:pt x="10" y="12"/>
                    <a:pt x="7" y="13"/>
                    <a:pt x="7" y="13"/>
                  </a:cubicBezTo>
                  <a:cubicBezTo>
                    <a:pt x="4" y="14"/>
                    <a:pt x="2" y="16"/>
                    <a:pt x="1" y="18"/>
                  </a:cubicBezTo>
                  <a:cubicBezTo>
                    <a:pt x="0" y="20"/>
                    <a:pt x="2" y="21"/>
                    <a:pt x="3" y="21"/>
                  </a:cubicBezTo>
                  <a:cubicBezTo>
                    <a:pt x="4" y="21"/>
                    <a:pt x="4" y="21"/>
                    <a:pt x="5" y="21"/>
                  </a:cubicBezTo>
                  <a:cubicBezTo>
                    <a:pt x="5" y="21"/>
                    <a:pt x="7" y="21"/>
                    <a:pt x="12" y="20"/>
                  </a:cubicBezTo>
                  <a:cubicBezTo>
                    <a:pt x="11" y="22"/>
                    <a:pt x="11" y="22"/>
                    <a:pt x="11" y="22"/>
                  </a:cubicBezTo>
                  <a:cubicBezTo>
                    <a:pt x="11" y="24"/>
                    <a:pt x="12" y="25"/>
                    <a:pt x="14" y="25"/>
                  </a:cubicBezTo>
                  <a:cubicBezTo>
                    <a:pt x="14" y="25"/>
                    <a:pt x="14" y="25"/>
                    <a:pt x="14" y="25"/>
                  </a:cubicBezTo>
                  <a:cubicBezTo>
                    <a:pt x="16" y="25"/>
                    <a:pt x="18" y="24"/>
                    <a:pt x="18" y="22"/>
                  </a:cubicBezTo>
                  <a:cubicBezTo>
                    <a:pt x="19" y="18"/>
                    <a:pt x="19" y="18"/>
                    <a:pt x="19" y="18"/>
                  </a:cubicBezTo>
                  <a:cubicBezTo>
                    <a:pt x="21" y="18"/>
                    <a:pt x="23" y="18"/>
                    <a:pt x="26" y="17"/>
                  </a:cubicBezTo>
                  <a:cubicBezTo>
                    <a:pt x="25" y="20"/>
                    <a:pt x="25" y="20"/>
                    <a:pt x="25" y="20"/>
                  </a:cubicBezTo>
                  <a:cubicBezTo>
                    <a:pt x="25" y="22"/>
                    <a:pt x="26" y="24"/>
                    <a:pt x="28" y="24"/>
                  </a:cubicBezTo>
                  <a:cubicBezTo>
                    <a:pt x="28" y="24"/>
                    <a:pt x="28" y="24"/>
                    <a:pt x="28" y="24"/>
                  </a:cubicBezTo>
                  <a:cubicBezTo>
                    <a:pt x="30" y="24"/>
                    <a:pt x="32" y="22"/>
                    <a:pt x="32" y="20"/>
                  </a:cubicBezTo>
                  <a:cubicBezTo>
                    <a:pt x="33" y="17"/>
                    <a:pt x="33" y="17"/>
                    <a:pt x="33" y="17"/>
                  </a:cubicBezTo>
                  <a:cubicBezTo>
                    <a:pt x="35" y="16"/>
                    <a:pt x="37" y="16"/>
                    <a:pt x="39" y="16"/>
                  </a:cubicBezTo>
                  <a:cubicBezTo>
                    <a:pt x="39" y="19"/>
                    <a:pt x="39" y="19"/>
                    <a:pt x="39" y="19"/>
                  </a:cubicBezTo>
                  <a:cubicBezTo>
                    <a:pt x="39" y="20"/>
                    <a:pt x="40" y="22"/>
                    <a:pt x="42" y="22"/>
                  </a:cubicBezTo>
                  <a:cubicBezTo>
                    <a:pt x="42" y="22"/>
                    <a:pt x="42" y="22"/>
                    <a:pt x="42" y="22"/>
                  </a:cubicBezTo>
                  <a:cubicBezTo>
                    <a:pt x="44" y="22"/>
                    <a:pt x="45" y="20"/>
                    <a:pt x="46" y="19"/>
                  </a:cubicBezTo>
                  <a:cubicBezTo>
                    <a:pt x="46" y="16"/>
                    <a:pt x="46" y="16"/>
                    <a:pt x="46" y="16"/>
                  </a:cubicBezTo>
                  <a:cubicBezTo>
                    <a:pt x="48" y="16"/>
                    <a:pt x="50" y="15"/>
                    <a:pt x="52" y="15"/>
                  </a:cubicBezTo>
                  <a:cubicBezTo>
                    <a:pt x="52" y="17"/>
                    <a:pt x="52" y="17"/>
                    <a:pt x="52" y="17"/>
                  </a:cubicBezTo>
                  <a:cubicBezTo>
                    <a:pt x="52" y="19"/>
                    <a:pt x="53" y="21"/>
                    <a:pt x="55" y="21"/>
                  </a:cubicBezTo>
                  <a:cubicBezTo>
                    <a:pt x="56" y="21"/>
                    <a:pt x="56" y="21"/>
                    <a:pt x="56" y="21"/>
                  </a:cubicBezTo>
                  <a:cubicBezTo>
                    <a:pt x="57" y="21"/>
                    <a:pt x="59" y="19"/>
                    <a:pt x="59" y="17"/>
                  </a:cubicBezTo>
                  <a:cubicBezTo>
                    <a:pt x="59" y="15"/>
                    <a:pt x="59" y="15"/>
                    <a:pt x="59" y="15"/>
                  </a:cubicBezTo>
                  <a:cubicBezTo>
                    <a:pt x="61" y="15"/>
                    <a:pt x="63" y="15"/>
                    <a:pt x="65" y="15"/>
                  </a:cubicBezTo>
                  <a:cubicBezTo>
                    <a:pt x="65" y="17"/>
                    <a:pt x="65" y="17"/>
                    <a:pt x="65" y="17"/>
                  </a:cubicBezTo>
                  <a:cubicBezTo>
                    <a:pt x="65" y="19"/>
                    <a:pt x="67" y="20"/>
                    <a:pt x="68" y="20"/>
                  </a:cubicBezTo>
                  <a:cubicBezTo>
                    <a:pt x="69" y="20"/>
                    <a:pt x="69" y="20"/>
                    <a:pt x="69" y="20"/>
                  </a:cubicBezTo>
                  <a:cubicBezTo>
                    <a:pt x="71" y="20"/>
                    <a:pt x="72" y="19"/>
                    <a:pt x="72" y="17"/>
                  </a:cubicBezTo>
                  <a:cubicBezTo>
                    <a:pt x="72" y="16"/>
                    <a:pt x="72" y="16"/>
                    <a:pt x="72" y="16"/>
                  </a:cubicBezTo>
                  <a:cubicBezTo>
                    <a:pt x="74" y="16"/>
                    <a:pt x="76" y="16"/>
                    <a:pt x="78" y="16"/>
                  </a:cubicBezTo>
                  <a:cubicBezTo>
                    <a:pt x="78" y="19"/>
                    <a:pt x="78" y="19"/>
                    <a:pt x="78" y="19"/>
                  </a:cubicBezTo>
                  <a:cubicBezTo>
                    <a:pt x="79" y="20"/>
                    <a:pt x="80" y="22"/>
                    <a:pt x="82" y="22"/>
                  </a:cubicBezTo>
                  <a:cubicBezTo>
                    <a:pt x="83" y="22"/>
                    <a:pt x="83" y="22"/>
                    <a:pt x="83" y="22"/>
                  </a:cubicBezTo>
                  <a:cubicBezTo>
                    <a:pt x="84" y="22"/>
                    <a:pt x="86" y="20"/>
                    <a:pt x="85" y="19"/>
                  </a:cubicBezTo>
                  <a:cubicBezTo>
                    <a:pt x="85" y="17"/>
                    <a:pt x="85" y="17"/>
                    <a:pt x="85" y="17"/>
                  </a:cubicBezTo>
                  <a:cubicBezTo>
                    <a:pt x="87" y="17"/>
                    <a:pt x="89" y="17"/>
                    <a:pt x="92" y="17"/>
                  </a:cubicBezTo>
                  <a:cubicBezTo>
                    <a:pt x="92" y="20"/>
                    <a:pt x="92" y="20"/>
                    <a:pt x="92" y="20"/>
                  </a:cubicBezTo>
                  <a:cubicBezTo>
                    <a:pt x="92" y="22"/>
                    <a:pt x="94" y="24"/>
                    <a:pt x="96" y="24"/>
                  </a:cubicBezTo>
                  <a:cubicBezTo>
                    <a:pt x="96" y="24"/>
                    <a:pt x="96" y="24"/>
                    <a:pt x="96" y="24"/>
                  </a:cubicBezTo>
                  <a:cubicBezTo>
                    <a:pt x="98" y="24"/>
                    <a:pt x="99" y="22"/>
                    <a:pt x="99" y="20"/>
                  </a:cubicBezTo>
                  <a:cubicBezTo>
                    <a:pt x="99" y="19"/>
                    <a:pt x="99" y="19"/>
                    <a:pt x="99" y="19"/>
                  </a:cubicBezTo>
                  <a:cubicBezTo>
                    <a:pt x="101" y="19"/>
                    <a:pt x="103" y="19"/>
                    <a:pt x="105" y="20"/>
                  </a:cubicBezTo>
                  <a:cubicBezTo>
                    <a:pt x="106" y="22"/>
                    <a:pt x="106" y="22"/>
                    <a:pt x="106" y="22"/>
                  </a:cubicBezTo>
                  <a:cubicBezTo>
                    <a:pt x="106" y="24"/>
                    <a:pt x="108" y="25"/>
                    <a:pt x="110" y="25"/>
                  </a:cubicBezTo>
                  <a:cubicBezTo>
                    <a:pt x="110" y="25"/>
                    <a:pt x="110" y="25"/>
                    <a:pt x="110" y="25"/>
                  </a:cubicBezTo>
                  <a:cubicBezTo>
                    <a:pt x="112" y="25"/>
                    <a:pt x="113" y="24"/>
                    <a:pt x="113" y="22"/>
                  </a:cubicBezTo>
                  <a:cubicBezTo>
                    <a:pt x="113" y="21"/>
                    <a:pt x="113" y="21"/>
                    <a:pt x="113" y="21"/>
                  </a:cubicBezTo>
                  <a:cubicBezTo>
                    <a:pt x="115" y="22"/>
                    <a:pt x="117" y="23"/>
                    <a:pt x="119" y="23"/>
                  </a:cubicBezTo>
                  <a:cubicBezTo>
                    <a:pt x="122" y="24"/>
                    <a:pt x="123" y="22"/>
                    <a:pt x="123" y="2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3" name="Freeform 1011"/>
            <p:cNvSpPr/>
            <p:nvPr/>
          </p:nvSpPr>
          <p:spPr bwMode="auto">
            <a:xfrm>
              <a:off x="6731079" y="6830819"/>
              <a:ext cx="167935" cy="57921"/>
            </a:xfrm>
            <a:custGeom>
              <a:avLst/>
              <a:gdLst>
                <a:gd name="T0" fmla="*/ 39 w 195"/>
                <a:gd name="T1" fmla="*/ 28 h 67"/>
                <a:gd name="T2" fmla="*/ 65 w 195"/>
                <a:gd name="T3" fmla="*/ 34 h 67"/>
                <a:gd name="T4" fmla="*/ 77 w 195"/>
                <a:gd name="T5" fmla="*/ 31 h 67"/>
                <a:gd name="T6" fmla="*/ 89 w 195"/>
                <a:gd name="T7" fmla="*/ 25 h 67"/>
                <a:gd name="T8" fmla="*/ 93 w 195"/>
                <a:gd name="T9" fmla="*/ 19 h 67"/>
                <a:gd name="T10" fmla="*/ 96 w 195"/>
                <a:gd name="T11" fmla="*/ 22 h 67"/>
                <a:gd name="T12" fmla="*/ 101 w 195"/>
                <a:gd name="T13" fmla="*/ 23 h 67"/>
                <a:gd name="T14" fmla="*/ 105 w 195"/>
                <a:gd name="T15" fmla="*/ 18 h 67"/>
                <a:gd name="T16" fmla="*/ 107 w 195"/>
                <a:gd name="T17" fmla="*/ 21 h 67"/>
                <a:gd name="T18" fmla="*/ 113 w 195"/>
                <a:gd name="T19" fmla="*/ 21 h 67"/>
                <a:gd name="T20" fmla="*/ 116 w 195"/>
                <a:gd name="T21" fmla="*/ 16 h 67"/>
                <a:gd name="T22" fmla="*/ 119 w 195"/>
                <a:gd name="T23" fmla="*/ 19 h 67"/>
                <a:gd name="T24" fmla="*/ 124 w 195"/>
                <a:gd name="T25" fmla="*/ 20 h 67"/>
                <a:gd name="T26" fmla="*/ 127 w 195"/>
                <a:gd name="T27" fmla="*/ 15 h 67"/>
                <a:gd name="T28" fmla="*/ 130 w 195"/>
                <a:gd name="T29" fmla="*/ 18 h 67"/>
                <a:gd name="T30" fmla="*/ 135 w 195"/>
                <a:gd name="T31" fmla="*/ 20 h 67"/>
                <a:gd name="T32" fmla="*/ 138 w 195"/>
                <a:gd name="T33" fmla="*/ 15 h 67"/>
                <a:gd name="T34" fmla="*/ 141 w 195"/>
                <a:gd name="T35" fmla="*/ 18 h 67"/>
                <a:gd name="T36" fmla="*/ 146 w 195"/>
                <a:gd name="T37" fmla="*/ 21 h 67"/>
                <a:gd name="T38" fmla="*/ 149 w 195"/>
                <a:gd name="T39" fmla="*/ 16 h 67"/>
                <a:gd name="T40" fmla="*/ 152 w 195"/>
                <a:gd name="T41" fmla="*/ 19 h 67"/>
                <a:gd name="T42" fmla="*/ 158 w 195"/>
                <a:gd name="T43" fmla="*/ 22 h 67"/>
                <a:gd name="T44" fmla="*/ 160 w 195"/>
                <a:gd name="T45" fmla="*/ 18 h 67"/>
                <a:gd name="T46" fmla="*/ 163 w 195"/>
                <a:gd name="T47" fmla="*/ 21 h 67"/>
                <a:gd name="T48" fmla="*/ 170 w 195"/>
                <a:gd name="T49" fmla="*/ 24 h 67"/>
                <a:gd name="T50" fmla="*/ 171 w 195"/>
                <a:gd name="T51" fmla="*/ 19 h 67"/>
                <a:gd name="T52" fmla="*/ 175 w 195"/>
                <a:gd name="T53" fmla="*/ 22 h 67"/>
                <a:gd name="T54" fmla="*/ 182 w 195"/>
                <a:gd name="T55" fmla="*/ 27 h 67"/>
                <a:gd name="T56" fmla="*/ 188 w 195"/>
                <a:gd name="T57" fmla="*/ 33 h 67"/>
                <a:gd name="T58" fmla="*/ 190 w 195"/>
                <a:gd name="T59" fmla="*/ 17 h 67"/>
                <a:gd name="T60" fmla="*/ 110 w 195"/>
                <a:gd name="T61" fmla="*/ 4 h 67"/>
                <a:gd name="T62" fmla="*/ 1 w 195"/>
                <a:gd name="T63" fmla="*/ 6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5" h="67">
                  <a:moveTo>
                    <a:pt x="42" y="42"/>
                  </a:moveTo>
                  <a:cubicBezTo>
                    <a:pt x="41" y="36"/>
                    <a:pt x="40" y="31"/>
                    <a:pt x="39" y="28"/>
                  </a:cubicBezTo>
                  <a:cubicBezTo>
                    <a:pt x="45" y="24"/>
                    <a:pt x="52" y="20"/>
                    <a:pt x="60" y="17"/>
                  </a:cubicBezTo>
                  <a:cubicBezTo>
                    <a:pt x="62" y="23"/>
                    <a:pt x="64" y="29"/>
                    <a:pt x="65" y="34"/>
                  </a:cubicBezTo>
                  <a:cubicBezTo>
                    <a:pt x="69" y="33"/>
                    <a:pt x="73" y="32"/>
                    <a:pt x="77" y="31"/>
                  </a:cubicBezTo>
                  <a:cubicBezTo>
                    <a:pt x="77" y="31"/>
                    <a:pt x="77" y="31"/>
                    <a:pt x="77" y="31"/>
                  </a:cubicBezTo>
                  <a:cubicBezTo>
                    <a:pt x="78" y="29"/>
                    <a:pt x="80" y="27"/>
                    <a:pt x="82" y="26"/>
                  </a:cubicBezTo>
                  <a:cubicBezTo>
                    <a:pt x="83" y="26"/>
                    <a:pt x="85" y="26"/>
                    <a:pt x="89" y="25"/>
                  </a:cubicBezTo>
                  <a:cubicBezTo>
                    <a:pt x="90" y="22"/>
                    <a:pt x="90" y="22"/>
                    <a:pt x="90" y="22"/>
                  </a:cubicBezTo>
                  <a:cubicBezTo>
                    <a:pt x="90" y="20"/>
                    <a:pt x="92" y="19"/>
                    <a:pt x="93" y="19"/>
                  </a:cubicBezTo>
                  <a:cubicBezTo>
                    <a:pt x="94" y="19"/>
                    <a:pt x="94" y="19"/>
                    <a:pt x="94" y="19"/>
                  </a:cubicBezTo>
                  <a:cubicBezTo>
                    <a:pt x="95" y="19"/>
                    <a:pt x="96" y="20"/>
                    <a:pt x="96" y="22"/>
                  </a:cubicBezTo>
                  <a:cubicBezTo>
                    <a:pt x="96" y="23"/>
                    <a:pt x="96" y="23"/>
                    <a:pt x="96" y="23"/>
                  </a:cubicBezTo>
                  <a:cubicBezTo>
                    <a:pt x="97" y="23"/>
                    <a:pt x="99" y="23"/>
                    <a:pt x="101" y="23"/>
                  </a:cubicBezTo>
                  <a:cubicBezTo>
                    <a:pt x="102" y="21"/>
                    <a:pt x="102" y="21"/>
                    <a:pt x="102" y="21"/>
                  </a:cubicBezTo>
                  <a:cubicBezTo>
                    <a:pt x="102" y="19"/>
                    <a:pt x="103" y="18"/>
                    <a:pt x="105" y="18"/>
                  </a:cubicBezTo>
                  <a:cubicBezTo>
                    <a:pt x="105" y="18"/>
                    <a:pt x="105" y="18"/>
                    <a:pt x="105" y="18"/>
                  </a:cubicBezTo>
                  <a:cubicBezTo>
                    <a:pt x="107" y="18"/>
                    <a:pt x="108" y="19"/>
                    <a:pt x="107" y="21"/>
                  </a:cubicBezTo>
                  <a:cubicBezTo>
                    <a:pt x="107" y="22"/>
                    <a:pt x="107" y="22"/>
                    <a:pt x="107" y="22"/>
                  </a:cubicBezTo>
                  <a:cubicBezTo>
                    <a:pt x="109" y="22"/>
                    <a:pt x="111" y="21"/>
                    <a:pt x="113" y="21"/>
                  </a:cubicBezTo>
                  <a:cubicBezTo>
                    <a:pt x="113" y="19"/>
                    <a:pt x="113" y="19"/>
                    <a:pt x="113" y="19"/>
                  </a:cubicBezTo>
                  <a:cubicBezTo>
                    <a:pt x="113" y="17"/>
                    <a:pt x="115" y="16"/>
                    <a:pt x="116" y="16"/>
                  </a:cubicBezTo>
                  <a:cubicBezTo>
                    <a:pt x="116" y="16"/>
                    <a:pt x="116" y="16"/>
                    <a:pt x="116" y="16"/>
                  </a:cubicBezTo>
                  <a:cubicBezTo>
                    <a:pt x="118" y="16"/>
                    <a:pt x="119" y="17"/>
                    <a:pt x="119" y="19"/>
                  </a:cubicBezTo>
                  <a:cubicBezTo>
                    <a:pt x="119" y="21"/>
                    <a:pt x="119" y="21"/>
                    <a:pt x="119" y="21"/>
                  </a:cubicBezTo>
                  <a:cubicBezTo>
                    <a:pt x="120" y="21"/>
                    <a:pt x="122" y="20"/>
                    <a:pt x="124" y="20"/>
                  </a:cubicBezTo>
                  <a:cubicBezTo>
                    <a:pt x="124" y="18"/>
                    <a:pt x="124" y="18"/>
                    <a:pt x="124" y="18"/>
                  </a:cubicBezTo>
                  <a:cubicBezTo>
                    <a:pt x="124" y="16"/>
                    <a:pt x="125" y="15"/>
                    <a:pt x="127" y="15"/>
                  </a:cubicBezTo>
                  <a:cubicBezTo>
                    <a:pt x="127" y="15"/>
                    <a:pt x="127" y="15"/>
                    <a:pt x="127" y="15"/>
                  </a:cubicBezTo>
                  <a:cubicBezTo>
                    <a:pt x="129" y="15"/>
                    <a:pt x="130" y="16"/>
                    <a:pt x="130" y="18"/>
                  </a:cubicBezTo>
                  <a:cubicBezTo>
                    <a:pt x="130" y="20"/>
                    <a:pt x="130" y="20"/>
                    <a:pt x="130" y="20"/>
                  </a:cubicBezTo>
                  <a:cubicBezTo>
                    <a:pt x="132" y="20"/>
                    <a:pt x="133" y="20"/>
                    <a:pt x="135" y="20"/>
                  </a:cubicBezTo>
                  <a:cubicBezTo>
                    <a:pt x="135" y="18"/>
                    <a:pt x="135" y="18"/>
                    <a:pt x="135" y="18"/>
                  </a:cubicBezTo>
                  <a:cubicBezTo>
                    <a:pt x="135" y="16"/>
                    <a:pt x="136" y="15"/>
                    <a:pt x="138" y="15"/>
                  </a:cubicBezTo>
                  <a:cubicBezTo>
                    <a:pt x="138" y="15"/>
                    <a:pt x="138" y="15"/>
                    <a:pt x="138" y="15"/>
                  </a:cubicBezTo>
                  <a:cubicBezTo>
                    <a:pt x="140" y="15"/>
                    <a:pt x="141" y="16"/>
                    <a:pt x="141" y="18"/>
                  </a:cubicBezTo>
                  <a:cubicBezTo>
                    <a:pt x="141" y="20"/>
                    <a:pt x="141" y="20"/>
                    <a:pt x="141" y="20"/>
                  </a:cubicBezTo>
                  <a:cubicBezTo>
                    <a:pt x="143" y="21"/>
                    <a:pt x="145" y="21"/>
                    <a:pt x="146" y="21"/>
                  </a:cubicBezTo>
                  <a:cubicBezTo>
                    <a:pt x="146" y="19"/>
                    <a:pt x="146" y="19"/>
                    <a:pt x="146" y="19"/>
                  </a:cubicBezTo>
                  <a:cubicBezTo>
                    <a:pt x="146" y="17"/>
                    <a:pt x="147" y="16"/>
                    <a:pt x="149" y="16"/>
                  </a:cubicBezTo>
                  <a:cubicBezTo>
                    <a:pt x="149" y="16"/>
                    <a:pt x="149" y="16"/>
                    <a:pt x="149" y="16"/>
                  </a:cubicBezTo>
                  <a:cubicBezTo>
                    <a:pt x="150" y="16"/>
                    <a:pt x="152" y="17"/>
                    <a:pt x="152" y="19"/>
                  </a:cubicBezTo>
                  <a:cubicBezTo>
                    <a:pt x="152" y="21"/>
                    <a:pt x="152" y="21"/>
                    <a:pt x="152" y="21"/>
                  </a:cubicBezTo>
                  <a:cubicBezTo>
                    <a:pt x="154" y="22"/>
                    <a:pt x="156" y="22"/>
                    <a:pt x="158" y="22"/>
                  </a:cubicBezTo>
                  <a:cubicBezTo>
                    <a:pt x="158" y="21"/>
                    <a:pt x="158" y="21"/>
                    <a:pt x="158" y="21"/>
                  </a:cubicBezTo>
                  <a:cubicBezTo>
                    <a:pt x="157" y="19"/>
                    <a:pt x="158" y="18"/>
                    <a:pt x="160" y="18"/>
                  </a:cubicBezTo>
                  <a:cubicBezTo>
                    <a:pt x="160" y="18"/>
                    <a:pt x="160" y="18"/>
                    <a:pt x="160" y="18"/>
                  </a:cubicBezTo>
                  <a:cubicBezTo>
                    <a:pt x="162" y="18"/>
                    <a:pt x="163" y="19"/>
                    <a:pt x="163" y="21"/>
                  </a:cubicBezTo>
                  <a:cubicBezTo>
                    <a:pt x="164" y="23"/>
                    <a:pt x="164" y="23"/>
                    <a:pt x="164" y="23"/>
                  </a:cubicBezTo>
                  <a:cubicBezTo>
                    <a:pt x="166" y="23"/>
                    <a:pt x="168" y="24"/>
                    <a:pt x="170" y="24"/>
                  </a:cubicBezTo>
                  <a:cubicBezTo>
                    <a:pt x="169" y="22"/>
                    <a:pt x="169" y="22"/>
                    <a:pt x="169" y="22"/>
                  </a:cubicBezTo>
                  <a:cubicBezTo>
                    <a:pt x="169" y="20"/>
                    <a:pt x="170" y="19"/>
                    <a:pt x="171" y="19"/>
                  </a:cubicBezTo>
                  <a:cubicBezTo>
                    <a:pt x="171" y="19"/>
                    <a:pt x="171" y="19"/>
                    <a:pt x="171" y="19"/>
                  </a:cubicBezTo>
                  <a:cubicBezTo>
                    <a:pt x="173" y="19"/>
                    <a:pt x="174" y="20"/>
                    <a:pt x="175" y="22"/>
                  </a:cubicBezTo>
                  <a:cubicBezTo>
                    <a:pt x="176" y="26"/>
                    <a:pt x="176" y="26"/>
                    <a:pt x="176" y="26"/>
                  </a:cubicBezTo>
                  <a:cubicBezTo>
                    <a:pt x="178" y="26"/>
                    <a:pt x="180" y="27"/>
                    <a:pt x="182" y="27"/>
                  </a:cubicBezTo>
                  <a:cubicBezTo>
                    <a:pt x="184" y="28"/>
                    <a:pt x="187" y="30"/>
                    <a:pt x="187" y="33"/>
                  </a:cubicBezTo>
                  <a:cubicBezTo>
                    <a:pt x="188" y="33"/>
                    <a:pt x="188" y="33"/>
                    <a:pt x="188" y="33"/>
                  </a:cubicBezTo>
                  <a:cubicBezTo>
                    <a:pt x="190" y="33"/>
                    <a:pt x="193" y="34"/>
                    <a:pt x="195" y="35"/>
                  </a:cubicBezTo>
                  <a:cubicBezTo>
                    <a:pt x="193" y="25"/>
                    <a:pt x="191" y="18"/>
                    <a:pt x="190" y="17"/>
                  </a:cubicBezTo>
                  <a:cubicBezTo>
                    <a:pt x="192" y="18"/>
                    <a:pt x="194" y="19"/>
                    <a:pt x="195" y="19"/>
                  </a:cubicBezTo>
                  <a:cubicBezTo>
                    <a:pt x="153" y="0"/>
                    <a:pt x="110" y="4"/>
                    <a:pt x="110" y="4"/>
                  </a:cubicBezTo>
                  <a:cubicBezTo>
                    <a:pt x="32" y="11"/>
                    <a:pt x="0" y="67"/>
                    <a:pt x="0" y="67"/>
                  </a:cubicBezTo>
                  <a:cubicBezTo>
                    <a:pt x="0" y="67"/>
                    <a:pt x="0" y="66"/>
                    <a:pt x="1" y="65"/>
                  </a:cubicBezTo>
                  <a:cubicBezTo>
                    <a:pt x="9" y="59"/>
                    <a:pt x="24" y="50"/>
                    <a:pt x="42" y="4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4" name="Freeform 1012"/>
            <p:cNvSpPr/>
            <p:nvPr/>
          </p:nvSpPr>
          <p:spPr bwMode="auto">
            <a:xfrm>
              <a:off x="6903385" y="6849762"/>
              <a:ext cx="36064" cy="27686"/>
            </a:xfrm>
            <a:custGeom>
              <a:avLst/>
              <a:gdLst>
                <a:gd name="T0" fmla="*/ 10 w 42"/>
                <a:gd name="T1" fmla="*/ 5 h 32"/>
                <a:gd name="T2" fmla="*/ 17 w 42"/>
                <a:gd name="T3" fmla="*/ 20 h 32"/>
                <a:gd name="T4" fmla="*/ 40 w 42"/>
                <a:gd name="T5" fmla="*/ 30 h 32"/>
                <a:gd name="T6" fmla="*/ 42 w 42"/>
                <a:gd name="T7" fmla="*/ 32 h 32"/>
                <a:gd name="T8" fmla="*/ 0 w 42"/>
                <a:gd name="T9" fmla="*/ 0 h 32"/>
                <a:gd name="T10" fmla="*/ 10 w 42"/>
                <a:gd name="T11" fmla="*/ 5 h 32"/>
              </a:gdLst>
              <a:ahLst/>
              <a:cxnLst>
                <a:cxn ang="0">
                  <a:pos x="T0" y="T1"/>
                </a:cxn>
                <a:cxn ang="0">
                  <a:pos x="T2" y="T3"/>
                </a:cxn>
                <a:cxn ang="0">
                  <a:pos x="T4" y="T5"/>
                </a:cxn>
                <a:cxn ang="0">
                  <a:pos x="T6" y="T7"/>
                </a:cxn>
                <a:cxn ang="0">
                  <a:pos x="T8" y="T9"/>
                </a:cxn>
                <a:cxn ang="0">
                  <a:pos x="T10" y="T11"/>
                </a:cxn>
              </a:cxnLst>
              <a:rect l="0" t="0" r="r" b="b"/>
              <a:pathLst>
                <a:path w="42" h="32">
                  <a:moveTo>
                    <a:pt x="10" y="5"/>
                  </a:moveTo>
                  <a:cubicBezTo>
                    <a:pt x="13" y="10"/>
                    <a:pt x="15" y="15"/>
                    <a:pt x="17" y="20"/>
                  </a:cubicBezTo>
                  <a:cubicBezTo>
                    <a:pt x="25" y="23"/>
                    <a:pt x="33" y="26"/>
                    <a:pt x="40" y="30"/>
                  </a:cubicBezTo>
                  <a:cubicBezTo>
                    <a:pt x="41" y="31"/>
                    <a:pt x="42" y="32"/>
                    <a:pt x="42" y="32"/>
                  </a:cubicBezTo>
                  <a:cubicBezTo>
                    <a:pt x="30" y="18"/>
                    <a:pt x="15" y="7"/>
                    <a:pt x="0" y="0"/>
                  </a:cubicBezTo>
                  <a:cubicBezTo>
                    <a:pt x="4" y="1"/>
                    <a:pt x="7" y="3"/>
                    <a:pt x="10" y="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5" name="Freeform 1013"/>
            <p:cNvSpPr/>
            <p:nvPr/>
          </p:nvSpPr>
          <p:spPr bwMode="auto">
            <a:xfrm>
              <a:off x="6785357" y="6855955"/>
              <a:ext cx="116935" cy="66300"/>
            </a:xfrm>
            <a:custGeom>
              <a:avLst/>
              <a:gdLst>
                <a:gd name="T0" fmla="*/ 0 w 136"/>
                <a:gd name="T1" fmla="*/ 71 h 77"/>
                <a:gd name="T2" fmla="*/ 50 w 136"/>
                <a:gd name="T3" fmla="*/ 77 h 77"/>
                <a:gd name="T4" fmla="*/ 133 w 136"/>
                <a:gd name="T5" fmla="*/ 61 h 77"/>
                <a:gd name="T6" fmla="*/ 132 w 136"/>
                <a:gd name="T7" fmla="*/ 7 h 77"/>
                <a:gd name="T8" fmla="*/ 125 w 136"/>
                <a:gd name="T9" fmla="*/ 5 h 77"/>
                <a:gd name="T10" fmla="*/ 121 w 136"/>
                <a:gd name="T11" fmla="*/ 7 h 77"/>
                <a:gd name="T12" fmla="*/ 115 w 136"/>
                <a:gd name="T13" fmla="*/ 5 h 77"/>
                <a:gd name="T14" fmla="*/ 115 w 136"/>
                <a:gd name="T15" fmla="*/ 5 h 77"/>
                <a:gd name="T16" fmla="*/ 113 w 136"/>
                <a:gd name="T17" fmla="*/ 8 h 77"/>
                <a:gd name="T18" fmla="*/ 113 w 136"/>
                <a:gd name="T19" fmla="*/ 8 h 77"/>
                <a:gd name="T20" fmla="*/ 109 w 136"/>
                <a:gd name="T21" fmla="*/ 5 h 77"/>
                <a:gd name="T22" fmla="*/ 109 w 136"/>
                <a:gd name="T23" fmla="*/ 4 h 77"/>
                <a:gd name="T24" fmla="*/ 103 w 136"/>
                <a:gd name="T25" fmla="*/ 2 h 77"/>
                <a:gd name="T26" fmla="*/ 103 w 136"/>
                <a:gd name="T27" fmla="*/ 4 h 77"/>
                <a:gd name="T28" fmla="*/ 101 w 136"/>
                <a:gd name="T29" fmla="*/ 7 h 77"/>
                <a:gd name="T30" fmla="*/ 100 w 136"/>
                <a:gd name="T31" fmla="*/ 7 h 77"/>
                <a:gd name="T32" fmla="*/ 97 w 136"/>
                <a:gd name="T33" fmla="*/ 4 h 77"/>
                <a:gd name="T34" fmla="*/ 96 w 136"/>
                <a:gd name="T35" fmla="*/ 2 h 77"/>
                <a:gd name="T36" fmla="*/ 90 w 136"/>
                <a:gd name="T37" fmla="*/ 1 h 77"/>
                <a:gd name="T38" fmla="*/ 91 w 136"/>
                <a:gd name="T39" fmla="*/ 2 h 77"/>
                <a:gd name="T40" fmla="*/ 88 w 136"/>
                <a:gd name="T41" fmla="*/ 6 h 77"/>
                <a:gd name="T42" fmla="*/ 88 w 136"/>
                <a:gd name="T43" fmla="*/ 6 h 77"/>
                <a:gd name="T44" fmla="*/ 84 w 136"/>
                <a:gd name="T45" fmla="*/ 2 h 77"/>
                <a:gd name="T46" fmla="*/ 84 w 136"/>
                <a:gd name="T47" fmla="*/ 0 h 77"/>
                <a:gd name="T48" fmla="*/ 78 w 136"/>
                <a:gd name="T49" fmla="*/ 0 h 77"/>
                <a:gd name="T50" fmla="*/ 79 w 136"/>
                <a:gd name="T51" fmla="*/ 1 h 77"/>
                <a:gd name="T52" fmla="*/ 76 w 136"/>
                <a:gd name="T53" fmla="*/ 4 h 77"/>
                <a:gd name="T54" fmla="*/ 75 w 136"/>
                <a:gd name="T55" fmla="*/ 4 h 77"/>
                <a:gd name="T56" fmla="*/ 72 w 136"/>
                <a:gd name="T57" fmla="*/ 1 h 77"/>
                <a:gd name="T58" fmla="*/ 72 w 136"/>
                <a:gd name="T59" fmla="*/ 0 h 77"/>
                <a:gd name="T60" fmla="*/ 67 w 136"/>
                <a:gd name="T61" fmla="*/ 0 h 77"/>
                <a:gd name="T62" fmla="*/ 67 w 136"/>
                <a:gd name="T63" fmla="*/ 1 h 77"/>
                <a:gd name="T64" fmla="*/ 64 w 136"/>
                <a:gd name="T65" fmla="*/ 4 h 77"/>
                <a:gd name="T66" fmla="*/ 63 w 136"/>
                <a:gd name="T67" fmla="*/ 4 h 77"/>
                <a:gd name="T68" fmla="*/ 60 w 136"/>
                <a:gd name="T69" fmla="*/ 1 h 77"/>
                <a:gd name="T70" fmla="*/ 61 w 136"/>
                <a:gd name="T71" fmla="*/ 0 h 77"/>
                <a:gd name="T72" fmla="*/ 55 w 136"/>
                <a:gd name="T73" fmla="*/ 0 h 77"/>
                <a:gd name="T74" fmla="*/ 55 w 136"/>
                <a:gd name="T75" fmla="*/ 2 h 77"/>
                <a:gd name="T76" fmla="*/ 51 w 136"/>
                <a:gd name="T77" fmla="*/ 6 h 77"/>
                <a:gd name="T78" fmla="*/ 51 w 136"/>
                <a:gd name="T79" fmla="*/ 6 h 77"/>
                <a:gd name="T80" fmla="*/ 48 w 136"/>
                <a:gd name="T81" fmla="*/ 2 h 77"/>
                <a:gd name="T82" fmla="*/ 49 w 136"/>
                <a:gd name="T83" fmla="*/ 0 h 77"/>
                <a:gd name="T84" fmla="*/ 43 w 136"/>
                <a:gd name="T85" fmla="*/ 1 h 77"/>
                <a:gd name="T86" fmla="*/ 42 w 136"/>
                <a:gd name="T87" fmla="*/ 4 h 77"/>
                <a:gd name="T88" fmla="*/ 39 w 136"/>
                <a:gd name="T89" fmla="*/ 7 h 77"/>
                <a:gd name="T90" fmla="*/ 38 w 136"/>
                <a:gd name="T91" fmla="*/ 7 h 77"/>
                <a:gd name="T92" fmla="*/ 36 w 136"/>
                <a:gd name="T93" fmla="*/ 4 h 77"/>
                <a:gd name="T94" fmla="*/ 37 w 136"/>
                <a:gd name="T95" fmla="*/ 1 h 77"/>
                <a:gd name="T96" fmla="*/ 31 w 136"/>
                <a:gd name="T97" fmla="*/ 2 h 77"/>
                <a:gd name="T98" fmla="*/ 30 w 136"/>
                <a:gd name="T99" fmla="*/ 5 h 77"/>
                <a:gd name="T100" fmla="*/ 26 w 136"/>
                <a:gd name="T101" fmla="*/ 8 h 77"/>
                <a:gd name="T102" fmla="*/ 26 w 136"/>
                <a:gd name="T103" fmla="*/ 8 h 77"/>
                <a:gd name="T104" fmla="*/ 24 w 136"/>
                <a:gd name="T105" fmla="*/ 5 h 77"/>
                <a:gd name="T106" fmla="*/ 24 w 136"/>
                <a:gd name="T107" fmla="*/ 3 h 77"/>
                <a:gd name="T108" fmla="*/ 17 w 136"/>
                <a:gd name="T109" fmla="*/ 5 h 77"/>
                <a:gd name="T110" fmla="*/ 16 w 136"/>
                <a:gd name="T111" fmla="*/ 5 h 77"/>
                <a:gd name="T112" fmla="*/ 14 w 136"/>
                <a:gd name="T113" fmla="*/ 3 h 77"/>
                <a:gd name="T114" fmla="*/ 3 w 136"/>
                <a:gd name="T115" fmla="*/ 6 h 77"/>
                <a:gd name="T116" fmla="*/ 0 w 136"/>
                <a:gd name="T117"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6" h="77">
                  <a:moveTo>
                    <a:pt x="0" y="71"/>
                  </a:moveTo>
                  <a:cubicBezTo>
                    <a:pt x="17" y="75"/>
                    <a:pt x="34" y="77"/>
                    <a:pt x="50" y="77"/>
                  </a:cubicBezTo>
                  <a:cubicBezTo>
                    <a:pt x="83" y="77"/>
                    <a:pt x="111" y="70"/>
                    <a:pt x="133" y="61"/>
                  </a:cubicBezTo>
                  <a:cubicBezTo>
                    <a:pt x="136" y="39"/>
                    <a:pt x="135" y="20"/>
                    <a:pt x="132" y="7"/>
                  </a:cubicBezTo>
                  <a:cubicBezTo>
                    <a:pt x="130" y="6"/>
                    <a:pt x="127" y="6"/>
                    <a:pt x="125" y="5"/>
                  </a:cubicBezTo>
                  <a:cubicBezTo>
                    <a:pt x="124" y="6"/>
                    <a:pt x="123" y="7"/>
                    <a:pt x="121" y="7"/>
                  </a:cubicBezTo>
                  <a:cubicBezTo>
                    <a:pt x="119" y="6"/>
                    <a:pt x="117" y="6"/>
                    <a:pt x="115" y="5"/>
                  </a:cubicBezTo>
                  <a:cubicBezTo>
                    <a:pt x="115" y="5"/>
                    <a:pt x="115" y="5"/>
                    <a:pt x="115" y="5"/>
                  </a:cubicBezTo>
                  <a:cubicBezTo>
                    <a:pt x="116" y="7"/>
                    <a:pt x="115" y="8"/>
                    <a:pt x="113" y="8"/>
                  </a:cubicBezTo>
                  <a:cubicBezTo>
                    <a:pt x="113" y="8"/>
                    <a:pt x="113" y="8"/>
                    <a:pt x="113" y="8"/>
                  </a:cubicBezTo>
                  <a:cubicBezTo>
                    <a:pt x="111" y="8"/>
                    <a:pt x="109" y="7"/>
                    <a:pt x="109" y="5"/>
                  </a:cubicBezTo>
                  <a:cubicBezTo>
                    <a:pt x="109" y="4"/>
                    <a:pt x="109" y="4"/>
                    <a:pt x="109" y="4"/>
                  </a:cubicBezTo>
                  <a:cubicBezTo>
                    <a:pt x="107" y="3"/>
                    <a:pt x="105" y="3"/>
                    <a:pt x="103" y="2"/>
                  </a:cubicBezTo>
                  <a:cubicBezTo>
                    <a:pt x="103" y="4"/>
                    <a:pt x="103" y="4"/>
                    <a:pt x="103" y="4"/>
                  </a:cubicBezTo>
                  <a:cubicBezTo>
                    <a:pt x="103" y="6"/>
                    <a:pt x="102" y="7"/>
                    <a:pt x="101" y="7"/>
                  </a:cubicBezTo>
                  <a:cubicBezTo>
                    <a:pt x="100" y="7"/>
                    <a:pt x="100" y="7"/>
                    <a:pt x="100" y="7"/>
                  </a:cubicBezTo>
                  <a:cubicBezTo>
                    <a:pt x="98" y="7"/>
                    <a:pt x="97" y="6"/>
                    <a:pt x="97" y="4"/>
                  </a:cubicBezTo>
                  <a:cubicBezTo>
                    <a:pt x="96" y="2"/>
                    <a:pt x="96" y="2"/>
                    <a:pt x="96" y="2"/>
                  </a:cubicBezTo>
                  <a:cubicBezTo>
                    <a:pt x="94" y="1"/>
                    <a:pt x="92" y="1"/>
                    <a:pt x="90" y="1"/>
                  </a:cubicBezTo>
                  <a:cubicBezTo>
                    <a:pt x="91" y="2"/>
                    <a:pt x="91" y="2"/>
                    <a:pt x="91" y="2"/>
                  </a:cubicBezTo>
                  <a:cubicBezTo>
                    <a:pt x="91" y="4"/>
                    <a:pt x="90" y="6"/>
                    <a:pt x="88" y="6"/>
                  </a:cubicBezTo>
                  <a:cubicBezTo>
                    <a:pt x="88" y="6"/>
                    <a:pt x="88" y="6"/>
                    <a:pt x="88" y="6"/>
                  </a:cubicBezTo>
                  <a:cubicBezTo>
                    <a:pt x="86" y="6"/>
                    <a:pt x="85" y="4"/>
                    <a:pt x="84" y="2"/>
                  </a:cubicBezTo>
                  <a:cubicBezTo>
                    <a:pt x="84" y="0"/>
                    <a:pt x="84" y="0"/>
                    <a:pt x="84" y="0"/>
                  </a:cubicBezTo>
                  <a:cubicBezTo>
                    <a:pt x="82" y="0"/>
                    <a:pt x="80" y="0"/>
                    <a:pt x="78" y="0"/>
                  </a:cubicBezTo>
                  <a:cubicBezTo>
                    <a:pt x="79" y="1"/>
                    <a:pt x="79" y="1"/>
                    <a:pt x="79" y="1"/>
                  </a:cubicBezTo>
                  <a:cubicBezTo>
                    <a:pt x="79" y="3"/>
                    <a:pt x="77" y="4"/>
                    <a:pt x="76" y="4"/>
                  </a:cubicBezTo>
                  <a:cubicBezTo>
                    <a:pt x="75" y="4"/>
                    <a:pt x="75" y="4"/>
                    <a:pt x="75" y="4"/>
                  </a:cubicBezTo>
                  <a:cubicBezTo>
                    <a:pt x="74" y="4"/>
                    <a:pt x="72" y="3"/>
                    <a:pt x="72" y="1"/>
                  </a:cubicBezTo>
                  <a:cubicBezTo>
                    <a:pt x="72" y="0"/>
                    <a:pt x="72" y="0"/>
                    <a:pt x="72" y="0"/>
                  </a:cubicBezTo>
                  <a:cubicBezTo>
                    <a:pt x="70" y="0"/>
                    <a:pt x="69" y="0"/>
                    <a:pt x="67" y="0"/>
                  </a:cubicBezTo>
                  <a:cubicBezTo>
                    <a:pt x="67" y="1"/>
                    <a:pt x="67" y="1"/>
                    <a:pt x="67" y="1"/>
                  </a:cubicBezTo>
                  <a:cubicBezTo>
                    <a:pt x="67" y="3"/>
                    <a:pt x="65" y="4"/>
                    <a:pt x="64" y="4"/>
                  </a:cubicBezTo>
                  <a:cubicBezTo>
                    <a:pt x="63" y="4"/>
                    <a:pt x="63" y="4"/>
                    <a:pt x="63" y="4"/>
                  </a:cubicBezTo>
                  <a:cubicBezTo>
                    <a:pt x="62" y="4"/>
                    <a:pt x="60" y="3"/>
                    <a:pt x="60" y="1"/>
                  </a:cubicBezTo>
                  <a:cubicBezTo>
                    <a:pt x="61" y="0"/>
                    <a:pt x="61" y="0"/>
                    <a:pt x="61" y="0"/>
                  </a:cubicBezTo>
                  <a:cubicBezTo>
                    <a:pt x="59" y="0"/>
                    <a:pt x="57" y="0"/>
                    <a:pt x="55" y="0"/>
                  </a:cubicBezTo>
                  <a:cubicBezTo>
                    <a:pt x="55" y="2"/>
                    <a:pt x="55" y="2"/>
                    <a:pt x="55" y="2"/>
                  </a:cubicBezTo>
                  <a:cubicBezTo>
                    <a:pt x="54" y="4"/>
                    <a:pt x="53" y="6"/>
                    <a:pt x="51" y="6"/>
                  </a:cubicBezTo>
                  <a:cubicBezTo>
                    <a:pt x="51" y="6"/>
                    <a:pt x="51" y="6"/>
                    <a:pt x="51" y="6"/>
                  </a:cubicBezTo>
                  <a:cubicBezTo>
                    <a:pt x="49" y="6"/>
                    <a:pt x="48" y="4"/>
                    <a:pt x="48" y="2"/>
                  </a:cubicBezTo>
                  <a:cubicBezTo>
                    <a:pt x="49" y="0"/>
                    <a:pt x="49" y="0"/>
                    <a:pt x="49" y="0"/>
                  </a:cubicBezTo>
                  <a:cubicBezTo>
                    <a:pt x="47" y="0"/>
                    <a:pt x="45" y="1"/>
                    <a:pt x="43" y="1"/>
                  </a:cubicBezTo>
                  <a:cubicBezTo>
                    <a:pt x="42" y="4"/>
                    <a:pt x="42" y="4"/>
                    <a:pt x="42" y="4"/>
                  </a:cubicBezTo>
                  <a:cubicBezTo>
                    <a:pt x="42" y="6"/>
                    <a:pt x="41" y="7"/>
                    <a:pt x="39" y="7"/>
                  </a:cubicBezTo>
                  <a:cubicBezTo>
                    <a:pt x="38" y="7"/>
                    <a:pt x="38" y="7"/>
                    <a:pt x="38" y="7"/>
                  </a:cubicBezTo>
                  <a:cubicBezTo>
                    <a:pt x="37" y="7"/>
                    <a:pt x="36" y="6"/>
                    <a:pt x="36" y="4"/>
                  </a:cubicBezTo>
                  <a:cubicBezTo>
                    <a:pt x="37" y="1"/>
                    <a:pt x="37" y="1"/>
                    <a:pt x="37" y="1"/>
                  </a:cubicBezTo>
                  <a:cubicBezTo>
                    <a:pt x="34" y="2"/>
                    <a:pt x="32" y="2"/>
                    <a:pt x="31" y="2"/>
                  </a:cubicBezTo>
                  <a:cubicBezTo>
                    <a:pt x="30" y="5"/>
                    <a:pt x="30" y="5"/>
                    <a:pt x="30" y="5"/>
                  </a:cubicBezTo>
                  <a:cubicBezTo>
                    <a:pt x="29" y="7"/>
                    <a:pt x="28" y="8"/>
                    <a:pt x="26" y="8"/>
                  </a:cubicBezTo>
                  <a:cubicBezTo>
                    <a:pt x="26" y="8"/>
                    <a:pt x="26" y="8"/>
                    <a:pt x="26" y="8"/>
                  </a:cubicBezTo>
                  <a:cubicBezTo>
                    <a:pt x="24" y="8"/>
                    <a:pt x="23" y="7"/>
                    <a:pt x="24" y="5"/>
                  </a:cubicBezTo>
                  <a:cubicBezTo>
                    <a:pt x="24" y="3"/>
                    <a:pt x="24" y="3"/>
                    <a:pt x="24" y="3"/>
                  </a:cubicBezTo>
                  <a:cubicBezTo>
                    <a:pt x="20" y="4"/>
                    <a:pt x="18" y="5"/>
                    <a:pt x="17" y="5"/>
                  </a:cubicBezTo>
                  <a:cubicBezTo>
                    <a:pt x="17" y="5"/>
                    <a:pt x="17" y="5"/>
                    <a:pt x="16" y="5"/>
                  </a:cubicBezTo>
                  <a:cubicBezTo>
                    <a:pt x="15" y="5"/>
                    <a:pt x="14" y="4"/>
                    <a:pt x="14" y="3"/>
                  </a:cubicBezTo>
                  <a:cubicBezTo>
                    <a:pt x="10" y="4"/>
                    <a:pt x="6" y="5"/>
                    <a:pt x="3" y="6"/>
                  </a:cubicBezTo>
                  <a:cubicBezTo>
                    <a:pt x="10" y="37"/>
                    <a:pt x="6" y="58"/>
                    <a:pt x="0" y="7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6" name="Freeform 1014"/>
            <p:cNvSpPr/>
            <p:nvPr/>
          </p:nvSpPr>
          <p:spPr bwMode="auto">
            <a:xfrm>
              <a:off x="6917957" y="6868705"/>
              <a:ext cx="25136" cy="30964"/>
            </a:xfrm>
            <a:custGeom>
              <a:avLst/>
              <a:gdLst>
                <a:gd name="T0" fmla="*/ 25 w 29"/>
                <a:gd name="T1" fmla="*/ 10 h 36"/>
                <a:gd name="T2" fmla="*/ 0 w 29"/>
                <a:gd name="T3" fmla="*/ 0 h 36"/>
                <a:gd name="T4" fmla="*/ 1 w 29"/>
                <a:gd name="T5" fmla="*/ 36 h 36"/>
                <a:gd name="T6" fmla="*/ 25 w 29"/>
                <a:gd name="T7" fmla="*/ 20 h 36"/>
                <a:gd name="T8" fmla="*/ 25 w 29"/>
                <a:gd name="T9" fmla="*/ 21 h 36"/>
                <a:gd name="T10" fmla="*/ 29 w 29"/>
                <a:gd name="T11" fmla="*/ 15 h 36"/>
                <a:gd name="T12" fmla="*/ 25 w 29"/>
                <a:gd name="T13" fmla="*/ 10 h 36"/>
              </a:gdLst>
              <a:ahLst/>
              <a:cxnLst>
                <a:cxn ang="0">
                  <a:pos x="T0" y="T1"/>
                </a:cxn>
                <a:cxn ang="0">
                  <a:pos x="T2" y="T3"/>
                </a:cxn>
                <a:cxn ang="0">
                  <a:pos x="T4" y="T5"/>
                </a:cxn>
                <a:cxn ang="0">
                  <a:pos x="T6" y="T7"/>
                </a:cxn>
                <a:cxn ang="0">
                  <a:pos x="T8" y="T9"/>
                </a:cxn>
                <a:cxn ang="0">
                  <a:pos x="T10" y="T11"/>
                </a:cxn>
                <a:cxn ang="0">
                  <a:pos x="T12" y="T13"/>
                </a:cxn>
              </a:cxnLst>
              <a:rect l="0" t="0" r="r" b="b"/>
              <a:pathLst>
                <a:path w="29" h="36">
                  <a:moveTo>
                    <a:pt x="25" y="10"/>
                  </a:moveTo>
                  <a:cubicBezTo>
                    <a:pt x="17" y="6"/>
                    <a:pt x="9" y="3"/>
                    <a:pt x="0" y="0"/>
                  </a:cubicBezTo>
                  <a:cubicBezTo>
                    <a:pt x="4" y="12"/>
                    <a:pt x="3" y="25"/>
                    <a:pt x="1" y="36"/>
                  </a:cubicBezTo>
                  <a:cubicBezTo>
                    <a:pt x="11" y="30"/>
                    <a:pt x="20" y="24"/>
                    <a:pt x="25" y="20"/>
                  </a:cubicBezTo>
                  <a:cubicBezTo>
                    <a:pt x="25" y="21"/>
                    <a:pt x="25" y="21"/>
                    <a:pt x="25" y="21"/>
                  </a:cubicBezTo>
                  <a:cubicBezTo>
                    <a:pt x="27" y="17"/>
                    <a:pt x="29" y="15"/>
                    <a:pt x="29" y="15"/>
                  </a:cubicBezTo>
                  <a:cubicBezTo>
                    <a:pt x="28" y="13"/>
                    <a:pt x="26" y="12"/>
                    <a:pt x="25" y="1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7" name="Freeform 1015"/>
            <p:cNvSpPr/>
            <p:nvPr/>
          </p:nvSpPr>
          <p:spPr bwMode="auto">
            <a:xfrm>
              <a:off x="6937628" y="6886919"/>
              <a:ext cx="1821" cy="1821"/>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1" y="0"/>
                    <a:pt x="1" y="1"/>
                    <a:pt x="0" y="2"/>
                  </a:cubicBezTo>
                  <a:cubicBezTo>
                    <a:pt x="1" y="1"/>
                    <a:pt x="1" y="0"/>
                    <a:pt x="2"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8" name="Freeform 1016"/>
            <p:cNvSpPr/>
            <p:nvPr/>
          </p:nvSpPr>
          <p:spPr bwMode="auto">
            <a:xfrm>
              <a:off x="6905935" y="6912783"/>
              <a:ext cx="8743" cy="6921"/>
            </a:xfrm>
            <a:custGeom>
              <a:avLst/>
              <a:gdLst>
                <a:gd name="T0" fmla="*/ 10 w 10"/>
                <a:gd name="T1" fmla="*/ 0 h 8"/>
                <a:gd name="T2" fmla="*/ 0 w 10"/>
                <a:gd name="T3" fmla="*/ 8 h 8"/>
                <a:gd name="T4" fmla="*/ 10 w 10"/>
                <a:gd name="T5" fmla="*/ 0 h 8"/>
              </a:gdLst>
              <a:ahLst/>
              <a:cxnLst>
                <a:cxn ang="0">
                  <a:pos x="T0" y="T1"/>
                </a:cxn>
                <a:cxn ang="0">
                  <a:pos x="T2" y="T3"/>
                </a:cxn>
                <a:cxn ang="0">
                  <a:pos x="T4" y="T5"/>
                </a:cxn>
              </a:cxnLst>
              <a:rect l="0" t="0" r="r" b="b"/>
              <a:pathLst>
                <a:path w="10" h="8">
                  <a:moveTo>
                    <a:pt x="10" y="0"/>
                  </a:moveTo>
                  <a:cubicBezTo>
                    <a:pt x="7" y="3"/>
                    <a:pt x="4" y="6"/>
                    <a:pt x="0" y="8"/>
                  </a:cubicBezTo>
                  <a:cubicBezTo>
                    <a:pt x="4" y="6"/>
                    <a:pt x="7" y="3"/>
                    <a:pt x="1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59" name="Freeform 1017"/>
            <p:cNvSpPr/>
            <p:nvPr/>
          </p:nvSpPr>
          <p:spPr bwMode="auto">
            <a:xfrm>
              <a:off x="6914678" y="6888741"/>
              <a:ext cx="22950" cy="24043"/>
            </a:xfrm>
            <a:custGeom>
              <a:avLst/>
              <a:gdLst>
                <a:gd name="T0" fmla="*/ 4 w 27"/>
                <a:gd name="T1" fmla="*/ 14 h 28"/>
                <a:gd name="T2" fmla="*/ 0 w 27"/>
                <a:gd name="T3" fmla="*/ 28 h 28"/>
                <a:gd name="T4" fmla="*/ 27 w 27"/>
                <a:gd name="T5" fmla="*/ 0 h 28"/>
                <a:gd name="T6" fmla="*/ 4 w 27"/>
                <a:gd name="T7" fmla="*/ 14 h 28"/>
              </a:gdLst>
              <a:ahLst/>
              <a:cxnLst>
                <a:cxn ang="0">
                  <a:pos x="T0" y="T1"/>
                </a:cxn>
                <a:cxn ang="0">
                  <a:pos x="T2" y="T3"/>
                </a:cxn>
                <a:cxn ang="0">
                  <a:pos x="T4" y="T5"/>
                </a:cxn>
                <a:cxn ang="0">
                  <a:pos x="T6" y="T7"/>
                </a:cxn>
              </a:cxnLst>
              <a:rect l="0" t="0" r="r" b="b"/>
              <a:pathLst>
                <a:path w="27" h="28">
                  <a:moveTo>
                    <a:pt x="4" y="14"/>
                  </a:moveTo>
                  <a:cubicBezTo>
                    <a:pt x="3" y="20"/>
                    <a:pt x="2" y="25"/>
                    <a:pt x="0" y="28"/>
                  </a:cubicBezTo>
                  <a:cubicBezTo>
                    <a:pt x="13" y="18"/>
                    <a:pt x="22" y="7"/>
                    <a:pt x="27" y="0"/>
                  </a:cubicBezTo>
                  <a:cubicBezTo>
                    <a:pt x="22" y="4"/>
                    <a:pt x="14" y="9"/>
                    <a:pt x="4" y="1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0" name="Freeform 1018"/>
            <p:cNvSpPr/>
            <p:nvPr/>
          </p:nvSpPr>
          <p:spPr bwMode="auto">
            <a:xfrm>
              <a:off x="6772243" y="6910233"/>
              <a:ext cx="133692" cy="31693"/>
            </a:xfrm>
            <a:custGeom>
              <a:avLst/>
              <a:gdLst>
                <a:gd name="T0" fmla="*/ 143 w 155"/>
                <a:gd name="T1" fmla="*/ 18 h 37"/>
                <a:gd name="T2" fmla="*/ 147 w 155"/>
                <a:gd name="T3" fmla="*/ 0 h 37"/>
                <a:gd name="T4" fmla="*/ 65 w 155"/>
                <a:gd name="T5" fmla="*/ 15 h 37"/>
                <a:gd name="T6" fmla="*/ 15 w 155"/>
                <a:gd name="T7" fmla="*/ 9 h 37"/>
                <a:gd name="T8" fmla="*/ 7 w 155"/>
                <a:gd name="T9" fmla="*/ 23 h 37"/>
                <a:gd name="T10" fmla="*/ 0 w 155"/>
                <a:gd name="T11" fmla="*/ 20 h 37"/>
                <a:gd name="T12" fmla="*/ 72 w 155"/>
                <a:gd name="T13" fmla="*/ 36 h 37"/>
                <a:gd name="T14" fmla="*/ 155 w 155"/>
                <a:gd name="T15" fmla="*/ 11 h 37"/>
                <a:gd name="T16" fmla="*/ 143 w 155"/>
                <a:gd name="T17" fmla="*/ 1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37">
                  <a:moveTo>
                    <a:pt x="143" y="18"/>
                  </a:moveTo>
                  <a:cubicBezTo>
                    <a:pt x="145" y="12"/>
                    <a:pt x="146" y="6"/>
                    <a:pt x="147" y="0"/>
                  </a:cubicBezTo>
                  <a:cubicBezTo>
                    <a:pt x="126" y="8"/>
                    <a:pt x="98" y="15"/>
                    <a:pt x="65" y="15"/>
                  </a:cubicBezTo>
                  <a:cubicBezTo>
                    <a:pt x="49" y="15"/>
                    <a:pt x="32" y="13"/>
                    <a:pt x="15" y="9"/>
                  </a:cubicBezTo>
                  <a:cubicBezTo>
                    <a:pt x="11" y="17"/>
                    <a:pt x="8" y="22"/>
                    <a:pt x="7" y="23"/>
                  </a:cubicBezTo>
                  <a:cubicBezTo>
                    <a:pt x="5" y="22"/>
                    <a:pt x="2" y="21"/>
                    <a:pt x="0" y="20"/>
                  </a:cubicBezTo>
                  <a:cubicBezTo>
                    <a:pt x="37" y="37"/>
                    <a:pt x="72" y="36"/>
                    <a:pt x="72" y="36"/>
                  </a:cubicBezTo>
                  <a:cubicBezTo>
                    <a:pt x="108" y="35"/>
                    <a:pt x="135" y="24"/>
                    <a:pt x="155" y="11"/>
                  </a:cubicBezTo>
                  <a:cubicBezTo>
                    <a:pt x="151" y="13"/>
                    <a:pt x="147" y="16"/>
                    <a:pt x="143" y="1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1" name="Freeform 1019"/>
            <p:cNvSpPr/>
            <p:nvPr/>
          </p:nvSpPr>
          <p:spPr bwMode="auto">
            <a:xfrm>
              <a:off x="6899014" y="6847212"/>
              <a:ext cx="4371" cy="2550"/>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1"/>
                    <a:pt x="4" y="2"/>
                    <a:pt x="5" y="3"/>
                  </a:cubicBezTo>
                  <a:cubicBezTo>
                    <a:pt x="4" y="2"/>
                    <a:pt x="2" y="1"/>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2" name="Freeform 1020"/>
            <p:cNvSpPr/>
            <p:nvPr/>
          </p:nvSpPr>
          <p:spPr bwMode="auto">
            <a:xfrm>
              <a:off x="6727800" y="6868705"/>
              <a:ext cx="43714" cy="58650"/>
            </a:xfrm>
            <a:custGeom>
              <a:avLst/>
              <a:gdLst>
                <a:gd name="T0" fmla="*/ 44 w 51"/>
                <a:gd name="T1" fmla="*/ 64 h 68"/>
                <a:gd name="T2" fmla="*/ 47 w 51"/>
                <a:gd name="T3" fmla="*/ 52 h 68"/>
                <a:gd name="T4" fmla="*/ 7 w 51"/>
                <a:gd name="T5" fmla="*/ 36 h 68"/>
                <a:gd name="T6" fmla="*/ 4 w 51"/>
                <a:gd name="T7" fmla="*/ 34 h 68"/>
                <a:gd name="T8" fmla="*/ 47 w 51"/>
                <a:gd name="T9" fmla="*/ 51 h 68"/>
                <a:gd name="T10" fmla="*/ 46 w 51"/>
                <a:gd name="T11" fmla="*/ 0 h 68"/>
                <a:gd name="T12" fmla="*/ 3 w 51"/>
                <a:gd name="T13" fmla="*/ 24 h 68"/>
                <a:gd name="T14" fmla="*/ 0 w 51"/>
                <a:gd name="T15" fmla="*/ 29 h 68"/>
                <a:gd name="T16" fmla="*/ 51 w 51"/>
                <a:gd name="T17" fmla="*/ 68 h 68"/>
                <a:gd name="T18" fmla="*/ 44 w 51"/>
                <a:gd name="T19"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68">
                  <a:moveTo>
                    <a:pt x="44" y="64"/>
                  </a:moveTo>
                  <a:cubicBezTo>
                    <a:pt x="45" y="60"/>
                    <a:pt x="46" y="56"/>
                    <a:pt x="47" y="52"/>
                  </a:cubicBezTo>
                  <a:cubicBezTo>
                    <a:pt x="33" y="48"/>
                    <a:pt x="20" y="43"/>
                    <a:pt x="7" y="36"/>
                  </a:cubicBezTo>
                  <a:cubicBezTo>
                    <a:pt x="6" y="36"/>
                    <a:pt x="5" y="35"/>
                    <a:pt x="4" y="34"/>
                  </a:cubicBezTo>
                  <a:cubicBezTo>
                    <a:pt x="19" y="41"/>
                    <a:pt x="33" y="47"/>
                    <a:pt x="47" y="51"/>
                  </a:cubicBezTo>
                  <a:cubicBezTo>
                    <a:pt x="50" y="32"/>
                    <a:pt x="49" y="13"/>
                    <a:pt x="46" y="0"/>
                  </a:cubicBezTo>
                  <a:cubicBezTo>
                    <a:pt x="26" y="8"/>
                    <a:pt x="11" y="18"/>
                    <a:pt x="3" y="24"/>
                  </a:cubicBezTo>
                  <a:cubicBezTo>
                    <a:pt x="0" y="29"/>
                    <a:pt x="0" y="29"/>
                    <a:pt x="0" y="29"/>
                  </a:cubicBezTo>
                  <a:cubicBezTo>
                    <a:pt x="15" y="47"/>
                    <a:pt x="34" y="59"/>
                    <a:pt x="51" y="68"/>
                  </a:cubicBezTo>
                  <a:cubicBezTo>
                    <a:pt x="49" y="66"/>
                    <a:pt x="46" y="65"/>
                    <a:pt x="44" y="6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3" name="Freeform 1021"/>
            <p:cNvSpPr/>
            <p:nvPr/>
          </p:nvSpPr>
          <p:spPr bwMode="auto">
            <a:xfrm>
              <a:off x="6030196" y="6846484"/>
              <a:ext cx="2550" cy="5100"/>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1" y="2"/>
                    <a:pt x="2" y="4"/>
                    <a:pt x="3" y="6"/>
                  </a:cubicBezTo>
                  <a:cubicBezTo>
                    <a:pt x="2" y="4"/>
                    <a:pt x="1" y="2"/>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4" name="Freeform 1022"/>
            <p:cNvSpPr>
              <a:spLocks noEditPoints="1"/>
            </p:cNvSpPr>
            <p:nvPr/>
          </p:nvSpPr>
          <p:spPr bwMode="auto">
            <a:xfrm>
              <a:off x="5885210" y="6809327"/>
              <a:ext cx="155914" cy="156642"/>
            </a:xfrm>
            <a:custGeom>
              <a:avLst/>
              <a:gdLst>
                <a:gd name="T0" fmla="*/ 160 w 181"/>
                <a:gd name="T1" fmla="*/ 149 h 182"/>
                <a:gd name="T2" fmla="*/ 165 w 181"/>
                <a:gd name="T3" fmla="*/ 44 h 182"/>
                <a:gd name="T4" fmla="*/ 168 w 181"/>
                <a:gd name="T5" fmla="*/ 43 h 182"/>
                <a:gd name="T6" fmla="*/ 27 w 181"/>
                <a:gd name="T7" fmla="*/ 27 h 182"/>
                <a:gd name="T8" fmla="*/ 39 w 181"/>
                <a:gd name="T9" fmla="*/ 165 h 182"/>
                <a:gd name="T10" fmla="*/ 41 w 181"/>
                <a:gd name="T11" fmla="*/ 165 h 182"/>
                <a:gd name="T12" fmla="*/ 69 w 181"/>
                <a:gd name="T13" fmla="*/ 101 h 182"/>
                <a:gd name="T14" fmla="*/ 61 w 181"/>
                <a:gd name="T15" fmla="*/ 95 h 182"/>
                <a:gd name="T16" fmla="*/ 55 w 181"/>
                <a:gd name="T17" fmla="*/ 90 h 182"/>
                <a:gd name="T18" fmla="*/ 69 w 181"/>
                <a:gd name="T19" fmla="*/ 77 h 182"/>
                <a:gd name="T20" fmla="*/ 53 w 181"/>
                <a:gd name="T21" fmla="*/ 77 h 182"/>
                <a:gd name="T22" fmla="*/ 56 w 181"/>
                <a:gd name="T23" fmla="*/ 68 h 182"/>
                <a:gd name="T24" fmla="*/ 60 w 181"/>
                <a:gd name="T25" fmla="*/ 66 h 182"/>
                <a:gd name="T26" fmla="*/ 46 w 181"/>
                <a:gd name="T27" fmla="*/ 65 h 182"/>
                <a:gd name="T28" fmla="*/ 62 w 181"/>
                <a:gd name="T29" fmla="*/ 59 h 182"/>
                <a:gd name="T30" fmla="*/ 41 w 181"/>
                <a:gd name="T31" fmla="*/ 58 h 182"/>
                <a:gd name="T32" fmla="*/ 54 w 181"/>
                <a:gd name="T33" fmla="*/ 41 h 182"/>
                <a:gd name="T34" fmla="*/ 41 w 181"/>
                <a:gd name="T35" fmla="*/ 46 h 182"/>
                <a:gd name="T36" fmla="*/ 27 w 181"/>
                <a:gd name="T37" fmla="*/ 28 h 182"/>
                <a:gd name="T38" fmla="*/ 31 w 181"/>
                <a:gd name="T39" fmla="*/ 26 h 182"/>
                <a:gd name="T40" fmla="*/ 34 w 181"/>
                <a:gd name="T41" fmla="*/ 29 h 182"/>
                <a:gd name="T42" fmla="*/ 32 w 181"/>
                <a:gd name="T43" fmla="*/ 32 h 182"/>
                <a:gd name="T44" fmla="*/ 46 w 181"/>
                <a:gd name="T45" fmla="*/ 30 h 182"/>
                <a:gd name="T46" fmla="*/ 36 w 181"/>
                <a:gd name="T47" fmla="*/ 45 h 182"/>
                <a:gd name="T48" fmla="*/ 45 w 181"/>
                <a:gd name="T49" fmla="*/ 38 h 182"/>
                <a:gd name="T50" fmla="*/ 42 w 181"/>
                <a:gd name="T51" fmla="*/ 162 h 182"/>
                <a:gd name="T52" fmla="*/ 45 w 181"/>
                <a:gd name="T53" fmla="*/ 163 h 182"/>
                <a:gd name="T54" fmla="*/ 41 w 181"/>
                <a:gd name="T55" fmla="*/ 157 h 182"/>
                <a:gd name="T56" fmla="*/ 56 w 181"/>
                <a:gd name="T57" fmla="*/ 160 h 182"/>
                <a:gd name="T58" fmla="*/ 51 w 181"/>
                <a:gd name="T59" fmla="*/ 153 h 182"/>
                <a:gd name="T60" fmla="*/ 50 w 181"/>
                <a:gd name="T61" fmla="*/ 150 h 182"/>
                <a:gd name="T62" fmla="*/ 60 w 181"/>
                <a:gd name="T63" fmla="*/ 155 h 182"/>
                <a:gd name="T64" fmla="*/ 55 w 181"/>
                <a:gd name="T65" fmla="*/ 141 h 182"/>
                <a:gd name="T66" fmla="*/ 60 w 181"/>
                <a:gd name="T67" fmla="*/ 135 h 182"/>
                <a:gd name="T68" fmla="*/ 69 w 181"/>
                <a:gd name="T69" fmla="*/ 140 h 182"/>
                <a:gd name="T70" fmla="*/ 54 w 181"/>
                <a:gd name="T71" fmla="*/ 125 h 182"/>
                <a:gd name="T72" fmla="*/ 65 w 181"/>
                <a:gd name="T73" fmla="*/ 119 h 182"/>
                <a:gd name="T74" fmla="*/ 67 w 181"/>
                <a:gd name="T75" fmla="*/ 116 h 182"/>
                <a:gd name="T76" fmla="*/ 52 w 181"/>
                <a:gd name="T77" fmla="*/ 110 h 182"/>
                <a:gd name="T78" fmla="*/ 70 w 181"/>
                <a:gd name="T79" fmla="*/ 111 h 182"/>
                <a:gd name="T80" fmla="*/ 169 w 181"/>
                <a:gd name="T81" fmla="*/ 55 h 182"/>
                <a:gd name="T82" fmla="*/ 158 w 181"/>
                <a:gd name="T83" fmla="*/ 55 h 182"/>
                <a:gd name="T84" fmla="*/ 164 w 181"/>
                <a:gd name="T85" fmla="*/ 59 h 182"/>
                <a:gd name="T86" fmla="*/ 159 w 181"/>
                <a:gd name="T87" fmla="*/ 62 h 182"/>
                <a:gd name="T88" fmla="*/ 155 w 181"/>
                <a:gd name="T89" fmla="*/ 65 h 182"/>
                <a:gd name="T90" fmla="*/ 157 w 181"/>
                <a:gd name="T91" fmla="*/ 71 h 182"/>
                <a:gd name="T92" fmla="*/ 156 w 181"/>
                <a:gd name="T93" fmla="*/ 72 h 182"/>
                <a:gd name="T94" fmla="*/ 155 w 181"/>
                <a:gd name="T95" fmla="*/ 78 h 182"/>
                <a:gd name="T96" fmla="*/ 147 w 181"/>
                <a:gd name="T97" fmla="*/ 82 h 182"/>
                <a:gd name="T98" fmla="*/ 161 w 181"/>
                <a:gd name="T99" fmla="*/ 92 h 182"/>
                <a:gd name="T100" fmla="*/ 152 w 181"/>
                <a:gd name="T101" fmla="*/ 96 h 182"/>
                <a:gd name="T102" fmla="*/ 145 w 181"/>
                <a:gd name="T103" fmla="*/ 100 h 182"/>
                <a:gd name="T104" fmla="*/ 154 w 181"/>
                <a:gd name="T105" fmla="*/ 106 h 182"/>
                <a:gd name="T106" fmla="*/ 143 w 181"/>
                <a:gd name="T107" fmla="*/ 107 h 182"/>
                <a:gd name="T108" fmla="*/ 155 w 181"/>
                <a:gd name="T109" fmla="*/ 116 h 182"/>
                <a:gd name="T110" fmla="*/ 151 w 181"/>
                <a:gd name="T111" fmla="*/ 120 h 182"/>
                <a:gd name="T112" fmla="*/ 146 w 181"/>
                <a:gd name="T113" fmla="*/ 124 h 182"/>
                <a:gd name="T114" fmla="*/ 160 w 181"/>
                <a:gd name="T115" fmla="*/ 130 h 182"/>
                <a:gd name="T116" fmla="*/ 150 w 181"/>
                <a:gd name="T117" fmla="*/ 136 h 182"/>
                <a:gd name="T118" fmla="*/ 152 w 181"/>
                <a:gd name="T119" fmla="*/ 138 h 182"/>
                <a:gd name="T120" fmla="*/ 163 w 181"/>
                <a:gd name="T121" fmla="*/ 14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1" h="182">
                  <a:moveTo>
                    <a:pt x="158" y="150"/>
                  </a:moveTo>
                  <a:cubicBezTo>
                    <a:pt x="158" y="151"/>
                    <a:pt x="156" y="152"/>
                    <a:pt x="156" y="152"/>
                  </a:cubicBezTo>
                  <a:cubicBezTo>
                    <a:pt x="155" y="152"/>
                    <a:pt x="154" y="152"/>
                    <a:pt x="154" y="151"/>
                  </a:cubicBezTo>
                  <a:cubicBezTo>
                    <a:pt x="154" y="150"/>
                    <a:pt x="155" y="149"/>
                    <a:pt x="157" y="148"/>
                  </a:cubicBezTo>
                  <a:cubicBezTo>
                    <a:pt x="158" y="148"/>
                    <a:pt x="159" y="148"/>
                    <a:pt x="160" y="147"/>
                  </a:cubicBezTo>
                  <a:cubicBezTo>
                    <a:pt x="160" y="147"/>
                    <a:pt x="161" y="147"/>
                    <a:pt x="161" y="147"/>
                  </a:cubicBezTo>
                  <a:cubicBezTo>
                    <a:pt x="161" y="148"/>
                    <a:pt x="161" y="148"/>
                    <a:pt x="160" y="149"/>
                  </a:cubicBezTo>
                  <a:cubicBezTo>
                    <a:pt x="160" y="149"/>
                    <a:pt x="160" y="149"/>
                    <a:pt x="160" y="149"/>
                  </a:cubicBezTo>
                  <a:cubicBezTo>
                    <a:pt x="173" y="133"/>
                    <a:pt x="181" y="113"/>
                    <a:pt x="181" y="91"/>
                  </a:cubicBezTo>
                  <a:cubicBezTo>
                    <a:pt x="181" y="76"/>
                    <a:pt x="178" y="62"/>
                    <a:pt x="171" y="49"/>
                  </a:cubicBezTo>
                  <a:cubicBezTo>
                    <a:pt x="171" y="49"/>
                    <a:pt x="171" y="49"/>
                    <a:pt x="171" y="49"/>
                  </a:cubicBezTo>
                  <a:cubicBezTo>
                    <a:pt x="170" y="49"/>
                    <a:pt x="169" y="47"/>
                    <a:pt x="169" y="46"/>
                  </a:cubicBezTo>
                  <a:cubicBezTo>
                    <a:pt x="168" y="46"/>
                    <a:pt x="167" y="45"/>
                    <a:pt x="167" y="44"/>
                  </a:cubicBezTo>
                  <a:cubicBezTo>
                    <a:pt x="166" y="44"/>
                    <a:pt x="165" y="44"/>
                    <a:pt x="165" y="44"/>
                  </a:cubicBezTo>
                  <a:cubicBezTo>
                    <a:pt x="164" y="44"/>
                    <a:pt x="162" y="44"/>
                    <a:pt x="162" y="44"/>
                  </a:cubicBezTo>
                  <a:cubicBezTo>
                    <a:pt x="161" y="44"/>
                    <a:pt x="160" y="43"/>
                    <a:pt x="161" y="43"/>
                  </a:cubicBezTo>
                  <a:cubicBezTo>
                    <a:pt x="161" y="42"/>
                    <a:pt x="163" y="42"/>
                    <a:pt x="164" y="42"/>
                  </a:cubicBezTo>
                  <a:cubicBezTo>
                    <a:pt x="166" y="43"/>
                    <a:pt x="167" y="43"/>
                    <a:pt x="168" y="43"/>
                  </a:cubicBezTo>
                  <a:cubicBezTo>
                    <a:pt x="168" y="43"/>
                    <a:pt x="168" y="43"/>
                    <a:pt x="168" y="43"/>
                  </a:cubicBezTo>
                  <a:cubicBezTo>
                    <a:pt x="168" y="43"/>
                    <a:pt x="168" y="43"/>
                    <a:pt x="168" y="43"/>
                  </a:cubicBezTo>
                  <a:cubicBezTo>
                    <a:pt x="168" y="43"/>
                    <a:pt x="168" y="43"/>
                    <a:pt x="168" y="43"/>
                  </a:cubicBezTo>
                  <a:cubicBezTo>
                    <a:pt x="152" y="17"/>
                    <a:pt x="123" y="0"/>
                    <a:pt x="91" y="0"/>
                  </a:cubicBezTo>
                  <a:cubicBezTo>
                    <a:pt x="68" y="0"/>
                    <a:pt x="47" y="8"/>
                    <a:pt x="31" y="22"/>
                  </a:cubicBezTo>
                  <a:cubicBezTo>
                    <a:pt x="32" y="22"/>
                    <a:pt x="32" y="22"/>
                    <a:pt x="32" y="22"/>
                  </a:cubicBezTo>
                  <a:cubicBezTo>
                    <a:pt x="33" y="22"/>
                    <a:pt x="32" y="22"/>
                    <a:pt x="32" y="23"/>
                  </a:cubicBezTo>
                  <a:cubicBezTo>
                    <a:pt x="31" y="23"/>
                    <a:pt x="30" y="24"/>
                    <a:pt x="30" y="24"/>
                  </a:cubicBezTo>
                  <a:cubicBezTo>
                    <a:pt x="30" y="24"/>
                    <a:pt x="29" y="25"/>
                    <a:pt x="29" y="25"/>
                  </a:cubicBezTo>
                  <a:cubicBezTo>
                    <a:pt x="29" y="26"/>
                    <a:pt x="27" y="27"/>
                    <a:pt x="27" y="27"/>
                  </a:cubicBezTo>
                  <a:cubicBezTo>
                    <a:pt x="27" y="28"/>
                    <a:pt x="26" y="29"/>
                    <a:pt x="25" y="30"/>
                  </a:cubicBezTo>
                  <a:cubicBezTo>
                    <a:pt x="25" y="30"/>
                    <a:pt x="24" y="31"/>
                    <a:pt x="24" y="30"/>
                  </a:cubicBezTo>
                  <a:cubicBezTo>
                    <a:pt x="24" y="30"/>
                    <a:pt x="24" y="29"/>
                    <a:pt x="25" y="29"/>
                  </a:cubicBezTo>
                  <a:cubicBezTo>
                    <a:pt x="9" y="45"/>
                    <a:pt x="0" y="67"/>
                    <a:pt x="0" y="91"/>
                  </a:cubicBezTo>
                  <a:cubicBezTo>
                    <a:pt x="0" y="123"/>
                    <a:pt x="17" y="151"/>
                    <a:pt x="42" y="167"/>
                  </a:cubicBezTo>
                  <a:cubicBezTo>
                    <a:pt x="42" y="167"/>
                    <a:pt x="41" y="166"/>
                    <a:pt x="41" y="166"/>
                  </a:cubicBezTo>
                  <a:cubicBezTo>
                    <a:pt x="40" y="166"/>
                    <a:pt x="40" y="165"/>
                    <a:pt x="39" y="165"/>
                  </a:cubicBezTo>
                  <a:cubicBezTo>
                    <a:pt x="39" y="165"/>
                    <a:pt x="39" y="164"/>
                    <a:pt x="38" y="164"/>
                  </a:cubicBezTo>
                  <a:cubicBezTo>
                    <a:pt x="37" y="164"/>
                    <a:pt x="36" y="163"/>
                    <a:pt x="36" y="162"/>
                  </a:cubicBezTo>
                  <a:cubicBezTo>
                    <a:pt x="35" y="162"/>
                    <a:pt x="36" y="162"/>
                    <a:pt x="36" y="162"/>
                  </a:cubicBezTo>
                  <a:cubicBezTo>
                    <a:pt x="38" y="163"/>
                    <a:pt x="38" y="163"/>
                    <a:pt x="38" y="163"/>
                  </a:cubicBezTo>
                  <a:cubicBezTo>
                    <a:pt x="38" y="163"/>
                    <a:pt x="39" y="163"/>
                    <a:pt x="39" y="164"/>
                  </a:cubicBezTo>
                  <a:cubicBezTo>
                    <a:pt x="39" y="164"/>
                    <a:pt x="39" y="164"/>
                    <a:pt x="39" y="164"/>
                  </a:cubicBezTo>
                  <a:cubicBezTo>
                    <a:pt x="40" y="164"/>
                    <a:pt x="41" y="165"/>
                    <a:pt x="41" y="165"/>
                  </a:cubicBezTo>
                  <a:cubicBezTo>
                    <a:pt x="42" y="166"/>
                    <a:pt x="43" y="167"/>
                    <a:pt x="43" y="168"/>
                  </a:cubicBezTo>
                  <a:cubicBezTo>
                    <a:pt x="43" y="168"/>
                    <a:pt x="43" y="168"/>
                    <a:pt x="43" y="168"/>
                  </a:cubicBezTo>
                  <a:cubicBezTo>
                    <a:pt x="57" y="177"/>
                    <a:pt x="73" y="182"/>
                    <a:pt x="91" y="182"/>
                  </a:cubicBezTo>
                  <a:cubicBezTo>
                    <a:pt x="118" y="182"/>
                    <a:pt x="143" y="169"/>
                    <a:pt x="160" y="150"/>
                  </a:cubicBezTo>
                  <a:cubicBezTo>
                    <a:pt x="159" y="150"/>
                    <a:pt x="159" y="150"/>
                    <a:pt x="158" y="150"/>
                  </a:cubicBezTo>
                  <a:close/>
                  <a:moveTo>
                    <a:pt x="71" y="100"/>
                  </a:moveTo>
                  <a:cubicBezTo>
                    <a:pt x="72" y="101"/>
                    <a:pt x="70" y="101"/>
                    <a:pt x="69" y="101"/>
                  </a:cubicBezTo>
                  <a:cubicBezTo>
                    <a:pt x="68" y="100"/>
                    <a:pt x="65" y="99"/>
                    <a:pt x="64" y="99"/>
                  </a:cubicBezTo>
                  <a:cubicBezTo>
                    <a:pt x="64" y="99"/>
                    <a:pt x="62" y="98"/>
                    <a:pt x="61" y="97"/>
                  </a:cubicBezTo>
                  <a:cubicBezTo>
                    <a:pt x="61" y="97"/>
                    <a:pt x="59" y="99"/>
                    <a:pt x="56" y="99"/>
                  </a:cubicBezTo>
                  <a:cubicBezTo>
                    <a:pt x="54" y="100"/>
                    <a:pt x="52" y="100"/>
                    <a:pt x="51" y="100"/>
                  </a:cubicBezTo>
                  <a:cubicBezTo>
                    <a:pt x="50" y="99"/>
                    <a:pt x="51" y="98"/>
                    <a:pt x="52" y="98"/>
                  </a:cubicBezTo>
                  <a:cubicBezTo>
                    <a:pt x="53" y="97"/>
                    <a:pt x="56" y="97"/>
                    <a:pt x="57" y="96"/>
                  </a:cubicBezTo>
                  <a:cubicBezTo>
                    <a:pt x="58" y="96"/>
                    <a:pt x="61" y="94"/>
                    <a:pt x="61" y="95"/>
                  </a:cubicBezTo>
                  <a:cubicBezTo>
                    <a:pt x="62" y="95"/>
                    <a:pt x="64" y="96"/>
                    <a:pt x="66" y="96"/>
                  </a:cubicBezTo>
                  <a:cubicBezTo>
                    <a:pt x="69" y="97"/>
                    <a:pt x="71" y="98"/>
                    <a:pt x="71" y="100"/>
                  </a:cubicBezTo>
                  <a:close/>
                  <a:moveTo>
                    <a:pt x="70" y="89"/>
                  </a:moveTo>
                  <a:cubicBezTo>
                    <a:pt x="71" y="90"/>
                    <a:pt x="69" y="90"/>
                    <a:pt x="68" y="90"/>
                  </a:cubicBezTo>
                  <a:cubicBezTo>
                    <a:pt x="67" y="90"/>
                    <a:pt x="64" y="89"/>
                    <a:pt x="63" y="89"/>
                  </a:cubicBezTo>
                  <a:cubicBezTo>
                    <a:pt x="63" y="88"/>
                    <a:pt x="61" y="88"/>
                    <a:pt x="60" y="87"/>
                  </a:cubicBezTo>
                  <a:cubicBezTo>
                    <a:pt x="60" y="88"/>
                    <a:pt x="58" y="89"/>
                    <a:pt x="55" y="90"/>
                  </a:cubicBezTo>
                  <a:cubicBezTo>
                    <a:pt x="53" y="91"/>
                    <a:pt x="51" y="92"/>
                    <a:pt x="50" y="91"/>
                  </a:cubicBezTo>
                  <a:cubicBezTo>
                    <a:pt x="49" y="90"/>
                    <a:pt x="50" y="90"/>
                    <a:pt x="51" y="89"/>
                  </a:cubicBezTo>
                  <a:cubicBezTo>
                    <a:pt x="52" y="88"/>
                    <a:pt x="55" y="88"/>
                    <a:pt x="56" y="87"/>
                  </a:cubicBezTo>
                  <a:cubicBezTo>
                    <a:pt x="57" y="87"/>
                    <a:pt x="59" y="84"/>
                    <a:pt x="60" y="85"/>
                  </a:cubicBezTo>
                  <a:cubicBezTo>
                    <a:pt x="61" y="85"/>
                    <a:pt x="63" y="86"/>
                    <a:pt x="65" y="86"/>
                  </a:cubicBezTo>
                  <a:cubicBezTo>
                    <a:pt x="67" y="86"/>
                    <a:pt x="70" y="87"/>
                    <a:pt x="70" y="89"/>
                  </a:cubicBezTo>
                  <a:close/>
                  <a:moveTo>
                    <a:pt x="69" y="77"/>
                  </a:moveTo>
                  <a:cubicBezTo>
                    <a:pt x="69" y="78"/>
                    <a:pt x="68" y="78"/>
                    <a:pt x="67" y="78"/>
                  </a:cubicBezTo>
                  <a:cubicBezTo>
                    <a:pt x="66" y="78"/>
                    <a:pt x="63" y="78"/>
                    <a:pt x="62" y="78"/>
                  </a:cubicBezTo>
                  <a:cubicBezTo>
                    <a:pt x="61" y="78"/>
                    <a:pt x="59" y="77"/>
                    <a:pt x="58" y="77"/>
                  </a:cubicBezTo>
                  <a:cubicBezTo>
                    <a:pt x="57" y="78"/>
                    <a:pt x="55" y="78"/>
                    <a:pt x="54" y="79"/>
                  </a:cubicBezTo>
                  <a:cubicBezTo>
                    <a:pt x="53" y="79"/>
                    <a:pt x="51" y="81"/>
                    <a:pt x="50" y="82"/>
                  </a:cubicBezTo>
                  <a:cubicBezTo>
                    <a:pt x="49" y="82"/>
                    <a:pt x="48" y="83"/>
                    <a:pt x="48" y="81"/>
                  </a:cubicBezTo>
                  <a:cubicBezTo>
                    <a:pt x="49" y="80"/>
                    <a:pt x="51" y="78"/>
                    <a:pt x="53" y="77"/>
                  </a:cubicBezTo>
                  <a:cubicBezTo>
                    <a:pt x="55" y="75"/>
                    <a:pt x="58" y="74"/>
                    <a:pt x="58" y="74"/>
                  </a:cubicBezTo>
                  <a:cubicBezTo>
                    <a:pt x="58" y="75"/>
                    <a:pt x="58" y="75"/>
                    <a:pt x="58" y="75"/>
                  </a:cubicBezTo>
                  <a:cubicBezTo>
                    <a:pt x="59" y="75"/>
                    <a:pt x="61" y="75"/>
                    <a:pt x="63" y="75"/>
                  </a:cubicBezTo>
                  <a:cubicBezTo>
                    <a:pt x="66" y="75"/>
                    <a:pt x="68" y="76"/>
                    <a:pt x="69" y="77"/>
                  </a:cubicBezTo>
                  <a:close/>
                  <a:moveTo>
                    <a:pt x="64" y="69"/>
                  </a:moveTo>
                  <a:cubicBezTo>
                    <a:pt x="63" y="69"/>
                    <a:pt x="60" y="69"/>
                    <a:pt x="59" y="69"/>
                  </a:cubicBezTo>
                  <a:cubicBezTo>
                    <a:pt x="59" y="69"/>
                    <a:pt x="57" y="68"/>
                    <a:pt x="56" y="68"/>
                  </a:cubicBezTo>
                  <a:cubicBezTo>
                    <a:pt x="55" y="69"/>
                    <a:pt x="53" y="70"/>
                    <a:pt x="52" y="71"/>
                  </a:cubicBezTo>
                  <a:cubicBezTo>
                    <a:pt x="52" y="71"/>
                    <a:pt x="50" y="73"/>
                    <a:pt x="49" y="74"/>
                  </a:cubicBezTo>
                  <a:cubicBezTo>
                    <a:pt x="48" y="75"/>
                    <a:pt x="47" y="75"/>
                    <a:pt x="47" y="74"/>
                  </a:cubicBezTo>
                  <a:cubicBezTo>
                    <a:pt x="47" y="73"/>
                    <a:pt x="49" y="71"/>
                    <a:pt x="51" y="69"/>
                  </a:cubicBezTo>
                  <a:cubicBezTo>
                    <a:pt x="53" y="67"/>
                    <a:pt x="55" y="66"/>
                    <a:pt x="55" y="66"/>
                  </a:cubicBezTo>
                  <a:cubicBezTo>
                    <a:pt x="55" y="66"/>
                    <a:pt x="55" y="66"/>
                    <a:pt x="55" y="66"/>
                  </a:cubicBezTo>
                  <a:cubicBezTo>
                    <a:pt x="55" y="66"/>
                    <a:pt x="58" y="66"/>
                    <a:pt x="60" y="66"/>
                  </a:cubicBezTo>
                  <a:cubicBezTo>
                    <a:pt x="63" y="65"/>
                    <a:pt x="65" y="66"/>
                    <a:pt x="66" y="67"/>
                  </a:cubicBezTo>
                  <a:cubicBezTo>
                    <a:pt x="67" y="68"/>
                    <a:pt x="66" y="69"/>
                    <a:pt x="64" y="69"/>
                  </a:cubicBezTo>
                  <a:close/>
                  <a:moveTo>
                    <a:pt x="62" y="59"/>
                  </a:moveTo>
                  <a:cubicBezTo>
                    <a:pt x="60" y="59"/>
                    <a:pt x="58" y="59"/>
                    <a:pt x="56" y="59"/>
                  </a:cubicBezTo>
                  <a:cubicBezTo>
                    <a:pt x="56" y="59"/>
                    <a:pt x="54" y="59"/>
                    <a:pt x="53" y="59"/>
                  </a:cubicBezTo>
                  <a:cubicBezTo>
                    <a:pt x="52" y="60"/>
                    <a:pt x="50" y="61"/>
                    <a:pt x="50" y="62"/>
                  </a:cubicBezTo>
                  <a:cubicBezTo>
                    <a:pt x="49" y="62"/>
                    <a:pt x="47" y="65"/>
                    <a:pt x="46" y="65"/>
                  </a:cubicBezTo>
                  <a:cubicBezTo>
                    <a:pt x="45" y="66"/>
                    <a:pt x="44" y="67"/>
                    <a:pt x="44" y="66"/>
                  </a:cubicBezTo>
                  <a:cubicBezTo>
                    <a:pt x="45" y="64"/>
                    <a:pt x="46" y="62"/>
                    <a:pt x="48" y="60"/>
                  </a:cubicBezTo>
                  <a:cubicBezTo>
                    <a:pt x="50" y="58"/>
                    <a:pt x="52" y="57"/>
                    <a:pt x="52" y="57"/>
                  </a:cubicBezTo>
                  <a:cubicBezTo>
                    <a:pt x="52" y="57"/>
                    <a:pt x="52" y="57"/>
                    <a:pt x="52" y="57"/>
                  </a:cubicBezTo>
                  <a:cubicBezTo>
                    <a:pt x="53" y="57"/>
                    <a:pt x="55" y="57"/>
                    <a:pt x="57" y="56"/>
                  </a:cubicBezTo>
                  <a:cubicBezTo>
                    <a:pt x="60" y="56"/>
                    <a:pt x="62" y="57"/>
                    <a:pt x="63" y="58"/>
                  </a:cubicBezTo>
                  <a:cubicBezTo>
                    <a:pt x="64" y="59"/>
                    <a:pt x="63" y="59"/>
                    <a:pt x="62" y="59"/>
                  </a:cubicBezTo>
                  <a:close/>
                  <a:moveTo>
                    <a:pt x="59" y="49"/>
                  </a:moveTo>
                  <a:cubicBezTo>
                    <a:pt x="60" y="50"/>
                    <a:pt x="59" y="50"/>
                    <a:pt x="58" y="51"/>
                  </a:cubicBezTo>
                  <a:cubicBezTo>
                    <a:pt x="57" y="51"/>
                    <a:pt x="54" y="51"/>
                    <a:pt x="53" y="51"/>
                  </a:cubicBezTo>
                  <a:cubicBezTo>
                    <a:pt x="52" y="51"/>
                    <a:pt x="50" y="52"/>
                    <a:pt x="49" y="51"/>
                  </a:cubicBezTo>
                  <a:cubicBezTo>
                    <a:pt x="49" y="52"/>
                    <a:pt x="47" y="53"/>
                    <a:pt x="46" y="54"/>
                  </a:cubicBezTo>
                  <a:cubicBezTo>
                    <a:pt x="46" y="55"/>
                    <a:pt x="44" y="57"/>
                    <a:pt x="43" y="58"/>
                  </a:cubicBezTo>
                  <a:cubicBezTo>
                    <a:pt x="42" y="58"/>
                    <a:pt x="41" y="59"/>
                    <a:pt x="41" y="58"/>
                  </a:cubicBezTo>
                  <a:cubicBezTo>
                    <a:pt x="42" y="56"/>
                    <a:pt x="43" y="55"/>
                    <a:pt x="45" y="53"/>
                  </a:cubicBezTo>
                  <a:cubicBezTo>
                    <a:pt x="46" y="50"/>
                    <a:pt x="48" y="50"/>
                    <a:pt x="48" y="50"/>
                  </a:cubicBezTo>
                  <a:cubicBezTo>
                    <a:pt x="48" y="50"/>
                    <a:pt x="48" y="50"/>
                    <a:pt x="48" y="50"/>
                  </a:cubicBezTo>
                  <a:cubicBezTo>
                    <a:pt x="48" y="50"/>
                    <a:pt x="48" y="50"/>
                    <a:pt x="48" y="50"/>
                  </a:cubicBezTo>
                  <a:cubicBezTo>
                    <a:pt x="48" y="50"/>
                    <a:pt x="51" y="49"/>
                    <a:pt x="54" y="48"/>
                  </a:cubicBezTo>
                  <a:cubicBezTo>
                    <a:pt x="56" y="48"/>
                    <a:pt x="59" y="48"/>
                    <a:pt x="59" y="49"/>
                  </a:cubicBezTo>
                  <a:close/>
                  <a:moveTo>
                    <a:pt x="54" y="41"/>
                  </a:moveTo>
                  <a:cubicBezTo>
                    <a:pt x="55" y="42"/>
                    <a:pt x="54" y="42"/>
                    <a:pt x="53" y="43"/>
                  </a:cubicBezTo>
                  <a:cubicBezTo>
                    <a:pt x="52" y="43"/>
                    <a:pt x="50" y="44"/>
                    <a:pt x="49" y="44"/>
                  </a:cubicBezTo>
                  <a:cubicBezTo>
                    <a:pt x="48" y="44"/>
                    <a:pt x="46" y="45"/>
                    <a:pt x="46" y="44"/>
                  </a:cubicBezTo>
                  <a:cubicBezTo>
                    <a:pt x="46" y="45"/>
                    <a:pt x="44" y="46"/>
                    <a:pt x="43" y="47"/>
                  </a:cubicBezTo>
                  <a:cubicBezTo>
                    <a:pt x="42" y="48"/>
                    <a:pt x="41" y="49"/>
                    <a:pt x="40" y="50"/>
                  </a:cubicBezTo>
                  <a:cubicBezTo>
                    <a:pt x="39" y="51"/>
                    <a:pt x="38" y="51"/>
                    <a:pt x="39" y="50"/>
                  </a:cubicBezTo>
                  <a:cubicBezTo>
                    <a:pt x="39" y="49"/>
                    <a:pt x="40" y="48"/>
                    <a:pt x="41" y="46"/>
                  </a:cubicBezTo>
                  <a:cubicBezTo>
                    <a:pt x="43" y="44"/>
                    <a:pt x="45" y="43"/>
                    <a:pt x="45" y="43"/>
                  </a:cubicBezTo>
                  <a:cubicBezTo>
                    <a:pt x="45" y="43"/>
                    <a:pt x="45" y="43"/>
                    <a:pt x="45" y="43"/>
                  </a:cubicBezTo>
                  <a:cubicBezTo>
                    <a:pt x="45" y="43"/>
                    <a:pt x="47" y="42"/>
                    <a:pt x="49" y="41"/>
                  </a:cubicBezTo>
                  <a:cubicBezTo>
                    <a:pt x="51" y="41"/>
                    <a:pt x="53" y="41"/>
                    <a:pt x="54" y="41"/>
                  </a:cubicBezTo>
                  <a:close/>
                  <a:moveTo>
                    <a:pt x="26" y="32"/>
                  </a:moveTo>
                  <a:cubicBezTo>
                    <a:pt x="26" y="32"/>
                    <a:pt x="25" y="33"/>
                    <a:pt x="25" y="32"/>
                  </a:cubicBezTo>
                  <a:cubicBezTo>
                    <a:pt x="25" y="31"/>
                    <a:pt x="26" y="30"/>
                    <a:pt x="27" y="28"/>
                  </a:cubicBezTo>
                  <a:cubicBezTo>
                    <a:pt x="29" y="27"/>
                    <a:pt x="30" y="26"/>
                    <a:pt x="30" y="26"/>
                  </a:cubicBezTo>
                  <a:cubicBezTo>
                    <a:pt x="31" y="26"/>
                    <a:pt x="31" y="26"/>
                    <a:pt x="31" y="26"/>
                  </a:cubicBezTo>
                  <a:cubicBezTo>
                    <a:pt x="31" y="26"/>
                    <a:pt x="32" y="25"/>
                    <a:pt x="33" y="24"/>
                  </a:cubicBezTo>
                  <a:cubicBezTo>
                    <a:pt x="34" y="24"/>
                    <a:pt x="36" y="23"/>
                    <a:pt x="36" y="23"/>
                  </a:cubicBezTo>
                  <a:cubicBezTo>
                    <a:pt x="37" y="24"/>
                    <a:pt x="36" y="24"/>
                    <a:pt x="36" y="24"/>
                  </a:cubicBezTo>
                  <a:cubicBezTo>
                    <a:pt x="35" y="25"/>
                    <a:pt x="34" y="25"/>
                    <a:pt x="33" y="26"/>
                  </a:cubicBezTo>
                  <a:cubicBezTo>
                    <a:pt x="33" y="26"/>
                    <a:pt x="32" y="27"/>
                    <a:pt x="31" y="26"/>
                  </a:cubicBezTo>
                  <a:cubicBezTo>
                    <a:pt x="31" y="27"/>
                    <a:pt x="29" y="28"/>
                    <a:pt x="29" y="29"/>
                  </a:cubicBezTo>
                  <a:cubicBezTo>
                    <a:pt x="28" y="30"/>
                    <a:pt x="27" y="31"/>
                    <a:pt x="26" y="32"/>
                  </a:cubicBezTo>
                  <a:close/>
                  <a:moveTo>
                    <a:pt x="29" y="35"/>
                  </a:moveTo>
                  <a:cubicBezTo>
                    <a:pt x="29" y="36"/>
                    <a:pt x="28" y="36"/>
                    <a:pt x="28" y="35"/>
                  </a:cubicBezTo>
                  <a:cubicBezTo>
                    <a:pt x="28" y="34"/>
                    <a:pt x="29" y="33"/>
                    <a:pt x="31" y="31"/>
                  </a:cubicBezTo>
                  <a:cubicBezTo>
                    <a:pt x="32" y="30"/>
                    <a:pt x="33" y="29"/>
                    <a:pt x="34" y="29"/>
                  </a:cubicBezTo>
                  <a:cubicBezTo>
                    <a:pt x="34" y="29"/>
                    <a:pt x="34" y="29"/>
                    <a:pt x="34" y="29"/>
                  </a:cubicBezTo>
                  <a:cubicBezTo>
                    <a:pt x="34" y="29"/>
                    <a:pt x="35" y="28"/>
                    <a:pt x="37" y="27"/>
                  </a:cubicBezTo>
                  <a:cubicBezTo>
                    <a:pt x="38" y="26"/>
                    <a:pt x="40" y="26"/>
                    <a:pt x="41" y="26"/>
                  </a:cubicBezTo>
                  <a:cubicBezTo>
                    <a:pt x="41" y="26"/>
                    <a:pt x="41" y="27"/>
                    <a:pt x="40" y="27"/>
                  </a:cubicBezTo>
                  <a:cubicBezTo>
                    <a:pt x="39" y="28"/>
                    <a:pt x="38" y="28"/>
                    <a:pt x="37" y="29"/>
                  </a:cubicBezTo>
                  <a:cubicBezTo>
                    <a:pt x="36" y="29"/>
                    <a:pt x="35" y="30"/>
                    <a:pt x="35" y="30"/>
                  </a:cubicBezTo>
                  <a:cubicBezTo>
                    <a:pt x="35" y="30"/>
                    <a:pt x="35" y="30"/>
                    <a:pt x="35" y="30"/>
                  </a:cubicBezTo>
                  <a:cubicBezTo>
                    <a:pt x="35" y="31"/>
                    <a:pt x="33" y="32"/>
                    <a:pt x="32" y="32"/>
                  </a:cubicBezTo>
                  <a:cubicBezTo>
                    <a:pt x="31" y="33"/>
                    <a:pt x="30" y="35"/>
                    <a:pt x="29" y="35"/>
                  </a:cubicBezTo>
                  <a:close/>
                  <a:moveTo>
                    <a:pt x="32" y="40"/>
                  </a:moveTo>
                  <a:cubicBezTo>
                    <a:pt x="32" y="39"/>
                    <a:pt x="34" y="37"/>
                    <a:pt x="35" y="35"/>
                  </a:cubicBezTo>
                  <a:cubicBezTo>
                    <a:pt x="36" y="34"/>
                    <a:pt x="38" y="33"/>
                    <a:pt x="38" y="33"/>
                  </a:cubicBezTo>
                  <a:cubicBezTo>
                    <a:pt x="38" y="33"/>
                    <a:pt x="38" y="33"/>
                    <a:pt x="38" y="33"/>
                  </a:cubicBezTo>
                  <a:cubicBezTo>
                    <a:pt x="39" y="33"/>
                    <a:pt x="40" y="32"/>
                    <a:pt x="42" y="31"/>
                  </a:cubicBezTo>
                  <a:cubicBezTo>
                    <a:pt x="43" y="30"/>
                    <a:pt x="45" y="30"/>
                    <a:pt x="46" y="30"/>
                  </a:cubicBezTo>
                  <a:cubicBezTo>
                    <a:pt x="46" y="31"/>
                    <a:pt x="45" y="31"/>
                    <a:pt x="45" y="32"/>
                  </a:cubicBezTo>
                  <a:cubicBezTo>
                    <a:pt x="44" y="32"/>
                    <a:pt x="42" y="33"/>
                    <a:pt x="41" y="33"/>
                  </a:cubicBezTo>
                  <a:cubicBezTo>
                    <a:pt x="41" y="33"/>
                    <a:pt x="39" y="34"/>
                    <a:pt x="39" y="34"/>
                  </a:cubicBezTo>
                  <a:cubicBezTo>
                    <a:pt x="39" y="34"/>
                    <a:pt x="37" y="36"/>
                    <a:pt x="36" y="36"/>
                  </a:cubicBezTo>
                  <a:cubicBezTo>
                    <a:pt x="36" y="37"/>
                    <a:pt x="34" y="39"/>
                    <a:pt x="34" y="39"/>
                  </a:cubicBezTo>
                  <a:cubicBezTo>
                    <a:pt x="33" y="40"/>
                    <a:pt x="32" y="41"/>
                    <a:pt x="32" y="40"/>
                  </a:cubicBezTo>
                  <a:close/>
                  <a:moveTo>
                    <a:pt x="36" y="45"/>
                  </a:moveTo>
                  <a:cubicBezTo>
                    <a:pt x="36" y="44"/>
                    <a:pt x="37" y="42"/>
                    <a:pt x="38" y="40"/>
                  </a:cubicBezTo>
                  <a:cubicBezTo>
                    <a:pt x="39" y="38"/>
                    <a:pt x="41" y="37"/>
                    <a:pt x="41" y="37"/>
                  </a:cubicBezTo>
                  <a:cubicBezTo>
                    <a:pt x="41" y="37"/>
                    <a:pt x="41" y="37"/>
                    <a:pt x="41" y="37"/>
                  </a:cubicBezTo>
                  <a:cubicBezTo>
                    <a:pt x="42" y="37"/>
                    <a:pt x="44" y="36"/>
                    <a:pt x="45" y="36"/>
                  </a:cubicBezTo>
                  <a:cubicBezTo>
                    <a:pt x="47" y="35"/>
                    <a:pt x="49" y="35"/>
                    <a:pt x="50" y="35"/>
                  </a:cubicBezTo>
                  <a:cubicBezTo>
                    <a:pt x="50" y="36"/>
                    <a:pt x="50" y="37"/>
                    <a:pt x="49" y="37"/>
                  </a:cubicBezTo>
                  <a:cubicBezTo>
                    <a:pt x="48" y="37"/>
                    <a:pt x="46" y="38"/>
                    <a:pt x="45" y="38"/>
                  </a:cubicBezTo>
                  <a:cubicBezTo>
                    <a:pt x="44" y="38"/>
                    <a:pt x="43" y="39"/>
                    <a:pt x="42" y="39"/>
                  </a:cubicBezTo>
                  <a:cubicBezTo>
                    <a:pt x="42" y="40"/>
                    <a:pt x="40" y="41"/>
                    <a:pt x="40" y="41"/>
                  </a:cubicBezTo>
                  <a:cubicBezTo>
                    <a:pt x="39" y="42"/>
                    <a:pt x="38" y="44"/>
                    <a:pt x="37" y="45"/>
                  </a:cubicBezTo>
                  <a:cubicBezTo>
                    <a:pt x="36" y="45"/>
                    <a:pt x="36" y="46"/>
                    <a:pt x="36" y="45"/>
                  </a:cubicBezTo>
                  <a:close/>
                  <a:moveTo>
                    <a:pt x="47" y="167"/>
                  </a:moveTo>
                  <a:cubicBezTo>
                    <a:pt x="46" y="166"/>
                    <a:pt x="45" y="165"/>
                    <a:pt x="44" y="164"/>
                  </a:cubicBezTo>
                  <a:cubicBezTo>
                    <a:pt x="44" y="164"/>
                    <a:pt x="43" y="163"/>
                    <a:pt x="42" y="162"/>
                  </a:cubicBezTo>
                  <a:cubicBezTo>
                    <a:pt x="42" y="163"/>
                    <a:pt x="41" y="163"/>
                    <a:pt x="40" y="162"/>
                  </a:cubicBezTo>
                  <a:cubicBezTo>
                    <a:pt x="39" y="162"/>
                    <a:pt x="38" y="161"/>
                    <a:pt x="37" y="160"/>
                  </a:cubicBezTo>
                  <a:cubicBezTo>
                    <a:pt x="37" y="159"/>
                    <a:pt x="38" y="160"/>
                    <a:pt x="38" y="160"/>
                  </a:cubicBezTo>
                  <a:cubicBezTo>
                    <a:pt x="39" y="160"/>
                    <a:pt x="40" y="160"/>
                    <a:pt x="40" y="160"/>
                  </a:cubicBezTo>
                  <a:cubicBezTo>
                    <a:pt x="41" y="161"/>
                    <a:pt x="42" y="160"/>
                    <a:pt x="42" y="161"/>
                  </a:cubicBezTo>
                  <a:cubicBezTo>
                    <a:pt x="42" y="161"/>
                    <a:pt x="42" y="161"/>
                    <a:pt x="42" y="161"/>
                  </a:cubicBezTo>
                  <a:cubicBezTo>
                    <a:pt x="42" y="161"/>
                    <a:pt x="44" y="162"/>
                    <a:pt x="45" y="163"/>
                  </a:cubicBezTo>
                  <a:cubicBezTo>
                    <a:pt x="47" y="164"/>
                    <a:pt x="48" y="166"/>
                    <a:pt x="48" y="167"/>
                  </a:cubicBezTo>
                  <a:cubicBezTo>
                    <a:pt x="48" y="167"/>
                    <a:pt x="47" y="167"/>
                    <a:pt x="47" y="167"/>
                  </a:cubicBezTo>
                  <a:close/>
                  <a:moveTo>
                    <a:pt x="51" y="164"/>
                  </a:moveTo>
                  <a:cubicBezTo>
                    <a:pt x="50" y="164"/>
                    <a:pt x="49" y="162"/>
                    <a:pt x="48" y="162"/>
                  </a:cubicBezTo>
                  <a:cubicBezTo>
                    <a:pt x="48" y="161"/>
                    <a:pt x="47" y="160"/>
                    <a:pt x="46" y="159"/>
                  </a:cubicBezTo>
                  <a:cubicBezTo>
                    <a:pt x="46" y="159"/>
                    <a:pt x="45" y="160"/>
                    <a:pt x="44" y="159"/>
                  </a:cubicBezTo>
                  <a:cubicBezTo>
                    <a:pt x="43" y="158"/>
                    <a:pt x="42" y="158"/>
                    <a:pt x="41" y="157"/>
                  </a:cubicBezTo>
                  <a:cubicBezTo>
                    <a:pt x="41" y="156"/>
                    <a:pt x="42" y="156"/>
                    <a:pt x="42" y="156"/>
                  </a:cubicBezTo>
                  <a:cubicBezTo>
                    <a:pt x="43" y="156"/>
                    <a:pt x="44" y="157"/>
                    <a:pt x="45" y="157"/>
                  </a:cubicBezTo>
                  <a:cubicBezTo>
                    <a:pt x="45" y="157"/>
                    <a:pt x="47" y="157"/>
                    <a:pt x="47" y="158"/>
                  </a:cubicBezTo>
                  <a:cubicBezTo>
                    <a:pt x="47" y="158"/>
                    <a:pt x="49" y="159"/>
                    <a:pt x="50" y="160"/>
                  </a:cubicBezTo>
                  <a:cubicBezTo>
                    <a:pt x="51" y="162"/>
                    <a:pt x="52" y="163"/>
                    <a:pt x="52" y="164"/>
                  </a:cubicBezTo>
                  <a:cubicBezTo>
                    <a:pt x="52" y="165"/>
                    <a:pt x="51" y="165"/>
                    <a:pt x="51" y="164"/>
                  </a:cubicBezTo>
                  <a:close/>
                  <a:moveTo>
                    <a:pt x="56" y="160"/>
                  </a:moveTo>
                  <a:cubicBezTo>
                    <a:pt x="55" y="160"/>
                    <a:pt x="54" y="158"/>
                    <a:pt x="53" y="157"/>
                  </a:cubicBezTo>
                  <a:cubicBezTo>
                    <a:pt x="52" y="157"/>
                    <a:pt x="51" y="156"/>
                    <a:pt x="50" y="155"/>
                  </a:cubicBezTo>
                  <a:cubicBezTo>
                    <a:pt x="50" y="155"/>
                    <a:pt x="49" y="155"/>
                    <a:pt x="47" y="155"/>
                  </a:cubicBezTo>
                  <a:cubicBezTo>
                    <a:pt x="46" y="154"/>
                    <a:pt x="44" y="154"/>
                    <a:pt x="44" y="152"/>
                  </a:cubicBezTo>
                  <a:cubicBezTo>
                    <a:pt x="43" y="151"/>
                    <a:pt x="44" y="152"/>
                    <a:pt x="45" y="152"/>
                  </a:cubicBezTo>
                  <a:cubicBezTo>
                    <a:pt x="46" y="152"/>
                    <a:pt x="47" y="152"/>
                    <a:pt x="48" y="152"/>
                  </a:cubicBezTo>
                  <a:cubicBezTo>
                    <a:pt x="49" y="153"/>
                    <a:pt x="51" y="152"/>
                    <a:pt x="51" y="153"/>
                  </a:cubicBezTo>
                  <a:cubicBezTo>
                    <a:pt x="52" y="154"/>
                    <a:pt x="53" y="155"/>
                    <a:pt x="55" y="156"/>
                  </a:cubicBezTo>
                  <a:cubicBezTo>
                    <a:pt x="57" y="157"/>
                    <a:pt x="58" y="159"/>
                    <a:pt x="58" y="160"/>
                  </a:cubicBezTo>
                  <a:cubicBezTo>
                    <a:pt x="58" y="161"/>
                    <a:pt x="57" y="161"/>
                    <a:pt x="56" y="160"/>
                  </a:cubicBezTo>
                  <a:close/>
                  <a:moveTo>
                    <a:pt x="60" y="155"/>
                  </a:moveTo>
                  <a:cubicBezTo>
                    <a:pt x="59" y="155"/>
                    <a:pt x="57" y="153"/>
                    <a:pt x="56" y="153"/>
                  </a:cubicBezTo>
                  <a:cubicBezTo>
                    <a:pt x="56" y="152"/>
                    <a:pt x="54" y="151"/>
                    <a:pt x="54" y="150"/>
                  </a:cubicBezTo>
                  <a:cubicBezTo>
                    <a:pt x="53" y="150"/>
                    <a:pt x="52" y="150"/>
                    <a:pt x="50" y="150"/>
                  </a:cubicBezTo>
                  <a:cubicBezTo>
                    <a:pt x="48" y="149"/>
                    <a:pt x="47" y="149"/>
                    <a:pt x="46" y="148"/>
                  </a:cubicBezTo>
                  <a:cubicBezTo>
                    <a:pt x="46" y="146"/>
                    <a:pt x="47" y="147"/>
                    <a:pt x="47" y="147"/>
                  </a:cubicBezTo>
                  <a:cubicBezTo>
                    <a:pt x="48" y="147"/>
                    <a:pt x="50" y="147"/>
                    <a:pt x="51" y="148"/>
                  </a:cubicBezTo>
                  <a:cubicBezTo>
                    <a:pt x="52" y="148"/>
                    <a:pt x="54" y="147"/>
                    <a:pt x="54" y="148"/>
                  </a:cubicBezTo>
                  <a:cubicBezTo>
                    <a:pt x="55" y="149"/>
                    <a:pt x="57" y="150"/>
                    <a:pt x="58" y="151"/>
                  </a:cubicBezTo>
                  <a:cubicBezTo>
                    <a:pt x="61" y="152"/>
                    <a:pt x="62" y="154"/>
                    <a:pt x="62" y="155"/>
                  </a:cubicBezTo>
                  <a:cubicBezTo>
                    <a:pt x="62" y="156"/>
                    <a:pt x="61" y="156"/>
                    <a:pt x="60" y="155"/>
                  </a:cubicBezTo>
                  <a:close/>
                  <a:moveTo>
                    <a:pt x="65" y="148"/>
                  </a:moveTo>
                  <a:cubicBezTo>
                    <a:pt x="64" y="148"/>
                    <a:pt x="62" y="146"/>
                    <a:pt x="61" y="146"/>
                  </a:cubicBezTo>
                  <a:cubicBezTo>
                    <a:pt x="60" y="145"/>
                    <a:pt x="59" y="144"/>
                    <a:pt x="58" y="144"/>
                  </a:cubicBezTo>
                  <a:cubicBezTo>
                    <a:pt x="58" y="144"/>
                    <a:pt x="56" y="144"/>
                    <a:pt x="54" y="144"/>
                  </a:cubicBezTo>
                  <a:cubicBezTo>
                    <a:pt x="52" y="144"/>
                    <a:pt x="50" y="143"/>
                    <a:pt x="49" y="142"/>
                  </a:cubicBezTo>
                  <a:cubicBezTo>
                    <a:pt x="48" y="141"/>
                    <a:pt x="50" y="141"/>
                    <a:pt x="51" y="141"/>
                  </a:cubicBezTo>
                  <a:cubicBezTo>
                    <a:pt x="52" y="141"/>
                    <a:pt x="54" y="141"/>
                    <a:pt x="55" y="141"/>
                  </a:cubicBezTo>
                  <a:cubicBezTo>
                    <a:pt x="56" y="141"/>
                    <a:pt x="58" y="141"/>
                    <a:pt x="59" y="142"/>
                  </a:cubicBezTo>
                  <a:cubicBezTo>
                    <a:pt x="60" y="142"/>
                    <a:pt x="62" y="143"/>
                    <a:pt x="63" y="144"/>
                  </a:cubicBezTo>
                  <a:cubicBezTo>
                    <a:pt x="65" y="145"/>
                    <a:pt x="67" y="147"/>
                    <a:pt x="67" y="148"/>
                  </a:cubicBezTo>
                  <a:cubicBezTo>
                    <a:pt x="67" y="149"/>
                    <a:pt x="66" y="149"/>
                    <a:pt x="65" y="148"/>
                  </a:cubicBezTo>
                  <a:close/>
                  <a:moveTo>
                    <a:pt x="67" y="140"/>
                  </a:moveTo>
                  <a:cubicBezTo>
                    <a:pt x="66" y="139"/>
                    <a:pt x="64" y="138"/>
                    <a:pt x="63" y="137"/>
                  </a:cubicBezTo>
                  <a:cubicBezTo>
                    <a:pt x="63" y="137"/>
                    <a:pt x="61" y="136"/>
                    <a:pt x="60" y="135"/>
                  </a:cubicBezTo>
                  <a:cubicBezTo>
                    <a:pt x="60" y="135"/>
                    <a:pt x="58" y="136"/>
                    <a:pt x="56" y="136"/>
                  </a:cubicBezTo>
                  <a:cubicBezTo>
                    <a:pt x="54" y="135"/>
                    <a:pt x="52" y="135"/>
                    <a:pt x="51" y="134"/>
                  </a:cubicBezTo>
                  <a:cubicBezTo>
                    <a:pt x="51" y="133"/>
                    <a:pt x="52" y="133"/>
                    <a:pt x="53" y="133"/>
                  </a:cubicBezTo>
                  <a:cubicBezTo>
                    <a:pt x="54" y="132"/>
                    <a:pt x="56" y="133"/>
                    <a:pt x="57" y="133"/>
                  </a:cubicBezTo>
                  <a:cubicBezTo>
                    <a:pt x="58" y="133"/>
                    <a:pt x="61" y="132"/>
                    <a:pt x="61" y="133"/>
                  </a:cubicBezTo>
                  <a:cubicBezTo>
                    <a:pt x="62" y="134"/>
                    <a:pt x="64" y="134"/>
                    <a:pt x="65" y="135"/>
                  </a:cubicBezTo>
                  <a:cubicBezTo>
                    <a:pt x="68" y="136"/>
                    <a:pt x="69" y="138"/>
                    <a:pt x="69" y="140"/>
                  </a:cubicBezTo>
                  <a:cubicBezTo>
                    <a:pt x="70" y="141"/>
                    <a:pt x="68" y="140"/>
                    <a:pt x="67" y="140"/>
                  </a:cubicBezTo>
                  <a:close/>
                  <a:moveTo>
                    <a:pt x="69" y="131"/>
                  </a:moveTo>
                  <a:cubicBezTo>
                    <a:pt x="68" y="130"/>
                    <a:pt x="65" y="129"/>
                    <a:pt x="64" y="128"/>
                  </a:cubicBezTo>
                  <a:cubicBezTo>
                    <a:pt x="64" y="128"/>
                    <a:pt x="62" y="127"/>
                    <a:pt x="62" y="127"/>
                  </a:cubicBezTo>
                  <a:cubicBezTo>
                    <a:pt x="61" y="127"/>
                    <a:pt x="59" y="128"/>
                    <a:pt x="57" y="127"/>
                  </a:cubicBezTo>
                  <a:cubicBezTo>
                    <a:pt x="55" y="127"/>
                    <a:pt x="53" y="127"/>
                    <a:pt x="52" y="126"/>
                  </a:cubicBezTo>
                  <a:cubicBezTo>
                    <a:pt x="51" y="125"/>
                    <a:pt x="52" y="125"/>
                    <a:pt x="54" y="125"/>
                  </a:cubicBezTo>
                  <a:cubicBezTo>
                    <a:pt x="55" y="125"/>
                    <a:pt x="57" y="125"/>
                    <a:pt x="58" y="125"/>
                  </a:cubicBezTo>
                  <a:cubicBezTo>
                    <a:pt x="59" y="125"/>
                    <a:pt x="62" y="124"/>
                    <a:pt x="62" y="125"/>
                  </a:cubicBezTo>
                  <a:cubicBezTo>
                    <a:pt x="63" y="125"/>
                    <a:pt x="65" y="126"/>
                    <a:pt x="67" y="126"/>
                  </a:cubicBezTo>
                  <a:cubicBezTo>
                    <a:pt x="69" y="127"/>
                    <a:pt x="71" y="129"/>
                    <a:pt x="71" y="130"/>
                  </a:cubicBezTo>
                  <a:cubicBezTo>
                    <a:pt x="71" y="131"/>
                    <a:pt x="70" y="131"/>
                    <a:pt x="69" y="131"/>
                  </a:cubicBezTo>
                  <a:close/>
                  <a:moveTo>
                    <a:pt x="70" y="121"/>
                  </a:moveTo>
                  <a:cubicBezTo>
                    <a:pt x="69" y="120"/>
                    <a:pt x="66" y="119"/>
                    <a:pt x="65" y="119"/>
                  </a:cubicBezTo>
                  <a:cubicBezTo>
                    <a:pt x="64" y="118"/>
                    <a:pt x="63" y="118"/>
                    <a:pt x="62" y="117"/>
                  </a:cubicBezTo>
                  <a:cubicBezTo>
                    <a:pt x="62" y="117"/>
                    <a:pt x="60" y="118"/>
                    <a:pt x="57" y="119"/>
                  </a:cubicBezTo>
                  <a:cubicBezTo>
                    <a:pt x="55" y="119"/>
                    <a:pt x="53" y="120"/>
                    <a:pt x="52" y="119"/>
                  </a:cubicBezTo>
                  <a:cubicBezTo>
                    <a:pt x="51" y="118"/>
                    <a:pt x="52" y="117"/>
                    <a:pt x="53" y="117"/>
                  </a:cubicBezTo>
                  <a:cubicBezTo>
                    <a:pt x="54" y="117"/>
                    <a:pt x="57" y="116"/>
                    <a:pt x="58" y="116"/>
                  </a:cubicBezTo>
                  <a:cubicBezTo>
                    <a:pt x="59" y="116"/>
                    <a:pt x="62" y="114"/>
                    <a:pt x="62" y="115"/>
                  </a:cubicBezTo>
                  <a:cubicBezTo>
                    <a:pt x="63" y="115"/>
                    <a:pt x="65" y="116"/>
                    <a:pt x="67" y="116"/>
                  </a:cubicBezTo>
                  <a:cubicBezTo>
                    <a:pt x="70" y="117"/>
                    <a:pt x="72" y="119"/>
                    <a:pt x="72" y="120"/>
                  </a:cubicBezTo>
                  <a:cubicBezTo>
                    <a:pt x="72" y="121"/>
                    <a:pt x="71" y="121"/>
                    <a:pt x="70" y="121"/>
                  </a:cubicBezTo>
                  <a:close/>
                  <a:moveTo>
                    <a:pt x="70" y="111"/>
                  </a:moveTo>
                  <a:cubicBezTo>
                    <a:pt x="69" y="111"/>
                    <a:pt x="67" y="110"/>
                    <a:pt x="66" y="110"/>
                  </a:cubicBezTo>
                  <a:cubicBezTo>
                    <a:pt x="65" y="109"/>
                    <a:pt x="63" y="109"/>
                    <a:pt x="62" y="108"/>
                  </a:cubicBezTo>
                  <a:cubicBezTo>
                    <a:pt x="62" y="108"/>
                    <a:pt x="60" y="109"/>
                    <a:pt x="58" y="110"/>
                  </a:cubicBezTo>
                  <a:cubicBezTo>
                    <a:pt x="55" y="110"/>
                    <a:pt x="53" y="111"/>
                    <a:pt x="52" y="110"/>
                  </a:cubicBezTo>
                  <a:cubicBezTo>
                    <a:pt x="51" y="109"/>
                    <a:pt x="52" y="109"/>
                    <a:pt x="53" y="108"/>
                  </a:cubicBezTo>
                  <a:cubicBezTo>
                    <a:pt x="55" y="108"/>
                    <a:pt x="57" y="107"/>
                    <a:pt x="58" y="107"/>
                  </a:cubicBezTo>
                  <a:cubicBezTo>
                    <a:pt x="59" y="107"/>
                    <a:pt x="62" y="105"/>
                    <a:pt x="63" y="106"/>
                  </a:cubicBezTo>
                  <a:cubicBezTo>
                    <a:pt x="63" y="106"/>
                    <a:pt x="63" y="106"/>
                    <a:pt x="63" y="106"/>
                  </a:cubicBezTo>
                  <a:cubicBezTo>
                    <a:pt x="63" y="106"/>
                    <a:pt x="66" y="107"/>
                    <a:pt x="68" y="107"/>
                  </a:cubicBezTo>
                  <a:cubicBezTo>
                    <a:pt x="70" y="108"/>
                    <a:pt x="72" y="109"/>
                    <a:pt x="72" y="110"/>
                  </a:cubicBezTo>
                  <a:cubicBezTo>
                    <a:pt x="73" y="111"/>
                    <a:pt x="71" y="112"/>
                    <a:pt x="70" y="111"/>
                  </a:cubicBezTo>
                  <a:close/>
                  <a:moveTo>
                    <a:pt x="157" y="49"/>
                  </a:moveTo>
                  <a:cubicBezTo>
                    <a:pt x="158" y="48"/>
                    <a:pt x="160" y="48"/>
                    <a:pt x="161" y="48"/>
                  </a:cubicBezTo>
                  <a:cubicBezTo>
                    <a:pt x="163" y="48"/>
                    <a:pt x="164" y="49"/>
                    <a:pt x="165" y="49"/>
                  </a:cubicBezTo>
                  <a:cubicBezTo>
                    <a:pt x="165" y="49"/>
                    <a:pt x="165" y="49"/>
                    <a:pt x="165" y="49"/>
                  </a:cubicBezTo>
                  <a:cubicBezTo>
                    <a:pt x="165" y="49"/>
                    <a:pt x="166" y="49"/>
                    <a:pt x="167" y="51"/>
                  </a:cubicBezTo>
                  <a:cubicBezTo>
                    <a:pt x="169" y="52"/>
                    <a:pt x="170" y="53"/>
                    <a:pt x="170" y="54"/>
                  </a:cubicBezTo>
                  <a:cubicBezTo>
                    <a:pt x="170" y="56"/>
                    <a:pt x="169" y="55"/>
                    <a:pt x="169" y="55"/>
                  </a:cubicBezTo>
                  <a:cubicBezTo>
                    <a:pt x="168" y="54"/>
                    <a:pt x="167" y="53"/>
                    <a:pt x="166" y="52"/>
                  </a:cubicBezTo>
                  <a:cubicBezTo>
                    <a:pt x="166" y="52"/>
                    <a:pt x="164" y="51"/>
                    <a:pt x="164" y="50"/>
                  </a:cubicBezTo>
                  <a:cubicBezTo>
                    <a:pt x="164" y="50"/>
                    <a:pt x="162" y="50"/>
                    <a:pt x="161" y="50"/>
                  </a:cubicBezTo>
                  <a:cubicBezTo>
                    <a:pt x="161" y="50"/>
                    <a:pt x="159" y="50"/>
                    <a:pt x="158" y="50"/>
                  </a:cubicBezTo>
                  <a:cubicBezTo>
                    <a:pt x="158" y="50"/>
                    <a:pt x="157" y="49"/>
                    <a:pt x="157" y="49"/>
                  </a:cubicBezTo>
                  <a:close/>
                  <a:moveTo>
                    <a:pt x="153" y="56"/>
                  </a:moveTo>
                  <a:cubicBezTo>
                    <a:pt x="154" y="55"/>
                    <a:pt x="156" y="55"/>
                    <a:pt x="158" y="55"/>
                  </a:cubicBezTo>
                  <a:cubicBezTo>
                    <a:pt x="159" y="55"/>
                    <a:pt x="162" y="55"/>
                    <a:pt x="162" y="55"/>
                  </a:cubicBezTo>
                  <a:cubicBezTo>
                    <a:pt x="162" y="55"/>
                    <a:pt x="162" y="55"/>
                    <a:pt x="162" y="55"/>
                  </a:cubicBezTo>
                  <a:cubicBezTo>
                    <a:pt x="162" y="55"/>
                    <a:pt x="162" y="55"/>
                    <a:pt x="162" y="55"/>
                  </a:cubicBezTo>
                  <a:cubicBezTo>
                    <a:pt x="162" y="55"/>
                    <a:pt x="163" y="56"/>
                    <a:pt x="165" y="58"/>
                  </a:cubicBezTo>
                  <a:cubicBezTo>
                    <a:pt x="166" y="59"/>
                    <a:pt x="167" y="60"/>
                    <a:pt x="167" y="62"/>
                  </a:cubicBezTo>
                  <a:cubicBezTo>
                    <a:pt x="167" y="63"/>
                    <a:pt x="167" y="62"/>
                    <a:pt x="166" y="62"/>
                  </a:cubicBezTo>
                  <a:cubicBezTo>
                    <a:pt x="165" y="61"/>
                    <a:pt x="164" y="60"/>
                    <a:pt x="164" y="59"/>
                  </a:cubicBezTo>
                  <a:cubicBezTo>
                    <a:pt x="163" y="59"/>
                    <a:pt x="161" y="58"/>
                    <a:pt x="161" y="57"/>
                  </a:cubicBezTo>
                  <a:cubicBezTo>
                    <a:pt x="161" y="57"/>
                    <a:pt x="159" y="57"/>
                    <a:pt x="158" y="57"/>
                  </a:cubicBezTo>
                  <a:cubicBezTo>
                    <a:pt x="157" y="57"/>
                    <a:pt x="155" y="58"/>
                    <a:pt x="154" y="57"/>
                  </a:cubicBezTo>
                  <a:cubicBezTo>
                    <a:pt x="153" y="57"/>
                    <a:pt x="152" y="57"/>
                    <a:pt x="153" y="56"/>
                  </a:cubicBezTo>
                  <a:close/>
                  <a:moveTo>
                    <a:pt x="150" y="64"/>
                  </a:moveTo>
                  <a:cubicBezTo>
                    <a:pt x="151" y="63"/>
                    <a:pt x="153" y="62"/>
                    <a:pt x="155" y="62"/>
                  </a:cubicBezTo>
                  <a:cubicBezTo>
                    <a:pt x="156" y="62"/>
                    <a:pt x="158" y="62"/>
                    <a:pt x="159" y="62"/>
                  </a:cubicBezTo>
                  <a:cubicBezTo>
                    <a:pt x="159" y="62"/>
                    <a:pt x="159" y="62"/>
                    <a:pt x="159" y="62"/>
                  </a:cubicBezTo>
                  <a:cubicBezTo>
                    <a:pt x="159" y="62"/>
                    <a:pt x="161" y="63"/>
                    <a:pt x="162" y="65"/>
                  </a:cubicBezTo>
                  <a:cubicBezTo>
                    <a:pt x="164" y="67"/>
                    <a:pt x="165" y="68"/>
                    <a:pt x="165" y="69"/>
                  </a:cubicBezTo>
                  <a:cubicBezTo>
                    <a:pt x="165" y="70"/>
                    <a:pt x="164" y="70"/>
                    <a:pt x="164" y="69"/>
                  </a:cubicBezTo>
                  <a:cubicBezTo>
                    <a:pt x="163" y="69"/>
                    <a:pt x="161" y="67"/>
                    <a:pt x="161" y="66"/>
                  </a:cubicBezTo>
                  <a:cubicBezTo>
                    <a:pt x="160" y="66"/>
                    <a:pt x="159" y="65"/>
                    <a:pt x="159" y="64"/>
                  </a:cubicBezTo>
                  <a:cubicBezTo>
                    <a:pt x="158" y="65"/>
                    <a:pt x="156" y="65"/>
                    <a:pt x="155" y="65"/>
                  </a:cubicBezTo>
                  <a:cubicBezTo>
                    <a:pt x="155" y="65"/>
                    <a:pt x="152" y="65"/>
                    <a:pt x="151" y="65"/>
                  </a:cubicBezTo>
                  <a:cubicBezTo>
                    <a:pt x="150" y="65"/>
                    <a:pt x="149" y="65"/>
                    <a:pt x="150" y="64"/>
                  </a:cubicBezTo>
                  <a:close/>
                  <a:moveTo>
                    <a:pt x="148" y="72"/>
                  </a:moveTo>
                  <a:cubicBezTo>
                    <a:pt x="148" y="71"/>
                    <a:pt x="150" y="71"/>
                    <a:pt x="152" y="71"/>
                  </a:cubicBezTo>
                  <a:cubicBezTo>
                    <a:pt x="154" y="71"/>
                    <a:pt x="156" y="71"/>
                    <a:pt x="157" y="71"/>
                  </a:cubicBezTo>
                  <a:cubicBezTo>
                    <a:pt x="157" y="71"/>
                    <a:pt x="157" y="71"/>
                    <a:pt x="157" y="71"/>
                  </a:cubicBezTo>
                  <a:cubicBezTo>
                    <a:pt x="157" y="71"/>
                    <a:pt x="157" y="71"/>
                    <a:pt x="157" y="71"/>
                  </a:cubicBezTo>
                  <a:cubicBezTo>
                    <a:pt x="157" y="71"/>
                    <a:pt x="157" y="71"/>
                    <a:pt x="157" y="71"/>
                  </a:cubicBezTo>
                  <a:cubicBezTo>
                    <a:pt x="157" y="71"/>
                    <a:pt x="157" y="71"/>
                    <a:pt x="157" y="71"/>
                  </a:cubicBezTo>
                  <a:cubicBezTo>
                    <a:pt x="157" y="71"/>
                    <a:pt x="158" y="71"/>
                    <a:pt x="160" y="73"/>
                  </a:cubicBezTo>
                  <a:cubicBezTo>
                    <a:pt x="161" y="74"/>
                    <a:pt x="163" y="76"/>
                    <a:pt x="163" y="77"/>
                  </a:cubicBezTo>
                  <a:cubicBezTo>
                    <a:pt x="163" y="78"/>
                    <a:pt x="162" y="78"/>
                    <a:pt x="162" y="77"/>
                  </a:cubicBezTo>
                  <a:cubicBezTo>
                    <a:pt x="161" y="77"/>
                    <a:pt x="159" y="75"/>
                    <a:pt x="159" y="74"/>
                  </a:cubicBezTo>
                  <a:cubicBezTo>
                    <a:pt x="158" y="74"/>
                    <a:pt x="157" y="73"/>
                    <a:pt x="156" y="72"/>
                  </a:cubicBezTo>
                  <a:cubicBezTo>
                    <a:pt x="155" y="73"/>
                    <a:pt x="154" y="73"/>
                    <a:pt x="153" y="73"/>
                  </a:cubicBezTo>
                  <a:cubicBezTo>
                    <a:pt x="152" y="73"/>
                    <a:pt x="150" y="74"/>
                    <a:pt x="149" y="74"/>
                  </a:cubicBezTo>
                  <a:cubicBezTo>
                    <a:pt x="148" y="74"/>
                    <a:pt x="147" y="73"/>
                    <a:pt x="148" y="72"/>
                  </a:cubicBezTo>
                  <a:close/>
                  <a:moveTo>
                    <a:pt x="146" y="81"/>
                  </a:moveTo>
                  <a:cubicBezTo>
                    <a:pt x="146" y="80"/>
                    <a:pt x="148" y="79"/>
                    <a:pt x="150" y="78"/>
                  </a:cubicBezTo>
                  <a:cubicBezTo>
                    <a:pt x="152" y="78"/>
                    <a:pt x="154" y="78"/>
                    <a:pt x="154" y="78"/>
                  </a:cubicBezTo>
                  <a:cubicBezTo>
                    <a:pt x="155" y="78"/>
                    <a:pt x="155" y="78"/>
                    <a:pt x="155" y="78"/>
                  </a:cubicBezTo>
                  <a:cubicBezTo>
                    <a:pt x="155" y="78"/>
                    <a:pt x="156" y="78"/>
                    <a:pt x="158" y="80"/>
                  </a:cubicBezTo>
                  <a:cubicBezTo>
                    <a:pt x="160" y="81"/>
                    <a:pt x="161" y="82"/>
                    <a:pt x="162" y="84"/>
                  </a:cubicBezTo>
                  <a:cubicBezTo>
                    <a:pt x="162" y="85"/>
                    <a:pt x="161" y="84"/>
                    <a:pt x="160" y="84"/>
                  </a:cubicBezTo>
                  <a:cubicBezTo>
                    <a:pt x="160" y="84"/>
                    <a:pt x="158" y="82"/>
                    <a:pt x="157" y="82"/>
                  </a:cubicBezTo>
                  <a:cubicBezTo>
                    <a:pt x="156" y="81"/>
                    <a:pt x="155" y="81"/>
                    <a:pt x="154" y="80"/>
                  </a:cubicBezTo>
                  <a:cubicBezTo>
                    <a:pt x="153" y="80"/>
                    <a:pt x="152" y="81"/>
                    <a:pt x="151" y="81"/>
                  </a:cubicBezTo>
                  <a:cubicBezTo>
                    <a:pt x="150" y="81"/>
                    <a:pt x="148" y="82"/>
                    <a:pt x="147" y="82"/>
                  </a:cubicBezTo>
                  <a:cubicBezTo>
                    <a:pt x="146" y="82"/>
                    <a:pt x="145" y="81"/>
                    <a:pt x="146" y="81"/>
                  </a:cubicBezTo>
                  <a:close/>
                  <a:moveTo>
                    <a:pt x="144" y="90"/>
                  </a:moveTo>
                  <a:cubicBezTo>
                    <a:pt x="145" y="89"/>
                    <a:pt x="147" y="88"/>
                    <a:pt x="149" y="88"/>
                  </a:cubicBezTo>
                  <a:cubicBezTo>
                    <a:pt x="150" y="88"/>
                    <a:pt x="152" y="87"/>
                    <a:pt x="153" y="87"/>
                  </a:cubicBezTo>
                  <a:cubicBezTo>
                    <a:pt x="153" y="87"/>
                    <a:pt x="155" y="88"/>
                    <a:pt x="156" y="89"/>
                  </a:cubicBezTo>
                  <a:cubicBezTo>
                    <a:pt x="157" y="89"/>
                    <a:pt x="159" y="90"/>
                    <a:pt x="160" y="91"/>
                  </a:cubicBezTo>
                  <a:cubicBezTo>
                    <a:pt x="160" y="91"/>
                    <a:pt x="161" y="92"/>
                    <a:pt x="161" y="92"/>
                  </a:cubicBezTo>
                  <a:cubicBezTo>
                    <a:pt x="160" y="93"/>
                    <a:pt x="158" y="92"/>
                    <a:pt x="156" y="91"/>
                  </a:cubicBezTo>
                  <a:cubicBezTo>
                    <a:pt x="154" y="91"/>
                    <a:pt x="153" y="89"/>
                    <a:pt x="153" y="89"/>
                  </a:cubicBezTo>
                  <a:cubicBezTo>
                    <a:pt x="152" y="90"/>
                    <a:pt x="151" y="90"/>
                    <a:pt x="150" y="90"/>
                  </a:cubicBezTo>
                  <a:cubicBezTo>
                    <a:pt x="149" y="90"/>
                    <a:pt x="147" y="91"/>
                    <a:pt x="146" y="91"/>
                  </a:cubicBezTo>
                  <a:cubicBezTo>
                    <a:pt x="145" y="91"/>
                    <a:pt x="144" y="91"/>
                    <a:pt x="144" y="90"/>
                  </a:cubicBezTo>
                  <a:close/>
                  <a:moveTo>
                    <a:pt x="148" y="96"/>
                  </a:moveTo>
                  <a:cubicBezTo>
                    <a:pt x="149" y="96"/>
                    <a:pt x="151" y="96"/>
                    <a:pt x="152" y="96"/>
                  </a:cubicBezTo>
                  <a:cubicBezTo>
                    <a:pt x="152" y="95"/>
                    <a:pt x="154" y="96"/>
                    <a:pt x="155" y="97"/>
                  </a:cubicBezTo>
                  <a:cubicBezTo>
                    <a:pt x="156" y="97"/>
                    <a:pt x="158" y="98"/>
                    <a:pt x="159" y="98"/>
                  </a:cubicBezTo>
                  <a:cubicBezTo>
                    <a:pt x="160" y="99"/>
                    <a:pt x="161" y="99"/>
                    <a:pt x="160" y="100"/>
                  </a:cubicBezTo>
                  <a:cubicBezTo>
                    <a:pt x="159" y="101"/>
                    <a:pt x="158" y="100"/>
                    <a:pt x="155" y="99"/>
                  </a:cubicBezTo>
                  <a:cubicBezTo>
                    <a:pt x="153" y="99"/>
                    <a:pt x="152" y="98"/>
                    <a:pt x="152" y="97"/>
                  </a:cubicBezTo>
                  <a:cubicBezTo>
                    <a:pt x="151" y="98"/>
                    <a:pt x="150" y="98"/>
                    <a:pt x="149" y="98"/>
                  </a:cubicBezTo>
                  <a:cubicBezTo>
                    <a:pt x="148" y="99"/>
                    <a:pt x="146" y="100"/>
                    <a:pt x="145" y="100"/>
                  </a:cubicBezTo>
                  <a:cubicBezTo>
                    <a:pt x="145" y="100"/>
                    <a:pt x="143" y="100"/>
                    <a:pt x="144" y="99"/>
                  </a:cubicBezTo>
                  <a:cubicBezTo>
                    <a:pt x="144" y="98"/>
                    <a:pt x="146" y="97"/>
                    <a:pt x="148" y="96"/>
                  </a:cubicBezTo>
                  <a:close/>
                  <a:moveTo>
                    <a:pt x="143" y="107"/>
                  </a:moveTo>
                  <a:cubicBezTo>
                    <a:pt x="143" y="106"/>
                    <a:pt x="145" y="105"/>
                    <a:pt x="147" y="105"/>
                  </a:cubicBezTo>
                  <a:cubicBezTo>
                    <a:pt x="148" y="105"/>
                    <a:pt x="150" y="105"/>
                    <a:pt x="151" y="104"/>
                  </a:cubicBezTo>
                  <a:cubicBezTo>
                    <a:pt x="151" y="104"/>
                    <a:pt x="151" y="104"/>
                    <a:pt x="151" y="104"/>
                  </a:cubicBezTo>
                  <a:cubicBezTo>
                    <a:pt x="151" y="104"/>
                    <a:pt x="153" y="105"/>
                    <a:pt x="154" y="106"/>
                  </a:cubicBezTo>
                  <a:cubicBezTo>
                    <a:pt x="155" y="106"/>
                    <a:pt x="157" y="107"/>
                    <a:pt x="158" y="107"/>
                  </a:cubicBezTo>
                  <a:cubicBezTo>
                    <a:pt x="159" y="108"/>
                    <a:pt x="160" y="109"/>
                    <a:pt x="159" y="109"/>
                  </a:cubicBezTo>
                  <a:cubicBezTo>
                    <a:pt x="158" y="110"/>
                    <a:pt x="157" y="109"/>
                    <a:pt x="154" y="108"/>
                  </a:cubicBezTo>
                  <a:cubicBezTo>
                    <a:pt x="153" y="108"/>
                    <a:pt x="151" y="106"/>
                    <a:pt x="151" y="106"/>
                  </a:cubicBezTo>
                  <a:cubicBezTo>
                    <a:pt x="150" y="107"/>
                    <a:pt x="149" y="107"/>
                    <a:pt x="148" y="107"/>
                  </a:cubicBezTo>
                  <a:cubicBezTo>
                    <a:pt x="147" y="107"/>
                    <a:pt x="145" y="108"/>
                    <a:pt x="144" y="108"/>
                  </a:cubicBezTo>
                  <a:cubicBezTo>
                    <a:pt x="144" y="108"/>
                    <a:pt x="142" y="108"/>
                    <a:pt x="143" y="107"/>
                  </a:cubicBezTo>
                  <a:close/>
                  <a:moveTo>
                    <a:pt x="143" y="115"/>
                  </a:moveTo>
                  <a:cubicBezTo>
                    <a:pt x="143" y="114"/>
                    <a:pt x="145" y="113"/>
                    <a:pt x="147" y="113"/>
                  </a:cubicBezTo>
                  <a:cubicBezTo>
                    <a:pt x="148" y="112"/>
                    <a:pt x="150" y="112"/>
                    <a:pt x="151" y="112"/>
                  </a:cubicBezTo>
                  <a:cubicBezTo>
                    <a:pt x="151" y="111"/>
                    <a:pt x="153" y="113"/>
                    <a:pt x="154" y="113"/>
                  </a:cubicBezTo>
                  <a:cubicBezTo>
                    <a:pt x="155" y="114"/>
                    <a:pt x="157" y="114"/>
                    <a:pt x="158" y="115"/>
                  </a:cubicBezTo>
                  <a:cubicBezTo>
                    <a:pt x="159" y="116"/>
                    <a:pt x="160" y="116"/>
                    <a:pt x="159" y="117"/>
                  </a:cubicBezTo>
                  <a:cubicBezTo>
                    <a:pt x="159" y="117"/>
                    <a:pt x="157" y="117"/>
                    <a:pt x="155" y="116"/>
                  </a:cubicBezTo>
                  <a:cubicBezTo>
                    <a:pt x="153" y="115"/>
                    <a:pt x="151" y="114"/>
                    <a:pt x="151" y="114"/>
                  </a:cubicBezTo>
                  <a:cubicBezTo>
                    <a:pt x="150" y="114"/>
                    <a:pt x="149" y="115"/>
                    <a:pt x="149" y="115"/>
                  </a:cubicBezTo>
                  <a:cubicBezTo>
                    <a:pt x="148" y="115"/>
                    <a:pt x="146" y="116"/>
                    <a:pt x="145" y="116"/>
                  </a:cubicBezTo>
                  <a:cubicBezTo>
                    <a:pt x="144" y="116"/>
                    <a:pt x="143" y="116"/>
                    <a:pt x="143" y="115"/>
                  </a:cubicBezTo>
                  <a:close/>
                  <a:moveTo>
                    <a:pt x="144" y="123"/>
                  </a:moveTo>
                  <a:cubicBezTo>
                    <a:pt x="144" y="122"/>
                    <a:pt x="145" y="121"/>
                    <a:pt x="147" y="121"/>
                  </a:cubicBezTo>
                  <a:cubicBezTo>
                    <a:pt x="149" y="121"/>
                    <a:pt x="150" y="120"/>
                    <a:pt x="151" y="120"/>
                  </a:cubicBezTo>
                  <a:cubicBezTo>
                    <a:pt x="151" y="119"/>
                    <a:pt x="153" y="121"/>
                    <a:pt x="154" y="121"/>
                  </a:cubicBezTo>
                  <a:cubicBezTo>
                    <a:pt x="155" y="121"/>
                    <a:pt x="157" y="122"/>
                    <a:pt x="158" y="122"/>
                  </a:cubicBezTo>
                  <a:cubicBezTo>
                    <a:pt x="159" y="122"/>
                    <a:pt x="160" y="123"/>
                    <a:pt x="159" y="123"/>
                  </a:cubicBezTo>
                  <a:cubicBezTo>
                    <a:pt x="158" y="124"/>
                    <a:pt x="157" y="124"/>
                    <a:pt x="155" y="124"/>
                  </a:cubicBezTo>
                  <a:cubicBezTo>
                    <a:pt x="153" y="123"/>
                    <a:pt x="152" y="122"/>
                    <a:pt x="151" y="122"/>
                  </a:cubicBezTo>
                  <a:cubicBezTo>
                    <a:pt x="151" y="123"/>
                    <a:pt x="150" y="123"/>
                    <a:pt x="149" y="123"/>
                  </a:cubicBezTo>
                  <a:cubicBezTo>
                    <a:pt x="148" y="123"/>
                    <a:pt x="146" y="124"/>
                    <a:pt x="146" y="124"/>
                  </a:cubicBezTo>
                  <a:cubicBezTo>
                    <a:pt x="145" y="124"/>
                    <a:pt x="144" y="124"/>
                    <a:pt x="144" y="123"/>
                  </a:cubicBezTo>
                  <a:close/>
                  <a:moveTo>
                    <a:pt x="145" y="131"/>
                  </a:moveTo>
                  <a:cubicBezTo>
                    <a:pt x="145" y="130"/>
                    <a:pt x="147" y="129"/>
                    <a:pt x="148" y="129"/>
                  </a:cubicBezTo>
                  <a:cubicBezTo>
                    <a:pt x="150" y="128"/>
                    <a:pt x="151" y="128"/>
                    <a:pt x="152" y="128"/>
                  </a:cubicBezTo>
                  <a:cubicBezTo>
                    <a:pt x="152" y="127"/>
                    <a:pt x="154" y="128"/>
                    <a:pt x="155" y="128"/>
                  </a:cubicBezTo>
                  <a:cubicBezTo>
                    <a:pt x="156" y="128"/>
                    <a:pt x="157" y="128"/>
                    <a:pt x="158" y="129"/>
                  </a:cubicBezTo>
                  <a:cubicBezTo>
                    <a:pt x="159" y="129"/>
                    <a:pt x="160" y="129"/>
                    <a:pt x="160" y="130"/>
                  </a:cubicBezTo>
                  <a:cubicBezTo>
                    <a:pt x="159" y="131"/>
                    <a:pt x="158" y="131"/>
                    <a:pt x="156" y="131"/>
                  </a:cubicBezTo>
                  <a:cubicBezTo>
                    <a:pt x="154" y="131"/>
                    <a:pt x="152" y="130"/>
                    <a:pt x="152" y="129"/>
                  </a:cubicBezTo>
                  <a:cubicBezTo>
                    <a:pt x="152" y="130"/>
                    <a:pt x="151" y="131"/>
                    <a:pt x="150" y="131"/>
                  </a:cubicBezTo>
                  <a:cubicBezTo>
                    <a:pt x="149" y="131"/>
                    <a:pt x="148" y="132"/>
                    <a:pt x="147" y="132"/>
                  </a:cubicBezTo>
                  <a:cubicBezTo>
                    <a:pt x="146" y="132"/>
                    <a:pt x="145" y="132"/>
                    <a:pt x="145" y="131"/>
                  </a:cubicBezTo>
                  <a:close/>
                  <a:moveTo>
                    <a:pt x="147" y="139"/>
                  </a:moveTo>
                  <a:cubicBezTo>
                    <a:pt x="147" y="138"/>
                    <a:pt x="148" y="136"/>
                    <a:pt x="150" y="136"/>
                  </a:cubicBezTo>
                  <a:cubicBezTo>
                    <a:pt x="152" y="136"/>
                    <a:pt x="153" y="135"/>
                    <a:pt x="154" y="135"/>
                  </a:cubicBezTo>
                  <a:cubicBezTo>
                    <a:pt x="154" y="135"/>
                    <a:pt x="156" y="136"/>
                    <a:pt x="157" y="136"/>
                  </a:cubicBezTo>
                  <a:cubicBezTo>
                    <a:pt x="157" y="136"/>
                    <a:pt x="159" y="136"/>
                    <a:pt x="160" y="137"/>
                  </a:cubicBezTo>
                  <a:cubicBezTo>
                    <a:pt x="161" y="137"/>
                    <a:pt x="162" y="137"/>
                    <a:pt x="161" y="138"/>
                  </a:cubicBezTo>
                  <a:cubicBezTo>
                    <a:pt x="161" y="139"/>
                    <a:pt x="159" y="139"/>
                    <a:pt x="157" y="139"/>
                  </a:cubicBezTo>
                  <a:cubicBezTo>
                    <a:pt x="156" y="138"/>
                    <a:pt x="154" y="137"/>
                    <a:pt x="154" y="137"/>
                  </a:cubicBezTo>
                  <a:cubicBezTo>
                    <a:pt x="153" y="138"/>
                    <a:pt x="152" y="138"/>
                    <a:pt x="152" y="138"/>
                  </a:cubicBezTo>
                  <a:cubicBezTo>
                    <a:pt x="151" y="139"/>
                    <a:pt x="149" y="139"/>
                    <a:pt x="148" y="140"/>
                  </a:cubicBezTo>
                  <a:cubicBezTo>
                    <a:pt x="148" y="140"/>
                    <a:pt x="147" y="139"/>
                    <a:pt x="147" y="139"/>
                  </a:cubicBezTo>
                  <a:close/>
                  <a:moveTo>
                    <a:pt x="151" y="146"/>
                  </a:moveTo>
                  <a:cubicBezTo>
                    <a:pt x="151" y="145"/>
                    <a:pt x="152" y="144"/>
                    <a:pt x="154" y="143"/>
                  </a:cubicBezTo>
                  <a:cubicBezTo>
                    <a:pt x="155" y="143"/>
                    <a:pt x="157" y="142"/>
                    <a:pt x="157" y="142"/>
                  </a:cubicBezTo>
                  <a:cubicBezTo>
                    <a:pt x="158" y="142"/>
                    <a:pt x="159" y="142"/>
                    <a:pt x="160" y="142"/>
                  </a:cubicBezTo>
                  <a:cubicBezTo>
                    <a:pt x="160" y="142"/>
                    <a:pt x="162" y="142"/>
                    <a:pt x="163" y="142"/>
                  </a:cubicBezTo>
                  <a:cubicBezTo>
                    <a:pt x="163" y="143"/>
                    <a:pt x="164" y="143"/>
                    <a:pt x="164" y="144"/>
                  </a:cubicBezTo>
                  <a:cubicBezTo>
                    <a:pt x="163" y="145"/>
                    <a:pt x="162" y="145"/>
                    <a:pt x="160" y="145"/>
                  </a:cubicBezTo>
                  <a:cubicBezTo>
                    <a:pt x="159" y="145"/>
                    <a:pt x="158" y="144"/>
                    <a:pt x="158" y="144"/>
                  </a:cubicBezTo>
                  <a:cubicBezTo>
                    <a:pt x="157" y="145"/>
                    <a:pt x="156" y="145"/>
                    <a:pt x="156" y="145"/>
                  </a:cubicBezTo>
                  <a:cubicBezTo>
                    <a:pt x="155" y="146"/>
                    <a:pt x="153" y="147"/>
                    <a:pt x="153" y="147"/>
                  </a:cubicBezTo>
                  <a:cubicBezTo>
                    <a:pt x="152" y="147"/>
                    <a:pt x="151" y="147"/>
                    <a:pt x="151" y="14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5" name="Freeform 1023"/>
            <p:cNvSpPr/>
            <p:nvPr/>
          </p:nvSpPr>
          <p:spPr bwMode="auto">
            <a:xfrm>
              <a:off x="6185017" y="6809327"/>
              <a:ext cx="54278" cy="39707"/>
            </a:xfrm>
            <a:custGeom>
              <a:avLst/>
              <a:gdLst>
                <a:gd name="T0" fmla="*/ 0 w 63"/>
                <a:gd name="T1" fmla="*/ 46 h 46"/>
                <a:gd name="T2" fmla="*/ 32 w 63"/>
                <a:gd name="T3" fmla="*/ 35 h 46"/>
                <a:gd name="T4" fmla="*/ 63 w 63"/>
                <a:gd name="T5" fmla="*/ 0 h 46"/>
                <a:gd name="T6" fmla="*/ 35 w 63"/>
                <a:gd name="T7" fmla="*/ 8 h 46"/>
                <a:gd name="T8" fmla="*/ 31 w 63"/>
                <a:gd name="T9" fmla="*/ 10 h 46"/>
                <a:gd name="T10" fmla="*/ 13 w 63"/>
                <a:gd name="T11" fmla="*/ 22 h 46"/>
                <a:gd name="T12" fmla="*/ 0 w 63"/>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63" h="46">
                  <a:moveTo>
                    <a:pt x="0" y="46"/>
                  </a:moveTo>
                  <a:cubicBezTo>
                    <a:pt x="10" y="39"/>
                    <a:pt x="20" y="36"/>
                    <a:pt x="32" y="35"/>
                  </a:cubicBezTo>
                  <a:cubicBezTo>
                    <a:pt x="40" y="19"/>
                    <a:pt x="51" y="6"/>
                    <a:pt x="63" y="0"/>
                  </a:cubicBezTo>
                  <a:cubicBezTo>
                    <a:pt x="53" y="1"/>
                    <a:pt x="44" y="4"/>
                    <a:pt x="35" y="8"/>
                  </a:cubicBezTo>
                  <a:cubicBezTo>
                    <a:pt x="31" y="10"/>
                    <a:pt x="31" y="10"/>
                    <a:pt x="31" y="10"/>
                  </a:cubicBezTo>
                  <a:cubicBezTo>
                    <a:pt x="24" y="13"/>
                    <a:pt x="18" y="17"/>
                    <a:pt x="13" y="22"/>
                  </a:cubicBezTo>
                  <a:cubicBezTo>
                    <a:pt x="9" y="27"/>
                    <a:pt x="5" y="35"/>
                    <a:pt x="0" y="4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6" name="Freeform 1024"/>
            <p:cNvSpPr/>
            <p:nvPr/>
          </p:nvSpPr>
          <p:spPr bwMode="auto">
            <a:xfrm>
              <a:off x="6241116" y="6809327"/>
              <a:ext cx="3279" cy="0"/>
            </a:xfrm>
            <a:custGeom>
              <a:avLst/>
              <a:gdLst>
                <a:gd name="T0" fmla="*/ 0 w 4"/>
                <a:gd name="T1" fmla="*/ 4 w 4"/>
                <a:gd name="T2" fmla="*/ 0 w 4"/>
              </a:gdLst>
              <a:ahLst/>
              <a:cxnLst>
                <a:cxn ang="0">
                  <a:pos x="T0" y="0"/>
                </a:cxn>
                <a:cxn ang="0">
                  <a:pos x="T1" y="0"/>
                </a:cxn>
                <a:cxn ang="0">
                  <a:pos x="T2" y="0"/>
                </a:cxn>
              </a:cxnLst>
              <a:rect l="0" t="0" r="r" b="b"/>
              <a:pathLst>
                <a:path w="4">
                  <a:moveTo>
                    <a:pt x="0" y="0"/>
                  </a:moveTo>
                  <a:cubicBezTo>
                    <a:pt x="1" y="0"/>
                    <a:pt x="3" y="0"/>
                    <a:pt x="4" y="0"/>
                  </a:cubicBezTo>
                  <a:cubicBezTo>
                    <a:pt x="3" y="0"/>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7" name="Freeform 1025"/>
            <p:cNvSpPr/>
            <p:nvPr/>
          </p:nvSpPr>
          <p:spPr bwMode="auto">
            <a:xfrm>
              <a:off x="6172995" y="6834462"/>
              <a:ext cx="16393" cy="26593"/>
            </a:xfrm>
            <a:custGeom>
              <a:avLst/>
              <a:gdLst>
                <a:gd name="T0" fmla="*/ 1 w 19"/>
                <a:gd name="T1" fmla="*/ 29 h 31"/>
                <a:gd name="T2" fmla="*/ 11 w 19"/>
                <a:gd name="T3" fmla="*/ 19 h 31"/>
                <a:gd name="T4" fmla="*/ 19 w 19"/>
                <a:gd name="T5" fmla="*/ 0 h 31"/>
                <a:gd name="T6" fmla="*/ 0 w 19"/>
                <a:gd name="T7" fmla="*/ 31 h 31"/>
                <a:gd name="T8" fmla="*/ 1 w 19"/>
                <a:gd name="T9" fmla="*/ 29 h 31"/>
              </a:gdLst>
              <a:ahLst/>
              <a:cxnLst>
                <a:cxn ang="0">
                  <a:pos x="T0" y="T1"/>
                </a:cxn>
                <a:cxn ang="0">
                  <a:pos x="T2" y="T3"/>
                </a:cxn>
                <a:cxn ang="0">
                  <a:pos x="T4" y="T5"/>
                </a:cxn>
                <a:cxn ang="0">
                  <a:pos x="T6" y="T7"/>
                </a:cxn>
                <a:cxn ang="0">
                  <a:pos x="T8" y="T9"/>
                </a:cxn>
              </a:cxnLst>
              <a:rect l="0" t="0" r="r" b="b"/>
              <a:pathLst>
                <a:path w="19" h="31">
                  <a:moveTo>
                    <a:pt x="1" y="29"/>
                  </a:moveTo>
                  <a:cubicBezTo>
                    <a:pt x="4" y="25"/>
                    <a:pt x="7" y="22"/>
                    <a:pt x="11" y="19"/>
                  </a:cubicBezTo>
                  <a:cubicBezTo>
                    <a:pt x="13" y="12"/>
                    <a:pt x="17" y="5"/>
                    <a:pt x="19" y="0"/>
                  </a:cubicBezTo>
                  <a:cubicBezTo>
                    <a:pt x="11" y="9"/>
                    <a:pt x="4" y="20"/>
                    <a:pt x="0" y="31"/>
                  </a:cubicBezTo>
                  <a:cubicBezTo>
                    <a:pt x="1" y="30"/>
                    <a:pt x="1" y="30"/>
                    <a:pt x="1" y="2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8" name="Freeform 1026"/>
            <p:cNvSpPr/>
            <p:nvPr/>
          </p:nvSpPr>
          <p:spPr bwMode="auto">
            <a:xfrm>
              <a:off x="6244395" y="6821348"/>
              <a:ext cx="85243" cy="91435"/>
            </a:xfrm>
            <a:custGeom>
              <a:avLst/>
              <a:gdLst>
                <a:gd name="T0" fmla="*/ 0 w 99"/>
                <a:gd name="T1" fmla="*/ 24 h 106"/>
                <a:gd name="T2" fmla="*/ 37 w 99"/>
                <a:gd name="T3" fmla="*/ 38 h 106"/>
                <a:gd name="T4" fmla="*/ 89 w 99"/>
                <a:gd name="T5" fmla="*/ 106 h 106"/>
                <a:gd name="T6" fmla="*/ 69 w 99"/>
                <a:gd name="T7" fmla="*/ 15 h 106"/>
                <a:gd name="T8" fmla="*/ 66 w 99"/>
                <a:gd name="T9" fmla="*/ 12 h 106"/>
                <a:gd name="T10" fmla="*/ 51 w 99"/>
                <a:gd name="T11" fmla="*/ 0 h 106"/>
                <a:gd name="T12" fmla="*/ 0 w 99"/>
                <a:gd name="T13" fmla="*/ 24 h 106"/>
              </a:gdLst>
              <a:ahLst/>
              <a:cxnLst>
                <a:cxn ang="0">
                  <a:pos x="T0" y="T1"/>
                </a:cxn>
                <a:cxn ang="0">
                  <a:pos x="T2" y="T3"/>
                </a:cxn>
                <a:cxn ang="0">
                  <a:pos x="T4" y="T5"/>
                </a:cxn>
                <a:cxn ang="0">
                  <a:pos x="T6" y="T7"/>
                </a:cxn>
                <a:cxn ang="0">
                  <a:pos x="T8" y="T9"/>
                </a:cxn>
                <a:cxn ang="0">
                  <a:pos x="T10" y="T11"/>
                </a:cxn>
                <a:cxn ang="0">
                  <a:pos x="T12" y="T13"/>
                </a:cxn>
              </a:cxnLst>
              <a:rect l="0" t="0" r="r" b="b"/>
              <a:pathLst>
                <a:path w="99" h="106">
                  <a:moveTo>
                    <a:pt x="0" y="24"/>
                  </a:moveTo>
                  <a:cubicBezTo>
                    <a:pt x="13" y="27"/>
                    <a:pt x="26" y="32"/>
                    <a:pt x="37" y="38"/>
                  </a:cubicBezTo>
                  <a:cubicBezTo>
                    <a:pt x="61" y="50"/>
                    <a:pt x="86" y="78"/>
                    <a:pt x="89" y="106"/>
                  </a:cubicBezTo>
                  <a:cubicBezTo>
                    <a:pt x="99" y="75"/>
                    <a:pt x="93" y="40"/>
                    <a:pt x="69" y="15"/>
                  </a:cubicBezTo>
                  <a:cubicBezTo>
                    <a:pt x="66" y="12"/>
                    <a:pt x="66" y="12"/>
                    <a:pt x="66" y="12"/>
                  </a:cubicBezTo>
                  <a:cubicBezTo>
                    <a:pt x="61" y="7"/>
                    <a:pt x="56" y="3"/>
                    <a:pt x="51" y="0"/>
                  </a:cubicBezTo>
                  <a:cubicBezTo>
                    <a:pt x="38" y="1"/>
                    <a:pt x="11" y="6"/>
                    <a:pt x="0" y="2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69" name="Freeform 1027"/>
            <p:cNvSpPr/>
            <p:nvPr/>
          </p:nvSpPr>
          <p:spPr bwMode="auto">
            <a:xfrm>
              <a:off x="6213431" y="6809327"/>
              <a:ext cx="71400" cy="32057"/>
            </a:xfrm>
            <a:custGeom>
              <a:avLst/>
              <a:gdLst>
                <a:gd name="T0" fmla="*/ 0 w 83"/>
                <a:gd name="T1" fmla="*/ 35 h 37"/>
                <a:gd name="T2" fmla="*/ 33 w 83"/>
                <a:gd name="T3" fmla="*/ 37 h 37"/>
                <a:gd name="T4" fmla="*/ 83 w 83"/>
                <a:gd name="T5" fmla="*/ 12 h 37"/>
                <a:gd name="T6" fmla="*/ 57 w 83"/>
                <a:gd name="T7" fmla="*/ 2 h 37"/>
                <a:gd name="T8" fmla="*/ 54 w 83"/>
                <a:gd name="T9" fmla="*/ 1 h 37"/>
                <a:gd name="T10" fmla="*/ 37 w 83"/>
                <a:gd name="T11" fmla="*/ 0 h 37"/>
                <a:gd name="T12" fmla="*/ 0 w 83"/>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83" h="37">
                  <a:moveTo>
                    <a:pt x="0" y="35"/>
                  </a:moveTo>
                  <a:cubicBezTo>
                    <a:pt x="11" y="34"/>
                    <a:pt x="22" y="35"/>
                    <a:pt x="33" y="37"/>
                  </a:cubicBezTo>
                  <a:cubicBezTo>
                    <a:pt x="44" y="19"/>
                    <a:pt x="69" y="13"/>
                    <a:pt x="83" y="12"/>
                  </a:cubicBezTo>
                  <a:cubicBezTo>
                    <a:pt x="75" y="7"/>
                    <a:pt x="66" y="4"/>
                    <a:pt x="57" y="2"/>
                  </a:cubicBezTo>
                  <a:cubicBezTo>
                    <a:pt x="54" y="1"/>
                    <a:pt x="54" y="1"/>
                    <a:pt x="54" y="1"/>
                  </a:cubicBezTo>
                  <a:cubicBezTo>
                    <a:pt x="49" y="0"/>
                    <a:pt x="43" y="0"/>
                    <a:pt x="37" y="0"/>
                  </a:cubicBezTo>
                  <a:cubicBezTo>
                    <a:pt x="22" y="5"/>
                    <a:pt x="9" y="18"/>
                    <a:pt x="0" y="3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0" name="Freeform 1028"/>
            <p:cNvSpPr/>
            <p:nvPr/>
          </p:nvSpPr>
          <p:spPr bwMode="auto">
            <a:xfrm>
              <a:off x="6286652" y="6820619"/>
              <a:ext cx="1821" cy="729"/>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1" name="Freeform 1029"/>
            <p:cNvSpPr/>
            <p:nvPr/>
          </p:nvSpPr>
          <p:spPr bwMode="auto">
            <a:xfrm>
              <a:off x="6201409" y="6840291"/>
              <a:ext cx="89614" cy="125678"/>
            </a:xfrm>
            <a:custGeom>
              <a:avLst/>
              <a:gdLst>
                <a:gd name="T0" fmla="*/ 45 w 104"/>
                <a:gd name="T1" fmla="*/ 6 h 146"/>
                <a:gd name="T2" fmla="*/ 46 w 104"/>
                <a:gd name="T3" fmla="*/ 4 h 146"/>
                <a:gd name="T4" fmla="*/ 13 w 104"/>
                <a:gd name="T5" fmla="*/ 1 h 146"/>
                <a:gd name="T6" fmla="*/ 2 w 104"/>
                <a:gd name="T7" fmla="*/ 61 h 146"/>
                <a:gd name="T8" fmla="*/ 18 w 104"/>
                <a:gd name="T9" fmla="*/ 115 h 146"/>
                <a:gd name="T10" fmla="*/ 51 w 104"/>
                <a:gd name="T11" fmla="*/ 146 h 146"/>
                <a:gd name="T12" fmla="*/ 90 w 104"/>
                <a:gd name="T13" fmla="*/ 137 h 146"/>
                <a:gd name="T14" fmla="*/ 95 w 104"/>
                <a:gd name="T15" fmla="*/ 135 h 146"/>
                <a:gd name="T16" fmla="*/ 104 w 104"/>
                <a:gd name="T17" fmla="*/ 130 h 146"/>
                <a:gd name="T18" fmla="*/ 45 w 104"/>
                <a:gd name="T19" fmla="*/ 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46">
                  <a:moveTo>
                    <a:pt x="45" y="6"/>
                  </a:moveTo>
                  <a:cubicBezTo>
                    <a:pt x="45" y="5"/>
                    <a:pt x="46" y="4"/>
                    <a:pt x="46" y="4"/>
                  </a:cubicBezTo>
                  <a:cubicBezTo>
                    <a:pt x="35" y="1"/>
                    <a:pt x="24" y="0"/>
                    <a:pt x="13" y="1"/>
                  </a:cubicBezTo>
                  <a:cubicBezTo>
                    <a:pt x="5" y="18"/>
                    <a:pt x="0" y="39"/>
                    <a:pt x="2" y="61"/>
                  </a:cubicBezTo>
                  <a:cubicBezTo>
                    <a:pt x="3" y="81"/>
                    <a:pt x="9" y="99"/>
                    <a:pt x="18" y="115"/>
                  </a:cubicBezTo>
                  <a:cubicBezTo>
                    <a:pt x="26" y="128"/>
                    <a:pt x="38" y="139"/>
                    <a:pt x="51" y="146"/>
                  </a:cubicBezTo>
                  <a:cubicBezTo>
                    <a:pt x="64" y="146"/>
                    <a:pt x="78" y="143"/>
                    <a:pt x="90" y="137"/>
                  </a:cubicBezTo>
                  <a:cubicBezTo>
                    <a:pt x="95" y="135"/>
                    <a:pt x="95" y="135"/>
                    <a:pt x="95" y="135"/>
                  </a:cubicBezTo>
                  <a:cubicBezTo>
                    <a:pt x="98" y="134"/>
                    <a:pt x="101" y="132"/>
                    <a:pt x="104" y="130"/>
                  </a:cubicBezTo>
                  <a:cubicBezTo>
                    <a:pt x="53" y="74"/>
                    <a:pt x="34" y="33"/>
                    <a:pt x="45" y="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2" name="Freeform 1030"/>
            <p:cNvSpPr/>
            <p:nvPr/>
          </p:nvSpPr>
          <p:spPr bwMode="auto">
            <a:xfrm>
              <a:off x="6232374" y="6843934"/>
              <a:ext cx="87064" cy="107464"/>
            </a:xfrm>
            <a:custGeom>
              <a:avLst/>
              <a:gdLst>
                <a:gd name="T0" fmla="*/ 50 w 101"/>
                <a:gd name="T1" fmla="*/ 14 h 125"/>
                <a:gd name="T2" fmla="*/ 13 w 101"/>
                <a:gd name="T3" fmla="*/ 0 h 125"/>
                <a:gd name="T4" fmla="*/ 11 w 101"/>
                <a:gd name="T5" fmla="*/ 3 h 125"/>
                <a:gd name="T6" fmla="*/ 70 w 101"/>
                <a:gd name="T7" fmla="*/ 125 h 125"/>
                <a:gd name="T8" fmla="*/ 81 w 101"/>
                <a:gd name="T9" fmla="*/ 115 h 125"/>
                <a:gd name="T10" fmla="*/ 96 w 101"/>
                <a:gd name="T11" fmla="*/ 95 h 125"/>
                <a:gd name="T12" fmla="*/ 98 w 101"/>
                <a:gd name="T13" fmla="*/ 91 h 125"/>
                <a:gd name="T14" fmla="*/ 101 w 101"/>
                <a:gd name="T15" fmla="*/ 84 h 125"/>
                <a:gd name="T16" fmla="*/ 50 w 101"/>
                <a:gd name="T17" fmla="*/ 1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25">
                  <a:moveTo>
                    <a:pt x="50" y="14"/>
                  </a:moveTo>
                  <a:cubicBezTo>
                    <a:pt x="39" y="8"/>
                    <a:pt x="26" y="3"/>
                    <a:pt x="13" y="0"/>
                  </a:cubicBezTo>
                  <a:cubicBezTo>
                    <a:pt x="12" y="1"/>
                    <a:pt x="12" y="2"/>
                    <a:pt x="11" y="3"/>
                  </a:cubicBezTo>
                  <a:cubicBezTo>
                    <a:pt x="0" y="29"/>
                    <a:pt x="20" y="70"/>
                    <a:pt x="70" y="125"/>
                  </a:cubicBezTo>
                  <a:cubicBezTo>
                    <a:pt x="74" y="122"/>
                    <a:pt x="77" y="119"/>
                    <a:pt x="81" y="115"/>
                  </a:cubicBezTo>
                  <a:cubicBezTo>
                    <a:pt x="87" y="109"/>
                    <a:pt x="95" y="98"/>
                    <a:pt x="96" y="95"/>
                  </a:cubicBezTo>
                  <a:cubicBezTo>
                    <a:pt x="98" y="91"/>
                    <a:pt x="98" y="91"/>
                    <a:pt x="98" y="91"/>
                  </a:cubicBezTo>
                  <a:cubicBezTo>
                    <a:pt x="99" y="89"/>
                    <a:pt x="100" y="86"/>
                    <a:pt x="101" y="84"/>
                  </a:cubicBezTo>
                  <a:cubicBezTo>
                    <a:pt x="100" y="56"/>
                    <a:pt x="74" y="26"/>
                    <a:pt x="50" y="1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3" name="Freeform 1031"/>
            <p:cNvSpPr/>
            <p:nvPr/>
          </p:nvSpPr>
          <p:spPr bwMode="auto">
            <a:xfrm>
              <a:off x="6240024" y="6965240"/>
              <a:ext cx="2914"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4" name="Freeform 1032"/>
            <p:cNvSpPr/>
            <p:nvPr/>
          </p:nvSpPr>
          <p:spPr bwMode="auto">
            <a:xfrm>
              <a:off x="6171174" y="6907683"/>
              <a:ext cx="1093" cy="3279"/>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1" y="3"/>
                    <a:pt x="0" y="1"/>
                    <a:pt x="0" y="0"/>
                  </a:cubicBezTo>
                  <a:cubicBezTo>
                    <a:pt x="0" y="1"/>
                    <a:pt x="1" y="3"/>
                    <a:pt x="1"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5" name="Freeform 1033"/>
            <p:cNvSpPr/>
            <p:nvPr/>
          </p:nvSpPr>
          <p:spPr bwMode="auto">
            <a:xfrm>
              <a:off x="6167895" y="6855226"/>
              <a:ext cx="12750" cy="51364"/>
            </a:xfrm>
            <a:custGeom>
              <a:avLst/>
              <a:gdLst>
                <a:gd name="T0" fmla="*/ 15 w 15"/>
                <a:gd name="T1" fmla="*/ 0 h 60"/>
                <a:gd name="T2" fmla="*/ 6 w 15"/>
                <a:gd name="T3" fmla="*/ 10 h 60"/>
                <a:gd name="T4" fmla="*/ 6 w 15"/>
                <a:gd name="T5" fmla="*/ 9 h 60"/>
                <a:gd name="T6" fmla="*/ 2 w 15"/>
                <a:gd name="T7" fmla="*/ 51 h 60"/>
                <a:gd name="T8" fmla="*/ 3 w 15"/>
                <a:gd name="T9" fmla="*/ 57 h 60"/>
                <a:gd name="T10" fmla="*/ 4 w 15"/>
                <a:gd name="T11" fmla="*/ 60 h 60"/>
                <a:gd name="T12" fmla="*/ 15 w 15"/>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15" h="60">
                  <a:moveTo>
                    <a:pt x="15" y="0"/>
                  </a:moveTo>
                  <a:cubicBezTo>
                    <a:pt x="12" y="3"/>
                    <a:pt x="9" y="6"/>
                    <a:pt x="6" y="10"/>
                  </a:cubicBezTo>
                  <a:cubicBezTo>
                    <a:pt x="6" y="9"/>
                    <a:pt x="6" y="9"/>
                    <a:pt x="6" y="9"/>
                  </a:cubicBezTo>
                  <a:cubicBezTo>
                    <a:pt x="1" y="23"/>
                    <a:pt x="0" y="37"/>
                    <a:pt x="2" y="51"/>
                  </a:cubicBezTo>
                  <a:cubicBezTo>
                    <a:pt x="3" y="57"/>
                    <a:pt x="3" y="57"/>
                    <a:pt x="3" y="57"/>
                  </a:cubicBezTo>
                  <a:cubicBezTo>
                    <a:pt x="3" y="58"/>
                    <a:pt x="4" y="59"/>
                    <a:pt x="4" y="60"/>
                  </a:cubicBezTo>
                  <a:cubicBezTo>
                    <a:pt x="6" y="34"/>
                    <a:pt x="10" y="15"/>
                    <a:pt x="1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6" name="Freeform 1034"/>
            <p:cNvSpPr/>
            <p:nvPr/>
          </p:nvSpPr>
          <p:spPr bwMode="auto">
            <a:xfrm>
              <a:off x="6172995" y="6841384"/>
              <a:ext cx="67028" cy="123857"/>
            </a:xfrm>
            <a:custGeom>
              <a:avLst/>
              <a:gdLst>
                <a:gd name="T0" fmla="*/ 49 w 78"/>
                <a:gd name="T1" fmla="*/ 115 h 144"/>
                <a:gd name="T2" fmla="*/ 33 w 78"/>
                <a:gd name="T3" fmla="*/ 60 h 144"/>
                <a:gd name="T4" fmla="*/ 44 w 78"/>
                <a:gd name="T5" fmla="*/ 0 h 144"/>
                <a:gd name="T6" fmla="*/ 13 w 78"/>
                <a:gd name="T7" fmla="*/ 13 h 144"/>
                <a:gd name="T8" fmla="*/ 0 w 78"/>
                <a:gd name="T9" fmla="*/ 82 h 144"/>
                <a:gd name="T10" fmla="*/ 19 w 78"/>
                <a:gd name="T11" fmla="*/ 115 h 144"/>
                <a:gd name="T12" fmla="*/ 23 w 78"/>
                <a:gd name="T13" fmla="*/ 119 h 144"/>
                <a:gd name="T14" fmla="*/ 69 w 78"/>
                <a:gd name="T15" fmla="*/ 143 h 144"/>
                <a:gd name="T16" fmla="*/ 72 w 78"/>
                <a:gd name="T17" fmla="*/ 144 h 144"/>
                <a:gd name="T18" fmla="*/ 78 w 78"/>
                <a:gd name="T19" fmla="*/ 144 h 144"/>
                <a:gd name="T20" fmla="*/ 49 w 78"/>
                <a:gd name="T21" fmla="*/ 11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144">
                  <a:moveTo>
                    <a:pt x="49" y="115"/>
                  </a:moveTo>
                  <a:cubicBezTo>
                    <a:pt x="40" y="99"/>
                    <a:pt x="34" y="80"/>
                    <a:pt x="33" y="60"/>
                  </a:cubicBezTo>
                  <a:cubicBezTo>
                    <a:pt x="31" y="39"/>
                    <a:pt x="36" y="18"/>
                    <a:pt x="44" y="0"/>
                  </a:cubicBezTo>
                  <a:cubicBezTo>
                    <a:pt x="33" y="2"/>
                    <a:pt x="22" y="6"/>
                    <a:pt x="13" y="13"/>
                  </a:cubicBezTo>
                  <a:cubicBezTo>
                    <a:pt x="7" y="29"/>
                    <a:pt x="1" y="52"/>
                    <a:pt x="0" y="82"/>
                  </a:cubicBezTo>
                  <a:cubicBezTo>
                    <a:pt x="4" y="94"/>
                    <a:pt x="10" y="106"/>
                    <a:pt x="19" y="115"/>
                  </a:cubicBezTo>
                  <a:cubicBezTo>
                    <a:pt x="23" y="119"/>
                    <a:pt x="23" y="119"/>
                    <a:pt x="23" y="119"/>
                  </a:cubicBezTo>
                  <a:cubicBezTo>
                    <a:pt x="36" y="132"/>
                    <a:pt x="52" y="140"/>
                    <a:pt x="69" y="143"/>
                  </a:cubicBezTo>
                  <a:cubicBezTo>
                    <a:pt x="72" y="144"/>
                    <a:pt x="72" y="144"/>
                    <a:pt x="72" y="144"/>
                  </a:cubicBezTo>
                  <a:cubicBezTo>
                    <a:pt x="74" y="144"/>
                    <a:pt x="76" y="144"/>
                    <a:pt x="78" y="144"/>
                  </a:cubicBezTo>
                  <a:cubicBezTo>
                    <a:pt x="67" y="138"/>
                    <a:pt x="57" y="127"/>
                    <a:pt x="49" y="11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7" name="Freeform 1035"/>
            <p:cNvSpPr>
              <a:spLocks noEditPoints="1"/>
            </p:cNvSpPr>
            <p:nvPr/>
          </p:nvSpPr>
          <p:spPr bwMode="auto">
            <a:xfrm>
              <a:off x="4696915" y="6806048"/>
              <a:ext cx="167935" cy="162471"/>
            </a:xfrm>
            <a:custGeom>
              <a:avLst/>
              <a:gdLst>
                <a:gd name="T0" fmla="*/ 186 w 195"/>
                <a:gd name="T1" fmla="*/ 60 h 189"/>
                <a:gd name="T2" fmla="*/ 135 w 195"/>
                <a:gd name="T3" fmla="*/ 8 h 189"/>
                <a:gd name="T4" fmla="*/ 98 w 195"/>
                <a:gd name="T5" fmla="*/ 0 h 189"/>
                <a:gd name="T6" fmla="*/ 98 w 195"/>
                <a:gd name="T7" fmla="*/ 0 h 189"/>
                <a:gd name="T8" fmla="*/ 11 w 195"/>
                <a:gd name="T9" fmla="*/ 57 h 189"/>
                <a:gd name="T10" fmla="*/ 10 w 195"/>
                <a:gd name="T11" fmla="*/ 130 h 189"/>
                <a:gd name="T12" fmla="*/ 60 w 195"/>
                <a:gd name="T13" fmla="*/ 182 h 189"/>
                <a:gd name="T14" fmla="*/ 98 w 195"/>
                <a:gd name="T15" fmla="*/ 189 h 189"/>
                <a:gd name="T16" fmla="*/ 185 w 195"/>
                <a:gd name="T17" fmla="*/ 132 h 189"/>
                <a:gd name="T18" fmla="*/ 186 w 195"/>
                <a:gd name="T19" fmla="*/ 60 h 189"/>
                <a:gd name="T20" fmla="*/ 51 w 195"/>
                <a:gd name="T21" fmla="*/ 173 h 189"/>
                <a:gd name="T22" fmla="*/ 37 w 195"/>
                <a:gd name="T23" fmla="*/ 162 h 189"/>
                <a:gd name="T24" fmla="*/ 32 w 195"/>
                <a:gd name="T25" fmla="*/ 32 h 189"/>
                <a:gd name="T26" fmla="*/ 41 w 195"/>
                <a:gd name="T27" fmla="*/ 24 h 189"/>
                <a:gd name="T28" fmla="*/ 51 w 195"/>
                <a:gd name="T29" fmla="*/ 173 h 189"/>
                <a:gd name="T30" fmla="*/ 163 w 195"/>
                <a:gd name="T31" fmla="*/ 157 h 189"/>
                <a:gd name="T32" fmla="*/ 155 w 195"/>
                <a:gd name="T33" fmla="*/ 165 h 189"/>
                <a:gd name="T34" fmla="*/ 177 w 195"/>
                <a:gd name="T35" fmla="*/ 51 h 189"/>
                <a:gd name="T36" fmla="*/ 183 w 195"/>
                <a:gd name="T37" fmla="*/ 65 h 189"/>
                <a:gd name="T38" fmla="*/ 163 w 195"/>
                <a:gd name="T39" fmla="*/ 15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5" h="189">
                  <a:moveTo>
                    <a:pt x="186" y="60"/>
                  </a:moveTo>
                  <a:cubicBezTo>
                    <a:pt x="176" y="36"/>
                    <a:pt x="158" y="18"/>
                    <a:pt x="135" y="8"/>
                  </a:cubicBezTo>
                  <a:cubicBezTo>
                    <a:pt x="123" y="3"/>
                    <a:pt x="111" y="0"/>
                    <a:pt x="98" y="0"/>
                  </a:cubicBezTo>
                  <a:cubicBezTo>
                    <a:pt x="98" y="0"/>
                    <a:pt x="98" y="0"/>
                    <a:pt x="98" y="0"/>
                  </a:cubicBezTo>
                  <a:cubicBezTo>
                    <a:pt x="60" y="0"/>
                    <a:pt x="26" y="23"/>
                    <a:pt x="11" y="57"/>
                  </a:cubicBezTo>
                  <a:cubicBezTo>
                    <a:pt x="1" y="80"/>
                    <a:pt x="0" y="106"/>
                    <a:pt x="10" y="130"/>
                  </a:cubicBezTo>
                  <a:cubicBezTo>
                    <a:pt x="19" y="153"/>
                    <a:pt x="37" y="172"/>
                    <a:pt x="60" y="182"/>
                  </a:cubicBezTo>
                  <a:cubicBezTo>
                    <a:pt x="72" y="187"/>
                    <a:pt x="85" y="189"/>
                    <a:pt x="98" y="189"/>
                  </a:cubicBezTo>
                  <a:cubicBezTo>
                    <a:pt x="136" y="189"/>
                    <a:pt x="170" y="167"/>
                    <a:pt x="185" y="132"/>
                  </a:cubicBezTo>
                  <a:cubicBezTo>
                    <a:pt x="195" y="109"/>
                    <a:pt x="195" y="83"/>
                    <a:pt x="186" y="60"/>
                  </a:cubicBezTo>
                  <a:close/>
                  <a:moveTo>
                    <a:pt x="51" y="173"/>
                  </a:moveTo>
                  <a:cubicBezTo>
                    <a:pt x="46" y="170"/>
                    <a:pt x="42" y="166"/>
                    <a:pt x="37" y="162"/>
                  </a:cubicBezTo>
                  <a:cubicBezTo>
                    <a:pt x="102" y="165"/>
                    <a:pt x="36" y="76"/>
                    <a:pt x="32" y="32"/>
                  </a:cubicBezTo>
                  <a:cubicBezTo>
                    <a:pt x="35" y="29"/>
                    <a:pt x="38" y="27"/>
                    <a:pt x="41" y="24"/>
                  </a:cubicBezTo>
                  <a:cubicBezTo>
                    <a:pt x="45" y="70"/>
                    <a:pt x="108" y="160"/>
                    <a:pt x="51" y="173"/>
                  </a:cubicBezTo>
                  <a:close/>
                  <a:moveTo>
                    <a:pt x="163" y="157"/>
                  </a:moveTo>
                  <a:cubicBezTo>
                    <a:pt x="161" y="160"/>
                    <a:pt x="158" y="162"/>
                    <a:pt x="155" y="165"/>
                  </a:cubicBezTo>
                  <a:cubicBezTo>
                    <a:pt x="137" y="142"/>
                    <a:pt x="163" y="91"/>
                    <a:pt x="177" y="51"/>
                  </a:cubicBezTo>
                  <a:cubicBezTo>
                    <a:pt x="179" y="55"/>
                    <a:pt x="182" y="60"/>
                    <a:pt x="183" y="65"/>
                  </a:cubicBezTo>
                  <a:cubicBezTo>
                    <a:pt x="170" y="100"/>
                    <a:pt x="149" y="141"/>
                    <a:pt x="163" y="15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8" name="Freeform 1036"/>
            <p:cNvSpPr>
              <a:spLocks noEditPoints="1"/>
            </p:cNvSpPr>
            <p:nvPr/>
          </p:nvSpPr>
          <p:spPr bwMode="auto">
            <a:xfrm>
              <a:off x="5007649" y="6809327"/>
              <a:ext cx="157007" cy="156642"/>
            </a:xfrm>
            <a:custGeom>
              <a:avLst/>
              <a:gdLst>
                <a:gd name="T0" fmla="*/ 91 w 182"/>
                <a:gd name="T1" fmla="*/ 0 h 182"/>
                <a:gd name="T2" fmla="*/ 0 w 182"/>
                <a:gd name="T3" fmla="*/ 91 h 182"/>
                <a:gd name="T4" fmla="*/ 91 w 182"/>
                <a:gd name="T5" fmla="*/ 182 h 182"/>
                <a:gd name="T6" fmla="*/ 182 w 182"/>
                <a:gd name="T7" fmla="*/ 91 h 182"/>
                <a:gd name="T8" fmla="*/ 91 w 182"/>
                <a:gd name="T9" fmla="*/ 0 h 182"/>
                <a:gd name="T10" fmla="*/ 115 w 182"/>
                <a:gd name="T11" fmla="*/ 76 h 182"/>
                <a:gd name="T12" fmla="*/ 101 w 182"/>
                <a:gd name="T13" fmla="*/ 79 h 182"/>
                <a:gd name="T14" fmla="*/ 98 w 182"/>
                <a:gd name="T15" fmla="*/ 64 h 182"/>
                <a:gd name="T16" fmla="*/ 113 w 182"/>
                <a:gd name="T17" fmla="*/ 61 h 182"/>
                <a:gd name="T18" fmla="*/ 115 w 182"/>
                <a:gd name="T19" fmla="*/ 76 h 182"/>
                <a:gd name="T20" fmla="*/ 119 w 182"/>
                <a:gd name="T21" fmla="*/ 38 h 182"/>
                <a:gd name="T22" fmla="*/ 107 w 182"/>
                <a:gd name="T23" fmla="*/ 40 h 182"/>
                <a:gd name="T24" fmla="*/ 105 w 182"/>
                <a:gd name="T25" fmla="*/ 28 h 182"/>
                <a:gd name="T26" fmla="*/ 117 w 182"/>
                <a:gd name="T27" fmla="*/ 26 h 182"/>
                <a:gd name="T28" fmla="*/ 119 w 182"/>
                <a:gd name="T29" fmla="*/ 38 h 182"/>
                <a:gd name="T30" fmla="*/ 152 w 182"/>
                <a:gd name="T31" fmla="*/ 58 h 182"/>
                <a:gd name="T32" fmla="*/ 140 w 182"/>
                <a:gd name="T33" fmla="*/ 60 h 182"/>
                <a:gd name="T34" fmla="*/ 138 w 182"/>
                <a:gd name="T35" fmla="*/ 48 h 182"/>
                <a:gd name="T36" fmla="*/ 150 w 182"/>
                <a:gd name="T37" fmla="*/ 45 h 182"/>
                <a:gd name="T38" fmla="*/ 152 w 182"/>
                <a:gd name="T39" fmla="*/ 5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2" h="182">
                  <a:moveTo>
                    <a:pt x="91" y="0"/>
                  </a:moveTo>
                  <a:cubicBezTo>
                    <a:pt x="41" y="0"/>
                    <a:pt x="0" y="41"/>
                    <a:pt x="0" y="91"/>
                  </a:cubicBezTo>
                  <a:cubicBezTo>
                    <a:pt x="0" y="141"/>
                    <a:pt x="41" y="182"/>
                    <a:pt x="91" y="182"/>
                  </a:cubicBezTo>
                  <a:cubicBezTo>
                    <a:pt x="141" y="182"/>
                    <a:pt x="182" y="141"/>
                    <a:pt x="182" y="91"/>
                  </a:cubicBezTo>
                  <a:cubicBezTo>
                    <a:pt x="182" y="41"/>
                    <a:pt x="141" y="0"/>
                    <a:pt x="91" y="0"/>
                  </a:cubicBezTo>
                  <a:close/>
                  <a:moveTo>
                    <a:pt x="115" y="76"/>
                  </a:moveTo>
                  <a:cubicBezTo>
                    <a:pt x="112" y="81"/>
                    <a:pt x="106" y="82"/>
                    <a:pt x="101" y="79"/>
                  </a:cubicBezTo>
                  <a:cubicBezTo>
                    <a:pt x="96" y="76"/>
                    <a:pt x="95" y="69"/>
                    <a:pt x="98" y="64"/>
                  </a:cubicBezTo>
                  <a:cubicBezTo>
                    <a:pt x="101" y="59"/>
                    <a:pt x="108" y="58"/>
                    <a:pt x="113" y="61"/>
                  </a:cubicBezTo>
                  <a:cubicBezTo>
                    <a:pt x="118" y="65"/>
                    <a:pt x="119" y="71"/>
                    <a:pt x="115" y="76"/>
                  </a:cubicBezTo>
                  <a:close/>
                  <a:moveTo>
                    <a:pt x="119" y="38"/>
                  </a:moveTo>
                  <a:cubicBezTo>
                    <a:pt x="117" y="42"/>
                    <a:pt x="111" y="43"/>
                    <a:pt x="107" y="40"/>
                  </a:cubicBezTo>
                  <a:cubicBezTo>
                    <a:pt x="103" y="37"/>
                    <a:pt x="102" y="32"/>
                    <a:pt x="105" y="28"/>
                  </a:cubicBezTo>
                  <a:cubicBezTo>
                    <a:pt x="108" y="24"/>
                    <a:pt x="113" y="23"/>
                    <a:pt x="117" y="26"/>
                  </a:cubicBezTo>
                  <a:cubicBezTo>
                    <a:pt x="121" y="28"/>
                    <a:pt x="122" y="34"/>
                    <a:pt x="119" y="38"/>
                  </a:cubicBezTo>
                  <a:close/>
                  <a:moveTo>
                    <a:pt x="152" y="58"/>
                  </a:moveTo>
                  <a:cubicBezTo>
                    <a:pt x="149" y="62"/>
                    <a:pt x="144" y="63"/>
                    <a:pt x="140" y="60"/>
                  </a:cubicBezTo>
                  <a:cubicBezTo>
                    <a:pt x="136" y="57"/>
                    <a:pt x="135" y="52"/>
                    <a:pt x="138" y="48"/>
                  </a:cubicBezTo>
                  <a:cubicBezTo>
                    <a:pt x="140" y="44"/>
                    <a:pt x="146" y="43"/>
                    <a:pt x="150" y="45"/>
                  </a:cubicBezTo>
                  <a:cubicBezTo>
                    <a:pt x="154" y="48"/>
                    <a:pt x="155" y="54"/>
                    <a:pt x="152"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79" name="Freeform 1037"/>
            <p:cNvSpPr>
              <a:spLocks noEditPoints="1"/>
            </p:cNvSpPr>
            <p:nvPr/>
          </p:nvSpPr>
          <p:spPr bwMode="auto">
            <a:xfrm>
              <a:off x="5303084" y="6806048"/>
              <a:ext cx="163564" cy="163564"/>
            </a:xfrm>
            <a:custGeom>
              <a:avLst/>
              <a:gdLst>
                <a:gd name="T0" fmla="*/ 95 w 190"/>
                <a:gd name="T1" fmla="*/ 0 h 190"/>
                <a:gd name="T2" fmla="*/ 0 w 190"/>
                <a:gd name="T3" fmla="*/ 95 h 190"/>
                <a:gd name="T4" fmla="*/ 95 w 190"/>
                <a:gd name="T5" fmla="*/ 190 h 190"/>
                <a:gd name="T6" fmla="*/ 190 w 190"/>
                <a:gd name="T7" fmla="*/ 95 h 190"/>
                <a:gd name="T8" fmla="*/ 95 w 190"/>
                <a:gd name="T9" fmla="*/ 0 h 190"/>
                <a:gd name="T10" fmla="*/ 33 w 190"/>
                <a:gd name="T11" fmla="*/ 161 h 190"/>
                <a:gd name="T12" fmla="*/ 4 w 190"/>
                <a:gd name="T13" fmla="*/ 95 h 190"/>
                <a:gd name="T14" fmla="*/ 12 w 190"/>
                <a:gd name="T15" fmla="*/ 58 h 190"/>
                <a:gd name="T16" fmla="*/ 160 w 190"/>
                <a:gd name="T17" fmla="*/ 32 h 190"/>
                <a:gd name="T18" fmla="*/ 186 w 190"/>
                <a:gd name="T19" fmla="*/ 95 h 190"/>
                <a:gd name="T20" fmla="*/ 176 w 190"/>
                <a:gd name="T21" fmla="*/ 135 h 190"/>
                <a:gd name="T22" fmla="*/ 33 w 190"/>
                <a:gd name="T23" fmla="*/ 16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 h="190">
                  <a:moveTo>
                    <a:pt x="95" y="0"/>
                  </a:moveTo>
                  <a:cubicBezTo>
                    <a:pt x="43" y="0"/>
                    <a:pt x="0" y="43"/>
                    <a:pt x="0" y="95"/>
                  </a:cubicBezTo>
                  <a:cubicBezTo>
                    <a:pt x="0" y="147"/>
                    <a:pt x="43" y="190"/>
                    <a:pt x="95" y="190"/>
                  </a:cubicBezTo>
                  <a:cubicBezTo>
                    <a:pt x="147" y="190"/>
                    <a:pt x="190" y="147"/>
                    <a:pt x="190" y="95"/>
                  </a:cubicBezTo>
                  <a:cubicBezTo>
                    <a:pt x="190" y="43"/>
                    <a:pt x="147" y="0"/>
                    <a:pt x="95" y="0"/>
                  </a:cubicBezTo>
                  <a:close/>
                  <a:moveTo>
                    <a:pt x="33" y="161"/>
                  </a:moveTo>
                  <a:cubicBezTo>
                    <a:pt x="15" y="144"/>
                    <a:pt x="4" y="121"/>
                    <a:pt x="4" y="95"/>
                  </a:cubicBezTo>
                  <a:cubicBezTo>
                    <a:pt x="4" y="82"/>
                    <a:pt x="7" y="69"/>
                    <a:pt x="12" y="58"/>
                  </a:cubicBezTo>
                  <a:cubicBezTo>
                    <a:pt x="160" y="32"/>
                    <a:pt x="160" y="32"/>
                    <a:pt x="160" y="32"/>
                  </a:cubicBezTo>
                  <a:cubicBezTo>
                    <a:pt x="176" y="48"/>
                    <a:pt x="186" y="70"/>
                    <a:pt x="186" y="95"/>
                  </a:cubicBezTo>
                  <a:cubicBezTo>
                    <a:pt x="186" y="109"/>
                    <a:pt x="182" y="123"/>
                    <a:pt x="176" y="135"/>
                  </a:cubicBezTo>
                  <a:lnTo>
                    <a:pt x="33" y="16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0" name="Freeform 1038"/>
            <p:cNvSpPr/>
            <p:nvPr/>
          </p:nvSpPr>
          <p:spPr bwMode="auto">
            <a:xfrm>
              <a:off x="5390876" y="6876719"/>
              <a:ext cx="10564" cy="19671"/>
            </a:xfrm>
            <a:custGeom>
              <a:avLst/>
              <a:gdLst>
                <a:gd name="T0" fmla="*/ 11 w 12"/>
                <a:gd name="T1" fmla="*/ 9 h 23"/>
                <a:gd name="T2" fmla="*/ 4 w 12"/>
                <a:gd name="T3" fmla="*/ 1 h 23"/>
                <a:gd name="T4" fmla="*/ 1 w 12"/>
                <a:gd name="T5" fmla="*/ 11 h 23"/>
                <a:gd name="T6" fmla="*/ 2 w 12"/>
                <a:gd name="T7" fmla="*/ 14 h 23"/>
                <a:gd name="T8" fmla="*/ 8 w 12"/>
                <a:gd name="T9" fmla="*/ 23 h 23"/>
                <a:gd name="T10" fmla="*/ 12 w 12"/>
                <a:gd name="T11" fmla="*/ 17 h 23"/>
                <a:gd name="T12" fmla="*/ 12 w 12"/>
                <a:gd name="T13" fmla="*/ 12 h 23"/>
                <a:gd name="T14" fmla="*/ 11 w 12"/>
                <a:gd name="T15" fmla="*/ 9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3">
                  <a:moveTo>
                    <a:pt x="11" y="9"/>
                  </a:moveTo>
                  <a:cubicBezTo>
                    <a:pt x="10" y="3"/>
                    <a:pt x="8" y="0"/>
                    <a:pt x="4" y="1"/>
                  </a:cubicBezTo>
                  <a:cubicBezTo>
                    <a:pt x="1" y="1"/>
                    <a:pt x="0" y="5"/>
                    <a:pt x="1" y="11"/>
                  </a:cubicBezTo>
                  <a:cubicBezTo>
                    <a:pt x="2" y="14"/>
                    <a:pt x="2" y="14"/>
                    <a:pt x="2" y="14"/>
                  </a:cubicBezTo>
                  <a:cubicBezTo>
                    <a:pt x="3" y="20"/>
                    <a:pt x="5" y="23"/>
                    <a:pt x="8" y="23"/>
                  </a:cubicBezTo>
                  <a:cubicBezTo>
                    <a:pt x="11" y="22"/>
                    <a:pt x="12" y="20"/>
                    <a:pt x="12" y="17"/>
                  </a:cubicBezTo>
                  <a:cubicBezTo>
                    <a:pt x="12" y="16"/>
                    <a:pt x="12" y="14"/>
                    <a:pt x="12" y="12"/>
                  </a:cubicBezTo>
                  <a:lnTo>
                    <a:pt x="11" y="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1" name="Freeform 1039"/>
            <p:cNvSpPr>
              <a:spLocks noEditPoints="1"/>
            </p:cNvSpPr>
            <p:nvPr/>
          </p:nvSpPr>
          <p:spPr bwMode="auto">
            <a:xfrm>
              <a:off x="5354812" y="6853405"/>
              <a:ext cx="68850" cy="68850"/>
            </a:xfrm>
            <a:custGeom>
              <a:avLst/>
              <a:gdLst>
                <a:gd name="T0" fmla="*/ 76 w 80"/>
                <a:gd name="T1" fmla="*/ 32 h 80"/>
                <a:gd name="T2" fmla="*/ 32 w 80"/>
                <a:gd name="T3" fmla="*/ 5 h 80"/>
                <a:gd name="T4" fmla="*/ 5 w 80"/>
                <a:gd name="T5" fmla="*/ 49 h 80"/>
                <a:gd name="T6" fmla="*/ 48 w 80"/>
                <a:gd name="T7" fmla="*/ 76 h 80"/>
                <a:gd name="T8" fmla="*/ 76 w 80"/>
                <a:gd name="T9" fmla="*/ 32 h 80"/>
                <a:gd name="T10" fmla="*/ 35 w 80"/>
                <a:gd name="T11" fmla="*/ 57 h 80"/>
                <a:gd name="T12" fmla="*/ 31 w 80"/>
                <a:gd name="T13" fmla="*/ 58 h 80"/>
                <a:gd name="T14" fmla="*/ 30 w 80"/>
                <a:gd name="T15" fmla="*/ 57 h 80"/>
                <a:gd name="T16" fmla="*/ 25 w 80"/>
                <a:gd name="T17" fmla="*/ 33 h 80"/>
                <a:gd name="T18" fmla="*/ 20 w 80"/>
                <a:gd name="T19" fmla="*/ 36 h 80"/>
                <a:gd name="T20" fmla="*/ 20 w 80"/>
                <a:gd name="T21" fmla="*/ 36 h 80"/>
                <a:gd name="T22" fmla="*/ 19 w 80"/>
                <a:gd name="T23" fmla="*/ 35 h 80"/>
                <a:gd name="T24" fmla="*/ 19 w 80"/>
                <a:gd name="T25" fmla="*/ 31 h 80"/>
                <a:gd name="T26" fmla="*/ 19 w 80"/>
                <a:gd name="T27" fmla="*/ 31 h 80"/>
                <a:gd name="T28" fmla="*/ 25 w 80"/>
                <a:gd name="T29" fmla="*/ 27 h 80"/>
                <a:gd name="T30" fmla="*/ 26 w 80"/>
                <a:gd name="T31" fmla="*/ 27 h 80"/>
                <a:gd name="T32" fmla="*/ 29 w 80"/>
                <a:gd name="T33" fmla="*/ 26 h 80"/>
                <a:gd name="T34" fmla="*/ 30 w 80"/>
                <a:gd name="T35" fmla="*/ 27 h 80"/>
                <a:gd name="T36" fmla="*/ 35 w 80"/>
                <a:gd name="T37" fmla="*/ 56 h 80"/>
                <a:gd name="T38" fmla="*/ 35 w 80"/>
                <a:gd name="T39" fmla="*/ 57 h 80"/>
                <a:gd name="T40" fmla="*/ 51 w 80"/>
                <a:gd name="T41" fmla="*/ 54 h 80"/>
                <a:gd name="T42" fmla="*/ 38 w 80"/>
                <a:gd name="T43" fmla="*/ 42 h 80"/>
                <a:gd name="T44" fmla="*/ 37 w 80"/>
                <a:gd name="T45" fmla="*/ 39 h 80"/>
                <a:gd name="T46" fmla="*/ 45 w 80"/>
                <a:gd name="T47" fmla="*/ 23 h 80"/>
                <a:gd name="T48" fmla="*/ 59 w 80"/>
                <a:gd name="T49" fmla="*/ 35 h 80"/>
                <a:gd name="T50" fmla="*/ 59 w 80"/>
                <a:gd name="T51" fmla="*/ 38 h 80"/>
                <a:gd name="T52" fmla="*/ 51 w 80"/>
                <a:gd name="T53" fmla="*/ 5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 h="80">
                  <a:moveTo>
                    <a:pt x="76" y="32"/>
                  </a:moveTo>
                  <a:cubicBezTo>
                    <a:pt x="71" y="12"/>
                    <a:pt x="51" y="0"/>
                    <a:pt x="32" y="5"/>
                  </a:cubicBezTo>
                  <a:cubicBezTo>
                    <a:pt x="12" y="9"/>
                    <a:pt x="0" y="29"/>
                    <a:pt x="5" y="49"/>
                  </a:cubicBezTo>
                  <a:cubicBezTo>
                    <a:pt x="9" y="68"/>
                    <a:pt x="29" y="80"/>
                    <a:pt x="48" y="76"/>
                  </a:cubicBezTo>
                  <a:cubicBezTo>
                    <a:pt x="68" y="71"/>
                    <a:pt x="80" y="51"/>
                    <a:pt x="76" y="32"/>
                  </a:cubicBezTo>
                  <a:close/>
                  <a:moveTo>
                    <a:pt x="35" y="57"/>
                  </a:moveTo>
                  <a:cubicBezTo>
                    <a:pt x="31" y="58"/>
                    <a:pt x="31" y="58"/>
                    <a:pt x="31" y="58"/>
                  </a:cubicBezTo>
                  <a:cubicBezTo>
                    <a:pt x="30" y="58"/>
                    <a:pt x="30" y="58"/>
                    <a:pt x="30" y="57"/>
                  </a:cubicBezTo>
                  <a:cubicBezTo>
                    <a:pt x="25" y="33"/>
                    <a:pt x="25" y="33"/>
                    <a:pt x="25" y="33"/>
                  </a:cubicBezTo>
                  <a:cubicBezTo>
                    <a:pt x="20" y="36"/>
                    <a:pt x="20" y="36"/>
                    <a:pt x="20" y="36"/>
                  </a:cubicBezTo>
                  <a:cubicBezTo>
                    <a:pt x="20" y="36"/>
                    <a:pt x="20" y="36"/>
                    <a:pt x="20" y="36"/>
                  </a:cubicBezTo>
                  <a:cubicBezTo>
                    <a:pt x="19" y="35"/>
                    <a:pt x="19" y="35"/>
                    <a:pt x="19" y="35"/>
                  </a:cubicBezTo>
                  <a:cubicBezTo>
                    <a:pt x="19" y="31"/>
                    <a:pt x="19" y="31"/>
                    <a:pt x="19" y="31"/>
                  </a:cubicBezTo>
                  <a:cubicBezTo>
                    <a:pt x="19" y="31"/>
                    <a:pt x="19" y="31"/>
                    <a:pt x="19" y="31"/>
                  </a:cubicBezTo>
                  <a:cubicBezTo>
                    <a:pt x="25" y="27"/>
                    <a:pt x="25" y="27"/>
                    <a:pt x="25" y="27"/>
                  </a:cubicBezTo>
                  <a:cubicBezTo>
                    <a:pt x="26" y="27"/>
                    <a:pt x="26" y="27"/>
                    <a:pt x="26" y="27"/>
                  </a:cubicBezTo>
                  <a:cubicBezTo>
                    <a:pt x="29" y="26"/>
                    <a:pt x="29" y="26"/>
                    <a:pt x="29" y="26"/>
                  </a:cubicBezTo>
                  <a:cubicBezTo>
                    <a:pt x="29" y="26"/>
                    <a:pt x="30" y="26"/>
                    <a:pt x="30" y="27"/>
                  </a:cubicBezTo>
                  <a:cubicBezTo>
                    <a:pt x="35" y="56"/>
                    <a:pt x="35" y="56"/>
                    <a:pt x="35" y="56"/>
                  </a:cubicBezTo>
                  <a:cubicBezTo>
                    <a:pt x="36" y="57"/>
                    <a:pt x="35" y="57"/>
                    <a:pt x="35" y="57"/>
                  </a:cubicBezTo>
                  <a:close/>
                  <a:moveTo>
                    <a:pt x="51" y="54"/>
                  </a:moveTo>
                  <a:cubicBezTo>
                    <a:pt x="44" y="56"/>
                    <a:pt x="40" y="52"/>
                    <a:pt x="38" y="42"/>
                  </a:cubicBezTo>
                  <a:cubicBezTo>
                    <a:pt x="37" y="39"/>
                    <a:pt x="37" y="39"/>
                    <a:pt x="37" y="39"/>
                  </a:cubicBezTo>
                  <a:cubicBezTo>
                    <a:pt x="35" y="30"/>
                    <a:pt x="38" y="24"/>
                    <a:pt x="45" y="23"/>
                  </a:cubicBezTo>
                  <a:cubicBezTo>
                    <a:pt x="52" y="21"/>
                    <a:pt x="57" y="25"/>
                    <a:pt x="59" y="35"/>
                  </a:cubicBezTo>
                  <a:cubicBezTo>
                    <a:pt x="59" y="38"/>
                    <a:pt x="59" y="38"/>
                    <a:pt x="59" y="38"/>
                  </a:cubicBezTo>
                  <a:cubicBezTo>
                    <a:pt x="61" y="48"/>
                    <a:pt x="59" y="53"/>
                    <a:pt x="51" y="5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3" name="Freeform 1040"/>
            <p:cNvSpPr/>
            <p:nvPr/>
          </p:nvSpPr>
          <p:spPr bwMode="auto">
            <a:xfrm>
              <a:off x="7093542" y="6797305"/>
              <a:ext cx="84514" cy="65571"/>
            </a:xfrm>
            <a:custGeom>
              <a:avLst/>
              <a:gdLst>
                <a:gd name="T0" fmla="*/ 232 w 232"/>
                <a:gd name="T1" fmla="*/ 0 h 180"/>
                <a:gd name="T2" fmla="*/ 100 w 232"/>
                <a:gd name="T3" fmla="*/ 180 h 180"/>
                <a:gd name="T4" fmla="*/ 0 w 232"/>
                <a:gd name="T5" fmla="*/ 142 h 180"/>
                <a:gd name="T6" fmla="*/ 111 w 232"/>
                <a:gd name="T7" fmla="*/ 0 h 180"/>
                <a:gd name="T8" fmla="*/ 232 w 232"/>
                <a:gd name="T9" fmla="*/ 0 h 180"/>
              </a:gdLst>
              <a:ahLst/>
              <a:cxnLst>
                <a:cxn ang="0">
                  <a:pos x="T0" y="T1"/>
                </a:cxn>
                <a:cxn ang="0">
                  <a:pos x="T2" y="T3"/>
                </a:cxn>
                <a:cxn ang="0">
                  <a:pos x="T4" y="T5"/>
                </a:cxn>
                <a:cxn ang="0">
                  <a:pos x="T6" y="T7"/>
                </a:cxn>
                <a:cxn ang="0">
                  <a:pos x="T8" y="T9"/>
                </a:cxn>
              </a:cxnLst>
              <a:rect l="0" t="0" r="r" b="b"/>
              <a:pathLst>
                <a:path w="232" h="180">
                  <a:moveTo>
                    <a:pt x="232" y="0"/>
                  </a:moveTo>
                  <a:lnTo>
                    <a:pt x="100" y="180"/>
                  </a:lnTo>
                  <a:lnTo>
                    <a:pt x="0" y="142"/>
                  </a:lnTo>
                  <a:lnTo>
                    <a:pt x="111" y="0"/>
                  </a:lnTo>
                  <a:lnTo>
                    <a:pt x="23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4" name="Freeform 1041"/>
            <p:cNvSpPr/>
            <p:nvPr/>
          </p:nvSpPr>
          <p:spPr bwMode="auto">
            <a:xfrm>
              <a:off x="7051285" y="6797305"/>
              <a:ext cx="84514" cy="65571"/>
            </a:xfrm>
            <a:custGeom>
              <a:avLst/>
              <a:gdLst>
                <a:gd name="T0" fmla="*/ 0 w 232"/>
                <a:gd name="T1" fmla="*/ 0 h 180"/>
                <a:gd name="T2" fmla="*/ 133 w 232"/>
                <a:gd name="T3" fmla="*/ 180 h 180"/>
                <a:gd name="T4" fmla="*/ 232 w 232"/>
                <a:gd name="T5" fmla="*/ 142 h 180"/>
                <a:gd name="T6" fmla="*/ 121 w 232"/>
                <a:gd name="T7" fmla="*/ 0 h 180"/>
                <a:gd name="T8" fmla="*/ 0 w 232"/>
                <a:gd name="T9" fmla="*/ 0 h 180"/>
              </a:gdLst>
              <a:ahLst/>
              <a:cxnLst>
                <a:cxn ang="0">
                  <a:pos x="T0" y="T1"/>
                </a:cxn>
                <a:cxn ang="0">
                  <a:pos x="T2" y="T3"/>
                </a:cxn>
                <a:cxn ang="0">
                  <a:pos x="T4" y="T5"/>
                </a:cxn>
                <a:cxn ang="0">
                  <a:pos x="T6" y="T7"/>
                </a:cxn>
                <a:cxn ang="0">
                  <a:pos x="T8" y="T9"/>
                </a:cxn>
              </a:cxnLst>
              <a:rect l="0" t="0" r="r" b="b"/>
              <a:pathLst>
                <a:path w="232" h="180">
                  <a:moveTo>
                    <a:pt x="0" y="0"/>
                  </a:moveTo>
                  <a:lnTo>
                    <a:pt x="133" y="180"/>
                  </a:lnTo>
                  <a:lnTo>
                    <a:pt x="232" y="142"/>
                  </a:lnTo>
                  <a:lnTo>
                    <a:pt x="121" y="0"/>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5" name="Freeform 1042"/>
            <p:cNvSpPr>
              <a:spLocks noEditPoints="1"/>
            </p:cNvSpPr>
            <p:nvPr/>
          </p:nvSpPr>
          <p:spPr bwMode="auto">
            <a:xfrm>
              <a:off x="7065128" y="6843934"/>
              <a:ext cx="99085" cy="99085"/>
            </a:xfrm>
            <a:custGeom>
              <a:avLst/>
              <a:gdLst>
                <a:gd name="T0" fmla="*/ 58 w 115"/>
                <a:gd name="T1" fmla="*/ 0 h 115"/>
                <a:gd name="T2" fmla="*/ 0 w 115"/>
                <a:gd name="T3" fmla="*/ 57 h 115"/>
                <a:gd name="T4" fmla="*/ 58 w 115"/>
                <a:gd name="T5" fmla="*/ 115 h 115"/>
                <a:gd name="T6" fmla="*/ 115 w 115"/>
                <a:gd name="T7" fmla="*/ 57 h 115"/>
                <a:gd name="T8" fmla="*/ 58 w 115"/>
                <a:gd name="T9" fmla="*/ 0 h 115"/>
                <a:gd name="T10" fmla="*/ 58 w 115"/>
                <a:gd name="T11" fmla="*/ 95 h 115"/>
                <a:gd name="T12" fmla="*/ 20 w 115"/>
                <a:gd name="T13" fmla="*/ 57 h 115"/>
                <a:gd name="T14" fmla="*/ 58 w 115"/>
                <a:gd name="T15" fmla="*/ 20 h 115"/>
                <a:gd name="T16" fmla="*/ 95 w 115"/>
                <a:gd name="T17" fmla="*/ 57 h 115"/>
                <a:gd name="T18" fmla="*/ 58 w 115"/>
                <a:gd name="T19" fmla="*/ 9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15">
                  <a:moveTo>
                    <a:pt x="58" y="0"/>
                  </a:moveTo>
                  <a:cubicBezTo>
                    <a:pt x="26" y="0"/>
                    <a:pt x="0" y="26"/>
                    <a:pt x="0" y="57"/>
                  </a:cubicBezTo>
                  <a:cubicBezTo>
                    <a:pt x="0" y="89"/>
                    <a:pt x="26" y="115"/>
                    <a:pt x="58" y="115"/>
                  </a:cubicBezTo>
                  <a:cubicBezTo>
                    <a:pt x="89" y="115"/>
                    <a:pt x="115" y="89"/>
                    <a:pt x="115" y="57"/>
                  </a:cubicBezTo>
                  <a:cubicBezTo>
                    <a:pt x="115" y="26"/>
                    <a:pt x="89" y="0"/>
                    <a:pt x="58" y="0"/>
                  </a:cubicBezTo>
                  <a:close/>
                  <a:moveTo>
                    <a:pt x="58" y="95"/>
                  </a:moveTo>
                  <a:cubicBezTo>
                    <a:pt x="37" y="95"/>
                    <a:pt x="20" y="78"/>
                    <a:pt x="20" y="57"/>
                  </a:cubicBezTo>
                  <a:cubicBezTo>
                    <a:pt x="20" y="37"/>
                    <a:pt x="37" y="20"/>
                    <a:pt x="58" y="20"/>
                  </a:cubicBezTo>
                  <a:cubicBezTo>
                    <a:pt x="78" y="20"/>
                    <a:pt x="95" y="37"/>
                    <a:pt x="95" y="57"/>
                  </a:cubicBezTo>
                  <a:cubicBezTo>
                    <a:pt x="95" y="78"/>
                    <a:pt x="78" y="95"/>
                    <a:pt x="58" y="9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6" name="Oval 1043"/>
            <p:cNvSpPr>
              <a:spLocks noChangeArrowheads="1"/>
            </p:cNvSpPr>
            <p:nvPr/>
          </p:nvSpPr>
          <p:spPr bwMode="auto">
            <a:xfrm>
              <a:off x="7089171" y="6867248"/>
              <a:ext cx="51728" cy="51364"/>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7" name="Freeform 1044"/>
            <p:cNvSpPr>
              <a:spLocks noEditPoints="1"/>
            </p:cNvSpPr>
            <p:nvPr/>
          </p:nvSpPr>
          <p:spPr bwMode="auto">
            <a:xfrm>
              <a:off x="7311384" y="6770712"/>
              <a:ext cx="170849" cy="192706"/>
            </a:xfrm>
            <a:custGeom>
              <a:avLst/>
              <a:gdLst>
                <a:gd name="T0" fmla="*/ 33 w 198"/>
                <a:gd name="T1" fmla="*/ 122 h 224"/>
                <a:gd name="T2" fmla="*/ 103 w 198"/>
                <a:gd name="T3" fmla="*/ 129 h 224"/>
                <a:gd name="T4" fmla="*/ 168 w 198"/>
                <a:gd name="T5" fmla="*/ 137 h 224"/>
                <a:gd name="T6" fmla="*/ 198 w 198"/>
                <a:gd name="T7" fmla="*/ 28 h 224"/>
                <a:gd name="T8" fmla="*/ 129 w 198"/>
                <a:gd name="T9" fmla="*/ 21 h 224"/>
                <a:gd name="T10" fmla="*/ 61 w 198"/>
                <a:gd name="T11" fmla="*/ 12 h 224"/>
                <a:gd name="T12" fmla="*/ 2 w 198"/>
                <a:gd name="T13" fmla="*/ 224 h 224"/>
                <a:gd name="T14" fmla="*/ 137 w 198"/>
                <a:gd name="T15" fmla="*/ 146 h 224"/>
                <a:gd name="T16" fmla="*/ 122 w 198"/>
                <a:gd name="T17" fmla="*/ 138 h 224"/>
                <a:gd name="T18" fmla="*/ 132 w 198"/>
                <a:gd name="T19" fmla="*/ 122 h 224"/>
                <a:gd name="T20" fmla="*/ 146 w 198"/>
                <a:gd name="T21" fmla="*/ 136 h 224"/>
                <a:gd name="T22" fmla="*/ 152 w 198"/>
                <a:gd name="T23" fmla="*/ 115 h 224"/>
                <a:gd name="T24" fmla="*/ 136 w 198"/>
                <a:gd name="T25" fmla="*/ 101 h 224"/>
                <a:gd name="T26" fmla="*/ 127 w 198"/>
                <a:gd name="T27" fmla="*/ 119 h 224"/>
                <a:gd name="T28" fmla="*/ 105 w 198"/>
                <a:gd name="T29" fmla="*/ 116 h 224"/>
                <a:gd name="T30" fmla="*/ 87 w 198"/>
                <a:gd name="T31" fmla="*/ 116 h 224"/>
                <a:gd name="T32" fmla="*/ 87 w 198"/>
                <a:gd name="T33" fmla="*/ 94 h 224"/>
                <a:gd name="T34" fmla="*/ 107 w 198"/>
                <a:gd name="T35" fmla="*/ 106 h 224"/>
                <a:gd name="T36" fmla="*/ 120 w 198"/>
                <a:gd name="T37" fmla="*/ 91 h 224"/>
                <a:gd name="T38" fmla="*/ 135 w 198"/>
                <a:gd name="T39" fmla="*/ 89 h 224"/>
                <a:gd name="T40" fmla="*/ 157 w 198"/>
                <a:gd name="T41" fmla="*/ 83 h 224"/>
                <a:gd name="T42" fmla="*/ 155 w 198"/>
                <a:gd name="T43" fmla="*/ 104 h 224"/>
                <a:gd name="T44" fmla="*/ 180 w 198"/>
                <a:gd name="T45" fmla="*/ 93 h 224"/>
                <a:gd name="T46" fmla="*/ 170 w 198"/>
                <a:gd name="T47" fmla="*/ 117 h 224"/>
                <a:gd name="T48" fmla="*/ 37 w 198"/>
                <a:gd name="T49" fmla="*/ 109 h 224"/>
                <a:gd name="T50" fmla="*/ 65 w 198"/>
                <a:gd name="T51" fmla="*/ 88 h 224"/>
                <a:gd name="T52" fmla="*/ 55 w 198"/>
                <a:gd name="T53" fmla="*/ 109 h 224"/>
                <a:gd name="T54" fmla="*/ 37 w 198"/>
                <a:gd name="T55" fmla="*/ 109 h 224"/>
                <a:gd name="T56" fmla="*/ 164 w 198"/>
                <a:gd name="T57" fmla="*/ 63 h 224"/>
                <a:gd name="T58" fmla="*/ 142 w 198"/>
                <a:gd name="T59" fmla="*/ 59 h 224"/>
                <a:gd name="T60" fmla="*/ 118 w 198"/>
                <a:gd name="T61" fmla="*/ 65 h 224"/>
                <a:gd name="T62" fmla="*/ 104 w 198"/>
                <a:gd name="T63" fmla="*/ 79 h 224"/>
                <a:gd name="T64" fmla="*/ 92 w 198"/>
                <a:gd name="T65" fmla="*/ 73 h 224"/>
                <a:gd name="T66" fmla="*/ 83 w 198"/>
                <a:gd name="T67" fmla="*/ 90 h 224"/>
                <a:gd name="T68" fmla="*/ 71 w 198"/>
                <a:gd name="T69" fmla="*/ 66 h 224"/>
                <a:gd name="T70" fmla="*/ 92 w 198"/>
                <a:gd name="T71" fmla="*/ 71 h 224"/>
                <a:gd name="T72" fmla="*/ 111 w 198"/>
                <a:gd name="T73" fmla="*/ 59 h 224"/>
                <a:gd name="T74" fmla="*/ 123 w 198"/>
                <a:gd name="T75" fmla="*/ 44 h 224"/>
                <a:gd name="T76" fmla="*/ 146 w 198"/>
                <a:gd name="T77" fmla="*/ 47 h 224"/>
                <a:gd name="T78" fmla="*/ 166 w 198"/>
                <a:gd name="T79" fmla="*/ 42 h 224"/>
                <a:gd name="T80" fmla="*/ 166 w 198"/>
                <a:gd name="T81" fmla="*/ 62 h 224"/>
                <a:gd name="T82" fmla="*/ 190 w 198"/>
                <a:gd name="T83" fmla="*/ 52 h 224"/>
                <a:gd name="T84" fmla="*/ 48 w 198"/>
                <a:gd name="T85" fmla="*/ 67 h 224"/>
                <a:gd name="T86" fmla="*/ 75 w 198"/>
                <a:gd name="T87" fmla="*/ 46 h 224"/>
                <a:gd name="T88" fmla="*/ 66 w 198"/>
                <a:gd name="T89" fmla="*/ 67 h 224"/>
                <a:gd name="T90" fmla="*/ 48 w 198"/>
                <a:gd name="T91" fmla="*/ 67 h 224"/>
                <a:gd name="T92" fmla="*/ 77 w 198"/>
                <a:gd name="T93" fmla="*/ 45 h 224"/>
                <a:gd name="T94" fmla="*/ 101 w 198"/>
                <a:gd name="T95" fmla="*/ 28 h 224"/>
                <a:gd name="T96" fmla="*/ 109 w 198"/>
                <a:gd name="T97" fmla="*/ 9 h 224"/>
                <a:gd name="T98" fmla="*/ 123 w 198"/>
                <a:gd name="T99" fmla="*/ 42 h 224"/>
                <a:gd name="T100" fmla="*/ 98 w 198"/>
                <a:gd name="T101" fmla="*/ 49 h 224"/>
                <a:gd name="T102" fmla="*/ 56 w 198"/>
                <a:gd name="T103" fmla="*/ 35 h 224"/>
                <a:gd name="T104" fmla="*/ 86 w 198"/>
                <a:gd name="T105" fmla="*/ 3 h 224"/>
                <a:gd name="T106" fmla="*/ 77 w 198"/>
                <a:gd name="T107" fmla="*/ 2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8" h="224">
                  <a:moveTo>
                    <a:pt x="7" y="222"/>
                  </a:moveTo>
                  <a:cubicBezTo>
                    <a:pt x="8" y="222"/>
                    <a:pt x="14" y="199"/>
                    <a:pt x="20" y="171"/>
                  </a:cubicBezTo>
                  <a:cubicBezTo>
                    <a:pt x="33" y="122"/>
                    <a:pt x="33" y="122"/>
                    <a:pt x="33" y="122"/>
                  </a:cubicBezTo>
                  <a:cubicBezTo>
                    <a:pt x="37" y="119"/>
                    <a:pt x="37" y="119"/>
                    <a:pt x="37" y="119"/>
                  </a:cubicBezTo>
                  <a:cubicBezTo>
                    <a:pt x="45" y="113"/>
                    <a:pt x="54" y="109"/>
                    <a:pt x="62" y="109"/>
                  </a:cubicBezTo>
                  <a:cubicBezTo>
                    <a:pt x="73" y="109"/>
                    <a:pt x="83" y="114"/>
                    <a:pt x="103" y="129"/>
                  </a:cubicBezTo>
                  <a:cubicBezTo>
                    <a:pt x="117" y="140"/>
                    <a:pt x="124" y="144"/>
                    <a:pt x="133" y="146"/>
                  </a:cubicBezTo>
                  <a:cubicBezTo>
                    <a:pt x="139" y="147"/>
                    <a:pt x="139" y="147"/>
                    <a:pt x="148" y="146"/>
                  </a:cubicBezTo>
                  <a:cubicBezTo>
                    <a:pt x="157" y="144"/>
                    <a:pt x="161" y="142"/>
                    <a:pt x="168" y="137"/>
                  </a:cubicBezTo>
                  <a:cubicBezTo>
                    <a:pt x="171" y="134"/>
                    <a:pt x="171" y="134"/>
                    <a:pt x="171" y="134"/>
                  </a:cubicBezTo>
                  <a:cubicBezTo>
                    <a:pt x="185" y="82"/>
                    <a:pt x="185" y="82"/>
                    <a:pt x="185" y="82"/>
                  </a:cubicBezTo>
                  <a:cubicBezTo>
                    <a:pt x="192" y="53"/>
                    <a:pt x="198" y="29"/>
                    <a:pt x="198" y="28"/>
                  </a:cubicBezTo>
                  <a:cubicBezTo>
                    <a:pt x="197" y="28"/>
                    <a:pt x="196" y="28"/>
                    <a:pt x="194" y="30"/>
                  </a:cubicBezTo>
                  <a:cubicBezTo>
                    <a:pt x="185" y="37"/>
                    <a:pt x="176" y="40"/>
                    <a:pt x="169" y="40"/>
                  </a:cubicBezTo>
                  <a:cubicBezTo>
                    <a:pt x="158" y="40"/>
                    <a:pt x="148" y="36"/>
                    <a:pt x="129" y="21"/>
                  </a:cubicBezTo>
                  <a:cubicBezTo>
                    <a:pt x="116" y="11"/>
                    <a:pt x="109" y="7"/>
                    <a:pt x="103" y="4"/>
                  </a:cubicBezTo>
                  <a:cubicBezTo>
                    <a:pt x="91" y="0"/>
                    <a:pt x="78" y="2"/>
                    <a:pt x="65" y="10"/>
                  </a:cubicBezTo>
                  <a:cubicBezTo>
                    <a:pt x="61" y="13"/>
                    <a:pt x="61" y="13"/>
                    <a:pt x="61" y="12"/>
                  </a:cubicBezTo>
                  <a:cubicBezTo>
                    <a:pt x="60" y="11"/>
                    <a:pt x="57" y="11"/>
                    <a:pt x="55" y="11"/>
                  </a:cubicBezTo>
                  <a:cubicBezTo>
                    <a:pt x="54" y="11"/>
                    <a:pt x="0" y="222"/>
                    <a:pt x="0" y="223"/>
                  </a:cubicBezTo>
                  <a:cubicBezTo>
                    <a:pt x="1" y="223"/>
                    <a:pt x="1" y="224"/>
                    <a:pt x="2" y="224"/>
                  </a:cubicBezTo>
                  <a:cubicBezTo>
                    <a:pt x="3" y="224"/>
                    <a:pt x="5" y="224"/>
                    <a:pt x="6" y="224"/>
                  </a:cubicBezTo>
                  <a:cubicBezTo>
                    <a:pt x="6" y="224"/>
                    <a:pt x="7" y="224"/>
                    <a:pt x="7" y="222"/>
                  </a:cubicBezTo>
                  <a:close/>
                  <a:moveTo>
                    <a:pt x="137" y="146"/>
                  </a:moveTo>
                  <a:cubicBezTo>
                    <a:pt x="134" y="145"/>
                    <a:pt x="130" y="144"/>
                    <a:pt x="127" y="143"/>
                  </a:cubicBezTo>
                  <a:cubicBezTo>
                    <a:pt x="122" y="141"/>
                    <a:pt x="122" y="141"/>
                    <a:pt x="122" y="141"/>
                  </a:cubicBezTo>
                  <a:cubicBezTo>
                    <a:pt x="122" y="138"/>
                    <a:pt x="122" y="138"/>
                    <a:pt x="122" y="138"/>
                  </a:cubicBezTo>
                  <a:cubicBezTo>
                    <a:pt x="123" y="136"/>
                    <a:pt x="124" y="132"/>
                    <a:pt x="125" y="128"/>
                  </a:cubicBezTo>
                  <a:cubicBezTo>
                    <a:pt x="127" y="120"/>
                    <a:pt x="127" y="120"/>
                    <a:pt x="127" y="120"/>
                  </a:cubicBezTo>
                  <a:cubicBezTo>
                    <a:pt x="132" y="122"/>
                    <a:pt x="132" y="122"/>
                    <a:pt x="132" y="122"/>
                  </a:cubicBezTo>
                  <a:cubicBezTo>
                    <a:pt x="137" y="124"/>
                    <a:pt x="144" y="126"/>
                    <a:pt x="147" y="125"/>
                  </a:cubicBezTo>
                  <a:cubicBezTo>
                    <a:pt x="148" y="125"/>
                    <a:pt x="148" y="125"/>
                    <a:pt x="149" y="126"/>
                  </a:cubicBezTo>
                  <a:cubicBezTo>
                    <a:pt x="149" y="126"/>
                    <a:pt x="148" y="131"/>
                    <a:pt x="146" y="136"/>
                  </a:cubicBezTo>
                  <a:cubicBezTo>
                    <a:pt x="144" y="147"/>
                    <a:pt x="144" y="147"/>
                    <a:pt x="137" y="146"/>
                  </a:cubicBezTo>
                  <a:close/>
                  <a:moveTo>
                    <a:pt x="149" y="125"/>
                  </a:moveTo>
                  <a:cubicBezTo>
                    <a:pt x="149" y="125"/>
                    <a:pt x="150" y="121"/>
                    <a:pt x="152" y="115"/>
                  </a:cubicBezTo>
                  <a:cubicBezTo>
                    <a:pt x="153" y="110"/>
                    <a:pt x="154" y="105"/>
                    <a:pt x="154" y="105"/>
                  </a:cubicBezTo>
                  <a:cubicBezTo>
                    <a:pt x="154" y="105"/>
                    <a:pt x="152" y="104"/>
                    <a:pt x="149" y="104"/>
                  </a:cubicBezTo>
                  <a:cubicBezTo>
                    <a:pt x="145" y="104"/>
                    <a:pt x="141" y="103"/>
                    <a:pt x="136" y="101"/>
                  </a:cubicBezTo>
                  <a:cubicBezTo>
                    <a:pt x="134" y="100"/>
                    <a:pt x="133" y="100"/>
                    <a:pt x="133" y="100"/>
                  </a:cubicBezTo>
                  <a:cubicBezTo>
                    <a:pt x="132" y="100"/>
                    <a:pt x="131" y="104"/>
                    <a:pt x="130" y="109"/>
                  </a:cubicBezTo>
                  <a:cubicBezTo>
                    <a:pt x="129" y="114"/>
                    <a:pt x="127" y="119"/>
                    <a:pt x="127" y="119"/>
                  </a:cubicBezTo>
                  <a:cubicBezTo>
                    <a:pt x="126" y="120"/>
                    <a:pt x="122" y="117"/>
                    <a:pt x="113" y="111"/>
                  </a:cubicBezTo>
                  <a:cubicBezTo>
                    <a:pt x="110" y="108"/>
                    <a:pt x="107" y="106"/>
                    <a:pt x="107" y="106"/>
                  </a:cubicBezTo>
                  <a:cubicBezTo>
                    <a:pt x="107" y="106"/>
                    <a:pt x="106" y="111"/>
                    <a:pt x="105" y="116"/>
                  </a:cubicBezTo>
                  <a:cubicBezTo>
                    <a:pt x="103" y="121"/>
                    <a:pt x="102" y="126"/>
                    <a:pt x="102" y="126"/>
                  </a:cubicBezTo>
                  <a:cubicBezTo>
                    <a:pt x="101" y="126"/>
                    <a:pt x="99" y="124"/>
                    <a:pt x="97" y="122"/>
                  </a:cubicBezTo>
                  <a:cubicBezTo>
                    <a:pt x="94" y="120"/>
                    <a:pt x="90" y="117"/>
                    <a:pt x="87" y="116"/>
                  </a:cubicBezTo>
                  <a:cubicBezTo>
                    <a:pt x="82" y="113"/>
                    <a:pt x="82" y="113"/>
                    <a:pt x="82" y="113"/>
                  </a:cubicBezTo>
                  <a:cubicBezTo>
                    <a:pt x="84" y="104"/>
                    <a:pt x="84" y="104"/>
                    <a:pt x="84" y="104"/>
                  </a:cubicBezTo>
                  <a:cubicBezTo>
                    <a:pt x="85" y="99"/>
                    <a:pt x="87" y="94"/>
                    <a:pt x="87" y="94"/>
                  </a:cubicBezTo>
                  <a:cubicBezTo>
                    <a:pt x="87" y="92"/>
                    <a:pt x="87" y="93"/>
                    <a:pt x="91" y="95"/>
                  </a:cubicBezTo>
                  <a:cubicBezTo>
                    <a:pt x="93" y="96"/>
                    <a:pt x="98" y="99"/>
                    <a:pt x="101" y="101"/>
                  </a:cubicBezTo>
                  <a:cubicBezTo>
                    <a:pt x="104" y="104"/>
                    <a:pt x="107" y="106"/>
                    <a:pt x="107" y="106"/>
                  </a:cubicBezTo>
                  <a:cubicBezTo>
                    <a:pt x="107" y="106"/>
                    <a:pt x="108" y="101"/>
                    <a:pt x="110" y="95"/>
                  </a:cubicBezTo>
                  <a:cubicBezTo>
                    <a:pt x="111" y="90"/>
                    <a:pt x="112" y="85"/>
                    <a:pt x="113" y="85"/>
                  </a:cubicBezTo>
                  <a:cubicBezTo>
                    <a:pt x="113" y="85"/>
                    <a:pt x="116" y="88"/>
                    <a:pt x="120" y="91"/>
                  </a:cubicBezTo>
                  <a:cubicBezTo>
                    <a:pt x="124" y="94"/>
                    <a:pt x="128" y="97"/>
                    <a:pt x="130" y="98"/>
                  </a:cubicBezTo>
                  <a:cubicBezTo>
                    <a:pt x="132" y="99"/>
                    <a:pt x="132" y="99"/>
                    <a:pt x="132" y="99"/>
                  </a:cubicBezTo>
                  <a:cubicBezTo>
                    <a:pt x="135" y="89"/>
                    <a:pt x="135" y="89"/>
                    <a:pt x="135" y="89"/>
                  </a:cubicBezTo>
                  <a:cubicBezTo>
                    <a:pt x="136" y="84"/>
                    <a:pt x="137" y="79"/>
                    <a:pt x="138" y="79"/>
                  </a:cubicBezTo>
                  <a:cubicBezTo>
                    <a:pt x="138" y="79"/>
                    <a:pt x="140" y="79"/>
                    <a:pt x="142" y="80"/>
                  </a:cubicBezTo>
                  <a:cubicBezTo>
                    <a:pt x="146" y="82"/>
                    <a:pt x="153" y="84"/>
                    <a:pt x="157" y="83"/>
                  </a:cubicBezTo>
                  <a:cubicBezTo>
                    <a:pt x="158" y="83"/>
                    <a:pt x="159" y="84"/>
                    <a:pt x="159" y="84"/>
                  </a:cubicBezTo>
                  <a:cubicBezTo>
                    <a:pt x="160" y="84"/>
                    <a:pt x="158" y="89"/>
                    <a:pt x="157" y="94"/>
                  </a:cubicBezTo>
                  <a:cubicBezTo>
                    <a:pt x="156" y="99"/>
                    <a:pt x="155" y="104"/>
                    <a:pt x="155" y="104"/>
                  </a:cubicBezTo>
                  <a:cubicBezTo>
                    <a:pt x="155" y="105"/>
                    <a:pt x="162" y="103"/>
                    <a:pt x="166" y="101"/>
                  </a:cubicBezTo>
                  <a:cubicBezTo>
                    <a:pt x="168" y="100"/>
                    <a:pt x="172" y="98"/>
                    <a:pt x="175" y="96"/>
                  </a:cubicBezTo>
                  <a:cubicBezTo>
                    <a:pt x="178" y="94"/>
                    <a:pt x="180" y="93"/>
                    <a:pt x="180" y="93"/>
                  </a:cubicBezTo>
                  <a:cubicBezTo>
                    <a:pt x="180" y="93"/>
                    <a:pt x="179" y="98"/>
                    <a:pt x="177" y="104"/>
                  </a:cubicBezTo>
                  <a:cubicBezTo>
                    <a:pt x="175" y="114"/>
                    <a:pt x="175" y="114"/>
                    <a:pt x="175" y="114"/>
                  </a:cubicBezTo>
                  <a:cubicBezTo>
                    <a:pt x="170" y="117"/>
                    <a:pt x="170" y="117"/>
                    <a:pt x="170" y="117"/>
                  </a:cubicBezTo>
                  <a:cubicBezTo>
                    <a:pt x="167" y="119"/>
                    <a:pt x="163" y="122"/>
                    <a:pt x="160" y="122"/>
                  </a:cubicBezTo>
                  <a:cubicBezTo>
                    <a:pt x="157" y="124"/>
                    <a:pt x="149" y="126"/>
                    <a:pt x="149" y="125"/>
                  </a:cubicBezTo>
                  <a:close/>
                  <a:moveTo>
                    <a:pt x="37" y="109"/>
                  </a:moveTo>
                  <a:cubicBezTo>
                    <a:pt x="38" y="104"/>
                    <a:pt x="40" y="99"/>
                    <a:pt x="40" y="99"/>
                  </a:cubicBezTo>
                  <a:cubicBezTo>
                    <a:pt x="41" y="97"/>
                    <a:pt x="46" y="94"/>
                    <a:pt x="52" y="91"/>
                  </a:cubicBezTo>
                  <a:cubicBezTo>
                    <a:pt x="57" y="88"/>
                    <a:pt x="65" y="87"/>
                    <a:pt x="65" y="88"/>
                  </a:cubicBezTo>
                  <a:cubicBezTo>
                    <a:pt x="65" y="89"/>
                    <a:pt x="64" y="93"/>
                    <a:pt x="62" y="98"/>
                  </a:cubicBezTo>
                  <a:cubicBezTo>
                    <a:pt x="60" y="108"/>
                    <a:pt x="60" y="108"/>
                    <a:pt x="60" y="108"/>
                  </a:cubicBezTo>
                  <a:cubicBezTo>
                    <a:pt x="55" y="109"/>
                    <a:pt x="55" y="109"/>
                    <a:pt x="55" y="109"/>
                  </a:cubicBezTo>
                  <a:cubicBezTo>
                    <a:pt x="50" y="109"/>
                    <a:pt x="43" y="113"/>
                    <a:pt x="38" y="116"/>
                  </a:cubicBezTo>
                  <a:cubicBezTo>
                    <a:pt x="37" y="117"/>
                    <a:pt x="35" y="118"/>
                    <a:pt x="35" y="118"/>
                  </a:cubicBezTo>
                  <a:cubicBezTo>
                    <a:pt x="35" y="118"/>
                    <a:pt x="36" y="114"/>
                    <a:pt x="37" y="109"/>
                  </a:cubicBezTo>
                  <a:close/>
                  <a:moveTo>
                    <a:pt x="160" y="83"/>
                  </a:moveTo>
                  <a:cubicBezTo>
                    <a:pt x="160" y="82"/>
                    <a:pt x="161" y="78"/>
                    <a:pt x="162" y="73"/>
                  </a:cubicBezTo>
                  <a:cubicBezTo>
                    <a:pt x="164" y="67"/>
                    <a:pt x="165" y="63"/>
                    <a:pt x="164" y="63"/>
                  </a:cubicBezTo>
                  <a:cubicBezTo>
                    <a:pt x="164" y="62"/>
                    <a:pt x="164" y="62"/>
                    <a:pt x="163" y="62"/>
                  </a:cubicBezTo>
                  <a:cubicBezTo>
                    <a:pt x="160" y="63"/>
                    <a:pt x="153" y="61"/>
                    <a:pt x="148" y="59"/>
                  </a:cubicBezTo>
                  <a:cubicBezTo>
                    <a:pt x="143" y="57"/>
                    <a:pt x="143" y="57"/>
                    <a:pt x="142" y="59"/>
                  </a:cubicBezTo>
                  <a:cubicBezTo>
                    <a:pt x="141" y="66"/>
                    <a:pt x="138" y="78"/>
                    <a:pt x="138" y="78"/>
                  </a:cubicBezTo>
                  <a:cubicBezTo>
                    <a:pt x="137" y="78"/>
                    <a:pt x="131" y="74"/>
                    <a:pt x="124" y="69"/>
                  </a:cubicBezTo>
                  <a:cubicBezTo>
                    <a:pt x="121" y="66"/>
                    <a:pt x="118" y="65"/>
                    <a:pt x="118" y="65"/>
                  </a:cubicBezTo>
                  <a:cubicBezTo>
                    <a:pt x="118" y="65"/>
                    <a:pt x="116" y="70"/>
                    <a:pt x="115" y="75"/>
                  </a:cubicBezTo>
                  <a:cubicBezTo>
                    <a:pt x="114" y="80"/>
                    <a:pt x="112" y="84"/>
                    <a:pt x="112" y="84"/>
                  </a:cubicBezTo>
                  <a:cubicBezTo>
                    <a:pt x="112" y="84"/>
                    <a:pt x="108" y="82"/>
                    <a:pt x="104" y="79"/>
                  </a:cubicBezTo>
                  <a:cubicBezTo>
                    <a:pt x="100" y="76"/>
                    <a:pt x="96" y="73"/>
                    <a:pt x="95" y="72"/>
                  </a:cubicBezTo>
                  <a:cubicBezTo>
                    <a:pt x="92" y="71"/>
                    <a:pt x="92" y="71"/>
                    <a:pt x="92" y="71"/>
                  </a:cubicBezTo>
                  <a:cubicBezTo>
                    <a:pt x="92" y="73"/>
                    <a:pt x="92" y="73"/>
                    <a:pt x="92" y="73"/>
                  </a:cubicBezTo>
                  <a:cubicBezTo>
                    <a:pt x="92" y="74"/>
                    <a:pt x="91" y="78"/>
                    <a:pt x="90" y="83"/>
                  </a:cubicBezTo>
                  <a:cubicBezTo>
                    <a:pt x="88" y="88"/>
                    <a:pt x="87" y="92"/>
                    <a:pt x="87" y="92"/>
                  </a:cubicBezTo>
                  <a:cubicBezTo>
                    <a:pt x="87" y="92"/>
                    <a:pt x="85" y="91"/>
                    <a:pt x="83" y="90"/>
                  </a:cubicBezTo>
                  <a:cubicBezTo>
                    <a:pt x="79" y="88"/>
                    <a:pt x="71" y="87"/>
                    <a:pt x="69" y="87"/>
                  </a:cubicBezTo>
                  <a:cubicBezTo>
                    <a:pt x="65" y="88"/>
                    <a:pt x="65" y="87"/>
                    <a:pt x="68" y="76"/>
                  </a:cubicBezTo>
                  <a:cubicBezTo>
                    <a:pt x="69" y="71"/>
                    <a:pt x="71" y="66"/>
                    <a:pt x="71" y="66"/>
                  </a:cubicBezTo>
                  <a:cubicBezTo>
                    <a:pt x="71" y="66"/>
                    <a:pt x="73" y="66"/>
                    <a:pt x="75" y="66"/>
                  </a:cubicBezTo>
                  <a:cubicBezTo>
                    <a:pt x="80" y="66"/>
                    <a:pt x="84" y="67"/>
                    <a:pt x="89" y="69"/>
                  </a:cubicBezTo>
                  <a:cubicBezTo>
                    <a:pt x="90" y="70"/>
                    <a:pt x="92" y="71"/>
                    <a:pt x="92" y="71"/>
                  </a:cubicBezTo>
                  <a:cubicBezTo>
                    <a:pt x="93" y="71"/>
                    <a:pt x="94" y="66"/>
                    <a:pt x="95" y="61"/>
                  </a:cubicBezTo>
                  <a:cubicBezTo>
                    <a:pt x="96" y="56"/>
                    <a:pt x="98" y="51"/>
                    <a:pt x="98" y="51"/>
                  </a:cubicBezTo>
                  <a:cubicBezTo>
                    <a:pt x="98" y="50"/>
                    <a:pt x="106" y="55"/>
                    <a:pt x="111" y="59"/>
                  </a:cubicBezTo>
                  <a:cubicBezTo>
                    <a:pt x="114" y="62"/>
                    <a:pt x="117" y="63"/>
                    <a:pt x="117" y="63"/>
                  </a:cubicBezTo>
                  <a:cubicBezTo>
                    <a:pt x="118" y="63"/>
                    <a:pt x="119" y="59"/>
                    <a:pt x="120" y="54"/>
                  </a:cubicBezTo>
                  <a:cubicBezTo>
                    <a:pt x="122" y="48"/>
                    <a:pt x="123" y="44"/>
                    <a:pt x="123" y="44"/>
                  </a:cubicBezTo>
                  <a:cubicBezTo>
                    <a:pt x="123" y="44"/>
                    <a:pt x="127" y="46"/>
                    <a:pt x="130" y="48"/>
                  </a:cubicBezTo>
                  <a:cubicBezTo>
                    <a:pt x="137" y="53"/>
                    <a:pt x="143" y="57"/>
                    <a:pt x="143" y="57"/>
                  </a:cubicBezTo>
                  <a:cubicBezTo>
                    <a:pt x="143" y="56"/>
                    <a:pt x="144" y="52"/>
                    <a:pt x="146" y="47"/>
                  </a:cubicBezTo>
                  <a:cubicBezTo>
                    <a:pt x="147" y="41"/>
                    <a:pt x="148" y="37"/>
                    <a:pt x="148" y="37"/>
                  </a:cubicBezTo>
                  <a:cubicBezTo>
                    <a:pt x="148" y="37"/>
                    <a:pt x="150" y="37"/>
                    <a:pt x="153" y="38"/>
                  </a:cubicBezTo>
                  <a:cubicBezTo>
                    <a:pt x="159" y="41"/>
                    <a:pt x="160" y="41"/>
                    <a:pt x="166" y="42"/>
                  </a:cubicBezTo>
                  <a:cubicBezTo>
                    <a:pt x="170" y="42"/>
                    <a:pt x="170" y="42"/>
                    <a:pt x="170" y="42"/>
                  </a:cubicBezTo>
                  <a:cubicBezTo>
                    <a:pt x="168" y="51"/>
                    <a:pt x="168" y="51"/>
                    <a:pt x="168" y="51"/>
                  </a:cubicBezTo>
                  <a:cubicBezTo>
                    <a:pt x="166" y="57"/>
                    <a:pt x="165" y="61"/>
                    <a:pt x="166" y="62"/>
                  </a:cubicBezTo>
                  <a:cubicBezTo>
                    <a:pt x="166" y="63"/>
                    <a:pt x="167" y="62"/>
                    <a:pt x="171" y="61"/>
                  </a:cubicBezTo>
                  <a:cubicBezTo>
                    <a:pt x="176" y="60"/>
                    <a:pt x="181" y="57"/>
                    <a:pt x="187" y="54"/>
                  </a:cubicBezTo>
                  <a:cubicBezTo>
                    <a:pt x="188" y="52"/>
                    <a:pt x="190" y="52"/>
                    <a:pt x="190" y="52"/>
                  </a:cubicBezTo>
                  <a:cubicBezTo>
                    <a:pt x="191" y="54"/>
                    <a:pt x="186" y="71"/>
                    <a:pt x="184" y="72"/>
                  </a:cubicBezTo>
                  <a:cubicBezTo>
                    <a:pt x="180" y="77"/>
                    <a:pt x="162" y="85"/>
                    <a:pt x="160" y="83"/>
                  </a:cubicBezTo>
                  <a:close/>
                  <a:moveTo>
                    <a:pt x="48" y="67"/>
                  </a:moveTo>
                  <a:cubicBezTo>
                    <a:pt x="50" y="57"/>
                    <a:pt x="50" y="57"/>
                    <a:pt x="50" y="57"/>
                  </a:cubicBezTo>
                  <a:cubicBezTo>
                    <a:pt x="55" y="54"/>
                    <a:pt x="55" y="54"/>
                    <a:pt x="55" y="54"/>
                  </a:cubicBezTo>
                  <a:cubicBezTo>
                    <a:pt x="62" y="49"/>
                    <a:pt x="75" y="44"/>
                    <a:pt x="75" y="46"/>
                  </a:cubicBezTo>
                  <a:cubicBezTo>
                    <a:pt x="75" y="46"/>
                    <a:pt x="74" y="51"/>
                    <a:pt x="73" y="56"/>
                  </a:cubicBezTo>
                  <a:cubicBezTo>
                    <a:pt x="71" y="66"/>
                    <a:pt x="71" y="66"/>
                    <a:pt x="71" y="66"/>
                  </a:cubicBezTo>
                  <a:cubicBezTo>
                    <a:pt x="66" y="67"/>
                    <a:pt x="66" y="67"/>
                    <a:pt x="66" y="67"/>
                  </a:cubicBezTo>
                  <a:cubicBezTo>
                    <a:pt x="60" y="69"/>
                    <a:pt x="54" y="71"/>
                    <a:pt x="49" y="75"/>
                  </a:cubicBezTo>
                  <a:cubicBezTo>
                    <a:pt x="47" y="76"/>
                    <a:pt x="45" y="77"/>
                    <a:pt x="45" y="77"/>
                  </a:cubicBezTo>
                  <a:cubicBezTo>
                    <a:pt x="45" y="77"/>
                    <a:pt x="46" y="72"/>
                    <a:pt x="48" y="67"/>
                  </a:cubicBezTo>
                  <a:close/>
                  <a:moveTo>
                    <a:pt x="87" y="46"/>
                  </a:moveTo>
                  <a:cubicBezTo>
                    <a:pt x="85" y="46"/>
                    <a:pt x="83" y="45"/>
                    <a:pt x="81" y="45"/>
                  </a:cubicBezTo>
                  <a:cubicBezTo>
                    <a:pt x="79" y="45"/>
                    <a:pt x="77" y="45"/>
                    <a:pt x="77" y="45"/>
                  </a:cubicBezTo>
                  <a:cubicBezTo>
                    <a:pt x="76" y="45"/>
                    <a:pt x="77" y="42"/>
                    <a:pt x="78" y="35"/>
                  </a:cubicBezTo>
                  <a:cubicBezTo>
                    <a:pt x="80" y="30"/>
                    <a:pt x="81" y="25"/>
                    <a:pt x="82" y="25"/>
                  </a:cubicBezTo>
                  <a:cubicBezTo>
                    <a:pt x="83" y="23"/>
                    <a:pt x="93" y="25"/>
                    <a:pt x="101" y="28"/>
                  </a:cubicBezTo>
                  <a:cubicBezTo>
                    <a:pt x="103" y="29"/>
                    <a:pt x="103" y="29"/>
                    <a:pt x="103" y="29"/>
                  </a:cubicBezTo>
                  <a:cubicBezTo>
                    <a:pt x="106" y="19"/>
                    <a:pt x="106" y="19"/>
                    <a:pt x="106" y="19"/>
                  </a:cubicBezTo>
                  <a:cubicBezTo>
                    <a:pt x="107" y="14"/>
                    <a:pt x="108" y="9"/>
                    <a:pt x="109" y="9"/>
                  </a:cubicBezTo>
                  <a:cubicBezTo>
                    <a:pt x="110" y="9"/>
                    <a:pt x="124" y="19"/>
                    <a:pt x="127" y="22"/>
                  </a:cubicBezTo>
                  <a:cubicBezTo>
                    <a:pt x="128" y="23"/>
                    <a:pt x="128" y="24"/>
                    <a:pt x="126" y="32"/>
                  </a:cubicBezTo>
                  <a:cubicBezTo>
                    <a:pt x="125" y="38"/>
                    <a:pt x="123" y="42"/>
                    <a:pt x="123" y="42"/>
                  </a:cubicBezTo>
                  <a:cubicBezTo>
                    <a:pt x="123" y="43"/>
                    <a:pt x="120" y="40"/>
                    <a:pt x="116" y="38"/>
                  </a:cubicBezTo>
                  <a:cubicBezTo>
                    <a:pt x="109" y="32"/>
                    <a:pt x="104" y="29"/>
                    <a:pt x="103" y="30"/>
                  </a:cubicBezTo>
                  <a:cubicBezTo>
                    <a:pt x="103" y="30"/>
                    <a:pt x="100" y="43"/>
                    <a:pt x="98" y="49"/>
                  </a:cubicBezTo>
                  <a:cubicBezTo>
                    <a:pt x="98" y="50"/>
                    <a:pt x="98" y="50"/>
                    <a:pt x="94" y="48"/>
                  </a:cubicBezTo>
                  <a:cubicBezTo>
                    <a:pt x="92" y="48"/>
                    <a:pt x="89" y="46"/>
                    <a:pt x="87" y="46"/>
                  </a:cubicBezTo>
                  <a:close/>
                  <a:moveTo>
                    <a:pt x="56" y="35"/>
                  </a:moveTo>
                  <a:cubicBezTo>
                    <a:pt x="56" y="34"/>
                    <a:pt x="57" y="30"/>
                    <a:pt x="58" y="25"/>
                  </a:cubicBezTo>
                  <a:cubicBezTo>
                    <a:pt x="61" y="15"/>
                    <a:pt x="62" y="14"/>
                    <a:pt x="69" y="10"/>
                  </a:cubicBezTo>
                  <a:cubicBezTo>
                    <a:pt x="74" y="7"/>
                    <a:pt x="85" y="3"/>
                    <a:pt x="86" y="3"/>
                  </a:cubicBezTo>
                  <a:cubicBezTo>
                    <a:pt x="86" y="3"/>
                    <a:pt x="85" y="8"/>
                    <a:pt x="84" y="14"/>
                  </a:cubicBezTo>
                  <a:cubicBezTo>
                    <a:pt x="81" y="24"/>
                    <a:pt x="81" y="24"/>
                    <a:pt x="81" y="24"/>
                  </a:cubicBezTo>
                  <a:cubicBezTo>
                    <a:pt x="77" y="25"/>
                    <a:pt x="77" y="25"/>
                    <a:pt x="77" y="25"/>
                  </a:cubicBezTo>
                  <a:cubicBezTo>
                    <a:pt x="72" y="26"/>
                    <a:pt x="62" y="31"/>
                    <a:pt x="59" y="33"/>
                  </a:cubicBezTo>
                  <a:cubicBezTo>
                    <a:pt x="57" y="35"/>
                    <a:pt x="56" y="35"/>
                    <a:pt x="56" y="3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8" name="Freeform 1045"/>
            <p:cNvSpPr>
              <a:spLocks noEditPoints="1"/>
            </p:cNvSpPr>
            <p:nvPr/>
          </p:nvSpPr>
          <p:spPr bwMode="auto">
            <a:xfrm>
              <a:off x="6771515" y="7929137"/>
              <a:ext cx="127500" cy="143164"/>
            </a:xfrm>
            <a:custGeom>
              <a:avLst/>
              <a:gdLst>
                <a:gd name="T0" fmla="*/ 175 w 350"/>
                <a:gd name="T1" fmla="*/ 0 h 393"/>
                <a:gd name="T2" fmla="*/ 0 w 350"/>
                <a:gd name="T3" fmla="*/ 0 h 393"/>
                <a:gd name="T4" fmla="*/ 33 w 350"/>
                <a:gd name="T5" fmla="*/ 352 h 393"/>
                <a:gd name="T6" fmla="*/ 175 w 350"/>
                <a:gd name="T7" fmla="*/ 393 h 393"/>
                <a:gd name="T8" fmla="*/ 317 w 350"/>
                <a:gd name="T9" fmla="*/ 352 h 393"/>
                <a:gd name="T10" fmla="*/ 350 w 350"/>
                <a:gd name="T11" fmla="*/ 0 h 393"/>
                <a:gd name="T12" fmla="*/ 175 w 350"/>
                <a:gd name="T13" fmla="*/ 0 h 393"/>
                <a:gd name="T14" fmla="*/ 281 w 350"/>
                <a:gd name="T15" fmla="*/ 116 h 393"/>
                <a:gd name="T16" fmla="*/ 114 w 350"/>
                <a:gd name="T17" fmla="*/ 116 h 393"/>
                <a:gd name="T18" fmla="*/ 118 w 350"/>
                <a:gd name="T19" fmla="*/ 161 h 393"/>
                <a:gd name="T20" fmla="*/ 277 w 350"/>
                <a:gd name="T21" fmla="*/ 161 h 393"/>
                <a:gd name="T22" fmla="*/ 265 w 350"/>
                <a:gd name="T23" fmla="*/ 293 h 393"/>
                <a:gd name="T24" fmla="*/ 175 w 350"/>
                <a:gd name="T25" fmla="*/ 319 h 393"/>
                <a:gd name="T26" fmla="*/ 85 w 350"/>
                <a:gd name="T27" fmla="*/ 293 h 393"/>
                <a:gd name="T28" fmla="*/ 81 w 350"/>
                <a:gd name="T29" fmla="*/ 225 h 393"/>
                <a:gd name="T30" fmla="*/ 123 w 350"/>
                <a:gd name="T31" fmla="*/ 225 h 393"/>
                <a:gd name="T32" fmla="*/ 125 w 350"/>
                <a:gd name="T33" fmla="*/ 260 h 393"/>
                <a:gd name="T34" fmla="*/ 175 w 350"/>
                <a:gd name="T35" fmla="*/ 272 h 393"/>
                <a:gd name="T36" fmla="*/ 222 w 350"/>
                <a:gd name="T37" fmla="*/ 260 h 393"/>
                <a:gd name="T38" fmla="*/ 227 w 350"/>
                <a:gd name="T39" fmla="*/ 204 h 393"/>
                <a:gd name="T40" fmla="*/ 78 w 350"/>
                <a:gd name="T41" fmla="*/ 204 h 393"/>
                <a:gd name="T42" fmla="*/ 78 w 350"/>
                <a:gd name="T43" fmla="*/ 204 h 393"/>
                <a:gd name="T44" fmla="*/ 66 w 350"/>
                <a:gd name="T45" fmla="*/ 71 h 393"/>
                <a:gd name="T46" fmla="*/ 284 w 350"/>
                <a:gd name="T47" fmla="*/ 71 h 393"/>
                <a:gd name="T48" fmla="*/ 281 w 350"/>
                <a:gd name="T49" fmla="*/ 11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0" h="393">
                  <a:moveTo>
                    <a:pt x="175" y="0"/>
                  </a:moveTo>
                  <a:lnTo>
                    <a:pt x="0" y="0"/>
                  </a:lnTo>
                  <a:lnTo>
                    <a:pt x="33" y="352"/>
                  </a:lnTo>
                  <a:lnTo>
                    <a:pt x="175" y="393"/>
                  </a:lnTo>
                  <a:lnTo>
                    <a:pt x="317" y="352"/>
                  </a:lnTo>
                  <a:lnTo>
                    <a:pt x="350" y="0"/>
                  </a:lnTo>
                  <a:lnTo>
                    <a:pt x="175" y="0"/>
                  </a:lnTo>
                  <a:close/>
                  <a:moveTo>
                    <a:pt x="281" y="116"/>
                  </a:moveTo>
                  <a:lnTo>
                    <a:pt x="114" y="116"/>
                  </a:lnTo>
                  <a:lnTo>
                    <a:pt x="118" y="161"/>
                  </a:lnTo>
                  <a:lnTo>
                    <a:pt x="277" y="161"/>
                  </a:lnTo>
                  <a:lnTo>
                    <a:pt x="265" y="293"/>
                  </a:lnTo>
                  <a:lnTo>
                    <a:pt x="175" y="319"/>
                  </a:lnTo>
                  <a:lnTo>
                    <a:pt x="85" y="293"/>
                  </a:lnTo>
                  <a:lnTo>
                    <a:pt x="81" y="225"/>
                  </a:lnTo>
                  <a:lnTo>
                    <a:pt x="123" y="225"/>
                  </a:lnTo>
                  <a:lnTo>
                    <a:pt x="125" y="260"/>
                  </a:lnTo>
                  <a:lnTo>
                    <a:pt x="175" y="272"/>
                  </a:lnTo>
                  <a:lnTo>
                    <a:pt x="222" y="260"/>
                  </a:lnTo>
                  <a:lnTo>
                    <a:pt x="227" y="204"/>
                  </a:lnTo>
                  <a:lnTo>
                    <a:pt x="78" y="204"/>
                  </a:lnTo>
                  <a:lnTo>
                    <a:pt x="78" y="204"/>
                  </a:lnTo>
                  <a:lnTo>
                    <a:pt x="66" y="71"/>
                  </a:lnTo>
                  <a:lnTo>
                    <a:pt x="284" y="71"/>
                  </a:lnTo>
                  <a:lnTo>
                    <a:pt x="281" y="116"/>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89" name="Freeform 1046"/>
            <p:cNvSpPr/>
            <p:nvPr/>
          </p:nvSpPr>
          <p:spPr bwMode="auto">
            <a:xfrm>
              <a:off x="7441434" y="8010008"/>
              <a:ext cx="25864" cy="38978"/>
            </a:xfrm>
            <a:custGeom>
              <a:avLst/>
              <a:gdLst>
                <a:gd name="T0" fmla="*/ 28 w 30"/>
                <a:gd name="T1" fmla="*/ 37 h 45"/>
                <a:gd name="T2" fmla="*/ 25 w 30"/>
                <a:gd name="T3" fmla="*/ 43 h 45"/>
                <a:gd name="T4" fmla="*/ 23 w 30"/>
                <a:gd name="T5" fmla="*/ 45 h 45"/>
                <a:gd name="T6" fmla="*/ 22 w 30"/>
                <a:gd name="T7" fmla="*/ 42 h 45"/>
                <a:gd name="T8" fmla="*/ 21 w 30"/>
                <a:gd name="T9" fmla="*/ 38 h 45"/>
                <a:gd name="T10" fmla="*/ 17 w 30"/>
                <a:gd name="T11" fmla="*/ 33 h 45"/>
                <a:gd name="T12" fmla="*/ 12 w 30"/>
                <a:gd name="T13" fmla="*/ 31 h 45"/>
                <a:gd name="T14" fmla="*/ 5 w 30"/>
                <a:gd name="T15" fmla="*/ 26 h 45"/>
                <a:gd name="T16" fmla="*/ 0 w 30"/>
                <a:gd name="T17" fmla="*/ 14 h 45"/>
                <a:gd name="T18" fmla="*/ 0 w 30"/>
                <a:gd name="T19" fmla="*/ 9 h 45"/>
                <a:gd name="T20" fmla="*/ 1 w 30"/>
                <a:gd name="T21" fmla="*/ 8 h 45"/>
                <a:gd name="T22" fmla="*/ 14 w 30"/>
                <a:gd name="T23" fmla="*/ 0 h 45"/>
                <a:gd name="T24" fmla="*/ 16 w 30"/>
                <a:gd name="T25" fmla="*/ 0 h 45"/>
                <a:gd name="T26" fmla="*/ 29 w 30"/>
                <a:gd name="T27" fmla="*/ 15 h 45"/>
                <a:gd name="T28" fmla="*/ 30 w 30"/>
                <a:gd name="T29" fmla="*/ 25 h 45"/>
                <a:gd name="T30" fmla="*/ 29 w 30"/>
                <a:gd name="T31" fmla="*/ 35 h 45"/>
                <a:gd name="T32" fmla="*/ 28 w 30"/>
                <a:gd name="T33"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5">
                  <a:moveTo>
                    <a:pt x="28" y="37"/>
                  </a:moveTo>
                  <a:cubicBezTo>
                    <a:pt x="27" y="39"/>
                    <a:pt x="26" y="41"/>
                    <a:pt x="25" y="43"/>
                  </a:cubicBezTo>
                  <a:cubicBezTo>
                    <a:pt x="24" y="44"/>
                    <a:pt x="24" y="44"/>
                    <a:pt x="23" y="45"/>
                  </a:cubicBezTo>
                  <a:cubicBezTo>
                    <a:pt x="23" y="44"/>
                    <a:pt x="22" y="43"/>
                    <a:pt x="22" y="42"/>
                  </a:cubicBezTo>
                  <a:cubicBezTo>
                    <a:pt x="22" y="41"/>
                    <a:pt x="21" y="39"/>
                    <a:pt x="21" y="38"/>
                  </a:cubicBezTo>
                  <a:cubicBezTo>
                    <a:pt x="20" y="36"/>
                    <a:pt x="19" y="34"/>
                    <a:pt x="17" y="33"/>
                  </a:cubicBezTo>
                  <a:cubicBezTo>
                    <a:pt x="15" y="32"/>
                    <a:pt x="13" y="31"/>
                    <a:pt x="12" y="31"/>
                  </a:cubicBezTo>
                  <a:cubicBezTo>
                    <a:pt x="10" y="29"/>
                    <a:pt x="7" y="28"/>
                    <a:pt x="5" y="26"/>
                  </a:cubicBezTo>
                  <a:cubicBezTo>
                    <a:pt x="2" y="23"/>
                    <a:pt x="1" y="19"/>
                    <a:pt x="0" y="14"/>
                  </a:cubicBezTo>
                  <a:cubicBezTo>
                    <a:pt x="0" y="13"/>
                    <a:pt x="0" y="11"/>
                    <a:pt x="0" y="9"/>
                  </a:cubicBezTo>
                  <a:cubicBezTo>
                    <a:pt x="0" y="8"/>
                    <a:pt x="1" y="8"/>
                    <a:pt x="1" y="8"/>
                  </a:cubicBezTo>
                  <a:cubicBezTo>
                    <a:pt x="5" y="5"/>
                    <a:pt x="10" y="3"/>
                    <a:pt x="14" y="0"/>
                  </a:cubicBezTo>
                  <a:cubicBezTo>
                    <a:pt x="14" y="0"/>
                    <a:pt x="15" y="0"/>
                    <a:pt x="16" y="0"/>
                  </a:cubicBezTo>
                  <a:cubicBezTo>
                    <a:pt x="22" y="4"/>
                    <a:pt x="26" y="8"/>
                    <a:pt x="29" y="15"/>
                  </a:cubicBezTo>
                  <a:cubicBezTo>
                    <a:pt x="30" y="18"/>
                    <a:pt x="30" y="21"/>
                    <a:pt x="30" y="25"/>
                  </a:cubicBezTo>
                  <a:cubicBezTo>
                    <a:pt x="30" y="28"/>
                    <a:pt x="30" y="32"/>
                    <a:pt x="29" y="35"/>
                  </a:cubicBezTo>
                  <a:cubicBezTo>
                    <a:pt x="28" y="35"/>
                    <a:pt x="28" y="36"/>
                    <a:pt x="28" y="37"/>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0" name="Freeform 1047"/>
            <p:cNvSpPr/>
            <p:nvPr/>
          </p:nvSpPr>
          <p:spPr bwMode="auto">
            <a:xfrm>
              <a:off x="7325227" y="8018022"/>
              <a:ext cx="23314" cy="30964"/>
            </a:xfrm>
            <a:custGeom>
              <a:avLst/>
              <a:gdLst>
                <a:gd name="T0" fmla="*/ 8 w 27"/>
                <a:gd name="T1" fmla="*/ 2 h 36"/>
                <a:gd name="T2" fmla="*/ 9 w 27"/>
                <a:gd name="T3" fmla="*/ 0 h 36"/>
                <a:gd name="T4" fmla="*/ 13 w 27"/>
                <a:gd name="T5" fmla="*/ 3 h 36"/>
                <a:gd name="T6" fmla="*/ 27 w 27"/>
                <a:gd name="T7" fmla="*/ 11 h 36"/>
                <a:gd name="T8" fmla="*/ 25 w 27"/>
                <a:gd name="T9" fmla="*/ 12 h 36"/>
                <a:gd name="T10" fmla="*/ 15 w 27"/>
                <a:gd name="T11" fmla="*/ 22 h 36"/>
                <a:gd name="T12" fmla="*/ 3 w 27"/>
                <a:gd name="T13" fmla="*/ 33 h 36"/>
                <a:gd name="T14" fmla="*/ 0 w 27"/>
                <a:gd name="T15" fmla="*/ 36 h 36"/>
                <a:gd name="T16" fmla="*/ 0 w 27"/>
                <a:gd name="T17" fmla="*/ 36 h 36"/>
                <a:gd name="T18" fmla="*/ 2 w 27"/>
                <a:gd name="T19" fmla="*/ 29 h 36"/>
                <a:gd name="T20" fmla="*/ 7 w 27"/>
                <a:gd name="T21" fmla="*/ 9 h 36"/>
                <a:gd name="T22" fmla="*/ 8 w 27"/>
                <a:gd name="T23"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36">
                  <a:moveTo>
                    <a:pt x="8" y="2"/>
                  </a:moveTo>
                  <a:cubicBezTo>
                    <a:pt x="8" y="2"/>
                    <a:pt x="9" y="1"/>
                    <a:pt x="9" y="0"/>
                  </a:cubicBezTo>
                  <a:cubicBezTo>
                    <a:pt x="10" y="1"/>
                    <a:pt x="12" y="2"/>
                    <a:pt x="13" y="3"/>
                  </a:cubicBezTo>
                  <a:cubicBezTo>
                    <a:pt x="17" y="5"/>
                    <a:pt x="22" y="8"/>
                    <a:pt x="27" y="11"/>
                  </a:cubicBezTo>
                  <a:cubicBezTo>
                    <a:pt x="26" y="11"/>
                    <a:pt x="26" y="12"/>
                    <a:pt x="25" y="12"/>
                  </a:cubicBezTo>
                  <a:cubicBezTo>
                    <a:pt x="22" y="15"/>
                    <a:pt x="18" y="19"/>
                    <a:pt x="15" y="22"/>
                  </a:cubicBezTo>
                  <a:cubicBezTo>
                    <a:pt x="11" y="26"/>
                    <a:pt x="7" y="30"/>
                    <a:pt x="3" y="33"/>
                  </a:cubicBezTo>
                  <a:cubicBezTo>
                    <a:pt x="2" y="34"/>
                    <a:pt x="1" y="35"/>
                    <a:pt x="0" y="36"/>
                  </a:cubicBezTo>
                  <a:cubicBezTo>
                    <a:pt x="0" y="36"/>
                    <a:pt x="0" y="36"/>
                    <a:pt x="0" y="36"/>
                  </a:cubicBezTo>
                  <a:cubicBezTo>
                    <a:pt x="0" y="34"/>
                    <a:pt x="1" y="31"/>
                    <a:pt x="2" y="29"/>
                  </a:cubicBezTo>
                  <a:cubicBezTo>
                    <a:pt x="3" y="22"/>
                    <a:pt x="5" y="16"/>
                    <a:pt x="7" y="9"/>
                  </a:cubicBezTo>
                  <a:cubicBezTo>
                    <a:pt x="7" y="7"/>
                    <a:pt x="8" y="5"/>
                    <a:pt x="8" y="2"/>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1" name="Freeform 1048"/>
            <p:cNvSpPr/>
            <p:nvPr/>
          </p:nvSpPr>
          <p:spPr bwMode="auto">
            <a:xfrm>
              <a:off x="7385698" y="7914566"/>
              <a:ext cx="59378" cy="84514"/>
            </a:xfrm>
            <a:custGeom>
              <a:avLst/>
              <a:gdLst>
                <a:gd name="T0" fmla="*/ 63 w 69"/>
                <a:gd name="T1" fmla="*/ 78 h 98"/>
                <a:gd name="T2" fmla="*/ 69 w 69"/>
                <a:gd name="T3" fmla="*/ 88 h 98"/>
                <a:gd name="T4" fmla="*/ 51 w 69"/>
                <a:gd name="T5" fmla="*/ 98 h 98"/>
                <a:gd name="T6" fmla="*/ 39 w 69"/>
                <a:gd name="T7" fmla="*/ 78 h 98"/>
                <a:gd name="T8" fmla="*/ 32 w 69"/>
                <a:gd name="T9" fmla="*/ 67 h 98"/>
                <a:gd name="T10" fmla="*/ 23 w 69"/>
                <a:gd name="T11" fmla="*/ 51 h 98"/>
                <a:gd name="T12" fmla="*/ 19 w 69"/>
                <a:gd name="T13" fmla="*/ 43 h 98"/>
                <a:gd name="T14" fmla="*/ 11 w 69"/>
                <a:gd name="T15" fmla="*/ 30 h 98"/>
                <a:gd name="T16" fmla="*/ 3 w 69"/>
                <a:gd name="T17" fmla="*/ 16 h 98"/>
                <a:gd name="T18" fmla="*/ 1 w 69"/>
                <a:gd name="T19" fmla="*/ 13 h 98"/>
                <a:gd name="T20" fmla="*/ 5 w 69"/>
                <a:gd name="T21" fmla="*/ 5 h 98"/>
                <a:gd name="T22" fmla="*/ 10 w 69"/>
                <a:gd name="T23" fmla="*/ 1 h 98"/>
                <a:gd name="T24" fmla="*/ 15 w 69"/>
                <a:gd name="T25" fmla="*/ 0 h 98"/>
                <a:gd name="T26" fmla="*/ 20 w 69"/>
                <a:gd name="T27" fmla="*/ 3 h 98"/>
                <a:gd name="T28" fmla="*/ 22 w 69"/>
                <a:gd name="T29" fmla="*/ 6 h 98"/>
                <a:gd name="T30" fmla="*/ 30 w 69"/>
                <a:gd name="T31" fmla="*/ 20 h 98"/>
                <a:gd name="T32" fmla="*/ 38 w 69"/>
                <a:gd name="T33" fmla="*/ 33 h 98"/>
                <a:gd name="T34" fmla="*/ 45 w 69"/>
                <a:gd name="T35" fmla="*/ 47 h 98"/>
                <a:gd name="T36" fmla="*/ 48 w 69"/>
                <a:gd name="T37" fmla="*/ 51 h 98"/>
                <a:gd name="T38" fmla="*/ 55 w 69"/>
                <a:gd name="T39" fmla="*/ 64 h 98"/>
                <a:gd name="T40" fmla="*/ 63 w 69"/>
                <a:gd name="T41" fmla="*/ 7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98">
                  <a:moveTo>
                    <a:pt x="63" y="78"/>
                  </a:moveTo>
                  <a:cubicBezTo>
                    <a:pt x="65" y="81"/>
                    <a:pt x="67" y="84"/>
                    <a:pt x="69" y="88"/>
                  </a:cubicBezTo>
                  <a:cubicBezTo>
                    <a:pt x="63" y="91"/>
                    <a:pt x="57" y="95"/>
                    <a:pt x="51" y="98"/>
                  </a:cubicBezTo>
                  <a:cubicBezTo>
                    <a:pt x="47" y="91"/>
                    <a:pt x="43" y="84"/>
                    <a:pt x="39" y="78"/>
                  </a:cubicBezTo>
                  <a:cubicBezTo>
                    <a:pt x="37" y="74"/>
                    <a:pt x="35" y="70"/>
                    <a:pt x="32" y="67"/>
                  </a:cubicBezTo>
                  <a:cubicBezTo>
                    <a:pt x="29" y="61"/>
                    <a:pt x="26" y="56"/>
                    <a:pt x="23" y="51"/>
                  </a:cubicBezTo>
                  <a:cubicBezTo>
                    <a:pt x="22" y="48"/>
                    <a:pt x="20" y="46"/>
                    <a:pt x="19" y="43"/>
                  </a:cubicBezTo>
                  <a:cubicBezTo>
                    <a:pt x="16" y="39"/>
                    <a:pt x="14" y="34"/>
                    <a:pt x="11" y="30"/>
                  </a:cubicBezTo>
                  <a:cubicBezTo>
                    <a:pt x="8" y="25"/>
                    <a:pt x="6" y="21"/>
                    <a:pt x="3" y="16"/>
                  </a:cubicBezTo>
                  <a:cubicBezTo>
                    <a:pt x="3" y="15"/>
                    <a:pt x="2" y="14"/>
                    <a:pt x="1" y="13"/>
                  </a:cubicBezTo>
                  <a:cubicBezTo>
                    <a:pt x="0" y="9"/>
                    <a:pt x="2" y="7"/>
                    <a:pt x="5" y="5"/>
                  </a:cubicBezTo>
                  <a:cubicBezTo>
                    <a:pt x="6" y="3"/>
                    <a:pt x="8" y="2"/>
                    <a:pt x="10" y="1"/>
                  </a:cubicBezTo>
                  <a:cubicBezTo>
                    <a:pt x="12" y="1"/>
                    <a:pt x="13" y="0"/>
                    <a:pt x="15" y="0"/>
                  </a:cubicBezTo>
                  <a:cubicBezTo>
                    <a:pt x="17" y="0"/>
                    <a:pt x="19" y="1"/>
                    <a:pt x="20" y="3"/>
                  </a:cubicBezTo>
                  <a:cubicBezTo>
                    <a:pt x="21" y="4"/>
                    <a:pt x="21" y="5"/>
                    <a:pt x="22" y="6"/>
                  </a:cubicBezTo>
                  <a:cubicBezTo>
                    <a:pt x="25" y="11"/>
                    <a:pt x="27" y="15"/>
                    <a:pt x="30" y="20"/>
                  </a:cubicBezTo>
                  <a:cubicBezTo>
                    <a:pt x="32" y="24"/>
                    <a:pt x="35" y="29"/>
                    <a:pt x="38" y="33"/>
                  </a:cubicBezTo>
                  <a:cubicBezTo>
                    <a:pt x="40" y="38"/>
                    <a:pt x="43" y="42"/>
                    <a:pt x="45" y="47"/>
                  </a:cubicBezTo>
                  <a:cubicBezTo>
                    <a:pt x="46" y="48"/>
                    <a:pt x="47" y="50"/>
                    <a:pt x="48" y="51"/>
                  </a:cubicBezTo>
                  <a:cubicBezTo>
                    <a:pt x="50" y="55"/>
                    <a:pt x="53" y="60"/>
                    <a:pt x="55" y="64"/>
                  </a:cubicBezTo>
                  <a:cubicBezTo>
                    <a:pt x="58" y="69"/>
                    <a:pt x="61" y="73"/>
                    <a:pt x="63" y="78"/>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2" name="Freeform 1049"/>
            <p:cNvSpPr/>
            <p:nvPr/>
          </p:nvSpPr>
          <p:spPr bwMode="auto">
            <a:xfrm>
              <a:off x="7440705" y="7979044"/>
              <a:ext cx="34607" cy="18214"/>
            </a:xfrm>
            <a:custGeom>
              <a:avLst/>
              <a:gdLst>
                <a:gd name="T0" fmla="*/ 40 w 40"/>
                <a:gd name="T1" fmla="*/ 3 h 21"/>
                <a:gd name="T2" fmla="*/ 40 w 40"/>
                <a:gd name="T3" fmla="*/ 21 h 21"/>
                <a:gd name="T4" fmla="*/ 38 w 40"/>
                <a:gd name="T5" fmla="*/ 21 h 21"/>
                <a:gd name="T6" fmla="*/ 14 w 40"/>
                <a:gd name="T7" fmla="*/ 21 h 21"/>
                <a:gd name="T8" fmla="*/ 12 w 40"/>
                <a:gd name="T9" fmla="*/ 20 h 21"/>
                <a:gd name="T10" fmla="*/ 1 w 40"/>
                <a:gd name="T11" fmla="*/ 2 h 21"/>
                <a:gd name="T12" fmla="*/ 0 w 40"/>
                <a:gd name="T13" fmla="*/ 0 h 21"/>
                <a:gd name="T14" fmla="*/ 40 w 40"/>
                <a:gd name="T15" fmla="*/ 0 h 21"/>
                <a:gd name="T16" fmla="*/ 40 w 40"/>
                <a:gd name="T17"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1">
                  <a:moveTo>
                    <a:pt x="40" y="3"/>
                  </a:moveTo>
                  <a:cubicBezTo>
                    <a:pt x="40" y="9"/>
                    <a:pt x="40" y="15"/>
                    <a:pt x="40" y="21"/>
                  </a:cubicBezTo>
                  <a:cubicBezTo>
                    <a:pt x="39" y="21"/>
                    <a:pt x="39" y="21"/>
                    <a:pt x="38" y="21"/>
                  </a:cubicBezTo>
                  <a:cubicBezTo>
                    <a:pt x="30" y="21"/>
                    <a:pt x="22" y="21"/>
                    <a:pt x="14" y="21"/>
                  </a:cubicBezTo>
                  <a:cubicBezTo>
                    <a:pt x="13" y="21"/>
                    <a:pt x="12" y="21"/>
                    <a:pt x="12" y="20"/>
                  </a:cubicBezTo>
                  <a:cubicBezTo>
                    <a:pt x="8" y="14"/>
                    <a:pt x="5" y="8"/>
                    <a:pt x="1" y="2"/>
                  </a:cubicBezTo>
                  <a:cubicBezTo>
                    <a:pt x="1" y="1"/>
                    <a:pt x="1" y="1"/>
                    <a:pt x="0" y="0"/>
                  </a:cubicBezTo>
                  <a:cubicBezTo>
                    <a:pt x="13" y="0"/>
                    <a:pt x="26" y="0"/>
                    <a:pt x="40" y="0"/>
                  </a:cubicBezTo>
                  <a:cubicBezTo>
                    <a:pt x="40" y="1"/>
                    <a:pt x="40" y="2"/>
                    <a:pt x="40" y="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3" name="Freeform 1050"/>
            <p:cNvSpPr/>
            <p:nvPr/>
          </p:nvSpPr>
          <p:spPr bwMode="auto">
            <a:xfrm>
              <a:off x="7333970" y="7952451"/>
              <a:ext cx="52457" cy="72493"/>
            </a:xfrm>
            <a:custGeom>
              <a:avLst/>
              <a:gdLst>
                <a:gd name="T0" fmla="*/ 48 w 61"/>
                <a:gd name="T1" fmla="*/ 33 h 84"/>
                <a:gd name="T2" fmla="*/ 40 w 61"/>
                <a:gd name="T3" fmla="*/ 47 h 84"/>
                <a:gd name="T4" fmla="*/ 30 w 61"/>
                <a:gd name="T5" fmla="*/ 64 h 84"/>
                <a:gd name="T6" fmla="*/ 30 w 61"/>
                <a:gd name="T7" fmla="*/ 65 h 84"/>
                <a:gd name="T8" fmla="*/ 20 w 61"/>
                <a:gd name="T9" fmla="*/ 81 h 84"/>
                <a:gd name="T10" fmla="*/ 18 w 61"/>
                <a:gd name="T11" fmla="*/ 84 h 84"/>
                <a:gd name="T12" fmla="*/ 7 w 61"/>
                <a:gd name="T13" fmla="*/ 78 h 84"/>
                <a:gd name="T14" fmla="*/ 0 w 61"/>
                <a:gd name="T15" fmla="*/ 74 h 84"/>
                <a:gd name="T16" fmla="*/ 4 w 61"/>
                <a:gd name="T17" fmla="*/ 66 h 84"/>
                <a:gd name="T18" fmla="*/ 17 w 61"/>
                <a:gd name="T19" fmla="*/ 45 h 84"/>
                <a:gd name="T20" fmla="*/ 19 w 61"/>
                <a:gd name="T21" fmla="*/ 41 h 84"/>
                <a:gd name="T22" fmla="*/ 31 w 61"/>
                <a:gd name="T23" fmla="*/ 19 h 84"/>
                <a:gd name="T24" fmla="*/ 38 w 61"/>
                <a:gd name="T25" fmla="*/ 7 h 84"/>
                <a:gd name="T26" fmla="*/ 43 w 61"/>
                <a:gd name="T27" fmla="*/ 0 h 84"/>
                <a:gd name="T28" fmla="*/ 56 w 61"/>
                <a:gd name="T29" fmla="*/ 7 h 84"/>
                <a:gd name="T30" fmla="*/ 61 w 61"/>
                <a:gd name="T31" fmla="*/ 10 h 84"/>
                <a:gd name="T32" fmla="*/ 57 w 61"/>
                <a:gd name="T33" fmla="*/ 18 h 84"/>
                <a:gd name="T34" fmla="*/ 48 w 61"/>
                <a:gd name="T35" fmla="*/ 3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84">
                  <a:moveTo>
                    <a:pt x="48" y="33"/>
                  </a:moveTo>
                  <a:cubicBezTo>
                    <a:pt x="45" y="38"/>
                    <a:pt x="42" y="42"/>
                    <a:pt x="40" y="47"/>
                  </a:cubicBezTo>
                  <a:cubicBezTo>
                    <a:pt x="37" y="52"/>
                    <a:pt x="33" y="58"/>
                    <a:pt x="30" y="64"/>
                  </a:cubicBezTo>
                  <a:cubicBezTo>
                    <a:pt x="30" y="65"/>
                    <a:pt x="30" y="65"/>
                    <a:pt x="30" y="65"/>
                  </a:cubicBezTo>
                  <a:cubicBezTo>
                    <a:pt x="26" y="70"/>
                    <a:pt x="23" y="76"/>
                    <a:pt x="20" y="81"/>
                  </a:cubicBezTo>
                  <a:cubicBezTo>
                    <a:pt x="19" y="82"/>
                    <a:pt x="19" y="83"/>
                    <a:pt x="18" y="84"/>
                  </a:cubicBezTo>
                  <a:cubicBezTo>
                    <a:pt x="15" y="82"/>
                    <a:pt x="11" y="80"/>
                    <a:pt x="7" y="78"/>
                  </a:cubicBezTo>
                  <a:cubicBezTo>
                    <a:pt x="5" y="77"/>
                    <a:pt x="3" y="75"/>
                    <a:pt x="0" y="74"/>
                  </a:cubicBezTo>
                  <a:cubicBezTo>
                    <a:pt x="1" y="71"/>
                    <a:pt x="3" y="68"/>
                    <a:pt x="4" y="66"/>
                  </a:cubicBezTo>
                  <a:cubicBezTo>
                    <a:pt x="9" y="59"/>
                    <a:pt x="13" y="52"/>
                    <a:pt x="17" y="45"/>
                  </a:cubicBezTo>
                  <a:cubicBezTo>
                    <a:pt x="17" y="43"/>
                    <a:pt x="18" y="42"/>
                    <a:pt x="19" y="41"/>
                  </a:cubicBezTo>
                  <a:cubicBezTo>
                    <a:pt x="23" y="34"/>
                    <a:pt x="27" y="27"/>
                    <a:pt x="31" y="19"/>
                  </a:cubicBezTo>
                  <a:cubicBezTo>
                    <a:pt x="34" y="15"/>
                    <a:pt x="36" y="11"/>
                    <a:pt x="38" y="7"/>
                  </a:cubicBezTo>
                  <a:cubicBezTo>
                    <a:pt x="40" y="5"/>
                    <a:pt x="41" y="2"/>
                    <a:pt x="43" y="0"/>
                  </a:cubicBezTo>
                  <a:cubicBezTo>
                    <a:pt x="47" y="2"/>
                    <a:pt x="52" y="5"/>
                    <a:pt x="56" y="7"/>
                  </a:cubicBezTo>
                  <a:cubicBezTo>
                    <a:pt x="58" y="8"/>
                    <a:pt x="59" y="9"/>
                    <a:pt x="61" y="10"/>
                  </a:cubicBezTo>
                  <a:cubicBezTo>
                    <a:pt x="59" y="13"/>
                    <a:pt x="58" y="15"/>
                    <a:pt x="57" y="18"/>
                  </a:cubicBezTo>
                  <a:cubicBezTo>
                    <a:pt x="54" y="23"/>
                    <a:pt x="51" y="28"/>
                    <a:pt x="48" y="3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4" name="Freeform 1051"/>
            <p:cNvSpPr/>
            <p:nvPr/>
          </p:nvSpPr>
          <p:spPr bwMode="auto">
            <a:xfrm>
              <a:off x="7318305" y="7979044"/>
              <a:ext cx="34607" cy="18214"/>
            </a:xfrm>
            <a:custGeom>
              <a:avLst/>
              <a:gdLst>
                <a:gd name="T0" fmla="*/ 35 w 40"/>
                <a:gd name="T1" fmla="*/ 9 h 21"/>
                <a:gd name="T2" fmla="*/ 29 w 40"/>
                <a:gd name="T3" fmla="*/ 20 h 21"/>
                <a:gd name="T4" fmla="*/ 27 w 40"/>
                <a:gd name="T5" fmla="*/ 21 h 21"/>
                <a:gd name="T6" fmla="*/ 2 w 40"/>
                <a:gd name="T7" fmla="*/ 21 h 21"/>
                <a:gd name="T8" fmla="*/ 0 w 40"/>
                <a:gd name="T9" fmla="*/ 21 h 21"/>
                <a:gd name="T10" fmla="*/ 0 w 40"/>
                <a:gd name="T11" fmla="*/ 10 h 21"/>
                <a:gd name="T12" fmla="*/ 0 w 40"/>
                <a:gd name="T13" fmla="*/ 0 h 21"/>
                <a:gd name="T14" fmla="*/ 40 w 40"/>
                <a:gd name="T15" fmla="*/ 0 h 21"/>
                <a:gd name="T16" fmla="*/ 35 w 40"/>
                <a:gd name="T17"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1">
                  <a:moveTo>
                    <a:pt x="35" y="9"/>
                  </a:moveTo>
                  <a:cubicBezTo>
                    <a:pt x="33" y="13"/>
                    <a:pt x="31" y="16"/>
                    <a:pt x="29" y="20"/>
                  </a:cubicBezTo>
                  <a:cubicBezTo>
                    <a:pt x="28" y="21"/>
                    <a:pt x="28" y="21"/>
                    <a:pt x="27" y="21"/>
                  </a:cubicBezTo>
                  <a:cubicBezTo>
                    <a:pt x="18" y="21"/>
                    <a:pt x="10" y="21"/>
                    <a:pt x="2" y="21"/>
                  </a:cubicBezTo>
                  <a:cubicBezTo>
                    <a:pt x="1" y="21"/>
                    <a:pt x="1" y="21"/>
                    <a:pt x="0" y="21"/>
                  </a:cubicBezTo>
                  <a:cubicBezTo>
                    <a:pt x="0" y="17"/>
                    <a:pt x="0" y="14"/>
                    <a:pt x="0" y="10"/>
                  </a:cubicBezTo>
                  <a:cubicBezTo>
                    <a:pt x="0" y="7"/>
                    <a:pt x="0" y="3"/>
                    <a:pt x="0" y="0"/>
                  </a:cubicBezTo>
                  <a:cubicBezTo>
                    <a:pt x="14" y="0"/>
                    <a:pt x="27" y="0"/>
                    <a:pt x="40" y="0"/>
                  </a:cubicBezTo>
                  <a:cubicBezTo>
                    <a:pt x="38" y="3"/>
                    <a:pt x="37" y="6"/>
                    <a:pt x="35" y="9"/>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5" name="Freeform 1052"/>
            <p:cNvSpPr/>
            <p:nvPr/>
          </p:nvSpPr>
          <p:spPr bwMode="auto">
            <a:xfrm>
              <a:off x="7371855" y="7937880"/>
              <a:ext cx="22221" cy="21493"/>
            </a:xfrm>
            <a:custGeom>
              <a:avLst/>
              <a:gdLst>
                <a:gd name="T0" fmla="*/ 19 w 26"/>
                <a:gd name="T1" fmla="*/ 24 h 25"/>
                <a:gd name="T2" fmla="*/ 17 w 26"/>
                <a:gd name="T3" fmla="*/ 24 h 25"/>
                <a:gd name="T4" fmla="*/ 15 w 26"/>
                <a:gd name="T5" fmla="*/ 23 h 25"/>
                <a:gd name="T6" fmla="*/ 2 w 26"/>
                <a:gd name="T7" fmla="*/ 15 h 25"/>
                <a:gd name="T8" fmla="*/ 0 w 26"/>
                <a:gd name="T9" fmla="*/ 14 h 25"/>
                <a:gd name="T10" fmla="*/ 6 w 26"/>
                <a:gd name="T11" fmla="*/ 3 h 25"/>
                <a:gd name="T12" fmla="*/ 14 w 26"/>
                <a:gd name="T13" fmla="*/ 1 h 25"/>
                <a:gd name="T14" fmla="*/ 20 w 26"/>
                <a:gd name="T15" fmla="*/ 3 h 25"/>
                <a:gd name="T16" fmla="*/ 23 w 26"/>
                <a:gd name="T17" fmla="*/ 7 h 25"/>
                <a:gd name="T18" fmla="*/ 24 w 26"/>
                <a:gd name="T19" fmla="*/ 15 h 25"/>
                <a:gd name="T20" fmla="*/ 19 w 26"/>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5">
                  <a:moveTo>
                    <a:pt x="19" y="24"/>
                  </a:moveTo>
                  <a:cubicBezTo>
                    <a:pt x="18" y="25"/>
                    <a:pt x="18" y="25"/>
                    <a:pt x="17" y="24"/>
                  </a:cubicBezTo>
                  <a:cubicBezTo>
                    <a:pt x="17" y="24"/>
                    <a:pt x="16" y="24"/>
                    <a:pt x="15" y="23"/>
                  </a:cubicBezTo>
                  <a:cubicBezTo>
                    <a:pt x="11" y="21"/>
                    <a:pt x="6" y="18"/>
                    <a:pt x="2" y="15"/>
                  </a:cubicBezTo>
                  <a:cubicBezTo>
                    <a:pt x="1" y="15"/>
                    <a:pt x="1" y="15"/>
                    <a:pt x="0" y="14"/>
                  </a:cubicBezTo>
                  <a:cubicBezTo>
                    <a:pt x="2" y="11"/>
                    <a:pt x="4" y="7"/>
                    <a:pt x="6" y="3"/>
                  </a:cubicBezTo>
                  <a:cubicBezTo>
                    <a:pt x="8" y="1"/>
                    <a:pt x="11" y="0"/>
                    <a:pt x="14" y="1"/>
                  </a:cubicBezTo>
                  <a:cubicBezTo>
                    <a:pt x="16" y="1"/>
                    <a:pt x="18" y="3"/>
                    <a:pt x="20" y="3"/>
                  </a:cubicBezTo>
                  <a:cubicBezTo>
                    <a:pt x="21" y="4"/>
                    <a:pt x="22" y="5"/>
                    <a:pt x="23" y="7"/>
                  </a:cubicBezTo>
                  <a:cubicBezTo>
                    <a:pt x="25" y="9"/>
                    <a:pt x="26" y="12"/>
                    <a:pt x="24" y="15"/>
                  </a:cubicBezTo>
                  <a:cubicBezTo>
                    <a:pt x="22" y="18"/>
                    <a:pt x="21" y="21"/>
                    <a:pt x="19" y="24"/>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6" name="Freeform 1053"/>
            <p:cNvSpPr/>
            <p:nvPr/>
          </p:nvSpPr>
          <p:spPr bwMode="auto">
            <a:xfrm>
              <a:off x="7430505" y="7992158"/>
              <a:ext cx="24043" cy="24043"/>
            </a:xfrm>
            <a:custGeom>
              <a:avLst/>
              <a:gdLst>
                <a:gd name="T0" fmla="*/ 5 w 28"/>
                <a:gd name="T1" fmla="*/ 19 h 28"/>
                <a:gd name="T2" fmla="*/ 0 w 28"/>
                <a:gd name="T3" fmla="*/ 10 h 28"/>
                <a:gd name="T4" fmla="*/ 18 w 28"/>
                <a:gd name="T5" fmla="*/ 0 h 28"/>
                <a:gd name="T6" fmla="*/ 28 w 28"/>
                <a:gd name="T7" fmla="*/ 17 h 28"/>
                <a:gd name="T8" fmla="*/ 27 w 28"/>
                <a:gd name="T9" fmla="*/ 18 h 28"/>
                <a:gd name="T10" fmla="*/ 12 w 28"/>
                <a:gd name="T11" fmla="*/ 27 h 28"/>
                <a:gd name="T12" fmla="*/ 10 w 28"/>
                <a:gd name="T13" fmla="*/ 28 h 28"/>
                <a:gd name="T14" fmla="*/ 5 w 28"/>
                <a:gd name="T15" fmla="*/ 19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8">
                  <a:moveTo>
                    <a:pt x="5" y="19"/>
                  </a:moveTo>
                  <a:cubicBezTo>
                    <a:pt x="3" y="16"/>
                    <a:pt x="2" y="13"/>
                    <a:pt x="0" y="10"/>
                  </a:cubicBezTo>
                  <a:cubicBezTo>
                    <a:pt x="6" y="7"/>
                    <a:pt x="12" y="3"/>
                    <a:pt x="18" y="0"/>
                  </a:cubicBezTo>
                  <a:cubicBezTo>
                    <a:pt x="22" y="6"/>
                    <a:pt x="25" y="12"/>
                    <a:pt x="28" y="17"/>
                  </a:cubicBezTo>
                  <a:cubicBezTo>
                    <a:pt x="28" y="18"/>
                    <a:pt x="27" y="18"/>
                    <a:pt x="27" y="18"/>
                  </a:cubicBezTo>
                  <a:cubicBezTo>
                    <a:pt x="22" y="21"/>
                    <a:pt x="17" y="24"/>
                    <a:pt x="12" y="27"/>
                  </a:cubicBezTo>
                  <a:cubicBezTo>
                    <a:pt x="11" y="27"/>
                    <a:pt x="11" y="27"/>
                    <a:pt x="10" y="28"/>
                  </a:cubicBezTo>
                  <a:cubicBezTo>
                    <a:pt x="8" y="25"/>
                    <a:pt x="6" y="22"/>
                    <a:pt x="5" y="19"/>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7" name="Freeform 1054"/>
            <p:cNvSpPr/>
            <p:nvPr/>
          </p:nvSpPr>
          <p:spPr bwMode="auto">
            <a:xfrm>
              <a:off x="7368212" y="7979044"/>
              <a:ext cx="57921" cy="18214"/>
            </a:xfrm>
            <a:custGeom>
              <a:avLst/>
              <a:gdLst>
                <a:gd name="T0" fmla="*/ 10 w 67"/>
                <a:gd name="T1" fmla="*/ 3 h 21"/>
                <a:gd name="T2" fmla="*/ 10 w 67"/>
                <a:gd name="T3" fmla="*/ 3 h 21"/>
                <a:gd name="T4" fmla="*/ 16 w 67"/>
                <a:gd name="T5" fmla="*/ 0 h 21"/>
                <a:gd name="T6" fmla="*/ 52 w 67"/>
                <a:gd name="T7" fmla="*/ 0 h 21"/>
                <a:gd name="T8" fmla="*/ 56 w 67"/>
                <a:gd name="T9" fmla="*/ 2 h 21"/>
                <a:gd name="T10" fmla="*/ 56 w 67"/>
                <a:gd name="T11" fmla="*/ 3 h 21"/>
                <a:gd name="T12" fmla="*/ 64 w 67"/>
                <a:gd name="T13" fmla="*/ 16 h 21"/>
                <a:gd name="T14" fmla="*/ 67 w 67"/>
                <a:gd name="T15" fmla="*/ 21 h 21"/>
                <a:gd name="T16" fmla="*/ 0 w 67"/>
                <a:gd name="T17" fmla="*/ 21 h 21"/>
                <a:gd name="T18" fmla="*/ 2 w 67"/>
                <a:gd name="T19" fmla="*/ 17 h 21"/>
                <a:gd name="T20" fmla="*/ 10 w 67"/>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21">
                  <a:moveTo>
                    <a:pt x="10" y="3"/>
                  </a:moveTo>
                  <a:cubicBezTo>
                    <a:pt x="10" y="3"/>
                    <a:pt x="10" y="3"/>
                    <a:pt x="10" y="3"/>
                  </a:cubicBezTo>
                  <a:cubicBezTo>
                    <a:pt x="11" y="0"/>
                    <a:pt x="13" y="0"/>
                    <a:pt x="16" y="0"/>
                  </a:cubicBezTo>
                  <a:cubicBezTo>
                    <a:pt x="28" y="0"/>
                    <a:pt x="40" y="0"/>
                    <a:pt x="52" y="0"/>
                  </a:cubicBezTo>
                  <a:cubicBezTo>
                    <a:pt x="54" y="0"/>
                    <a:pt x="55" y="0"/>
                    <a:pt x="56" y="2"/>
                  </a:cubicBezTo>
                  <a:cubicBezTo>
                    <a:pt x="56" y="2"/>
                    <a:pt x="56" y="3"/>
                    <a:pt x="56" y="3"/>
                  </a:cubicBezTo>
                  <a:cubicBezTo>
                    <a:pt x="59" y="7"/>
                    <a:pt x="61" y="12"/>
                    <a:pt x="64" y="16"/>
                  </a:cubicBezTo>
                  <a:cubicBezTo>
                    <a:pt x="65" y="18"/>
                    <a:pt x="66" y="19"/>
                    <a:pt x="67" y="21"/>
                  </a:cubicBezTo>
                  <a:cubicBezTo>
                    <a:pt x="44" y="21"/>
                    <a:pt x="22" y="21"/>
                    <a:pt x="0" y="21"/>
                  </a:cubicBezTo>
                  <a:cubicBezTo>
                    <a:pt x="0" y="20"/>
                    <a:pt x="1" y="19"/>
                    <a:pt x="2" y="17"/>
                  </a:cubicBezTo>
                  <a:cubicBezTo>
                    <a:pt x="4" y="13"/>
                    <a:pt x="7" y="8"/>
                    <a:pt x="10" y="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798" name="Rectangle 1062"/>
            <p:cNvSpPr>
              <a:spLocks noChangeArrowheads="1"/>
            </p:cNvSpPr>
            <p:nvPr/>
          </p:nvSpPr>
          <p:spPr bwMode="auto">
            <a:xfrm>
              <a:off x="7396627" y="7367046"/>
              <a:ext cx="63750" cy="63750"/>
            </a:xfrm>
            <a:prstGeom prst="rect">
              <a:avLst/>
            </a:prstGeom>
            <a:solidFill>
              <a:srgbClr val="4C4C4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799" name="Rectangle 1063"/>
            <p:cNvSpPr>
              <a:spLocks noChangeArrowheads="1"/>
            </p:cNvSpPr>
            <p:nvPr/>
          </p:nvSpPr>
          <p:spPr bwMode="auto">
            <a:xfrm>
              <a:off x="7333241" y="7430796"/>
              <a:ext cx="63385" cy="63750"/>
            </a:xfrm>
            <a:prstGeom prst="rect">
              <a:avLst/>
            </a:prstGeom>
            <a:solidFill>
              <a:srgbClr val="5D60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800" name="Freeform 1064"/>
            <p:cNvSpPr/>
            <p:nvPr/>
          </p:nvSpPr>
          <p:spPr bwMode="auto">
            <a:xfrm>
              <a:off x="6458230" y="7922216"/>
              <a:ext cx="158464" cy="156642"/>
            </a:xfrm>
            <a:custGeom>
              <a:avLst/>
              <a:gdLst>
                <a:gd name="T0" fmla="*/ 92 w 184"/>
                <a:gd name="T1" fmla="*/ 0 h 182"/>
                <a:gd name="T2" fmla="*/ 0 w 184"/>
                <a:gd name="T3" fmla="*/ 92 h 182"/>
                <a:gd name="T4" fmla="*/ 70 w 184"/>
                <a:gd name="T5" fmla="*/ 182 h 182"/>
                <a:gd name="T6" fmla="*/ 70 w 184"/>
                <a:gd name="T7" fmla="*/ 148 h 182"/>
                <a:gd name="T8" fmla="*/ 43 w 184"/>
                <a:gd name="T9" fmla="*/ 140 h 182"/>
                <a:gd name="T10" fmla="*/ 35 w 184"/>
                <a:gd name="T11" fmla="*/ 127 h 182"/>
                <a:gd name="T12" fmla="*/ 30 w 184"/>
                <a:gd name="T13" fmla="*/ 122 h 182"/>
                <a:gd name="T14" fmla="*/ 31 w 184"/>
                <a:gd name="T15" fmla="*/ 121 h 182"/>
                <a:gd name="T16" fmla="*/ 45 w 184"/>
                <a:gd name="T17" fmla="*/ 128 h 182"/>
                <a:gd name="T18" fmla="*/ 69 w 184"/>
                <a:gd name="T19" fmla="*/ 135 h 182"/>
                <a:gd name="T20" fmla="*/ 74 w 184"/>
                <a:gd name="T21" fmla="*/ 127 h 182"/>
                <a:gd name="T22" fmla="*/ 35 w 184"/>
                <a:gd name="T23" fmla="*/ 93 h 182"/>
                <a:gd name="T24" fmla="*/ 44 w 184"/>
                <a:gd name="T25" fmla="*/ 60 h 182"/>
                <a:gd name="T26" fmla="*/ 45 w 184"/>
                <a:gd name="T27" fmla="*/ 36 h 182"/>
                <a:gd name="T28" fmla="*/ 69 w 184"/>
                <a:gd name="T29" fmla="*/ 45 h 182"/>
                <a:gd name="T30" fmla="*/ 114 w 184"/>
                <a:gd name="T31" fmla="*/ 45 h 182"/>
                <a:gd name="T32" fmla="*/ 138 w 184"/>
                <a:gd name="T33" fmla="*/ 36 h 182"/>
                <a:gd name="T34" fmla="*/ 139 w 184"/>
                <a:gd name="T35" fmla="*/ 60 h 182"/>
                <a:gd name="T36" fmla="*/ 148 w 184"/>
                <a:gd name="T37" fmla="*/ 92 h 182"/>
                <a:gd name="T38" fmla="*/ 109 w 184"/>
                <a:gd name="T39" fmla="*/ 127 h 182"/>
                <a:gd name="T40" fmla="*/ 118 w 184"/>
                <a:gd name="T41" fmla="*/ 142 h 182"/>
                <a:gd name="T42" fmla="*/ 118 w 184"/>
                <a:gd name="T43" fmla="*/ 180 h 182"/>
                <a:gd name="T44" fmla="*/ 184 w 184"/>
                <a:gd name="T45" fmla="*/ 92 h 182"/>
                <a:gd name="T46" fmla="*/ 92 w 184"/>
                <a:gd name="T47"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4" h="182">
                  <a:moveTo>
                    <a:pt x="92" y="0"/>
                  </a:moveTo>
                  <a:cubicBezTo>
                    <a:pt x="41" y="0"/>
                    <a:pt x="0" y="41"/>
                    <a:pt x="0" y="92"/>
                  </a:cubicBezTo>
                  <a:cubicBezTo>
                    <a:pt x="0" y="136"/>
                    <a:pt x="29" y="172"/>
                    <a:pt x="70" y="182"/>
                  </a:cubicBezTo>
                  <a:cubicBezTo>
                    <a:pt x="70" y="170"/>
                    <a:pt x="70" y="149"/>
                    <a:pt x="70" y="148"/>
                  </a:cubicBezTo>
                  <a:cubicBezTo>
                    <a:pt x="69" y="148"/>
                    <a:pt x="52" y="158"/>
                    <a:pt x="43" y="140"/>
                  </a:cubicBezTo>
                  <a:cubicBezTo>
                    <a:pt x="42" y="138"/>
                    <a:pt x="40" y="131"/>
                    <a:pt x="35" y="127"/>
                  </a:cubicBezTo>
                  <a:cubicBezTo>
                    <a:pt x="35" y="126"/>
                    <a:pt x="31" y="124"/>
                    <a:pt x="30" y="122"/>
                  </a:cubicBezTo>
                  <a:cubicBezTo>
                    <a:pt x="30" y="122"/>
                    <a:pt x="30" y="122"/>
                    <a:pt x="31" y="121"/>
                  </a:cubicBezTo>
                  <a:cubicBezTo>
                    <a:pt x="31" y="121"/>
                    <a:pt x="38" y="119"/>
                    <a:pt x="45" y="128"/>
                  </a:cubicBezTo>
                  <a:cubicBezTo>
                    <a:pt x="47" y="131"/>
                    <a:pt x="52" y="143"/>
                    <a:pt x="69" y="135"/>
                  </a:cubicBezTo>
                  <a:cubicBezTo>
                    <a:pt x="70" y="134"/>
                    <a:pt x="70" y="131"/>
                    <a:pt x="74" y="127"/>
                  </a:cubicBezTo>
                  <a:cubicBezTo>
                    <a:pt x="48" y="124"/>
                    <a:pt x="39" y="115"/>
                    <a:pt x="35" y="93"/>
                  </a:cubicBezTo>
                  <a:cubicBezTo>
                    <a:pt x="33" y="78"/>
                    <a:pt x="37" y="66"/>
                    <a:pt x="44" y="60"/>
                  </a:cubicBezTo>
                  <a:cubicBezTo>
                    <a:pt x="43" y="58"/>
                    <a:pt x="40" y="47"/>
                    <a:pt x="45" y="36"/>
                  </a:cubicBezTo>
                  <a:cubicBezTo>
                    <a:pt x="50" y="35"/>
                    <a:pt x="60" y="39"/>
                    <a:pt x="69" y="45"/>
                  </a:cubicBezTo>
                  <a:cubicBezTo>
                    <a:pt x="82" y="41"/>
                    <a:pt x="106" y="42"/>
                    <a:pt x="114" y="45"/>
                  </a:cubicBezTo>
                  <a:cubicBezTo>
                    <a:pt x="118" y="42"/>
                    <a:pt x="132" y="34"/>
                    <a:pt x="138" y="36"/>
                  </a:cubicBezTo>
                  <a:cubicBezTo>
                    <a:pt x="140" y="40"/>
                    <a:pt x="143" y="52"/>
                    <a:pt x="139" y="60"/>
                  </a:cubicBezTo>
                  <a:cubicBezTo>
                    <a:pt x="147" y="68"/>
                    <a:pt x="150" y="79"/>
                    <a:pt x="148" y="92"/>
                  </a:cubicBezTo>
                  <a:cubicBezTo>
                    <a:pt x="146" y="111"/>
                    <a:pt x="136" y="125"/>
                    <a:pt x="109" y="127"/>
                  </a:cubicBezTo>
                  <a:cubicBezTo>
                    <a:pt x="114" y="130"/>
                    <a:pt x="118" y="135"/>
                    <a:pt x="118" y="142"/>
                  </a:cubicBezTo>
                  <a:cubicBezTo>
                    <a:pt x="118" y="150"/>
                    <a:pt x="118" y="169"/>
                    <a:pt x="118" y="180"/>
                  </a:cubicBezTo>
                  <a:cubicBezTo>
                    <a:pt x="156" y="169"/>
                    <a:pt x="184" y="134"/>
                    <a:pt x="184" y="92"/>
                  </a:cubicBezTo>
                  <a:cubicBezTo>
                    <a:pt x="184" y="41"/>
                    <a:pt x="142" y="0"/>
                    <a:pt x="92"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1" name="Freeform 1065"/>
            <p:cNvSpPr>
              <a:spLocks noEditPoints="1"/>
            </p:cNvSpPr>
            <p:nvPr/>
          </p:nvSpPr>
          <p:spPr bwMode="auto">
            <a:xfrm>
              <a:off x="6183195" y="7928409"/>
              <a:ext cx="126771" cy="147171"/>
            </a:xfrm>
            <a:custGeom>
              <a:avLst/>
              <a:gdLst>
                <a:gd name="T0" fmla="*/ 112 w 147"/>
                <a:gd name="T1" fmla="*/ 140 h 171"/>
                <a:gd name="T2" fmla="*/ 147 w 147"/>
                <a:gd name="T3" fmla="*/ 76 h 171"/>
                <a:gd name="T4" fmla="*/ 74 w 147"/>
                <a:gd name="T5" fmla="*/ 0 h 171"/>
                <a:gd name="T6" fmla="*/ 0 w 147"/>
                <a:gd name="T7" fmla="*/ 76 h 171"/>
                <a:gd name="T8" fmla="*/ 74 w 147"/>
                <a:gd name="T9" fmla="*/ 149 h 171"/>
                <a:gd name="T10" fmla="*/ 91 w 147"/>
                <a:gd name="T11" fmla="*/ 149 h 171"/>
                <a:gd name="T12" fmla="*/ 131 w 147"/>
                <a:gd name="T13" fmla="*/ 166 h 171"/>
                <a:gd name="T14" fmla="*/ 131 w 147"/>
                <a:gd name="T15" fmla="*/ 154 h 171"/>
                <a:gd name="T16" fmla="*/ 112 w 147"/>
                <a:gd name="T17" fmla="*/ 140 h 171"/>
                <a:gd name="T18" fmla="*/ 111 w 147"/>
                <a:gd name="T19" fmla="*/ 86 h 171"/>
                <a:gd name="T20" fmla="*/ 101 w 147"/>
                <a:gd name="T21" fmla="*/ 118 h 171"/>
                <a:gd name="T22" fmla="*/ 66 w 147"/>
                <a:gd name="T23" fmla="*/ 104 h 171"/>
                <a:gd name="T24" fmla="*/ 66 w 147"/>
                <a:gd name="T25" fmla="*/ 118 h 171"/>
                <a:gd name="T26" fmla="*/ 83 w 147"/>
                <a:gd name="T27" fmla="*/ 131 h 171"/>
                <a:gd name="T28" fmla="*/ 74 w 147"/>
                <a:gd name="T29" fmla="*/ 131 h 171"/>
                <a:gd name="T30" fmla="*/ 36 w 147"/>
                <a:gd name="T31" fmla="*/ 86 h 171"/>
                <a:gd name="T32" fmla="*/ 36 w 147"/>
                <a:gd name="T33" fmla="*/ 66 h 171"/>
                <a:gd name="T34" fmla="*/ 74 w 147"/>
                <a:gd name="T35" fmla="*/ 19 h 171"/>
                <a:gd name="T36" fmla="*/ 111 w 147"/>
                <a:gd name="T37" fmla="*/ 66 h 171"/>
                <a:gd name="T38" fmla="*/ 111 w 147"/>
                <a:gd name="T39" fmla="*/ 8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71">
                  <a:moveTo>
                    <a:pt x="112" y="140"/>
                  </a:moveTo>
                  <a:cubicBezTo>
                    <a:pt x="133" y="126"/>
                    <a:pt x="147" y="103"/>
                    <a:pt x="147" y="76"/>
                  </a:cubicBezTo>
                  <a:cubicBezTo>
                    <a:pt x="147" y="34"/>
                    <a:pt x="114" y="0"/>
                    <a:pt x="74" y="0"/>
                  </a:cubicBezTo>
                  <a:cubicBezTo>
                    <a:pt x="33" y="0"/>
                    <a:pt x="0" y="34"/>
                    <a:pt x="0" y="76"/>
                  </a:cubicBezTo>
                  <a:cubicBezTo>
                    <a:pt x="0" y="117"/>
                    <a:pt x="33" y="149"/>
                    <a:pt x="74" y="149"/>
                  </a:cubicBezTo>
                  <a:cubicBezTo>
                    <a:pt x="80" y="149"/>
                    <a:pt x="86" y="149"/>
                    <a:pt x="91" y="149"/>
                  </a:cubicBezTo>
                  <a:cubicBezTo>
                    <a:pt x="98" y="162"/>
                    <a:pt x="109" y="171"/>
                    <a:pt x="131" y="166"/>
                  </a:cubicBezTo>
                  <a:cubicBezTo>
                    <a:pt x="131" y="154"/>
                    <a:pt x="131" y="154"/>
                    <a:pt x="131" y="154"/>
                  </a:cubicBezTo>
                  <a:cubicBezTo>
                    <a:pt x="131" y="154"/>
                    <a:pt x="117" y="150"/>
                    <a:pt x="112" y="140"/>
                  </a:cubicBezTo>
                  <a:close/>
                  <a:moveTo>
                    <a:pt x="111" y="86"/>
                  </a:moveTo>
                  <a:cubicBezTo>
                    <a:pt x="111" y="98"/>
                    <a:pt x="108" y="110"/>
                    <a:pt x="101" y="118"/>
                  </a:cubicBezTo>
                  <a:cubicBezTo>
                    <a:pt x="93" y="109"/>
                    <a:pt x="82" y="103"/>
                    <a:pt x="66" y="104"/>
                  </a:cubicBezTo>
                  <a:cubicBezTo>
                    <a:pt x="66" y="118"/>
                    <a:pt x="66" y="118"/>
                    <a:pt x="66" y="118"/>
                  </a:cubicBezTo>
                  <a:cubicBezTo>
                    <a:pt x="66" y="118"/>
                    <a:pt x="75" y="118"/>
                    <a:pt x="83" y="131"/>
                  </a:cubicBezTo>
                  <a:cubicBezTo>
                    <a:pt x="80" y="131"/>
                    <a:pt x="77" y="131"/>
                    <a:pt x="74" y="131"/>
                  </a:cubicBezTo>
                  <a:cubicBezTo>
                    <a:pt x="53" y="131"/>
                    <a:pt x="36" y="112"/>
                    <a:pt x="36" y="86"/>
                  </a:cubicBezTo>
                  <a:cubicBezTo>
                    <a:pt x="36" y="82"/>
                    <a:pt x="36" y="70"/>
                    <a:pt x="36" y="66"/>
                  </a:cubicBezTo>
                  <a:cubicBezTo>
                    <a:pt x="36" y="40"/>
                    <a:pt x="54" y="19"/>
                    <a:pt x="74" y="19"/>
                  </a:cubicBezTo>
                  <a:cubicBezTo>
                    <a:pt x="95" y="19"/>
                    <a:pt x="111" y="40"/>
                    <a:pt x="111" y="66"/>
                  </a:cubicBezTo>
                  <a:cubicBezTo>
                    <a:pt x="111" y="70"/>
                    <a:pt x="111" y="82"/>
                    <a:pt x="111" y="86"/>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2" name="Freeform 1066"/>
            <p:cNvSpPr>
              <a:spLocks noEditPoints="1"/>
            </p:cNvSpPr>
            <p:nvPr/>
          </p:nvSpPr>
          <p:spPr bwMode="auto">
            <a:xfrm>
              <a:off x="5306727" y="7639895"/>
              <a:ext cx="156642" cy="155914"/>
            </a:xfrm>
            <a:custGeom>
              <a:avLst/>
              <a:gdLst>
                <a:gd name="T0" fmla="*/ 91 w 182"/>
                <a:gd name="T1" fmla="*/ 0 h 181"/>
                <a:gd name="T2" fmla="*/ 0 w 182"/>
                <a:gd name="T3" fmla="*/ 90 h 181"/>
                <a:gd name="T4" fmla="*/ 91 w 182"/>
                <a:gd name="T5" fmla="*/ 181 h 181"/>
                <a:gd name="T6" fmla="*/ 182 w 182"/>
                <a:gd name="T7" fmla="*/ 90 h 181"/>
                <a:gd name="T8" fmla="*/ 91 w 182"/>
                <a:gd name="T9" fmla="*/ 0 h 181"/>
                <a:gd name="T10" fmla="*/ 91 w 182"/>
                <a:gd name="T11" fmla="*/ 17 h 181"/>
                <a:gd name="T12" fmla="*/ 165 w 182"/>
                <a:gd name="T13" fmla="*/ 90 h 181"/>
                <a:gd name="T14" fmla="*/ 165 w 182"/>
                <a:gd name="T15" fmla="*/ 90 h 181"/>
                <a:gd name="T16" fmla="*/ 147 w 182"/>
                <a:gd name="T17" fmla="*/ 112 h 181"/>
                <a:gd name="T18" fmla="*/ 113 w 182"/>
                <a:gd name="T19" fmla="*/ 70 h 181"/>
                <a:gd name="T20" fmla="*/ 61 w 182"/>
                <a:gd name="T21" fmla="*/ 43 h 181"/>
                <a:gd name="T22" fmla="*/ 35 w 182"/>
                <a:gd name="T23" fmla="*/ 112 h 181"/>
                <a:gd name="T24" fmla="*/ 17 w 182"/>
                <a:gd name="T25" fmla="*/ 90 h 181"/>
                <a:gd name="T26" fmla="*/ 17 w 182"/>
                <a:gd name="T27" fmla="*/ 90 h 181"/>
                <a:gd name="T28" fmla="*/ 17 w 182"/>
                <a:gd name="T29" fmla="*/ 90 h 181"/>
                <a:gd name="T30" fmla="*/ 91 w 182"/>
                <a:gd name="T31" fmla="*/ 17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181">
                  <a:moveTo>
                    <a:pt x="91" y="0"/>
                  </a:moveTo>
                  <a:cubicBezTo>
                    <a:pt x="41" y="0"/>
                    <a:pt x="0" y="40"/>
                    <a:pt x="0" y="90"/>
                  </a:cubicBezTo>
                  <a:cubicBezTo>
                    <a:pt x="0" y="141"/>
                    <a:pt x="41" y="181"/>
                    <a:pt x="91" y="181"/>
                  </a:cubicBezTo>
                  <a:cubicBezTo>
                    <a:pt x="141" y="181"/>
                    <a:pt x="182" y="141"/>
                    <a:pt x="182" y="90"/>
                  </a:cubicBezTo>
                  <a:cubicBezTo>
                    <a:pt x="182" y="40"/>
                    <a:pt x="141" y="0"/>
                    <a:pt x="91" y="0"/>
                  </a:cubicBezTo>
                  <a:close/>
                  <a:moveTo>
                    <a:pt x="91" y="17"/>
                  </a:moveTo>
                  <a:cubicBezTo>
                    <a:pt x="131" y="17"/>
                    <a:pt x="164" y="49"/>
                    <a:pt x="165" y="90"/>
                  </a:cubicBezTo>
                  <a:cubicBezTo>
                    <a:pt x="165" y="90"/>
                    <a:pt x="165" y="90"/>
                    <a:pt x="165" y="90"/>
                  </a:cubicBezTo>
                  <a:cubicBezTo>
                    <a:pt x="165" y="103"/>
                    <a:pt x="156" y="112"/>
                    <a:pt x="147" y="112"/>
                  </a:cubicBezTo>
                  <a:cubicBezTo>
                    <a:pt x="130" y="112"/>
                    <a:pt x="135" y="92"/>
                    <a:pt x="113" y="70"/>
                  </a:cubicBezTo>
                  <a:cubicBezTo>
                    <a:pt x="84" y="41"/>
                    <a:pt x="61" y="43"/>
                    <a:pt x="61" y="43"/>
                  </a:cubicBezTo>
                  <a:cubicBezTo>
                    <a:pt x="70" y="81"/>
                    <a:pt x="52" y="112"/>
                    <a:pt x="35" y="112"/>
                  </a:cubicBezTo>
                  <a:cubicBezTo>
                    <a:pt x="22" y="112"/>
                    <a:pt x="17" y="99"/>
                    <a:pt x="17" y="90"/>
                  </a:cubicBezTo>
                  <a:cubicBezTo>
                    <a:pt x="17" y="90"/>
                    <a:pt x="17" y="90"/>
                    <a:pt x="17" y="90"/>
                  </a:cubicBezTo>
                  <a:cubicBezTo>
                    <a:pt x="17" y="90"/>
                    <a:pt x="17" y="90"/>
                    <a:pt x="17" y="90"/>
                  </a:cubicBezTo>
                  <a:cubicBezTo>
                    <a:pt x="17" y="50"/>
                    <a:pt x="50" y="17"/>
                    <a:pt x="91" y="17"/>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3" name="Freeform 1067"/>
            <p:cNvSpPr/>
            <p:nvPr/>
          </p:nvSpPr>
          <p:spPr bwMode="auto">
            <a:xfrm>
              <a:off x="7064399" y="7651188"/>
              <a:ext cx="104185" cy="138792"/>
            </a:xfrm>
            <a:custGeom>
              <a:avLst/>
              <a:gdLst>
                <a:gd name="T0" fmla="*/ 115 w 121"/>
                <a:gd name="T1" fmla="*/ 121 h 161"/>
                <a:gd name="T2" fmla="*/ 32 w 121"/>
                <a:gd name="T3" fmla="*/ 102 h 161"/>
                <a:gd name="T4" fmla="*/ 76 w 121"/>
                <a:gd name="T5" fmla="*/ 54 h 161"/>
                <a:gd name="T6" fmla="*/ 108 w 121"/>
                <a:gd name="T7" fmla="*/ 3 h 161"/>
                <a:gd name="T8" fmla="*/ 31 w 121"/>
                <a:gd name="T9" fmla="*/ 0 h 161"/>
                <a:gd name="T10" fmla="*/ 22 w 121"/>
                <a:gd name="T11" fmla="*/ 24 h 161"/>
                <a:gd name="T12" fmla="*/ 66 w 121"/>
                <a:gd name="T13" fmla="*/ 30 h 161"/>
                <a:gd name="T14" fmla="*/ 12 w 121"/>
                <a:gd name="T15" fmla="*/ 92 h 161"/>
                <a:gd name="T16" fmla="*/ 1 w 121"/>
                <a:gd name="T17" fmla="*/ 124 h 161"/>
                <a:gd name="T18" fmla="*/ 39 w 121"/>
                <a:gd name="T19" fmla="*/ 128 h 161"/>
                <a:gd name="T20" fmla="*/ 82 w 121"/>
                <a:gd name="T21" fmla="*/ 154 h 161"/>
                <a:gd name="T22" fmla="*/ 115 w 121"/>
                <a:gd name="T23" fmla="*/ 12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161">
                  <a:moveTo>
                    <a:pt x="115" y="121"/>
                  </a:moveTo>
                  <a:cubicBezTo>
                    <a:pt x="86" y="144"/>
                    <a:pt x="61" y="103"/>
                    <a:pt x="32" y="102"/>
                  </a:cubicBezTo>
                  <a:cubicBezTo>
                    <a:pt x="41" y="89"/>
                    <a:pt x="63" y="69"/>
                    <a:pt x="76" y="54"/>
                  </a:cubicBezTo>
                  <a:cubicBezTo>
                    <a:pt x="93" y="32"/>
                    <a:pt x="113" y="19"/>
                    <a:pt x="108" y="3"/>
                  </a:cubicBezTo>
                  <a:cubicBezTo>
                    <a:pt x="96" y="5"/>
                    <a:pt x="48" y="11"/>
                    <a:pt x="31" y="0"/>
                  </a:cubicBezTo>
                  <a:cubicBezTo>
                    <a:pt x="29" y="5"/>
                    <a:pt x="20" y="14"/>
                    <a:pt x="22" y="24"/>
                  </a:cubicBezTo>
                  <a:cubicBezTo>
                    <a:pt x="26" y="34"/>
                    <a:pt x="53" y="32"/>
                    <a:pt x="66" y="30"/>
                  </a:cubicBezTo>
                  <a:cubicBezTo>
                    <a:pt x="45" y="57"/>
                    <a:pt x="26" y="78"/>
                    <a:pt x="12" y="92"/>
                  </a:cubicBezTo>
                  <a:cubicBezTo>
                    <a:pt x="3" y="101"/>
                    <a:pt x="0" y="107"/>
                    <a:pt x="1" y="124"/>
                  </a:cubicBezTo>
                  <a:cubicBezTo>
                    <a:pt x="15" y="122"/>
                    <a:pt x="28" y="123"/>
                    <a:pt x="39" y="128"/>
                  </a:cubicBezTo>
                  <a:cubicBezTo>
                    <a:pt x="55" y="134"/>
                    <a:pt x="65" y="149"/>
                    <a:pt x="82" y="154"/>
                  </a:cubicBezTo>
                  <a:cubicBezTo>
                    <a:pt x="106" y="161"/>
                    <a:pt x="121" y="140"/>
                    <a:pt x="115" y="12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4" name="Freeform 1068"/>
            <p:cNvSpPr>
              <a:spLocks noEditPoints="1"/>
            </p:cNvSpPr>
            <p:nvPr/>
          </p:nvSpPr>
          <p:spPr bwMode="auto">
            <a:xfrm>
              <a:off x="5900146" y="7937151"/>
              <a:ext cx="126407" cy="127135"/>
            </a:xfrm>
            <a:custGeom>
              <a:avLst/>
              <a:gdLst>
                <a:gd name="T0" fmla="*/ 347 w 347"/>
                <a:gd name="T1" fmla="*/ 0 h 349"/>
                <a:gd name="T2" fmla="*/ 264 w 347"/>
                <a:gd name="T3" fmla="*/ 0 h 349"/>
                <a:gd name="T4" fmla="*/ 132 w 347"/>
                <a:gd name="T5" fmla="*/ 215 h 349"/>
                <a:gd name="T6" fmla="*/ 224 w 347"/>
                <a:gd name="T7" fmla="*/ 349 h 349"/>
                <a:gd name="T8" fmla="*/ 307 w 347"/>
                <a:gd name="T9" fmla="*/ 349 h 349"/>
                <a:gd name="T10" fmla="*/ 215 w 347"/>
                <a:gd name="T11" fmla="*/ 215 h 349"/>
                <a:gd name="T12" fmla="*/ 347 w 347"/>
                <a:gd name="T13" fmla="*/ 0 h 349"/>
                <a:gd name="T14" fmla="*/ 92 w 347"/>
                <a:gd name="T15" fmla="*/ 66 h 349"/>
                <a:gd name="T16" fmla="*/ 16 w 347"/>
                <a:gd name="T17" fmla="*/ 66 h 349"/>
                <a:gd name="T18" fmla="*/ 66 w 347"/>
                <a:gd name="T19" fmla="*/ 148 h 349"/>
                <a:gd name="T20" fmla="*/ 0 w 347"/>
                <a:gd name="T21" fmla="*/ 250 h 349"/>
                <a:gd name="T22" fmla="*/ 75 w 347"/>
                <a:gd name="T23" fmla="*/ 250 h 349"/>
                <a:gd name="T24" fmla="*/ 141 w 347"/>
                <a:gd name="T25" fmla="*/ 148 h 349"/>
                <a:gd name="T26" fmla="*/ 92 w 347"/>
                <a:gd name="T27" fmla="*/ 6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7" h="349">
                  <a:moveTo>
                    <a:pt x="347" y="0"/>
                  </a:moveTo>
                  <a:lnTo>
                    <a:pt x="264" y="0"/>
                  </a:lnTo>
                  <a:lnTo>
                    <a:pt x="132" y="215"/>
                  </a:lnTo>
                  <a:lnTo>
                    <a:pt x="224" y="349"/>
                  </a:lnTo>
                  <a:lnTo>
                    <a:pt x="307" y="349"/>
                  </a:lnTo>
                  <a:lnTo>
                    <a:pt x="215" y="215"/>
                  </a:lnTo>
                  <a:lnTo>
                    <a:pt x="347" y="0"/>
                  </a:lnTo>
                  <a:close/>
                  <a:moveTo>
                    <a:pt x="92" y="66"/>
                  </a:moveTo>
                  <a:lnTo>
                    <a:pt x="16" y="66"/>
                  </a:lnTo>
                  <a:lnTo>
                    <a:pt x="66" y="148"/>
                  </a:lnTo>
                  <a:lnTo>
                    <a:pt x="0" y="250"/>
                  </a:lnTo>
                  <a:lnTo>
                    <a:pt x="75" y="250"/>
                  </a:lnTo>
                  <a:lnTo>
                    <a:pt x="141" y="148"/>
                  </a:lnTo>
                  <a:lnTo>
                    <a:pt x="92" y="66"/>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5" name="Freeform 1069"/>
            <p:cNvSpPr/>
            <p:nvPr/>
          </p:nvSpPr>
          <p:spPr bwMode="auto">
            <a:xfrm>
              <a:off x="5901603" y="7655559"/>
              <a:ext cx="124221" cy="123857"/>
            </a:xfrm>
            <a:custGeom>
              <a:avLst/>
              <a:gdLst>
                <a:gd name="T0" fmla="*/ 118 w 144"/>
                <a:gd name="T1" fmla="*/ 93 h 144"/>
                <a:gd name="T2" fmla="*/ 101 w 144"/>
                <a:gd name="T3" fmla="*/ 99 h 144"/>
                <a:gd name="T4" fmla="*/ 51 w 144"/>
                <a:gd name="T5" fmla="*/ 74 h 144"/>
                <a:gd name="T6" fmla="*/ 51 w 144"/>
                <a:gd name="T7" fmla="*/ 71 h 144"/>
                <a:gd name="T8" fmla="*/ 101 w 144"/>
                <a:gd name="T9" fmla="*/ 46 h 144"/>
                <a:gd name="T10" fmla="*/ 118 w 144"/>
                <a:gd name="T11" fmla="*/ 52 h 144"/>
                <a:gd name="T12" fmla="*/ 144 w 144"/>
                <a:gd name="T13" fmla="*/ 26 h 144"/>
                <a:gd name="T14" fmla="*/ 118 w 144"/>
                <a:gd name="T15" fmla="*/ 0 h 144"/>
                <a:gd name="T16" fmla="*/ 92 w 144"/>
                <a:gd name="T17" fmla="*/ 26 h 144"/>
                <a:gd name="T18" fmla="*/ 92 w 144"/>
                <a:gd name="T19" fmla="*/ 28 h 144"/>
                <a:gd name="T20" fmla="*/ 43 w 144"/>
                <a:gd name="T21" fmla="*/ 52 h 144"/>
                <a:gd name="T22" fmla="*/ 25 w 144"/>
                <a:gd name="T23" fmla="*/ 45 h 144"/>
                <a:gd name="T24" fmla="*/ 0 w 144"/>
                <a:gd name="T25" fmla="*/ 71 h 144"/>
                <a:gd name="T26" fmla="*/ 25 w 144"/>
                <a:gd name="T27" fmla="*/ 96 h 144"/>
                <a:gd name="T28" fmla="*/ 40 w 144"/>
                <a:gd name="T29" fmla="*/ 91 h 144"/>
                <a:gd name="T30" fmla="*/ 92 w 144"/>
                <a:gd name="T31" fmla="*/ 117 h 144"/>
                <a:gd name="T32" fmla="*/ 92 w 144"/>
                <a:gd name="T33" fmla="*/ 119 h 144"/>
                <a:gd name="T34" fmla="*/ 118 w 144"/>
                <a:gd name="T35" fmla="*/ 144 h 144"/>
                <a:gd name="T36" fmla="*/ 144 w 144"/>
                <a:gd name="T37" fmla="*/ 119 h 144"/>
                <a:gd name="T38" fmla="*/ 118 w 144"/>
                <a:gd name="T39" fmla="*/ 9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118" y="93"/>
                  </a:moveTo>
                  <a:cubicBezTo>
                    <a:pt x="111" y="93"/>
                    <a:pt x="105" y="95"/>
                    <a:pt x="101" y="99"/>
                  </a:cubicBezTo>
                  <a:cubicBezTo>
                    <a:pt x="51" y="74"/>
                    <a:pt x="51" y="74"/>
                    <a:pt x="51" y="74"/>
                  </a:cubicBezTo>
                  <a:cubicBezTo>
                    <a:pt x="51" y="73"/>
                    <a:pt x="51" y="72"/>
                    <a:pt x="51" y="71"/>
                  </a:cubicBezTo>
                  <a:cubicBezTo>
                    <a:pt x="101" y="46"/>
                    <a:pt x="101" y="46"/>
                    <a:pt x="101" y="46"/>
                  </a:cubicBezTo>
                  <a:cubicBezTo>
                    <a:pt x="106" y="49"/>
                    <a:pt x="111" y="52"/>
                    <a:pt x="118" y="52"/>
                  </a:cubicBezTo>
                  <a:cubicBezTo>
                    <a:pt x="132" y="52"/>
                    <a:pt x="144" y="40"/>
                    <a:pt x="144" y="26"/>
                  </a:cubicBezTo>
                  <a:cubicBezTo>
                    <a:pt x="144" y="12"/>
                    <a:pt x="132" y="0"/>
                    <a:pt x="118" y="0"/>
                  </a:cubicBezTo>
                  <a:cubicBezTo>
                    <a:pt x="104" y="0"/>
                    <a:pt x="92" y="12"/>
                    <a:pt x="92" y="26"/>
                  </a:cubicBezTo>
                  <a:cubicBezTo>
                    <a:pt x="92" y="27"/>
                    <a:pt x="92" y="27"/>
                    <a:pt x="92" y="28"/>
                  </a:cubicBezTo>
                  <a:cubicBezTo>
                    <a:pt x="43" y="52"/>
                    <a:pt x="43" y="52"/>
                    <a:pt x="43" y="52"/>
                  </a:cubicBezTo>
                  <a:cubicBezTo>
                    <a:pt x="38" y="48"/>
                    <a:pt x="32" y="45"/>
                    <a:pt x="25" y="45"/>
                  </a:cubicBezTo>
                  <a:cubicBezTo>
                    <a:pt x="11" y="45"/>
                    <a:pt x="0" y="57"/>
                    <a:pt x="0" y="71"/>
                  </a:cubicBezTo>
                  <a:cubicBezTo>
                    <a:pt x="0" y="85"/>
                    <a:pt x="11" y="96"/>
                    <a:pt x="25" y="96"/>
                  </a:cubicBezTo>
                  <a:cubicBezTo>
                    <a:pt x="31" y="96"/>
                    <a:pt x="36" y="95"/>
                    <a:pt x="40" y="91"/>
                  </a:cubicBezTo>
                  <a:cubicBezTo>
                    <a:pt x="92" y="117"/>
                    <a:pt x="92" y="117"/>
                    <a:pt x="92" y="117"/>
                  </a:cubicBezTo>
                  <a:cubicBezTo>
                    <a:pt x="92" y="118"/>
                    <a:pt x="92" y="118"/>
                    <a:pt x="92" y="119"/>
                  </a:cubicBezTo>
                  <a:cubicBezTo>
                    <a:pt x="92" y="133"/>
                    <a:pt x="104" y="144"/>
                    <a:pt x="118" y="144"/>
                  </a:cubicBezTo>
                  <a:cubicBezTo>
                    <a:pt x="132" y="144"/>
                    <a:pt x="144" y="133"/>
                    <a:pt x="144" y="119"/>
                  </a:cubicBezTo>
                  <a:cubicBezTo>
                    <a:pt x="144" y="104"/>
                    <a:pt x="132" y="93"/>
                    <a:pt x="118" y="9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6" name="Freeform 1070"/>
            <p:cNvSpPr/>
            <p:nvPr/>
          </p:nvSpPr>
          <p:spPr bwMode="auto">
            <a:xfrm>
              <a:off x="5605440" y="7926587"/>
              <a:ext cx="129321" cy="148264"/>
            </a:xfrm>
            <a:custGeom>
              <a:avLst/>
              <a:gdLst>
                <a:gd name="T0" fmla="*/ 177 w 355"/>
                <a:gd name="T1" fmla="*/ 0 h 407"/>
                <a:gd name="T2" fmla="*/ 0 w 355"/>
                <a:gd name="T3" fmla="*/ 407 h 407"/>
                <a:gd name="T4" fmla="*/ 154 w 355"/>
                <a:gd name="T5" fmla="*/ 407 h 407"/>
                <a:gd name="T6" fmla="*/ 154 w 355"/>
                <a:gd name="T7" fmla="*/ 326 h 407"/>
                <a:gd name="T8" fmla="*/ 102 w 355"/>
                <a:gd name="T9" fmla="*/ 296 h 407"/>
                <a:gd name="T10" fmla="*/ 111 w 355"/>
                <a:gd name="T11" fmla="*/ 279 h 407"/>
                <a:gd name="T12" fmla="*/ 154 w 355"/>
                <a:gd name="T13" fmla="*/ 303 h 407"/>
                <a:gd name="T14" fmla="*/ 154 w 355"/>
                <a:gd name="T15" fmla="*/ 232 h 407"/>
                <a:gd name="T16" fmla="*/ 201 w 355"/>
                <a:gd name="T17" fmla="*/ 232 h 407"/>
                <a:gd name="T18" fmla="*/ 201 w 355"/>
                <a:gd name="T19" fmla="*/ 274 h 407"/>
                <a:gd name="T20" fmla="*/ 229 w 355"/>
                <a:gd name="T21" fmla="*/ 258 h 407"/>
                <a:gd name="T22" fmla="*/ 239 w 355"/>
                <a:gd name="T23" fmla="*/ 274 h 407"/>
                <a:gd name="T24" fmla="*/ 201 w 355"/>
                <a:gd name="T25" fmla="*/ 298 h 407"/>
                <a:gd name="T26" fmla="*/ 201 w 355"/>
                <a:gd name="T27" fmla="*/ 326 h 407"/>
                <a:gd name="T28" fmla="*/ 258 w 355"/>
                <a:gd name="T29" fmla="*/ 293 h 407"/>
                <a:gd name="T30" fmla="*/ 267 w 355"/>
                <a:gd name="T31" fmla="*/ 310 h 407"/>
                <a:gd name="T32" fmla="*/ 201 w 355"/>
                <a:gd name="T33" fmla="*/ 348 h 407"/>
                <a:gd name="T34" fmla="*/ 201 w 355"/>
                <a:gd name="T35" fmla="*/ 407 h 407"/>
                <a:gd name="T36" fmla="*/ 355 w 355"/>
                <a:gd name="T37" fmla="*/ 407 h 407"/>
                <a:gd name="T38" fmla="*/ 177 w 355"/>
                <a:gd name="T3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5" h="407">
                  <a:moveTo>
                    <a:pt x="177" y="0"/>
                  </a:moveTo>
                  <a:lnTo>
                    <a:pt x="0" y="407"/>
                  </a:lnTo>
                  <a:lnTo>
                    <a:pt x="154" y="407"/>
                  </a:lnTo>
                  <a:lnTo>
                    <a:pt x="154" y="326"/>
                  </a:lnTo>
                  <a:lnTo>
                    <a:pt x="102" y="296"/>
                  </a:lnTo>
                  <a:lnTo>
                    <a:pt x="111" y="279"/>
                  </a:lnTo>
                  <a:lnTo>
                    <a:pt x="154" y="303"/>
                  </a:lnTo>
                  <a:lnTo>
                    <a:pt x="154" y="232"/>
                  </a:lnTo>
                  <a:lnTo>
                    <a:pt x="201" y="232"/>
                  </a:lnTo>
                  <a:lnTo>
                    <a:pt x="201" y="274"/>
                  </a:lnTo>
                  <a:lnTo>
                    <a:pt x="229" y="258"/>
                  </a:lnTo>
                  <a:lnTo>
                    <a:pt x="239" y="274"/>
                  </a:lnTo>
                  <a:lnTo>
                    <a:pt x="201" y="298"/>
                  </a:lnTo>
                  <a:lnTo>
                    <a:pt x="201" y="326"/>
                  </a:lnTo>
                  <a:lnTo>
                    <a:pt x="258" y="293"/>
                  </a:lnTo>
                  <a:lnTo>
                    <a:pt x="267" y="310"/>
                  </a:lnTo>
                  <a:lnTo>
                    <a:pt x="201" y="348"/>
                  </a:lnTo>
                  <a:lnTo>
                    <a:pt x="201" y="407"/>
                  </a:lnTo>
                  <a:lnTo>
                    <a:pt x="355" y="407"/>
                  </a:lnTo>
                  <a:lnTo>
                    <a:pt x="177" y="0"/>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7" name="Freeform 1071"/>
            <p:cNvSpPr/>
            <p:nvPr/>
          </p:nvSpPr>
          <p:spPr bwMode="auto">
            <a:xfrm>
              <a:off x="6176274" y="7717488"/>
              <a:ext cx="31328" cy="65571"/>
            </a:xfrm>
            <a:custGeom>
              <a:avLst/>
              <a:gdLst>
                <a:gd name="T0" fmla="*/ 0 w 36"/>
                <a:gd name="T1" fmla="*/ 33 h 76"/>
                <a:gd name="T2" fmla="*/ 36 w 36"/>
                <a:gd name="T3" fmla="*/ 76 h 76"/>
                <a:gd name="T4" fmla="*/ 36 w 36"/>
                <a:gd name="T5" fmla="*/ 0 h 76"/>
                <a:gd name="T6" fmla="*/ 0 w 36"/>
                <a:gd name="T7" fmla="*/ 33 h 76"/>
              </a:gdLst>
              <a:ahLst/>
              <a:cxnLst>
                <a:cxn ang="0">
                  <a:pos x="T0" y="T1"/>
                </a:cxn>
                <a:cxn ang="0">
                  <a:pos x="T2" y="T3"/>
                </a:cxn>
                <a:cxn ang="0">
                  <a:pos x="T4" y="T5"/>
                </a:cxn>
                <a:cxn ang="0">
                  <a:pos x="T6" y="T7"/>
                </a:cxn>
              </a:cxnLst>
              <a:rect l="0" t="0" r="r" b="b"/>
              <a:pathLst>
                <a:path w="36" h="76">
                  <a:moveTo>
                    <a:pt x="0" y="33"/>
                  </a:moveTo>
                  <a:cubicBezTo>
                    <a:pt x="7" y="51"/>
                    <a:pt x="20" y="66"/>
                    <a:pt x="36" y="76"/>
                  </a:cubicBezTo>
                  <a:cubicBezTo>
                    <a:pt x="36" y="0"/>
                    <a:pt x="36" y="0"/>
                    <a:pt x="36" y="0"/>
                  </a:cubicBezTo>
                  <a:cubicBezTo>
                    <a:pt x="33" y="3"/>
                    <a:pt x="1" y="32"/>
                    <a:pt x="0" y="3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8" name="Freeform 1072"/>
            <p:cNvSpPr/>
            <p:nvPr/>
          </p:nvSpPr>
          <p:spPr bwMode="auto">
            <a:xfrm>
              <a:off x="6215981" y="7751002"/>
              <a:ext cx="99085" cy="42257"/>
            </a:xfrm>
            <a:custGeom>
              <a:avLst/>
              <a:gdLst>
                <a:gd name="T0" fmla="*/ 0 w 115"/>
                <a:gd name="T1" fmla="*/ 0 h 49"/>
                <a:gd name="T2" fmla="*/ 0 w 115"/>
                <a:gd name="T3" fmla="*/ 42 h 49"/>
                <a:gd name="T4" fmla="*/ 28 w 115"/>
                <a:gd name="T5" fmla="*/ 49 h 49"/>
                <a:gd name="T6" fmla="*/ 44 w 115"/>
                <a:gd name="T7" fmla="*/ 49 h 49"/>
                <a:gd name="T8" fmla="*/ 115 w 115"/>
                <a:gd name="T9" fmla="*/ 0 h 49"/>
                <a:gd name="T10" fmla="*/ 0 w 115"/>
                <a:gd name="T11" fmla="*/ 0 h 49"/>
              </a:gdLst>
              <a:ahLst/>
              <a:cxnLst>
                <a:cxn ang="0">
                  <a:pos x="T0" y="T1"/>
                </a:cxn>
                <a:cxn ang="0">
                  <a:pos x="T2" y="T3"/>
                </a:cxn>
                <a:cxn ang="0">
                  <a:pos x="T4" y="T5"/>
                </a:cxn>
                <a:cxn ang="0">
                  <a:pos x="T6" y="T7"/>
                </a:cxn>
                <a:cxn ang="0">
                  <a:pos x="T8" y="T9"/>
                </a:cxn>
                <a:cxn ang="0">
                  <a:pos x="T10" y="T11"/>
                </a:cxn>
              </a:cxnLst>
              <a:rect l="0" t="0" r="r" b="b"/>
              <a:pathLst>
                <a:path w="115" h="49">
                  <a:moveTo>
                    <a:pt x="0" y="0"/>
                  </a:moveTo>
                  <a:cubicBezTo>
                    <a:pt x="0" y="2"/>
                    <a:pt x="0" y="41"/>
                    <a:pt x="0" y="42"/>
                  </a:cubicBezTo>
                  <a:cubicBezTo>
                    <a:pt x="9" y="46"/>
                    <a:pt x="18" y="48"/>
                    <a:pt x="28" y="49"/>
                  </a:cubicBezTo>
                  <a:cubicBezTo>
                    <a:pt x="44" y="49"/>
                    <a:pt x="44" y="49"/>
                    <a:pt x="44" y="49"/>
                  </a:cubicBezTo>
                  <a:cubicBezTo>
                    <a:pt x="74" y="46"/>
                    <a:pt x="101" y="28"/>
                    <a:pt x="115" y="0"/>
                  </a:cubicBezTo>
                  <a:cubicBezTo>
                    <a:pt x="112" y="0"/>
                    <a:pt x="2" y="0"/>
                    <a:pt x="0"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09" name="Freeform 1073"/>
            <p:cNvSpPr/>
            <p:nvPr/>
          </p:nvSpPr>
          <p:spPr bwMode="auto">
            <a:xfrm>
              <a:off x="6285923" y="7653738"/>
              <a:ext cx="36793" cy="89614"/>
            </a:xfrm>
            <a:custGeom>
              <a:avLst/>
              <a:gdLst>
                <a:gd name="T0" fmla="*/ 0 w 43"/>
                <a:gd name="T1" fmla="*/ 0 h 104"/>
                <a:gd name="T2" fmla="*/ 0 w 43"/>
                <a:gd name="T3" fmla="*/ 104 h 104"/>
                <a:gd name="T4" fmla="*/ 38 w 43"/>
                <a:gd name="T5" fmla="*/ 104 h 104"/>
                <a:gd name="T6" fmla="*/ 43 w 43"/>
                <a:gd name="T7" fmla="*/ 75 h 104"/>
                <a:gd name="T8" fmla="*/ 0 w 43"/>
                <a:gd name="T9" fmla="*/ 0 h 104"/>
              </a:gdLst>
              <a:ahLst/>
              <a:cxnLst>
                <a:cxn ang="0">
                  <a:pos x="T0" y="T1"/>
                </a:cxn>
                <a:cxn ang="0">
                  <a:pos x="T2" y="T3"/>
                </a:cxn>
                <a:cxn ang="0">
                  <a:pos x="T4" y="T5"/>
                </a:cxn>
                <a:cxn ang="0">
                  <a:pos x="T6" y="T7"/>
                </a:cxn>
                <a:cxn ang="0">
                  <a:pos x="T8" y="T9"/>
                </a:cxn>
              </a:cxnLst>
              <a:rect l="0" t="0" r="r" b="b"/>
              <a:pathLst>
                <a:path w="43" h="104">
                  <a:moveTo>
                    <a:pt x="0" y="0"/>
                  </a:moveTo>
                  <a:cubicBezTo>
                    <a:pt x="0" y="104"/>
                    <a:pt x="0" y="104"/>
                    <a:pt x="0" y="104"/>
                  </a:cubicBezTo>
                  <a:cubicBezTo>
                    <a:pt x="38" y="104"/>
                    <a:pt x="38" y="104"/>
                    <a:pt x="38" y="104"/>
                  </a:cubicBezTo>
                  <a:cubicBezTo>
                    <a:pt x="41" y="94"/>
                    <a:pt x="43" y="84"/>
                    <a:pt x="43" y="75"/>
                  </a:cubicBezTo>
                  <a:cubicBezTo>
                    <a:pt x="43" y="44"/>
                    <a:pt x="26" y="15"/>
                    <a:pt x="0"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0" name="Freeform 1074"/>
            <p:cNvSpPr/>
            <p:nvPr/>
          </p:nvSpPr>
          <p:spPr bwMode="auto">
            <a:xfrm>
              <a:off x="6220352" y="7642809"/>
              <a:ext cx="57557" cy="56464"/>
            </a:xfrm>
            <a:custGeom>
              <a:avLst/>
              <a:gdLst>
                <a:gd name="T0" fmla="*/ 31 w 67"/>
                <a:gd name="T1" fmla="*/ 0 h 66"/>
                <a:gd name="T2" fmla="*/ 0 w 67"/>
                <a:gd name="T3" fmla="*/ 5 h 66"/>
                <a:gd name="T4" fmla="*/ 67 w 67"/>
                <a:gd name="T5" fmla="*/ 66 h 66"/>
                <a:gd name="T6" fmla="*/ 67 w 67"/>
                <a:gd name="T7" fmla="*/ 7 h 66"/>
                <a:gd name="T8" fmla="*/ 31 w 67"/>
                <a:gd name="T9" fmla="*/ 0 h 66"/>
              </a:gdLst>
              <a:ahLst/>
              <a:cxnLst>
                <a:cxn ang="0">
                  <a:pos x="T0" y="T1"/>
                </a:cxn>
                <a:cxn ang="0">
                  <a:pos x="T2" y="T3"/>
                </a:cxn>
                <a:cxn ang="0">
                  <a:pos x="T4" y="T5"/>
                </a:cxn>
                <a:cxn ang="0">
                  <a:pos x="T6" y="T7"/>
                </a:cxn>
                <a:cxn ang="0">
                  <a:pos x="T8" y="T9"/>
                </a:cxn>
              </a:cxnLst>
              <a:rect l="0" t="0" r="r" b="b"/>
              <a:pathLst>
                <a:path w="67" h="66">
                  <a:moveTo>
                    <a:pt x="31" y="0"/>
                  </a:moveTo>
                  <a:cubicBezTo>
                    <a:pt x="20" y="0"/>
                    <a:pt x="10" y="2"/>
                    <a:pt x="0" y="5"/>
                  </a:cubicBezTo>
                  <a:cubicBezTo>
                    <a:pt x="2" y="7"/>
                    <a:pt x="64" y="63"/>
                    <a:pt x="67" y="66"/>
                  </a:cubicBezTo>
                  <a:cubicBezTo>
                    <a:pt x="67" y="7"/>
                    <a:pt x="67" y="7"/>
                    <a:pt x="67" y="7"/>
                  </a:cubicBezTo>
                  <a:cubicBezTo>
                    <a:pt x="56" y="2"/>
                    <a:pt x="43" y="0"/>
                    <a:pt x="31"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1" name="Freeform 1075"/>
            <p:cNvSpPr/>
            <p:nvPr/>
          </p:nvSpPr>
          <p:spPr bwMode="auto">
            <a:xfrm>
              <a:off x="6171174" y="7650459"/>
              <a:ext cx="69943" cy="86700"/>
            </a:xfrm>
            <a:custGeom>
              <a:avLst/>
              <a:gdLst>
                <a:gd name="T0" fmla="*/ 48 w 81"/>
                <a:gd name="T1" fmla="*/ 0 h 101"/>
                <a:gd name="T2" fmla="*/ 0 w 81"/>
                <a:gd name="T3" fmla="*/ 79 h 101"/>
                <a:gd name="T4" fmla="*/ 3 w 81"/>
                <a:gd name="T5" fmla="*/ 101 h 101"/>
                <a:gd name="T6" fmla="*/ 81 w 81"/>
                <a:gd name="T7" fmla="*/ 31 h 101"/>
                <a:gd name="T8" fmla="*/ 48 w 81"/>
                <a:gd name="T9" fmla="*/ 0 h 101"/>
              </a:gdLst>
              <a:ahLst/>
              <a:cxnLst>
                <a:cxn ang="0">
                  <a:pos x="T0" y="T1"/>
                </a:cxn>
                <a:cxn ang="0">
                  <a:pos x="T2" y="T3"/>
                </a:cxn>
                <a:cxn ang="0">
                  <a:pos x="T4" y="T5"/>
                </a:cxn>
                <a:cxn ang="0">
                  <a:pos x="T6" y="T7"/>
                </a:cxn>
                <a:cxn ang="0">
                  <a:pos x="T8" y="T9"/>
                </a:cxn>
              </a:cxnLst>
              <a:rect l="0" t="0" r="r" b="b"/>
              <a:pathLst>
                <a:path w="81" h="101">
                  <a:moveTo>
                    <a:pt x="48" y="0"/>
                  </a:moveTo>
                  <a:cubicBezTo>
                    <a:pt x="18" y="16"/>
                    <a:pt x="0" y="45"/>
                    <a:pt x="0" y="79"/>
                  </a:cubicBezTo>
                  <a:cubicBezTo>
                    <a:pt x="0" y="86"/>
                    <a:pt x="1" y="94"/>
                    <a:pt x="3" y="101"/>
                  </a:cubicBezTo>
                  <a:cubicBezTo>
                    <a:pt x="5" y="99"/>
                    <a:pt x="79" y="32"/>
                    <a:pt x="81" y="31"/>
                  </a:cubicBezTo>
                  <a:cubicBezTo>
                    <a:pt x="79" y="29"/>
                    <a:pt x="49" y="1"/>
                    <a:pt x="48"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2" name="Freeform 1076"/>
            <p:cNvSpPr>
              <a:spLocks noEditPoints="1"/>
            </p:cNvSpPr>
            <p:nvPr/>
          </p:nvSpPr>
          <p:spPr bwMode="auto">
            <a:xfrm>
              <a:off x="5596697" y="7672681"/>
              <a:ext cx="145714" cy="90343"/>
            </a:xfrm>
            <a:custGeom>
              <a:avLst/>
              <a:gdLst>
                <a:gd name="T0" fmla="*/ 70 w 169"/>
                <a:gd name="T1" fmla="*/ 49 h 105"/>
                <a:gd name="T2" fmla="*/ 78 w 169"/>
                <a:gd name="T3" fmla="*/ 43 h 105"/>
                <a:gd name="T4" fmla="*/ 83 w 169"/>
                <a:gd name="T5" fmla="*/ 27 h 105"/>
                <a:gd name="T6" fmla="*/ 78 w 169"/>
                <a:gd name="T7" fmla="*/ 11 h 105"/>
                <a:gd name="T8" fmla="*/ 51 w 169"/>
                <a:gd name="T9" fmla="*/ 0 h 105"/>
                <a:gd name="T10" fmla="*/ 0 w 169"/>
                <a:gd name="T11" fmla="*/ 0 h 105"/>
                <a:gd name="T12" fmla="*/ 0 w 169"/>
                <a:gd name="T13" fmla="*/ 105 h 105"/>
                <a:gd name="T14" fmla="*/ 47 w 169"/>
                <a:gd name="T15" fmla="*/ 105 h 105"/>
                <a:gd name="T16" fmla="*/ 62 w 169"/>
                <a:gd name="T17" fmla="*/ 104 h 105"/>
                <a:gd name="T18" fmla="*/ 74 w 169"/>
                <a:gd name="T19" fmla="*/ 98 h 105"/>
                <a:gd name="T20" fmla="*/ 82 w 169"/>
                <a:gd name="T21" fmla="*/ 90 h 105"/>
                <a:gd name="T22" fmla="*/ 86 w 169"/>
                <a:gd name="T23" fmla="*/ 73 h 105"/>
                <a:gd name="T24" fmla="*/ 82 w 169"/>
                <a:gd name="T25" fmla="*/ 58 h 105"/>
                <a:gd name="T26" fmla="*/ 70 w 169"/>
                <a:gd name="T27" fmla="*/ 49 h 105"/>
                <a:gd name="T28" fmla="*/ 24 w 169"/>
                <a:gd name="T29" fmla="*/ 18 h 105"/>
                <a:gd name="T30" fmla="*/ 44 w 169"/>
                <a:gd name="T31" fmla="*/ 18 h 105"/>
                <a:gd name="T32" fmla="*/ 56 w 169"/>
                <a:gd name="T33" fmla="*/ 20 h 105"/>
                <a:gd name="T34" fmla="*/ 62 w 169"/>
                <a:gd name="T35" fmla="*/ 29 h 105"/>
                <a:gd name="T36" fmla="*/ 58 w 169"/>
                <a:gd name="T37" fmla="*/ 39 h 105"/>
                <a:gd name="T38" fmla="*/ 47 w 169"/>
                <a:gd name="T39" fmla="*/ 41 h 105"/>
                <a:gd name="T40" fmla="*/ 24 w 169"/>
                <a:gd name="T41" fmla="*/ 41 h 105"/>
                <a:gd name="T42" fmla="*/ 24 w 169"/>
                <a:gd name="T43" fmla="*/ 18 h 105"/>
                <a:gd name="T44" fmla="*/ 57 w 169"/>
                <a:gd name="T45" fmla="*/ 85 h 105"/>
                <a:gd name="T46" fmla="*/ 47 w 169"/>
                <a:gd name="T47" fmla="*/ 87 h 105"/>
                <a:gd name="T48" fmla="*/ 24 w 169"/>
                <a:gd name="T49" fmla="*/ 87 h 105"/>
                <a:gd name="T50" fmla="*/ 24 w 169"/>
                <a:gd name="T51" fmla="*/ 59 h 105"/>
                <a:gd name="T52" fmla="*/ 47 w 169"/>
                <a:gd name="T53" fmla="*/ 59 h 105"/>
                <a:gd name="T54" fmla="*/ 57 w 169"/>
                <a:gd name="T55" fmla="*/ 60 h 105"/>
                <a:gd name="T56" fmla="*/ 64 w 169"/>
                <a:gd name="T57" fmla="*/ 72 h 105"/>
                <a:gd name="T58" fmla="*/ 57 w 169"/>
                <a:gd name="T59" fmla="*/ 85 h 105"/>
                <a:gd name="T60" fmla="*/ 169 w 169"/>
                <a:gd name="T61" fmla="*/ 55 h 105"/>
                <a:gd name="T62" fmla="*/ 163 w 169"/>
                <a:gd name="T63" fmla="*/ 39 h 105"/>
                <a:gd name="T64" fmla="*/ 150 w 169"/>
                <a:gd name="T65" fmla="*/ 28 h 105"/>
                <a:gd name="T66" fmla="*/ 132 w 169"/>
                <a:gd name="T67" fmla="*/ 24 h 105"/>
                <a:gd name="T68" fmla="*/ 105 w 169"/>
                <a:gd name="T69" fmla="*/ 35 h 105"/>
                <a:gd name="T70" fmla="*/ 94 w 169"/>
                <a:gd name="T71" fmla="*/ 65 h 105"/>
                <a:gd name="T72" fmla="*/ 106 w 169"/>
                <a:gd name="T73" fmla="*/ 95 h 105"/>
                <a:gd name="T74" fmla="*/ 133 w 169"/>
                <a:gd name="T75" fmla="*/ 104 h 105"/>
                <a:gd name="T76" fmla="*/ 161 w 169"/>
                <a:gd name="T77" fmla="*/ 93 h 105"/>
                <a:gd name="T78" fmla="*/ 168 w 169"/>
                <a:gd name="T79" fmla="*/ 80 h 105"/>
                <a:gd name="T80" fmla="*/ 148 w 169"/>
                <a:gd name="T81" fmla="*/ 80 h 105"/>
                <a:gd name="T82" fmla="*/ 144 w 169"/>
                <a:gd name="T83" fmla="*/ 85 h 105"/>
                <a:gd name="T84" fmla="*/ 133 w 169"/>
                <a:gd name="T85" fmla="*/ 88 h 105"/>
                <a:gd name="T86" fmla="*/ 122 w 169"/>
                <a:gd name="T87" fmla="*/ 85 h 105"/>
                <a:gd name="T88" fmla="*/ 114 w 169"/>
                <a:gd name="T89" fmla="*/ 70 h 105"/>
                <a:gd name="T90" fmla="*/ 169 w 169"/>
                <a:gd name="T91" fmla="*/ 70 h 105"/>
                <a:gd name="T92" fmla="*/ 169 w 169"/>
                <a:gd name="T93" fmla="*/ 55 h 105"/>
                <a:gd name="T94" fmla="*/ 115 w 169"/>
                <a:gd name="T95" fmla="*/ 57 h 105"/>
                <a:gd name="T96" fmla="*/ 120 w 169"/>
                <a:gd name="T97" fmla="*/ 45 h 105"/>
                <a:gd name="T98" fmla="*/ 132 w 169"/>
                <a:gd name="T99" fmla="*/ 41 h 105"/>
                <a:gd name="T100" fmla="*/ 143 w 169"/>
                <a:gd name="T101" fmla="*/ 45 h 105"/>
                <a:gd name="T102" fmla="*/ 149 w 169"/>
                <a:gd name="T103" fmla="*/ 57 h 105"/>
                <a:gd name="T104" fmla="*/ 115 w 169"/>
                <a:gd name="T105" fmla="*/ 57 h 105"/>
                <a:gd name="T106" fmla="*/ 153 w 169"/>
                <a:gd name="T107" fmla="*/ 4 h 105"/>
                <a:gd name="T108" fmla="*/ 110 w 169"/>
                <a:gd name="T109" fmla="*/ 4 h 105"/>
                <a:gd name="T110" fmla="*/ 110 w 169"/>
                <a:gd name="T111" fmla="*/ 15 h 105"/>
                <a:gd name="T112" fmla="*/ 153 w 169"/>
                <a:gd name="T113" fmla="*/ 15 h 105"/>
                <a:gd name="T114" fmla="*/ 153 w 169"/>
                <a:gd name="T115"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 h="105">
                  <a:moveTo>
                    <a:pt x="70" y="49"/>
                  </a:moveTo>
                  <a:cubicBezTo>
                    <a:pt x="74" y="47"/>
                    <a:pt x="76" y="45"/>
                    <a:pt x="78" y="43"/>
                  </a:cubicBezTo>
                  <a:cubicBezTo>
                    <a:pt x="81" y="39"/>
                    <a:pt x="83" y="34"/>
                    <a:pt x="83" y="27"/>
                  </a:cubicBezTo>
                  <a:cubicBezTo>
                    <a:pt x="83" y="21"/>
                    <a:pt x="81" y="16"/>
                    <a:pt x="78" y="11"/>
                  </a:cubicBezTo>
                  <a:cubicBezTo>
                    <a:pt x="73" y="4"/>
                    <a:pt x="64" y="0"/>
                    <a:pt x="51" y="0"/>
                  </a:cubicBezTo>
                  <a:cubicBezTo>
                    <a:pt x="0" y="0"/>
                    <a:pt x="0" y="0"/>
                    <a:pt x="0" y="0"/>
                  </a:cubicBezTo>
                  <a:cubicBezTo>
                    <a:pt x="0" y="105"/>
                    <a:pt x="0" y="105"/>
                    <a:pt x="0" y="105"/>
                  </a:cubicBezTo>
                  <a:cubicBezTo>
                    <a:pt x="47" y="105"/>
                    <a:pt x="47" y="105"/>
                    <a:pt x="47" y="105"/>
                  </a:cubicBezTo>
                  <a:cubicBezTo>
                    <a:pt x="53" y="105"/>
                    <a:pt x="58" y="105"/>
                    <a:pt x="62" y="104"/>
                  </a:cubicBezTo>
                  <a:cubicBezTo>
                    <a:pt x="67" y="103"/>
                    <a:pt x="71" y="101"/>
                    <a:pt x="74" y="98"/>
                  </a:cubicBezTo>
                  <a:cubicBezTo>
                    <a:pt x="77" y="96"/>
                    <a:pt x="80" y="93"/>
                    <a:pt x="82" y="90"/>
                  </a:cubicBezTo>
                  <a:cubicBezTo>
                    <a:pt x="85" y="85"/>
                    <a:pt x="86" y="79"/>
                    <a:pt x="86" y="73"/>
                  </a:cubicBezTo>
                  <a:cubicBezTo>
                    <a:pt x="86" y="67"/>
                    <a:pt x="85" y="62"/>
                    <a:pt x="82" y="58"/>
                  </a:cubicBezTo>
                  <a:cubicBezTo>
                    <a:pt x="80" y="54"/>
                    <a:pt x="75" y="51"/>
                    <a:pt x="70" y="49"/>
                  </a:cubicBezTo>
                  <a:close/>
                  <a:moveTo>
                    <a:pt x="24" y="18"/>
                  </a:moveTo>
                  <a:cubicBezTo>
                    <a:pt x="44" y="18"/>
                    <a:pt x="44" y="18"/>
                    <a:pt x="44" y="18"/>
                  </a:cubicBezTo>
                  <a:cubicBezTo>
                    <a:pt x="49" y="18"/>
                    <a:pt x="53" y="19"/>
                    <a:pt x="56" y="20"/>
                  </a:cubicBezTo>
                  <a:cubicBezTo>
                    <a:pt x="60" y="21"/>
                    <a:pt x="62" y="25"/>
                    <a:pt x="62" y="29"/>
                  </a:cubicBezTo>
                  <a:cubicBezTo>
                    <a:pt x="62" y="34"/>
                    <a:pt x="61" y="37"/>
                    <a:pt x="58" y="39"/>
                  </a:cubicBezTo>
                  <a:cubicBezTo>
                    <a:pt x="55" y="40"/>
                    <a:pt x="51" y="41"/>
                    <a:pt x="47" y="41"/>
                  </a:cubicBezTo>
                  <a:cubicBezTo>
                    <a:pt x="24" y="41"/>
                    <a:pt x="24" y="41"/>
                    <a:pt x="24" y="41"/>
                  </a:cubicBezTo>
                  <a:lnTo>
                    <a:pt x="24" y="18"/>
                  </a:lnTo>
                  <a:close/>
                  <a:moveTo>
                    <a:pt x="57" y="85"/>
                  </a:moveTo>
                  <a:cubicBezTo>
                    <a:pt x="55" y="86"/>
                    <a:pt x="51" y="87"/>
                    <a:pt x="47" y="87"/>
                  </a:cubicBezTo>
                  <a:cubicBezTo>
                    <a:pt x="24" y="87"/>
                    <a:pt x="24" y="87"/>
                    <a:pt x="24" y="87"/>
                  </a:cubicBezTo>
                  <a:cubicBezTo>
                    <a:pt x="24" y="59"/>
                    <a:pt x="24" y="59"/>
                    <a:pt x="24" y="59"/>
                  </a:cubicBezTo>
                  <a:cubicBezTo>
                    <a:pt x="47" y="59"/>
                    <a:pt x="47" y="59"/>
                    <a:pt x="47" y="59"/>
                  </a:cubicBezTo>
                  <a:cubicBezTo>
                    <a:pt x="51" y="59"/>
                    <a:pt x="55" y="59"/>
                    <a:pt x="57" y="60"/>
                  </a:cubicBezTo>
                  <a:cubicBezTo>
                    <a:pt x="62" y="63"/>
                    <a:pt x="64" y="66"/>
                    <a:pt x="64" y="72"/>
                  </a:cubicBezTo>
                  <a:cubicBezTo>
                    <a:pt x="64" y="78"/>
                    <a:pt x="62" y="83"/>
                    <a:pt x="57" y="85"/>
                  </a:cubicBezTo>
                  <a:close/>
                  <a:moveTo>
                    <a:pt x="169" y="55"/>
                  </a:moveTo>
                  <a:cubicBezTo>
                    <a:pt x="168" y="49"/>
                    <a:pt x="166" y="44"/>
                    <a:pt x="163" y="39"/>
                  </a:cubicBezTo>
                  <a:cubicBezTo>
                    <a:pt x="159" y="34"/>
                    <a:pt x="155" y="30"/>
                    <a:pt x="150" y="28"/>
                  </a:cubicBezTo>
                  <a:cubicBezTo>
                    <a:pt x="144" y="26"/>
                    <a:pt x="138" y="24"/>
                    <a:pt x="132" y="24"/>
                  </a:cubicBezTo>
                  <a:cubicBezTo>
                    <a:pt x="121" y="24"/>
                    <a:pt x="112" y="28"/>
                    <a:pt x="105" y="35"/>
                  </a:cubicBezTo>
                  <a:cubicBezTo>
                    <a:pt x="98" y="42"/>
                    <a:pt x="94" y="52"/>
                    <a:pt x="94" y="65"/>
                  </a:cubicBezTo>
                  <a:cubicBezTo>
                    <a:pt x="94" y="79"/>
                    <a:pt x="98" y="89"/>
                    <a:pt x="106" y="95"/>
                  </a:cubicBezTo>
                  <a:cubicBezTo>
                    <a:pt x="114" y="101"/>
                    <a:pt x="122" y="104"/>
                    <a:pt x="133" y="104"/>
                  </a:cubicBezTo>
                  <a:cubicBezTo>
                    <a:pt x="145" y="104"/>
                    <a:pt x="154" y="101"/>
                    <a:pt x="161" y="93"/>
                  </a:cubicBezTo>
                  <a:cubicBezTo>
                    <a:pt x="165" y="89"/>
                    <a:pt x="168" y="84"/>
                    <a:pt x="168" y="80"/>
                  </a:cubicBezTo>
                  <a:cubicBezTo>
                    <a:pt x="148" y="80"/>
                    <a:pt x="148" y="80"/>
                    <a:pt x="148" y="80"/>
                  </a:cubicBezTo>
                  <a:cubicBezTo>
                    <a:pt x="147" y="82"/>
                    <a:pt x="146" y="84"/>
                    <a:pt x="144" y="85"/>
                  </a:cubicBezTo>
                  <a:cubicBezTo>
                    <a:pt x="141" y="87"/>
                    <a:pt x="138" y="88"/>
                    <a:pt x="133" y="88"/>
                  </a:cubicBezTo>
                  <a:cubicBezTo>
                    <a:pt x="129" y="88"/>
                    <a:pt x="125" y="87"/>
                    <a:pt x="122" y="85"/>
                  </a:cubicBezTo>
                  <a:cubicBezTo>
                    <a:pt x="117" y="82"/>
                    <a:pt x="115" y="77"/>
                    <a:pt x="114" y="70"/>
                  </a:cubicBezTo>
                  <a:cubicBezTo>
                    <a:pt x="169" y="70"/>
                    <a:pt x="169" y="70"/>
                    <a:pt x="169" y="70"/>
                  </a:cubicBezTo>
                  <a:cubicBezTo>
                    <a:pt x="169" y="63"/>
                    <a:pt x="169" y="58"/>
                    <a:pt x="169" y="55"/>
                  </a:cubicBezTo>
                  <a:close/>
                  <a:moveTo>
                    <a:pt x="115" y="57"/>
                  </a:moveTo>
                  <a:cubicBezTo>
                    <a:pt x="116" y="52"/>
                    <a:pt x="117" y="48"/>
                    <a:pt x="120" y="45"/>
                  </a:cubicBezTo>
                  <a:cubicBezTo>
                    <a:pt x="123" y="42"/>
                    <a:pt x="127" y="41"/>
                    <a:pt x="132" y="41"/>
                  </a:cubicBezTo>
                  <a:cubicBezTo>
                    <a:pt x="136" y="41"/>
                    <a:pt x="140" y="42"/>
                    <a:pt x="143" y="45"/>
                  </a:cubicBezTo>
                  <a:cubicBezTo>
                    <a:pt x="147" y="47"/>
                    <a:pt x="148" y="51"/>
                    <a:pt x="149" y="57"/>
                  </a:cubicBezTo>
                  <a:lnTo>
                    <a:pt x="115" y="57"/>
                  </a:lnTo>
                  <a:close/>
                  <a:moveTo>
                    <a:pt x="153" y="4"/>
                  </a:moveTo>
                  <a:cubicBezTo>
                    <a:pt x="110" y="4"/>
                    <a:pt x="110" y="4"/>
                    <a:pt x="110" y="4"/>
                  </a:cubicBezTo>
                  <a:cubicBezTo>
                    <a:pt x="110" y="15"/>
                    <a:pt x="110" y="15"/>
                    <a:pt x="110" y="15"/>
                  </a:cubicBezTo>
                  <a:cubicBezTo>
                    <a:pt x="153" y="15"/>
                    <a:pt x="153" y="15"/>
                    <a:pt x="153" y="15"/>
                  </a:cubicBezTo>
                  <a:lnTo>
                    <a:pt x="153" y="4"/>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3" name="Oval 1077"/>
            <p:cNvSpPr>
              <a:spLocks noChangeArrowheads="1"/>
            </p:cNvSpPr>
            <p:nvPr/>
          </p:nvSpPr>
          <p:spPr bwMode="auto">
            <a:xfrm>
              <a:off x="6468430" y="7688345"/>
              <a:ext cx="59378" cy="59378"/>
            </a:xfrm>
            <a:prstGeom prst="ellipse">
              <a:avLst/>
            </a:pr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4" name="Oval 1078"/>
            <p:cNvSpPr>
              <a:spLocks noChangeArrowheads="1"/>
            </p:cNvSpPr>
            <p:nvPr/>
          </p:nvSpPr>
          <p:spPr bwMode="auto">
            <a:xfrm>
              <a:off x="6546022" y="7688345"/>
              <a:ext cx="59378" cy="59378"/>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5" name="Freeform 1079"/>
            <p:cNvSpPr>
              <a:spLocks noEditPoints="1"/>
            </p:cNvSpPr>
            <p:nvPr/>
          </p:nvSpPr>
          <p:spPr bwMode="auto">
            <a:xfrm>
              <a:off x="5312555" y="7944801"/>
              <a:ext cx="144621" cy="111107"/>
            </a:xfrm>
            <a:custGeom>
              <a:avLst/>
              <a:gdLst>
                <a:gd name="T0" fmla="*/ 140 w 168"/>
                <a:gd name="T1" fmla="*/ 68 h 129"/>
                <a:gd name="T2" fmla="*/ 140 w 168"/>
                <a:gd name="T3" fmla="*/ 92 h 129"/>
                <a:gd name="T4" fmla="*/ 131 w 168"/>
                <a:gd name="T5" fmla="*/ 101 h 129"/>
                <a:gd name="T6" fmla="*/ 122 w 168"/>
                <a:gd name="T7" fmla="*/ 92 h 129"/>
                <a:gd name="T8" fmla="*/ 122 w 168"/>
                <a:gd name="T9" fmla="*/ 69 h 129"/>
                <a:gd name="T10" fmla="*/ 105 w 168"/>
                <a:gd name="T11" fmla="*/ 74 h 129"/>
                <a:gd name="T12" fmla="*/ 93 w 168"/>
                <a:gd name="T13" fmla="*/ 68 h 129"/>
                <a:gd name="T14" fmla="*/ 93 w 168"/>
                <a:gd name="T15" fmla="*/ 92 h 129"/>
                <a:gd name="T16" fmla="*/ 131 w 168"/>
                <a:gd name="T17" fmla="*/ 129 h 129"/>
                <a:gd name="T18" fmla="*/ 168 w 168"/>
                <a:gd name="T19" fmla="*/ 92 h 129"/>
                <a:gd name="T20" fmla="*/ 168 w 168"/>
                <a:gd name="T21" fmla="*/ 68 h 129"/>
                <a:gd name="T22" fmla="*/ 140 w 168"/>
                <a:gd name="T23" fmla="*/ 68 h 129"/>
                <a:gd name="T24" fmla="*/ 93 w 168"/>
                <a:gd name="T25" fmla="*/ 49 h 129"/>
                <a:gd name="T26" fmla="*/ 105 w 168"/>
                <a:gd name="T27" fmla="*/ 54 h 129"/>
                <a:gd name="T28" fmla="*/ 122 w 168"/>
                <a:gd name="T29" fmla="*/ 49 h 129"/>
                <a:gd name="T30" fmla="*/ 122 w 168"/>
                <a:gd name="T31" fmla="*/ 37 h 129"/>
                <a:gd name="T32" fmla="*/ 84 w 168"/>
                <a:gd name="T33" fmla="*/ 0 h 129"/>
                <a:gd name="T34" fmla="*/ 46 w 168"/>
                <a:gd name="T35" fmla="*/ 37 h 129"/>
                <a:gd name="T36" fmla="*/ 46 w 168"/>
                <a:gd name="T37" fmla="*/ 91 h 129"/>
                <a:gd name="T38" fmla="*/ 37 w 168"/>
                <a:gd name="T39" fmla="*/ 100 h 129"/>
                <a:gd name="T40" fmla="*/ 29 w 168"/>
                <a:gd name="T41" fmla="*/ 91 h 129"/>
                <a:gd name="T42" fmla="*/ 29 w 168"/>
                <a:gd name="T43" fmla="*/ 68 h 129"/>
                <a:gd name="T44" fmla="*/ 0 w 168"/>
                <a:gd name="T45" fmla="*/ 68 h 129"/>
                <a:gd name="T46" fmla="*/ 0 w 168"/>
                <a:gd name="T47" fmla="*/ 92 h 129"/>
                <a:gd name="T48" fmla="*/ 37 w 168"/>
                <a:gd name="T49" fmla="*/ 129 h 129"/>
                <a:gd name="T50" fmla="*/ 75 w 168"/>
                <a:gd name="T51" fmla="*/ 92 h 129"/>
                <a:gd name="T52" fmla="*/ 75 w 168"/>
                <a:gd name="T53" fmla="*/ 38 h 129"/>
                <a:gd name="T54" fmla="*/ 84 w 168"/>
                <a:gd name="T55" fmla="*/ 29 h 129"/>
                <a:gd name="T56" fmla="*/ 93 w 168"/>
                <a:gd name="T57" fmla="*/ 38 h 129"/>
                <a:gd name="T58" fmla="*/ 93 w 168"/>
                <a:gd name="T59" fmla="*/ 4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8" h="129">
                  <a:moveTo>
                    <a:pt x="140" y="68"/>
                  </a:moveTo>
                  <a:cubicBezTo>
                    <a:pt x="140" y="92"/>
                    <a:pt x="140" y="92"/>
                    <a:pt x="140" y="92"/>
                  </a:cubicBezTo>
                  <a:cubicBezTo>
                    <a:pt x="140" y="97"/>
                    <a:pt x="136" y="101"/>
                    <a:pt x="131" y="101"/>
                  </a:cubicBezTo>
                  <a:cubicBezTo>
                    <a:pt x="126" y="101"/>
                    <a:pt x="122" y="97"/>
                    <a:pt x="122" y="92"/>
                  </a:cubicBezTo>
                  <a:cubicBezTo>
                    <a:pt x="122" y="69"/>
                    <a:pt x="122" y="69"/>
                    <a:pt x="122" y="69"/>
                  </a:cubicBezTo>
                  <a:cubicBezTo>
                    <a:pt x="105" y="74"/>
                    <a:pt x="105" y="74"/>
                    <a:pt x="105" y="74"/>
                  </a:cubicBezTo>
                  <a:cubicBezTo>
                    <a:pt x="93" y="68"/>
                    <a:pt x="93" y="68"/>
                    <a:pt x="93" y="68"/>
                  </a:cubicBezTo>
                  <a:cubicBezTo>
                    <a:pt x="93" y="92"/>
                    <a:pt x="93" y="92"/>
                    <a:pt x="93" y="92"/>
                  </a:cubicBezTo>
                  <a:cubicBezTo>
                    <a:pt x="93" y="113"/>
                    <a:pt x="110" y="129"/>
                    <a:pt x="131" y="129"/>
                  </a:cubicBezTo>
                  <a:cubicBezTo>
                    <a:pt x="152" y="129"/>
                    <a:pt x="168" y="113"/>
                    <a:pt x="168" y="92"/>
                  </a:cubicBezTo>
                  <a:cubicBezTo>
                    <a:pt x="168" y="68"/>
                    <a:pt x="168" y="68"/>
                    <a:pt x="168" y="68"/>
                  </a:cubicBezTo>
                  <a:lnTo>
                    <a:pt x="140" y="68"/>
                  </a:lnTo>
                  <a:close/>
                  <a:moveTo>
                    <a:pt x="93" y="49"/>
                  </a:moveTo>
                  <a:cubicBezTo>
                    <a:pt x="105" y="54"/>
                    <a:pt x="105" y="54"/>
                    <a:pt x="105" y="54"/>
                  </a:cubicBezTo>
                  <a:cubicBezTo>
                    <a:pt x="122" y="49"/>
                    <a:pt x="122" y="49"/>
                    <a:pt x="122" y="49"/>
                  </a:cubicBezTo>
                  <a:cubicBezTo>
                    <a:pt x="122" y="37"/>
                    <a:pt x="122" y="37"/>
                    <a:pt x="122" y="37"/>
                  </a:cubicBezTo>
                  <a:cubicBezTo>
                    <a:pt x="121" y="17"/>
                    <a:pt x="104" y="0"/>
                    <a:pt x="84" y="0"/>
                  </a:cubicBezTo>
                  <a:cubicBezTo>
                    <a:pt x="64" y="0"/>
                    <a:pt x="47" y="17"/>
                    <a:pt x="46" y="37"/>
                  </a:cubicBezTo>
                  <a:cubicBezTo>
                    <a:pt x="46" y="91"/>
                    <a:pt x="46" y="91"/>
                    <a:pt x="46" y="91"/>
                  </a:cubicBezTo>
                  <a:cubicBezTo>
                    <a:pt x="46" y="96"/>
                    <a:pt x="42" y="100"/>
                    <a:pt x="37" y="100"/>
                  </a:cubicBezTo>
                  <a:cubicBezTo>
                    <a:pt x="33" y="100"/>
                    <a:pt x="29" y="96"/>
                    <a:pt x="29" y="91"/>
                  </a:cubicBezTo>
                  <a:cubicBezTo>
                    <a:pt x="29" y="68"/>
                    <a:pt x="29" y="68"/>
                    <a:pt x="29" y="68"/>
                  </a:cubicBezTo>
                  <a:cubicBezTo>
                    <a:pt x="0" y="68"/>
                    <a:pt x="0" y="68"/>
                    <a:pt x="0" y="68"/>
                  </a:cubicBezTo>
                  <a:cubicBezTo>
                    <a:pt x="0" y="92"/>
                    <a:pt x="0" y="92"/>
                    <a:pt x="0" y="92"/>
                  </a:cubicBezTo>
                  <a:cubicBezTo>
                    <a:pt x="0" y="113"/>
                    <a:pt x="17" y="129"/>
                    <a:pt x="37" y="129"/>
                  </a:cubicBezTo>
                  <a:cubicBezTo>
                    <a:pt x="58" y="129"/>
                    <a:pt x="75" y="113"/>
                    <a:pt x="75" y="92"/>
                  </a:cubicBezTo>
                  <a:cubicBezTo>
                    <a:pt x="75" y="38"/>
                    <a:pt x="75" y="38"/>
                    <a:pt x="75" y="38"/>
                  </a:cubicBezTo>
                  <a:cubicBezTo>
                    <a:pt x="75" y="33"/>
                    <a:pt x="79" y="29"/>
                    <a:pt x="84" y="29"/>
                  </a:cubicBezTo>
                  <a:cubicBezTo>
                    <a:pt x="89" y="29"/>
                    <a:pt x="93" y="33"/>
                    <a:pt x="93" y="38"/>
                  </a:cubicBezTo>
                  <a:lnTo>
                    <a:pt x="93" y="49"/>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6" name="Freeform 1080"/>
            <p:cNvSpPr>
              <a:spLocks noEditPoints="1"/>
            </p:cNvSpPr>
            <p:nvPr/>
          </p:nvSpPr>
          <p:spPr bwMode="auto">
            <a:xfrm>
              <a:off x="5010199" y="7672681"/>
              <a:ext cx="151907" cy="89614"/>
            </a:xfrm>
            <a:custGeom>
              <a:avLst/>
              <a:gdLst>
                <a:gd name="T0" fmla="*/ 26 w 176"/>
                <a:gd name="T1" fmla="*/ 23 h 104"/>
                <a:gd name="T2" fmla="*/ 0 w 176"/>
                <a:gd name="T3" fmla="*/ 23 h 104"/>
                <a:gd name="T4" fmla="*/ 0 w 176"/>
                <a:gd name="T5" fmla="*/ 80 h 104"/>
                <a:gd name="T6" fmla="*/ 44 w 176"/>
                <a:gd name="T7" fmla="*/ 80 h 104"/>
                <a:gd name="T8" fmla="*/ 44 w 176"/>
                <a:gd name="T9" fmla="*/ 54 h 104"/>
                <a:gd name="T10" fmla="*/ 44 w 176"/>
                <a:gd name="T11" fmla="*/ 0 h 104"/>
                <a:gd name="T12" fmla="*/ 26 w 176"/>
                <a:gd name="T13" fmla="*/ 0 h 104"/>
                <a:gd name="T14" fmla="*/ 26 w 176"/>
                <a:gd name="T15" fmla="*/ 23 h 104"/>
                <a:gd name="T16" fmla="*/ 26 w 176"/>
                <a:gd name="T17" fmla="*/ 61 h 104"/>
                <a:gd name="T18" fmla="*/ 18 w 176"/>
                <a:gd name="T19" fmla="*/ 61 h 104"/>
                <a:gd name="T20" fmla="*/ 18 w 176"/>
                <a:gd name="T21" fmla="*/ 39 h 104"/>
                <a:gd name="T22" fmla="*/ 26 w 176"/>
                <a:gd name="T23" fmla="*/ 39 h 104"/>
                <a:gd name="T24" fmla="*/ 26 w 176"/>
                <a:gd name="T25" fmla="*/ 61 h 104"/>
                <a:gd name="T26" fmla="*/ 52 w 176"/>
                <a:gd name="T27" fmla="*/ 80 h 104"/>
                <a:gd name="T28" fmla="*/ 68 w 176"/>
                <a:gd name="T29" fmla="*/ 80 h 104"/>
                <a:gd name="T30" fmla="*/ 68 w 176"/>
                <a:gd name="T31" fmla="*/ 24 h 104"/>
                <a:gd name="T32" fmla="*/ 52 w 176"/>
                <a:gd name="T33" fmla="*/ 24 h 104"/>
                <a:gd name="T34" fmla="*/ 52 w 176"/>
                <a:gd name="T35" fmla="*/ 80 h 104"/>
                <a:gd name="T36" fmla="*/ 132 w 176"/>
                <a:gd name="T37" fmla="*/ 20 h 104"/>
                <a:gd name="T38" fmla="*/ 132 w 176"/>
                <a:gd name="T39" fmla="*/ 78 h 104"/>
                <a:gd name="T40" fmla="*/ 159 w 176"/>
                <a:gd name="T41" fmla="*/ 78 h 104"/>
                <a:gd name="T42" fmla="*/ 159 w 176"/>
                <a:gd name="T43" fmla="*/ 87 h 104"/>
                <a:gd name="T44" fmla="*/ 132 w 176"/>
                <a:gd name="T45" fmla="*/ 87 h 104"/>
                <a:gd name="T46" fmla="*/ 132 w 176"/>
                <a:gd name="T47" fmla="*/ 104 h 104"/>
                <a:gd name="T48" fmla="*/ 176 w 176"/>
                <a:gd name="T49" fmla="*/ 104 h 104"/>
                <a:gd name="T50" fmla="*/ 176 w 176"/>
                <a:gd name="T51" fmla="*/ 20 h 104"/>
                <a:gd name="T52" fmla="*/ 132 w 176"/>
                <a:gd name="T53" fmla="*/ 20 h 104"/>
                <a:gd name="T54" fmla="*/ 158 w 176"/>
                <a:gd name="T55" fmla="*/ 61 h 104"/>
                <a:gd name="T56" fmla="*/ 150 w 176"/>
                <a:gd name="T57" fmla="*/ 61 h 104"/>
                <a:gd name="T58" fmla="*/ 150 w 176"/>
                <a:gd name="T59" fmla="*/ 39 h 104"/>
                <a:gd name="T60" fmla="*/ 158 w 176"/>
                <a:gd name="T61" fmla="*/ 39 h 104"/>
                <a:gd name="T62" fmla="*/ 158 w 176"/>
                <a:gd name="T63" fmla="*/ 61 h 104"/>
                <a:gd name="T64" fmla="*/ 80 w 176"/>
                <a:gd name="T65" fmla="*/ 78 h 104"/>
                <a:gd name="T66" fmla="*/ 106 w 176"/>
                <a:gd name="T67" fmla="*/ 78 h 104"/>
                <a:gd name="T68" fmla="*/ 106 w 176"/>
                <a:gd name="T69" fmla="*/ 87 h 104"/>
                <a:gd name="T70" fmla="*/ 80 w 176"/>
                <a:gd name="T71" fmla="*/ 87 h 104"/>
                <a:gd name="T72" fmla="*/ 80 w 176"/>
                <a:gd name="T73" fmla="*/ 104 h 104"/>
                <a:gd name="T74" fmla="*/ 124 w 176"/>
                <a:gd name="T75" fmla="*/ 104 h 104"/>
                <a:gd name="T76" fmla="*/ 124 w 176"/>
                <a:gd name="T77" fmla="*/ 20 h 104"/>
                <a:gd name="T78" fmla="*/ 80 w 176"/>
                <a:gd name="T79" fmla="*/ 20 h 104"/>
                <a:gd name="T80" fmla="*/ 80 w 176"/>
                <a:gd name="T81" fmla="*/ 78 h 104"/>
                <a:gd name="T82" fmla="*/ 97 w 176"/>
                <a:gd name="T83" fmla="*/ 39 h 104"/>
                <a:gd name="T84" fmla="*/ 106 w 176"/>
                <a:gd name="T85" fmla="*/ 39 h 104"/>
                <a:gd name="T86" fmla="*/ 106 w 176"/>
                <a:gd name="T87" fmla="*/ 61 h 104"/>
                <a:gd name="T88" fmla="*/ 97 w 176"/>
                <a:gd name="T89" fmla="*/ 61 h 104"/>
                <a:gd name="T90" fmla="*/ 97 w 176"/>
                <a:gd name="T91" fmla="*/ 39 h 104"/>
                <a:gd name="T92" fmla="*/ 52 w 176"/>
                <a:gd name="T93" fmla="*/ 12 h 104"/>
                <a:gd name="T94" fmla="*/ 68 w 176"/>
                <a:gd name="T95" fmla="*/ 12 h 104"/>
                <a:gd name="T96" fmla="*/ 68 w 176"/>
                <a:gd name="T97" fmla="*/ 0 h 104"/>
                <a:gd name="T98" fmla="*/ 52 w 176"/>
                <a:gd name="T99" fmla="*/ 0 h 104"/>
                <a:gd name="T100" fmla="*/ 52 w 176"/>
                <a:gd name="T101" fmla="*/ 1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6" h="104">
                  <a:moveTo>
                    <a:pt x="26" y="23"/>
                  </a:moveTo>
                  <a:cubicBezTo>
                    <a:pt x="0" y="23"/>
                    <a:pt x="0" y="23"/>
                    <a:pt x="0" y="23"/>
                  </a:cubicBezTo>
                  <a:cubicBezTo>
                    <a:pt x="0" y="80"/>
                    <a:pt x="0" y="80"/>
                    <a:pt x="0" y="80"/>
                  </a:cubicBezTo>
                  <a:cubicBezTo>
                    <a:pt x="44" y="80"/>
                    <a:pt x="44" y="80"/>
                    <a:pt x="44" y="80"/>
                  </a:cubicBezTo>
                  <a:cubicBezTo>
                    <a:pt x="44" y="80"/>
                    <a:pt x="44" y="69"/>
                    <a:pt x="44" y="54"/>
                  </a:cubicBezTo>
                  <a:cubicBezTo>
                    <a:pt x="44" y="31"/>
                    <a:pt x="44" y="0"/>
                    <a:pt x="44" y="0"/>
                  </a:cubicBezTo>
                  <a:cubicBezTo>
                    <a:pt x="26" y="0"/>
                    <a:pt x="26" y="0"/>
                    <a:pt x="26" y="0"/>
                  </a:cubicBezTo>
                  <a:lnTo>
                    <a:pt x="26" y="23"/>
                  </a:lnTo>
                  <a:close/>
                  <a:moveTo>
                    <a:pt x="26" y="61"/>
                  </a:moveTo>
                  <a:cubicBezTo>
                    <a:pt x="18" y="61"/>
                    <a:pt x="18" y="61"/>
                    <a:pt x="18" y="61"/>
                  </a:cubicBezTo>
                  <a:cubicBezTo>
                    <a:pt x="18" y="39"/>
                    <a:pt x="18" y="39"/>
                    <a:pt x="18" y="39"/>
                  </a:cubicBezTo>
                  <a:cubicBezTo>
                    <a:pt x="26" y="39"/>
                    <a:pt x="26" y="39"/>
                    <a:pt x="26" y="39"/>
                  </a:cubicBezTo>
                  <a:lnTo>
                    <a:pt x="26" y="61"/>
                  </a:lnTo>
                  <a:close/>
                  <a:moveTo>
                    <a:pt x="52" y="80"/>
                  </a:moveTo>
                  <a:cubicBezTo>
                    <a:pt x="68" y="80"/>
                    <a:pt x="68" y="80"/>
                    <a:pt x="68" y="80"/>
                  </a:cubicBezTo>
                  <a:cubicBezTo>
                    <a:pt x="68" y="24"/>
                    <a:pt x="68" y="24"/>
                    <a:pt x="68" y="24"/>
                  </a:cubicBezTo>
                  <a:cubicBezTo>
                    <a:pt x="52" y="24"/>
                    <a:pt x="52" y="24"/>
                    <a:pt x="52" y="24"/>
                  </a:cubicBezTo>
                  <a:lnTo>
                    <a:pt x="52" y="80"/>
                  </a:lnTo>
                  <a:close/>
                  <a:moveTo>
                    <a:pt x="132" y="20"/>
                  </a:moveTo>
                  <a:cubicBezTo>
                    <a:pt x="132" y="78"/>
                    <a:pt x="132" y="78"/>
                    <a:pt x="132" y="78"/>
                  </a:cubicBezTo>
                  <a:cubicBezTo>
                    <a:pt x="159" y="78"/>
                    <a:pt x="159" y="78"/>
                    <a:pt x="159" y="78"/>
                  </a:cubicBezTo>
                  <a:cubicBezTo>
                    <a:pt x="159" y="87"/>
                    <a:pt x="159" y="87"/>
                    <a:pt x="159" y="87"/>
                  </a:cubicBezTo>
                  <a:cubicBezTo>
                    <a:pt x="132" y="87"/>
                    <a:pt x="132" y="87"/>
                    <a:pt x="132" y="87"/>
                  </a:cubicBezTo>
                  <a:cubicBezTo>
                    <a:pt x="132" y="104"/>
                    <a:pt x="132" y="104"/>
                    <a:pt x="132" y="104"/>
                  </a:cubicBezTo>
                  <a:cubicBezTo>
                    <a:pt x="176" y="104"/>
                    <a:pt x="176" y="104"/>
                    <a:pt x="176" y="104"/>
                  </a:cubicBezTo>
                  <a:cubicBezTo>
                    <a:pt x="176" y="20"/>
                    <a:pt x="176" y="20"/>
                    <a:pt x="176" y="20"/>
                  </a:cubicBezTo>
                  <a:lnTo>
                    <a:pt x="132" y="20"/>
                  </a:lnTo>
                  <a:close/>
                  <a:moveTo>
                    <a:pt x="158" y="61"/>
                  </a:moveTo>
                  <a:cubicBezTo>
                    <a:pt x="150" y="61"/>
                    <a:pt x="150" y="61"/>
                    <a:pt x="150" y="61"/>
                  </a:cubicBezTo>
                  <a:cubicBezTo>
                    <a:pt x="150" y="39"/>
                    <a:pt x="150" y="39"/>
                    <a:pt x="150" y="39"/>
                  </a:cubicBezTo>
                  <a:cubicBezTo>
                    <a:pt x="158" y="39"/>
                    <a:pt x="158" y="39"/>
                    <a:pt x="158" y="39"/>
                  </a:cubicBezTo>
                  <a:lnTo>
                    <a:pt x="158" y="61"/>
                  </a:lnTo>
                  <a:close/>
                  <a:moveTo>
                    <a:pt x="80" y="78"/>
                  </a:moveTo>
                  <a:cubicBezTo>
                    <a:pt x="106" y="78"/>
                    <a:pt x="106" y="78"/>
                    <a:pt x="106" y="78"/>
                  </a:cubicBezTo>
                  <a:cubicBezTo>
                    <a:pt x="106" y="87"/>
                    <a:pt x="106" y="87"/>
                    <a:pt x="106" y="87"/>
                  </a:cubicBezTo>
                  <a:cubicBezTo>
                    <a:pt x="80" y="87"/>
                    <a:pt x="80" y="87"/>
                    <a:pt x="80" y="87"/>
                  </a:cubicBezTo>
                  <a:cubicBezTo>
                    <a:pt x="80" y="104"/>
                    <a:pt x="80" y="104"/>
                    <a:pt x="80" y="104"/>
                  </a:cubicBezTo>
                  <a:cubicBezTo>
                    <a:pt x="124" y="104"/>
                    <a:pt x="124" y="104"/>
                    <a:pt x="124" y="104"/>
                  </a:cubicBezTo>
                  <a:cubicBezTo>
                    <a:pt x="124" y="20"/>
                    <a:pt x="124" y="20"/>
                    <a:pt x="124" y="20"/>
                  </a:cubicBezTo>
                  <a:cubicBezTo>
                    <a:pt x="80" y="20"/>
                    <a:pt x="80" y="20"/>
                    <a:pt x="80" y="20"/>
                  </a:cubicBezTo>
                  <a:lnTo>
                    <a:pt x="80" y="78"/>
                  </a:lnTo>
                  <a:close/>
                  <a:moveTo>
                    <a:pt x="97" y="39"/>
                  </a:moveTo>
                  <a:cubicBezTo>
                    <a:pt x="106" y="39"/>
                    <a:pt x="106" y="39"/>
                    <a:pt x="106" y="39"/>
                  </a:cubicBezTo>
                  <a:cubicBezTo>
                    <a:pt x="106" y="61"/>
                    <a:pt x="106" y="61"/>
                    <a:pt x="106" y="61"/>
                  </a:cubicBezTo>
                  <a:cubicBezTo>
                    <a:pt x="97" y="61"/>
                    <a:pt x="97" y="61"/>
                    <a:pt x="97" y="61"/>
                  </a:cubicBezTo>
                  <a:lnTo>
                    <a:pt x="97" y="39"/>
                  </a:lnTo>
                  <a:close/>
                  <a:moveTo>
                    <a:pt x="52" y="12"/>
                  </a:moveTo>
                  <a:cubicBezTo>
                    <a:pt x="68" y="12"/>
                    <a:pt x="68" y="12"/>
                    <a:pt x="68" y="12"/>
                  </a:cubicBezTo>
                  <a:cubicBezTo>
                    <a:pt x="68" y="0"/>
                    <a:pt x="68" y="0"/>
                    <a:pt x="68" y="0"/>
                  </a:cubicBezTo>
                  <a:cubicBezTo>
                    <a:pt x="52" y="0"/>
                    <a:pt x="52" y="0"/>
                    <a:pt x="52" y="0"/>
                  </a:cubicBezTo>
                  <a:lnTo>
                    <a:pt x="52" y="12"/>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7" name="Freeform 1081"/>
            <p:cNvSpPr>
              <a:spLocks noEditPoints="1"/>
            </p:cNvSpPr>
            <p:nvPr/>
          </p:nvSpPr>
          <p:spPr bwMode="auto">
            <a:xfrm>
              <a:off x="5008742" y="7952451"/>
              <a:ext cx="154821" cy="96535"/>
            </a:xfrm>
            <a:custGeom>
              <a:avLst/>
              <a:gdLst>
                <a:gd name="T0" fmla="*/ 24 w 180"/>
                <a:gd name="T1" fmla="*/ 77 h 112"/>
                <a:gd name="T2" fmla="*/ 0 w 180"/>
                <a:gd name="T3" fmla="*/ 101 h 112"/>
                <a:gd name="T4" fmla="*/ 0 w 180"/>
                <a:gd name="T5" fmla="*/ 112 h 112"/>
                <a:gd name="T6" fmla="*/ 47 w 180"/>
                <a:gd name="T7" fmla="*/ 112 h 112"/>
                <a:gd name="T8" fmla="*/ 47 w 180"/>
                <a:gd name="T9" fmla="*/ 101 h 112"/>
                <a:gd name="T10" fmla="*/ 24 w 180"/>
                <a:gd name="T11" fmla="*/ 77 h 112"/>
                <a:gd name="T12" fmla="*/ 150 w 180"/>
                <a:gd name="T13" fmla="*/ 60 h 112"/>
                <a:gd name="T14" fmla="*/ 180 w 180"/>
                <a:gd name="T15" fmla="*/ 30 h 112"/>
                <a:gd name="T16" fmla="*/ 150 w 180"/>
                <a:gd name="T17" fmla="*/ 0 h 112"/>
                <a:gd name="T18" fmla="*/ 120 w 180"/>
                <a:gd name="T19" fmla="*/ 30 h 112"/>
                <a:gd name="T20" fmla="*/ 150 w 180"/>
                <a:gd name="T21" fmla="*/ 60 h 112"/>
                <a:gd name="T22" fmla="*/ 24 w 180"/>
                <a:gd name="T23" fmla="*/ 22 h 112"/>
                <a:gd name="T24" fmla="*/ 0 w 180"/>
                <a:gd name="T25" fmla="*/ 45 h 112"/>
                <a:gd name="T26" fmla="*/ 24 w 180"/>
                <a:gd name="T27" fmla="*/ 69 h 112"/>
                <a:gd name="T28" fmla="*/ 47 w 180"/>
                <a:gd name="T29" fmla="*/ 45 h 112"/>
                <a:gd name="T30" fmla="*/ 24 w 180"/>
                <a:gd name="T31" fmla="*/ 22 h 112"/>
                <a:gd name="T32" fmla="*/ 150 w 180"/>
                <a:gd name="T33" fmla="*/ 69 h 112"/>
                <a:gd name="T34" fmla="*/ 120 w 180"/>
                <a:gd name="T35" fmla="*/ 99 h 112"/>
                <a:gd name="T36" fmla="*/ 120 w 180"/>
                <a:gd name="T37" fmla="*/ 112 h 112"/>
                <a:gd name="T38" fmla="*/ 180 w 180"/>
                <a:gd name="T39" fmla="*/ 112 h 112"/>
                <a:gd name="T40" fmla="*/ 180 w 180"/>
                <a:gd name="T41" fmla="*/ 99 h 112"/>
                <a:gd name="T42" fmla="*/ 150 w 180"/>
                <a:gd name="T43" fmla="*/ 69 h 112"/>
                <a:gd name="T44" fmla="*/ 84 w 180"/>
                <a:gd name="T45" fmla="*/ 73 h 112"/>
                <a:gd name="T46" fmla="*/ 56 w 180"/>
                <a:gd name="T47" fmla="*/ 101 h 112"/>
                <a:gd name="T48" fmla="*/ 56 w 180"/>
                <a:gd name="T49" fmla="*/ 112 h 112"/>
                <a:gd name="T50" fmla="*/ 111 w 180"/>
                <a:gd name="T51" fmla="*/ 112 h 112"/>
                <a:gd name="T52" fmla="*/ 112 w 180"/>
                <a:gd name="T53" fmla="*/ 101 h 112"/>
                <a:gd name="T54" fmla="*/ 84 w 180"/>
                <a:gd name="T55" fmla="*/ 73 h 112"/>
                <a:gd name="T56" fmla="*/ 84 w 180"/>
                <a:gd name="T57" fmla="*/ 9 h 112"/>
                <a:gd name="T58" fmla="*/ 56 w 180"/>
                <a:gd name="T59" fmla="*/ 37 h 112"/>
                <a:gd name="T60" fmla="*/ 84 w 180"/>
                <a:gd name="T61" fmla="*/ 65 h 112"/>
                <a:gd name="T62" fmla="*/ 112 w 180"/>
                <a:gd name="T63" fmla="*/ 37 h 112"/>
                <a:gd name="T64" fmla="*/ 84 w 180"/>
                <a:gd name="T65" fmla="*/ 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0" h="112">
                  <a:moveTo>
                    <a:pt x="24" y="77"/>
                  </a:moveTo>
                  <a:cubicBezTo>
                    <a:pt x="11" y="77"/>
                    <a:pt x="0" y="88"/>
                    <a:pt x="0" y="101"/>
                  </a:cubicBezTo>
                  <a:cubicBezTo>
                    <a:pt x="0" y="104"/>
                    <a:pt x="0" y="108"/>
                    <a:pt x="0" y="112"/>
                  </a:cubicBezTo>
                  <a:cubicBezTo>
                    <a:pt x="47" y="112"/>
                    <a:pt x="47" y="112"/>
                    <a:pt x="47" y="112"/>
                  </a:cubicBezTo>
                  <a:cubicBezTo>
                    <a:pt x="47" y="107"/>
                    <a:pt x="47" y="103"/>
                    <a:pt x="47" y="101"/>
                  </a:cubicBezTo>
                  <a:cubicBezTo>
                    <a:pt x="47" y="88"/>
                    <a:pt x="37" y="77"/>
                    <a:pt x="24" y="77"/>
                  </a:cubicBezTo>
                  <a:close/>
                  <a:moveTo>
                    <a:pt x="150" y="60"/>
                  </a:moveTo>
                  <a:cubicBezTo>
                    <a:pt x="167" y="60"/>
                    <a:pt x="180" y="47"/>
                    <a:pt x="180" y="30"/>
                  </a:cubicBezTo>
                  <a:cubicBezTo>
                    <a:pt x="180" y="14"/>
                    <a:pt x="167" y="0"/>
                    <a:pt x="150" y="0"/>
                  </a:cubicBezTo>
                  <a:cubicBezTo>
                    <a:pt x="133" y="0"/>
                    <a:pt x="120" y="14"/>
                    <a:pt x="120" y="30"/>
                  </a:cubicBezTo>
                  <a:cubicBezTo>
                    <a:pt x="120" y="47"/>
                    <a:pt x="133" y="60"/>
                    <a:pt x="150" y="60"/>
                  </a:cubicBezTo>
                  <a:close/>
                  <a:moveTo>
                    <a:pt x="24" y="22"/>
                  </a:moveTo>
                  <a:cubicBezTo>
                    <a:pt x="11" y="22"/>
                    <a:pt x="0" y="32"/>
                    <a:pt x="0" y="45"/>
                  </a:cubicBezTo>
                  <a:cubicBezTo>
                    <a:pt x="0" y="58"/>
                    <a:pt x="11" y="69"/>
                    <a:pt x="24" y="69"/>
                  </a:cubicBezTo>
                  <a:cubicBezTo>
                    <a:pt x="37" y="69"/>
                    <a:pt x="47" y="58"/>
                    <a:pt x="47" y="45"/>
                  </a:cubicBezTo>
                  <a:cubicBezTo>
                    <a:pt x="47" y="32"/>
                    <a:pt x="37" y="22"/>
                    <a:pt x="24" y="22"/>
                  </a:cubicBezTo>
                  <a:close/>
                  <a:moveTo>
                    <a:pt x="150" y="69"/>
                  </a:moveTo>
                  <a:cubicBezTo>
                    <a:pt x="133" y="69"/>
                    <a:pt x="120" y="82"/>
                    <a:pt x="120" y="99"/>
                  </a:cubicBezTo>
                  <a:cubicBezTo>
                    <a:pt x="120" y="101"/>
                    <a:pt x="120" y="106"/>
                    <a:pt x="120" y="112"/>
                  </a:cubicBezTo>
                  <a:cubicBezTo>
                    <a:pt x="180" y="112"/>
                    <a:pt x="180" y="112"/>
                    <a:pt x="180" y="112"/>
                  </a:cubicBezTo>
                  <a:cubicBezTo>
                    <a:pt x="180" y="107"/>
                    <a:pt x="180" y="103"/>
                    <a:pt x="180" y="99"/>
                  </a:cubicBezTo>
                  <a:cubicBezTo>
                    <a:pt x="180" y="82"/>
                    <a:pt x="167" y="69"/>
                    <a:pt x="150" y="69"/>
                  </a:cubicBezTo>
                  <a:close/>
                  <a:moveTo>
                    <a:pt x="84" y="73"/>
                  </a:moveTo>
                  <a:cubicBezTo>
                    <a:pt x="68" y="73"/>
                    <a:pt x="56" y="86"/>
                    <a:pt x="56" y="101"/>
                  </a:cubicBezTo>
                  <a:cubicBezTo>
                    <a:pt x="56" y="104"/>
                    <a:pt x="56" y="108"/>
                    <a:pt x="56" y="112"/>
                  </a:cubicBezTo>
                  <a:cubicBezTo>
                    <a:pt x="111" y="112"/>
                    <a:pt x="111" y="112"/>
                    <a:pt x="111" y="112"/>
                  </a:cubicBezTo>
                  <a:cubicBezTo>
                    <a:pt x="112" y="107"/>
                    <a:pt x="112" y="103"/>
                    <a:pt x="112" y="101"/>
                  </a:cubicBezTo>
                  <a:cubicBezTo>
                    <a:pt x="112" y="86"/>
                    <a:pt x="99" y="73"/>
                    <a:pt x="84" y="73"/>
                  </a:cubicBezTo>
                  <a:close/>
                  <a:moveTo>
                    <a:pt x="84" y="9"/>
                  </a:moveTo>
                  <a:cubicBezTo>
                    <a:pt x="68" y="9"/>
                    <a:pt x="56" y="21"/>
                    <a:pt x="56" y="37"/>
                  </a:cubicBezTo>
                  <a:cubicBezTo>
                    <a:pt x="56" y="52"/>
                    <a:pt x="68" y="65"/>
                    <a:pt x="84" y="65"/>
                  </a:cubicBezTo>
                  <a:cubicBezTo>
                    <a:pt x="99" y="65"/>
                    <a:pt x="112" y="52"/>
                    <a:pt x="112" y="37"/>
                  </a:cubicBezTo>
                  <a:cubicBezTo>
                    <a:pt x="112" y="21"/>
                    <a:pt x="99" y="9"/>
                    <a:pt x="84" y="9"/>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8" name="Freeform 1082"/>
            <p:cNvSpPr/>
            <p:nvPr/>
          </p:nvSpPr>
          <p:spPr bwMode="auto">
            <a:xfrm>
              <a:off x="4714036" y="7928409"/>
              <a:ext cx="140614" cy="135878"/>
            </a:xfrm>
            <a:custGeom>
              <a:avLst/>
              <a:gdLst>
                <a:gd name="T0" fmla="*/ 89 w 163"/>
                <a:gd name="T1" fmla="*/ 53 h 158"/>
                <a:gd name="T2" fmla="*/ 107 w 163"/>
                <a:gd name="T3" fmla="*/ 74 h 158"/>
                <a:gd name="T4" fmla="*/ 86 w 163"/>
                <a:gd name="T5" fmla="*/ 102 h 158"/>
                <a:gd name="T6" fmla="*/ 73 w 163"/>
                <a:gd name="T7" fmla="*/ 71 h 158"/>
                <a:gd name="T8" fmla="*/ 47 w 163"/>
                <a:gd name="T9" fmla="*/ 18 h 158"/>
                <a:gd name="T10" fmla="*/ 0 w 163"/>
                <a:gd name="T11" fmla="*/ 53 h 158"/>
                <a:gd name="T12" fmla="*/ 6 w 163"/>
                <a:gd name="T13" fmla="*/ 61 h 158"/>
                <a:gd name="T14" fmla="*/ 24 w 163"/>
                <a:gd name="T15" fmla="*/ 56 h 158"/>
                <a:gd name="T16" fmla="*/ 50 w 163"/>
                <a:gd name="T17" fmla="*/ 135 h 158"/>
                <a:gd name="T18" fmla="*/ 83 w 163"/>
                <a:gd name="T19" fmla="*/ 148 h 158"/>
                <a:gd name="T20" fmla="*/ 155 w 163"/>
                <a:gd name="T21" fmla="*/ 49 h 158"/>
                <a:gd name="T22" fmla="*/ 89 w 163"/>
                <a:gd name="T23" fmla="*/ 5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58">
                  <a:moveTo>
                    <a:pt x="89" y="53"/>
                  </a:moveTo>
                  <a:cubicBezTo>
                    <a:pt x="107" y="42"/>
                    <a:pt x="116" y="57"/>
                    <a:pt x="107" y="74"/>
                  </a:cubicBezTo>
                  <a:cubicBezTo>
                    <a:pt x="98" y="91"/>
                    <a:pt x="90" y="102"/>
                    <a:pt x="86" y="102"/>
                  </a:cubicBezTo>
                  <a:cubicBezTo>
                    <a:pt x="81" y="102"/>
                    <a:pt x="78" y="91"/>
                    <a:pt x="73" y="71"/>
                  </a:cubicBezTo>
                  <a:cubicBezTo>
                    <a:pt x="68" y="50"/>
                    <a:pt x="68" y="13"/>
                    <a:pt x="47" y="18"/>
                  </a:cubicBezTo>
                  <a:cubicBezTo>
                    <a:pt x="26" y="21"/>
                    <a:pt x="0" y="53"/>
                    <a:pt x="0" y="53"/>
                  </a:cubicBezTo>
                  <a:cubicBezTo>
                    <a:pt x="6" y="61"/>
                    <a:pt x="6" y="61"/>
                    <a:pt x="6" y="61"/>
                  </a:cubicBezTo>
                  <a:cubicBezTo>
                    <a:pt x="6" y="61"/>
                    <a:pt x="19" y="51"/>
                    <a:pt x="24" y="56"/>
                  </a:cubicBezTo>
                  <a:cubicBezTo>
                    <a:pt x="28" y="61"/>
                    <a:pt x="45" y="123"/>
                    <a:pt x="50" y="135"/>
                  </a:cubicBezTo>
                  <a:cubicBezTo>
                    <a:pt x="55" y="145"/>
                    <a:pt x="68" y="158"/>
                    <a:pt x="83" y="148"/>
                  </a:cubicBezTo>
                  <a:cubicBezTo>
                    <a:pt x="97" y="139"/>
                    <a:pt x="146" y="98"/>
                    <a:pt x="155" y="49"/>
                  </a:cubicBezTo>
                  <a:cubicBezTo>
                    <a:pt x="163" y="0"/>
                    <a:pt x="96" y="10"/>
                    <a:pt x="89" y="5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19" name="Freeform 1083"/>
            <p:cNvSpPr>
              <a:spLocks noEditPoints="1"/>
            </p:cNvSpPr>
            <p:nvPr/>
          </p:nvSpPr>
          <p:spPr bwMode="auto">
            <a:xfrm>
              <a:off x="6771515" y="7653738"/>
              <a:ext cx="127500" cy="127500"/>
            </a:xfrm>
            <a:custGeom>
              <a:avLst/>
              <a:gdLst>
                <a:gd name="T0" fmla="*/ 129 w 148"/>
                <a:gd name="T1" fmla="*/ 0 h 148"/>
                <a:gd name="T2" fmla="*/ 19 w 148"/>
                <a:gd name="T3" fmla="*/ 0 h 148"/>
                <a:gd name="T4" fmla="*/ 0 w 148"/>
                <a:gd name="T5" fmla="*/ 19 h 148"/>
                <a:gd name="T6" fmla="*/ 0 w 148"/>
                <a:gd name="T7" fmla="*/ 129 h 148"/>
                <a:gd name="T8" fmla="*/ 19 w 148"/>
                <a:gd name="T9" fmla="*/ 148 h 148"/>
                <a:gd name="T10" fmla="*/ 129 w 148"/>
                <a:gd name="T11" fmla="*/ 148 h 148"/>
                <a:gd name="T12" fmla="*/ 148 w 148"/>
                <a:gd name="T13" fmla="*/ 129 h 148"/>
                <a:gd name="T14" fmla="*/ 148 w 148"/>
                <a:gd name="T15" fmla="*/ 19 h 148"/>
                <a:gd name="T16" fmla="*/ 129 w 148"/>
                <a:gd name="T17" fmla="*/ 0 h 148"/>
                <a:gd name="T18" fmla="*/ 106 w 148"/>
                <a:gd name="T19" fmla="*/ 24 h 148"/>
                <a:gd name="T20" fmla="*/ 111 w 148"/>
                <a:gd name="T21" fmla="*/ 18 h 148"/>
                <a:gd name="T22" fmla="*/ 125 w 148"/>
                <a:gd name="T23" fmla="*/ 18 h 148"/>
                <a:gd name="T24" fmla="*/ 130 w 148"/>
                <a:gd name="T25" fmla="*/ 24 h 148"/>
                <a:gd name="T26" fmla="*/ 130 w 148"/>
                <a:gd name="T27" fmla="*/ 37 h 148"/>
                <a:gd name="T28" fmla="*/ 125 w 148"/>
                <a:gd name="T29" fmla="*/ 43 h 148"/>
                <a:gd name="T30" fmla="*/ 111 w 148"/>
                <a:gd name="T31" fmla="*/ 43 h 148"/>
                <a:gd name="T32" fmla="*/ 106 w 148"/>
                <a:gd name="T33" fmla="*/ 37 h 148"/>
                <a:gd name="T34" fmla="*/ 106 w 148"/>
                <a:gd name="T35" fmla="*/ 24 h 148"/>
                <a:gd name="T36" fmla="*/ 74 w 148"/>
                <a:gd name="T37" fmla="*/ 43 h 148"/>
                <a:gd name="T38" fmla="*/ 106 w 148"/>
                <a:gd name="T39" fmla="*/ 74 h 148"/>
                <a:gd name="T40" fmla="*/ 74 w 148"/>
                <a:gd name="T41" fmla="*/ 106 h 148"/>
                <a:gd name="T42" fmla="*/ 42 w 148"/>
                <a:gd name="T43" fmla="*/ 74 h 148"/>
                <a:gd name="T44" fmla="*/ 74 w 148"/>
                <a:gd name="T45" fmla="*/ 43 h 148"/>
                <a:gd name="T46" fmla="*/ 134 w 148"/>
                <a:gd name="T47" fmla="*/ 128 h 148"/>
                <a:gd name="T48" fmla="*/ 128 w 148"/>
                <a:gd name="T49" fmla="*/ 134 h 148"/>
                <a:gd name="T50" fmla="*/ 20 w 148"/>
                <a:gd name="T51" fmla="*/ 134 h 148"/>
                <a:gd name="T52" fmla="*/ 14 w 148"/>
                <a:gd name="T53" fmla="*/ 128 h 148"/>
                <a:gd name="T54" fmla="*/ 14 w 148"/>
                <a:gd name="T55" fmla="*/ 64 h 148"/>
                <a:gd name="T56" fmla="*/ 29 w 148"/>
                <a:gd name="T57" fmla="*/ 64 h 148"/>
                <a:gd name="T58" fmla="*/ 28 w 148"/>
                <a:gd name="T59" fmla="*/ 74 h 148"/>
                <a:gd name="T60" fmla="*/ 74 w 148"/>
                <a:gd name="T61" fmla="*/ 120 h 148"/>
                <a:gd name="T62" fmla="*/ 120 w 148"/>
                <a:gd name="T63" fmla="*/ 74 h 148"/>
                <a:gd name="T64" fmla="*/ 119 w 148"/>
                <a:gd name="T65" fmla="*/ 64 h 148"/>
                <a:gd name="T66" fmla="*/ 134 w 148"/>
                <a:gd name="T67" fmla="*/ 64 h 148"/>
                <a:gd name="T68" fmla="*/ 134 w 148"/>
                <a:gd name="T69" fmla="*/ 1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 h="148">
                  <a:moveTo>
                    <a:pt x="129" y="0"/>
                  </a:moveTo>
                  <a:cubicBezTo>
                    <a:pt x="19" y="0"/>
                    <a:pt x="19" y="0"/>
                    <a:pt x="19" y="0"/>
                  </a:cubicBezTo>
                  <a:cubicBezTo>
                    <a:pt x="9" y="0"/>
                    <a:pt x="0" y="9"/>
                    <a:pt x="0" y="19"/>
                  </a:cubicBezTo>
                  <a:cubicBezTo>
                    <a:pt x="0" y="129"/>
                    <a:pt x="0" y="129"/>
                    <a:pt x="0" y="129"/>
                  </a:cubicBezTo>
                  <a:cubicBezTo>
                    <a:pt x="0" y="140"/>
                    <a:pt x="9" y="148"/>
                    <a:pt x="19" y="148"/>
                  </a:cubicBezTo>
                  <a:cubicBezTo>
                    <a:pt x="129" y="148"/>
                    <a:pt x="129" y="148"/>
                    <a:pt x="129" y="148"/>
                  </a:cubicBezTo>
                  <a:cubicBezTo>
                    <a:pt x="139" y="148"/>
                    <a:pt x="148" y="140"/>
                    <a:pt x="148" y="129"/>
                  </a:cubicBezTo>
                  <a:cubicBezTo>
                    <a:pt x="148" y="19"/>
                    <a:pt x="148" y="19"/>
                    <a:pt x="148" y="19"/>
                  </a:cubicBezTo>
                  <a:cubicBezTo>
                    <a:pt x="148" y="9"/>
                    <a:pt x="139" y="0"/>
                    <a:pt x="129" y="0"/>
                  </a:cubicBezTo>
                  <a:close/>
                  <a:moveTo>
                    <a:pt x="106" y="24"/>
                  </a:moveTo>
                  <a:cubicBezTo>
                    <a:pt x="106" y="21"/>
                    <a:pt x="108" y="18"/>
                    <a:pt x="111" y="18"/>
                  </a:cubicBezTo>
                  <a:cubicBezTo>
                    <a:pt x="125" y="18"/>
                    <a:pt x="125" y="18"/>
                    <a:pt x="125" y="18"/>
                  </a:cubicBezTo>
                  <a:cubicBezTo>
                    <a:pt x="128" y="18"/>
                    <a:pt x="130" y="21"/>
                    <a:pt x="130" y="24"/>
                  </a:cubicBezTo>
                  <a:cubicBezTo>
                    <a:pt x="130" y="37"/>
                    <a:pt x="130" y="37"/>
                    <a:pt x="130" y="37"/>
                  </a:cubicBezTo>
                  <a:cubicBezTo>
                    <a:pt x="130" y="40"/>
                    <a:pt x="128" y="43"/>
                    <a:pt x="125" y="43"/>
                  </a:cubicBezTo>
                  <a:cubicBezTo>
                    <a:pt x="111" y="43"/>
                    <a:pt x="111" y="43"/>
                    <a:pt x="111" y="43"/>
                  </a:cubicBezTo>
                  <a:cubicBezTo>
                    <a:pt x="108" y="43"/>
                    <a:pt x="106" y="40"/>
                    <a:pt x="106" y="37"/>
                  </a:cubicBezTo>
                  <a:lnTo>
                    <a:pt x="106" y="24"/>
                  </a:lnTo>
                  <a:close/>
                  <a:moveTo>
                    <a:pt x="74" y="43"/>
                  </a:moveTo>
                  <a:cubicBezTo>
                    <a:pt x="91" y="43"/>
                    <a:pt x="106" y="57"/>
                    <a:pt x="106" y="74"/>
                  </a:cubicBezTo>
                  <a:cubicBezTo>
                    <a:pt x="106" y="92"/>
                    <a:pt x="91" y="106"/>
                    <a:pt x="74" y="106"/>
                  </a:cubicBezTo>
                  <a:cubicBezTo>
                    <a:pt x="56" y="106"/>
                    <a:pt x="42" y="92"/>
                    <a:pt x="42" y="74"/>
                  </a:cubicBezTo>
                  <a:cubicBezTo>
                    <a:pt x="42" y="57"/>
                    <a:pt x="56" y="43"/>
                    <a:pt x="74" y="43"/>
                  </a:cubicBezTo>
                  <a:close/>
                  <a:moveTo>
                    <a:pt x="134" y="128"/>
                  </a:moveTo>
                  <a:cubicBezTo>
                    <a:pt x="134" y="132"/>
                    <a:pt x="131" y="134"/>
                    <a:pt x="128" y="134"/>
                  </a:cubicBezTo>
                  <a:cubicBezTo>
                    <a:pt x="20" y="134"/>
                    <a:pt x="20" y="134"/>
                    <a:pt x="20" y="134"/>
                  </a:cubicBezTo>
                  <a:cubicBezTo>
                    <a:pt x="17" y="134"/>
                    <a:pt x="14" y="132"/>
                    <a:pt x="14" y="128"/>
                  </a:cubicBezTo>
                  <a:cubicBezTo>
                    <a:pt x="14" y="64"/>
                    <a:pt x="14" y="64"/>
                    <a:pt x="14" y="64"/>
                  </a:cubicBezTo>
                  <a:cubicBezTo>
                    <a:pt x="29" y="64"/>
                    <a:pt x="29" y="64"/>
                    <a:pt x="29" y="64"/>
                  </a:cubicBezTo>
                  <a:cubicBezTo>
                    <a:pt x="29" y="67"/>
                    <a:pt x="28" y="71"/>
                    <a:pt x="28" y="74"/>
                  </a:cubicBezTo>
                  <a:cubicBezTo>
                    <a:pt x="28" y="100"/>
                    <a:pt x="49" y="120"/>
                    <a:pt x="74" y="120"/>
                  </a:cubicBezTo>
                  <a:cubicBezTo>
                    <a:pt x="99" y="120"/>
                    <a:pt x="120" y="100"/>
                    <a:pt x="120" y="74"/>
                  </a:cubicBezTo>
                  <a:cubicBezTo>
                    <a:pt x="120" y="71"/>
                    <a:pt x="119" y="67"/>
                    <a:pt x="119" y="64"/>
                  </a:cubicBezTo>
                  <a:cubicBezTo>
                    <a:pt x="134" y="64"/>
                    <a:pt x="134" y="64"/>
                    <a:pt x="134" y="64"/>
                  </a:cubicBezTo>
                  <a:lnTo>
                    <a:pt x="134" y="128"/>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0" name="Freeform 1084"/>
            <p:cNvSpPr>
              <a:spLocks noEditPoints="1"/>
            </p:cNvSpPr>
            <p:nvPr/>
          </p:nvSpPr>
          <p:spPr bwMode="auto">
            <a:xfrm>
              <a:off x="7322677" y="7644267"/>
              <a:ext cx="148264" cy="147171"/>
            </a:xfrm>
            <a:custGeom>
              <a:avLst/>
              <a:gdLst>
                <a:gd name="T0" fmla="*/ 86 w 172"/>
                <a:gd name="T1" fmla="*/ 171 h 171"/>
                <a:gd name="T2" fmla="*/ 0 w 172"/>
                <a:gd name="T3" fmla="*/ 85 h 171"/>
                <a:gd name="T4" fmla="*/ 86 w 172"/>
                <a:gd name="T5" fmla="*/ 0 h 171"/>
                <a:gd name="T6" fmla="*/ 172 w 172"/>
                <a:gd name="T7" fmla="*/ 85 h 171"/>
                <a:gd name="T8" fmla="*/ 86 w 172"/>
                <a:gd name="T9" fmla="*/ 171 h 171"/>
                <a:gd name="T10" fmla="*/ 86 w 172"/>
                <a:gd name="T11" fmla="*/ 4 h 171"/>
                <a:gd name="T12" fmla="*/ 4 w 172"/>
                <a:gd name="T13" fmla="*/ 85 h 171"/>
                <a:gd name="T14" fmla="*/ 86 w 172"/>
                <a:gd name="T15" fmla="*/ 167 h 171"/>
                <a:gd name="T16" fmla="*/ 168 w 172"/>
                <a:gd name="T17" fmla="*/ 85 h 171"/>
                <a:gd name="T18" fmla="*/ 86 w 172"/>
                <a:gd name="T19" fmla="*/ 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1">
                  <a:moveTo>
                    <a:pt x="86" y="171"/>
                  </a:moveTo>
                  <a:cubicBezTo>
                    <a:pt x="38" y="171"/>
                    <a:pt x="0" y="132"/>
                    <a:pt x="0" y="85"/>
                  </a:cubicBezTo>
                  <a:cubicBezTo>
                    <a:pt x="0" y="38"/>
                    <a:pt x="38" y="0"/>
                    <a:pt x="86" y="0"/>
                  </a:cubicBezTo>
                  <a:cubicBezTo>
                    <a:pt x="134" y="0"/>
                    <a:pt x="172" y="38"/>
                    <a:pt x="172" y="85"/>
                  </a:cubicBezTo>
                  <a:cubicBezTo>
                    <a:pt x="172" y="132"/>
                    <a:pt x="134" y="171"/>
                    <a:pt x="86" y="171"/>
                  </a:cubicBezTo>
                  <a:close/>
                  <a:moveTo>
                    <a:pt x="86" y="4"/>
                  </a:moveTo>
                  <a:cubicBezTo>
                    <a:pt x="41" y="4"/>
                    <a:pt x="4" y="41"/>
                    <a:pt x="4" y="85"/>
                  </a:cubicBezTo>
                  <a:cubicBezTo>
                    <a:pt x="4" y="130"/>
                    <a:pt x="41" y="167"/>
                    <a:pt x="86" y="167"/>
                  </a:cubicBezTo>
                  <a:cubicBezTo>
                    <a:pt x="131" y="167"/>
                    <a:pt x="168" y="130"/>
                    <a:pt x="168" y="85"/>
                  </a:cubicBezTo>
                  <a:cubicBezTo>
                    <a:pt x="168" y="41"/>
                    <a:pt x="131" y="4"/>
                    <a:pt x="86" y="4"/>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1" name="Freeform 1085"/>
            <p:cNvSpPr>
              <a:spLocks noEditPoints="1"/>
            </p:cNvSpPr>
            <p:nvPr/>
          </p:nvSpPr>
          <p:spPr bwMode="auto">
            <a:xfrm>
              <a:off x="7332148" y="7653738"/>
              <a:ext cx="129321" cy="126771"/>
            </a:xfrm>
            <a:custGeom>
              <a:avLst/>
              <a:gdLst>
                <a:gd name="T0" fmla="*/ 0 w 150"/>
                <a:gd name="T1" fmla="*/ 73 h 147"/>
                <a:gd name="T2" fmla="*/ 43 w 150"/>
                <a:gd name="T3" fmla="*/ 140 h 147"/>
                <a:gd name="T4" fmla="*/ 7 w 150"/>
                <a:gd name="T5" fmla="*/ 43 h 147"/>
                <a:gd name="T6" fmla="*/ 0 w 150"/>
                <a:gd name="T7" fmla="*/ 73 h 147"/>
                <a:gd name="T8" fmla="*/ 77 w 150"/>
                <a:gd name="T9" fmla="*/ 80 h 147"/>
                <a:gd name="T10" fmla="*/ 54 w 150"/>
                <a:gd name="T11" fmla="*/ 144 h 147"/>
                <a:gd name="T12" fmla="*/ 75 w 150"/>
                <a:gd name="T13" fmla="*/ 147 h 147"/>
                <a:gd name="T14" fmla="*/ 100 w 150"/>
                <a:gd name="T15" fmla="*/ 143 h 147"/>
                <a:gd name="T16" fmla="*/ 100 w 150"/>
                <a:gd name="T17" fmla="*/ 142 h 147"/>
                <a:gd name="T18" fmla="*/ 77 w 150"/>
                <a:gd name="T19" fmla="*/ 80 h 147"/>
                <a:gd name="T20" fmla="*/ 141 w 150"/>
                <a:gd name="T21" fmla="*/ 38 h 147"/>
                <a:gd name="T22" fmla="*/ 142 w 150"/>
                <a:gd name="T23" fmla="*/ 46 h 147"/>
                <a:gd name="T24" fmla="*/ 136 w 150"/>
                <a:gd name="T25" fmla="*/ 72 h 147"/>
                <a:gd name="T26" fmla="*/ 113 w 150"/>
                <a:gd name="T27" fmla="*/ 137 h 147"/>
                <a:gd name="T28" fmla="*/ 150 w 150"/>
                <a:gd name="T29" fmla="*/ 73 h 147"/>
                <a:gd name="T30" fmla="*/ 141 w 150"/>
                <a:gd name="T31" fmla="*/ 38 h 147"/>
                <a:gd name="T32" fmla="*/ 126 w 150"/>
                <a:gd name="T33" fmla="*/ 70 h 147"/>
                <a:gd name="T34" fmla="*/ 120 w 150"/>
                <a:gd name="T35" fmla="*/ 49 h 147"/>
                <a:gd name="T36" fmla="*/ 112 w 150"/>
                <a:gd name="T37" fmla="*/ 32 h 147"/>
                <a:gd name="T38" fmla="*/ 125 w 150"/>
                <a:gd name="T39" fmla="*/ 19 h 147"/>
                <a:gd name="T40" fmla="*/ 126 w 150"/>
                <a:gd name="T41" fmla="*/ 19 h 147"/>
                <a:gd name="T42" fmla="*/ 75 w 150"/>
                <a:gd name="T43" fmla="*/ 0 h 147"/>
                <a:gd name="T44" fmla="*/ 13 w 150"/>
                <a:gd name="T45" fmla="*/ 33 h 147"/>
                <a:gd name="T46" fmla="*/ 18 w 150"/>
                <a:gd name="T47" fmla="*/ 33 h 147"/>
                <a:gd name="T48" fmla="*/ 38 w 150"/>
                <a:gd name="T49" fmla="*/ 32 h 147"/>
                <a:gd name="T50" fmla="*/ 38 w 150"/>
                <a:gd name="T51" fmla="*/ 38 h 147"/>
                <a:gd name="T52" fmla="*/ 29 w 150"/>
                <a:gd name="T53" fmla="*/ 39 h 147"/>
                <a:gd name="T54" fmla="*/ 57 w 150"/>
                <a:gd name="T55" fmla="*/ 119 h 147"/>
                <a:gd name="T56" fmla="*/ 73 w 150"/>
                <a:gd name="T57" fmla="*/ 70 h 147"/>
                <a:gd name="T58" fmla="*/ 61 w 150"/>
                <a:gd name="T59" fmla="*/ 39 h 147"/>
                <a:gd name="T60" fmla="*/ 54 w 150"/>
                <a:gd name="T61" fmla="*/ 38 h 147"/>
                <a:gd name="T62" fmla="*/ 54 w 150"/>
                <a:gd name="T63" fmla="*/ 32 h 147"/>
                <a:gd name="T64" fmla="*/ 74 w 150"/>
                <a:gd name="T65" fmla="*/ 33 h 147"/>
                <a:gd name="T66" fmla="*/ 94 w 150"/>
                <a:gd name="T67" fmla="*/ 32 h 147"/>
                <a:gd name="T68" fmla="*/ 94 w 150"/>
                <a:gd name="T69" fmla="*/ 38 h 147"/>
                <a:gd name="T70" fmla="*/ 86 w 150"/>
                <a:gd name="T71" fmla="*/ 39 h 147"/>
                <a:gd name="T72" fmla="*/ 113 w 150"/>
                <a:gd name="T73" fmla="*/ 118 h 147"/>
                <a:gd name="T74" fmla="*/ 120 w 150"/>
                <a:gd name="T75" fmla="*/ 93 h 147"/>
                <a:gd name="T76" fmla="*/ 126 w 150"/>
                <a:gd name="T77" fmla="*/ 7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 h="147">
                  <a:moveTo>
                    <a:pt x="0" y="73"/>
                  </a:moveTo>
                  <a:cubicBezTo>
                    <a:pt x="0" y="102"/>
                    <a:pt x="18" y="128"/>
                    <a:pt x="43" y="140"/>
                  </a:cubicBezTo>
                  <a:cubicBezTo>
                    <a:pt x="7" y="43"/>
                    <a:pt x="7" y="43"/>
                    <a:pt x="7" y="43"/>
                  </a:cubicBezTo>
                  <a:cubicBezTo>
                    <a:pt x="3" y="52"/>
                    <a:pt x="0" y="63"/>
                    <a:pt x="0" y="73"/>
                  </a:cubicBezTo>
                  <a:close/>
                  <a:moveTo>
                    <a:pt x="77" y="80"/>
                  </a:moveTo>
                  <a:cubicBezTo>
                    <a:pt x="54" y="144"/>
                    <a:pt x="54" y="144"/>
                    <a:pt x="54" y="144"/>
                  </a:cubicBezTo>
                  <a:cubicBezTo>
                    <a:pt x="61" y="146"/>
                    <a:pt x="68" y="147"/>
                    <a:pt x="75" y="147"/>
                  </a:cubicBezTo>
                  <a:cubicBezTo>
                    <a:pt x="84" y="147"/>
                    <a:pt x="92" y="145"/>
                    <a:pt x="100" y="143"/>
                  </a:cubicBezTo>
                  <a:cubicBezTo>
                    <a:pt x="100" y="142"/>
                    <a:pt x="100" y="142"/>
                    <a:pt x="100" y="142"/>
                  </a:cubicBezTo>
                  <a:lnTo>
                    <a:pt x="77" y="80"/>
                  </a:lnTo>
                  <a:close/>
                  <a:moveTo>
                    <a:pt x="141" y="38"/>
                  </a:moveTo>
                  <a:cubicBezTo>
                    <a:pt x="141" y="40"/>
                    <a:pt x="142" y="43"/>
                    <a:pt x="142" y="46"/>
                  </a:cubicBezTo>
                  <a:cubicBezTo>
                    <a:pt x="142" y="53"/>
                    <a:pt x="140" y="61"/>
                    <a:pt x="136" y="72"/>
                  </a:cubicBezTo>
                  <a:cubicBezTo>
                    <a:pt x="113" y="137"/>
                    <a:pt x="113" y="137"/>
                    <a:pt x="113" y="137"/>
                  </a:cubicBezTo>
                  <a:cubicBezTo>
                    <a:pt x="135" y="124"/>
                    <a:pt x="150" y="100"/>
                    <a:pt x="150" y="73"/>
                  </a:cubicBezTo>
                  <a:cubicBezTo>
                    <a:pt x="150" y="60"/>
                    <a:pt x="147" y="48"/>
                    <a:pt x="141" y="38"/>
                  </a:cubicBezTo>
                  <a:close/>
                  <a:moveTo>
                    <a:pt x="126" y="70"/>
                  </a:moveTo>
                  <a:cubicBezTo>
                    <a:pt x="126" y="60"/>
                    <a:pt x="123" y="54"/>
                    <a:pt x="120" y="49"/>
                  </a:cubicBezTo>
                  <a:cubicBezTo>
                    <a:pt x="116" y="43"/>
                    <a:pt x="112" y="38"/>
                    <a:pt x="112" y="32"/>
                  </a:cubicBezTo>
                  <a:cubicBezTo>
                    <a:pt x="112" y="25"/>
                    <a:pt x="118" y="19"/>
                    <a:pt x="125" y="19"/>
                  </a:cubicBezTo>
                  <a:cubicBezTo>
                    <a:pt x="126" y="19"/>
                    <a:pt x="126" y="19"/>
                    <a:pt x="126" y="19"/>
                  </a:cubicBezTo>
                  <a:cubicBezTo>
                    <a:pt x="113" y="7"/>
                    <a:pt x="95" y="0"/>
                    <a:pt x="75" y="0"/>
                  </a:cubicBezTo>
                  <a:cubicBezTo>
                    <a:pt x="49" y="0"/>
                    <a:pt x="26" y="13"/>
                    <a:pt x="13" y="33"/>
                  </a:cubicBezTo>
                  <a:cubicBezTo>
                    <a:pt x="15" y="33"/>
                    <a:pt x="16" y="33"/>
                    <a:pt x="18" y="33"/>
                  </a:cubicBezTo>
                  <a:cubicBezTo>
                    <a:pt x="25" y="33"/>
                    <a:pt x="38" y="32"/>
                    <a:pt x="38" y="32"/>
                  </a:cubicBezTo>
                  <a:cubicBezTo>
                    <a:pt x="42" y="32"/>
                    <a:pt x="42" y="38"/>
                    <a:pt x="38" y="38"/>
                  </a:cubicBezTo>
                  <a:cubicBezTo>
                    <a:pt x="38" y="38"/>
                    <a:pt x="34" y="38"/>
                    <a:pt x="29" y="39"/>
                  </a:cubicBezTo>
                  <a:cubicBezTo>
                    <a:pt x="57" y="119"/>
                    <a:pt x="57" y="119"/>
                    <a:pt x="57" y="119"/>
                  </a:cubicBezTo>
                  <a:cubicBezTo>
                    <a:pt x="73" y="70"/>
                    <a:pt x="73" y="70"/>
                    <a:pt x="73" y="70"/>
                  </a:cubicBezTo>
                  <a:cubicBezTo>
                    <a:pt x="61" y="39"/>
                    <a:pt x="61" y="39"/>
                    <a:pt x="61" y="39"/>
                  </a:cubicBezTo>
                  <a:cubicBezTo>
                    <a:pt x="57" y="38"/>
                    <a:pt x="54" y="38"/>
                    <a:pt x="54" y="38"/>
                  </a:cubicBezTo>
                  <a:cubicBezTo>
                    <a:pt x="50" y="38"/>
                    <a:pt x="50" y="32"/>
                    <a:pt x="54" y="32"/>
                  </a:cubicBezTo>
                  <a:cubicBezTo>
                    <a:pt x="54" y="32"/>
                    <a:pt x="66" y="33"/>
                    <a:pt x="74" y="33"/>
                  </a:cubicBezTo>
                  <a:cubicBezTo>
                    <a:pt x="82" y="33"/>
                    <a:pt x="94" y="32"/>
                    <a:pt x="94" y="32"/>
                  </a:cubicBezTo>
                  <a:cubicBezTo>
                    <a:pt x="98" y="32"/>
                    <a:pt x="98" y="38"/>
                    <a:pt x="94" y="38"/>
                  </a:cubicBezTo>
                  <a:cubicBezTo>
                    <a:pt x="94" y="38"/>
                    <a:pt x="90" y="38"/>
                    <a:pt x="86" y="39"/>
                  </a:cubicBezTo>
                  <a:cubicBezTo>
                    <a:pt x="113" y="118"/>
                    <a:pt x="113" y="118"/>
                    <a:pt x="113" y="118"/>
                  </a:cubicBezTo>
                  <a:cubicBezTo>
                    <a:pt x="120" y="93"/>
                    <a:pt x="120" y="93"/>
                    <a:pt x="120" y="93"/>
                  </a:cubicBezTo>
                  <a:cubicBezTo>
                    <a:pt x="124" y="84"/>
                    <a:pt x="126" y="76"/>
                    <a:pt x="126" y="7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2" name="Freeform 1086"/>
            <p:cNvSpPr/>
            <p:nvPr/>
          </p:nvSpPr>
          <p:spPr bwMode="auto">
            <a:xfrm>
              <a:off x="4748643" y="7657381"/>
              <a:ext cx="64478" cy="120214"/>
            </a:xfrm>
            <a:custGeom>
              <a:avLst/>
              <a:gdLst>
                <a:gd name="T0" fmla="*/ 54 w 75"/>
                <a:gd name="T1" fmla="*/ 27 h 140"/>
                <a:gd name="T2" fmla="*/ 75 w 75"/>
                <a:gd name="T3" fmla="*/ 27 h 140"/>
                <a:gd name="T4" fmla="*/ 75 w 75"/>
                <a:gd name="T5" fmla="*/ 0 h 140"/>
                <a:gd name="T6" fmla="*/ 54 w 75"/>
                <a:gd name="T7" fmla="*/ 0 h 140"/>
                <a:gd name="T8" fmla="*/ 22 w 75"/>
                <a:gd name="T9" fmla="*/ 35 h 140"/>
                <a:gd name="T10" fmla="*/ 22 w 75"/>
                <a:gd name="T11" fmla="*/ 49 h 140"/>
                <a:gd name="T12" fmla="*/ 0 w 75"/>
                <a:gd name="T13" fmla="*/ 49 h 140"/>
                <a:gd name="T14" fmla="*/ 0 w 75"/>
                <a:gd name="T15" fmla="*/ 76 h 140"/>
                <a:gd name="T16" fmla="*/ 22 w 75"/>
                <a:gd name="T17" fmla="*/ 76 h 140"/>
                <a:gd name="T18" fmla="*/ 22 w 75"/>
                <a:gd name="T19" fmla="*/ 140 h 140"/>
                <a:gd name="T20" fmla="*/ 48 w 75"/>
                <a:gd name="T21" fmla="*/ 140 h 140"/>
                <a:gd name="T22" fmla="*/ 48 w 75"/>
                <a:gd name="T23" fmla="*/ 76 h 140"/>
                <a:gd name="T24" fmla="*/ 75 w 75"/>
                <a:gd name="T25" fmla="*/ 76 h 140"/>
                <a:gd name="T26" fmla="*/ 75 w 75"/>
                <a:gd name="T27" fmla="*/ 49 h 140"/>
                <a:gd name="T28" fmla="*/ 48 w 75"/>
                <a:gd name="T29" fmla="*/ 49 h 140"/>
                <a:gd name="T30" fmla="*/ 48 w 75"/>
                <a:gd name="T31" fmla="*/ 35 h 140"/>
                <a:gd name="T32" fmla="*/ 54 w 75"/>
                <a:gd name="T33" fmla="*/ 2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 h="140">
                  <a:moveTo>
                    <a:pt x="54" y="27"/>
                  </a:moveTo>
                  <a:cubicBezTo>
                    <a:pt x="75" y="27"/>
                    <a:pt x="75" y="27"/>
                    <a:pt x="75" y="27"/>
                  </a:cubicBezTo>
                  <a:cubicBezTo>
                    <a:pt x="75" y="0"/>
                    <a:pt x="75" y="0"/>
                    <a:pt x="75" y="0"/>
                  </a:cubicBezTo>
                  <a:cubicBezTo>
                    <a:pt x="54" y="0"/>
                    <a:pt x="54" y="0"/>
                    <a:pt x="54" y="0"/>
                  </a:cubicBezTo>
                  <a:cubicBezTo>
                    <a:pt x="36" y="0"/>
                    <a:pt x="22" y="16"/>
                    <a:pt x="22" y="35"/>
                  </a:cubicBezTo>
                  <a:cubicBezTo>
                    <a:pt x="22" y="49"/>
                    <a:pt x="22" y="49"/>
                    <a:pt x="22" y="49"/>
                  </a:cubicBezTo>
                  <a:cubicBezTo>
                    <a:pt x="0" y="49"/>
                    <a:pt x="0" y="49"/>
                    <a:pt x="0" y="49"/>
                  </a:cubicBezTo>
                  <a:cubicBezTo>
                    <a:pt x="0" y="76"/>
                    <a:pt x="0" y="76"/>
                    <a:pt x="0" y="76"/>
                  </a:cubicBezTo>
                  <a:cubicBezTo>
                    <a:pt x="22" y="76"/>
                    <a:pt x="22" y="76"/>
                    <a:pt x="22" y="76"/>
                  </a:cubicBezTo>
                  <a:cubicBezTo>
                    <a:pt x="22" y="140"/>
                    <a:pt x="22" y="140"/>
                    <a:pt x="22" y="140"/>
                  </a:cubicBezTo>
                  <a:cubicBezTo>
                    <a:pt x="48" y="140"/>
                    <a:pt x="48" y="140"/>
                    <a:pt x="48" y="140"/>
                  </a:cubicBezTo>
                  <a:cubicBezTo>
                    <a:pt x="48" y="76"/>
                    <a:pt x="48" y="76"/>
                    <a:pt x="48" y="76"/>
                  </a:cubicBezTo>
                  <a:cubicBezTo>
                    <a:pt x="75" y="76"/>
                    <a:pt x="75" y="76"/>
                    <a:pt x="75" y="76"/>
                  </a:cubicBezTo>
                  <a:cubicBezTo>
                    <a:pt x="75" y="49"/>
                    <a:pt x="75" y="49"/>
                    <a:pt x="75" y="49"/>
                  </a:cubicBezTo>
                  <a:cubicBezTo>
                    <a:pt x="48" y="49"/>
                    <a:pt x="48" y="49"/>
                    <a:pt x="48" y="49"/>
                  </a:cubicBezTo>
                  <a:cubicBezTo>
                    <a:pt x="48" y="35"/>
                    <a:pt x="48" y="35"/>
                    <a:pt x="48" y="35"/>
                  </a:cubicBezTo>
                  <a:cubicBezTo>
                    <a:pt x="48" y="31"/>
                    <a:pt x="51" y="27"/>
                    <a:pt x="54" y="27"/>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3" name="Freeform 1087"/>
            <p:cNvSpPr>
              <a:spLocks noEditPoints="1"/>
            </p:cNvSpPr>
            <p:nvPr/>
          </p:nvSpPr>
          <p:spPr bwMode="auto">
            <a:xfrm>
              <a:off x="7044728" y="7365589"/>
              <a:ext cx="140978" cy="142800"/>
            </a:xfrm>
            <a:custGeom>
              <a:avLst/>
              <a:gdLst>
                <a:gd name="T0" fmla="*/ 82 w 164"/>
                <a:gd name="T1" fmla="*/ 0 h 166"/>
                <a:gd name="T2" fmla="*/ 0 w 164"/>
                <a:gd name="T3" fmla="*/ 82 h 166"/>
                <a:gd name="T4" fmla="*/ 82 w 164"/>
                <a:gd name="T5" fmla="*/ 166 h 166"/>
                <a:gd name="T6" fmla="*/ 164 w 164"/>
                <a:gd name="T7" fmla="*/ 82 h 166"/>
                <a:gd name="T8" fmla="*/ 82 w 164"/>
                <a:gd name="T9" fmla="*/ 0 h 166"/>
                <a:gd name="T10" fmla="*/ 137 w 164"/>
                <a:gd name="T11" fmla="*/ 37 h 166"/>
                <a:gd name="T12" fmla="*/ 153 w 164"/>
                <a:gd name="T13" fmla="*/ 82 h 166"/>
                <a:gd name="T14" fmla="*/ 103 w 164"/>
                <a:gd name="T15" fmla="*/ 79 h 166"/>
                <a:gd name="T16" fmla="*/ 102 w 164"/>
                <a:gd name="T17" fmla="*/ 76 h 166"/>
                <a:gd name="T18" fmla="*/ 97 w 164"/>
                <a:gd name="T19" fmla="*/ 65 h 166"/>
                <a:gd name="T20" fmla="*/ 137 w 164"/>
                <a:gd name="T21" fmla="*/ 37 h 166"/>
                <a:gd name="T22" fmla="*/ 82 w 164"/>
                <a:gd name="T23" fmla="*/ 11 h 166"/>
                <a:gd name="T24" fmla="*/ 129 w 164"/>
                <a:gd name="T25" fmla="*/ 29 h 166"/>
                <a:gd name="T26" fmla="*/ 92 w 164"/>
                <a:gd name="T27" fmla="*/ 55 h 166"/>
                <a:gd name="T28" fmla="*/ 65 w 164"/>
                <a:gd name="T29" fmla="*/ 14 h 166"/>
                <a:gd name="T30" fmla="*/ 82 w 164"/>
                <a:gd name="T31" fmla="*/ 11 h 166"/>
                <a:gd name="T32" fmla="*/ 51 w 164"/>
                <a:gd name="T33" fmla="*/ 18 h 166"/>
                <a:gd name="T34" fmla="*/ 78 w 164"/>
                <a:gd name="T35" fmla="*/ 59 h 166"/>
                <a:gd name="T36" fmla="*/ 13 w 164"/>
                <a:gd name="T37" fmla="*/ 68 h 166"/>
                <a:gd name="T38" fmla="*/ 51 w 164"/>
                <a:gd name="T39" fmla="*/ 18 h 166"/>
                <a:gd name="T40" fmla="*/ 12 w 164"/>
                <a:gd name="T41" fmla="*/ 82 h 166"/>
                <a:gd name="T42" fmla="*/ 12 w 164"/>
                <a:gd name="T43" fmla="*/ 80 h 166"/>
                <a:gd name="T44" fmla="*/ 84 w 164"/>
                <a:gd name="T45" fmla="*/ 70 h 166"/>
                <a:gd name="T46" fmla="*/ 90 w 164"/>
                <a:gd name="T47" fmla="*/ 82 h 166"/>
                <a:gd name="T48" fmla="*/ 87 w 164"/>
                <a:gd name="T49" fmla="*/ 83 h 166"/>
                <a:gd name="T50" fmla="*/ 30 w 164"/>
                <a:gd name="T51" fmla="*/ 129 h 166"/>
                <a:gd name="T52" fmla="*/ 12 w 164"/>
                <a:gd name="T53" fmla="*/ 82 h 166"/>
                <a:gd name="T54" fmla="*/ 82 w 164"/>
                <a:gd name="T55" fmla="*/ 155 h 166"/>
                <a:gd name="T56" fmla="*/ 39 w 164"/>
                <a:gd name="T57" fmla="*/ 138 h 166"/>
                <a:gd name="T58" fmla="*/ 94 w 164"/>
                <a:gd name="T59" fmla="*/ 94 h 166"/>
                <a:gd name="T60" fmla="*/ 94 w 164"/>
                <a:gd name="T61" fmla="*/ 94 h 166"/>
                <a:gd name="T62" fmla="*/ 109 w 164"/>
                <a:gd name="T63" fmla="*/ 147 h 166"/>
                <a:gd name="T64" fmla="*/ 82 w 164"/>
                <a:gd name="T65" fmla="*/ 155 h 166"/>
                <a:gd name="T66" fmla="*/ 121 w 164"/>
                <a:gd name="T67" fmla="*/ 141 h 166"/>
                <a:gd name="T68" fmla="*/ 108 w 164"/>
                <a:gd name="T69" fmla="*/ 90 h 166"/>
                <a:gd name="T70" fmla="*/ 151 w 164"/>
                <a:gd name="T71" fmla="*/ 93 h 166"/>
                <a:gd name="T72" fmla="*/ 121 w 164"/>
                <a:gd name="T73" fmla="*/ 14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4" h="166">
                  <a:moveTo>
                    <a:pt x="82" y="0"/>
                  </a:moveTo>
                  <a:cubicBezTo>
                    <a:pt x="36" y="0"/>
                    <a:pt x="0" y="37"/>
                    <a:pt x="0" y="82"/>
                  </a:cubicBezTo>
                  <a:cubicBezTo>
                    <a:pt x="0" y="127"/>
                    <a:pt x="36" y="166"/>
                    <a:pt x="82" y="166"/>
                  </a:cubicBezTo>
                  <a:cubicBezTo>
                    <a:pt x="127" y="166"/>
                    <a:pt x="164" y="127"/>
                    <a:pt x="164" y="82"/>
                  </a:cubicBezTo>
                  <a:cubicBezTo>
                    <a:pt x="164" y="37"/>
                    <a:pt x="127" y="0"/>
                    <a:pt x="82" y="0"/>
                  </a:cubicBezTo>
                  <a:close/>
                  <a:moveTo>
                    <a:pt x="137" y="37"/>
                  </a:moveTo>
                  <a:cubicBezTo>
                    <a:pt x="147" y="49"/>
                    <a:pt x="153" y="65"/>
                    <a:pt x="153" y="82"/>
                  </a:cubicBezTo>
                  <a:cubicBezTo>
                    <a:pt x="151" y="81"/>
                    <a:pt x="127" y="76"/>
                    <a:pt x="103" y="79"/>
                  </a:cubicBezTo>
                  <a:cubicBezTo>
                    <a:pt x="103" y="78"/>
                    <a:pt x="102" y="77"/>
                    <a:pt x="102" y="76"/>
                  </a:cubicBezTo>
                  <a:cubicBezTo>
                    <a:pt x="100" y="72"/>
                    <a:pt x="99" y="69"/>
                    <a:pt x="97" y="65"/>
                  </a:cubicBezTo>
                  <a:cubicBezTo>
                    <a:pt x="123" y="55"/>
                    <a:pt x="136" y="39"/>
                    <a:pt x="137" y="37"/>
                  </a:cubicBezTo>
                  <a:close/>
                  <a:moveTo>
                    <a:pt x="82" y="11"/>
                  </a:moveTo>
                  <a:cubicBezTo>
                    <a:pt x="100" y="11"/>
                    <a:pt x="117" y="18"/>
                    <a:pt x="129" y="29"/>
                  </a:cubicBezTo>
                  <a:cubicBezTo>
                    <a:pt x="128" y="31"/>
                    <a:pt x="117" y="46"/>
                    <a:pt x="92" y="55"/>
                  </a:cubicBezTo>
                  <a:cubicBezTo>
                    <a:pt x="80" y="34"/>
                    <a:pt x="67" y="16"/>
                    <a:pt x="65" y="14"/>
                  </a:cubicBezTo>
                  <a:cubicBezTo>
                    <a:pt x="71" y="13"/>
                    <a:pt x="76" y="11"/>
                    <a:pt x="82" y="11"/>
                  </a:cubicBezTo>
                  <a:close/>
                  <a:moveTo>
                    <a:pt x="51" y="18"/>
                  </a:moveTo>
                  <a:cubicBezTo>
                    <a:pt x="53" y="20"/>
                    <a:pt x="66" y="39"/>
                    <a:pt x="78" y="59"/>
                  </a:cubicBezTo>
                  <a:cubicBezTo>
                    <a:pt x="45" y="68"/>
                    <a:pt x="16" y="68"/>
                    <a:pt x="13" y="68"/>
                  </a:cubicBezTo>
                  <a:cubicBezTo>
                    <a:pt x="18" y="46"/>
                    <a:pt x="32" y="27"/>
                    <a:pt x="51" y="18"/>
                  </a:cubicBezTo>
                  <a:close/>
                  <a:moveTo>
                    <a:pt x="12" y="82"/>
                  </a:moveTo>
                  <a:cubicBezTo>
                    <a:pt x="12" y="81"/>
                    <a:pt x="12" y="81"/>
                    <a:pt x="12" y="80"/>
                  </a:cubicBezTo>
                  <a:cubicBezTo>
                    <a:pt x="15" y="80"/>
                    <a:pt x="49" y="81"/>
                    <a:pt x="84" y="70"/>
                  </a:cubicBezTo>
                  <a:cubicBezTo>
                    <a:pt x="86" y="74"/>
                    <a:pt x="88" y="78"/>
                    <a:pt x="90" y="82"/>
                  </a:cubicBezTo>
                  <a:cubicBezTo>
                    <a:pt x="89" y="82"/>
                    <a:pt x="88" y="83"/>
                    <a:pt x="87" y="83"/>
                  </a:cubicBezTo>
                  <a:cubicBezTo>
                    <a:pt x="51" y="95"/>
                    <a:pt x="31" y="126"/>
                    <a:pt x="30" y="129"/>
                  </a:cubicBezTo>
                  <a:cubicBezTo>
                    <a:pt x="18" y="117"/>
                    <a:pt x="12" y="100"/>
                    <a:pt x="12" y="82"/>
                  </a:cubicBezTo>
                  <a:close/>
                  <a:moveTo>
                    <a:pt x="82" y="155"/>
                  </a:moveTo>
                  <a:cubicBezTo>
                    <a:pt x="66" y="155"/>
                    <a:pt x="51" y="147"/>
                    <a:pt x="39" y="138"/>
                  </a:cubicBezTo>
                  <a:cubicBezTo>
                    <a:pt x="40" y="135"/>
                    <a:pt x="54" y="108"/>
                    <a:pt x="94" y="94"/>
                  </a:cubicBezTo>
                  <a:cubicBezTo>
                    <a:pt x="94" y="94"/>
                    <a:pt x="94" y="94"/>
                    <a:pt x="94" y="94"/>
                  </a:cubicBezTo>
                  <a:cubicBezTo>
                    <a:pt x="104" y="119"/>
                    <a:pt x="108" y="141"/>
                    <a:pt x="109" y="147"/>
                  </a:cubicBezTo>
                  <a:cubicBezTo>
                    <a:pt x="101" y="151"/>
                    <a:pt x="92" y="155"/>
                    <a:pt x="82" y="155"/>
                  </a:cubicBezTo>
                  <a:close/>
                  <a:moveTo>
                    <a:pt x="121" y="141"/>
                  </a:moveTo>
                  <a:cubicBezTo>
                    <a:pt x="120" y="136"/>
                    <a:pt x="117" y="116"/>
                    <a:pt x="108" y="90"/>
                  </a:cubicBezTo>
                  <a:cubicBezTo>
                    <a:pt x="130" y="87"/>
                    <a:pt x="149" y="93"/>
                    <a:pt x="151" y="93"/>
                  </a:cubicBezTo>
                  <a:cubicBezTo>
                    <a:pt x="148" y="113"/>
                    <a:pt x="137" y="130"/>
                    <a:pt x="121" y="14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4" name="Freeform 1088"/>
            <p:cNvSpPr/>
            <p:nvPr/>
          </p:nvSpPr>
          <p:spPr bwMode="auto">
            <a:xfrm>
              <a:off x="6792279" y="7391453"/>
              <a:ext cx="85971" cy="114385"/>
            </a:xfrm>
            <a:custGeom>
              <a:avLst/>
              <a:gdLst>
                <a:gd name="T0" fmla="*/ 83 w 100"/>
                <a:gd name="T1" fmla="*/ 98 h 133"/>
                <a:gd name="T2" fmla="*/ 37 w 100"/>
                <a:gd name="T3" fmla="*/ 98 h 133"/>
                <a:gd name="T4" fmla="*/ 35 w 100"/>
                <a:gd name="T5" fmla="*/ 94 h 133"/>
                <a:gd name="T6" fmla="*/ 35 w 100"/>
                <a:gd name="T7" fmla="*/ 69 h 133"/>
                <a:gd name="T8" fmla="*/ 83 w 100"/>
                <a:gd name="T9" fmla="*/ 69 h 133"/>
                <a:gd name="T10" fmla="*/ 100 w 100"/>
                <a:gd name="T11" fmla="*/ 52 h 133"/>
                <a:gd name="T12" fmla="*/ 83 w 100"/>
                <a:gd name="T13" fmla="*/ 34 h 133"/>
                <a:gd name="T14" fmla="*/ 35 w 100"/>
                <a:gd name="T15" fmla="*/ 34 h 133"/>
                <a:gd name="T16" fmla="*/ 35 w 100"/>
                <a:gd name="T17" fmla="*/ 17 h 133"/>
                <a:gd name="T18" fmla="*/ 17 w 100"/>
                <a:gd name="T19" fmla="*/ 0 h 133"/>
                <a:gd name="T20" fmla="*/ 0 w 100"/>
                <a:gd name="T21" fmla="*/ 17 h 133"/>
                <a:gd name="T22" fmla="*/ 0 w 100"/>
                <a:gd name="T23" fmla="*/ 93 h 133"/>
                <a:gd name="T24" fmla="*/ 0 w 100"/>
                <a:gd name="T25" fmla="*/ 93 h 133"/>
                <a:gd name="T26" fmla="*/ 38 w 100"/>
                <a:gd name="T27" fmla="*/ 133 h 133"/>
                <a:gd name="T28" fmla="*/ 39 w 100"/>
                <a:gd name="T29" fmla="*/ 133 h 133"/>
                <a:gd name="T30" fmla="*/ 83 w 100"/>
                <a:gd name="T31" fmla="*/ 133 h 133"/>
                <a:gd name="T32" fmla="*/ 100 w 100"/>
                <a:gd name="T33" fmla="*/ 115 h 133"/>
                <a:gd name="T34" fmla="*/ 83 w 100"/>
                <a:gd name="T35" fmla="*/ 9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33">
                  <a:moveTo>
                    <a:pt x="83" y="98"/>
                  </a:moveTo>
                  <a:cubicBezTo>
                    <a:pt x="37" y="98"/>
                    <a:pt x="37" y="98"/>
                    <a:pt x="37" y="98"/>
                  </a:cubicBezTo>
                  <a:cubicBezTo>
                    <a:pt x="35" y="98"/>
                    <a:pt x="35" y="96"/>
                    <a:pt x="35" y="94"/>
                  </a:cubicBezTo>
                  <a:cubicBezTo>
                    <a:pt x="35" y="69"/>
                    <a:pt x="35" y="69"/>
                    <a:pt x="35" y="69"/>
                  </a:cubicBezTo>
                  <a:cubicBezTo>
                    <a:pt x="83" y="69"/>
                    <a:pt x="83" y="69"/>
                    <a:pt x="83" y="69"/>
                  </a:cubicBezTo>
                  <a:cubicBezTo>
                    <a:pt x="92" y="69"/>
                    <a:pt x="100" y="61"/>
                    <a:pt x="100" y="52"/>
                  </a:cubicBezTo>
                  <a:cubicBezTo>
                    <a:pt x="100" y="42"/>
                    <a:pt x="92" y="34"/>
                    <a:pt x="83" y="34"/>
                  </a:cubicBezTo>
                  <a:cubicBezTo>
                    <a:pt x="35" y="34"/>
                    <a:pt x="35" y="34"/>
                    <a:pt x="35" y="34"/>
                  </a:cubicBezTo>
                  <a:cubicBezTo>
                    <a:pt x="35" y="17"/>
                    <a:pt x="35" y="17"/>
                    <a:pt x="35" y="17"/>
                  </a:cubicBezTo>
                  <a:cubicBezTo>
                    <a:pt x="35" y="8"/>
                    <a:pt x="27" y="0"/>
                    <a:pt x="17" y="0"/>
                  </a:cubicBezTo>
                  <a:cubicBezTo>
                    <a:pt x="8" y="0"/>
                    <a:pt x="0" y="8"/>
                    <a:pt x="0" y="17"/>
                  </a:cubicBezTo>
                  <a:cubicBezTo>
                    <a:pt x="0" y="93"/>
                    <a:pt x="0" y="93"/>
                    <a:pt x="0" y="93"/>
                  </a:cubicBezTo>
                  <a:cubicBezTo>
                    <a:pt x="0" y="93"/>
                    <a:pt x="0" y="93"/>
                    <a:pt x="0" y="93"/>
                  </a:cubicBezTo>
                  <a:cubicBezTo>
                    <a:pt x="0" y="116"/>
                    <a:pt x="12" y="132"/>
                    <a:pt x="38" y="133"/>
                  </a:cubicBezTo>
                  <a:cubicBezTo>
                    <a:pt x="38" y="133"/>
                    <a:pt x="39" y="133"/>
                    <a:pt x="39" y="133"/>
                  </a:cubicBezTo>
                  <a:cubicBezTo>
                    <a:pt x="83" y="133"/>
                    <a:pt x="83" y="133"/>
                    <a:pt x="83" y="133"/>
                  </a:cubicBezTo>
                  <a:cubicBezTo>
                    <a:pt x="92" y="133"/>
                    <a:pt x="100" y="125"/>
                    <a:pt x="100" y="115"/>
                  </a:cubicBezTo>
                  <a:cubicBezTo>
                    <a:pt x="100" y="105"/>
                    <a:pt x="92" y="98"/>
                    <a:pt x="83" y="98"/>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5" name="Freeform 1089"/>
            <p:cNvSpPr>
              <a:spLocks noEditPoints="1"/>
            </p:cNvSpPr>
            <p:nvPr/>
          </p:nvSpPr>
          <p:spPr bwMode="auto">
            <a:xfrm>
              <a:off x="6473530" y="7373968"/>
              <a:ext cx="126771" cy="124950"/>
            </a:xfrm>
            <a:custGeom>
              <a:avLst/>
              <a:gdLst>
                <a:gd name="T0" fmla="*/ 70 w 147"/>
                <a:gd name="T1" fmla="*/ 74 h 145"/>
                <a:gd name="T2" fmla="*/ 8 w 147"/>
                <a:gd name="T3" fmla="*/ 48 h 145"/>
                <a:gd name="T4" fmla="*/ 0 w 147"/>
                <a:gd name="T5" fmla="*/ 56 h 145"/>
                <a:gd name="T6" fmla="*/ 0 w 147"/>
                <a:gd name="T7" fmla="*/ 70 h 145"/>
                <a:gd name="T8" fmla="*/ 8 w 147"/>
                <a:gd name="T9" fmla="*/ 78 h 145"/>
                <a:gd name="T10" fmla="*/ 49 w 147"/>
                <a:gd name="T11" fmla="*/ 92 h 145"/>
                <a:gd name="T12" fmla="*/ 68 w 147"/>
                <a:gd name="T13" fmla="*/ 137 h 145"/>
                <a:gd name="T14" fmla="*/ 75 w 147"/>
                <a:gd name="T15" fmla="*/ 145 h 145"/>
                <a:gd name="T16" fmla="*/ 91 w 147"/>
                <a:gd name="T17" fmla="*/ 145 h 145"/>
                <a:gd name="T18" fmla="*/ 96 w 147"/>
                <a:gd name="T19" fmla="*/ 137 h 145"/>
                <a:gd name="T20" fmla="*/ 70 w 147"/>
                <a:gd name="T21" fmla="*/ 74 h 145"/>
                <a:gd name="T22" fmla="*/ 21 w 147"/>
                <a:gd name="T23" fmla="*/ 106 h 145"/>
                <a:gd name="T24" fmla="*/ 1 w 147"/>
                <a:gd name="T25" fmla="*/ 125 h 145"/>
                <a:gd name="T26" fmla="*/ 21 w 147"/>
                <a:gd name="T27" fmla="*/ 145 h 145"/>
                <a:gd name="T28" fmla="*/ 41 w 147"/>
                <a:gd name="T29" fmla="*/ 125 h 145"/>
                <a:gd name="T30" fmla="*/ 21 w 147"/>
                <a:gd name="T31" fmla="*/ 106 h 145"/>
                <a:gd name="T32" fmla="*/ 109 w 147"/>
                <a:gd name="T33" fmla="*/ 46 h 145"/>
                <a:gd name="T34" fmla="*/ 8 w 147"/>
                <a:gd name="T35" fmla="*/ 0 h 145"/>
                <a:gd name="T36" fmla="*/ 0 w 147"/>
                <a:gd name="T37" fmla="*/ 7 h 145"/>
                <a:gd name="T38" fmla="*/ 0 w 147"/>
                <a:gd name="T39" fmla="*/ 21 h 145"/>
                <a:gd name="T40" fmla="*/ 8 w 147"/>
                <a:gd name="T41" fmla="*/ 29 h 145"/>
                <a:gd name="T42" fmla="*/ 82 w 147"/>
                <a:gd name="T43" fmla="*/ 62 h 145"/>
                <a:gd name="T44" fmla="*/ 116 w 147"/>
                <a:gd name="T45" fmla="*/ 137 h 145"/>
                <a:gd name="T46" fmla="*/ 124 w 147"/>
                <a:gd name="T47" fmla="*/ 145 h 145"/>
                <a:gd name="T48" fmla="*/ 140 w 147"/>
                <a:gd name="T49" fmla="*/ 145 h 145"/>
                <a:gd name="T50" fmla="*/ 147 w 147"/>
                <a:gd name="T51" fmla="*/ 137 h 145"/>
                <a:gd name="T52" fmla="*/ 109 w 147"/>
                <a:gd name="T53" fmla="*/ 46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5">
                  <a:moveTo>
                    <a:pt x="70" y="74"/>
                  </a:moveTo>
                  <a:cubicBezTo>
                    <a:pt x="48" y="53"/>
                    <a:pt x="8" y="48"/>
                    <a:pt x="8" y="48"/>
                  </a:cubicBezTo>
                  <a:cubicBezTo>
                    <a:pt x="4" y="48"/>
                    <a:pt x="0" y="52"/>
                    <a:pt x="0" y="56"/>
                  </a:cubicBezTo>
                  <a:cubicBezTo>
                    <a:pt x="0" y="70"/>
                    <a:pt x="0" y="70"/>
                    <a:pt x="0" y="70"/>
                  </a:cubicBezTo>
                  <a:cubicBezTo>
                    <a:pt x="0" y="74"/>
                    <a:pt x="4" y="78"/>
                    <a:pt x="8" y="78"/>
                  </a:cubicBezTo>
                  <a:cubicBezTo>
                    <a:pt x="8" y="78"/>
                    <a:pt x="34" y="78"/>
                    <a:pt x="49" y="92"/>
                  </a:cubicBezTo>
                  <a:cubicBezTo>
                    <a:pt x="69" y="111"/>
                    <a:pt x="68" y="137"/>
                    <a:pt x="68" y="137"/>
                  </a:cubicBezTo>
                  <a:cubicBezTo>
                    <a:pt x="68" y="141"/>
                    <a:pt x="71" y="145"/>
                    <a:pt x="75" y="145"/>
                  </a:cubicBezTo>
                  <a:cubicBezTo>
                    <a:pt x="91" y="145"/>
                    <a:pt x="91" y="145"/>
                    <a:pt x="91" y="145"/>
                  </a:cubicBezTo>
                  <a:cubicBezTo>
                    <a:pt x="95" y="145"/>
                    <a:pt x="96" y="141"/>
                    <a:pt x="96" y="137"/>
                  </a:cubicBezTo>
                  <a:cubicBezTo>
                    <a:pt x="96" y="137"/>
                    <a:pt x="92" y="95"/>
                    <a:pt x="70" y="74"/>
                  </a:cubicBezTo>
                  <a:close/>
                  <a:moveTo>
                    <a:pt x="21" y="106"/>
                  </a:moveTo>
                  <a:cubicBezTo>
                    <a:pt x="10" y="106"/>
                    <a:pt x="1" y="114"/>
                    <a:pt x="1" y="125"/>
                  </a:cubicBezTo>
                  <a:cubicBezTo>
                    <a:pt x="1" y="137"/>
                    <a:pt x="10" y="145"/>
                    <a:pt x="21" y="145"/>
                  </a:cubicBezTo>
                  <a:cubicBezTo>
                    <a:pt x="32" y="145"/>
                    <a:pt x="41" y="137"/>
                    <a:pt x="41" y="125"/>
                  </a:cubicBezTo>
                  <a:cubicBezTo>
                    <a:pt x="41" y="114"/>
                    <a:pt x="32" y="106"/>
                    <a:pt x="21" y="106"/>
                  </a:cubicBezTo>
                  <a:close/>
                  <a:moveTo>
                    <a:pt x="109" y="46"/>
                  </a:moveTo>
                  <a:cubicBezTo>
                    <a:pt x="75" y="4"/>
                    <a:pt x="8" y="0"/>
                    <a:pt x="8" y="0"/>
                  </a:cubicBezTo>
                  <a:cubicBezTo>
                    <a:pt x="4" y="0"/>
                    <a:pt x="0" y="3"/>
                    <a:pt x="0" y="7"/>
                  </a:cubicBezTo>
                  <a:cubicBezTo>
                    <a:pt x="0" y="21"/>
                    <a:pt x="0" y="21"/>
                    <a:pt x="0" y="21"/>
                  </a:cubicBezTo>
                  <a:cubicBezTo>
                    <a:pt x="0" y="26"/>
                    <a:pt x="4" y="29"/>
                    <a:pt x="8" y="29"/>
                  </a:cubicBezTo>
                  <a:cubicBezTo>
                    <a:pt x="8" y="29"/>
                    <a:pt x="56" y="30"/>
                    <a:pt x="82" y="62"/>
                  </a:cubicBezTo>
                  <a:cubicBezTo>
                    <a:pt x="119" y="100"/>
                    <a:pt x="116" y="137"/>
                    <a:pt x="116" y="137"/>
                  </a:cubicBezTo>
                  <a:cubicBezTo>
                    <a:pt x="116" y="142"/>
                    <a:pt x="120" y="145"/>
                    <a:pt x="124" y="145"/>
                  </a:cubicBezTo>
                  <a:cubicBezTo>
                    <a:pt x="140" y="145"/>
                    <a:pt x="140" y="145"/>
                    <a:pt x="140" y="145"/>
                  </a:cubicBezTo>
                  <a:cubicBezTo>
                    <a:pt x="144" y="145"/>
                    <a:pt x="147" y="142"/>
                    <a:pt x="147" y="137"/>
                  </a:cubicBezTo>
                  <a:cubicBezTo>
                    <a:pt x="147" y="137"/>
                    <a:pt x="144" y="78"/>
                    <a:pt x="109" y="46"/>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6" name="Freeform 1090"/>
            <p:cNvSpPr/>
            <p:nvPr/>
          </p:nvSpPr>
          <p:spPr bwMode="auto">
            <a:xfrm>
              <a:off x="6196309" y="7395460"/>
              <a:ext cx="100543" cy="112200"/>
            </a:xfrm>
            <a:custGeom>
              <a:avLst/>
              <a:gdLst>
                <a:gd name="T0" fmla="*/ 78 w 117"/>
                <a:gd name="T1" fmla="*/ 33 h 130"/>
                <a:gd name="T2" fmla="*/ 52 w 117"/>
                <a:gd name="T3" fmla="*/ 33 h 130"/>
                <a:gd name="T4" fmla="*/ 39 w 117"/>
                <a:gd name="T5" fmla="*/ 46 h 130"/>
                <a:gd name="T6" fmla="*/ 52 w 117"/>
                <a:gd name="T7" fmla="*/ 59 h 130"/>
                <a:gd name="T8" fmla="*/ 78 w 117"/>
                <a:gd name="T9" fmla="*/ 59 h 130"/>
                <a:gd name="T10" fmla="*/ 91 w 117"/>
                <a:gd name="T11" fmla="*/ 82 h 130"/>
                <a:gd name="T12" fmla="*/ 65 w 117"/>
                <a:gd name="T13" fmla="*/ 104 h 130"/>
                <a:gd name="T14" fmla="*/ 52 w 117"/>
                <a:gd name="T15" fmla="*/ 104 h 130"/>
                <a:gd name="T16" fmla="*/ 26 w 117"/>
                <a:gd name="T17" fmla="*/ 78 h 130"/>
                <a:gd name="T18" fmla="*/ 26 w 117"/>
                <a:gd name="T19" fmla="*/ 13 h 130"/>
                <a:gd name="T20" fmla="*/ 13 w 117"/>
                <a:gd name="T21" fmla="*/ 0 h 130"/>
                <a:gd name="T22" fmla="*/ 0 w 117"/>
                <a:gd name="T23" fmla="*/ 13 h 130"/>
                <a:gd name="T24" fmla="*/ 0 w 117"/>
                <a:gd name="T25" fmla="*/ 78 h 130"/>
                <a:gd name="T26" fmla="*/ 52 w 117"/>
                <a:gd name="T27" fmla="*/ 130 h 130"/>
                <a:gd name="T28" fmla="*/ 65 w 117"/>
                <a:gd name="T29" fmla="*/ 130 h 130"/>
                <a:gd name="T30" fmla="*/ 117 w 117"/>
                <a:gd name="T31" fmla="*/ 82 h 130"/>
                <a:gd name="T32" fmla="*/ 78 w 117"/>
                <a:gd name="T33" fmla="*/ 3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30">
                  <a:moveTo>
                    <a:pt x="78" y="33"/>
                  </a:moveTo>
                  <a:cubicBezTo>
                    <a:pt x="52" y="33"/>
                    <a:pt x="52" y="33"/>
                    <a:pt x="52" y="33"/>
                  </a:cubicBezTo>
                  <a:cubicBezTo>
                    <a:pt x="45" y="33"/>
                    <a:pt x="39" y="39"/>
                    <a:pt x="39" y="46"/>
                  </a:cubicBezTo>
                  <a:cubicBezTo>
                    <a:pt x="39" y="53"/>
                    <a:pt x="45" y="59"/>
                    <a:pt x="52" y="59"/>
                  </a:cubicBezTo>
                  <a:cubicBezTo>
                    <a:pt x="78" y="59"/>
                    <a:pt x="78" y="59"/>
                    <a:pt x="78" y="59"/>
                  </a:cubicBezTo>
                  <a:cubicBezTo>
                    <a:pt x="84" y="59"/>
                    <a:pt x="91" y="69"/>
                    <a:pt x="91" y="82"/>
                  </a:cubicBezTo>
                  <a:cubicBezTo>
                    <a:pt x="91" y="94"/>
                    <a:pt x="80" y="104"/>
                    <a:pt x="65" y="104"/>
                  </a:cubicBezTo>
                  <a:cubicBezTo>
                    <a:pt x="52" y="104"/>
                    <a:pt x="52" y="104"/>
                    <a:pt x="52" y="104"/>
                  </a:cubicBezTo>
                  <a:cubicBezTo>
                    <a:pt x="38" y="104"/>
                    <a:pt x="26" y="93"/>
                    <a:pt x="26" y="78"/>
                  </a:cubicBezTo>
                  <a:cubicBezTo>
                    <a:pt x="26" y="13"/>
                    <a:pt x="26" y="13"/>
                    <a:pt x="26" y="13"/>
                  </a:cubicBezTo>
                  <a:cubicBezTo>
                    <a:pt x="26" y="6"/>
                    <a:pt x="20" y="0"/>
                    <a:pt x="13" y="0"/>
                  </a:cubicBezTo>
                  <a:cubicBezTo>
                    <a:pt x="6" y="0"/>
                    <a:pt x="0" y="6"/>
                    <a:pt x="0" y="13"/>
                  </a:cubicBezTo>
                  <a:cubicBezTo>
                    <a:pt x="0" y="78"/>
                    <a:pt x="0" y="78"/>
                    <a:pt x="0" y="78"/>
                  </a:cubicBezTo>
                  <a:cubicBezTo>
                    <a:pt x="0" y="107"/>
                    <a:pt x="24" y="130"/>
                    <a:pt x="52" y="130"/>
                  </a:cubicBezTo>
                  <a:cubicBezTo>
                    <a:pt x="65" y="130"/>
                    <a:pt x="65" y="130"/>
                    <a:pt x="65" y="130"/>
                  </a:cubicBezTo>
                  <a:cubicBezTo>
                    <a:pt x="94" y="130"/>
                    <a:pt x="117" y="108"/>
                    <a:pt x="117" y="82"/>
                  </a:cubicBezTo>
                  <a:cubicBezTo>
                    <a:pt x="117" y="55"/>
                    <a:pt x="100" y="33"/>
                    <a:pt x="78" y="3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7" name="Freeform 1091"/>
            <p:cNvSpPr/>
            <p:nvPr/>
          </p:nvSpPr>
          <p:spPr bwMode="auto">
            <a:xfrm>
              <a:off x="5928560" y="7380889"/>
              <a:ext cx="70307" cy="111835"/>
            </a:xfrm>
            <a:custGeom>
              <a:avLst/>
              <a:gdLst>
                <a:gd name="T0" fmla="*/ 62 w 82"/>
                <a:gd name="T1" fmla="*/ 109 h 130"/>
                <a:gd name="T2" fmla="*/ 52 w 82"/>
                <a:gd name="T3" fmla="*/ 106 h 130"/>
                <a:gd name="T4" fmla="*/ 47 w 82"/>
                <a:gd name="T5" fmla="*/ 101 h 130"/>
                <a:gd name="T6" fmla="*/ 46 w 82"/>
                <a:gd name="T7" fmla="*/ 87 h 130"/>
                <a:gd name="T8" fmla="*/ 46 w 82"/>
                <a:gd name="T9" fmla="*/ 53 h 130"/>
                <a:gd name="T10" fmla="*/ 77 w 82"/>
                <a:gd name="T11" fmla="*/ 53 h 130"/>
                <a:gd name="T12" fmla="*/ 77 w 82"/>
                <a:gd name="T13" fmla="*/ 30 h 130"/>
                <a:gd name="T14" fmla="*/ 46 w 82"/>
                <a:gd name="T15" fmla="*/ 30 h 130"/>
                <a:gd name="T16" fmla="*/ 46 w 82"/>
                <a:gd name="T17" fmla="*/ 0 h 130"/>
                <a:gd name="T18" fmla="*/ 28 w 82"/>
                <a:gd name="T19" fmla="*/ 0 h 130"/>
                <a:gd name="T20" fmla="*/ 23 w 82"/>
                <a:gd name="T21" fmla="*/ 16 h 130"/>
                <a:gd name="T22" fmla="*/ 14 w 82"/>
                <a:gd name="T23" fmla="*/ 28 h 130"/>
                <a:gd name="T24" fmla="*/ 0 w 82"/>
                <a:gd name="T25" fmla="*/ 35 h 130"/>
                <a:gd name="T26" fmla="*/ 0 w 82"/>
                <a:gd name="T27" fmla="*/ 53 h 130"/>
                <a:gd name="T28" fmla="*/ 17 w 82"/>
                <a:gd name="T29" fmla="*/ 53 h 130"/>
                <a:gd name="T30" fmla="*/ 17 w 82"/>
                <a:gd name="T31" fmla="*/ 99 h 130"/>
                <a:gd name="T32" fmla="*/ 19 w 82"/>
                <a:gd name="T33" fmla="*/ 113 h 130"/>
                <a:gd name="T34" fmla="*/ 26 w 82"/>
                <a:gd name="T35" fmla="*/ 122 h 130"/>
                <a:gd name="T36" fmla="*/ 38 w 82"/>
                <a:gd name="T37" fmla="*/ 128 h 130"/>
                <a:gd name="T38" fmla="*/ 52 w 82"/>
                <a:gd name="T39" fmla="*/ 130 h 130"/>
                <a:gd name="T40" fmla="*/ 66 w 82"/>
                <a:gd name="T41" fmla="*/ 129 h 130"/>
                <a:gd name="T42" fmla="*/ 82 w 82"/>
                <a:gd name="T43" fmla="*/ 123 h 130"/>
                <a:gd name="T44" fmla="*/ 82 w 82"/>
                <a:gd name="T45" fmla="*/ 103 h 130"/>
                <a:gd name="T46" fmla="*/ 62 w 82"/>
                <a:gd name="T47" fmla="*/ 10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30">
                  <a:moveTo>
                    <a:pt x="62" y="109"/>
                  </a:moveTo>
                  <a:cubicBezTo>
                    <a:pt x="58" y="109"/>
                    <a:pt x="55" y="108"/>
                    <a:pt x="52" y="106"/>
                  </a:cubicBezTo>
                  <a:cubicBezTo>
                    <a:pt x="50" y="105"/>
                    <a:pt x="48" y="103"/>
                    <a:pt x="47" y="101"/>
                  </a:cubicBezTo>
                  <a:cubicBezTo>
                    <a:pt x="46" y="99"/>
                    <a:pt x="46" y="94"/>
                    <a:pt x="46" y="87"/>
                  </a:cubicBezTo>
                  <a:cubicBezTo>
                    <a:pt x="46" y="53"/>
                    <a:pt x="46" y="53"/>
                    <a:pt x="46" y="53"/>
                  </a:cubicBezTo>
                  <a:cubicBezTo>
                    <a:pt x="77" y="53"/>
                    <a:pt x="77" y="53"/>
                    <a:pt x="77" y="53"/>
                  </a:cubicBezTo>
                  <a:cubicBezTo>
                    <a:pt x="77" y="30"/>
                    <a:pt x="77" y="30"/>
                    <a:pt x="77" y="30"/>
                  </a:cubicBezTo>
                  <a:cubicBezTo>
                    <a:pt x="46" y="30"/>
                    <a:pt x="46" y="30"/>
                    <a:pt x="46" y="30"/>
                  </a:cubicBezTo>
                  <a:cubicBezTo>
                    <a:pt x="46" y="0"/>
                    <a:pt x="46" y="0"/>
                    <a:pt x="46" y="0"/>
                  </a:cubicBezTo>
                  <a:cubicBezTo>
                    <a:pt x="28" y="0"/>
                    <a:pt x="28" y="0"/>
                    <a:pt x="28" y="0"/>
                  </a:cubicBezTo>
                  <a:cubicBezTo>
                    <a:pt x="27" y="6"/>
                    <a:pt x="25" y="12"/>
                    <a:pt x="23" y="16"/>
                  </a:cubicBezTo>
                  <a:cubicBezTo>
                    <a:pt x="21" y="21"/>
                    <a:pt x="18" y="24"/>
                    <a:pt x="14" y="28"/>
                  </a:cubicBezTo>
                  <a:cubicBezTo>
                    <a:pt x="11" y="31"/>
                    <a:pt x="5" y="33"/>
                    <a:pt x="0" y="35"/>
                  </a:cubicBezTo>
                  <a:cubicBezTo>
                    <a:pt x="0" y="53"/>
                    <a:pt x="0" y="53"/>
                    <a:pt x="0" y="53"/>
                  </a:cubicBezTo>
                  <a:cubicBezTo>
                    <a:pt x="17" y="53"/>
                    <a:pt x="17" y="53"/>
                    <a:pt x="17" y="53"/>
                  </a:cubicBezTo>
                  <a:cubicBezTo>
                    <a:pt x="17" y="99"/>
                    <a:pt x="17" y="99"/>
                    <a:pt x="17" y="99"/>
                  </a:cubicBezTo>
                  <a:cubicBezTo>
                    <a:pt x="17" y="105"/>
                    <a:pt x="18" y="110"/>
                    <a:pt x="19" y="113"/>
                  </a:cubicBezTo>
                  <a:cubicBezTo>
                    <a:pt x="21" y="116"/>
                    <a:pt x="23" y="119"/>
                    <a:pt x="26" y="122"/>
                  </a:cubicBezTo>
                  <a:cubicBezTo>
                    <a:pt x="29" y="124"/>
                    <a:pt x="33" y="127"/>
                    <a:pt x="38" y="128"/>
                  </a:cubicBezTo>
                  <a:cubicBezTo>
                    <a:pt x="42" y="130"/>
                    <a:pt x="46" y="130"/>
                    <a:pt x="52" y="130"/>
                  </a:cubicBezTo>
                  <a:cubicBezTo>
                    <a:pt x="57" y="130"/>
                    <a:pt x="62" y="130"/>
                    <a:pt x="66" y="129"/>
                  </a:cubicBezTo>
                  <a:cubicBezTo>
                    <a:pt x="71" y="128"/>
                    <a:pt x="76" y="126"/>
                    <a:pt x="82" y="123"/>
                  </a:cubicBezTo>
                  <a:cubicBezTo>
                    <a:pt x="82" y="103"/>
                    <a:pt x="82" y="103"/>
                    <a:pt x="82" y="103"/>
                  </a:cubicBezTo>
                  <a:cubicBezTo>
                    <a:pt x="75" y="107"/>
                    <a:pt x="69" y="109"/>
                    <a:pt x="62" y="109"/>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8" name="Freeform 1092"/>
            <p:cNvSpPr>
              <a:spLocks noEditPoints="1"/>
            </p:cNvSpPr>
            <p:nvPr/>
          </p:nvSpPr>
          <p:spPr bwMode="auto">
            <a:xfrm>
              <a:off x="5613090" y="7347375"/>
              <a:ext cx="112928" cy="124950"/>
            </a:xfrm>
            <a:custGeom>
              <a:avLst/>
              <a:gdLst>
                <a:gd name="T0" fmla="*/ 4 w 131"/>
                <a:gd name="T1" fmla="*/ 145 h 145"/>
                <a:gd name="T2" fmla="*/ 32 w 131"/>
                <a:gd name="T3" fmla="*/ 145 h 145"/>
                <a:gd name="T4" fmla="*/ 32 w 131"/>
                <a:gd name="T5" fmla="*/ 46 h 145"/>
                <a:gd name="T6" fmla="*/ 4 w 131"/>
                <a:gd name="T7" fmla="*/ 46 h 145"/>
                <a:gd name="T8" fmla="*/ 4 w 131"/>
                <a:gd name="T9" fmla="*/ 145 h 145"/>
                <a:gd name="T10" fmla="*/ 112 w 131"/>
                <a:gd name="T11" fmla="*/ 52 h 145"/>
                <a:gd name="T12" fmla="*/ 74 w 131"/>
                <a:gd name="T13" fmla="*/ 51 h 145"/>
                <a:gd name="T14" fmla="*/ 74 w 131"/>
                <a:gd name="T15" fmla="*/ 46 h 145"/>
                <a:gd name="T16" fmla="*/ 46 w 131"/>
                <a:gd name="T17" fmla="*/ 46 h 145"/>
                <a:gd name="T18" fmla="*/ 46 w 131"/>
                <a:gd name="T19" fmla="*/ 145 h 145"/>
                <a:gd name="T20" fmla="*/ 74 w 131"/>
                <a:gd name="T21" fmla="*/ 145 h 145"/>
                <a:gd name="T22" fmla="*/ 74 w 131"/>
                <a:gd name="T23" fmla="*/ 82 h 145"/>
                <a:gd name="T24" fmla="*/ 86 w 131"/>
                <a:gd name="T25" fmla="*/ 76 h 145"/>
                <a:gd name="T26" fmla="*/ 98 w 131"/>
                <a:gd name="T27" fmla="*/ 77 h 145"/>
                <a:gd name="T28" fmla="*/ 103 w 131"/>
                <a:gd name="T29" fmla="*/ 85 h 145"/>
                <a:gd name="T30" fmla="*/ 103 w 131"/>
                <a:gd name="T31" fmla="*/ 145 h 145"/>
                <a:gd name="T32" fmla="*/ 131 w 131"/>
                <a:gd name="T33" fmla="*/ 145 h 145"/>
                <a:gd name="T34" fmla="*/ 131 w 131"/>
                <a:gd name="T35" fmla="*/ 85 h 145"/>
                <a:gd name="T36" fmla="*/ 112 w 131"/>
                <a:gd name="T37" fmla="*/ 52 h 145"/>
                <a:gd name="T38" fmla="*/ 18 w 131"/>
                <a:gd name="T39" fmla="*/ 0 h 145"/>
                <a:gd name="T40" fmla="*/ 0 w 131"/>
                <a:gd name="T41" fmla="*/ 18 h 145"/>
                <a:gd name="T42" fmla="*/ 18 w 131"/>
                <a:gd name="T43" fmla="*/ 36 h 145"/>
                <a:gd name="T44" fmla="*/ 36 w 131"/>
                <a:gd name="T45" fmla="*/ 18 h 145"/>
                <a:gd name="T46" fmla="*/ 18 w 131"/>
                <a:gd name="T47"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1" h="145">
                  <a:moveTo>
                    <a:pt x="4" y="145"/>
                  </a:moveTo>
                  <a:cubicBezTo>
                    <a:pt x="32" y="145"/>
                    <a:pt x="32" y="145"/>
                    <a:pt x="32" y="145"/>
                  </a:cubicBezTo>
                  <a:cubicBezTo>
                    <a:pt x="32" y="46"/>
                    <a:pt x="32" y="46"/>
                    <a:pt x="32" y="46"/>
                  </a:cubicBezTo>
                  <a:cubicBezTo>
                    <a:pt x="4" y="46"/>
                    <a:pt x="4" y="46"/>
                    <a:pt x="4" y="46"/>
                  </a:cubicBezTo>
                  <a:lnTo>
                    <a:pt x="4" y="145"/>
                  </a:lnTo>
                  <a:close/>
                  <a:moveTo>
                    <a:pt x="112" y="52"/>
                  </a:moveTo>
                  <a:cubicBezTo>
                    <a:pt x="101" y="46"/>
                    <a:pt x="86" y="46"/>
                    <a:pt x="74" y="51"/>
                  </a:cubicBezTo>
                  <a:cubicBezTo>
                    <a:pt x="74" y="46"/>
                    <a:pt x="74" y="46"/>
                    <a:pt x="74" y="46"/>
                  </a:cubicBezTo>
                  <a:cubicBezTo>
                    <a:pt x="46" y="46"/>
                    <a:pt x="46" y="46"/>
                    <a:pt x="46" y="46"/>
                  </a:cubicBezTo>
                  <a:cubicBezTo>
                    <a:pt x="46" y="145"/>
                    <a:pt x="46" y="145"/>
                    <a:pt x="46" y="145"/>
                  </a:cubicBezTo>
                  <a:cubicBezTo>
                    <a:pt x="74" y="145"/>
                    <a:pt x="74" y="145"/>
                    <a:pt x="74" y="145"/>
                  </a:cubicBezTo>
                  <a:cubicBezTo>
                    <a:pt x="74" y="82"/>
                    <a:pt x="74" y="82"/>
                    <a:pt x="74" y="82"/>
                  </a:cubicBezTo>
                  <a:cubicBezTo>
                    <a:pt x="86" y="76"/>
                    <a:pt x="86" y="76"/>
                    <a:pt x="86" y="76"/>
                  </a:cubicBezTo>
                  <a:cubicBezTo>
                    <a:pt x="89" y="75"/>
                    <a:pt x="95" y="75"/>
                    <a:pt x="98" y="77"/>
                  </a:cubicBezTo>
                  <a:cubicBezTo>
                    <a:pt x="100" y="78"/>
                    <a:pt x="103" y="82"/>
                    <a:pt x="103" y="85"/>
                  </a:cubicBezTo>
                  <a:cubicBezTo>
                    <a:pt x="103" y="145"/>
                    <a:pt x="103" y="145"/>
                    <a:pt x="103" y="145"/>
                  </a:cubicBezTo>
                  <a:cubicBezTo>
                    <a:pt x="131" y="145"/>
                    <a:pt x="131" y="145"/>
                    <a:pt x="131" y="145"/>
                  </a:cubicBezTo>
                  <a:cubicBezTo>
                    <a:pt x="131" y="85"/>
                    <a:pt x="131" y="85"/>
                    <a:pt x="131" y="85"/>
                  </a:cubicBezTo>
                  <a:cubicBezTo>
                    <a:pt x="131" y="72"/>
                    <a:pt x="123" y="58"/>
                    <a:pt x="112" y="52"/>
                  </a:cubicBezTo>
                  <a:close/>
                  <a:moveTo>
                    <a:pt x="18" y="0"/>
                  </a:moveTo>
                  <a:cubicBezTo>
                    <a:pt x="8" y="0"/>
                    <a:pt x="0" y="8"/>
                    <a:pt x="0" y="18"/>
                  </a:cubicBezTo>
                  <a:cubicBezTo>
                    <a:pt x="0" y="28"/>
                    <a:pt x="8" y="36"/>
                    <a:pt x="18" y="36"/>
                  </a:cubicBezTo>
                  <a:cubicBezTo>
                    <a:pt x="28" y="36"/>
                    <a:pt x="36" y="28"/>
                    <a:pt x="36" y="18"/>
                  </a:cubicBezTo>
                  <a:cubicBezTo>
                    <a:pt x="36" y="8"/>
                    <a:pt x="28" y="0"/>
                    <a:pt x="18"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29" name="Freeform 1093"/>
            <p:cNvSpPr/>
            <p:nvPr/>
          </p:nvSpPr>
          <p:spPr bwMode="auto">
            <a:xfrm>
              <a:off x="5331498" y="7352475"/>
              <a:ext cx="106735" cy="136242"/>
            </a:xfrm>
            <a:custGeom>
              <a:avLst/>
              <a:gdLst>
                <a:gd name="T0" fmla="*/ 66 w 124"/>
                <a:gd name="T1" fmla="*/ 0 h 158"/>
                <a:gd name="T2" fmla="*/ 0 w 124"/>
                <a:gd name="T3" fmla="*/ 56 h 158"/>
                <a:gd name="T4" fmla="*/ 19 w 124"/>
                <a:gd name="T5" fmla="*/ 91 h 158"/>
                <a:gd name="T6" fmla="*/ 24 w 124"/>
                <a:gd name="T7" fmla="*/ 88 h 158"/>
                <a:gd name="T8" fmla="*/ 26 w 124"/>
                <a:gd name="T9" fmla="*/ 81 h 158"/>
                <a:gd name="T10" fmla="*/ 25 w 124"/>
                <a:gd name="T11" fmla="*/ 76 h 158"/>
                <a:gd name="T12" fmla="*/ 19 w 124"/>
                <a:gd name="T13" fmla="*/ 59 h 158"/>
                <a:gd name="T14" fmla="*/ 63 w 124"/>
                <a:gd name="T15" fmla="*/ 15 h 158"/>
                <a:gd name="T16" fmla="*/ 102 w 124"/>
                <a:gd name="T17" fmla="*/ 50 h 158"/>
                <a:gd name="T18" fmla="*/ 72 w 124"/>
                <a:gd name="T19" fmla="*/ 97 h 158"/>
                <a:gd name="T20" fmla="*/ 58 w 124"/>
                <a:gd name="T21" fmla="*/ 80 h 158"/>
                <a:gd name="T22" fmla="*/ 66 w 124"/>
                <a:gd name="T23" fmla="*/ 48 h 158"/>
                <a:gd name="T24" fmla="*/ 54 w 124"/>
                <a:gd name="T25" fmla="*/ 35 h 158"/>
                <a:gd name="T26" fmla="*/ 36 w 124"/>
                <a:gd name="T27" fmla="*/ 58 h 158"/>
                <a:gd name="T28" fmla="*/ 39 w 124"/>
                <a:gd name="T29" fmla="*/ 71 h 158"/>
                <a:gd name="T30" fmla="*/ 27 w 124"/>
                <a:gd name="T31" fmla="*/ 122 h 158"/>
                <a:gd name="T32" fmla="*/ 27 w 124"/>
                <a:gd name="T33" fmla="*/ 156 h 158"/>
                <a:gd name="T34" fmla="*/ 29 w 124"/>
                <a:gd name="T35" fmla="*/ 157 h 158"/>
                <a:gd name="T36" fmla="*/ 45 w 124"/>
                <a:gd name="T37" fmla="*/ 127 h 158"/>
                <a:gd name="T38" fmla="*/ 52 w 124"/>
                <a:gd name="T39" fmla="*/ 102 h 158"/>
                <a:gd name="T40" fmla="*/ 74 w 124"/>
                <a:gd name="T41" fmla="*/ 112 h 158"/>
                <a:gd name="T42" fmla="*/ 124 w 124"/>
                <a:gd name="T43" fmla="*/ 51 h 158"/>
                <a:gd name="T44" fmla="*/ 66 w 124"/>
                <a:gd name="T4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4" h="158">
                  <a:moveTo>
                    <a:pt x="66" y="0"/>
                  </a:moveTo>
                  <a:cubicBezTo>
                    <a:pt x="22" y="0"/>
                    <a:pt x="0" y="30"/>
                    <a:pt x="0" y="56"/>
                  </a:cubicBezTo>
                  <a:cubicBezTo>
                    <a:pt x="0" y="72"/>
                    <a:pt x="6" y="86"/>
                    <a:pt x="19" y="91"/>
                  </a:cubicBezTo>
                  <a:cubicBezTo>
                    <a:pt x="21" y="92"/>
                    <a:pt x="23" y="91"/>
                    <a:pt x="24" y="88"/>
                  </a:cubicBezTo>
                  <a:cubicBezTo>
                    <a:pt x="24" y="87"/>
                    <a:pt x="26" y="83"/>
                    <a:pt x="26" y="81"/>
                  </a:cubicBezTo>
                  <a:cubicBezTo>
                    <a:pt x="27" y="79"/>
                    <a:pt x="27" y="78"/>
                    <a:pt x="25" y="76"/>
                  </a:cubicBezTo>
                  <a:cubicBezTo>
                    <a:pt x="21" y="72"/>
                    <a:pt x="19" y="67"/>
                    <a:pt x="19" y="59"/>
                  </a:cubicBezTo>
                  <a:cubicBezTo>
                    <a:pt x="19" y="33"/>
                    <a:pt x="35" y="15"/>
                    <a:pt x="63" y="15"/>
                  </a:cubicBezTo>
                  <a:cubicBezTo>
                    <a:pt x="88" y="15"/>
                    <a:pt x="102" y="30"/>
                    <a:pt x="102" y="50"/>
                  </a:cubicBezTo>
                  <a:cubicBezTo>
                    <a:pt x="102" y="76"/>
                    <a:pt x="90" y="97"/>
                    <a:pt x="72" y="97"/>
                  </a:cubicBezTo>
                  <a:cubicBezTo>
                    <a:pt x="63" y="97"/>
                    <a:pt x="56" y="90"/>
                    <a:pt x="58" y="80"/>
                  </a:cubicBezTo>
                  <a:cubicBezTo>
                    <a:pt x="61" y="69"/>
                    <a:pt x="66" y="57"/>
                    <a:pt x="66" y="48"/>
                  </a:cubicBezTo>
                  <a:cubicBezTo>
                    <a:pt x="66" y="41"/>
                    <a:pt x="62" y="35"/>
                    <a:pt x="54" y="35"/>
                  </a:cubicBezTo>
                  <a:cubicBezTo>
                    <a:pt x="44" y="35"/>
                    <a:pt x="36" y="45"/>
                    <a:pt x="36" y="58"/>
                  </a:cubicBezTo>
                  <a:cubicBezTo>
                    <a:pt x="36" y="67"/>
                    <a:pt x="39" y="71"/>
                    <a:pt x="39" y="71"/>
                  </a:cubicBezTo>
                  <a:cubicBezTo>
                    <a:pt x="39" y="71"/>
                    <a:pt x="29" y="114"/>
                    <a:pt x="27" y="122"/>
                  </a:cubicBezTo>
                  <a:cubicBezTo>
                    <a:pt x="23" y="136"/>
                    <a:pt x="26" y="154"/>
                    <a:pt x="27" y="156"/>
                  </a:cubicBezTo>
                  <a:cubicBezTo>
                    <a:pt x="27" y="157"/>
                    <a:pt x="28" y="158"/>
                    <a:pt x="29" y="157"/>
                  </a:cubicBezTo>
                  <a:cubicBezTo>
                    <a:pt x="30" y="156"/>
                    <a:pt x="41" y="141"/>
                    <a:pt x="45" y="127"/>
                  </a:cubicBezTo>
                  <a:cubicBezTo>
                    <a:pt x="47" y="123"/>
                    <a:pt x="52" y="102"/>
                    <a:pt x="52" y="102"/>
                  </a:cubicBezTo>
                  <a:cubicBezTo>
                    <a:pt x="55" y="108"/>
                    <a:pt x="64" y="112"/>
                    <a:pt x="74" y="112"/>
                  </a:cubicBezTo>
                  <a:cubicBezTo>
                    <a:pt x="104" y="112"/>
                    <a:pt x="124" y="87"/>
                    <a:pt x="124" y="51"/>
                  </a:cubicBezTo>
                  <a:cubicBezTo>
                    <a:pt x="124" y="25"/>
                    <a:pt x="101" y="0"/>
                    <a:pt x="66"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0" name="Freeform 1094"/>
            <p:cNvSpPr>
              <a:spLocks noEditPoints="1"/>
            </p:cNvSpPr>
            <p:nvPr/>
          </p:nvSpPr>
          <p:spPr bwMode="auto">
            <a:xfrm>
              <a:off x="5017121" y="7363039"/>
              <a:ext cx="138064" cy="135878"/>
            </a:xfrm>
            <a:custGeom>
              <a:avLst/>
              <a:gdLst>
                <a:gd name="T0" fmla="*/ 153 w 160"/>
                <a:gd name="T1" fmla="*/ 89 h 158"/>
                <a:gd name="T2" fmla="*/ 153 w 160"/>
                <a:gd name="T3" fmla="*/ 79 h 158"/>
                <a:gd name="T4" fmla="*/ 80 w 160"/>
                <a:gd name="T5" fmla="*/ 6 h 158"/>
                <a:gd name="T6" fmla="*/ 68 w 160"/>
                <a:gd name="T7" fmla="*/ 7 h 158"/>
                <a:gd name="T8" fmla="*/ 44 w 160"/>
                <a:gd name="T9" fmla="*/ 0 h 158"/>
                <a:gd name="T10" fmla="*/ 0 w 160"/>
                <a:gd name="T11" fmla="*/ 44 h 158"/>
                <a:gd name="T12" fmla="*/ 7 w 160"/>
                <a:gd name="T13" fmla="*/ 68 h 158"/>
                <a:gd name="T14" fmla="*/ 6 w 160"/>
                <a:gd name="T15" fmla="*/ 79 h 158"/>
                <a:gd name="T16" fmla="*/ 80 w 160"/>
                <a:gd name="T17" fmla="*/ 152 h 158"/>
                <a:gd name="T18" fmla="*/ 93 w 160"/>
                <a:gd name="T19" fmla="*/ 151 h 158"/>
                <a:gd name="T20" fmla="*/ 116 w 160"/>
                <a:gd name="T21" fmla="*/ 158 h 158"/>
                <a:gd name="T22" fmla="*/ 160 w 160"/>
                <a:gd name="T23" fmla="*/ 114 h 158"/>
                <a:gd name="T24" fmla="*/ 153 w 160"/>
                <a:gd name="T25" fmla="*/ 89 h 158"/>
                <a:gd name="T26" fmla="*/ 85 w 160"/>
                <a:gd name="T27" fmla="*/ 120 h 158"/>
                <a:gd name="T28" fmla="*/ 51 w 160"/>
                <a:gd name="T29" fmla="*/ 110 h 158"/>
                <a:gd name="T30" fmla="*/ 53 w 160"/>
                <a:gd name="T31" fmla="*/ 92 h 158"/>
                <a:gd name="T32" fmla="*/ 68 w 160"/>
                <a:gd name="T33" fmla="*/ 102 h 158"/>
                <a:gd name="T34" fmla="*/ 93 w 160"/>
                <a:gd name="T35" fmla="*/ 101 h 158"/>
                <a:gd name="T36" fmla="*/ 78 w 160"/>
                <a:gd name="T37" fmla="*/ 86 h 158"/>
                <a:gd name="T38" fmla="*/ 48 w 160"/>
                <a:gd name="T39" fmla="*/ 61 h 158"/>
                <a:gd name="T40" fmla="*/ 72 w 160"/>
                <a:gd name="T41" fmla="*/ 38 h 158"/>
                <a:gd name="T42" fmla="*/ 105 w 160"/>
                <a:gd name="T43" fmla="*/ 47 h 158"/>
                <a:gd name="T44" fmla="*/ 103 w 160"/>
                <a:gd name="T45" fmla="*/ 64 h 158"/>
                <a:gd name="T46" fmla="*/ 78 w 160"/>
                <a:gd name="T47" fmla="*/ 51 h 158"/>
                <a:gd name="T48" fmla="*/ 73 w 160"/>
                <a:gd name="T49" fmla="*/ 68 h 158"/>
                <a:gd name="T50" fmla="*/ 112 w 160"/>
                <a:gd name="T51" fmla="*/ 88 h 158"/>
                <a:gd name="T52" fmla="*/ 85 w 160"/>
                <a:gd name="T53" fmla="*/ 12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0" h="158">
                  <a:moveTo>
                    <a:pt x="153" y="89"/>
                  </a:moveTo>
                  <a:cubicBezTo>
                    <a:pt x="153" y="86"/>
                    <a:pt x="153" y="82"/>
                    <a:pt x="153" y="79"/>
                  </a:cubicBezTo>
                  <a:cubicBezTo>
                    <a:pt x="153" y="39"/>
                    <a:pt x="120" y="6"/>
                    <a:pt x="80" y="6"/>
                  </a:cubicBezTo>
                  <a:cubicBezTo>
                    <a:pt x="76" y="6"/>
                    <a:pt x="72" y="6"/>
                    <a:pt x="68" y="7"/>
                  </a:cubicBezTo>
                  <a:cubicBezTo>
                    <a:pt x="61" y="2"/>
                    <a:pt x="53" y="0"/>
                    <a:pt x="44" y="0"/>
                  </a:cubicBezTo>
                  <a:cubicBezTo>
                    <a:pt x="19" y="0"/>
                    <a:pt x="0" y="19"/>
                    <a:pt x="0" y="44"/>
                  </a:cubicBezTo>
                  <a:cubicBezTo>
                    <a:pt x="0" y="52"/>
                    <a:pt x="2" y="61"/>
                    <a:pt x="7" y="68"/>
                  </a:cubicBezTo>
                  <a:cubicBezTo>
                    <a:pt x="6" y="71"/>
                    <a:pt x="6" y="75"/>
                    <a:pt x="6" y="79"/>
                  </a:cubicBezTo>
                  <a:cubicBezTo>
                    <a:pt x="6" y="120"/>
                    <a:pt x="39" y="152"/>
                    <a:pt x="80" y="152"/>
                  </a:cubicBezTo>
                  <a:cubicBezTo>
                    <a:pt x="84" y="152"/>
                    <a:pt x="89" y="152"/>
                    <a:pt x="93" y="151"/>
                  </a:cubicBezTo>
                  <a:cubicBezTo>
                    <a:pt x="100" y="155"/>
                    <a:pt x="108" y="158"/>
                    <a:pt x="116" y="158"/>
                  </a:cubicBezTo>
                  <a:cubicBezTo>
                    <a:pt x="141" y="158"/>
                    <a:pt x="160" y="138"/>
                    <a:pt x="160" y="114"/>
                  </a:cubicBezTo>
                  <a:cubicBezTo>
                    <a:pt x="160" y="105"/>
                    <a:pt x="157" y="96"/>
                    <a:pt x="153" y="89"/>
                  </a:cubicBezTo>
                  <a:close/>
                  <a:moveTo>
                    <a:pt x="85" y="120"/>
                  </a:moveTo>
                  <a:cubicBezTo>
                    <a:pt x="67" y="121"/>
                    <a:pt x="59" y="117"/>
                    <a:pt x="51" y="110"/>
                  </a:cubicBezTo>
                  <a:cubicBezTo>
                    <a:pt x="43" y="102"/>
                    <a:pt x="46" y="93"/>
                    <a:pt x="53" y="92"/>
                  </a:cubicBezTo>
                  <a:cubicBezTo>
                    <a:pt x="60" y="92"/>
                    <a:pt x="64" y="100"/>
                    <a:pt x="68" y="102"/>
                  </a:cubicBezTo>
                  <a:cubicBezTo>
                    <a:pt x="72" y="105"/>
                    <a:pt x="86" y="110"/>
                    <a:pt x="93" y="101"/>
                  </a:cubicBezTo>
                  <a:cubicBezTo>
                    <a:pt x="101" y="92"/>
                    <a:pt x="88" y="87"/>
                    <a:pt x="78" y="86"/>
                  </a:cubicBezTo>
                  <a:cubicBezTo>
                    <a:pt x="64" y="84"/>
                    <a:pt x="46" y="76"/>
                    <a:pt x="48" y="61"/>
                  </a:cubicBezTo>
                  <a:cubicBezTo>
                    <a:pt x="49" y="47"/>
                    <a:pt x="60" y="39"/>
                    <a:pt x="72" y="38"/>
                  </a:cubicBezTo>
                  <a:cubicBezTo>
                    <a:pt x="87" y="36"/>
                    <a:pt x="97" y="40"/>
                    <a:pt x="105" y="47"/>
                  </a:cubicBezTo>
                  <a:cubicBezTo>
                    <a:pt x="114" y="54"/>
                    <a:pt x="109" y="63"/>
                    <a:pt x="103" y="64"/>
                  </a:cubicBezTo>
                  <a:cubicBezTo>
                    <a:pt x="98" y="64"/>
                    <a:pt x="91" y="51"/>
                    <a:pt x="78" y="51"/>
                  </a:cubicBezTo>
                  <a:cubicBezTo>
                    <a:pt x="66" y="51"/>
                    <a:pt x="57" y="64"/>
                    <a:pt x="73" y="68"/>
                  </a:cubicBezTo>
                  <a:cubicBezTo>
                    <a:pt x="89" y="72"/>
                    <a:pt x="106" y="74"/>
                    <a:pt x="112" y="88"/>
                  </a:cubicBezTo>
                  <a:cubicBezTo>
                    <a:pt x="118" y="103"/>
                    <a:pt x="103" y="119"/>
                    <a:pt x="85" y="12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1" name="Freeform 1095"/>
            <p:cNvSpPr>
              <a:spLocks noEditPoints="1"/>
            </p:cNvSpPr>
            <p:nvPr/>
          </p:nvSpPr>
          <p:spPr bwMode="auto">
            <a:xfrm>
              <a:off x="4674329" y="7381982"/>
              <a:ext cx="194892" cy="97264"/>
            </a:xfrm>
            <a:custGeom>
              <a:avLst/>
              <a:gdLst>
                <a:gd name="T0" fmla="*/ 139 w 226"/>
                <a:gd name="T1" fmla="*/ 39 h 113"/>
                <a:gd name="T2" fmla="*/ 111 w 226"/>
                <a:gd name="T3" fmla="*/ 39 h 113"/>
                <a:gd name="T4" fmla="*/ 132 w 226"/>
                <a:gd name="T5" fmla="*/ 83 h 113"/>
                <a:gd name="T6" fmla="*/ 226 w 226"/>
                <a:gd name="T7" fmla="*/ 56 h 113"/>
                <a:gd name="T8" fmla="*/ 91 w 226"/>
                <a:gd name="T9" fmla="*/ 20 h 113"/>
                <a:gd name="T10" fmla="*/ 89 w 226"/>
                <a:gd name="T11" fmla="*/ 20 h 113"/>
                <a:gd name="T12" fmla="*/ 79 w 226"/>
                <a:gd name="T13" fmla="*/ 0 h 113"/>
                <a:gd name="T14" fmla="*/ 50 w 226"/>
                <a:gd name="T15" fmla="*/ 4 h 113"/>
                <a:gd name="T16" fmla="*/ 62 w 226"/>
                <a:gd name="T17" fmla="*/ 28 h 113"/>
                <a:gd name="T18" fmla="*/ 28 w 226"/>
                <a:gd name="T19" fmla="*/ 113 h 113"/>
                <a:gd name="T20" fmla="*/ 121 w 226"/>
                <a:gd name="T21" fmla="*/ 86 h 113"/>
                <a:gd name="T22" fmla="*/ 96 w 226"/>
                <a:gd name="T23" fmla="*/ 34 h 113"/>
                <a:gd name="T24" fmla="*/ 180 w 226"/>
                <a:gd name="T25" fmla="*/ 48 h 113"/>
                <a:gd name="T26" fmla="*/ 149 w 226"/>
                <a:gd name="T27" fmla="*/ 56 h 113"/>
                <a:gd name="T28" fmla="*/ 139 w 226"/>
                <a:gd name="T29" fmla="*/ 39 h 113"/>
                <a:gd name="T30" fmla="*/ 53 w 226"/>
                <a:gd name="T31" fmla="*/ 82 h 113"/>
                <a:gd name="T32" fmla="*/ 70 w 226"/>
                <a:gd name="T33" fmla="*/ 45 h 113"/>
                <a:gd name="T34" fmla="*/ 84 w 226"/>
                <a:gd name="T35" fmla="*/ 74 h 113"/>
                <a:gd name="T36" fmla="*/ 53 w 226"/>
                <a:gd name="T37" fmla="*/ 8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6" h="113">
                  <a:moveTo>
                    <a:pt x="139" y="39"/>
                  </a:moveTo>
                  <a:cubicBezTo>
                    <a:pt x="131" y="38"/>
                    <a:pt x="121" y="37"/>
                    <a:pt x="111" y="39"/>
                  </a:cubicBezTo>
                  <a:cubicBezTo>
                    <a:pt x="132" y="83"/>
                    <a:pt x="132" y="83"/>
                    <a:pt x="132" y="83"/>
                  </a:cubicBezTo>
                  <a:cubicBezTo>
                    <a:pt x="226" y="56"/>
                    <a:pt x="226" y="56"/>
                    <a:pt x="226" y="56"/>
                  </a:cubicBezTo>
                  <a:cubicBezTo>
                    <a:pt x="226" y="56"/>
                    <a:pt x="192" y="3"/>
                    <a:pt x="91" y="20"/>
                  </a:cubicBezTo>
                  <a:cubicBezTo>
                    <a:pt x="90" y="20"/>
                    <a:pt x="89" y="20"/>
                    <a:pt x="89" y="20"/>
                  </a:cubicBezTo>
                  <a:cubicBezTo>
                    <a:pt x="79" y="0"/>
                    <a:pt x="79" y="0"/>
                    <a:pt x="79" y="0"/>
                  </a:cubicBezTo>
                  <a:cubicBezTo>
                    <a:pt x="50" y="4"/>
                    <a:pt x="50" y="4"/>
                    <a:pt x="50" y="4"/>
                  </a:cubicBezTo>
                  <a:cubicBezTo>
                    <a:pt x="62" y="28"/>
                    <a:pt x="62" y="28"/>
                    <a:pt x="62" y="28"/>
                  </a:cubicBezTo>
                  <a:cubicBezTo>
                    <a:pt x="0" y="53"/>
                    <a:pt x="28" y="113"/>
                    <a:pt x="28" y="113"/>
                  </a:cubicBezTo>
                  <a:cubicBezTo>
                    <a:pt x="121" y="86"/>
                    <a:pt x="121" y="86"/>
                    <a:pt x="121" y="86"/>
                  </a:cubicBezTo>
                  <a:cubicBezTo>
                    <a:pt x="96" y="34"/>
                    <a:pt x="96" y="34"/>
                    <a:pt x="96" y="34"/>
                  </a:cubicBezTo>
                  <a:cubicBezTo>
                    <a:pt x="142" y="20"/>
                    <a:pt x="180" y="48"/>
                    <a:pt x="180" y="48"/>
                  </a:cubicBezTo>
                  <a:cubicBezTo>
                    <a:pt x="149" y="56"/>
                    <a:pt x="149" y="56"/>
                    <a:pt x="149" y="56"/>
                  </a:cubicBezTo>
                  <a:lnTo>
                    <a:pt x="139" y="39"/>
                  </a:lnTo>
                  <a:close/>
                  <a:moveTo>
                    <a:pt x="53" y="82"/>
                  </a:moveTo>
                  <a:cubicBezTo>
                    <a:pt x="53" y="82"/>
                    <a:pt x="44" y="62"/>
                    <a:pt x="70" y="45"/>
                  </a:cubicBezTo>
                  <a:cubicBezTo>
                    <a:pt x="84" y="74"/>
                    <a:pt x="84" y="74"/>
                    <a:pt x="84" y="74"/>
                  </a:cubicBezTo>
                  <a:lnTo>
                    <a:pt x="53" y="82"/>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2" name="Freeform 1096"/>
            <p:cNvSpPr/>
            <p:nvPr/>
          </p:nvSpPr>
          <p:spPr bwMode="auto">
            <a:xfrm>
              <a:off x="7338341" y="7051211"/>
              <a:ext cx="116935" cy="139521"/>
            </a:xfrm>
            <a:custGeom>
              <a:avLst/>
              <a:gdLst>
                <a:gd name="T0" fmla="*/ 134 w 136"/>
                <a:gd name="T1" fmla="*/ 138 h 162"/>
                <a:gd name="T2" fmla="*/ 102 w 136"/>
                <a:gd name="T3" fmla="*/ 96 h 162"/>
                <a:gd name="T4" fmla="*/ 130 w 136"/>
                <a:gd name="T5" fmla="*/ 85 h 162"/>
                <a:gd name="T6" fmla="*/ 134 w 136"/>
                <a:gd name="T7" fmla="*/ 83 h 162"/>
                <a:gd name="T8" fmla="*/ 132 w 136"/>
                <a:gd name="T9" fmla="*/ 79 h 162"/>
                <a:gd name="T10" fmla="*/ 123 w 136"/>
                <a:gd name="T11" fmla="*/ 56 h 162"/>
                <a:gd name="T12" fmla="*/ 120 w 136"/>
                <a:gd name="T13" fmla="*/ 51 h 162"/>
                <a:gd name="T14" fmla="*/ 116 w 136"/>
                <a:gd name="T15" fmla="*/ 54 h 162"/>
                <a:gd name="T16" fmla="*/ 93 w 136"/>
                <a:gd name="T17" fmla="*/ 58 h 162"/>
                <a:gd name="T18" fmla="*/ 116 w 136"/>
                <a:gd name="T19" fmla="*/ 30 h 162"/>
                <a:gd name="T20" fmla="*/ 86 w 136"/>
                <a:gd name="T21" fmla="*/ 0 h 162"/>
                <a:gd name="T22" fmla="*/ 56 w 136"/>
                <a:gd name="T23" fmla="*/ 30 h 162"/>
                <a:gd name="T24" fmla="*/ 62 w 136"/>
                <a:gd name="T25" fmla="*/ 48 h 162"/>
                <a:gd name="T26" fmla="*/ 40 w 136"/>
                <a:gd name="T27" fmla="*/ 93 h 162"/>
                <a:gd name="T28" fmla="*/ 40 w 136"/>
                <a:gd name="T29" fmla="*/ 99 h 162"/>
                <a:gd name="T30" fmla="*/ 6 w 136"/>
                <a:gd name="T31" fmla="*/ 123 h 162"/>
                <a:gd name="T32" fmla="*/ 0 w 136"/>
                <a:gd name="T33" fmla="*/ 124 h 162"/>
                <a:gd name="T34" fmla="*/ 2 w 136"/>
                <a:gd name="T35" fmla="*/ 129 h 162"/>
                <a:gd name="T36" fmla="*/ 13 w 136"/>
                <a:gd name="T37" fmla="*/ 158 h 162"/>
                <a:gd name="T38" fmla="*/ 14 w 136"/>
                <a:gd name="T39" fmla="*/ 162 h 162"/>
                <a:gd name="T40" fmla="*/ 18 w 136"/>
                <a:gd name="T41" fmla="*/ 161 h 162"/>
                <a:gd name="T42" fmla="*/ 71 w 136"/>
                <a:gd name="T43" fmla="*/ 127 h 162"/>
                <a:gd name="T44" fmla="*/ 102 w 136"/>
                <a:gd name="T45" fmla="*/ 157 h 162"/>
                <a:gd name="T46" fmla="*/ 104 w 136"/>
                <a:gd name="T47" fmla="*/ 161 h 162"/>
                <a:gd name="T48" fmla="*/ 108 w 136"/>
                <a:gd name="T49" fmla="*/ 158 h 162"/>
                <a:gd name="T50" fmla="*/ 132 w 136"/>
                <a:gd name="T51" fmla="*/ 145 h 162"/>
                <a:gd name="T52" fmla="*/ 136 w 136"/>
                <a:gd name="T53" fmla="*/ 142 h 162"/>
                <a:gd name="T54" fmla="*/ 134 w 136"/>
                <a:gd name="T55" fmla="*/ 13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6" h="162">
                  <a:moveTo>
                    <a:pt x="134" y="138"/>
                  </a:moveTo>
                  <a:cubicBezTo>
                    <a:pt x="125" y="118"/>
                    <a:pt x="112" y="104"/>
                    <a:pt x="102" y="96"/>
                  </a:cubicBezTo>
                  <a:cubicBezTo>
                    <a:pt x="109" y="95"/>
                    <a:pt x="118" y="92"/>
                    <a:pt x="130" y="85"/>
                  </a:cubicBezTo>
                  <a:cubicBezTo>
                    <a:pt x="134" y="83"/>
                    <a:pt x="134" y="83"/>
                    <a:pt x="134" y="83"/>
                  </a:cubicBezTo>
                  <a:cubicBezTo>
                    <a:pt x="132" y="79"/>
                    <a:pt x="132" y="79"/>
                    <a:pt x="132" y="79"/>
                  </a:cubicBezTo>
                  <a:cubicBezTo>
                    <a:pt x="123" y="56"/>
                    <a:pt x="123" y="56"/>
                    <a:pt x="123" y="56"/>
                  </a:cubicBezTo>
                  <a:cubicBezTo>
                    <a:pt x="120" y="51"/>
                    <a:pt x="120" y="51"/>
                    <a:pt x="120" y="51"/>
                  </a:cubicBezTo>
                  <a:cubicBezTo>
                    <a:pt x="116" y="54"/>
                    <a:pt x="116" y="54"/>
                    <a:pt x="116" y="54"/>
                  </a:cubicBezTo>
                  <a:cubicBezTo>
                    <a:pt x="115" y="54"/>
                    <a:pt x="105" y="60"/>
                    <a:pt x="93" y="58"/>
                  </a:cubicBezTo>
                  <a:cubicBezTo>
                    <a:pt x="106" y="55"/>
                    <a:pt x="116" y="43"/>
                    <a:pt x="116" y="30"/>
                  </a:cubicBezTo>
                  <a:cubicBezTo>
                    <a:pt x="116" y="13"/>
                    <a:pt x="102" y="0"/>
                    <a:pt x="86" y="0"/>
                  </a:cubicBezTo>
                  <a:cubicBezTo>
                    <a:pt x="69" y="0"/>
                    <a:pt x="56" y="13"/>
                    <a:pt x="56" y="30"/>
                  </a:cubicBezTo>
                  <a:cubicBezTo>
                    <a:pt x="56" y="36"/>
                    <a:pt x="58" y="42"/>
                    <a:pt x="62" y="48"/>
                  </a:cubicBezTo>
                  <a:cubicBezTo>
                    <a:pt x="46" y="59"/>
                    <a:pt x="42" y="77"/>
                    <a:pt x="40" y="93"/>
                  </a:cubicBezTo>
                  <a:cubicBezTo>
                    <a:pt x="40" y="97"/>
                    <a:pt x="40" y="98"/>
                    <a:pt x="40" y="99"/>
                  </a:cubicBezTo>
                  <a:cubicBezTo>
                    <a:pt x="29" y="119"/>
                    <a:pt x="7" y="123"/>
                    <a:pt x="6" y="123"/>
                  </a:cubicBezTo>
                  <a:cubicBezTo>
                    <a:pt x="0" y="124"/>
                    <a:pt x="0" y="124"/>
                    <a:pt x="0" y="124"/>
                  </a:cubicBezTo>
                  <a:cubicBezTo>
                    <a:pt x="2" y="129"/>
                    <a:pt x="2" y="129"/>
                    <a:pt x="2" y="129"/>
                  </a:cubicBezTo>
                  <a:cubicBezTo>
                    <a:pt x="13" y="158"/>
                    <a:pt x="13" y="158"/>
                    <a:pt x="13" y="158"/>
                  </a:cubicBezTo>
                  <a:cubicBezTo>
                    <a:pt x="14" y="162"/>
                    <a:pt x="14" y="162"/>
                    <a:pt x="14" y="162"/>
                  </a:cubicBezTo>
                  <a:cubicBezTo>
                    <a:pt x="18" y="161"/>
                    <a:pt x="18" y="161"/>
                    <a:pt x="18" y="161"/>
                  </a:cubicBezTo>
                  <a:cubicBezTo>
                    <a:pt x="50" y="154"/>
                    <a:pt x="62" y="139"/>
                    <a:pt x="71" y="127"/>
                  </a:cubicBezTo>
                  <a:cubicBezTo>
                    <a:pt x="93" y="139"/>
                    <a:pt x="102" y="157"/>
                    <a:pt x="102" y="157"/>
                  </a:cubicBezTo>
                  <a:cubicBezTo>
                    <a:pt x="102" y="158"/>
                    <a:pt x="104" y="161"/>
                    <a:pt x="104" y="161"/>
                  </a:cubicBezTo>
                  <a:cubicBezTo>
                    <a:pt x="108" y="158"/>
                    <a:pt x="108" y="158"/>
                    <a:pt x="108" y="158"/>
                  </a:cubicBezTo>
                  <a:cubicBezTo>
                    <a:pt x="132" y="145"/>
                    <a:pt x="132" y="145"/>
                    <a:pt x="132" y="145"/>
                  </a:cubicBezTo>
                  <a:cubicBezTo>
                    <a:pt x="136" y="142"/>
                    <a:pt x="136" y="142"/>
                    <a:pt x="136" y="142"/>
                  </a:cubicBezTo>
                  <a:lnTo>
                    <a:pt x="134" y="138"/>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33" name="Freeform 1097"/>
            <p:cNvSpPr/>
            <p:nvPr/>
          </p:nvSpPr>
          <p:spPr bwMode="auto">
            <a:xfrm>
              <a:off x="7039264" y="7105490"/>
              <a:ext cx="150814" cy="90343"/>
            </a:xfrm>
            <a:custGeom>
              <a:avLst/>
              <a:gdLst>
                <a:gd name="T0" fmla="*/ 149 w 175"/>
                <a:gd name="T1" fmla="*/ 44 h 105"/>
                <a:gd name="T2" fmla="*/ 126 w 175"/>
                <a:gd name="T3" fmla="*/ 27 h 105"/>
                <a:gd name="T4" fmla="*/ 140 w 175"/>
                <a:gd name="T5" fmla="*/ 14 h 105"/>
                <a:gd name="T6" fmla="*/ 155 w 175"/>
                <a:gd name="T7" fmla="*/ 22 h 105"/>
                <a:gd name="T8" fmla="*/ 166 w 175"/>
                <a:gd name="T9" fmla="*/ 16 h 105"/>
                <a:gd name="T10" fmla="*/ 140 w 175"/>
                <a:gd name="T11" fmla="*/ 1 h 105"/>
                <a:gd name="T12" fmla="*/ 112 w 175"/>
                <a:gd name="T13" fmla="*/ 28 h 105"/>
                <a:gd name="T14" fmla="*/ 143 w 175"/>
                <a:gd name="T15" fmla="*/ 57 h 105"/>
                <a:gd name="T16" fmla="*/ 161 w 175"/>
                <a:gd name="T17" fmla="*/ 73 h 105"/>
                <a:gd name="T18" fmla="*/ 139 w 175"/>
                <a:gd name="T19" fmla="*/ 91 h 105"/>
                <a:gd name="T20" fmla="*/ 118 w 175"/>
                <a:gd name="T21" fmla="*/ 72 h 105"/>
                <a:gd name="T22" fmla="*/ 100 w 175"/>
                <a:gd name="T23" fmla="*/ 33 h 105"/>
                <a:gd name="T24" fmla="*/ 52 w 175"/>
                <a:gd name="T25" fmla="*/ 0 h 105"/>
                <a:gd name="T26" fmla="*/ 0 w 175"/>
                <a:gd name="T27" fmla="*/ 53 h 105"/>
                <a:gd name="T28" fmla="*/ 52 w 175"/>
                <a:gd name="T29" fmla="*/ 105 h 105"/>
                <a:gd name="T30" fmla="*/ 93 w 175"/>
                <a:gd name="T31" fmla="*/ 86 h 105"/>
                <a:gd name="T32" fmla="*/ 86 w 175"/>
                <a:gd name="T33" fmla="*/ 70 h 105"/>
                <a:gd name="T34" fmla="*/ 52 w 175"/>
                <a:gd name="T35" fmla="*/ 91 h 105"/>
                <a:gd name="T36" fmla="*/ 14 w 175"/>
                <a:gd name="T37" fmla="*/ 53 h 105"/>
                <a:gd name="T38" fmla="*/ 52 w 175"/>
                <a:gd name="T39" fmla="*/ 15 h 105"/>
                <a:gd name="T40" fmla="*/ 87 w 175"/>
                <a:gd name="T41" fmla="*/ 37 h 105"/>
                <a:gd name="T42" fmla="*/ 104 w 175"/>
                <a:gd name="T43" fmla="*/ 75 h 105"/>
                <a:gd name="T44" fmla="*/ 105 w 175"/>
                <a:gd name="T45" fmla="*/ 80 h 105"/>
                <a:gd name="T46" fmla="*/ 140 w 175"/>
                <a:gd name="T47" fmla="*/ 104 h 105"/>
                <a:gd name="T48" fmla="*/ 175 w 175"/>
                <a:gd name="T49" fmla="*/ 74 h 105"/>
                <a:gd name="T50" fmla="*/ 149 w 175"/>
                <a:gd name="T51" fmla="*/ 4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5" h="105">
                  <a:moveTo>
                    <a:pt x="149" y="44"/>
                  </a:moveTo>
                  <a:cubicBezTo>
                    <a:pt x="135" y="40"/>
                    <a:pt x="126" y="38"/>
                    <a:pt x="126" y="27"/>
                  </a:cubicBezTo>
                  <a:cubicBezTo>
                    <a:pt x="126" y="20"/>
                    <a:pt x="131" y="14"/>
                    <a:pt x="140" y="14"/>
                  </a:cubicBezTo>
                  <a:cubicBezTo>
                    <a:pt x="146" y="14"/>
                    <a:pt x="150" y="16"/>
                    <a:pt x="155" y="22"/>
                  </a:cubicBezTo>
                  <a:cubicBezTo>
                    <a:pt x="166" y="16"/>
                    <a:pt x="166" y="16"/>
                    <a:pt x="166" y="16"/>
                  </a:cubicBezTo>
                  <a:cubicBezTo>
                    <a:pt x="160" y="6"/>
                    <a:pt x="152" y="1"/>
                    <a:pt x="140" y="1"/>
                  </a:cubicBezTo>
                  <a:cubicBezTo>
                    <a:pt x="123" y="1"/>
                    <a:pt x="112" y="12"/>
                    <a:pt x="112" y="28"/>
                  </a:cubicBezTo>
                  <a:cubicBezTo>
                    <a:pt x="112" y="44"/>
                    <a:pt x="123" y="51"/>
                    <a:pt x="143" y="57"/>
                  </a:cubicBezTo>
                  <a:cubicBezTo>
                    <a:pt x="155" y="61"/>
                    <a:pt x="161" y="64"/>
                    <a:pt x="161" y="73"/>
                  </a:cubicBezTo>
                  <a:cubicBezTo>
                    <a:pt x="161" y="83"/>
                    <a:pt x="152" y="91"/>
                    <a:pt x="139" y="91"/>
                  </a:cubicBezTo>
                  <a:cubicBezTo>
                    <a:pt x="126" y="90"/>
                    <a:pt x="122" y="83"/>
                    <a:pt x="118" y="72"/>
                  </a:cubicBezTo>
                  <a:cubicBezTo>
                    <a:pt x="110" y="55"/>
                    <a:pt x="101" y="34"/>
                    <a:pt x="100" y="33"/>
                  </a:cubicBezTo>
                  <a:cubicBezTo>
                    <a:pt x="91" y="12"/>
                    <a:pt x="74" y="0"/>
                    <a:pt x="52" y="0"/>
                  </a:cubicBezTo>
                  <a:cubicBezTo>
                    <a:pt x="23" y="0"/>
                    <a:pt x="0" y="24"/>
                    <a:pt x="0" y="53"/>
                  </a:cubicBezTo>
                  <a:cubicBezTo>
                    <a:pt x="0" y="82"/>
                    <a:pt x="23" y="105"/>
                    <a:pt x="52" y="105"/>
                  </a:cubicBezTo>
                  <a:cubicBezTo>
                    <a:pt x="68" y="105"/>
                    <a:pt x="83" y="98"/>
                    <a:pt x="93" y="86"/>
                  </a:cubicBezTo>
                  <a:cubicBezTo>
                    <a:pt x="86" y="70"/>
                    <a:pt x="86" y="70"/>
                    <a:pt x="86" y="70"/>
                  </a:cubicBezTo>
                  <a:cubicBezTo>
                    <a:pt x="79" y="82"/>
                    <a:pt x="67" y="91"/>
                    <a:pt x="52" y="91"/>
                  </a:cubicBezTo>
                  <a:cubicBezTo>
                    <a:pt x="31" y="91"/>
                    <a:pt x="14" y="74"/>
                    <a:pt x="14" y="53"/>
                  </a:cubicBezTo>
                  <a:cubicBezTo>
                    <a:pt x="14" y="32"/>
                    <a:pt x="31" y="15"/>
                    <a:pt x="52" y="15"/>
                  </a:cubicBezTo>
                  <a:cubicBezTo>
                    <a:pt x="68" y="15"/>
                    <a:pt x="81" y="24"/>
                    <a:pt x="87" y="37"/>
                  </a:cubicBezTo>
                  <a:cubicBezTo>
                    <a:pt x="104" y="75"/>
                    <a:pt x="104" y="75"/>
                    <a:pt x="104" y="75"/>
                  </a:cubicBezTo>
                  <a:cubicBezTo>
                    <a:pt x="105" y="80"/>
                    <a:pt x="105" y="80"/>
                    <a:pt x="105" y="80"/>
                  </a:cubicBezTo>
                  <a:cubicBezTo>
                    <a:pt x="112" y="95"/>
                    <a:pt x="122" y="104"/>
                    <a:pt x="140" y="104"/>
                  </a:cubicBezTo>
                  <a:cubicBezTo>
                    <a:pt x="160" y="104"/>
                    <a:pt x="175" y="91"/>
                    <a:pt x="175" y="74"/>
                  </a:cubicBezTo>
                  <a:cubicBezTo>
                    <a:pt x="175" y="57"/>
                    <a:pt x="167" y="50"/>
                    <a:pt x="149" y="4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1" name="Freeform 1098"/>
            <p:cNvSpPr/>
            <p:nvPr/>
          </p:nvSpPr>
          <p:spPr bwMode="auto">
            <a:xfrm>
              <a:off x="6766415" y="7078169"/>
              <a:ext cx="135150" cy="118757"/>
            </a:xfrm>
            <a:custGeom>
              <a:avLst/>
              <a:gdLst>
                <a:gd name="T0" fmla="*/ 140 w 157"/>
                <a:gd name="T1" fmla="*/ 26 h 138"/>
                <a:gd name="T2" fmla="*/ 152 w 157"/>
                <a:gd name="T3" fmla="*/ 8 h 138"/>
                <a:gd name="T4" fmla="*/ 132 w 157"/>
                <a:gd name="T5" fmla="*/ 16 h 138"/>
                <a:gd name="T6" fmla="*/ 98 w 157"/>
                <a:gd name="T7" fmla="*/ 8 h 138"/>
                <a:gd name="T8" fmla="*/ 77 w 157"/>
                <a:gd name="T9" fmla="*/ 45 h 138"/>
                <a:gd name="T10" fmla="*/ 12 w 157"/>
                <a:gd name="T11" fmla="*/ 12 h 138"/>
                <a:gd name="T12" fmla="*/ 21 w 157"/>
                <a:gd name="T13" fmla="*/ 55 h 138"/>
                <a:gd name="T14" fmla="*/ 8 w 157"/>
                <a:gd name="T15" fmla="*/ 51 h 138"/>
                <a:gd name="T16" fmla="*/ 32 w 157"/>
                <a:gd name="T17" fmla="*/ 84 h 138"/>
                <a:gd name="T18" fmla="*/ 19 w 157"/>
                <a:gd name="T19" fmla="*/ 84 h 138"/>
                <a:gd name="T20" fmla="*/ 49 w 157"/>
                <a:gd name="T21" fmla="*/ 106 h 138"/>
                <a:gd name="T22" fmla="*/ 3 w 157"/>
                <a:gd name="T23" fmla="*/ 121 h 138"/>
                <a:gd name="T24" fmla="*/ 63 w 157"/>
                <a:gd name="T25" fmla="*/ 134 h 138"/>
                <a:gd name="T26" fmla="*/ 121 w 157"/>
                <a:gd name="T27" fmla="*/ 101 h 138"/>
                <a:gd name="T28" fmla="*/ 143 w 157"/>
                <a:gd name="T29" fmla="*/ 36 h 138"/>
                <a:gd name="T30" fmla="*/ 143 w 157"/>
                <a:gd name="T31" fmla="*/ 36 h 138"/>
                <a:gd name="T32" fmla="*/ 157 w 157"/>
                <a:gd name="T33" fmla="*/ 22 h 138"/>
                <a:gd name="T34" fmla="*/ 140 w 157"/>
                <a:gd name="T35" fmla="*/ 2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7" h="138">
                  <a:moveTo>
                    <a:pt x="140" y="26"/>
                  </a:moveTo>
                  <a:cubicBezTo>
                    <a:pt x="151" y="18"/>
                    <a:pt x="152" y="8"/>
                    <a:pt x="152" y="8"/>
                  </a:cubicBezTo>
                  <a:cubicBezTo>
                    <a:pt x="148" y="13"/>
                    <a:pt x="132" y="16"/>
                    <a:pt x="132" y="16"/>
                  </a:cubicBezTo>
                  <a:cubicBezTo>
                    <a:pt x="119" y="0"/>
                    <a:pt x="98" y="8"/>
                    <a:pt x="98" y="8"/>
                  </a:cubicBezTo>
                  <a:cubicBezTo>
                    <a:pt x="74" y="17"/>
                    <a:pt x="77" y="45"/>
                    <a:pt x="77" y="45"/>
                  </a:cubicBezTo>
                  <a:cubicBezTo>
                    <a:pt x="35" y="44"/>
                    <a:pt x="12" y="12"/>
                    <a:pt x="12" y="12"/>
                  </a:cubicBezTo>
                  <a:cubicBezTo>
                    <a:pt x="0" y="38"/>
                    <a:pt x="21" y="55"/>
                    <a:pt x="21" y="55"/>
                  </a:cubicBezTo>
                  <a:cubicBezTo>
                    <a:pt x="16" y="55"/>
                    <a:pt x="8" y="51"/>
                    <a:pt x="8" y="51"/>
                  </a:cubicBezTo>
                  <a:cubicBezTo>
                    <a:pt x="7" y="76"/>
                    <a:pt x="32" y="84"/>
                    <a:pt x="32" y="84"/>
                  </a:cubicBezTo>
                  <a:cubicBezTo>
                    <a:pt x="30" y="84"/>
                    <a:pt x="19" y="84"/>
                    <a:pt x="19" y="84"/>
                  </a:cubicBezTo>
                  <a:cubicBezTo>
                    <a:pt x="25" y="104"/>
                    <a:pt x="49" y="106"/>
                    <a:pt x="49" y="106"/>
                  </a:cubicBezTo>
                  <a:cubicBezTo>
                    <a:pt x="26" y="124"/>
                    <a:pt x="3" y="121"/>
                    <a:pt x="3" y="121"/>
                  </a:cubicBezTo>
                  <a:cubicBezTo>
                    <a:pt x="25" y="138"/>
                    <a:pt x="48" y="136"/>
                    <a:pt x="63" y="134"/>
                  </a:cubicBezTo>
                  <a:cubicBezTo>
                    <a:pt x="100" y="129"/>
                    <a:pt x="121" y="101"/>
                    <a:pt x="121" y="101"/>
                  </a:cubicBezTo>
                  <a:cubicBezTo>
                    <a:pt x="147" y="67"/>
                    <a:pt x="138" y="38"/>
                    <a:pt x="143" y="36"/>
                  </a:cubicBezTo>
                  <a:cubicBezTo>
                    <a:pt x="143" y="36"/>
                    <a:pt x="143" y="36"/>
                    <a:pt x="143" y="36"/>
                  </a:cubicBezTo>
                  <a:cubicBezTo>
                    <a:pt x="147" y="34"/>
                    <a:pt x="157" y="22"/>
                    <a:pt x="157" y="22"/>
                  </a:cubicBezTo>
                  <a:cubicBezTo>
                    <a:pt x="150" y="26"/>
                    <a:pt x="140" y="26"/>
                    <a:pt x="140" y="26"/>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2" name="Freeform 1099"/>
            <p:cNvSpPr>
              <a:spLocks noEditPoints="1"/>
            </p:cNvSpPr>
            <p:nvPr/>
          </p:nvSpPr>
          <p:spPr bwMode="auto">
            <a:xfrm>
              <a:off x="6467701" y="7098568"/>
              <a:ext cx="138428" cy="119850"/>
            </a:xfrm>
            <a:custGeom>
              <a:avLst/>
              <a:gdLst>
                <a:gd name="T0" fmla="*/ 55 w 161"/>
                <a:gd name="T1" fmla="*/ 0 h 139"/>
                <a:gd name="T2" fmla="*/ 21 w 161"/>
                <a:gd name="T3" fmla="*/ 10 h 139"/>
                <a:gd name="T4" fmla="*/ 18 w 161"/>
                <a:gd name="T5" fmla="*/ 54 h 139"/>
                <a:gd name="T6" fmla="*/ 47 w 161"/>
                <a:gd name="T7" fmla="*/ 63 h 139"/>
                <a:gd name="T8" fmla="*/ 46 w 161"/>
                <a:gd name="T9" fmla="*/ 70 h 139"/>
                <a:gd name="T10" fmla="*/ 51 w 161"/>
                <a:gd name="T11" fmla="*/ 83 h 139"/>
                <a:gd name="T12" fmla="*/ 15 w 161"/>
                <a:gd name="T13" fmla="*/ 91 h 139"/>
                <a:gd name="T14" fmla="*/ 0 w 161"/>
                <a:gd name="T15" fmla="*/ 113 h 139"/>
                <a:gd name="T16" fmla="*/ 40 w 161"/>
                <a:gd name="T17" fmla="*/ 139 h 139"/>
                <a:gd name="T18" fmla="*/ 89 w 161"/>
                <a:gd name="T19" fmla="*/ 105 h 139"/>
                <a:gd name="T20" fmla="*/ 74 w 161"/>
                <a:gd name="T21" fmla="*/ 79 h 139"/>
                <a:gd name="T22" fmla="*/ 65 w 161"/>
                <a:gd name="T23" fmla="*/ 71 h 139"/>
                <a:gd name="T24" fmla="*/ 65 w 161"/>
                <a:gd name="T25" fmla="*/ 61 h 139"/>
                <a:gd name="T26" fmla="*/ 73 w 161"/>
                <a:gd name="T27" fmla="*/ 52 h 139"/>
                <a:gd name="T28" fmla="*/ 82 w 161"/>
                <a:gd name="T29" fmla="*/ 32 h 139"/>
                <a:gd name="T30" fmla="*/ 78 w 161"/>
                <a:gd name="T31" fmla="*/ 15 h 139"/>
                <a:gd name="T32" fmla="*/ 69 w 161"/>
                <a:gd name="T33" fmla="*/ 7 h 139"/>
                <a:gd name="T34" fmla="*/ 93 w 161"/>
                <a:gd name="T35" fmla="*/ 0 h 139"/>
                <a:gd name="T36" fmla="*/ 77 w 161"/>
                <a:gd name="T37" fmla="*/ 112 h 139"/>
                <a:gd name="T38" fmla="*/ 49 w 161"/>
                <a:gd name="T39" fmla="*/ 131 h 139"/>
                <a:gd name="T40" fmla="*/ 16 w 161"/>
                <a:gd name="T41" fmla="*/ 109 h 139"/>
                <a:gd name="T42" fmla="*/ 23 w 161"/>
                <a:gd name="T43" fmla="*/ 95 h 139"/>
                <a:gd name="T44" fmla="*/ 32 w 161"/>
                <a:gd name="T45" fmla="*/ 91 h 139"/>
                <a:gd name="T46" fmla="*/ 52 w 161"/>
                <a:gd name="T47" fmla="*/ 88 h 139"/>
                <a:gd name="T48" fmla="*/ 72 w 161"/>
                <a:gd name="T49" fmla="*/ 100 h 139"/>
                <a:gd name="T50" fmla="*/ 63 w 161"/>
                <a:gd name="T51" fmla="*/ 53 h 139"/>
                <a:gd name="T52" fmla="*/ 39 w 161"/>
                <a:gd name="T53" fmla="*/ 55 h 139"/>
                <a:gd name="T54" fmla="*/ 26 w 161"/>
                <a:gd name="T55" fmla="*/ 26 h 139"/>
                <a:gd name="T56" fmla="*/ 43 w 161"/>
                <a:gd name="T57" fmla="*/ 6 h 139"/>
                <a:gd name="T58" fmla="*/ 60 w 161"/>
                <a:gd name="T59" fmla="*/ 18 h 139"/>
                <a:gd name="T60" fmla="*/ 66 w 161"/>
                <a:gd name="T61" fmla="*/ 46 h 139"/>
                <a:gd name="T62" fmla="*/ 136 w 161"/>
                <a:gd name="T63" fmla="*/ 2 h 139"/>
                <a:gd name="T64" fmla="*/ 128 w 161"/>
                <a:gd name="T65" fmla="*/ 28 h 139"/>
                <a:gd name="T66" fmla="*/ 103 w 161"/>
                <a:gd name="T67" fmla="*/ 36 h 139"/>
                <a:gd name="T68" fmla="*/ 128 w 161"/>
                <a:gd name="T69" fmla="*/ 62 h 139"/>
                <a:gd name="T70" fmla="*/ 136 w 161"/>
                <a:gd name="T71" fmla="*/ 36 h 139"/>
                <a:gd name="T72" fmla="*/ 161 w 161"/>
                <a:gd name="T73" fmla="*/ 2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1" h="139">
                  <a:moveTo>
                    <a:pt x="93" y="0"/>
                  </a:moveTo>
                  <a:cubicBezTo>
                    <a:pt x="55" y="0"/>
                    <a:pt x="55" y="0"/>
                    <a:pt x="55" y="0"/>
                  </a:cubicBezTo>
                  <a:cubicBezTo>
                    <a:pt x="50" y="0"/>
                    <a:pt x="44" y="1"/>
                    <a:pt x="38" y="2"/>
                  </a:cubicBezTo>
                  <a:cubicBezTo>
                    <a:pt x="33" y="3"/>
                    <a:pt x="27" y="6"/>
                    <a:pt x="21" y="10"/>
                  </a:cubicBezTo>
                  <a:cubicBezTo>
                    <a:pt x="13" y="18"/>
                    <a:pt x="10" y="26"/>
                    <a:pt x="10" y="35"/>
                  </a:cubicBezTo>
                  <a:cubicBezTo>
                    <a:pt x="10" y="42"/>
                    <a:pt x="12" y="49"/>
                    <a:pt x="18" y="54"/>
                  </a:cubicBezTo>
                  <a:cubicBezTo>
                    <a:pt x="23" y="60"/>
                    <a:pt x="31" y="63"/>
                    <a:pt x="41" y="63"/>
                  </a:cubicBezTo>
                  <a:cubicBezTo>
                    <a:pt x="43" y="63"/>
                    <a:pt x="45" y="63"/>
                    <a:pt x="47" y="63"/>
                  </a:cubicBezTo>
                  <a:cubicBezTo>
                    <a:pt x="47" y="64"/>
                    <a:pt x="47" y="65"/>
                    <a:pt x="46" y="66"/>
                  </a:cubicBezTo>
                  <a:cubicBezTo>
                    <a:pt x="46" y="67"/>
                    <a:pt x="46" y="69"/>
                    <a:pt x="46" y="70"/>
                  </a:cubicBezTo>
                  <a:cubicBezTo>
                    <a:pt x="46" y="73"/>
                    <a:pt x="46" y="75"/>
                    <a:pt x="47" y="77"/>
                  </a:cubicBezTo>
                  <a:cubicBezTo>
                    <a:pt x="49" y="79"/>
                    <a:pt x="50" y="81"/>
                    <a:pt x="51" y="83"/>
                  </a:cubicBezTo>
                  <a:cubicBezTo>
                    <a:pt x="47" y="83"/>
                    <a:pt x="41" y="83"/>
                    <a:pt x="34" y="84"/>
                  </a:cubicBezTo>
                  <a:cubicBezTo>
                    <a:pt x="27" y="85"/>
                    <a:pt x="21" y="88"/>
                    <a:pt x="15" y="91"/>
                  </a:cubicBezTo>
                  <a:cubicBezTo>
                    <a:pt x="9" y="94"/>
                    <a:pt x="5" y="98"/>
                    <a:pt x="3" y="102"/>
                  </a:cubicBezTo>
                  <a:cubicBezTo>
                    <a:pt x="1" y="106"/>
                    <a:pt x="0" y="110"/>
                    <a:pt x="0" y="113"/>
                  </a:cubicBezTo>
                  <a:cubicBezTo>
                    <a:pt x="0" y="120"/>
                    <a:pt x="3" y="126"/>
                    <a:pt x="10" y="131"/>
                  </a:cubicBezTo>
                  <a:cubicBezTo>
                    <a:pt x="17" y="136"/>
                    <a:pt x="27" y="139"/>
                    <a:pt x="40" y="139"/>
                  </a:cubicBezTo>
                  <a:cubicBezTo>
                    <a:pt x="56" y="139"/>
                    <a:pt x="68" y="135"/>
                    <a:pt x="77" y="128"/>
                  </a:cubicBezTo>
                  <a:cubicBezTo>
                    <a:pt x="85" y="121"/>
                    <a:pt x="89" y="113"/>
                    <a:pt x="89" y="105"/>
                  </a:cubicBezTo>
                  <a:cubicBezTo>
                    <a:pt x="89" y="98"/>
                    <a:pt x="88" y="93"/>
                    <a:pt x="85" y="90"/>
                  </a:cubicBezTo>
                  <a:cubicBezTo>
                    <a:pt x="82" y="86"/>
                    <a:pt x="78" y="82"/>
                    <a:pt x="74" y="79"/>
                  </a:cubicBezTo>
                  <a:cubicBezTo>
                    <a:pt x="68" y="74"/>
                    <a:pt x="68" y="74"/>
                    <a:pt x="68" y="74"/>
                  </a:cubicBezTo>
                  <a:cubicBezTo>
                    <a:pt x="67" y="73"/>
                    <a:pt x="66" y="72"/>
                    <a:pt x="65" y="71"/>
                  </a:cubicBezTo>
                  <a:cubicBezTo>
                    <a:pt x="64" y="70"/>
                    <a:pt x="63" y="68"/>
                    <a:pt x="63" y="66"/>
                  </a:cubicBezTo>
                  <a:cubicBezTo>
                    <a:pt x="63" y="64"/>
                    <a:pt x="64" y="63"/>
                    <a:pt x="65" y="61"/>
                  </a:cubicBezTo>
                  <a:cubicBezTo>
                    <a:pt x="66" y="60"/>
                    <a:pt x="67" y="58"/>
                    <a:pt x="68" y="57"/>
                  </a:cubicBezTo>
                  <a:cubicBezTo>
                    <a:pt x="70" y="56"/>
                    <a:pt x="72" y="54"/>
                    <a:pt x="73" y="52"/>
                  </a:cubicBezTo>
                  <a:cubicBezTo>
                    <a:pt x="75" y="51"/>
                    <a:pt x="77" y="49"/>
                    <a:pt x="78" y="47"/>
                  </a:cubicBezTo>
                  <a:cubicBezTo>
                    <a:pt x="81" y="43"/>
                    <a:pt x="82" y="38"/>
                    <a:pt x="82" y="32"/>
                  </a:cubicBezTo>
                  <a:cubicBezTo>
                    <a:pt x="82" y="28"/>
                    <a:pt x="82" y="25"/>
                    <a:pt x="81" y="22"/>
                  </a:cubicBezTo>
                  <a:cubicBezTo>
                    <a:pt x="80" y="20"/>
                    <a:pt x="79" y="17"/>
                    <a:pt x="78" y="15"/>
                  </a:cubicBezTo>
                  <a:cubicBezTo>
                    <a:pt x="76" y="13"/>
                    <a:pt x="75" y="11"/>
                    <a:pt x="73" y="10"/>
                  </a:cubicBezTo>
                  <a:cubicBezTo>
                    <a:pt x="72" y="9"/>
                    <a:pt x="71" y="8"/>
                    <a:pt x="69" y="7"/>
                  </a:cubicBezTo>
                  <a:cubicBezTo>
                    <a:pt x="81" y="7"/>
                    <a:pt x="81" y="7"/>
                    <a:pt x="81" y="7"/>
                  </a:cubicBezTo>
                  <a:lnTo>
                    <a:pt x="93" y="0"/>
                  </a:lnTo>
                  <a:close/>
                  <a:moveTo>
                    <a:pt x="72" y="100"/>
                  </a:moveTo>
                  <a:cubicBezTo>
                    <a:pt x="75" y="103"/>
                    <a:pt x="77" y="107"/>
                    <a:pt x="77" y="112"/>
                  </a:cubicBezTo>
                  <a:cubicBezTo>
                    <a:pt x="77" y="118"/>
                    <a:pt x="74" y="122"/>
                    <a:pt x="70" y="126"/>
                  </a:cubicBezTo>
                  <a:cubicBezTo>
                    <a:pt x="65" y="129"/>
                    <a:pt x="58" y="131"/>
                    <a:pt x="49" y="131"/>
                  </a:cubicBezTo>
                  <a:cubicBezTo>
                    <a:pt x="39" y="131"/>
                    <a:pt x="31" y="129"/>
                    <a:pt x="25" y="125"/>
                  </a:cubicBezTo>
                  <a:cubicBezTo>
                    <a:pt x="19" y="121"/>
                    <a:pt x="16" y="116"/>
                    <a:pt x="16" y="109"/>
                  </a:cubicBezTo>
                  <a:cubicBezTo>
                    <a:pt x="16" y="106"/>
                    <a:pt x="17" y="103"/>
                    <a:pt x="18" y="101"/>
                  </a:cubicBezTo>
                  <a:cubicBezTo>
                    <a:pt x="19" y="99"/>
                    <a:pt x="21" y="97"/>
                    <a:pt x="23" y="95"/>
                  </a:cubicBezTo>
                  <a:cubicBezTo>
                    <a:pt x="25" y="94"/>
                    <a:pt x="26" y="93"/>
                    <a:pt x="28" y="92"/>
                  </a:cubicBezTo>
                  <a:cubicBezTo>
                    <a:pt x="30" y="91"/>
                    <a:pt x="31" y="91"/>
                    <a:pt x="32" y="91"/>
                  </a:cubicBezTo>
                  <a:cubicBezTo>
                    <a:pt x="36" y="89"/>
                    <a:pt x="40" y="88"/>
                    <a:pt x="44" y="88"/>
                  </a:cubicBezTo>
                  <a:cubicBezTo>
                    <a:pt x="48" y="88"/>
                    <a:pt x="51" y="87"/>
                    <a:pt x="52" y="88"/>
                  </a:cubicBezTo>
                  <a:cubicBezTo>
                    <a:pt x="54" y="88"/>
                    <a:pt x="55" y="88"/>
                    <a:pt x="56" y="88"/>
                  </a:cubicBezTo>
                  <a:cubicBezTo>
                    <a:pt x="63" y="93"/>
                    <a:pt x="69" y="97"/>
                    <a:pt x="72" y="100"/>
                  </a:cubicBezTo>
                  <a:close/>
                  <a:moveTo>
                    <a:pt x="66" y="46"/>
                  </a:moveTo>
                  <a:cubicBezTo>
                    <a:pt x="65" y="49"/>
                    <a:pt x="64" y="51"/>
                    <a:pt x="63" y="53"/>
                  </a:cubicBezTo>
                  <a:cubicBezTo>
                    <a:pt x="59" y="56"/>
                    <a:pt x="55" y="58"/>
                    <a:pt x="50" y="58"/>
                  </a:cubicBezTo>
                  <a:cubicBezTo>
                    <a:pt x="46" y="58"/>
                    <a:pt x="43" y="57"/>
                    <a:pt x="39" y="55"/>
                  </a:cubicBezTo>
                  <a:cubicBezTo>
                    <a:pt x="36" y="53"/>
                    <a:pt x="34" y="50"/>
                    <a:pt x="32" y="46"/>
                  </a:cubicBezTo>
                  <a:cubicBezTo>
                    <a:pt x="28" y="39"/>
                    <a:pt x="26" y="32"/>
                    <a:pt x="26" y="26"/>
                  </a:cubicBezTo>
                  <a:cubicBezTo>
                    <a:pt x="26" y="21"/>
                    <a:pt x="27" y="16"/>
                    <a:pt x="30" y="12"/>
                  </a:cubicBezTo>
                  <a:cubicBezTo>
                    <a:pt x="33" y="9"/>
                    <a:pt x="38" y="7"/>
                    <a:pt x="43" y="6"/>
                  </a:cubicBezTo>
                  <a:cubicBezTo>
                    <a:pt x="47" y="7"/>
                    <a:pt x="50" y="8"/>
                    <a:pt x="53" y="10"/>
                  </a:cubicBezTo>
                  <a:cubicBezTo>
                    <a:pt x="56" y="12"/>
                    <a:pt x="59" y="15"/>
                    <a:pt x="60" y="18"/>
                  </a:cubicBezTo>
                  <a:cubicBezTo>
                    <a:pt x="64" y="26"/>
                    <a:pt x="66" y="33"/>
                    <a:pt x="66" y="40"/>
                  </a:cubicBezTo>
                  <a:cubicBezTo>
                    <a:pt x="66" y="42"/>
                    <a:pt x="66" y="44"/>
                    <a:pt x="66" y="46"/>
                  </a:cubicBezTo>
                  <a:close/>
                  <a:moveTo>
                    <a:pt x="136" y="28"/>
                  </a:moveTo>
                  <a:cubicBezTo>
                    <a:pt x="136" y="2"/>
                    <a:pt x="136" y="2"/>
                    <a:pt x="136" y="2"/>
                  </a:cubicBezTo>
                  <a:cubicBezTo>
                    <a:pt x="128" y="2"/>
                    <a:pt x="128" y="2"/>
                    <a:pt x="128" y="2"/>
                  </a:cubicBezTo>
                  <a:cubicBezTo>
                    <a:pt x="128" y="28"/>
                    <a:pt x="128" y="28"/>
                    <a:pt x="128" y="28"/>
                  </a:cubicBezTo>
                  <a:cubicBezTo>
                    <a:pt x="103" y="28"/>
                    <a:pt x="103" y="28"/>
                    <a:pt x="103" y="28"/>
                  </a:cubicBezTo>
                  <a:cubicBezTo>
                    <a:pt x="103" y="36"/>
                    <a:pt x="103" y="36"/>
                    <a:pt x="103" y="36"/>
                  </a:cubicBezTo>
                  <a:cubicBezTo>
                    <a:pt x="128" y="36"/>
                    <a:pt x="128" y="36"/>
                    <a:pt x="128" y="36"/>
                  </a:cubicBezTo>
                  <a:cubicBezTo>
                    <a:pt x="128" y="62"/>
                    <a:pt x="128" y="62"/>
                    <a:pt x="128" y="62"/>
                  </a:cubicBezTo>
                  <a:cubicBezTo>
                    <a:pt x="136" y="62"/>
                    <a:pt x="136" y="62"/>
                    <a:pt x="136" y="62"/>
                  </a:cubicBezTo>
                  <a:cubicBezTo>
                    <a:pt x="136" y="36"/>
                    <a:pt x="136" y="36"/>
                    <a:pt x="136" y="36"/>
                  </a:cubicBezTo>
                  <a:cubicBezTo>
                    <a:pt x="161" y="36"/>
                    <a:pt x="161" y="36"/>
                    <a:pt x="161" y="36"/>
                  </a:cubicBezTo>
                  <a:cubicBezTo>
                    <a:pt x="161" y="28"/>
                    <a:pt x="161" y="28"/>
                    <a:pt x="161" y="28"/>
                  </a:cubicBezTo>
                  <a:lnTo>
                    <a:pt x="136" y="28"/>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3" name="Freeform 1100"/>
            <p:cNvSpPr>
              <a:spLocks noEditPoints="1"/>
            </p:cNvSpPr>
            <p:nvPr/>
          </p:nvSpPr>
          <p:spPr bwMode="auto">
            <a:xfrm>
              <a:off x="6159152" y="7128076"/>
              <a:ext cx="175585" cy="79050"/>
            </a:xfrm>
            <a:custGeom>
              <a:avLst/>
              <a:gdLst>
                <a:gd name="T0" fmla="*/ 43 w 204"/>
                <a:gd name="T1" fmla="*/ 19 h 92"/>
                <a:gd name="T2" fmla="*/ 41 w 204"/>
                <a:gd name="T3" fmla="*/ 21 h 92"/>
                <a:gd name="T4" fmla="*/ 39 w 204"/>
                <a:gd name="T5" fmla="*/ 67 h 92"/>
                <a:gd name="T6" fmla="*/ 41 w 204"/>
                <a:gd name="T7" fmla="*/ 90 h 92"/>
                <a:gd name="T8" fmla="*/ 43 w 204"/>
                <a:gd name="T9" fmla="*/ 92 h 92"/>
                <a:gd name="T10" fmla="*/ 46 w 204"/>
                <a:gd name="T11" fmla="*/ 90 h 92"/>
                <a:gd name="T12" fmla="*/ 49 w 204"/>
                <a:gd name="T13" fmla="*/ 67 h 92"/>
                <a:gd name="T14" fmla="*/ 46 w 204"/>
                <a:gd name="T15" fmla="*/ 21 h 92"/>
                <a:gd name="T16" fmla="*/ 43 w 204"/>
                <a:gd name="T17" fmla="*/ 19 h 92"/>
                <a:gd name="T18" fmla="*/ 5 w 204"/>
                <a:gd name="T19" fmla="*/ 53 h 92"/>
                <a:gd name="T20" fmla="*/ 3 w 204"/>
                <a:gd name="T21" fmla="*/ 54 h 92"/>
                <a:gd name="T22" fmla="*/ 0 w 204"/>
                <a:gd name="T23" fmla="*/ 68 h 92"/>
                <a:gd name="T24" fmla="*/ 3 w 204"/>
                <a:gd name="T25" fmla="*/ 82 h 92"/>
                <a:gd name="T26" fmla="*/ 5 w 204"/>
                <a:gd name="T27" fmla="*/ 83 h 92"/>
                <a:gd name="T28" fmla="*/ 7 w 204"/>
                <a:gd name="T29" fmla="*/ 82 h 92"/>
                <a:gd name="T30" fmla="*/ 10 w 204"/>
                <a:gd name="T31" fmla="*/ 68 h 92"/>
                <a:gd name="T32" fmla="*/ 7 w 204"/>
                <a:gd name="T33" fmla="*/ 54 h 92"/>
                <a:gd name="T34" fmla="*/ 5 w 204"/>
                <a:gd name="T35" fmla="*/ 53 h 92"/>
                <a:gd name="T36" fmla="*/ 24 w 204"/>
                <a:gd name="T37" fmla="*/ 31 h 92"/>
                <a:gd name="T38" fmla="*/ 21 w 204"/>
                <a:gd name="T39" fmla="*/ 33 h 92"/>
                <a:gd name="T40" fmla="*/ 19 w 204"/>
                <a:gd name="T41" fmla="*/ 67 h 92"/>
                <a:gd name="T42" fmla="*/ 21 w 204"/>
                <a:gd name="T43" fmla="*/ 90 h 92"/>
                <a:gd name="T44" fmla="*/ 24 w 204"/>
                <a:gd name="T45" fmla="*/ 92 h 92"/>
                <a:gd name="T46" fmla="*/ 26 w 204"/>
                <a:gd name="T47" fmla="*/ 90 h 92"/>
                <a:gd name="T48" fmla="*/ 29 w 204"/>
                <a:gd name="T49" fmla="*/ 67 h 92"/>
                <a:gd name="T50" fmla="*/ 26 w 204"/>
                <a:gd name="T51" fmla="*/ 33 h 92"/>
                <a:gd name="T52" fmla="*/ 24 w 204"/>
                <a:gd name="T53" fmla="*/ 31 h 92"/>
                <a:gd name="T54" fmla="*/ 63 w 204"/>
                <a:gd name="T55" fmla="*/ 19 h 92"/>
                <a:gd name="T56" fmla="*/ 60 w 204"/>
                <a:gd name="T57" fmla="*/ 21 h 92"/>
                <a:gd name="T58" fmla="*/ 58 w 204"/>
                <a:gd name="T59" fmla="*/ 68 h 92"/>
                <a:gd name="T60" fmla="*/ 60 w 204"/>
                <a:gd name="T61" fmla="*/ 90 h 92"/>
                <a:gd name="T62" fmla="*/ 63 w 204"/>
                <a:gd name="T63" fmla="*/ 92 h 92"/>
                <a:gd name="T64" fmla="*/ 66 w 204"/>
                <a:gd name="T65" fmla="*/ 90 h 92"/>
                <a:gd name="T66" fmla="*/ 68 w 204"/>
                <a:gd name="T67" fmla="*/ 68 h 92"/>
                <a:gd name="T68" fmla="*/ 66 w 204"/>
                <a:gd name="T69" fmla="*/ 21 h 92"/>
                <a:gd name="T70" fmla="*/ 63 w 204"/>
                <a:gd name="T71" fmla="*/ 19 h 92"/>
                <a:gd name="T72" fmla="*/ 174 w 204"/>
                <a:gd name="T73" fmla="*/ 41 h 92"/>
                <a:gd name="T74" fmla="*/ 164 w 204"/>
                <a:gd name="T75" fmla="*/ 43 h 92"/>
                <a:gd name="T76" fmla="*/ 116 w 204"/>
                <a:gd name="T77" fmla="*/ 0 h 92"/>
                <a:gd name="T78" fmla="*/ 99 w 204"/>
                <a:gd name="T79" fmla="*/ 3 h 92"/>
                <a:gd name="T80" fmla="*/ 97 w 204"/>
                <a:gd name="T81" fmla="*/ 6 h 92"/>
                <a:gd name="T82" fmla="*/ 97 w 204"/>
                <a:gd name="T83" fmla="*/ 89 h 92"/>
                <a:gd name="T84" fmla="*/ 100 w 204"/>
                <a:gd name="T85" fmla="*/ 92 h 92"/>
                <a:gd name="T86" fmla="*/ 174 w 204"/>
                <a:gd name="T87" fmla="*/ 92 h 92"/>
                <a:gd name="T88" fmla="*/ 204 w 204"/>
                <a:gd name="T89" fmla="*/ 66 h 92"/>
                <a:gd name="T90" fmla="*/ 174 w 204"/>
                <a:gd name="T91" fmla="*/ 41 h 92"/>
                <a:gd name="T92" fmla="*/ 82 w 204"/>
                <a:gd name="T93" fmla="*/ 12 h 92"/>
                <a:gd name="T94" fmla="*/ 79 w 204"/>
                <a:gd name="T95" fmla="*/ 14 h 92"/>
                <a:gd name="T96" fmla="*/ 77 w 204"/>
                <a:gd name="T97" fmla="*/ 68 h 92"/>
                <a:gd name="T98" fmla="*/ 79 w 204"/>
                <a:gd name="T99" fmla="*/ 89 h 92"/>
                <a:gd name="T100" fmla="*/ 82 w 204"/>
                <a:gd name="T101" fmla="*/ 92 h 92"/>
                <a:gd name="T102" fmla="*/ 86 w 204"/>
                <a:gd name="T103" fmla="*/ 89 h 92"/>
                <a:gd name="T104" fmla="*/ 87 w 204"/>
                <a:gd name="T105" fmla="*/ 68 h 92"/>
                <a:gd name="T106" fmla="*/ 86 w 204"/>
                <a:gd name="T107" fmla="*/ 14 h 92"/>
                <a:gd name="T108" fmla="*/ 82 w 204"/>
                <a:gd name="T109"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4" h="92">
                  <a:moveTo>
                    <a:pt x="43" y="19"/>
                  </a:moveTo>
                  <a:cubicBezTo>
                    <a:pt x="42" y="19"/>
                    <a:pt x="41" y="20"/>
                    <a:pt x="41" y="21"/>
                  </a:cubicBezTo>
                  <a:cubicBezTo>
                    <a:pt x="39" y="67"/>
                    <a:pt x="39" y="67"/>
                    <a:pt x="39" y="67"/>
                  </a:cubicBezTo>
                  <a:cubicBezTo>
                    <a:pt x="41" y="90"/>
                    <a:pt x="41" y="90"/>
                    <a:pt x="41" y="90"/>
                  </a:cubicBezTo>
                  <a:cubicBezTo>
                    <a:pt x="41" y="91"/>
                    <a:pt x="42" y="92"/>
                    <a:pt x="43" y="92"/>
                  </a:cubicBezTo>
                  <a:cubicBezTo>
                    <a:pt x="45" y="92"/>
                    <a:pt x="46" y="91"/>
                    <a:pt x="46" y="90"/>
                  </a:cubicBezTo>
                  <a:cubicBezTo>
                    <a:pt x="49" y="67"/>
                    <a:pt x="49" y="67"/>
                    <a:pt x="49" y="67"/>
                  </a:cubicBezTo>
                  <a:cubicBezTo>
                    <a:pt x="46" y="21"/>
                    <a:pt x="46" y="21"/>
                    <a:pt x="46" y="21"/>
                  </a:cubicBezTo>
                  <a:cubicBezTo>
                    <a:pt x="46" y="20"/>
                    <a:pt x="45" y="19"/>
                    <a:pt x="43" y="19"/>
                  </a:cubicBezTo>
                  <a:close/>
                  <a:moveTo>
                    <a:pt x="5" y="53"/>
                  </a:moveTo>
                  <a:cubicBezTo>
                    <a:pt x="4" y="53"/>
                    <a:pt x="3" y="53"/>
                    <a:pt x="3" y="54"/>
                  </a:cubicBezTo>
                  <a:cubicBezTo>
                    <a:pt x="0" y="68"/>
                    <a:pt x="0" y="68"/>
                    <a:pt x="0" y="68"/>
                  </a:cubicBezTo>
                  <a:cubicBezTo>
                    <a:pt x="3" y="82"/>
                    <a:pt x="3" y="82"/>
                    <a:pt x="3" y="82"/>
                  </a:cubicBezTo>
                  <a:cubicBezTo>
                    <a:pt x="3" y="82"/>
                    <a:pt x="4" y="83"/>
                    <a:pt x="5" y="83"/>
                  </a:cubicBezTo>
                  <a:cubicBezTo>
                    <a:pt x="6" y="83"/>
                    <a:pt x="7" y="82"/>
                    <a:pt x="7" y="82"/>
                  </a:cubicBezTo>
                  <a:cubicBezTo>
                    <a:pt x="10" y="68"/>
                    <a:pt x="10" y="68"/>
                    <a:pt x="10" y="68"/>
                  </a:cubicBezTo>
                  <a:cubicBezTo>
                    <a:pt x="7" y="54"/>
                    <a:pt x="7" y="54"/>
                    <a:pt x="7" y="54"/>
                  </a:cubicBezTo>
                  <a:cubicBezTo>
                    <a:pt x="7" y="53"/>
                    <a:pt x="6" y="53"/>
                    <a:pt x="5" y="53"/>
                  </a:cubicBezTo>
                  <a:close/>
                  <a:moveTo>
                    <a:pt x="24" y="31"/>
                  </a:moveTo>
                  <a:cubicBezTo>
                    <a:pt x="23" y="31"/>
                    <a:pt x="21" y="32"/>
                    <a:pt x="21" y="33"/>
                  </a:cubicBezTo>
                  <a:cubicBezTo>
                    <a:pt x="19" y="67"/>
                    <a:pt x="19" y="67"/>
                    <a:pt x="19" y="67"/>
                  </a:cubicBezTo>
                  <a:cubicBezTo>
                    <a:pt x="21" y="90"/>
                    <a:pt x="21" y="90"/>
                    <a:pt x="21" y="90"/>
                  </a:cubicBezTo>
                  <a:cubicBezTo>
                    <a:pt x="21" y="91"/>
                    <a:pt x="23" y="92"/>
                    <a:pt x="24" y="92"/>
                  </a:cubicBezTo>
                  <a:cubicBezTo>
                    <a:pt x="25" y="92"/>
                    <a:pt x="26" y="91"/>
                    <a:pt x="26" y="90"/>
                  </a:cubicBezTo>
                  <a:cubicBezTo>
                    <a:pt x="29" y="67"/>
                    <a:pt x="29" y="67"/>
                    <a:pt x="29" y="67"/>
                  </a:cubicBezTo>
                  <a:cubicBezTo>
                    <a:pt x="26" y="33"/>
                    <a:pt x="26" y="33"/>
                    <a:pt x="26" y="33"/>
                  </a:cubicBezTo>
                  <a:cubicBezTo>
                    <a:pt x="26" y="32"/>
                    <a:pt x="25" y="31"/>
                    <a:pt x="24" y="31"/>
                  </a:cubicBezTo>
                  <a:close/>
                  <a:moveTo>
                    <a:pt x="63" y="19"/>
                  </a:moveTo>
                  <a:cubicBezTo>
                    <a:pt x="61" y="19"/>
                    <a:pt x="60" y="20"/>
                    <a:pt x="60" y="21"/>
                  </a:cubicBezTo>
                  <a:cubicBezTo>
                    <a:pt x="58" y="68"/>
                    <a:pt x="58" y="68"/>
                    <a:pt x="58" y="68"/>
                  </a:cubicBezTo>
                  <a:cubicBezTo>
                    <a:pt x="60" y="90"/>
                    <a:pt x="60" y="90"/>
                    <a:pt x="60" y="90"/>
                  </a:cubicBezTo>
                  <a:cubicBezTo>
                    <a:pt x="60" y="91"/>
                    <a:pt x="61" y="92"/>
                    <a:pt x="63" y="92"/>
                  </a:cubicBezTo>
                  <a:cubicBezTo>
                    <a:pt x="65" y="92"/>
                    <a:pt x="66" y="91"/>
                    <a:pt x="66" y="90"/>
                  </a:cubicBezTo>
                  <a:cubicBezTo>
                    <a:pt x="68" y="68"/>
                    <a:pt x="68" y="68"/>
                    <a:pt x="68" y="68"/>
                  </a:cubicBezTo>
                  <a:cubicBezTo>
                    <a:pt x="66" y="21"/>
                    <a:pt x="66" y="21"/>
                    <a:pt x="66" y="21"/>
                  </a:cubicBezTo>
                  <a:cubicBezTo>
                    <a:pt x="66" y="20"/>
                    <a:pt x="65" y="19"/>
                    <a:pt x="63" y="19"/>
                  </a:cubicBezTo>
                  <a:close/>
                  <a:moveTo>
                    <a:pt x="174" y="41"/>
                  </a:moveTo>
                  <a:cubicBezTo>
                    <a:pt x="171" y="41"/>
                    <a:pt x="167" y="42"/>
                    <a:pt x="164" y="43"/>
                  </a:cubicBezTo>
                  <a:cubicBezTo>
                    <a:pt x="162" y="20"/>
                    <a:pt x="140" y="0"/>
                    <a:pt x="116" y="0"/>
                  </a:cubicBezTo>
                  <a:cubicBezTo>
                    <a:pt x="110" y="0"/>
                    <a:pt x="105" y="1"/>
                    <a:pt x="99" y="3"/>
                  </a:cubicBezTo>
                  <a:cubicBezTo>
                    <a:pt x="97" y="3"/>
                    <a:pt x="97" y="4"/>
                    <a:pt x="97" y="6"/>
                  </a:cubicBezTo>
                  <a:cubicBezTo>
                    <a:pt x="97" y="89"/>
                    <a:pt x="97" y="89"/>
                    <a:pt x="97" y="89"/>
                  </a:cubicBezTo>
                  <a:cubicBezTo>
                    <a:pt x="97" y="90"/>
                    <a:pt x="98" y="92"/>
                    <a:pt x="100" y="92"/>
                  </a:cubicBezTo>
                  <a:cubicBezTo>
                    <a:pt x="100" y="92"/>
                    <a:pt x="165" y="92"/>
                    <a:pt x="174" y="92"/>
                  </a:cubicBezTo>
                  <a:cubicBezTo>
                    <a:pt x="189" y="92"/>
                    <a:pt x="204" y="82"/>
                    <a:pt x="204" y="66"/>
                  </a:cubicBezTo>
                  <a:cubicBezTo>
                    <a:pt x="204" y="48"/>
                    <a:pt x="189" y="41"/>
                    <a:pt x="174" y="41"/>
                  </a:cubicBezTo>
                  <a:close/>
                  <a:moveTo>
                    <a:pt x="82" y="12"/>
                  </a:moveTo>
                  <a:cubicBezTo>
                    <a:pt x="80" y="12"/>
                    <a:pt x="79" y="13"/>
                    <a:pt x="79" y="14"/>
                  </a:cubicBezTo>
                  <a:cubicBezTo>
                    <a:pt x="77" y="68"/>
                    <a:pt x="77" y="68"/>
                    <a:pt x="77" y="68"/>
                  </a:cubicBezTo>
                  <a:cubicBezTo>
                    <a:pt x="79" y="89"/>
                    <a:pt x="79" y="89"/>
                    <a:pt x="79" y="89"/>
                  </a:cubicBezTo>
                  <a:cubicBezTo>
                    <a:pt x="79" y="91"/>
                    <a:pt x="80" y="92"/>
                    <a:pt x="82" y="92"/>
                  </a:cubicBezTo>
                  <a:cubicBezTo>
                    <a:pt x="84" y="92"/>
                    <a:pt x="86" y="91"/>
                    <a:pt x="86" y="89"/>
                  </a:cubicBezTo>
                  <a:cubicBezTo>
                    <a:pt x="87" y="68"/>
                    <a:pt x="87" y="68"/>
                    <a:pt x="87" y="68"/>
                  </a:cubicBezTo>
                  <a:cubicBezTo>
                    <a:pt x="86" y="14"/>
                    <a:pt x="86" y="14"/>
                    <a:pt x="86" y="14"/>
                  </a:cubicBezTo>
                  <a:cubicBezTo>
                    <a:pt x="86" y="13"/>
                    <a:pt x="84" y="12"/>
                    <a:pt x="82" y="12"/>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4" name="Freeform 1101"/>
            <p:cNvSpPr>
              <a:spLocks noEditPoints="1"/>
            </p:cNvSpPr>
            <p:nvPr/>
          </p:nvSpPr>
          <p:spPr bwMode="auto">
            <a:xfrm>
              <a:off x="5888125" y="7122611"/>
              <a:ext cx="150449" cy="90343"/>
            </a:xfrm>
            <a:custGeom>
              <a:avLst/>
              <a:gdLst>
                <a:gd name="T0" fmla="*/ 160 w 175"/>
                <a:gd name="T1" fmla="*/ 22 h 105"/>
                <a:gd name="T2" fmla="*/ 160 w 175"/>
                <a:gd name="T3" fmla="*/ 22 h 105"/>
                <a:gd name="T4" fmla="*/ 165 w 175"/>
                <a:gd name="T5" fmla="*/ 15 h 105"/>
                <a:gd name="T6" fmla="*/ 165 w 175"/>
                <a:gd name="T7" fmla="*/ 15 h 105"/>
                <a:gd name="T8" fmla="*/ 165 w 175"/>
                <a:gd name="T9" fmla="*/ 14 h 105"/>
                <a:gd name="T10" fmla="*/ 97 w 175"/>
                <a:gd name="T11" fmla="*/ 14 h 105"/>
                <a:gd name="T12" fmla="*/ 99 w 175"/>
                <a:gd name="T13" fmla="*/ 25 h 105"/>
                <a:gd name="T14" fmla="*/ 118 w 175"/>
                <a:gd name="T15" fmla="*/ 25 h 105"/>
                <a:gd name="T16" fmla="*/ 87 w 175"/>
                <a:gd name="T17" fmla="*/ 54 h 105"/>
                <a:gd name="T18" fmla="*/ 54 w 175"/>
                <a:gd name="T19" fmla="*/ 11 h 105"/>
                <a:gd name="T20" fmla="*/ 78 w 175"/>
                <a:gd name="T21" fmla="*/ 11 h 105"/>
                <a:gd name="T22" fmla="*/ 78 w 175"/>
                <a:gd name="T23" fmla="*/ 3 h 105"/>
                <a:gd name="T24" fmla="*/ 78 w 175"/>
                <a:gd name="T25" fmla="*/ 1 h 105"/>
                <a:gd name="T26" fmla="*/ 78 w 175"/>
                <a:gd name="T27" fmla="*/ 1 h 105"/>
                <a:gd name="T28" fmla="*/ 78 w 175"/>
                <a:gd name="T29" fmla="*/ 0 h 105"/>
                <a:gd name="T30" fmla="*/ 0 w 175"/>
                <a:gd name="T31" fmla="*/ 0 h 105"/>
                <a:gd name="T32" fmla="*/ 0 w 175"/>
                <a:gd name="T33" fmla="*/ 11 h 105"/>
                <a:gd name="T34" fmla="*/ 23 w 175"/>
                <a:gd name="T35" fmla="*/ 11 h 105"/>
                <a:gd name="T36" fmla="*/ 68 w 175"/>
                <a:gd name="T37" fmla="*/ 65 h 105"/>
                <a:gd name="T38" fmla="*/ 67 w 175"/>
                <a:gd name="T39" fmla="*/ 95 h 105"/>
                <a:gd name="T40" fmla="*/ 45 w 175"/>
                <a:gd name="T41" fmla="*/ 98 h 105"/>
                <a:gd name="T42" fmla="*/ 43 w 175"/>
                <a:gd name="T43" fmla="*/ 105 h 105"/>
                <a:gd name="T44" fmla="*/ 79 w 175"/>
                <a:gd name="T45" fmla="*/ 104 h 105"/>
                <a:gd name="T46" fmla="*/ 120 w 175"/>
                <a:gd name="T47" fmla="*/ 105 h 105"/>
                <a:gd name="T48" fmla="*/ 120 w 175"/>
                <a:gd name="T49" fmla="*/ 97 h 105"/>
                <a:gd name="T50" fmla="*/ 96 w 175"/>
                <a:gd name="T51" fmla="*/ 96 h 105"/>
                <a:gd name="T52" fmla="*/ 95 w 175"/>
                <a:gd name="T53" fmla="*/ 65 h 105"/>
                <a:gd name="T54" fmla="*/ 141 w 175"/>
                <a:gd name="T55" fmla="*/ 26 h 105"/>
                <a:gd name="T56" fmla="*/ 145 w 175"/>
                <a:gd name="T57" fmla="*/ 25 h 105"/>
                <a:gd name="T58" fmla="*/ 158 w 175"/>
                <a:gd name="T59" fmla="*/ 25 h 105"/>
                <a:gd name="T60" fmla="*/ 160 w 175"/>
                <a:gd name="T61" fmla="*/ 22 h 105"/>
                <a:gd name="T62" fmla="*/ 153 w 175"/>
                <a:gd name="T63" fmla="*/ 85 h 105"/>
                <a:gd name="T64" fmla="*/ 163 w 175"/>
                <a:gd name="T65" fmla="*/ 86 h 105"/>
                <a:gd name="T66" fmla="*/ 175 w 175"/>
                <a:gd name="T67" fmla="*/ 39 h 105"/>
                <a:gd name="T68" fmla="*/ 152 w 175"/>
                <a:gd name="T69" fmla="*/ 36 h 105"/>
                <a:gd name="T70" fmla="*/ 153 w 175"/>
                <a:gd name="T71" fmla="*/ 85 h 105"/>
                <a:gd name="T72" fmla="*/ 151 w 175"/>
                <a:gd name="T73" fmla="*/ 93 h 105"/>
                <a:gd name="T74" fmla="*/ 151 w 175"/>
                <a:gd name="T75" fmla="*/ 104 h 105"/>
                <a:gd name="T76" fmla="*/ 156 w 175"/>
                <a:gd name="T77" fmla="*/ 105 h 105"/>
                <a:gd name="T78" fmla="*/ 162 w 175"/>
                <a:gd name="T79" fmla="*/ 105 h 105"/>
                <a:gd name="T80" fmla="*/ 164 w 175"/>
                <a:gd name="T81" fmla="*/ 94 h 105"/>
                <a:gd name="T82" fmla="*/ 158 w 175"/>
                <a:gd name="T83" fmla="*/ 93 h 105"/>
                <a:gd name="T84" fmla="*/ 151 w 175"/>
                <a:gd name="T8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5" h="105">
                  <a:moveTo>
                    <a:pt x="160" y="22"/>
                  </a:moveTo>
                  <a:cubicBezTo>
                    <a:pt x="160" y="22"/>
                    <a:pt x="160" y="22"/>
                    <a:pt x="160" y="22"/>
                  </a:cubicBezTo>
                  <a:cubicBezTo>
                    <a:pt x="165" y="15"/>
                    <a:pt x="165" y="15"/>
                    <a:pt x="165" y="15"/>
                  </a:cubicBezTo>
                  <a:cubicBezTo>
                    <a:pt x="165" y="15"/>
                    <a:pt x="165" y="15"/>
                    <a:pt x="165" y="15"/>
                  </a:cubicBezTo>
                  <a:cubicBezTo>
                    <a:pt x="165" y="14"/>
                    <a:pt x="165" y="14"/>
                    <a:pt x="165" y="14"/>
                  </a:cubicBezTo>
                  <a:cubicBezTo>
                    <a:pt x="97" y="14"/>
                    <a:pt x="97" y="14"/>
                    <a:pt x="97" y="14"/>
                  </a:cubicBezTo>
                  <a:cubicBezTo>
                    <a:pt x="99" y="25"/>
                    <a:pt x="99" y="25"/>
                    <a:pt x="99" y="25"/>
                  </a:cubicBezTo>
                  <a:cubicBezTo>
                    <a:pt x="118" y="25"/>
                    <a:pt x="118" y="25"/>
                    <a:pt x="118" y="25"/>
                  </a:cubicBezTo>
                  <a:cubicBezTo>
                    <a:pt x="87" y="54"/>
                    <a:pt x="87" y="54"/>
                    <a:pt x="87" y="54"/>
                  </a:cubicBezTo>
                  <a:cubicBezTo>
                    <a:pt x="80" y="45"/>
                    <a:pt x="65" y="26"/>
                    <a:pt x="54" y="11"/>
                  </a:cubicBezTo>
                  <a:cubicBezTo>
                    <a:pt x="78" y="11"/>
                    <a:pt x="78" y="11"/>
                    <a:pt x="78" y="11"/>
                  </a:cubicBezTo>
                  <a:cubicBezTo>
                    <a:pt x="78" y="3"/>
                    <a:pt x="78" y="3"/>
                    <a:pt x="78" y="3"/>
                  </a:cubicBezTo>
                  <a:cubicBezTo>
                    <a:pt x="78" y="1"/>
                    <a:pt x="78" y="1"/>
                    <a:pt x="78" y="1"/>
                  </a:cubicBezTo>
                  <a:cubicBezTo>
                    <a:pt x="78" y="1"/>
                    <a:pt x="78" y="1"/>
                    <a:pt x="78" y="1"/>
                  </a:cubicBezTo>
                  <a:cubicBezTo>
                    <a:pt x="78" y="0"/>
                    <a:pt x="78" y="0"/>
                    <a:pt x="78" y="0"/>
                  </a:cubicBezTo>
                  <a:cubicBezTo>
                    <a:pt x="0" y="0"/>
                    <a:pt x="0" y="0"/>
                    <a:pt x="0" y="0"/>
                  </a:cubicBezTo>
                  <a:cubicBezTo>
                    <a:pt x="0" y="11"/>
                    <a:pt x="0" y="11"/>
                    <a:pt x="0" y="11"/>
                  </a:cubicBezTo>
                  <a:cubicBezTo>
                    <a:pt x="23" y="11"/>
                    <a:pt x="23" y="11"/>
                    <a:pt x="23" y="11"/>
                  </a:cubicBezTo>
                  <a:cubicBezTo>
                    <a:pt x="32" y="18"/>
                    <a:pt x="66" y="61"/>
                    <a:pt x="68" y="65"/>
                  </a:cubicBezTo>
                  <a:cubicBezTo>
                    <a:pt x="68" y="69"/>
                    <a:pt x="69" y="93"/>
                    <a:pt x="67" y="95"/>
                  </a:cubicBezTo>
                  <a:cubicBezTo>
                    <a:pt x="64" y="98"/>
                    <a:pt x="48" y="97"/>
                    <a:pt x="45" y="98"/>
                  </a:cubicBezTo>
                  <a:cubicBezTo>
                    <a:pt x="43" y="105"/>
                    <a:pt x="43" y="105"/>
                    <a:pt x="43" y="105"/>
                  </a:cubicBezTo>
                  <a:cubicBezTo>
                    <a:pt x="50" y="105"/>
                    <a:pt x="72" y="104"/>
                    <a:pt x="79" y="104"/>
                  </a:cubicBezTo>
                  <a:cubicBezTo>
                    <a:pt x="93" y="104"/>
                    <a:pt x="117" y="104"/>
                    <a:pt x="120" y="105"/>
                  </a:cubicBezTo>
                  <a:cubicBezTo>
                    <a:pt x="120" y="97"/>
                    <a:pt x="120" y="97"/>
                    <a:pt x="120" y="97"/>
                  </a:cubicBezTo>
                  <a:cubicBezTo>
                    <a:pt x="117" y="96"/>
                    <a:pt x="98" y="97"/>
                    <a:pt x="96" y="96"/>
                  </a:cubicBezTo>
                  <a:cubicBezTo>
                    <a:pt x="95" y="93"/>
                    <a:pt x="95" y="68"/>
                    <a:pt x="95" y="65"/>
                  </a:cubicBezTo>
                  <a:cubicBezTo>
                    <a:pt x="98" y="58"/>
                    <a:pt x="137" y="27"/>
                    <a:pt x="141" y="26"/>
                  </a:cubicBezTo>
                  <a:cubicBezTo>
                    <a:pt x="142" y="26"/>
                    <a:pt x="144" y="25"/>
                    <a:pt x="145" y="25"/>
                  </a:cubicBezTo>
                  <a:cubicBezTo>
                    <a:pt x="158" y="25"/>
                    <a:pt x="158" y="25"/>
                    <a:pt x="158" y="25"/>
                  </a:cubicBezTo>
                  <a:lnTo>
                    <a:pt x="160" y="22"/>
                  </a:lnTo>
                  <a:close/>
                  <a:moveTo>
                    <a:pt x="153" y="85"/>
                  </a:moveTo>
                  <a:cubicBezTo>
                    <a:pt x="163" y="86"/>
                    <a:pt x="163" y="86"/>
                    <a:pt x="163" y="86"/>
                  </a:cubicBezTo>
                  <a:cubicBezTo>
                    <a:pt x="175" y="39"/>
                    <a:pt x="175" y="39"/>
                    <a:pt x="175" y="39"/>
                  </a:cubicBezTo>
                  <a:cubicBezTo>
                    <a:pt x="173" y="38"/>
                    <a:pt x="155" y="37"/>
                    <a:pt x="152" y="36"/>
                  </a:cubicBezTo>
                  <a:lnTo>
                    <a:pt x="153" y="85"/>
                  </a:lnTo>
                  <a:close/>
                  <a:moveTo>
                    <a:pt x="151" y="93"/>
                  </a:moveTo>
                  <a:cubicBezTo>
                    <a:pt x="151" y="104"/>
                    <a:pt x="151" y="104"/>
                    <a:pt x="151" y="104"/>
                  </a:cubicBezTo>
                  <a:cubicBezTo>
                    <a:pt x="156" y="105"/>
                    <a:pt x="156" y="105"/>
                    <a:pt x="156" y="105"/>
                  </a:cubicBezTo>
                  <a:cubicBezTo>
                    <a:pt x="162" y="105"/>
                    <a:pt x="162" y="105"/>
                    <a:pt x="162" y="105"/>
                  </a:cubicBezTo>
                  <a:cubicBezTo>
                    <a:pt x="164" y="94"/>
                    <a:pt x="164" y="94"/>
                    <a:pt x="164" y="94"/>
                  </a:cubicBezTo>
                  <a:cubicBezTo>
                    <a:pt x="158" y="93"/>
                    <a:pt x="158" y="93"/>
                    <a:pt x="158" y="93"/>
                  </a:cubicBezTo>
                  <a:lnTo>
                    <a:pt x="151" y="9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5" name="Freeform 1102"/>
            <p:cNvSpPr/>
            <p:nvPr/>
          </p:nvSpPr>
          <p:spPr bwMode="auto">
            <a:xfrm>
              <a:off x="5613090" y="7109133"/>
              <a:ext cx="112928" cy="109285"/>
            </a:xfrm>
            <a:custGeom>
              <a:avLst/>
              <a:gdLst>
                <a:gd name="T0" fmla="*/ 112 w 131"/>
                <a:gd name="T1" fmla="*/ 23 h 127"/>
                <a:gd name="T2" fmla="*/ 131 w 131"/>
                <a:gd name="T3" fmla="*/ 23 h 127"/>
                <a:gd name="T4" fmla="*/ 131 w 131"/>
                <a:gd name="T5" fmla="*/ 0 h 127"/>
                <a:gd name="T6" fmla="*/ 112 w 131"/>
                <a:gd name="T7" fmla="*/ 0 h 127"/>
                <a:gd name="T8" fmla="*/ 81 w 131"/>
                <a:gd name="T9" fmla="*/ 35 h 127"/>
                <a:gd name="T10" fmla="*/ 81 w 131"/>
                <a:gd name="T11" fmla="*/ 46 h 127"/>
                <a:gd name="T12" fmla="*/ 69 w 131"/>
                <a:gd name="T13" fmla="*/ 46 h 127"/>
                <a:gd name="T14" fmla="*/ 58 w 131"/>
                <a:gd name="T15" fmla="*/ 46 h 127"/>
                <a:gd name="T16" fmla="*/ 46 w 131"/>
                <a:gd name="T17" fmla="*/ 46 h 127"/>
                <a:gd name="T18" fmla="*/ 46 w 131"/>
                <a:gd name="T19" fmla="*/ 35 h 127"/>
                <a:gd name="T20" fmla="*/ 54 w 131"/>
                <a:gd name="T21" fmla="*/ 23 h 127"/>
                <a:gd name="T22" fmla="*/ 74 w 131"/>
                <a:gd name="T23" fmla="*/ 23 h 127"/>
                <a:gd name="T24" fmla="*/ 74 w 131"/>
                <a:gd name="T25" fmla="*/ 0 h 127"/>
                <a:gd name="T26" fmla="*/ 54 w 131"/>
                <a:gd name="T27" fmla="*/ 0 h 127"/>
                <a:gd name="T28" fmla="*/ 23 w 131"/>
                <a:gd name="T29" fmla="*/ 35 h 127"/>
                <a:gd name="T30" fmla="*/ 23 w 131"/>
                <a:gd name="T31" fmla="*/ 46 h 127"/>
                <a:gd name="T32" fmla="*/ 0 w 131"/>
                <a:gd name="T33" fmla="*/ 46 h 127"/>
                <a:gd name="T34" fmla="*/ 0 w 131"/>
                <a:gd name="T35" fmla="*/ 69 h 127"/>
                <a:gd name="T36" fmla="*/ 23 w 131"/>
                <a:gd name="T37" fmla="*/ 69 h 127"/>
                <a:gd name="T38" fmla="*/ 23 w 131"/>
                <a:gd name="T39" fmla="*/ 127 h 127"/>
                <a:gd name="T40" fmla="*/ 46 w 131"/>
                <a:gd name="T41" fmla="*/ 127 h 127"/>
                <a:gd name="T42" fmla="*/ 46 w 131"/>
                <a:gd name="T43" fmla="*/ 69 h 127"/>
                <a:gd name="T44" fmla="*/ 58 w 131"/>
                <a:gd name="T45" fmla="*/ 69 h 127"/>
                <a:gd name="T46" fmla="*/ 69 w 131"/>
                <a:gd name="T47" fmla="*/ 69 h 127"/>
                <a:gd name="T48" fmla="*/ 81 w 131"/>
                <a:gd name="T49" fmla="*/ 69 h 127"/>
                <a:gd name="T50" fmla="*/ 81 w 131"/>
                <a:gd name="T51" fmla="*/ 127 h 127"/>
                <a:gd name="T52" fmla="*/ 104 w 131"/>
                <a:gd name="T53" fmla="*/ 127 h 127"/>
                <a:gd name="T54" fmla="*/ 104 w 131"/>
                <a:gd name="T55" fmla="*/ 69 h 127"/>
                <a:gd name="T56" fmla="*/ 127 w 131"/>
                <a:gd name="T57" fmla="*/ 69 h 127"/>
                <a:gd name="T58" fmla="*/ 127 w 131"/>
                <a:gd name="T59" fmla="*/ 46 h 127"/>
                <a:gd name="T60" fmla="*/ 104 w 131"/>
                <a:gd name="T61" fmla="*/ 46 h 127"/>
                <a:gd name="T62" fmla="*/ 104 w 131"/>
                <a:gd name="T63" fmla="*/ 35 h 127"/>
                <a:gd name="T64" fmla="*/ 112 w 131"/>
                <a:gd name="T65" fmla="*/ 2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1" h="127">
                  <a:moveTo>
                    <a:pt x="112" y="23"/>
                  </a:moveTo>
                  <a:cubicBezTo>
                    <a:pt x="131" y="23"/>
                    <a:pt x="131" y="23"/>
                    <a:pt x="131" y="23"/>
                  </a:cubicBezTo>
                  <a:cubicBezTo>
                    <a:pt x="131" y="0"/>
                    <a:pt x="131" y="0"/>
                    <a:pt x="131" y="0"/>
                  </a:cubicBezTo>
                  <a:cubicBezTo>
                    <a:pt x="112" y="0"/>
                    <a:pt x="112" y="0"/>
                    <a:pt x="112" y="0"/>
                  </a:cubicBezTo>
                  <a:cubicBezTo>
                    <a:pt x="95" y="0"/>
                    <a:pt x="81" y="15"/>
                    <a:pt x="81" y="35"/>
                  </a:cubicBezTo>
                  <a:cubicBezTo>
                    <a:pt x="81" y="46"/>
                    <a:pt x="81" y="46"/>
                    <a:pt x="81" y="46"/>
                  </a:cubicBezTo>
                  <a:cubicBezTo>
                    <a:pt x="69" y="46"/>
                    <a:pt x="69" y="46"/>
                    <a:pt x="69" y="46"/>
                  </a:cubicBezTo>
                  <a:cubicBezTo>
                    <a:pt x="58" y="46"/>
                    <a:pt x="58" y="46"/>
                    <a:pt x="58" y="46"/>
                  </a:cubicBezTo>
                  <a:cubicBezTo>
                    <a:pt x="46" y="46"/>
                    <a:pt x="46" y="46"/>
                    <a:pt x="46" y="46"/>
                  </a:cubicBezTo>
                  <a:cubicBezTo>
                    <a:pt x="46" y="35"/>
                    <a:pt x="46" y="35"/>
                    <a:pt x="46" y="35"/>
                  </a:cubicBezTo>
                  <a:cubicBezTo>
                    <a:pt x="46" y="28"/>
                    <a:pt x="50" y="23"/>
                    <a:pt x="54" y="23"/>
                  </a:cubicBezTo>
                  <a:cubicBezTo>
                    <a:pt x="74" y="23"/>
                    <a:pt x="74" y="23"/>
                    <a:pt x="74" y="23"/>
                  </a:cubicBezTo>
                  <a:cubicBezTo>
                    <a:pt x="74" y="0"/>
                    <a:pt x="74" y="0"/>
                    <a:pt x="74" y="0"/>
                  </a:cubicBezTo>
                  <a:cubicBezTo>
                    <a:pt x="54" y="0"/>
                    <a:pt x="54" y="0"/>
                    <a:pt x="54" y="0"/>
                  </a:cubicBezTo>
                  <a:cubicBezTo>
                    <a:pt x="37" y="0"/>
                    <a:pt x="23" y="15"/>
                    <a:pt x="23" y="35"/>
                  </a:cubicBezTo>
                  <a:cubicBezTo>
                    <a:pt x="23" y="46"/>
                    <a:pt x="23" y="46"/>
                    <a:pt x="23" y="46"/>
                  </a:cubicBezTo>
                  <a:cubicBezTo>
                    <a:pt x="0" y="46"/>
                    <a:pt x="0" y="46"/>
                    <a:pt x="0" y="46"/>
                  </a:cubicBezTo>
                  <a:cubicBezTo>
                    <a:pt x="0" y="69"/>
                    <a:pt x="0" y="69"/>
                    <a:pt x="0" y="69"/>
                  </a:cubicBezTo>
                  <a:cubicBezTo>
                    <a:pt x="23" y="69"/>
                    <a:pt x="23" y="69"/>
                    <a:pt x="23" y="69"/>
                  </a:cubicBezTo>
                  <a:cubicBezTo>
                    <a:pt x="23" y="127"/>
                    <a:pt x="23" y="127"/>
                    <a:pt x="23" y="127"/>
                  </a:cubicBezTo>
                  <a:cubicBezTo>
                    <a:pt x="46" y="127"/>
                    <a:pt x="46" y="127"/>
                    <a:pt x="46" y="127"/>
                  </a:cubicBezTo>
                  <a:cubicBezTo>
                    <a:pt x="46" y="69"/>
                    <a:pt x="46" y="69"/>
                    <a:pt x="46" y="69"/>
                  </a:cubicBezTo>
                  <a:cubicBezTo>
                    <a:pt x="58" y="69"/>
                    <a:pt x="58" y="69"/>
                    <a:pt x="58" y="69"/>
                  </a:cubicBezTo>
                  <a:cubicBezTo>
                    <a:pt x="69" y="69"/>
                    <a:pt x="69" y="69"/>
                    <a:pt x="69" y="69"/>
                  </a:cubicBezTo>
                  <a:cubicBezTo>
                    <a:pt x="81" y="69"/>
                    <a:pt x="81" y="69"/>
                    <a:pt x="81" y="69"/>
                  </a:cubicBezTo>
                  <a:cubicBezTo>
                    <a:pt x="81" y="127"/>
                    <a:pt x="81" y="127"/>
                    <a:pt x="81" y="127"/>
                  </a:cubicBezTo>
                  <a:cubicBezTo>
                    <a:pt x="104" y="127"/>
                    <a:pt x="104" y="127"/>
                    <a:pt x="104" y="127"/>
                  </a:cubicBezTo>
                  <a:cubicBezTo>
                    <a:pt x="104" y="69"/>
                    <a:pt x="104" y="69"/>
                    <a:pt x="104" y="69"/>
                  </a:cubicBezTo>
                  <a:cubicBezTo>
                    <a:pt x="127" y="69"/>
                    <a:pt x="127" y="69"/>
                    <a:pt x="127" y="69"/>
                  </a:cubicBezTo>
                  <a:cubicBezTo>
                    <a:pt x="127" y="46"/>
                    <a:pt x="127" y="46"/>
                    <a:pt x="127" y="46"/>
                  </a:cubicBezTo>
                  <a:cubicBezTo>
                    <a:pt x="104" y="46"/>
                    <a:pt x="104" y="46"/>
                    <a:pt x="104" y="46"/>
                  </a:cubicBezTo>
                  <a:cubicBezTo>
                    <a:pt x="104" y="35"/>
                    <a:pt x="104" y="35"/>
                    <a:pt x="104" y="35"/>
                  </a:cubicBezTo>
                  <a:cubicBezTo>
                    <a:pt x="104" y="28"/>
                    <a:pt x="108" y="23"/>
                    <a:pt x="112" y="2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6" name="Freeform 1103"/>
            <p:cNvSpPr/>
            <p:nvPr/>
          </p:nvSpPr>
          <p:spPr bwMode="auto">
            <a:xfrm>
              <a:off x="5345341" y="7083269"/>
              <a:ext cx="79414" cy="150449"/>
            </a:xfrm>
            <a:custGeom>
              <a:avLst/>
              <a:gdLst>
                <a:gd name="T0" fmla="*/ 73 w 92"/>
                <a:gd name="T1" fmla="*/ 98 h 175"/>
                <a:gd name="T2" fmla="*/ 80 w 92"/>
                <a:gd name="T3" fmla="*/ 100 h 175"/>
                <a:gd name="T4" fmla="*/ 92 w 92"/>
                <a:gd name="T5" fmla="*/ 87 h 175"/>
                <a:gd name="T6" fmla="*/ 80 w 92"/>
                <a:gd name="T7" fmla="*/ 75 h 175"/>
                <a:gd name="T8" fmla="*/ 67 w 92"/>
                <a:gd name="T9" fmla="*/ 87 h 175"/>
                <a:gd name="T10" fmla="*/ 67 w 92"/>
                <a:gd name="T11" fmla="*/ 89 h 175"/>
                <a:gd name="T12" fmla="*/ 52 w 92"/>
                <a:gd name="T13" fmla="*/ 100 h 175"/>
                <a:gd name="T14" fmla="*/ 52 w 92"/>
                <a:gd name="T15" fmla="*/ 65 h 175"/>
                <a:gd name="T16" fmla="*/ 73 w 92"/>
                <a:gd name="T17" fmla="*/ 50 h 175"/>
                <a:gd name="T18" fmla="*/ 80 w 92"/>
                <a:gd name="T19" fmla="*/ 52 h 175"/>
                <a:gd name="T20" fmla="*/ 92 w 92"/>
                <a:gd name="T21" fmla="*/ 39 h 175"/>
                <a:gd name="T22" fmla="*/ 80 w 92"/>
                <a:gd name="T23" fmla="*/ 27 h 175"/>
                <a:gd name="T24" fmla="*/ 67 w 92"/>
                <a:gd name="T25" fmla="*/ 39 h 175"/>
                <a:gd name="T26" fmla="*/ 67 w 92"/>
                <a:gd name="T27" fmla="*/ 41 h 175"/>
                <a:gd name="T28" fmla="*/ 52 w 92"/>
                <a:gd name="T29" fmla="*/ 52 h 175"/>
                <a:gd name="T30" fmla="*/ 52 w 92"/>
                <a:gd name="T31" fmla="*/ 0 h 175"/>
                <a:gd name="T32" fmla="*/ 40 w 92"/>
                <a:gd name="T33" fmla="*/ 0 h 175"/>
                <a:gd name="T34" fmla="*/ 40 w 92"/>
                <a:gd name="T35" fmla="*/ 28 h 175"/>
                <a:gd name="T36" fmla="*/ 25 w 92"/>
                <a:gd name="T37" fmla="*/ 16 h 175"/>
                <a:gd name="T38" fmla="*/ 25 w 92"/>
                <a:gd name="T39" fmla="*/ 14 h 175"/>
                <a:gd name="T40" fmla="*/ 12 w 92"/>
                <a:gd name="T41" fmla="*/ 2 h 175"/>
                <a:gd name="T42" fmla="*/ 0 w 92"/>
                <a:gd name="T43" fmla="*/ 14 h 175"/>
                <a:gd name="T44" fmla="*/ 12 w 92"/>
                <a:gd name="T45" fmla="*/ 27 h 175"/>
                <a:gd name="T46" fmla="*/ 18 w 92"/>
                <a:gd name="T47" fmla="*/ 25 h 175"/>
                <a:gd name="T48" fmla="*/ 40 w 92"/>
                <a:gd name="T49" fmla="*/ 41 h 175"/>
                <a:gd name="T50" fmla="*/ 40 w 92"/>
                <a:gd name="T51" fmla="*/ 75 h 175"/>
                <a:gd name="T52" fmla="*/ 25 w 92"/>
                <a:gd name="T53" fmla="*/ 64 h 175"/>
                <a:gd name="T54" fmla="*/ 25 w 92"/>
                <a:gd name="T55" fmla="*/ 62 h 175"/>
                <a:gd name="T56" fmla="*/ 12 w 92"/>
                <a:gd name="T57" fmla="*/ 50 h 175"/>
                <a:gd name="T58" fmla="*/ 0 w 92"/>
                <a:gd name="T59" fmla="*/ 62 h 175"/>
                <a:gd name="T60" fmla="*/ 12 w 92"/>
                <a:gd name="T61" fmla="*/ 74 h 175"/>
                <a:gd name="T62" fmla="*/ 19 w 92"/>
                <a:gd name="T63" fmla="*/ 73 h 175"/>
                <a:gd name="T64" fmla="*/ 40 w 92"/>
                <a:gd name="T65" fmla="*/ 88 h 175"/>
                <a:gd name="T66" fmla="*/ 40 w 92"/>
                <a:gd name="T67" fmla="*/ 125 h 175"/>
                <a:gd name="T68" fmla="*/ 25 w 92"/>
                <a:gd name="T69" fmla="*/ 114 h 175"/>
                <a:gd name="T70" fmla="*/ 25 w 92"/>
                <a:gd name="T71" fmla="*/ 112 h 175"/>
                <a:gd name="T72" fmla="*/ 12 w 92"/>
                <a:gd name="T73" fmla="*/ 99 h 175"/>
                <a:gd name="T74" fmla="*/ 0 w 92"/>
                <a:gd name="T75" fmla="*/ 112 h 175"/>
                <a:gd name="T76" fmla="*/ 12 w 92"/>
                <a:gd name="T77" fmla="*/ 124 h 175"/>
                <a:gd name="T78" fmla="*/ 19 w 92"/>
                <a:gd name="T79" fmla="*/ 123 h 175"/>
                <a:gd name="T80" fmla="*/ 40 w 92"/>
                <a:gd name="T81" fmla="*/ 138 h 175"/>
                <a:gd name="T82" fmla="*/ 40 w 92"/>
                <a:gd name="T83" fmla="*/ 175 h 175"/>
                <a:gd name="T84" fmla="*/ 41 w 92"/>
                <a:gd name="T85" fmla="*/ 175 h 175"/>
                <a:gd name="T86" fmla="*/ 52 w 92"/>
                <a:gd name="T87" fmla="*/ 175 h 175"/>
                <a:gd name="T88" fmla="*/ 52 w 92"/>
                <a:gd name="T89" fmla="*/ 175 h 175"/>
                <a:gd name="T90" fmla="*/ 52 w 92"/>
                <a:gd name="T91" fmla="*/ 163 h 175"/>
                <a:gd name="T92" fmla="*/ 73 w 92"/>
                <a:gd name="T93" fmla="*/ 148 h 175"/>
                <a:gd name="T94" fmla="*/ 80 w 92"/>
                <a:gd name="T95" fmla="*/ 150 h 175"/>
                <a:gd name="T96" fmla="*/ 92 w 92"/>
                <a:gd name="T97" fmla="*/ 137 h 175"/>
                <a:gd name="T98" fmla="*/ 80 w 92"/>
                <a:gd name="T99" fmla="*/ 125 h 175"/>
                <a:gd name="T100" fmla="*/ 67 w 92"/>
                <a:gd name="T101" fmla="*/ 137 h 175"/>
                <a:gd name="T102" fmla="*/ 67 w 92"/>
                <a:gd name="T103" fmla="*/ 139 h 175"/>
                <a:gd name="T104" fmla="*/ 52 w 92"/>
                <a:gd name="T105" fmla="*/ 150 h 175"/>
                <a:gd name="T106" fmla="*/ 52 w 92"/>
                <a:gd name="T107" fmla="*/ 113 h 175"/>
                <a:gd name="T108" fmla="*/ 73 w 92"/>
                <a:gd name="T109" fmla="*/ 9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 h="175">
                  <a:moveTo>
                    <a:pt x="73" y="98"/>
                  </a:moveTo>
                  <a:cubicBezTo>
                    <a:pt x="75" y="99"/>
                    <a:pt x="77" y="100"/>
                    <a:pt x="80" y="100"/>
                  </a:cubicBezTo>
                  <a:cubicBezTo>
                    <a:pt x="86" y="100"/>
                    <a:pt x="92" y="94"/>
                    <a:pt x="92" y="87"/>
                  </a:cubicBezTo>
                  <a:cubicBezTo>
                    <a:pt x="92" y="80"/>
                    <a:pt x="86" y="75"/>
                    <a:pt x="80" y="75"/>
                  </a:cubicBezTo>
                  <a:cubicBezTo>
                    <a:pt x="73" y="75"/>
                    <a:pt x="67" y="80"/>
                    <a:pt x="67" y="87"/>
                  </a:cubicBezTo>
                  <a:cubicBezTo>
                    <a:pt x="67" y="88"/>
                    <a:pt x="67" y="88"/>
                    <a:pt x="67" y="89"/>
                  </a:cubicBezTo>
                  <a:cubicBezTo>
                    <a:pt x="52" y="100"/>
                    <a:pt x="52" y="100"/>
                    <a:pt x="52" y="100"/>
                  </a:cubicBezTo>
                  <a:cubicBezTo>
                    <a:pt x="52" y="65"/>
                    <a:pt x="52" y="65"/>
                    <a:pt x="52" y="65"/>
                  </a:cubicBezTo>
                  <a:cubicBezTo>
                    <a:pt x="73" y="50"/>
                    <a:pt x="73" y="50"/>
                    <a:pt x="73" y="50"/>
                  </a:cubicBezTo>
                  <a:cubicBezTo>
                    <a:pt x="75" y="51"/>
                    <a:pt x="77" y="52"/>
                    <a:pt x="80" y="52"/>
                  </a:cubicBezTo>
                  <a:cubicBezTo>
                    <a:pt x="86" y="52"/>
                    <a:pt x="92" y="46"/>
                    <a:pt x="92" y="39"/>
                  </a:cubicBezTo>
                  <a:cubicBezTo>
                    <a:pt x="92" y="33"/>
                    <a:pt x="86" y="27"/>
                    <a:pt x="80" y="27"/>
                  </a:cubicBezTo>
                  <a:cubicBezTo>
                    <a:pt x="73" y="27"/>
                    <a:pt x="67" y="33"/>
                    <a:pt x="67" y="39"/>
                  </a:cubicBezTo>
                  <a:cubicBezTo>
                    <a:pt x="67" y="40"/>
                    <a:pt x="67" y="41"/>
                    <a:pt x="67" y="41"/>
                  </a:cubicBezTo>
                  <a:cubicBezTo>
                    <a:pt x="52" y="52"/>
                    <a:pt x="52" y="52"/>
                    <a:pt x="52" y="52"/>
                  </a:cubicBezTo>
                  <a:cubicBezTo>
                    <a:pt x="52" y="0"/>
                    <a:pt x="52" y="0"/>
                    <a:pt x="52" y="0"/>
                  </a:cubicBezTo>
                  <a:cubicBezTo>
                    <a:pt x="40" y="0"/>
                    <a:pt x="40" y="0"/>
                    <a:pt x="40" y="0"/>
                  </a:cubicBezTo>
                  <a:cubicBezTo>
                    <a:pt x="40" y="28"/>
                    <a:pt x="40" y="28"/>
                    <a:pt x="40" y="28"/>
                  </a:cubicBezTo>
                  <a:cubicBezTo>
                    <a:pt x="25" y="16"/>
                    <a:pt x="25" y="16"/>
                    <a:pt x="25" y="16"/>
                  </a:cubicBezTo>
                  <a:cubicBezTo>
                    <a:pt x="25" y="16"/>
                    <a:pt x="25" y="15"/>
                    <a:pt x="25" y="14"/>
                  </a:cubicBezTo>
                  <a:cubicBezTo>
                    <a:pt x="25" y="7"/>
                    <a:pt x="19" y="2"/>
                    <a:pt x="12" y="2"/>
                  </a:cubicBezTo>
                  <a:cubicBezTo>
                    <a:pt x="6" y="2"/>
                    <a:pt x="0" y="7"/>
                    <a:pt x="0" y="14"/>
                  </a:cubicBezTo>
                  <a:cubicBezTo>
                    <a:pt x="0" y="21"/>
                    <a:pt x="6" y="27"/>
                    <a:pt x="12" y="27"/>
                  </a:cubicBezTo>
                  <a:cubicBezTo>
                    <a:pt x="15" y="27"/>
                    <a:pt x="17" y="26"/>
                    <a:pt x="18" y="25"/>
                  </a:cubicBezTo>
                  <a:cubicBezTo>
                    <a:pt x="40" y="41"/>
                    <a:pt x="40" y="41"/>
                    <a:pt x="40" y="41"/>
                  </a:cubicBezTo>
                  <a:cubicBezTo>
                    <a:pt x="40" y="75"/>
                    <a:pt x="40" y="75"/>
                    <a:pt x="40" y="75"/>
                  </a:cubicBezTo>
                  <a:cubicBezTo>
                    <a:pt x="25" y="64"/>
                    <a:pt x="25" y="64"/>
                    <a:pt x="25" y="64"/>
                  </a:cubicBezTo>
                  <a:cubicBezTo>
                    <a:pt x="25" y="63"/>
                    <a:pt x="25" y="63"/>
                    <a:pt x="25" y="62"/>
                  </a:cubicBezTo>
                  <a:cubicBezTo>
                    <a:pt x="25" y="55"/>
                    <a:pt x="19" y="50"/>
                    <a:pt x="12" y="50"/>
                  </a:cubicBezTo>
                  <a:cubicBezTo>
                    <a:pt x="6" y="50"/>
                    <a:pt x="0" y="55"/>
                    <a:pt x="0" y="62"/>
                  </a:cubicBezTo>
                  <a:cubicBezTo>
                    <a:pt x="0" y="69"/>
                    <a:pt x="6" y="74"/>
                    <a:pt x="12" y="74"/>
                  </a:cubicBezTo>
                  <a:cubicBezTo>
                    <a:pt x="15" y="74"/>
                    <a:pt x="17" y="74"/>
                    <a:pt x="19" y="73"/>
                  </a:cubicBezTo>
                  <a:cubicBezTo>
                    <a:pt x="40" y="88"/>
                    <a:pt x="40" y="88"/>
                    <a:pt x="40" y="88"/>
                  </a:cubicBezTo>
                  <a:cubicBezTo>
                    <a:pt x="40" y="125"/>
                    <a:pt x="40" y="125"/>
                    <a:pt x="40" y="125"/>
                  </a:cubicBezTo>
                  <a:cubicBezTo>
                    <a:pt x="25" y="114"/>
                    <a:pt x="25" y="114"/>
                    <a:pt x="25" y="114"/>
                  </a:cubicBezTo>
                  <a:cubicBezTo>
                    <a:pt x="25" y="113"/>
                    <a:pt x="25" y="113"/>
                    <a:pt x="25" y="112"/>
                  </a:cubicBezTo>
                  <a:cubicBezTo>
                    <a:pt x="25" y="105"/>
                    <a:pt x="19" y="99"/>
                    <a:pt x="12" y="99"/>
                  </a:cubicBezTo>
                  <a:cubicBezTo>
                    <a:pt x="6" y="99"/>
                    <a:pt x="0" y="105"/>
                    <a:pt x="0" y="112"/>
                  </a:cubicBezTo>
                  <a:cubicBezTo>
                    <a:pt x="0" y="119"/>
                    <a:pt x="6" y="124"/>
                    <a:pt x="12" y="124"/>
                  </a:cubicBezTo>
                  <a:cubicBezTo>
                    <a:pt x="15" y="124"/>
                    <a:pt x="17" y="124"/>
                    <a:pt x="19" y="123"/>
                  </a:cubicBezTo>
                  <a:cubicBezTo>
                    <a:pt x="40" y="138"/>
                    <a:pt x="40" y="138"/>
                    <a:pt x="40" y="138"/>
                  </a:cubicBezTo>
                  <a:cubicBezTo>
                    <a:pt x="40" y="175"/>
                    <a:pt x="40" y="175"/>
                    <a:pt x="40" y="175"/>
                  </a:cubicBezTo>
                  <a:cubicBezTo>
                    <a:pt x="41" y="175"/>
                    <a:pt x="41" y="175"/>
                    <a:pt x="41" y="175"/>
                  </a:cubicBezTo>
                  <a:cubicBezTo>
                    <a:pt x="52" y="175"/>
                    <a:pt x="52" y="175"/>
                    <a:pt x="52" y="175"/>
                  </a:cubicBezTo>
                  <a:cubicBezTo>
                    <a:pt x="52" y="175"/>
                    <a:pt x="52" y="175"/>
                    <a:pt x="52" y="175"/>
                  </a:cubicBezTo>
                  <a:cubicBezTo>
                    <a:pt x="52" y="163"/>
                    <a:pt x="52" y="163"/>
                    <a:pt x="52" y="163"/>
                  </a:cubicBezTo>
                  <a:cubicBezTo>
                    <a:pt x="73" y="148"/>
                    <a:pt x="73" y="148"/>
                    <a:pt x="73" y="148"/>
                  </a:cubicBezTo>
                  <a:cubicBezTo>
                    <a:pt x="75" y="149"/>
                    <a:pt x="77" y="150"/>
                    <a:pt x="80" y="150"/>
                  </a:cubicBezTo>
                  <a:cubicBezTo>
                    <a:pt x="86" y="150"/>
                    <a:pt x="92" y="144"/>
                    <a:pt x="92" y="137"/>
                  </a:cubicBezTo>
                  <a:cubicBezTo>
                    <a:pt x="92" y="130"/>
                    <a:pt x="86" y="125"/>
                    <a:pt x="80" y="125"/>
                  </a:cubicBezTo>
                  <a:cubicBezTo>
                    <a:pt x="73" y="125"/>
                    <a:pt x="67" y="130"/>
                    <a:pt x="67" y="137"/>
                  </a:cubicBezTo>
                  <a:cubicBezTo>
                    <a:pt x="67" y="138"/>
                    <a:pt x="67" y="138"/>
                    <a:pt x="67" y="139"/>
                  </a:cubicBezTo>
                  <a:cubicBezTo>
                    <a:pt x="52" y="150"/>
                    <a:pt x="52" y="150"/>
                    <a:pt x="52" y="150"/>
                  </a:cubicBezTo>
                  <a:cubicBezTo>
                    <a:pt x="52" y="113"/>
                    <a:pt x="52" y="113"/>
                    <a:pt x="52" y="113"/>
                  </a:cubicBezTo>
                  <a:lnTo>
                    <a:pt x="73" y="98"/>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7" name="Freeform 1104"/>
            <p:cNvSpPr>
              <a:spLocks noEditPoints="1"/>
            </p:cNvSpPr>
            <p:nvPr/>
          </p:nvSpPr>
          <p:spPr bwMode="auto">
            <a:xfrm>
              <a:off x="5012021" y="7081447"/>
              <a:ext cx="148264" cy="116935"/>
            </a:xfrm>
            <a:custGeom>
              <a:avLst/>
              <a:gdLst>
                <a:gd name="T0" fmla="*/ 45 w 172"/>
                <a:gd name="T1" fmla="*/ 135 h 136"/>
                <a:gd name="T2" fmla="*/ 61 w 172"/>
                <a:gd name="T3" fmla="*/ 94 h 136"/>
                <a:gd name="T4" fmla="*/ 36 w 172"/>
                <a:gd name="T5" fmla="*/ 94 h 136"/>
                <a:gd name="T6" fmla="*/ 73 w 172"/>
                <a:gd name="T7" fmla="*/ 129 h 136"/>
                <a:gd name="T8" fmla="*/ 71 w 172"/>
                <a:gd name="T9" fmla="*/ 99 h 136"/>
                <a:gd name="T10" fmla="*/ 66 w 172"/>
                <a:gd name="T11" fmla="*/ 134 h 136"/>
                <a:gd name="T12" fmla="*/ 78 w 172"/>
                <a:gd name="T13" fmla="*/ 131 h 136"/>
                <a:gd name="T14" fmla="*/ 85 w 172"/>
                <a:gd name="T15" fmla="*/ 99 h 136"/>
                <a:gd name="T16" fmla="*/ 104 w 172"/>
                <a:gd name="T17" fmla="*/ 99 h 136"/>
                <a:gd name="T18" fmla="*/ 97 w 172"/>
                <a:gd name="T19" fmla="*/ 86 h 136"/>
                <a:gd name="T20" fmla="*/ 97 w 172"/>
                <a:gd name="T21" fmla="*/ 135 h 136"/>
                <a:gd name="T22" fmla="*/ 104 w 172"/>
                <a:gd name="T23" fmla="*/ 136 h 136"/>
                <a:gd name="T24" fmla="*/ 111 w 172"/>
                <a:gd name="T25" fmla="*/ 108 h 136"/>
                <a:gd name="T26" fmla="*/ 103 w 172"/>
                <a:gd name="T27" fmla="*/ 127 h 136"/>
                <a:gd name="T28" fmla="*/ 99 w 172"/>
                <a:gd name="T29" fmla="*/ 129 h 136"/>
                <a:gd name="T30" fmla="*/ 99 w 172"/>
                <a:gd name="T31" fmla="*/ 105 h 136"/>
                <a:gd name="T32" fmla="*/ 103 w 172"/>
                <a:gd name="T33" fmla="*/ 108 h 136"/>
                <a:gd name="T34" fmla="*/ 118 w 172"/>
                <a:gd name="T35" fmla="*/ 101 h 136"/>
                <a:gd name="T36" fmla="*/ 117 w 172"/>
                <a:gd name="T37" fmla="*/ 133 h 136"/>
                <a:gd name="T38" fmla="*/ 136 w 172"/>
                <a:gd name="T39" fmla="*/ 125 h 136"/>
                <a:gd name="T40" fmla="*/ 128 w 172"/>
                <a:gd name="T41" fmla="*/ 125 h 136"/>
                <a:gd name="T42" fmla="*/ 123 w 172"/>
                <a:gd name="T43" fmla="*/ 129 h 136"/>
                <a:gd name="T44" fmla="*/ 136 w 172"/>
                <a:gd name="T45" fmla="*/ 118 h 136"/>
                <a:gd name="T46" fmla="*/ 125 w 172"/>
                <a:gd name="T47" fmla="*/ 98 h 136"/>
                <a:gd name="T48" fmla="*/ 122 w 172"/>
                <a:gd name="T49" fmla="*/ 109 h 136"/>
                <a:gd name="T50" fmla="*/ 128 w 172"/>
                <a:gd name="T51" fmla="*/ 106 h 136"/>
                <a:gd name="T52" fmla="*/ 87 w 172"/>
                <a:gd name="T53" fmla="*/ 30 h 136"/>
                <a:gd name="T54" fmla="*/ 83 w 172"/>
                <a:gd name="T55" fmla="*/ 54 h 136"/>
                <a:gd name="T56" fmla="*/ 89 w 172"/>
                <a:gd name="T57" fmla="*/ 57 h 136"/>
                <a:gd name="T58" fmla="*/ 89 w 172"/>
                <a:gd name="T59" fmla="*/ 31 h 136"/>
                <a:gd name="T60" fmla="*/ 18 w 172"/>
                <a:gd name="T61" fmla="*/ 0 h 136"/>
                <a:gd name="T62" fmla="*/ 18 w 172"/>
                <a:gd name="T63" fmla="*/ 75 h 136"/>
                <a:gd name="T64" fmla="*/ 172 w 172"/>
                <a:gd name="T65" fmla="*/ 18 h 136"/>
                <a:gd name="T66" fmla="*/ 64 w 172"/>
                <a:gd name="T67" fmla="*/ 64 h 136"/>
                <a:gd name="T68" fmla="*/ 44 w 172"/>
                <a:gd name="T69" fmla="*/ 10 h 136"/>
                <a:gd name="T70" fmla="*/ 60 w 172"/>
                <a:gd name="T71" fmla="*/ 32 h 136"/>
                <a:gd name="T72" fmla="*/ 64 w 172"/>
                <a:gd name="T73" fmla="*/ 42 h 136"/>
                <a:gd name="T74" fmla="*/ 87 w 172"/>
                <a:gd name="T75" fmla="*/ 65 h 136"/>
                <a:gd name="T76" fmla="*/ 75 w 172"/>
                <a:gd name="T77" fmla="*/ 33 h 136"/>
                <a:gd name="T78" fmla="*/ 95 w 172"/>
                <a:gd name="T79" fmla="*/ 26 h 136"/>
                <a:gd name="T80" fmla="*/ 128 w 172"/>
                <a:gd name="T81" fmla="*/ 64 h 136"/>
                <a:gd name="T82" fmla="*/ 115 w 172"/>
                <a:gd name="T83" fmla="*/ 63 h 136"/>
                <a:gd name="T84" fmla="*/ 105 w 172"/>
                <a:gd name="T85" fmla="*/ 57 h 136"/>
                <a:gd name="T86" fmla="*/ 113 w 172"/>
                <a:gd name="T87" fmla="*/ 55 h 136"/>
                <a:gd name="T88" fmla="*/ 118 w 172"/>
                <a:gd name="T89" fmla="*/ 56 h 136"/>
                <a:gd name="T90" fmla="*/ 128 w 172"/>
                <a:gd name="T91"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136">
                  <a:moveTo>
                    <a:pt x="36" y="94"/>
                  </a:moveTo>
                  <a:cubicBezTo>
                    <a:pt x="45" y="94"/>
                    <a:pt x="45" y="94"/>
                    <a:pt x="45" y="94"/>
                  </a:cubicBezTo>
                  <a:cubicBezTo>
                    <a:pt x="45" y="135"/>
                    <a:pt x="45" y="135"/>
                    <a:pt x="45" y="135"/>
                  </a:cubicBezTo>
                  <a:cubicBezTo>
                    <a:pt x="53" y="135"/>
                    <a:pt x="53" y="135"/>
                    <a:pt x="53" y="135"/>
                  </a:cubicBezTo>
                  <a:cubicBezTo>
                    <a:pt x="53" y="94"/>
                    <a:pt x="53" y="94"/>
                    <a:pt x="53" y="94"/>
                  </a:cubicBezTo>
                  <a:cubicBezTo>
                    <a:pt x="61" y="94"/>
                    <a:pt x="61" y="94"/>
                    <a:pt x="61" y="94"/>
                  </a:cubicBezTo>
                  <a:cubicBezTo>
                    <a:pt x="61" y="86"/>
                    <a:pt x="61" y="86"/>
                    <a:pt x="61" y="86"/>
                  </a:cubicBezTo>
                  <a:cubicBezTo>
                    <a:pt x="36" y="86"/>
                    <a:pt x="36" y="86"/>
                    <a:pt x="36" y="86"/>
                  </a:cubicBezTo>
                  <a:lnTo>
                    <a:pt x="36" y="94"/>
                  </a:lnTo>
                  <a:close/>
                  <a:moveTo>
                    <a:pt x="78" y="126"/>
                  </a:moveTo>
                  <a:cubicBezTo>
                    <a:pt x="77" y="127"/>
                    <a:pt x="76" y="128"/>
                    <a:pt x="75" y="128"/>
                  </a:cubicBezTo>
                  <a:cubicBezTo>
                    <a:pt x="75" y="129"/>
                    <a:pt x="74" y="129"/>
                    <a:pt x="73" y="129"/>
                  </a:cubicBezTo>
                  <a:cubicBezTo>
                    <a:pt x="73" y="129"/>
                    <a:pt x="72" y="129"/>
                    <a:pt x="72" y="129"/>
                  </a:cubicBezTo>
                  <a:cubicBezTo>
                    <a:pt x="72" y="128"/>
                    <a:pt x="71" y="128"/>
                    <a:pt x="71" y="127"/>
                  </a:cubicBezTo>
                  <a:cubicBezTo>
                    <a:pt x="71" y="99"/>
                    <a:pt x="71" y="99"/>
                    <a:pt x="71" y="99"/>
                  </a:cubicBezTo>
                  <a:cubicBezTo>
                    <a:pt x="64" y="99"/>
                    <a:pt x="64" y="99"/>
                    <a:pt x="64" y="99"/>
                  </a:cubicBezTo>
                  <a:cubicBezTo>
                    <a:pt x="64" y="129"/>
                    <a:pt x="64" y="129"/>
                    <a:pt x="64" y="129"/>
                  </a:cubicBezTo>
                  <a:cubicBezTo>
                    <a:pt x="64" y="131"/>
                    <a:pt x="65" y="133"/>
                    <a:pt x="66" y="134"/>
                  </a:cubicBezTo>
                  <a:cubicBezTo>
                    <a:pt x="66" y="135"/>
                    <a:pt x="68" y="136"/>
                    <a:pt x="69" y="136"/>
                  </a:cubicBezTo>
                  <a:cubicBezTo>
                    <a:pt x="71" y="136"/>
                    <a:pt x="72" y="135"/>
                    <a:pt x="73" y="134"/>
                  </a:cubicBezTo>
                  <a:cubicBezTo>
                    <a:pt x="75" y="134"/>
                    <a:pt x="76" y="133"/>
                    <a:pt x="78" y="131"/>
                  </a:cubicBezTo>
                  <a:cubicBezTo>
                    <a:pt x="78" y="135"/>
                    <a:pt x="78" y="135"/>
                    <a:pt x="78" y="135"/>
                  </a:cubicBezTo>
                  <a:cubicBezTo>
                    <a:pt x="85" y="135"/>
                    <a:pt x="85" y="135"/>
                    <a:pt x="85" y="135"/>
                  </a:cubicBezTo>
                  <a:cubicBezTo>
                    <a:pt x="85" y="99"/>
                    <a:pt x="85" y="99"/>
                    <a:pt x="85" y="99"/>
                  </a:cubicBezTo>
                  <a:cubicBezTo>
                    <a:pt x="78" y="99"/>
                    <a:pt x="78" y="99"/>
                    <a:pt x="78" y="99"/>
                  </a:cubicBezTo>
                  <a:lnTo>
                    <a:pt x="78" y="126"/>
                  </a:lnTo>
                  <a:close/>
                  <a:moveTo>
                    <a:pt x="104" y="99"/>
                  </a:moveTo>
                  <a:cubicBezTo>
                    <a:pt x="103" y="99"/>
                    <a:pt x="102" y="99"/>
                    <a:pt x="100" y="100"/>
                  </a:cubicBezTo>
                  <a:cubicBezTo>
                    <a:pt x="99" y="100"/>
                    <a:pt x="98" y="101"/>
                    <a:pt x="97" y="102"/>
                  </a:cubicBezTo>
                  <a:cubicBezTo>
                    <a:pt x="97" y="86"/>
                    <a:pt x="97" y="86"/>
                    <a:pt x="97" y="86"/>
                  </a:cubicBezTo>
                  <a:cubicBezTo>
                    <a:pt x="90" y="86"/>
                    <a:pt x="90" y="86"/>
                    <a:pt x="90" y="86"/>
                  </a:cubicBezTo>
                  <a:cubicBezTo>
                    <a:pt x="90" y="135"/>
                    <a:pt x="90" y="135"/>
                    <a:pt x="90" y="135"/>
                  </a:cubicBezTo>
                  <a:cubicBezTo>
                    <a:pt x="97" y="135"/>
                    <a:pt x="97" y="135"/>
                    <a:pt x="97" y="135"/>
                  </a:cubicBezTo>
                  <a:cubicBezTo>
                    <a:pt x="97" y="132"/>
                    <a:pt x="97" y="132"/>
                    <a:pt x="97" y="132"/>
                  </a:cubicBezTo>
                  <a:cubicBezTo>
                    <a:pt x="98" y="133"/>
                    <a:pt x="99" y="134"/>
                    <a:pt x="100" y="135"/>
                  </a:cubicBezTo>
                  <a:cubicBezTo>
                    <a:pt x="102" y="135"/>
                    <a:pt x="103" y="136"/>
                    <a:pt x="104" y="136"/>
                  </a:cubicBezTo>
                  <a:cubicBezTo>
                    <a:pt x="106" y="136"/>
                    <a:pt x="108" y="135"/>
                    <a:pt x="109" y="133"/>
                  </a:cubicBezTo>
                  <a:cubicBezTo>
                    <a:pt x="110" y="132"/>
                    <a:pt x="111" y="130"/>
                    <a:pt x="111" y="128"/>
                  </a:cubicBezTo>
                  <a:cubicBezTo>
                    <a:pt x="111" y="108"/>
                    <a:pt x="111" y="108"/>
                    <a:pt x="111" y="108"/>
                  </a:cubicBezTo>
                  <a:cubicBezTo>
                    <a:pt x="111" y="105"/>
                    <a:pt x="110" y="103"/>
                    <a:pt x="109" y="101"/>
                  </a:cubicBezTo>
                  <a:cubicBezTo>
                    <a:pt x="108" y="100"/>
                    <a:pt x="106" y="99"/>
                    <a:pt x="104" y="99"/>
                  </a:cubicBezTo>
                  <a:close/>
                  <a:moveTo>
                    <a:pt x="103" y="127"/>
                  </a:moveTo>
                  <a:cubicBezTo>
                    <a:pt x="103" y="128"/>
                    <a:pt x="103" y="129"/>
                    <a:pt x="103" y="129"/>
                  </a:cubicBezTo>
                  <a:cubicBezTo>
                    <a:pt x="102" y="130"/>
                    <a:pt x="102" y="130"/>
                    <a:pt x="101" y="130"/>
                  </a:cubicBezTo>
                  <a:cubicBezTo>
                    <a:pt x="100" y="130"/>
                    <a:pt x="100" y="130"/>
                    <a:pt x="99" y="129"/>
                  </a:cubicBezTo>
                  <a:cubicBezTo>
                    <a:pt x="99" y="129"/>
                    <a:pt x="98" y="129"/>
                    <a:pt x="97" y="128"/>
                  </a:cubicBezTo>
                  <a:cubicBezTo>
                    <a:pt x="97" y="106"/>
                    <a:pt x="97" y="106"/>
                    <a:pt x="97" y="106"/>
                  </a:cubicBezTo>
                  <a:cubicBezTo>
                    <a:pt x="98" y="105"/>
                    <a:pt x="98" y="105"/>
                    <a:pt x="99" y="105"/>
                  </a:cubicBezTo>
                  <a:cubicBezTo>
                    <a:pt x="99" y="105"/>
                    <a:pt x="100" y="104"/>
                    <a:pt x="100" y="104"/>
                  </a:cubicBezTo>
                  <a:cubicBezTo>
                    <a:pt x="101" y="104"/>
                    <a:pt x="102" y="105"/>
                    <a:pt x="103" y="105"/>
                  </a:cubicBezTo>
                  <a:cubicBezTo>
                    <a:pt x="103" y="106"/>
                    <a:pt x="103" y="107"/>
                    <a:pt x="103" y="108"/>
                  </a:cubicBezTo>
                  <a:lnTo>
                    <a:pt x="103" y="127"/>
                  </a:lnTo>
                  <a:close/>
                  <a:moveTo>
                    <a:pt x="125" y="98"/>
                  </a:moveTo>
                  <a:cubicBezTo>
                    <a:pt x="122" y="98"/>
                    <a:pt x="120" y="99"/>
                    <a:pt x="118" y="101"/>
                  </a:cubicBezTo>
                  <a:cubicBezTo>
                    <a:pt x="116" y="103"/>
                    <a:pt x="115" y="106"/>
                    <a:pt x="115" y="109"/>
                  </a:cubicBezTo>
                  <a:cubicBezTo>
                    <a:pt x="115" y="125"/>
                    <a:pt x="115" y="125"/>
                    <a:pt x="115" y="125"/>
                  </a:cubicBezTo>
                  <a:cubicBezTo>
                    <a:pt x="115" y="128"/>
                    <a:pt x="115" y="131"/>
                    <a:pt x="117" y="133"/>
                  </a:cubicBezTo>
                  <a:cubicBezTo>
                    <a:pt x="119" y="135"/>
                    <a:pt x="122" y="136"/>
                    <a:pt x="125" y="136"/>
                  </a:cubicBezTo>
                  <a:cubicBezTo>
                    <a:pt x="128" y="136"/>
                    <a:pt x="131" y="135"/>
                    <a:pt x="133" y="133"/>
                  </a:cubicBezTo>
                  <a:cubicBezTo>
                    <a:pt x="135" y="131"/>
                    <a:pt x="136" y="129"/>
                    <a:pt x="136" y="125"/>
                  </a:cubicBezTo>
                  <a:cubicBezTo>
                    <a:pt x="136" y="123"/>
                    <a:pt x="136" y="123"/>
                    <a:pt x="136" y="123"/>
                  </a:cubicBezTo>
                  <a:cubicBezTo>
                    <a:pt x="128" y="123"/>
                    <a:pt x="128" y="123"/>
                    <a:pt x="128" y="123"/>
                  </a:cubicBezTo>
                  <a:cubicBezTo>
                    <a:pt x="128" y="125"/>
                    <a:pt x="128" y="125"/>
                    <a:pt x="128" y="125"/>
                  </a:cubicBezTo>
                  <a:cubicBezTo>
                    <a:pt x="128" y="127"/>
                    <a:pt x="128" y="128"/>
                    <a:pt x="128" y="129"/>
                  </a:cubicBezTo>
                  <a:cubicBezTo>
                    <a:pt x="127" y="129"/>
                    <a:pt x="126" y="130"/>
                    <a:pt x="125" y="130"/>
                  </a:cubicBezTo>
                  <a:cubicBezTo>
                    <a:pt x="124" y="130"/>
                    <a:pt x="123" y="129"/>
                    <a:pt x="123" y="129"/>
                  </a:cubicBezTo>
                  <a:cubicBezTo>
                    <a:pt x="122" y="128"/>
                    <a:pt x="122" y="127"/>
                    <a:pt x="122" y="125"/>
                  </a:cubicBezTo>
                  <a:cubicBezTo>
                    <a:pt x="122" y="118"/>
                    <a:pt x="122" y="118"/>
                    <a:pt x="122" y="118"/>
                  </a:cubicBezTo>
                  <a:cubicBezTo>
                    <a:pt x="136" y="118"/>
                    <a:pt x="136" y="118"/>
                    <a:pt x="136" y="118"/>
                  </a:cubicBezTo>
                  <a:cubicBezTo>
                    <a:pt x="136" y="109"/>
                    <a:pt x="136" y="109"/>
                    <a:pt x="136" y="109"/>
                  </a:cubicBezTo>
                  <a:cubicBezTo>
                    <a:pt x="136" y="105"/>
                    <a:pt x="135" y="103"/>
                    <a:pt x="133" y="101"/>
                  </a:cubicBezTo>
                  <a:cubicBezTo>
                    <a:pt x="131" y="99"/>
                    <a:pt x="129" y="98"/>
                    <a:pt x="125" y="98"/>
                  </a:cubicBezTo>
                  <a:close/>
                  <a:moveTo>
                    <a:pt x="128" y="112"/>
                  </a:moveTo>
                  <a:cubicBezTo>
                    <a:pt x="122" y="112"/>
                    <a:pt x="122" y="112"/>
                    <a:pt x="122" y="112"/>
                  </a:cubicBezTo>
                  <a:cubicBezTo>
                    <a:pt x="122" y="109"/>
                    <a:pt x="122" y="109"/>
                    <a:pt x="122" y="109"/>
                  </a:cubicBezTo>
                  <a:cubicBezTo>
                    <a:pt x="122" y="107"/>
                    <a:pt x="122" y="106"/>
                    <a:pt x="123" y="106"/>
                  </a:cubicBezTo>
                  <a:cubicBezTo>
                    <a:pt x="123" y="105"/>
                    <a:pt x="124" y="105"/>
                    <a:pt x="125" y="105"/>
                  </a:cubicBezTo>
                  <a:cubicBezTo>
                    <a:pt x="126" y="105"/>
                    <a:pt x="127" y="105"/>
                    <a:pt x="128" y="106"/>
                  </a:cubicBezTo>
                  <a:cubicBezTo>
                    <a:pt x="128" y="106"/>
                    <a:pt x="128" y="107"/>
                    <a:pt x="128" y="109"/>
                  </a:cubicBezTo>
                  <a:lnTo>
                    <a:pt x="128" y="112"/>
                  </a:lnTo>
                  <a:close/>
                  <a:moveTo>
                    <a:pt x="87" y="30"/>
                  </a:moveTo>
                  <a:cubicBezTo>
                    <a:pt x="86" y="30"/>
                    <a:pt x="85" y="30"/>
                    <a:pt x="84" y="31"/>
                  </a:cubicBezTo>
                  <a:cubicBezTo>
                    <a:pt x="84" y="31"/>
                    <a:pt x="83" y="32"/>
                    <a:pt x="83" y="33"/>
                  </a:cubicBezTo>
                  <a:cubicBezTo>
                    <a:pt x="83" y="54"/>
                    <a:pt x="83" y="54"/>
                    <a:pt x="83" y="54"/>
                  </a:cubicBezTo>
                  <a:cubicBezTo>
                    <a:pt x="83" y="56"/>
                    <a:pt x="84" y="56"/>
                    <a:pt x="84" y="57"/>
                  </a:cubicBezTo>
                  <a:cubicBezTo>
                    <a:pt x="85" y="58"/>
                    <a:pt x="86" y="58"/>
                    <a:pt x="87" y="58"/>
                  </a:cubicBezTo>
                  <a:cubicBezTo>
                    <a:pt x="88" y="58"/>
                    <a:pt x="89" y="58"/>
                    <a:pt x="89" y="57"/>
                  </a:cubicBezTo>
                  <a:cubicBezTo>
                    <a:pt x="90" y="56"/>
                    <a:pt x="90" y="56"/>
                    <a:pt x="90" y="54"/>
                  </a:cubicBezTo>
                  <a:cubicBezTo>
                    <a:pt x="90" y="33"/>
                    <a:pt x="90" y="33"/>
                    <a:pt x="90" y="33"/>
                  </a:cubicBezTo>
                  <a:cubicBezTo>
                    <a:pt x="90" y="32"/>
                    <a:pt x="90" y="31"/>
                    <a:pt x="89" y="31"/>
                  </a:cubicBezTo>
                  <a:cubicBezTo>
                    <a:pt x="89" y="30"/>
                    <a:pt x="88" y="30"/>
                    <a:pt x="87" y="30"/>
                  </a:cubicBezTo>
                  <a:close/>
                  <a:moveTo>
                    <a:pt x="154" y="0"/>
                  </a:moveTo>
                  <a:cubicBezTo>
                    <a:pt x="18" y="0"/>
                    <a:pt x="18" y="0"/>
                    <a:pt x="18" y="0"/>
                  </a:cubicBezTo>
                  <a:cubicBezTo>
                    <a:pt x="8" y="0"/>
                    <a:pt x="0" y="8"/>
                    <a:pt x="0" y="18"/>
                  </a:cubicBezTo>
                  <a:cubicBezTo>
                    <a:pt x="0" y="57"/>
                    <a:pt x="0" y="57"/>
                    <a:pt x="0" y="57"/>
                  </a:cubicBezTo>
                  <a:cubicBezTo>
                    <a:pt x="0" y="66"/>
                    <a:pt x="8" y="75"/>
                    <a:pt x="18" y="75"/>
                  </a:cubicBezTo>
                  <a:cubicBezTo>
                    <a:pt x="154" y="75"/>
                    <a:pt x="154" y="75"/>
                    <a:pt x="154" y="75"/>
                  </a:cubicBezTo>
                  <a:cubicBezTo>
                    <a:pt x="164" y="75"/>
                    <a:pt x="172" y="66"/>
                    <a:pt x="172" y="57"/>
                  </a:cubicBezTo>
                  <a:cubicBezTo>
                    <a:pt x="172" y="18"/>
                    <a:pt x="172" y="18"/>
                    <a:pt x="172" y="18"/>
                  </a:cubicBezTo>
                  <a:cubicBezTo>
                    <a:pt x="172" y="8"/>
                    <a:pt x="164" y="0"/>
                    <a:pt x="154" y="0"/>
                  </a:cubicBezTo>
                  <a:close/>
                  <a:moveTo>
                    <a:pt x="64" y="42"/>
                  </a:moveTo>
                  <a:cubicBezTo>
                    <a:pt x="64" y="64"/>
                    <a:pt x="64" y="64"/>
                    <a:pt x="64" y="64"/>
                  </a:cubicBezTo>
                  <a:cubicBezTo>
                    <a:pt x="55" y="64"/>
                    <a:pt x="55" y="64"/>
                    <a:pt x="55" y="64"/>
                  </a:cubicBezTo>
                  <a:cubicBezTo>
                    <a:pt x="55" y="43"/>
                    <a:pt x="55" y="43"/>
                    <a:pt x="55" y="43"/>
                  </a:cubicBezTo>
                  <a:cubicBezTo>
                    <a:pt x="44" y="10"/>
                    <a:pt x="44" y="10"/>
                    <a:pt x="44" y="10"/>
                  </a:cubicBezTo>
                  <a:cubicBezTo>
                    <a:pt x="53" y="10"/>
                    <a:pt x="53" y="10"/>
                    <a:pt x="53" y="10"/>
                  </a:cubicBezTo>
                  <a:cubicBezTo>
                    <a:pt x="59" y="32"/>
                    <a:pt x="59" y="32"/>
                    <a:pt x="59" y="32"/>
                  </a:cubicBezTo>
                  <a:cubicBezTo>
                    <a:pt x="60" y="32"/>
                    <a:pt x="60" y="32"/>
                    <a:pt x="60" y="32"/>
                  </a:cubicBezTo>
                  <a:cubicBezTo>
                    <a:pt x="65" y="10"/>
                    <a:pt x="65" y="10"/>
                    <a:pt x="65" y="10"/>
                  </a:cubicBezTo>
                  <a:cubicBezTo>
                    <a:pt x="74" y="10"/>
                    <a:pt x="74" y="10"/>
                    <a:pt x="74" y="10"/>
                  </a:cubicBezTo>
                  <a:lnTo>
                    <a:pt x="64" y="42"/>
                  </a:lnTo>
                  <a:close/>
                  <a:moveTo>
                    <a:pt x="99" y="54"/>
                  </a:moveTo>
                  <a:cubicBezTo>
                    <a:pt x="99" y="57"/>
                    <a:pt x="97" y="60"/>
                    <a:pt x="95" y="62"/>
                  </a:cubicBezTo>
                  <a:cubicBezTo>
                    <a:pt x="93" y="64"/>
                    <a:pt x="90" y="65"/>
                    <a:pt x="87" y="65"/>
                  </a:cubicBezTo>
                  <a:cubicBezTo>
                    <a:pt x="83" y="65"/>
                    <a:pt x="80" y="64"/>
                    <a:pt x="78" y="62"/>
                  </a:cubicBezTo>
                  <a:cubicBezTo>
                    <a:pt x="76" y="60"/>
                    <a:pt x="75" y="57"/>
                    <a:pt x="75" y="54"/>
                  </a:cubicBezTo>
                  <a:cubicBezTo>
                    <a:pt x="75" y="33"/>
                    <a:pt x="75" y="33"/>
                    <a:pt x="75" y="33"/>
                  </a:cubicBezTo>
                  <a:cubicBezTo>
                    <a:pt x="75" y="30"/>
                    <a:pt x="76" y="28"/>
                    <a:pt x="78" y="26"/>
                  </a:cubicBezTo>
                  <a:cubicBezTo>
                    <a:pt x="81" y="24"/>
                    <a:pt x="83" y="23"/>
                    <a:pt x="87" y="23"/>
                  </a:cubicBezTo>
                  <a:cubicBezTo>
                    <a:pt x="90" y="23"/>
                    <a:pt x="93" y="24"/>
                    <a:pt x="95" y="26"/>
                  </a:cubicBezTo>
                  <a:cubicBezTo>
                    <a:pt x="97" y="28"/>
                    <a:pt x="99" y="30"/>
                    <a:pt x="99" y="33"/>
                  </a:cubicBezTo>
                  <a:lnTo>
                    <a:pt x="99" y="54"/>
                  </a:lnTo>
                  <a:close/>
                  <a:moveTo>
                    <a:pt x="128" y="64"/>
                  </a:moveTo>
                  <a:cubicBezTo>
                    <a:pt x="120" y="64"/>
                    <a:pt x="120" y="64"/>
                    <a:pt x="120" y="64"/>
                  </a:cubicBezTo>
                  <a:cubicBezTo>
                    <a:pt x="120" y="59"/>
                    <a:pt x="120" y="59"/>
                    <a:pt x="120" y="59"/>
                  </a:cubicBezTo>
                  <a:cubicBezTo>
                    <a:pt x="119" y="61"/>
                    <a:pt x="117" y="62"/>
                    <a:pt x="115" y="63"/>
                  </a:cubicBezTo>
                  <a:cubicBezTo>
                    <a:pt x="114" y="64"/>
                    <a:pt x="112" y="64"/>
                    <a:pt x="111" y="64"/>
                  </a:cubicBezTo>
                  <a:cubicBezTo>
                    <a:pt x="109" y="64"/>
                    <a:pt x="107" y="64"/>
                    <a:pt x="106" y="63"/>
                  </a:cubicBezTo>
                  <a:cubicBezTo>
                    <a:pt x="106" y="61"/>
                    <a:pt x="105" y="60"/>
                    <a:pt x="105" y="57"/>
                  </a:cubicBezTo>
                  <a:cubicBezTo>
                    <a:pt x="105" y="24"/>
                    <a:pt x="105" y="24"/>
                    <a:pt x="105" y="24"/>
                  </a:cubicBezTo>
                  <a:cubicBezTo>
                    <a:pt x="113" y="24"/>
                    <a:pt x="113" y="24"/>
                    <a:pt x="113" y="24"/>
                  </a:cubicBezTo>
                  <a:cubicBezTo>
                    <a:pt x="113" y="55"/>
                    <a:pt x="113" y="55"/>
                    <a:pt x="113" y="55"/>
                  </a:cubicBezTo>
                  <a:cubicBezTo>
                    <a:pt x="113" y="55"/>
                    <a:pt x="113" y="56"/>
                    <a:pt x="114" y="57"/>
                  </a:cubicBezTo>
                  <a:cubicBezTo>
                    <a:pt x="114" y="57"/>
                    <a:pt x="115" y="57"/>
                    <a:pt x="115" y="57"/>
                  </a:cubicBezTo>
                  <a:cubicBezTo>
                    <a:pt x="116" y="57"/>
                    <a:pt x="117" y="57"/>
                    <a:pt x="118" y="56"/>
                  </a:cubicBezTo>
                  <a:cubicBezTo>
                    <a:pt x="118" y="56"/>
                    <a:pt x="119" y="55"/>
                    <a:pt x="120" y="54"/>
                  </a:cubicBezTo>
                  <a:cubicBezTo>
                    <a:pt x="120" y="24"/>
                    <a:pt x="120" y="24"/>
                    <a:pt x="120" y="24"/>
                  </a:cubicBezTo>
                  <a:cubicBezTo>
                    <a:pt x="128" y="24"/>
                    <a:pt x="128" y="24"/>
                    <a:pt x="128" y="24"/>
                  </a:cubicBezTo>
                  <a:lnTo>
                    <a:pt x="128" y="64"/>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8" name="Freeform 1105"/>
            <p:cNvSpPr>
              <a:spLocks noEditPoints="1"/>
            </p:cNvSpPr>
            <p:nvPr/>
          </p:nvSpPr>
          <p:spPr bwMode="auto">
            <a:xfrm>
              <a:off x="4727879" y="7099661"/>
              <a:ext cx="106735" cy="107464"/>
            </a:xfrm>
            <a:custGeom>
              <a:avLst/>
              <a:gdLst>
                <a:gd name="T0" fmla="*/ 123 w 124"/>
                <a:gd name="T1" fmla="*/ 52 h 125"/>
                <a:gd name="T2" fmla="*/ 122 w 124"/>
                <a:gd name="T3" fmla="*/ 50 h 125"/>
                <a:gd name="T4" fmla="*/ 121 w 124"/>
                <a:gd name="T5" fmla="*/ 49 h 125"/>
                <a:gd name="T6" fmla="*/ 104 w 124"/>
                <a:gd name="T7" fmla="*/ 46 h 125"/>
                <a:gd name="T8" fmla="*/ 100 w 124"/>
                <a:gd name="T9" fmla="*/ 35 h 125"/>
                <a:gd name="T10" fmla="*/ 97 w 124"/>
                <a:gd name="T11" fmla="*/ 22 h 125"/>
                <a:gd name="T12" fmla="*/ 66 w 124"/>
                <a:gd name="T13" fmla="*/ 0 h 125"/>
                <a:gd name="T14" fmla="*/ 39 w 124"/>
                <a:gd name="T15" fmla="*/ 0 h 125"/>
                <a:gd name="T16" fmla="*/ 0 w 124"/>
                <a:gd name="T17" fmla="*/ 40 h 125"/>
                <a:gd name="T18" fmla="*/ 0 w 124"/>
                <a:gd name="T19" fmla="*/ 86 h 125"/>
                <a:gd name="T20" fmla="*/ 39 w 124"/>
                <a:gd name="T21" fmla="*/ 125 h 125"/>
                <a:gd name="T22" fmla="*/ 84 w 124"/>
                <a:gd name="T23" fmla="*/ 125 h 125"/>
                <a:gd name="T24" fmla="*/ 124 w 124"/>
                <a:gd name="T25" fmla="*/ 86 h 125"/>
                <a:gd name="T26" fmla="*/ 124 w 124"/>
                <a:gd name="T27" fmla="*/ 54 h 125"/>
                <a:gd name="T28" fmla="*/ 123 w 124"/>
                <a:gd name="T29" fmla="*/ 52 h 125"/>
                <a:gd name="T30" fmla="*/ 39 w 124"/>
                <a:gd name="T31" fmla="*/ 33 h 125"/>
                <a:gd name="T32" fmla="*/ 61 w 124"/>
                <a:gd name="T33" fmla="*/ 33 h 125"/>
                <a:gd name="T34" fmla="*/ 69 w 124"/>
                <a:gd name="T35" fmla="*/ 40 h 125"/>
                <a:gd name="T36" fmla="*/ 61 w 124"/>
                <a:gd name="T37" fmla="*/ 48 h 125"/>
                <a:gd name="T38" fmla="*/ 39 w 124"/>
                <a:gd name="T39" fmla="*/ 48 h 125"/>
                <a:gd name="T40" fmla="*/ 32 w 124"/>
                <a:gd name="T41" fmla="*/ 40 h 125"/>
                <a:gd name="T42" fmla="*/ 39 w 124"/>
                <a:gd name="T43" fmla="*/ 33 h 125"/>
                <a:gd name="T44" fmla="*/ 84 w 124"/>
                <a:gd name="T45" fmla="*/ 93 h 125"/>
                <a:gd name="T46" fmla="*/ 39 w 124"/>
                <a:gd name="T47" fmla="*/ 93 h 125"/>
                <a:gd name="T48" fmla="*/ 32 w 124"/>
                <a:gd name="T49" fmla="*/ 85 h 125"/>
                <a:gd name="T50" fmla="*/ 39 w 124"/>
                <a:gd name="T51" fmla="*/ 78 h 125"/>
                <a:gd name="T52" fmla="*/ 84 w 124"/>
                <a:gd name="T53" fmla="*/ 78 h 125"/>
                <a:gd name="T54" fmla="*/ 91 w 124"/>
                <a:gd name="T55" fmla="*/ 85 h 125"/>
                <a:gd name="T56" fmla="*/ 84 w 124"/>
                <a:gd name="T57" fmla="*/ 9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4" h="125">
                  <a:moveTo>
                    <a:pt x="123" y="52"/>
                  </a:moveTo>
                  <a:cubicBezTo>
                    <a:pt x="122" y="50"/>
                    <a:pt x="122" y="50"/>
                    <a:pt x="122" y="50"/>
                  </a:cubicBezTo>
                  <a:cubicBezTo>
                    <a:pt x="121" y="49"/>
                    <a:pt x="121" y="49"/>
                    <a:pt x="121" y="49"/>
                  </a:cubicBezTo>
                  <a:cubicBezTo>
                    <a:pt x="118" y="47"/>
                    <a:pt x="107" y="49"/>
                    <a:pt x="104" y="46"/>
                  </a:cubicBezTo>
                  <a:cubicBezTo>
                    <a:pt x="101" y="44"/>
                    <a:pt x="101" y="40"/>
                    <a:pt x="100" y="35"/>
                  </a:cubicBezTo>
                  <a:cubicBezTo>
                    <a:pt x="99" y="26"/>
                    <a:pt x="98" y="25"/>
                    <a:pt x="97" y="22"/>
                  </a:cubicBezTo>
                  <a:cubicBezTo>
                    <a:pt x="91" y="10"/>
                    <a:pt x="77" y="2"/>
                    <a:pt x="66" y="0"/>
                  </a:cubicBezTo>
                  <a:cubicBezTo>
                    <a:pt x="39" y="0"/>
                    <a:pt x="39" y="0"/>
                    <a:pt x="39" y="0"/>
                  </a:cubicBezTo>
                  <a:cubicBezTo>
                    <a:pt x="17" y="0"/>
                    <a:pt x="0" y="18"/>
                    <a:pt x="0" y="40"/>
                  </a:cubicBezTo>
                  <a:cubicBezTo>
                    <a:pt x="0" y="86"/>
                    <a:pt x="0" y="86"/>
                    <a:pt x="0" y="86"/>
                  </a:cubicBezTo>
                  <a:cubicBezTo>
                    <a:pt x="0" y="107"/>
                    <a:pt x="17" y="125"/>
                    <a:pt x="39" y="125"/>
                  </a:cubicBezTo>
                  <a:cubicBezTo>
                    <a:pt x="84" y="125"/>
                    <a:pt x="84" y="125"/>
                    <a:pt x="84" y="125"/>
                  </a:cubicBezTo>
                  <a:cubicBezTo>
                    <a:pt x="106" y="125"/>
                    <a:pt x="123" y="107"/>
                    <a:pt x="124" y="86"/>
                  </a:cubicBezTo>
                  <a:cubicBezTo>
                    <a:pt x="124" y="54"/>
                    <a:pt x="124" y="54"/>
                    <a:pt x="124" y="54"/>
                  </a:cubicBezTo>
                  <a:lnTo>
                    <a:pt x="123" y="52"/>
                  </a:lnTo>
                  <a:close/>
                  <a:moveTo>
                    <a:pt x="39" y="33"/>
                  </a:moveTo>
                  <a:cubicBezTo>
                    <a:pt x="61" y="33"/>
                    <a:pt x="61" y="33"/>
                    <a:pt x="61" y="33"/>
                  </a:cubicBezTo>
                  <a:cubicBezTo>
                    <a:pt x="65" y="33"/>
                    <a:pt x="69" y="36"/>
                    <a:pt x="69" y="40"/>
                  </a:cubicBezTo>
                  <a:cubicBezTo>
                    <a:pt x="69" y="44"/>
                    <a:pt x="65" y="48"/>
                    <a:pt x="61" y="48"/>
                  </a:cubicBezTo>
                  <a:cubicBezTo>
                    <a:pt x="39" y="48"/>
                    <a:pt x="39" y="48"/>
                    <a:pt x="39" y="48"/>
                  </a:cubicBezTo>
                  <a:cubicBezTo>
                    <a:pt x="35" y="48"/>
                    <a:pt x="32" y="44"/>
                    <a:pt x="32" y="40"/>
                  </a:cubicBezTo>
                  <a:cubicBezTo>
                    <a:pt x="32" y="36"/>
                    <a:pt x="35" y="33"/>
                    <a:pt x="39" y="33"/>
                  </a:cubicBezTo>
                  <a:close/>
                  <a:moveTo>
                    <a:pt x="84" y="93"/>
                  </a:moveTo>
                  <a:cubicBezTo>
                    <a:pt x="39" y="93"/>
                    <a:pt x="39" y="93"/>
                    <a:pt x="39" y="93"/>
                  </a:cubicBezTo>
                  <a:cubicBezTo>
                    <a:pt x="35" y="93"/>
                    <a:pt x="32" y="89"/>
                    <a:pt x="32" y="85"/>
                  </a:cubicBezTo>
                  <a:cubicBezTo>
                    <a:pt x="32" y="81"/>
                    <a:pt x="35" y="78"/>
                    <a:pt x="39" y="78"/>
                  </a:cubicBezTo>
                  <a:cubicBezTo>
                    <a:pt x="84" y="78"/>
                    <a:pt x="84" y="78"/>
                    <a:pt x="84" y="78"/>
                  </a:cubicBezTo>
                  <a:cubicBezTo>
                    <a:pt x="88" y="78"/>
                    <a:pt x="91" y="81"/>
                    <a:pt x="91" y="85"/>
                  </a:cubicBezTo>
                  <a:cubicBezTo>
                    <a:pt x="91" y="89"/>
                    <a:pt x="88" y="93"/>
                    <a:pt x="84" y="93"/>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899" name="Freeform 1106"/>
            <p:cNvSpPr/>
            <p:nvPr/>
          </p:nvSpPr>
          <p:spPr bwMode="auto">
            <a:xfrm>
              <a:off x="7123778" y="7968116"/>
              <a:ext cx="58650" cy="43714"/>
            </a:xfrm>
            <a:custGeom>
              <a:avLst/>
              <a:gdLst>
                <a:gd name="T0" fmla="*/ 25 w 68"/>
                <a:gd name="T1" fmla="*/ 51 h 51"/>
                <a:gd name="T2" fmla="*/ 60 w 68"/>
                <a:gd name="T3" fmla="*/ 32 h 51"/>
                <a:gd name="T4" fmla="*/ 60 w 68"/>
                <a:gd name="T5" fmla="*/ 19 h 51"/>
                <a:gd name="T6" fmla="*/ 25 w 68"/>
                <a:gd name="T7" fmla="*/ 0 h 51"/>
                <a:gd name="T8" fmla="*/ 0 w 68"/>
                <a:gd name="T9" fmla="*/ 26 h 51"/>
                <a:gd name="T10" fmla="*/ 25 w 68"/>
                <a:gd name="T11" fmla="*/ 51 h 51"/>
              </a:gdLst>
              <a:ahLst/>
              <a:cxnLst>
                <a:cxn ang="0">
                  <a:pos x="T0" y="T1"/>
                </a:cxn>
                <a:cxn ang="0">
                  <a:pos x="T2" y="T3"/>
                </a:cxn>
                <a:cxn ang="0">
                  <a:pos x="T4" y="T5"/>
                </a:cxn>
                <a:cxn ang="0">
                  <a:pos x="T6" y="T7"/>
                </a:cxn>
                <a:cxn ang="0">
                  <a:pos x="T8" y="T9"/>
                </a:cxn>
                <a:cxn ang="0">
                  <a:pos x="T10" y="T11"/>
                </a:cxn>
              </a:cxnLst>
              <a:rect l="0" t="0" r="r" b="b"/>
              <a:pathLst>
                <a:path w="68" h="51">
                  <a:moveTo>
                    <a:pt x="25" y="51"/>
                  </a:moveTo>
                  <a:cubicBezTo>
                    <a:pt x="44" y="40"/>
                    <a:pt x="59" y="32"/>
                    <a:pt x="60" y="32"/>
                  </a:cubicBezTo>
                  <a:cubicBezTo>
                    <a:pt x="64" y="29"/>
                    <a:pt x="68" y="24"/>
                    <a:pt x="60" y="19"/>
                  </a:cubicBezTo>
                  <a:cubicBezTo>
                    <a:pt x="58" y="18"/>
                    <a:pt x="44" y="10"/>
                    <a:pt x="25" y="0"/>
                  </a:cubicBezTo>
                  <a:cubicBezTo>
                    <a:pt x="0" y="26"/>
                    <a:pt x="0" y="26"/>
                    <a:pt x="0" y="26"/>
                  </a:cubicBezTo>
                  <a:lnTo>
                    <a:pt x="25" y="51"/>
                  </a:lnTo>
                  <a:close/>
                </a:path>
              </a:pathLst>
            </a:custGeom>
            <a:solidFill>
              <a:srgbClr val="F5B4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0" name="Freeform 1107"/>
            <p:cNvSpPr/>
            <p:nvPr/>
          </p:nvSpPr>
          <p:spPr bwMode="auto">
            <a:xfrm>
              <a:off x="7054928" y="7990337"/>
              <a:ext cx="90343" cy="69578"/>
            </a:xfrm>
            <a:custGeom>
              <a:avLst/>
              <a:gdLst>
                <a:gd name="T0" fmla="*/ 80 w 105"/>
                <a:gd name="T1" fmla="*/ 0 h 81"/>
                <a:gd name="T2" fmla="*/ 0 w 105"/>
                <a:gd name="T3" fmla="*/ 80 h 81"/>
                <a:gd name="T4" fmla="*/ 7 w 105"/>
                <a:gd name="T5" fmla="*/ 79 h 81"/>
                <a:gd name="T6" fmla="*/ 105 w 105"/>
                <a:gd name="T7" fmla="*/ 25 h 81"/>
                <a:gd name="T8" fmla="*/ 80 w 105"/>
                <a:gd name="T9" fmla="*/ 0 h 81"/>
              </a:gdLst>
              <a:ahLst/>
              <a:cxnLst>
                <a:cxn ang="0">
                  <a:pos x="T0" y="T1"/>
                </a:cxn>
                <a:cxn ang="0">
                  <a:pos x="T2" y="T3"/>
                </a:cxn>
                <a:cxn ang="0">
                  <a:pos x="T4" y="T5"/>
                </a:cxn>
                <a:cxn ang="0">
                  <a:pos x="T6" y="T7"/>
                </a:cxn>
                <a:cxn ang="0">
                  <a:pos x="T8" y="T9"/>
                </a:cxn>
              </a:cxnLst>
              <a:rect l="0" t="0" r="r" b="b"/>
              <a:pathLst>
                <a:path w="105" h="81">
                  <a:moveTo>
                    <a:pt x="80" y="0"/>
                  </a:moveTo>
                  <a:cubicBezTo>
                    <a:pt x="0" y="80"/>
                    <a:pt x="0" y="80"/>
                    <a:pt x="0" y="80"/>
                  </a:cubicBezTo>
                  <a:cubicBezTo>
                    <a:pt x="2" y="81"/>
                    <a:pt x="4" y="80"/>
                    <a:pt x="7" y="79"/>
                  </a:cubicBezTo>
                  <a:cubicBezTo>
                    <a:pt x="12" y="76"/>
                    <a:pt x="68" y="45"/>
                    <a:pt x="105" y="25"/>
                  </a:cubicBezTo>
                  <a:lnTo>
                    <a:pt x="80" y="0"/>
                  </a:lnTo>
                  <a:close/>
                </a:path>
              </a:pathLst>
            </a:custGeom>
            <a:solidFill>
              <a:srgbClr val="E257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1" name="Freeform 1108"/>
            <p:cNvSpPr/>
            <p:nvPr/>
          </p:nvSpPr>
          <p:spPr bwMode="auto">
            <a:xfrm>
              <a:off x="7054928" y="7920759"/>
              <a:ext cx="90343" cy="69578"/>
            </a:xfrm>
            <a:custGeom>
              <a:avLst/>
              <a:gdLst>
                <a:gd name="T0" fmla="*/ 80 w 105"/>
                <a:gd name="T1" fmla="*/ 81 h 81"/>
                <a:gd name="T2" fmla="*/ 105 w 105"/>
                <a:gd name="T3" fmla="*/ 55 h 81"/>
                <a:gd name="T4" fmla="*/ 7 w 105"/>
                <a:gd name="T5" fmla="*/ 2 h 81"/>
                <a:gd name="T6" fmla="*/ 0 w 105"/>
                <a:gd name="T7" fmla="*/ 0 h 81"/>
                <a:gd name="T8" fmla="*/ 80 w 105"/>
                <a:gd name="T9" fmla="*/ 81 h 81"/>
              </a:gdLst>
              <a:ahLst/>
              <a:cxnLst>
                <a:cxn ang="0">
                  <a:pos x="T0" y="T1"/>
                </a:cxn>
                <a:cxn ang="0">
                  <a:pos x="T2" y="T3"/>
                </a:cxn>
                <a:cxn ang="0">
                  <a:pos x="T4" y="T5"/>
                </a:cxn>
                <a:cxn ang="0">
                  <a:pos x="T6" y="T7"/>
                </a:cxn>
                <a:cxn ang="0">
                  <a:pos x="T8" y="T9"/>
                </a:cxn>
              </a:cxnLst>
              <a:rect l="0" t="0" r="r" b="b"/>
              <a:pathLst>
                <a:path w="105" h="81">
                  <a:moveTo>
                    <a:pt x="80" y="81"/>
                  </a:moveTo>
                  <a:cubicBezTo>
                    <a:pt x="105" y="55"/>
                    <a:pt x="105" y="55"/>
                    <a:pt x="105" y="55"/>
                  </a:cubicBezTo>
                  <a:cubicBezTo>
                    <a:pt x="105" y="55"/>
                    <a:pt x="12" y="5"/>
                    <a:pt x="7" y="2"/>
                  </a:cubicBezTo>
                  <a:cubicBezTo>
                    <a:pt x="5" y="0"/>
                    <a:pt x="2" y="0"/>
                    <a:pt x="0" y="0"/>
                  </a:cubicBezTo>
                  <a:lnTo>
                    <a:pt x="80" y="81"/>
                  </a:lnTo>
                  <a:close/>
                </a:path>
              </a:pathLst>
            </a:custGeom>
            <a:solidFill>
              <a:srgbClr val="3DB3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2" name="Freeform 1109"/>
            <p:cNvSpPr/>
            <p:nvPr/>
          </p:nvSpPr>
          <p:spPr bwMode="auto">
            <a:xfrm>
              <a:off x="7049828" y="7920759"/>
              <a:ext cx="73950" cy="138428"/>
            </a:xfrm>
            <a:custGeom>
              <a:avLst/>
              <a:gdLst>
                <a:gd name="T0" fmla="*/ 86 w 86"/>
                <a:gd name="T1" fmla="*/ 81 h 161"/>
                <a:gd name="T2" fmla="*/ 6 w 86"/>
                <a:gd name="T3" fmla="*/ 0 h 161"/>
                <a:gd name="T4" fmla="*/ 0 w 86"/>
                <a:gd name="T5" fmla="*/ 10 h 161"/>
                <a:gd name="T6" fmla="*/ 0 w 86"/>
                <a:gd name="T7" fmla="*/ 152 h 161"/>
                <a:gd name="T8" fmla="*/ 6 w 86"/>
                <a:gd name="T9" fmla="*/ 161 h 161"/>
                <a:gd name="T10" fmla="*/ 86 w 86"/>
                <a:gd name="T11" fmla="*/ 81 h 161"/>
              </a:gdLst>
              <a:ahLst/>
              <a:cxnLst>
                <a:cxn ang="0">
                  <a:pos x="T0" y="T1"/>
                </a:cxn>
                <a:cxn ang="0">
                  <a:pos x="T2" y="T3"/>
                </a:cxn>
                <a:cxn ang="0">
                  <a:pos x="T4" y="T5"/>
                </a:cxn>
                <a:cxn ang="0">
                  <a:pos x="T6" y="T7"/>
                </a:cxn>
                <a:cxn ang="0">
                  <a:pos x="T8" y="T9"/>
                </a:cxn>
                <a:cxn ang="0">
                  <a:pos x="T10" y="T11"/>
                </a:cxn>
              </a:cxnLst>
              <a:rect l="0" t="0" r="r" b="b"/>
              <a:pathLst>
                <a:path w="86" h="161">
                  <a:moveTo>
                    <a:pt x="86" y="81"/>
                  </a:moveTo>
                  <a:cubicBezTo>
                    <a:pt x="6" y="0"/>
                    <a:pt x="6" y="0"/>
                    <a:pt x="6" y="0"/>
                  </a:cubicBezTo>
                  <a:cubicBezTo>
                    <a:pt x="3" y="1"/>
                    <a:pt x="0" y="4"/>
                    <a:pt x="0" y="10"/>
                  </a:cubicBezTo>
                  <a:cubicBezTo>
                    <a:pt x="0" y="19"/>
                    <a:pt x="0" y="144"/>
                    <a:pt x="0" y="152"/>
                  </a:cubicBezTo>
                  <a:cubicBezTo>
                    <a:pt x="0" y="157"/>
                    <a:pt x="2" y="161"/>
                    <a:pt x="6" y="161"/>
                  </a:cubicBezTo>
                  <a:lnTo>
                    <a:pt x="86" y="81"/>
                  </a:lnTo>
                  <a:close/>
                </a:path>
              </a:pathLst>
            </a:custGeom>
            <a:solidFill>
              <a:srgbClr val="34988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3" name="Oval 1110"/>
            <p:cNvSpPr>
              <a:spLocks noChangeArrowheads="1"/>
            </p:cNvSpPr>
            <p:nvPr/>
          </p:nvSpPr>
          <p:spPr bwMode="auto">
            <a:xfrm>
              <a:off x="7345991" y="6314628"/>
              <a:ext cx="99814" cy="100543"/>
            </a:xfrm>
            <a:prstGeom prst="ellipse">
              <a:avLst/>
            </a:pr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4" name="Freeform 1111"/>
            <p:cNvSpPr>
              <a:spLocks noEditPoints="1"/>
            </p:cNvSpPr>
            <p:nvPr/>
          </p:nvSpPr>
          <p:spPr bwMode="auto">
            <a:xfrm>
              <a:off x="7329598" y="6298964"/>
              <a:ext cx="132600" cy="132600"/>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77 w 154"/>
                <a:gd name="T11" fmla="*/ 139 h 154"/>
                <a:gd name="T12" fmla="*/ 15 w 154"/>
                <a:gd name="T13" fmla="*/ 77 h 154"/>
                <a:gd name="T14" fmla="*/ 77 w 154"/>
                <a:gd name="T15" fmla="*/ 14 h 154"/>
                <a:gd name="T16" fmla="*/ 139 w 154"/>
                <a:gd name="T17" fmla="*/ 77 h 154"/>
                <a:gd name="T18" fmla="*/ 77 w 154"/>
                <a:gd name="T19" fmla="*/ 13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154">
                  <a:moveTo>
                    <a:pt x="77" y="0"/>
                  </a:moveTo>
                  <a:cubicBezTo>
                    <a:pt x="34" y="0"/>
                    <a:pt x="0" y="34"/>
                    <a:pt x="0" y="77"/>
                  </a:cubicBezTo>
                  <a:cubicBezTo>
                    <a:pt x="0" y="119"/>
                    <a:pt x="34" y="154"/>
                    <a:pt x="77" y="154"/>
                  </a:cubicBezTo>
                  <a:cubicBezTo>
                    <a:pt x="119" y="154"/>
                    <a:pt x="154" y="119"/>
                    <a:pt x="154" y="77"/>
                  </a:cubicBezTo>
                  <a:cubicBezTo>
                    <a:pt x="154" y="34"/>
                    <a:pt x="119" y="0"/>
                    <a:pt x="77" y="0"/>
                  </a:cubicBezTo>
                  <a:close/>
                  <a:moveTo>
                    <a:pt x="77" y="139"/>
                  </a:moveTo>
                  <a:cubicBezTo>
                    <a:pt x="43" y="139"/>
                    <a:pt x="15" y="111"/>
                    <a:pt x="15" y="77"/>
                  </a:cubicBezTo>
                  <a:cubicBezTo>
                    <a:pt x="15" y="42"/>
                    <a:pt x="43" y="14"/>
                    <a:pt x="77" y="14"/>
                  </a:cubicBezTo>
                  <a:cubicBezTo>
                    <a:pt x="111" y="14"/>
                    <a:pt x="139" y="42"/>
                    <a:pt x="139" y="77"/>
                  </a:cubicBezTo>
                  <a:cubicBezTo>
                    <a:pt x="139" y="111"/>
                    <a:pt x="111" y="139"/>
                    <a:pt x="77" y="13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5" name="Freeform 1112"/>
            <p:cNvSpPr/>
            <p:nvPr/>
          </p:nvSpPr>
          <p:spPr bwMode="auto">
            <a:xfrm>
              <a:off x="7303734" y="6307707"/>
              <a:ext cx="16393" cy="115114"/>
            </a:xfrm>
            <a:custGeom>
              <a:avLst/>
              <a:gdLst>
                <a:gd name="T0" fmla="*/ 15 w 19"/>
                <a:gd name="T1" fmla="*/ 44 h 134"/>
                <a:gd name="T2" fmla="*/ 19 w 19"/>
                <a:gd name="T3" fmla="*/ 26 h 134"/>
                <a:gd name="T4" fmla="*/ 17 w 19"/>
                <a:gd name="T5" fmla="*/ 2 h 134"/>
                <a:gd name="T6" fmla="*/ 16 w 19"/>
                <a:gd name="T7" fmla="*/ 0 h 134"/>
                <a:gd name="T8" fmla="*/ 15 w 19"/>
                <a:gd name="T9" fmla="*/ 2 h 134"/>
                <a:gd name="T10" fmla="*/ 15 w 19"/>
                <a:gd name="T11" fmla="*/ 21 h 134"/>
                <a:gd name="T12" fmla="*/ 15 w 19"/>
                <a:gd name="T13" fmla="*/ 24 h 134"/>
                <a:gd name="T14" fmla="*/ 15 w 19"/>
                <a:gd name="T15" fmla="*/ 24 h 134"/>
                <a:gd name="T16" fmla="*/ 14 w 19"/>
                <a:gd name="T17" fmla="*/ 25 h 134"/>
                <a:gd name="T18" fmla="*/ 13 w 19"/>
                <a:gd name="T19" fmla="*/ 24 h 134"/>
                <a:gd name="T20" fmla="*/ 13 w 19"/>
                <a:gd name="T21" fmla="*/ 24 h 134"/>
                <a:gd name="T22" fmla="*/ 13 w 19"/>
                <a:gd name="T23" fmla="*/ 21 h 134"/>
                <a:gd name="T24" fmla="*/ 13 w 19"/>
                <a:gd name="T25" fmla="*/ 2 h 134"/>
                <a:gd name="T26" fmla="*/ 12 w 19"/>
                <a:gd name="T27" fmla="*/ 0 h 134"/>
                <a:gd name="T28" fmla="*/ 11 w 19"/>
                <a:gd name="T29" fmla="*/ 2 h 134"/>
                <a:gd name="T30" fmla="*/ 11 w 19"/>
                <a:gd name="T31" fmla="*/ 21 h 134"/>
                <a:gd name="T32" fmla="*/ 11 w 19"/>
                <a:gd name="T33" fmla="*/ 24 h 134"/>
                <a:gd name="T34" fmla="*/ 10 w 19"/>
                <a:gd name="T35" fmla="*/ 24 h 134"/>
                <a:gd name="T36" fmla="*/ 10 w 19"/>
                <a:gd name="T37" fmla="*/ 25 h 134"/>
                <a:gd name="T38" fmla="*/ 10 w 19"/>
                <a:gd name="T39" fmla="*/ 25 h 134"/>
                <a:gd name="T40" fmla="*/ 10 w 19"/>
                <a:gd name="T41" fmla="*/ 25 h 134"/>
                <a:gd name="T42" fmla="*/ 9 w 19"/>
                <a:gd name="T43" fmla="*/ 24 h 134"/>
                <a:gd name="T44" fmla="*/ 9 w 19"/>
                <a:gd name="T45" fmla="*/ 24 h 134"/>
                <a:gd name="T46" fmla="*/ 9 w 19"/>
                <a:gd name="T47" fmla="*/ 21 h 134"/>
                <a:gd name="T48" fmla="*/ 9 w 19"/>
                <a:gd name="T49" fmla="*/ 2 h 134"/>
                <a:gd name="T50" fmla="*/ 8 w 19"/>
                <a:gd name="T51" fmla="*/ 0 h 134"/>
                <a:gd name="T52" fmla="*/ 6 w 19"/>
                <a:gd name="T53" fmla="*/ 2 h 134"/>
                <a:gd name="T54" fmla="*/ 6 w 19"/>
                <a:gd name="T55" fmla="*/ 21 h 134"/>
                <a:gd name="T56" fmla="*/ 6 w 19"/>
                <a:gd name="T57" fmla="*/ 24 h 134"/>
                <a:gd name="T58" fmla="*/ 6 w 19"/>
                <a:gd name="T59" fmla="*/ 24 h 134"/>
                <a:gd name="T60" fmla="*/ 5 w 19"/>
                <a:gd name="T61" fmla="*/ 25 h 134"/>
                <a:gd name="T62" fmla="*/ 5 w 19"/>
                <a:gd name="T63" fmla="*/ 24 h 134"/>
                <a:gd name="T64" fmla="*/ 4 w 19"/>
                <a:gd name="T65" fmla="*/ 24 h 134"/>
                <a:gd name="T66" fmla="*/ 4 w 19"/>
                <a:gd name="T67" fmla="*/ 21 h 134"/>
                <a:gd name="T68" fmla="*/ 4 w 19"/>
                <a:gd name="T69" fmla="*/ 2 h 134"/>
                <a:gd name="T70" fmla="*/ 4 w 19"/>
                <a:gd name="T71" fmla="*/ 0 h 134"/>
                <a:gd name="T72" fmla="*/ 2 w 19"/>
                <a:gd name="T73" fmla="*/ 2 h 134"/>
                <a:gd name="T74" fmla="*/ 0 w 19"/>
                <a:gd name="T75" fmla="*/ 26 h 134"/>
                <a:gd name="T76" fmla="*/ 5 w 19"/>
                <a:gd name="T77" fmla="*/ 44 h 134"/>
                <a:gd name="T78" fmla="*/ 2 w 19"/>
                <a:gd name="T79" fmla="*/ 121 h 134"/>
                <a:gd name="T80" fmla="*/ 10 w 19"/>
                <a:gd name="T81" fmla="*/ 134 h 134"/>
                <a:gd name="T82" fmla="*/ 10 w 19"/>
                <a:gd name="T83" fmla="*/ 134 h 134"/>
                <a:gd name="T84" fmla="*/ 10 w 19"/>
                <a:gd name="T85" fmla="*/ 134 h 134"/>
                <a:gd name="T86" fmla="*/ 17 w 19"/>
                <a:gd name="T87" fmla="*/ 121 h 134"/>
                <a:gd name="T88" fmla="*/ 15 w 19"/>
                <a:gd name="T89" fmla="*/ 4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 h="134">
                  <a:moveTo>
                    <a:pt x="15" y="44"/>
                  </a:moveTo>
                  <a:cubicBezTo>
                    <a:pt x="18" y="40"/>
                    <a:pt x="19" y="32"/>
                    <a:pt x="19" y="26"/>
                  </a:cubicBezTo>
                  <a:cubicBezTo>
                    <a:pt x="19" y="18"/>
                    <a:pt x="17" y="2"/>
                    <a:pt x="17" y="2"/>
                  </a:cubicBezTo>
                  <a:cubicBezTo>
                    <a:pt x="17" y="1"/>
                    <a:pt x="16" y="0"/>
                    <a:pt x="16" y="0"/>
                  </a:cubicBezTo>
                  <a:cubicBezTo>
                    <a:pt x="15" y="0"/>
                    <a:pt x="15" y="1"/>
                    <a:pt x="15" y="2"/>
                  </a:cubicBezTo>
                  <a:cubicBezTo>
                    <a:pt x="15" y="21"/>
                    <a:pt x="15" y="21"/>
                    <a:pt x="15" y="21"/>
                  </a:cubicBezTo>
                  <a:cubicBezTo>
                    <a:pt x="15" y="24"/>
                    <a:pt x="15" y="24"/>
                    <a:pt x="15" y="24"/>
                  </a:cubicBezTo>
                  <a:cubicBezTo>
                    <a:pt x="15" y="24"/>
                    <a:pt x="15" y="24"/>
                    <a:pt x="15" y="24"/>
                  </a:cubicBezTo>
                  <a:cubicBezTo>
                    <a:pt x="14" y="25"/>
                    <a:pt x="14" y="25"/>
                    <a:pt x="14" y="25"/>
                  </a:cubicBezTo>
                  <a:cubicBezTo>
                    <a:pt x="13" y="24"/>
                    <a:pt x="13" y="24"/>
                    <a:pt x="13" y="24"/>
                  </a:cubicBezTo>
                  <a:cubicBezTo>
                    <a:pt x="13" y="24"/>
                    <a:pt x="13" y="24"/>
                    <a:pt x="13" y="24"/>
                  </a:cubicBezTo>
                  <a:cubicBezTo>
                    <a:pt x="13" y="21"/>
                    <a:pt x="13" y="21"/>
                    <a:pt x="13" y="21"/>
                  </a:cubicBezTo>
                  <a:cubicBezTo>
                    <a:pt x="13" y="2"/>
                    <a:pt x="13" y="2"/>
                    <a:pt x="13" y="2"/>
                  </a:cubicBezTo>
                  <a:cubicBezTo>
                    <a:pt x="13" y="1"/>
                    <a:pt x="12" y="0"/>
                    <a:pt x="12" y="0"/>
                  </a:cubicBezTo>
                  <a:cubicBezTo>
                    <a:pt x="11" y="0"/>
                    <a:pt x="11" y="1"/>
                    <a:pt x="11" y="2"/>
                  </a:cubicBezTo>
                  <a:cubicBezTo>
                    <a:pt x="11" y="21"/>
                    <a:pt x="11" y="21"/>
                    <a:pt x="11" y="21"/>
                  </a:cubicBezTo>
                  <a:cubicBezTo>
                    <a:pt x="11" y="24"/>
                    <a:pt x="11" y="24"/>
                    <a:pt x="11" y="24"/>
                  </a:cubicBezTo>
                  <a:cubicBezTo>
                    <a:pt x="10" y="24"/>
                    <a:pt x="10" y="24"/>
                    <a:pt x="10" y="24"/>
                  </a:cubicBezTo>
                  <a:cubicBezTo>
                    <a:pt x="10" y="25"/>
                    <a:pt x="10" y="25"/>
                    <a:pt x="10" y="25"/>
                  </a:cubicBezTo>
                  <a:cubicBezTo>
                    <a:pt x="10" y="25"/>
                    <a:pt x="10" y="25"/>
                    <a:pt x="10" y="25"/>
                  </a:cubicBezTo>
                  <a:cubicBezTo>
                    <a:pt x="10" y="25"/>
                    <a:pt x="10" y="25"/>
                    <a:pt x="10" y="25"/>
                  </a:cubicBezTo>
                  <a:cubicBezTo>
                    <a:pt x="9" y="24"/>
                    <a:pt x="9" y="24"/>
                    <a:pt x="9" y="24"/>
                  </a:cubicBezTo>
                  <a:cubicBezTo>
                    <a:pt x="9" y="24"/>
                    <a:pt x="9" y="24"/>
                    <a:pt x="9" y="24"/>
                  </a:cubicBezTo>
                  <a:cubicBezTo>
                    <a:pt x="9" y="21"/>
                    <a:pt x="9" y="21"/>
                    <a:pt x="9" y="21"/>
                  </a:cubicBezTo>
                  <a:cubicBezTo>
                    <a:pt x="9" y="2"/>
                    <a:pt x="9" y="2"/>
                    <a:pt x="9" y="2"/>
                  </a:cubicBezTo>
                  <a:cubicBezTo>
                    <a:pt x="9" y="1"/>
                    <a:pt x="8" y="0"/>
                    <a:pt x="8" y="0"/>
                  </a:cubicBezTo>
                  <a:cubicBezTo>
                    <a:pt x="7" y="0"/>
                    <a:pt x="6" y="1"/>
                    <a:pt x="6" y="2"/>
                  </a:cubicBezTo>
                  <a:cubicBezTo>
                    <a:pt x="6" y="21"/>
                    <a:pt x="6" y="21"/>
                    <a:pt x="6" y="21"/>
                  </a:cubicBezTo>
                  <a:cubicBezTo>
                    <a:pt x="6" y="24"/>
                    <a:pt x="6" y="24"/>
                    <a:pt x="6" y="24"/>
                  </a:cubicBezTo>
                  <a:cubicBezTo>
                    <a:pt x="6" y="24"/>
                    <a:pt x="6" y="24"/>
                    <a:pt x="6" y="24"/>
                  </a:cubicBezTo>
                  <a:cubicBezTo>
                    <a:pt x="5" y="25"/>
                    <a:pt x="5" y="25"/>
                    <a:pt x="5" y="25"/>
                  </a:cubicBezTo>
                  <a:cubicBezTo>
                    <a:pt x="5" y="24"/>
                    <a:pt x="5" y="24"/>
                    <a:pt x="5" y="24"/>
                  </a:cubicBezTo>
                  <a:cubicBezTo>
                    <a:pt x="4" y="24"/>
                    <a:pt x="4" y="24"/>
                    <a:pt x="4" y="24"/>
                  </a:cubicBezTo>
                  <a:cubicBezTo>
                    <a:pt x="4" y="21"/>
                    <a:pt x="4" y="21"/>
                    <a:pt x="4" y="21"/>
                  </a:cubicBezTo>
                  <a:cubicBezTo>
                    <a:pt x="4" y="2"/>
                    <a:pt x="4" y="2"/>
                    <a:pt x="4" y="2"/>
                  </a:cubicBezTo>
                  <a:cubicBezTo>
                    <a:pt x="4" y="1"/>
                    <a:pt x="4" y="0"/>
                    <a:pt x="4" y="0"/>
                  </a:cubicBezTo>
                  <a:cubicBezTo>
                    <a:pt x="3" y="0"/>
                    <a:pt x="3" y="1"/>
                    <a:pt x="2" y="2"/>
                  </a:cubicBezTo>
                  <a:cubicBezTo>
                    <a:pt x="2" y="2"/>
                    <a:pt x="1" y="18"/>
                    <a:pt x="0" y="26"/>
                  </a:cubicBezTo>
                  <a:cubicBezTo>
                    <a:pt x="0" y="32"/>
                    <a:pt x="1" y="40"/>
                    <a:pt x="5" y="44"/>
                  </a:cubicBezTo>
                  <a:cubicBezTo>
                    <a:pt x="11" y="52"/>
                    <a:pt x="2" y="113"/>
                    <a:pt x="2" y="121"/>
                  </a:cubicBezTo>
                  <a:cubicBezTo>
                    <a:pt x="2" y="128"/>
                    <a:pt x="5" y="134"/>
                    <a:pt x="10" y="134"/>
                  </a:cubicBezTo>
                  <a:cubicBezTo>
                    <a:pt x="10" y="134"/>
                    <a:pt x="10" y="134"/>
                    <a:pt x="10" y="134"/>
                  </a:cubicBezTo>
                  <a:cubicBezTo>
                    <a:pt x="10" y="134"/>
                    <a:pt x="10" y="134"/>
                    <a:pt x="10" y="134"/>
                  </a:cubicBezTo>
                  <a:cubicBezTo>
                    <a:pt x="14" y="134"/>
                    <a:pt x="17" y="128"/>
                    <a:pt x="17" y="121"/>
                  </a:cubicBezTo>
                  <a:cubicBezTo>
                    <a:pt x="17" y="113"/>
                    <a:pt x="9" y="52"/>
                    <a:pt x="15" y="4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6" name="Freeform 1113"/>
            <p:cNvSpPr/>
            <p:nvPr/>
          </p:nvSpPr>
          <p:spPr bwMode="auto">
            <a:xfrm>
              <a:off x="7472762" y="6291314"/>
              <a:ext cx="17850" cy="131507"/>
            </a:xfrm>
            <a:custGeom>
              <a:avLst/>
              <a:gdLst>
                <a:gd name="T0" fmla="*/ 12 w 21"/>
                <a:gd name="T1" fmla="*/ 86 h 153"/>
                <a:gd name="T2" fmla="*/ 20 w 21"/>
                <a:gd name="T3" fmla="*/ 50 h 153"/>
                <a:gd name="T4" fmla="*/ 2 w 21"/>
                <a:gd name="T5" fmla="*/ 6 h 153"/>
                <a:gd name="T6" fmla="*/ 4 w 21"/>
                <a:gd name="T7" fmla="*/ 51 h 153"/>
                <a:gd name="T8" fmla="*/ 5 w 21"/>
                <a:gd name="T9" fmla="*/ 78 h 153"/>
                <a:gd name="T10" fmla="*/ 5 w 21"/>
                <a:gd name="T11" fmla="*/ 82 h 153"/>
                <a:gd name="T12" fmla="*/ 6 w 21"/>
                <a:gd name="T13" fmla="*/ 87 h 153"/>
                <a:gd name="T14" fmla="*/ 1 w 21"/>
                <a:gd name="T15" fmla="*/ 140 h 153"/>
                <a:gd name="T16" fmla="*/ 9 w 21"/>
                <a:gd name="T17" fmla="*/ 153 h 153"/>
                <a:gd name="T18" fmla="*/ 9 w 21"/>
                <a:gd name="T19" fmla="*/ 153 h 153"/>
                <a:gd name="T20" fmla="*/ 9 w 21"/>
                <a:gd name="T21" fmla="*/ 153 h 153"/>
                <a:gd name="T22" fmla="*/ 17 w 21"/>
                <a:gd name="T23" fmla="*/ 140 h 153"/>
                <a:gd name="T24" fmla="*/ 12 w 21"/>
                <a:gd name="T25" fmla="*/ 8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153">
                  <a:moveTo>
                    <a:pt x="12" y="86"/>
                  </a:moveTo>
                  <a:cubicBezTo>
                    <a:pt x="16" y="79"/>
                    <a:pt x="21" y="69"/>
                    <a:pt x="20" y="50"/>
                  </a:cubicBezTo>
                  <a:cubicBezTo>
                    <a:pt x="18" y="24"/>
                    <a:pt x="5" y="0"/>
                    <a:pt x="2" y="6"/>
                  </a:cubicBezTo>
                  <a:cubicBezTo>
                    <a:pt x="0" y="13"/>
                    <a:pt x="3" y="28"/>
                    <a:pt x="4" y="51"/>
                  </a:cubicBezTo>
                  <a:cubicBezTo>
                    <a:pt x="5" y="63"/>
                    <a:pt x="5" y="70"/>
                    <a:pt x="5" y="78"/>
                  </a:cubicBezTo>
                  <a:cubicBezTo>
                    <a:pt x="5" y="80"/>
                    <a:pt x="5" y="81"/>
                    <a:pt x="5" y="82"/>
                  </a:cubicBezTo>
                  <a:cubicBezTo>
                    <a:pt x="5" y="84"/>
                    <a:pt x="5" y="85"/>
                    <a:pt x="6" y="87"/>
                  </a:cubicBezTo>
                  <a:cubicBezTo>
                    <a:pt x="7" y="106"/>
                    <a:pt x="1" y="133"/>
                    <a:pt x="1" y="140"/>
                  </a:cubicBezTo>
                  <a:cubicBezTo>
                    <a:pt x="1" y="147"/>
                    <a:pt x="5" y="153"/>
                    <a:pt x="9" y="153"/>
                  </a:cubicBezTo>
                  <a:cubicBezTo>
                    <a:pt x="9" y="153"/>
                    <a:pt x="9" y="153"/>
                    <a:pt x="9" y="153"/>
                  </a:cubicBezTo>
                  <a:cubicBezTo>
                    <a:pt x="9" y="153"/>
                    <a:pt x="9" y="153"/>
                    <a:pt x="9" y="153"/>
                  </a:cubicBezTo>
                  <a:cubicBezTo>
                    <a:pt x="13" y="153"/>
                    <a:pt x="17" y="147"/>
                    <a:pt x="17" y="140"/>
                  </a:cubicBezTo>
                  <a:cubicBezTo>
                    <a:pt x="17" y="133"/>
                    <a:pt x="11" y="106"/>
                    <a:pt x="12" y="8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7" name="Freeform 1118"/>
            <p:cNvSpPr>
              <a:spLocks noEditPoints="1"/>
            </p:cNvSpPr>
            <p:nvPr/>
          </p:nvSpPr>
          <p:spPr bwMode="auto">
            <a:xfrm>
              <a:off x="4692543" y="3385417"/>
              <a:ext cx="176678" cy="126771"/>
            </a:xfrm>
            <a:custGeom>
              <a:avLst/>
              <a:gdLst>
                <a:gd name="T0" fmla="*/ 199 w 205"/>
                <a:gd name="T1" fmla="*/ 0 h 147"/>
                <a:gd name="T2" fmla="*/ 7 w 205"/>
                <a:gd name="T3" fmla="*/ 0 h 147"/>
                <a:gd name="T4" fmla="*/ 0 w 205"/>
                <a:gd name="T5" fmla="*/ 7 h 147"/>
                <a:gd name="T6" fmla="*/ 0 w 205"/>
                <a:gd name="T7" fmla="*/ 140 h 147"/>
                <a:gd name="T8" fmla="*/ 7 w 205"/>
                <a:gd name="T9" fmla="*/ 147 h 147"/>
                <a:gd name="T10" fmla="*/ 199 w 205"/>
                <a:gd name="T11" fmla="*/ 147 h 147"/>
                <a:gd name="T12" fmla="*/ 205 w 205"/>
                <a:gd name="T13" fmla="*/ 140 h 147"/>
                <a:gd name="T14" fmla="*/ 205 w 205"/>
                <a:gd name="T15" fmla="*/ 7 h 147"/>
                <a:gd name="T16" fmla="*/ 199 w 205"/>
                <a:gd name="T17" fmla="*/ 0 h 147"/>
                <a:gd name="T18" fmla="*/ 53 w 205"/>
                <a:gd name="T19" fmla="*/ 31 h 147"/>
                <a:gd name="T20" fmla="*/ 72 w 205"/>
                <a:gd name="T21" fmla="*/ 50 h 147"/>
                <a:gd name="T22" fmla="*/ 53 w 205"/>
                <a:gd name="T23" fmla="*/ 69 h 147"/>
                <a:gd name="T24" fmla="*/ 34 w 205"/>
                <a:gd name="T25" fmla="*/ 50 h 147"/>
                <a:gd name="T26" fmla="*/ 53 w 205"/>
                <a:gd name="T27" fmla="*/ 31 h 147"/>
                <a:gd name="T28" fmla="*/ 77 w 205"/>
                <a:gd name="T29" fmla="*/ 115 h 147"/>
                <a:gd name="T30" fmla="*/ 28 w 205"/>
                <a:gd name="T31" fmla="*/ 115 h 147"/>
                <a:gd name="T32" fmla="*/ 25 w 205"/>
                <a:gd name="T33" fmla="*/ 110 h 147"/>
                <a:gd name="T34" fmla="*/ 25 w 205"/>
                <a:gd name="T35" fmla="*/ 108 h 147"/>
                <a:gd name="T36" fmla="*/ 33 w 205"/>
                <a:gd name="T37" fmla="*/ 83 h 147"/>
                <a:gd name="T38" fmla="*/ 47 w 205"/>
                <a:gd name="T39" fmla="*/ 76 h 147"/>
                <a:gd name="T40" fmla="*/ 56 w 205"/>
                <a:gd name="T41" fmla="*/ 76 h 147"/>
                <a:gd name="T42" fmla="*/ 72 w 205"/>
                <a:gd name="T43" fmla="*/ 83 h 147"/>
                <a:gd name="T44" fmla="*/ 81 w 205"/>
                <a:gd name="T45" fmla="*/ 109 h 147"/>
                <a:gd name="T46" fmla="*/ 81 w 205"/>
                <a:gd name="T47" fmla="*/ 110 h 147"/>
                <a:gd name="T48" fmla="*/ 77 w 205"/>
                <a:gd name="T49" fmla="*/ 115 h 147"/>
                <a:gd name="T50" fmla="*/ 179 w 205"/>
                <a:gd name="T51" fmla="*/ 100 h 147"/>
                <a:gd name="T52" fmla="*/ 177 w 205"/>
                <a:gd name="T53" fmla="*/ 103 h 147"/>
                <a:gd name="T54" fmla="*/ 118 w 205"/>
                <a:gd name="T55" fmla="*/ 103 h 147"/>
                <a:gd name="T56" fmla="*/ 116 w 205"/>
                <a:gd name="T57" fmla="*/ 100 h 147"/>
                <a:gd name="T58" fmla="*/ 116 w 205"/>
                <a:gd name="T59" fmla="*/ 97 h 147"/>
                <a:gd name="T60" fmla="*/ 118 w 205"/>
                <a:gd name="T61" fmla="*/ 95 h 147"/>
                <a:gd name="T62" fmla="*/ 177 w 205"/>
                <a:gd name="T63" fmla="*/ 95 h 147"/>
                <a:gd name="T64" fmla="*/ 179 w 205"/>
                <a:gd name="T65" fmla="*/ 97 h 147"/>
                <a:gd name="T66" fmla="*/ 179 w 205"/>
                <a:gd name="T67" fmla="*/ 100 h 147"/>
                <a:gd name="T68" fmla="*/ 179 w 205"/>
                <a:gd name="T69" fmla="*/ 75 h 147"/>
                <a:gd name="T70" fmla="*/ 177 w 205"/>
                <a:gd name="T71" fmla="*/ 77 h 147"/>
                <a:gd name="T72" fmla="*/ 118 w 205"/>
                <a:gd name="T73" fmla="*/ 77 h 147"/>
                <a:gd name="T74" fmla="*/ 116 w 205"/>
                <a:gd name="T75" fmla="*/ 75 h 147"/>
                <a:gd name="T76" fmla="*/ 116 w 205"/>
                <a:gd name="T77" fmla="*/ 72 h 147"/>
                <a:gd name="T78" fmla="*/ 118 w 205"/>
                <a:gd name="T79" fmla="*/ 70 h 147"/>
                <a:gd name="T80" fmla="*/ 177 w 205"/>
                <a:gd name="T81" fmla="*/ 70 h 147"/>
                <a:gd name="T82" fmla="*/ 179 w 205"/>
                <a:gd name="T83" fmla="*/ 72 h 147"/>
                <a:gd name="T84" fmla="*/ 179 w 205"/>
                <a:gd name="T85" fmla="*/ 75 h 147"/>
                <a:gd name="T86" fmla="*/ 179 w 205"/>
                <a:gd name="T87" fmla="*/ 49 h 147"/>
                <a:gd name="T88" fmla="*/ 177 w 205"/>
                <a:gd name="T89" fmla="*/ 51 h 147"/>
                <a:gd name="T90" fmla="*/ 118 w 205"/>
                <a:gd name="T91" fmla="*/ 51 h 147"/>
                <a:gd name="T92" fmla="*/ 116 w 205"/>
                <a:gd name="T93" fmla="*/ 49 h 147"/>
                <a:gd name="T94" fmla="*/ 116 w 205"/>
                <a:gd name="T95" fmla="*/ 46 h 147"/>
                <a:gd name="T96" fmla="*/ 118 w 205"/>
                <a:gd name="T97" fmla="*/ 44 h 147"/>
                <a:gd name="T98" fmla="*/ 177 w 205"/>
                <a:gd name="T99" fmla="*/ 44 h 147"/>
                <a:gd name="T100" fmla="*/ 179 w 205"/>
                <a:gd name="T101" fmla="*/ 46 h 147"/>
                <a:gd name="T102" fmla="*/ 179 w 205"/>
                <a:gd name="T103" fmla="*/ 4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5" h="147">
                  <a:moveTo>
                    <a:pt x="199" y="0"/>
                  </a:moveTo>
                  <a:cubicBezTo>
                    <a:pt x="7" y="0"/>
                    <a:pt x="7" y="0"/>
                    <a:pt x="7" y="0"/>
                  </a:cubicBezTo>
                  <a:cubicBezTo>
                    <a:pt x="3" y="0"/>
                    <a:pt x="0" y="3"/>
                    <a:pt x="0" y="7"/>
                  </a:cubicBezTo>
                  <a:cubicBezTo>
                    <a:pt x="0" y="140"/>
                    <a:pt x="0" y="140"/>
                    <a:pt x="0" y="140"/>
                  </a:cubicBezTo>
                  <a:cubicBezTo>
                    <a:pt x="0" y="144"/>
                    <a:pt x="3" y="147"/>
                    <a:pt x="7" y="147"/>
                  </a:cubicBezTo>
                  <a:cubicBezTo>
                    <a:pt x="199" y="147"/>
                    <a:pt x="199" y="147"/>
                    <a:pt x="199" y="147"/>
                  </a:cubicBezTo>
                  <a:cubicBezTo>
                    <a:pt x="202" y="147"/>
                    <a:pt x="205" y="144"/>
                    <a:pt x="205" y="140"/>
                  </a:cubicBezTo>
                  <a:cubicBezTo>
                    <a:pt x="205" y="7"/>
                    <a:pt x="205" y="7"/>
                    <a:pt x="205" y="7"/>
                  </a:cubicBezTo>
                  <a:cubicBezTo>
                    <a:pt x="205" y="3"/>
                    <a:pt x="202" y="0"/>
                    <a:pt x="199" y="0"/>
                  </a:cubicBezTo>
                  <a:close/>
                  <a:moveTo>
                    <a:pt x="53" y="31"/>
                  </a:moveTo>
                  <a:cubicBezTo>
                    <a:pt x="63" y="31"/>
                    <a:pt x="72" y="40"/>
                    <a:pt x="72" y="50"/>
                  </a:cubicBezTo>
                  <a:cubicBezTo>
                    <a:pt x="72" y="61"/>
                    <a:pt x="63" y="69"/>
                    <a:pt x="53" y="69"/>
                  </a:cubicBezTo>
                  <a:cubicBezTo>
                    <a:pt x="42" y="69"/>
                    <a:pt x="34" y="61"/>
                    <a:pt x="34" y="50"/>
                  </a:cubicBezTo>
                  <a:cubicBezTo>
                    <a:pt x="34" y="40"/>
                    <a:pt x="42" y="31"/>
                    <a:pt x="53" y="31"/>
                  </a:cubicBezTo>
                  <a:close/>
                  <a:moveTo>
                    <a:pt x="77" y="115"/>
                  </a:moveTo>
                  <a:cubicBezTo>
                    <a:pt x="28" y="115"/>
                    <a:pt x="28" y="115"/>
                    <a:pt x="28" y="115"/>
                  </a:cubicBezTo>
                  <a:cubicBezTo>
                    <a:pt x="26" y="115"/>
                    <a:pt x="24" y="113"/>
                    <a:pt x="25" y="110"/>
                  </a:cubicBezTo>
                  <a:cubicBezTo>
                    <a:pt x="25" y="110"/>
                    <a:pt x="25" y="110"/>
                    <a:pt x="25" y="108"/>
                  </a:cubicBezTo>
                  <a:cubicBezTo>
                    <a:pt x="27" y="101"/>
                    <a:pt x="31" y="87"/>
                    <a:pt x="33" y="83"/>
                  </a:cubicBezTo>
                  <a:cubicBezTo>
                    <a:pt x="38" y="76"/>
                    <a:pt x="47" y="76"/>
                    <a:pt x="47" y="76"/>
                  </a:cubicBezTo>
                  <a:cubicBezTo>
                    <a:pt x="56" y="76"/>
                    <a:pt x="56" y="76"/>
                    <a:pt x="56" y="76"/>
                  </a:cubicBezTo>
                  <a:cubicBezTo>
                    <a:pt x="56" y="76"/>
                    <a:pt x="68" y="76"/>
                    <a:pt x="72" y="83"/>
                  </a:cubicBezTo>
                  <a:cubicBezTo>
                    <a:pt x="75" y="87"/>
                    <a:pt x="79" y="103"/>
                    <a:pt x="81" y="109"/>
                  </a:cubicBezTo>
                  <a:cubicBezTo>
                    <a:pt x="81" y="110"/>
                    <a:pt x="81" y="110"/>
                    <a:pt x="81" y="110"/>
                  </a:cubicBezTo>
                  <a:cubicBezTo>
                    <a:pt x="82" y="113"/>
                    <a:pt x="80" y="115"/>
                    <a:pt x="77" y="115"/>
                  </a:cubicBezTo>
                  <a:close/>
                  <a:moveTo>
                    <a:pt x="179" y="100"/>
                  </a:moveTo>
                  <a:cubicBezTo>
                    <a:pt x="179" y="102"/>
                    <a:pt x="178" y="103"/>
                    <a:pt x="177" y="103"/>
                  </a:cubicBezTo>
                  <a:cubicBezTo>
                    <a:pt x="118" y="103"/>
                    <a:pt x="118" y="103"/>
                    <a:pt x="118" y="103"/>
                  </a:cubicBezTo>
                  <a:cubicBezTo>
                    <a:pt x="116" y="103"/>
                    <a:pt x="116" y="102"/>
                    <a:pt x="116" y="100"/>
                  </a:cubicBezTo>
                  <a:cubicBezTo>
                    <a:pt x="116" y="97"/>
                    <a:pt x="116" y="97"/>
                    <a:pt x="116" y="97"/>
                  </a:cubicBezTo>
                  <a:cubicBezTo>
                    <a:pt x="116" y="96"/>
                    <a:pt x="116" y="95"/>
                    <a:pt x="118" y="95"/>
                  </a:cubicBezTo>
                  <a:cubicBezTo>
                    <a:pt x="177" y="95"/>
                    <a:pt x="177" y="95"/>
                    <a:pt x="177" y="95"/>
                  </a:cubicBezTo>
                  <a:cubicBezTo>
                    <a:pt x="178" y="95"/>
                    <a:pt x="179" y="96"/>
                    <a:pt x="179" y="97"/>
                  </a:cubicBezTo>
                  <a:lnTo>
                    <a:pt x="179" y="100"/>
                  </a:lnTo>
                  <a:close/>
                  <a:moveTo>
                    <a:pt x="179" y="75"/>
                  </a:moveTo>
                  <a:cubicBezTo>
                    <a:pt x="179" y="76"/>
                    <a:pt x="178" y="77"/>
                    <a:pt x="177" y="77"/>
                  </a:cubicBezTo>
                  <a:cubicBezTo>
                    <a:pt x="118" y="77"/>
                    <a:pt x="118" y="77"/>
                    <a:pt x="118" y="77"/>
                  </a:cubicBezTo>
                  <a:cubicBezTo>
                    <a:pt x="116" y="77"/>
                    <a:pt x="116" y="76"/>
                    <a:pt x="116" y="75"/>
                  </a:cubicBezTo>
                  <a:cubicBezTo>
                    <a:pt x="116" y="72"/>
                    <a:pt x="116" y="72"/>
                    <a:pt x="116" y="72"/>
                  </a:cubicBezTo>
                  <a:cubicBezTo>
                    <a:pt x="116" y="71"/>
                    <a:pt x="116" y="70"/>
                    <a:pt x="118" y="70"/>
                  </a:cubicBezTo>
                  <a:cubicBezTo>
                    <a:pt x="177" y="70"/>
                    <a:pt x="177" y="70"/>
                    <a:pt x="177" y="70"/>
                  </a:cubicBezTo>
                  <a:cubicBezTo>
                    <a:pt x="178" y="70"/>
                    <a:pt x="179" y="71"/>
                    <a:pt x="179" y="72"/>
                  </a:cubicBezTo>
                  <a:lnTo>
                    <a:pt x="179" y="75"/>
                  </a:lnTo>
                  <a:close/>
                  <a:moveTo>
                    <a:pt x="179" y="49"/>
                  </a:moveTo>
                  <a:cubicBezTo>
                    <a:pt x="179" y="50"/>
                    <a:pt x="178" y="51"/>
                    <a:pt x="177" y="51"/>
                  </a:cubicBezTo>
                  <a:cubicBezTo>
                    <a:pt x="118" y="51"/>
                    <a:pt x="118" y="51"/>
                    <a:pt x="118" y="51"/>
                  </a:cubicBezTo>
                  <a:cubicBezTo>
                    <a:pt x="116" y="51"/>
                    <a:pt x="116" y="50"/>
                    <a:pt x="116" y="49"/>
                  </a:cubicBezTo>
                  <a:cubicBezTo>
                    <a:pt x="116" y="46"/>
                    <a:pt x="116" y="46"/>
                    <a:pt x="116" y="46"/>
                  </a:cubicBezTo>
                  <a:cubicBezTo>
                    <a:pt x="116" y="45"/>
                    <a:pt x="116" y="44"/>
                    <a:pt x="118" y="44"/>
                  </a:cubicBezTo>
                  <a:cubicBezTo>
                    <a:pt x="177" y="44"/>
                    <a:pt x="177" y="44"/>
                    <a:pt x="177" y="44"/>
                  </a:cubicBezTo>
                  <a:cubicBezTo>
                    <a:pt x="178" y="44"/>
                    <a:pt x="179" y="45"/>
                    <a:pt x="179" y="46"/>
                  </a:cubicBezTo>
                  <a:lnTo>
                    <a:pt x="179" y="49"/>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08" name="Freeform 1119"/>
            <p:cNvSpPr>
              <a:spLocks noEditPoints="1"/>
            </p:cNvSpPr>
            <p:nvPr/>
          </p:nvSpPr>
          <p:spPr bwMode="auto">
            <a:xfrm>
              <a:off x="6766415" y="3380317"/>
              <a:ext cx="140250" cy="154821"/>
            </a:xfrm>
            <a:custGeom>
              <a:avLst/>
              <a:gdLst>
                <a:gd name="T0" fmla="*/ 97 w 163"/>
                <a:gd name="T1" fmla="*/ 0 h 180"/>
                <a:gd name="T2" fmla="*/ 103 w 163"/>
                <a:gd name="T3" fmla="*/ 5 h 180"/>
                <a:gd name="T4" fmla="*/ 97 w 163"/>
                <a:gd name="T5" fmla="*/ 32 h 180"/>
                <a:gd name="T6" fmla="*/ 129 w 163"/>
                <a:gd name="T7" fmla="*/ 32 h 180"/>
                <a:gd name="T8" fmla="*/ 135 w 163"/>
                <a:gd name="T9" fmla="*/ 27 h 180"/>
                <a:gd name="T10" fmla="*/ 129 w 163"/>
                <a:gd name="T11" fmla="*/ 0 h 180"/>
                <a:gd name="T12" fmla="*/ 124 w 163"/>
                <a:gd name="T13" fmla="*/ 27 h 180"/>
                <a:gd name="T14" fmla="*/ 32 w 163"/>
                <a:gd name="T15" fmla="*/ 32 h 180"/>
                <a:gd name="T16" fmla="*/ 39 w 163"/>
                <a:gd name="T17" fmla="*/ 5 h 180"/>
                <a:gd name="T18" fmla="*/ 33 w 163"/>
                <a:gd name="T19" fmla="*/ 0 h 180"/>
                <a:gd name="T20" fmla="*/ 33 w 163"/>
                <a:gd name="T21" fmla="*/ 32 h 180"/>
                <a:gd name="T22" fmla="*/ 65 w 163"/>
                <a:gd name="T23" fmla="*/ 32 h 180"/>
                <a:gd name="T24" fmla="*/ 65 w 163"/>
                <a:gd name="T25" fmla="*/ 0 h 180"/>
                <a:gd name="T26" fmla="*/ 60 w 163"/>
                <a:gd name="T27" fmla="*/ 5 h 180"/>
                <a:gd name="T28" fmla="*/ 163 w 163"/>
                <a:gd name="T29" fmla="*/ 106 h 180"/>
                <a:gd name="T30" fmla="*/ 155 w 163"/>
                <a:gd name="T31" fmla="*/ 172 h 180"/>
                <a:gd name="T32" fmla="*/ 98 w 163"/>
                <a:gd name="T33" fmla="*/ 180 h 180"/>
                <a:gd name="T34" fmla="*/ 97 w 163"/>
                <a:gd name="T35" fmla="*/ 180 h 180"/>
                <a:gd name="T36" fmla="*/ 0 w 163"/>
                <a:gd name="T37" fmla="*/ 154 h 180"/>
                <a:gd name="T38" fmla="*/ 98 w 163"/>
                <a:gd name="T39" fmla="*/ 178 h 180"/>
                <a:gd name="T40" fmla="*/ 160 w 163"/>
                <a:gd name="T41" fmla="*/ 108 h 180"/>
                <a:gd name="T42" fmla="*/ 115 w 163"/>
                <a:gd name="T43" fmla="*/ 141 h 180"/>
                <a:gd name="T44" fmla="*/ 26 w 163"/>
                <a:gd name="T45" fmla="*/ 11 h 180"/>
                <a:gd name="T46" fmla="*/ 24 w 163"/>
                <a:gd name="T47" fmla="*/ 28 h 180"/>
                <a:gd name="T48" fmla="*/ 41 w 163"/>
                <a:gd name="T49" fmla="*/ 23 h 180"/>
                <a:gd name="T50" fmla="*/ 58 w 163"/>
                <a:gd name="T51" fmla="*/ 23 h 180"/>
                <a:gd name="T52" fmla="*/ 75 w 163"/>
                <a:gd name="T53" fmla="*/ 28 h 180"/>
                <a:gd name="T54" fmla="*/ 90 w 163"/>
                <a:gd name="T55" fmla="*/ 11 h 180"/>
                <a:gd name="T56" fmla="*/ 97 w 163"/>
                <a:gd name="T57" fmla="*/ 38 h 180"/>
                <a:gd name="T58" fmla="*/ 105 w 163"/>
                <a:gd name="T59" fmla="*/ 11 h 180"/>
                <a:gd name="T60" fmla="*/ 120 w 163"/>
                <a:gd name="T61" fmla="*/ 28 h 180"/>
                <a:gd name="T62" fmla="*/ 137 w 163"/>
                <a:gd name="T63" fmla="*/ 23 h 180"/>
                <a:gd name="T64" fmla="*/ 163 w 163"/>
                <a:gd name="T65" fmla="*/ 106 h 180"/>
                <a:gd name="T66" fmla="*/ 91 w 163"/>
                <a:gd name="T67" fmla="*/ 93 h 180"/>
                <a:gd name="T68" fmla="*/ 81 w 163"/>
                <a:gd name="T69" fmla="*/ 61 h 180"/>
                <a:gd name="T70" fmla="*/ 60 w 163"/>
                <a:gd name="T71" fmla="*/ 79 h 180"/>
                <a:gd name="T72" fmla="*/ 80 w 163"/>
                <a:gd name="T73" fmla="*/ 72 h 180"/>
                <a:gd name="T74" fmla="*/ 85 w 163"/>
                <a:gd name="T75" fmla="*/ 86 h 180"/>
                <a:gd name="T76" fmla="*/ 81 w 163"/>
                <a:gd name="T77" fmla="*/ 97 h 180"/>
                <a:gd name="T78" fmla="*/ 88 w 163"/>
                <a:gd name="T79" fmla="*/ 116 h 180"/>
                <a:gd name="T80" fmla="*/ 71 w 163"/>
                <a:gd name="T81" fmla="*/ 109 h 180"/>
                <a:gd name="T82" fmla="*/ 81 w 163"/>
                <a:gd name="T83" fmla="*/ 130 h 180"/>
                <a:gd name="T84" fmla="*/ 161 w 163"/>
                <a:gd name="T85" fmla="*/ 154 h 180"/>
                <a:gd name="T86" fmla="*/ 122 w 163"/>
                <a:gd name="T87" fmla="*/ 157 h 180"/>
                <a:gd name="T88" fmla="*/ 136 w 163"/>
                <a:gd name="T8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3" h="180">
                  <a:moveTo>
                    <a:pt x="92" y="27"/>
                  </a:moveTo>
                  <a:cubicBezTo>
                    <a:pt x="92" y="5"/>
                    <a:pt x="92" y="5"/>
                    <a:pt x="92" y="5"/>
                  </a:cubicBezTo>
                  <a:cubicBezTo>
                    <a:pt x="92" y="2"/>
                    <a:pt x="94" y="1"/>
                    <a:pt x="97" y="0"/>
                  </a:cubicBezTo>
                  <a:cubicBezTo>
                    <a:pt x="97" y="0"/>
                    <a:pt x="97" y="0"/>
                    <a:pt x="97" y="0"/>
                  </a:cubicBezTo>
                  <a:cubicBezTo>
                    <a:pt x="97" y="0"/>
                    <a:pt x="97" y="0"/>
                    <a:pt x="97" y="0"/>
                  </a:cubicBezTo>
                  <a:cubicBezTo>
                    <a:pt x="100" y="0"/>
                    <a:pt x="103" y="2"/>
                    <a:pt x="103" y="5"/>
                  </a:cubicBezTo>
                  <a:cubicBezTo>
                    <a:pt x="103" y="27"/>
                    <a:pt x="103" y="27"/>
                    <a:pt x="103" y="27"/>
                  </a:cubicBezTo>
                  <a:cubicBezTo>
                    <a:pt x="103" y="30"/>
                    <a:pt x="100" y="32"/>
                    <a:pt x="97" y="32"/>
                  </a:cubicBezTo>
                  <a:cubicBezTo>
                    <a:pt x="97" y="32"/>
                    <a:pt x="97" y="32"/>
                    <a:pt x="97" y="32"/>
                  </a:cubicBezTo>
                  <a:cubicBezTo>
                    <a:pt x="97" y="32"/>
                    <a:pt x="97" y="32"/>
                    <a:pt x="97" y="32"/>
                  </a:cubicBezTo>
                  <a:cubicBezTo>
                    <a:pt x="94" y="32"/>
                    <a:pt x="92" y="30"/>
                    <a:pt x="92" y="27"/>
                  </a:cubicBezTo>
                  <a:close/>
                  <a:moveTo>
                    <a:pt x="129" y="32"/>
                  </a:moveTo>
                  <a:cubicBezTo>
                    <a:pt x="129" y="32"/>
                    <a:pt x="129" y="32"/>
                    <a:pt x="129" y="32"/>
                  </a:cubicBezTo>
                  <a:cubicBezTo>
                    <a:pt x="129" y="32"/>
                    <a:pt x="129" y="32"/>
                    <a:pt x="129" y="32"/>
                  </a:cubicBezTo>
                  <a:cubicBezTo>
                    <a:pt x="132" y="32"/>
                    <a:pt x="135" y="30"/>
                    <a:pt x="135" y="27"/>
                  </a:cubicBezTo>
                  <a:cubicBezTo>
                    <a:pt x="135" y="5"/>
                    <a:pt x="135" y="5"/>
                    <a:pt x="135" y="5"/>
                  </a:cubicBezTo>
                  <a:cubicBezTo>
                    <a:pt x="135" y="2"/>
                    <a:pt x="132" y="0"/>
                    <a:pt x="129" y="0"/>
                  </a:cubicBezTo>
                  <a:cubicBezTo>
                    <a:pt x="129" y="0"/>
                    <a:pt x="129" y="0"/>
                    <a:pt x="129" y="0"/>
                  </a:cubicBezTo>
                  <a:cubicBezTo>
                    <a:pt x="129" y="0"/>
                    <a:pt x="129" y="0"/>
                    <a:pt x="129" y="0"/>
                  </a:cubicBezTo>
                  <a:cubicBezTo>
                    <a:pt x="126" y="1"/>
                    <a:pt x="124" y="2"/>
                    <a:pt x="124" y="5"/>
                  </a:cubicBezTo>
                  <a:cubicBezTo>
                    <a:pt x="124" y="27"/>
                    <a:pt x="124" y="27"/>
                    <a:pt x="124" y="27"/>
                  </a:cubicBezTo>
                  <a:cubicBezTo>
                    <a:pt x="124" y="30"/>
                    <a:pt x="126" y="32"/>
                    <a:pt x="129" y="32"/>
                  </a:cubicBezTo>
                  <a:close/>
                  <a:moveTo>
                    <a:pt x="33" y="32"/>
                  </a:moveTo>
                  <a:cubicBezTo>
                    <a:pt x="32" y="32"/>
                    <a:pt x="32" y="32"/>
                    <a:pt x="32" y="32"/>
                  </a:cubicBezTo>
                  <a:cubicBezTo>
                    <a:pt x="33" y="32"/>
                    <a:pt x="33" y="32"/>
                    <a:pt x="33" y="32"/>
                  </a:cubicBezTo>
                  <a:cubicBezTo>
                    <a:pt x="36" y="32"/>
                    <a:pt x="39" y="30"/>
                    <a:pt x="39" y="27"/>
                  </a:cubicBezTo>
                  <a:cubicBezTo>
                    <a:pt x="39" y="5"/>
                    <a:pt x="39" y="5"/>
                    <a:pt x="39" y="5"/>
                  </a:cubicBezTo>
                  <a:cubicBezTo>
                    <a:pt x="39" y="2"/>
                    <a:pt x="36" y="0"/>
                    <a:pt x="33" y="0"/>
                  </a:cubicBezTo>
                  <a:cubicBezTo>
                    <a:pt x="33" y="0"/>
                    <a:pt x="33" y="0"/>
                    <a:pt x="33" y="0"/>
                  </a:cubicBezTo>
                  <a:cubicBezTo>
                    <a:pt x="33" y="0"/>
                    <a:pt x="33" y="0"/>
                    <a:pt x="33" y="0"/>
                  </a:cubicBezTo>
                  <a:cubicBezTo>
                    <a:pt x="30" y="1"/>
                    <a:pt x="28" y="2"/>
                    <a:pt x="28" y="5"/>
                  </a:cubicBezTo>
                  <a:cubicBezTo>
                    <a:pt x="28" y="27"/>
                    <a:pt x="28" y="27"/>
                    <a:pt x="28" y="27"/>
                  </a:cubicBezTo>
                  <a:cubicBezTo>
                    <a:pt x="28" y="30"/>
                    <a:pt x="30" y="32"/>
                    <a:pt x="33" y="32"/>
                  </a:cubicBezTo>
                  <a:close/>
                  <a:moveTo>
                    <a:pt x="65" y="32"/>
                  </a:moveTo>
                  <a:cubicBezTo>
                    <a:pt x="65" y="32"/>
                    <a:pt x="65" y="32"/>
                    <a:pt x="65" y="32"/>
                  </a:cubicBezTo>
                  <a:cubicBezTo>
                    <a:pt x="65" y="32"/>
                    <a:pt x="65" y="32"/>
                    <a:pt x="65" y="32"/>
                  </a:cubicBezTo>
                  <a:cubicBezTo>
                    <a:pt x="68" y="32"/>
                    <a:pt x="71" y="30"/>
                    <a:pt x="71" y="27"/>
                  </a:cubicBezTo>
                  <a:cubicBezTo>
                    <a:pt x="71" y="5"/>
                    <a:pt x="71" y="5"/>
                    <a:pt x="71" y="5"/>
                  </a:cubicBezTo>
                  <a:cubicBezTo>
                    <a:pt x="71" y="2"/>
                    <a:pt x="68" y="0"/>
                    <a:pt x="65" y="0"/>
                  </a:cubicBezTo>
                  <a:cubicBezTo>
                    <a:pt x="65" y="0"/>
                    <a:pt x="65" y="0"/>
                    <a:pt x="65" y="0"/>
                  </a:cubicBezTo>
                  <a:cubicBezTo>
                    <a:pt x="65" y="0"/>
                    <a:pt x="65" y="0"/>
                    <a:pt x="65" y="0"/>
                  </a:cubicBezTo>
                  <a:cubicBezTo>
                    <a:pt x="62" y="1"/>
                    <a:pt x="60" y="2"/>
                    <a:pt x="60" y="5"/>
                  </a:cubicBezTo>
                  <a:cubicBezTo>
                    <a:pt x="60" y="27"/>
                    <a:pt x="60" y="27"/>
                    <a:pt x="60" y="27"/>
                  </a:cubicBezTo>
                  <a:cubicBezTo>
                    <a:pt x="60" y="30"/>
                    <a:pt x="62" y="32"/>
                    <a:pt x="65" y="32"/>
                  </a:cubicBezTo>
                  <a:close/>
                  <a:moveTo>
                    <a:pt x="163" y="106"/>
                  </a:moveTo>
                  <a:cubicBezTo>
                    <a:pt x="163" y="106"/>
                    <a:pt x="163" y="106"/>
                    <a:pt x="163" y="106"/>
                  </a:cubicBezTo>
                  <a:cubicBezTo>
                    <a:pt x="163" y="154"/>
                    <a:pt x="163" y="154"/>
                    <a:pt x="163" y="154"/>
                  </a:cubicBezTo>
                  <a:cubicBezTo>
                    <a:pt x="163" y="161"/>
                    <a:pt x="160" y="167"/>
                    <a:pt x="155" y="172"/>
                  </a:cubicBezTo>
                  <a:cubicBezTo>
                    <a:pt x="150" y="177"/>
                    <a:pt x="143" y="180"/>
                    <a:pt x="136" y="180"/>
                  </a:cubicBezTo>
                  <a:cubicBezTo>
                    <a:pt x="136" y="180"/>
                    <a:pt x="136" y="180"/>
                    <a:pt x="136" y="180"/>
                  </a:cubicBezTo>
                  <a:cubicBezTo>
                    <a:pt x="98" y="180"/>
                    <a:pt x="98" y="180"/>
                    <a:pt x="98" y="180"/>
                  </a:cubicBezTo>
                  <a:cubicBezTo>
                    <a:pt x="98" y="180"/>
                    <a:pt x="98" y="180"/>
                    <a:pt x="98" y="180"/>
                  </a:cubicBezTo>
                  <a:cubicBezTo>
                    <a:pt x="97" y="180"/>
                    <a:pt x="97" y="180"/>
                    <a:pt x="97" y="180"/>
                  </a:cubicBezTo>
                  <a:cubicBezTo>
                    <a:pt x="97" y="180"/>
                    <a:pt x="97" y="180"/>
                    <a:pt x="97" y="180"/>
                  </a:cubicBezTo>
                  <a:cubicBezTo>
                    <a:pt x="96" y="180"/>
                    <a:pt x="96" y="180"/>
                    <a:pt x="96" y="180"/>
                  </a:cubicBezTo>
                  <a:cubicBezTo>
                    <a:pt x="25" y="180"/>
                    <a:pt x="25" y="180"/>
                    <a:pt x="25" y="180"/>
                  </a:cubicBezTo>
                  <a:cubicBezTo>
                    <a:pt x="11" y="180"/>
                    <a:pt x="0" y="168"/>
                    <a:pt x="0" y="154"/>
                  </a:cubicBezTo>
                  <a:cubicBezTo>
                    <a:pt x="0" y="145"/>
                    <a:pt x="0" y="145"/>
                    <a:pt x="0" y="145"/>
                  </a:cubicBezTo>
                  <a:cubicBezTo>
                    <a:pt x="114" y="145"/>
                    <a:pt x="114" y="145"/>
                    <a:pt x="114" y="145"/>
                  </a:cubicBezTo>
                  <a:cubicBezTo>
                    <a:pt x="112" y="155"/>
                    <a:pt x="108" y="168"/>
                    <a:pt x="98" y="178"/>
                  </a:cubicBezTo>
                  <a:cubicBezTo>
                    <a:pt x="105" y="172"/>
                    <a:pt x="113" y="164"/>
                    <a:pt x="121" y="156"/>
                  </a:cubicBezTo>
                  <a:cubicBezTo>
                    <a:pt x="123" y="155"/>
                    <a:pt x="123" y="155"/>
                    <a:pt x="123" y="155"/>
                  </a:cubicBezTo>
                  <a:cubicBezTo>
                    <a:pt x="133" y="144"/>
                    <a:pt x="151" y="123"/>
                    <a:pt x="160" y="108"/>
                  </a:cubicBezTo>
                  <a:cubicBezTo>
                    <a:pt x="156" y="113"/>
                    <a:pt x="148" y="122"/>
                    <a:pt x="138" y="126"/>
                  </a:cubicBezTo>
                  <a:cubicBezTo>
                    <a:pt x="124" y="133"/>
                    <a:pt x="115" y="134"/>
                    <a:pt x="115" y="134"/>
                  </a:cubicBezTo>
                  <a:cubicBezTo>
                    <a:pt x="115" y="134"/>
                    <a:pt x="115" y="137"/>
                    <a:pt x="115" y="141"/>
                  </a:cubicBezTo>
                  <a:cubicBezTo>
                    <a:pt x="0" y="141"/>
                    <a:pt x="0" y="141"/>
                    <a:pt x="0" y="141"/>
                  </a:cubicBezTo>
                  <a:cubicBezTo>
                    <a:pt x="0" y="36"/>
                    <a:pt x="0" y="36"/>
                    <a:pt x="0" y="36"/>
                  </a:cubicBezTo>
                  <a:cubicBezTo>
                    <a:pt x="0" y="22"/>
                    <a:pt x="11" y="11"/>
                    <a:pt x="26" y="11"/>
                  </a:cubicBezTo>
                  <a:cubicBezTo>
                    <a:pt x="26" y="11"/>
                    <a:pt x="26" y="11"/>
                    <a:pt x="26" y="11"/>
                  </a:cubicBezTo>
                  <a:cubicBezTo>
                    <a:pt x="26" y="23"/>
                    <a:pt x="26" y="23"/>
                    <a:pt x="26" y="23"/>
                  </a:cubicBezTo>
                  <a:cubicBezTo>
                    <a:pt x="25" y="24"/>
                    <a:pt x="24" y="26"/>
                    <a:pt x="24" y="28"/>
                  </a:cubicBezTo>
                  <a:cubicBezTo>
                    <a:pt x="24" y="34"/>
                    <a:pt x="28" y="38"/>
                    <a:pt x="33" y="38"/>
                  </a:cubicBezTo>
                  <a:cubicBezTo>
                    <a:pt x="38" y="38"/>
                    <a:pt x="43" y="34"/>
                    <a:pt x="43" y="28"/>
                  </a:cubicBezTo>
                  <a:cubicBezTo>
                    <a:pt x="43" y="26"/>
                    <a:pt x="42" y="25"/>
                    <a:pt x="41" y="23"/>
                  </a:cubicBezTo>
                  <a:cubicBezTo>
                    <a:pt x="41" y="11"/>
                    <a:pt x="41" y="11"/>
                    <a:pt x="41" y="11"/>
                  </a:cubicBezTo>
                  <a:cubicBezTo>
                    <a:pt x="58" y="11"/>
                    <a:pt x="58" y="11"/>
                    <a:pt x="58" y="11"/>
                  </a:cubicBezTo>
                  <a:cubicBezTo>
                    <a:pt x="58" y="23"/>
                    <a:pt x="58" y="23"/>
                    <a:pt x="58" y="23"/>
                  </a:cubicBezTo>
                  <a:cubicBezTo>
                    <a:pt x="57" y="24"/>
                    <a:pt x="56" y="26"/>
                    <a:pt x="56" y="28"/>
                  </a:cubicBezTo>
                  <a:cubicBezTo>
                    <a:pt x="56" y="34"/>
                    <a:pt x="60" y="38"/>
                    <a:pt x="65" y="38"/>
                  </a:cubicBezTo>
                  <a:cubicBezTo>
                    <a:pt x="71" y="38"/>
                    <a:pt x="75" y="34"/>
                    <a:pt x="75" y="28"/>
                  </a:cubicBezTo>
                  <a:cubicBezTo>
                    <a:pt x="75" y="26"/>
                    <a:pt x="74" y="25"/>
                    <a:pt x="73" y="23"/>
                  </a:cubicBezTo>
                  <a:cubicBezTo>
                    <a:pt x="73" y="11"/>
                    <a:pt x="73" y="11"/>
                    <a:pt x="73" y="11"/>
                  </a:cubicBezTo>
                  <a:cubicBezTo>
                    <a:pt x="90" y="11"/>
                    <a:pt x="90" y="11"/>
                    <a:pt x="90" y="11"/>
                  </a:cubicBezTo>
                  <a:cubicBezTo>
                    <a:pt x="90" y="23"/>
                    <a:pt x="90" y="23"/>
                    <a:pt x="90" y="23"/>
                  </a:cubicBezTo>
                  <a:cubicBezTo>
                    <a:pt x="89" y="24"/>
                    <a:pt x="88" y="26"/>
                    <a:pt x="88" y="28"/>
                  </a:cubicBezTo>
                  <a:cubicBezTo>
                    <a:pt x="88" y="34"/>
                    <a:pt x="92" y="38"/>
                    <a:pt x="97" y="38"/>
                  </a:cubicBezTo>
                  <a:cubicBezTo>
                    <a:pt x="103" y="38"/>
                    <a:pt x="107" y="34"/>
                    <a:pt x="107" y="28"/>
                  </a:cubicBezTo>
                  <a:cubicBezTo>
                    <a:pt x="107" y="26"/>
                    <a:pt x="106" y="25"/>
                    <a:pt x="105" y="23"/>
                  </a:cubicBezTo>
                  <a:cubicBezTo>
                    <a:pt x="105" y="11"/>
                    <a:pt x="105" y="11"/>
                    <a:pt x="105" y="11"/>
                  </a:cubicBezTo>
                  <a:cubicBezTo>
                    <a:pt x="122" y="11"/>
                    <a:pt x="122" y="11"/>
                    <a:pt x="122" y="11"/>
                  </a:cubicBezTo>
                  <a:cubicBezTo>
                    <a:pt x="122" y="23"/>
                    <a:pt x="122" y="23"/>
                    <a:pt x="122" y="23"/>
                  </a:cubicBezTo>
                  <a:cubicBezTo>
                    <a:pt x="121" y="24"/>
                    <a:pt x="120" y="26"/>
                    <a:pt x="120" y="28"/>
                  </a:cubicBezTo>
                  <a:cubicBezTo>
                    <a:pt x="120" y="34"/>
                    <a:pt x="124" y="38"/>
                    <a:pt x="129" y="38"/>
                  </a:cubicBezTo>
                  <a:cubicBezTo>
                    <a:pt x="135" y="38"/>
                    <a:pt x="139" y="34"/>
                    <a:pt x="139" y="28"/>
                  </a:cubicBezTo>
                  <a:cubicBezTo>
                    <a:pt x="139" y="26"/>
                    <a:pt x="138" y="25"/>
                    <a:pt x="137" y="23"/>
                  </a:cubicBezTo>
                  <a:cubicBezTo>
                    <a:pt x="137" y="11"/>
                    <a:pt x="137" y="11"/>
                    <a:pt x="137" y="11"/>
                  </a:cubicBezTo>
                  <a:cubicBezTo>
                    <a:pt x="151" y="11"/>
                    <a:pt x="163" y="22"/>
                    <a:pt x="163" y="37"/>
                  </a:cubicBezTo>
                  <a:lnTo>
                    <a:pt x="163" y="106"/>
                  </a:lnTo>
                  <a:close/>
                  <a:moveTo>
                    <a:pt x="104" y="109"/>
                  </a:moveTo>
                  <a:cubicBezTo>
                    <a:pt x="104" y="104"/>
                    <a:pt x="102" y="101"/>
                    <a:pt x="100" y="98"/>
                  </a:cubicBezTo>
                  <a:cubicBezTo>
                    <a:pt x="98" y="95"/>
                    <a:pt x="95" y="93"/>
                    <a:pt x="91" y="93"/>
                  </a:cubicBezTo>
                  <a:cubicBezTo>
                    <a:pt x="97" y="89"/>
                    <a:pt x="101" y="84"/>
                    <a:pt x="101" y="78"/>
                  </a:cubicBezTo>
                  <a:cubicBezTo>
                    <a:pt x="101" y="74"/>
                    <a:pt x="99" y="70"/>
                    <a:pt x="96" y="67"/>
                  </a:cubicBezTo>
                  <a:cubicBezTo>
                    <a:pt x="92" y="63"/>
                    <a:pt x="87" y="61"/>
                    <a:pt x="81" y="61"/>
                  </a:cubicBezTo>
                  <a:cubicBezTo>
                    <a:pt x="77" y="61"/>
                    <a:pt x="73" y="62"/>
                    <a:pt x="70" y="63"/>
                  </a:cubicBezTo>
                  <a:cubicBezTo>
                    <a:pt x="67" y="65"/>
                    <a:pt x="65" y="66"/>
                    <a:pt x="63" y="69"/>
                  </a:cubicBezTo>
                  <a:cubicBezTo>
                    <a:pt x="62" y="71"/>
                    <a:pt x="61" y="75"/>
                    <a:pt x="60" y="79"/>
                  </a:cubicBezTo>
                  <a:cubicBezTo>
                    <a:pt x="72" y="81"/>
                    <a:pt x="72" y="81"/>
                    <a:pt x="72" y="81"/>
                  </a:cubicBezTo>
                  <a:cubicBezTo>
                    <a:pt x="72" y="78"/>
                    <a:pt x="73" y="75"/>
                    <a:pt x="75" y="74"/>
                  </a:cubicBezTo>
                  <a:cubicBezTo>
                    <a:pt x="76" y="72"/>
                    <a:pt x="78" y="72"/>
                    <a:pt x="80" y="72"/>
                  </a:cubicBezTo>
                  <a:cubicBezTo>
                    <a:pt x="82" y="72"/>
                    <a:pt x="84" y="72"/>
                    <a:pt x="86" y="74"/>
                  </a:cubicBezTo>
                  <a:cubicBezTo>
                    <a:pt x="87" y="75"/>
                    <a:pt x="88" y="77"/>
                    <a:pt x="88" y="79"/>
                  </a:cubicBezTo>
                  <a:cubicBezTo>
                    <a:pt x="88" y="82"/>
                    <a:pt x="87" y="84"/>
                    <a:pt x="85" y="86"/>
                  </a:cubicBezTo>
                  <a:cubicBezTo>
                    <a:pt x="83" y="87"/>
                    <a:pt x="80" y="88"/>
                    <a:pt x="77" y="88"/>
                  </a:cubicBezTo>
                  <a:cubicBezTo>
                    <a:pt x="75" y="98"/>
                    <a:pt x="75" y="98"/>
                    <a:pt x="75" y="98"/>
                  </a:cubicBezTo>
                  <a:cubicBezTo>
                    <a:pt x="78" y="98"/>
                    <a:pt x="80" y="97"/>
                    <a:pt x="81" y="97"/>
                  </a:cubicBezTo>
                  <a:cubicBezTo>
                    <a:pt x="84" y="97"/>
                    <a:pt x="86" y="98"/>
                    <a:pt x="88" y="100"/>
                  </a:cubicBezTo>
                  <a:cubicBezTo>
                    <a:pt x="89" y="102"/>
                    <a:pt x="90" y="105"/>
                    <a:pt x="90" y="108"/>
                  </a:cubicBezTo>
                  <a:cubicBezTo>
                    <a:pt x="90" y="111"/>
                    <a:pt x="89" y="114"/>
                    <a:pt x="88" y="116"/>
                  </a:cubicBezTo>
                  <a:cubicBezTo>
                    <a:pt x="86" y="118"/>
                    <a:pt x="84" y="119"/>
                    <a:pt x="81" y="119"/>
                  </a:cubicBezTo>
                  <a:cubicBezTo>
                    <a:pt x="78" y="119"/>
                    <a:pt x="76" y="118"/>
                    <a:pt x="75" y="117"/>
                  </a:cubicBezTo>
                  <a:cubicBezTo>
                    <a:pt x="73" y="115"/>
                    <a:pt x="72" y="113"/>
                    <a:pt x="71" y="109"/>
                  </a:cubicBezTo>
                  <a:cubicBezTo>
                    <a:pt x="59" y="111"/>
                    <a:pt x="59" y="111"/>
                    <a:pt x="59" y="111"/>
                  </a:cubicBezTo>
                  <a:cubicBezTo>
                    <a:pt x="59" y="117"/>
                    <a:pt x="62" y="121"/>
                    <a:pt x="66" y="125"/>
                  </a:cubicBezTo>
                  <a:cubicBezTo>
                    <a:pt x="70" y="128"/>
                    <a:pt x="75" y="130"/>
                    <a:pt x="81" y="130"/>
                  </a:cubicBezTo>
                  <a:cubicBezTo>
                    <a:pt x="87" y="130"/>
                    <a:pt x="93" y="128"/>
                    <a:pt x="97" y="124"/>
                  </a:cubicBezTo>
                  <a:cubicBezTo>
                    <a:pt x="101" y="120"/>
                    <a:pt x="104" y="114"/>
                    <a:pt x="104" y="109"/>
                  </a:cubicBezTo>
                  <a:close/>
                  <a:moveTo>
                    <a:pt x="161" y="154"/>
                  </a:moveTo>
                  <a:cubicBezTo>
                    <a:pt x="161" y="108"/>
                    <a:pt x="161" y="108"/>
                    <a:pt x="161" y="108"/>
                  </a:cubicBezTo>
                  <a:cubicBezTo>
                    <a:pt x="153" y="123"/>
                    <a:pt x="134" y="144"/>
                    <a:pt x="123" y="156"/>
                  </a:cubicBezTo>
                  <a:cubicBezTo>
                    <a:pt x="122" y="157"/>
                    <a:pt x="122" y="157"/>
                    <a:pt x="122" y="157"/>
                  </a:cubicBezTo>
                  <a:cubicBezTo>
                    <a:pt x="114" y="165"/>
                    <a:pt x="107" y="173"/>
                    <a:pt x="100" y="178"/>
                  </a:cubicBezTo>
                  <a:cubicBezTo>
                    <a:pt x="136" y="178"/>
                    <a:pt x="136" y="178"/>
                    <a:pt x="136" y="178"/>
                  </a:cubicBezTo>
                  <a:cubicBezTo>
                    <a:pt x="136" y="178"/>
                    <a:pt x="136" y="178"/>
                    <a:pt x="136" y="178"/>
                  </a:cubicBezTo>
                  <a:cubicBezTo>
                    <a:pt x="143" y="178"/>
                    <a:pt x="149" y="176"/>
                    <a:pt x="154" y="171"/>
                  </a:cubicBezTo>
                  <a:cubicBezTo>
                    <a:pt x="159" y="167"/>
                    <a:pt x="161" y="160"/>
                    <a:pt x="161" y="15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3" name="Freeform 1120"/>
            <p:cNvSpPr>
              <a:spLocks noEditPoints="1"/>
            </p:cNvSpPr>
            <p:nvPr/>
          </p:nvSpPr>
          <p:spPr bwMode="auto">
            <a:xfrm>
              <a:off x="7028335" y="3391610"/>
              <a:ext cx="171214" cy="139521"/>
            </a:xfrm>
            <a:custGeom>
              <a:avLst/>
              <a:gdLst>
                <a:gd name="T0" fmla="*/ 32 w 199"/>
                <a:gd name="T1" fmla="*/ 162 h 162"/>
                <a:gd name="T2" fmla="*/ 18 w 199"/>
                <a:gd name="T3" fmla="*/ 149 h 162"/>
                <a:gd name="T4" fmla="*/ 25 w 199"/>
                <a:gd name="T5" fmla="*/ 150 h 162"/>
                <a:gd name="T6" fmla="*/ 187 w 199"/>
                <a:gd name="T7" fmla="*/ 139 h 162"/>
                <a:gd name="T8" fmla="*/ 180 w 199"/>
                <a:gd name="T9" fmla="*/ 15 h 162"/>
                <a:gd name="T10" fmla="*/ 171 w 199"/>
                <a:gd name="T11" fmla="*/ 10 h 162"/>
                <a:gd name="T12" fmla="*/ 172 w 199"/>
                <a:gd name="T13" fmla="*/ 3 h 162"/>
                <a:gd name="T14" fmla="*/ 199 w 199"/>
                <a:gd name="T15" fmla="*/ 132 h 162"/>
                <a:gd name="T16" fmla="*/ 18 w 199"/>
                <a:gd name="T17" fmla="*/ 143 h 162"/>
                <a:gd name="T18" fmla="*/ 4 w 199"/>
                <a:gd name="T19" fmla="*/ 17 h 162"/>
                <a:gd name="T20" fmla="*/ 164 w 199"/>
                <a:gd name="T21" fmla="*/ 4 h 162"/>
                <a:gd name="T22" fmla="*/ 173 w 199"/>
                <a:gd name="T23" fmla="*/ 126 h 162"/>
                <a:gd name="T24" fmla="*/ 74 w 199"/>
                <a:gd name="T25" fmla="*/ 93 h 162"/>
                <a:gd name="T26" fmla="*/ 148 w 199"/>
                <a:gd name="T27" fmla="*/ 88 h 162"/>
                <a:gd name="T28" fmla="*/ 144 w 199"/>
                <a:gd name="T29" fmla="*/ 63 h 162"/>
                <a:gd name="T30" fmla="*/ 73 w 199"/>
                <a:gd name="T31" fmla="*/ 75 h 162"/>
                <a:gd name="T32" fmla="*/ 147 w 199"/>
                <a:gd name="T33" fmla="*/ 65 h 162"/>
                <a:gd name="T34" fmla="*/ 136 w 199"/>
                <a:gd name="T35" fmla="*/ 46 h 162"/>
                <a:gd name="T36" fmla="*/ 127 w 199"/>
                <a:gd name="T37" fmla="*/ 44 h 162"/>
                <a:gd name="T38" fmla="*/ 123 w 199"/>
                <a:gd name="T39" fmla="*/ 43 h 162"/>
                <a:gd name="T40" fmla="*/ 132 w 199"/>
                <a:gd name="T41" fmla="*/ 54 h 162"/>
                <a:gd name="T42" fmla="*/ 143 w 199"/>
                <a:gd name="T43" fmla="*/ 42 h 162"/>
                <a:gd name="T44" fmla="*/ 129 w 199"/>
                <a:gd name="T45" fmla="*/ 30 h 162"/>
                <a:gd name="T46" fmla="*/ 130 w 199"/>
                <a:gd name="T47" fmla="*/ 25 h 162"/>
                <a:gd name="T48" fmla="*/ 134 w 199"/>
                <a:gd name="T49" fmla="*/ 28 h 162"/>
                <a:gd name="T50" fmla="*/ 138 w 199"/>
                <a:gd name="T51" fmla="*/ 24 h 162"/>
                <a:gd name="T52" fmla="*/ 124 w 199"/>
                <a:gd name="T53" fmla="*/ 22 h 162"/>
                <a:gd name="T54" fmla="*/ 131 w 199"/>
                <a:gd name="T55" fmla="*/ 37 h 162"/>
                <a:gd name="T56" fmla="*/ 80 w 199"/>
                <a:gd name="T57" fmla="*/ 28 h 162"/>
                <a:gd name="T58" fmla="*/ 94 w 199"/>
                <a:gd name="T59" fmla="*/ 58 h 162"/>
                <a:gd name="T60" fmla="*/ 101 w 199"/>
                <a:gd name="T61" fmla="*/ 42 h 162"/>
                <a:gd name="T62" fmla="*/ 111 w 199"/>
                <a:gd name="T63" fmla="*/ 56 h 162"/>
                <a:gd name="T64" fmla="*/ 117 w 199"/>
                <a:gd name="T65" fmla="*/ 22 h 162"/>
                <a:gd name="T66" fmla="*/ 112 w 199"/>
                <a:gd name="T67" fmla="*/ 23 h 162"/>
                <a:gd name="T68" fmla="*/ 100 w 199"/>
                <a:gd name="T69" fmla="*/ 31 h 162"/>
                <a:gd name="T70" fmla="*/ 94 w 199"/>
                <a:gd name="T71" fmla="*/ 46 h 162"/>
                <a:gd name="T72" fmla="*/ 82 w 199"/>
                <a:gd name="T73" fmla="*/ 25 h 162"/>
                <a:gd name="T74" fmla="*/ 59 w 199"/>
                <a:gd name="T75" fmla="*/ 30 h 162"/>
                <a:gd name="T76" fmla="*/ 64 w 199"/>
                <a:gd name="T77" fmla="*/ 61 h 162"/>
                <a:gd name="T78" fmla="*/ 81 w 199"/>
                <a:gd name="T79" fmla="*/ 57 h 162"/>
                <a:gd name="T80" fmla="*/ 78 w 199"/>
                <a:gd name="T81" fmla="*/ 53 h 162"/>
                <a:gd name="T82" fmla="*/ 78 w 199"/>
                <a:gd name="T83" fmla="*/ 46 h 162"/>
                <a:gd name="T84" fmla="*/ 78 w 199"/>
                <a:gd name="T85" fmla="*/ 40 h 162"/>
                <a:gd name="T86" fmla="*/ 65 w 199"/>
                <a:gd name="T87" fmla="*/ 33 h 162"/>
                <a:gd name="T88" fmla="*/ 78 w 199"/>
                <a:gd name="T89" fmla="*/ 28 h 162"/>
                <a:gd name="T90" fmla="*/ 61 w 199"/>
                <a:gd name="T91" fmla="*/ 27 h 162"/>
                <a:gd name="T92" fmla="*/ 32 w 199"/>
                <a:gd name="T93" fmla="*/ 65 h 162"/>
                <a:gd name="T94" fmla="*/ 35 w 199"/>
                <a:gd name="T95" fmla="*/ 64 h 162"/>
                <a:gd name="T96" fmla="*/ 51 w 199"/>
                <a:gd name="T97" fmla="*/ 62 h 162"/>
                <a:gd name="T98" fmla="*/ 57 w 199"/>
                <a:gd name="T99" fmla="*/ 61 h 162"/>
                <a:gd name="T100" fmla="*/ 52 w 199"/>
                <a:gd name="T101" fmla="*/ 28 h 162"/>
                <a:gd name="T102" fmla="*/ 50 w 199"/>
                <a:gd name="T103" fmla="*/ 52 h 162"/>
                <a:gd name="T104" fmla="*/ 28 w 199"/>
                <a:gd name="T105" fmla="*/ 31 h 162"/>
                <a:gd name="T106" fmla="*/ 34 w 199"/>
                <a:gd name="T107" fmla="*/ 108 h 162"/>
                <a:gd name="T108" fmla="*/ 66 w 199"/>
                <a:gd name="T109" fmla="*/ 105 h 162"/>
                <a:gd name="T110" fmla="*/ 62 w 199"/>
                <a:gd name="T111" fmla="*/ 70 h 162"/>
                <a:gd name="T112" fmla="*/ 30 w 199"/>
                <a:gd name="T113" fmla="*/ 76 h 162"/>
                <a:gd name="T114" fmla="*/ 152 w 199"/>
                <a:gd name="T115" fmla="*/ 106 h 162"/>
                <a:gd name="T116" fmla="*/ 35 w 199"/>
                <a:gd name="T117" fmla="*/ 119 h 162"/>
                <a:gd name="T118" fmla="*/ 150 w 199"/>
                <a:gd name="T119" fmla="*/ 109 h 162"/>
                <a:gd name="T120" fmla="*/ 61 w 199"/>
                <a:gd name="T121" fmla="*/ 75 h 162"/>
                <a:gd name="T122" fmla="*/ 64 w 199"/>
                <a:gd name="T123" fmla="*/ 10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9" h="162">
                  <a:moveTo>
                    <a:pt x="196" y="141"/>
                  </a:moveTo>
                  <a:cubicBezTo>
                    <a:pt x="194" y="143"/>
                    <a:pt x="191" y="145"/>
                    <a:pt x="188" y="145"/>
                  </a:cubicBezTo>
                  <a:cubicBezTo>
                    <a:pt x="32" y="162"/>
                    <a:pt x="32" y="162"/>
                    <a:pt x="32" y="162"/>
                  </a:cubicBezTo>
                  <a:cubicBezTo>
                    <a:pt x="32" y="162"/>
                    <a:pt x="31" y="162"/>
                    <a:pt x="31" y="162"/>
                  </a:cubicBezTo>
                  <a:cubicBezTo>
                    <a:pt x="25" y="162"/>
                    <a:pt x="19" y="157"/>
                    <a:pt x="19" y="151"/>
                  </a:cubicBezTo>
                  <a:cubicBezTo>
                    <a:pt x="18" y="149"/>
                    <a:pt x="18" y="149"/>
                    <a:pt x="18" y="149"/>
                  </a:cubicBezTo>
                  <a:cubicBezTo>
                    <a:pt x="18" y="147"/>
                    <a:pt x="20" y="145"/>
                    <a:pt x="21" y="145"/>
                  </a:cubicBezTo>
                  <a:cubicBezTo>
                    <a:pt x="23" y="145"/>
                    <a:pt x="25" y="146"/>
                    <a:pt x="25" y="148"/>
                  </a:cubicBezTo>
                  <a:cubicBezTo>
                    <a:pt x="25" y="150"/>
                    <a:pt x="25" y="150"/>
                    <a:pt x="25" y="150"/>
                  </a:cubicBezTo>
                  <a:cubicBezTo>
                    <a:pt x="25" y="153"/>
                    <a:pt x="28" y="156"/>
                    <a:pt x="31" y="156"/>
                  </a:cubicBezTo>
                  <a:cubicBezTo>
                    <a:pt x="32" y="156"/>
                    <a:pt x="32" y="156"/>
                    <a:pt x="32" y="156"/>
                  </a:cubicBezTo>
                  <a:cubicBezTo>
                    <a:pt x="187" y="139"/>
                    <a:pt x="187" y="139"/>
                    <a:pt x="187" y="139"/>
                  </a:cubicBezTo>
                  <a:cubicBezTo>
                    <a:pt x="189" y="139"/>
                    <a:pt x="190" y="138"/>
                    <a:pt x="191" y="137"/>
                  </a:cubicBezTo>
                  <a:cubicBezTo>
                    <a:pt x="192" y="135"/>
                    <a:pt x="193" y="134"/>
                    <a:pt x="192" y="132"/>
                  </a:cubicBezTo>
                  <a:cubicBezTo>
                    <a:pt x="180" y="15"/>
                    <a:pt x="180" y="15"/>
                    <a:pt x="180" y="15"/>
                  </a:cubicBezTo>
                  <a:cubicBezTo>
                    <a:pt x="180" y="13"/>
                    <a:pt x="179" y="12"/>
                    <a:pt x="178" y="11"/>
                  </a:cubicBezTo>
                  <a:cubicBezTo>
                    <a:pt x="176" y="10"/>
                    <a:pt x="175" y="9"/>
                    <a:pt x="173" y="9"/>
                  </a:cubicBezTo>
                  <a:cubicBezTo>
                    <a:pt x="171" y="10"/>
                    <a:pt x="171" y="10"/>
                    <a:pt x="171" y="10"/>
                  </a:cubicBezTo>
                  <a:cubicBezTo>
                    <a:pt x="170" y="10"/>
                    <a:pt x="168" y="9"/>
                    <a:pt x="168" y="7"/>
                  </a:cubicBezTo>
                  <a:cubicBezTo>
                    <a:pt x="168" y="5"/>
                    <a:pt x="169" y="4"/>
                    <a:pt x="171" y="3"/>
                  </a:cubicBezTo>
                  <a:cubicBezTo>
                    <a:pt x="172" y="3"/>
                    <a:pt x="172" y="3"/>
                    <a:pt x="172" y="3"/>
                  </a:cubicBezTo>
                  <a:cubicBezTo>
                    <a:pt x="176" y="3"/>
                    <a:pt x="179" y="4"/>
                    <a:pt x="181" y="6"/>
                  </a:cubicBezTo>
                  <a:cubicBezTo>
                    <a:pt x="184" y="8"/>
                    <a:pt x="186" y="11"/>
                    <a:pt x="186" y="14"/>
                  </a:cubicBezTo>
                  <a:cubicBezTo>
                    <a:pt x="199" y="132"/>
                    <a:pt x="199" y="132"/>
                    <a:pt x="199" y="132"/>
                  </a:cubicBezTo>
                  <a:cubicBezTo>
                    <a:pt x="199" y="135"/>
                    <a:pt x="198" y="138"/>
                    <a:pt x="196" y="141"/>
                  </a:cubicBezTo>
                  <a:close/>
                  <a:moveTo>
                    <a:pt x="173" y="126"/>
                  </a:moveTo>
                  <a:cubicBezTo>
                    <a:pt x="18" y="143"/>
                    <a:pt x="18" y="143"/>
                    <a:pt x="18" y="143"/>
                  </a:cubicBezTo>
                  <a:cubicBezTo>
                    <a:pt x="15" y="143"/>
                    <a:pt x="13" y="141"/>
                    <a:pt x="13" y="139"/>
                  </a:cubicBezTo>
                  <a:cubicBezTo>
                    <a:pt x="0" y="21"/>
                    <a:pt x="0" y="21"/>
                    <a:pt x="0" y="21"/>
                  </a:cubicBezTo>
                  <a:cubicBezTo>
                    <a:pt x="0" y="19"/>
                    <a:pt x="2" y="17"/>
                    <a:pt x="4" y="17"/>
                  </a:cubicBezTo>
                  <a:cubicBezTo>
                    <a:pt x="159" y="0"/>
                    <a:pt x="159" y="0"/>
                    <a:pt x="159" y="0"/>
                  </a:cubicBezTo>
                  <a:cubicBezTo>
                    <a:pt x="160" y="0"/>
                    <a:pt x="160" y="0"/>
                    <a:pt x="160" y="0"/>
                  </a:cubicBezTo>
                  <a:cubicBezTo>
                    <a:pt x="162" y="0"/>
                    <a:pt x="164" y="2"/>
                    <a:pt x="164" y="4"/>
                  </a:cubicBezTo>
                  <a:cubicBezTo>
                    <a:pt x="177" y="121"/>
                    <a:pt x="177" y="121"/>
                    <a:pt x="177" y="121"/>
                  </a:cubicBezTo>
                  <a:cubicBezTo>
                    <a:pt x="177" y="122"/>
                    <a:pt x="177" y="123"/>
                    <a:pt x="176" y="124"/>
                  </a:cubicBezTo>
                  <a:cubicBezTo>
                    <a:pt x="175" y="125"/>
                    <a:pt x="174" y="126"/>
                    <a:pt x="173" y="126"/>
                  </a:cubicBezTo>
                  <a:close/>
                  <a:moveTo>
                    <a:pt x="147" y="83"/>
                  </a:moveTo>
                  <a:cubicBezTo>
                    <a:pt x="76" y="91"/>
                    <a:pt x="76" y="91"/>
                    <a:pt x="76" y="91"/>
                  </a:cubicBezTo>
                  <a:cubicBezTo>
                    <a:pt x="75" y="91"/>
                    <a:pt x="74" y="92"/>
                    <a:pt x="74" y="93"/>
                  </a:cubicBezTo>
                  <a:cubicBezTo>
                    <a:pt x="74" y="95"/>
                    <a:pt x="75" y="95"/>
                    <a:pt x="76" y="95"/>
                  </a:cubicBezTo>
                  <a:cubicBezTo>
                    <a:pt x="76" y="95"/>
                    <a:pt x="76" y="95"/>
                    <a:pt x="76" y="95"/>
                  </a:cubicBezTo>
                  <a:cubicBezTo>
                    <a:pt x="148" y="88"/>
                    <a:pt x="148" y="88"/>
                    <a:pt x="148" y="88"/>
                  </a:cubicBezTo>
                  <a:cubicBezTo>
                    <a:pt x="149" y="88"/>
                    <a:pt x="150" y="87"/>
                    <a:pt x="150" y="85"/>
                  </a:cubicBezTo>
                  <a:cubicBezTo>
                    <a:pt x="149" y="84"/>
                    <a:pt x="148" y="83"/>
                    <a:pt x="147" y="83"/>
                  </a:cubicBezTo>
                  <a:close/>
                  <a:moveTo>
                    <a:pt x="144" y="63"/>
                  </a:moveTo>
                  <a:cubicBezTo>
                    <a:pt x="73" y="70"/>
                    <a:pt x="73" y="70"/>
                    <a:pt x="73" y="70"/>
                  </a:cubicBezTo>
                  <a:cubicBezTo>
                    <a:pt x="72" y="71"/>
                    <a:pt x="71" y="72"/>
                    <a:pt x="71" y="73"/>
                  </a:cubicBezTo>
                  <a:cubicBezTo>
                    <a:pt x="71" y="74"/>
                    <a:pt x="72" y="75"/>
                    <a:pt x="73" y="75"/>
                  </a:cubicBezTo>
                  <a:cubicBezTo>
                    <a:pt x="74" y="75"/>
                    <a:pt x="74" y="75"/>
                    <a:pt x="74" y="75"/>
                  </a:cubicBezTo>
                  <a:cubicBezTo>
                    <a:pt x="145" y="67"/>
                    <a:pt x="145" y="67"/>
                    <a:pt x="145" y="67"/>
                  </a:cubicBezTo>
                  <a:cubicBezTo>
                    <a:pt x="146" y="67"/>
                    <a:pt x="147" y="66"/>
                    <a:pt x="147" y="65"/>
                  </a:cubicBezTo>
                  <a:cubicBezTo>
                    <a:pt x="147" y="63"/>
                    <a:pt x="146" y="63"/>
                    <a:pt x="144" y="63"/>
                  </a:cubicBezTo>
                  <a:close/>
                  <a:moveTo>
                    <a:pt x="137" y="42"/>
                  </a:moveTo>
                  <a:cubicBezTo>
                    <a:pt x="137" y="44"/>
                    <a:pt x="137" y="45"/>
                    <a:pt x="136" y="46"/>
                  </a:cubicBezTo>
                  <a:cubicBezTo>
                    <a:pt x="135" y="47"/>
                    <a:pt x="134" y="48"/>
                    <a:pt x="133" y="48"/>
                  </a:cubicBezTo>
                  <a:cubicBezTo>
                    <a:pt x="131" y="48"/>
                    <a:pt x="130" y="48"/>
                    <a:pt x="129" y="47"/>
                  </a:cubicBezTo>
                  <a:cubicBezTo>
                    <a:pt x="128" y="46"/>
                    <a:pt x="127" y="45"/>
                    <a:pt x="127" y="44"/>
                  </a:cubicBezTo>
                  <a:cubicBezTo>
                    <a:pt x="127" y="43"/>
                    <a:pt x="127" y="43"/>
                    <a:pt x="126" y="43"/>
                  </a:cubicBezTo>
                  <a:cubicBezTo>
                    <a:pt x="125" y="42"/>
                    <a:pt x="125" y="42"/>
                    <a:pt x="124" y="43"/>
                  </a:cubicBezTo>
                  <a:cubicBezTo>
                    <a:pt x="123" y="43"/>
                    <a:pt x="123" y="43"/>
                    <a:pt x="123" y="43"/>
                  </a:cubicBezTo>
                  <a:cubicBezTo>
                    <a:pt x="122" y="44"/>
                    <a:pt x="121" y="45"/>
                    <a:pt x="121" y="46"/>
                  </a:cubicBezTo>
                  <a:cubicBezTo>
                    <a:pt x="122" y="48"/>
                    <a:pt x="123" y="50"/>
                    <a:pt x="125" y="52"/>
                  </a:cubicBezTo>
                  <a:cubicBezTo>
                    <a:pt x="127" y="53"/>
                    <a:pt x="129" y="54"/>
                    <a:pt x="132" y="54"/>
                  </a:cubicBezTo>
                  <a:cubicBezTo>
                    <a:pt x="132" y="54"/>
                    <a:pt x="133" y="54"/>
                    <a:pt x="133" y="54"/>
                  </a:cubicBezTo>
                  <a:cubicBezTo>
                    <a:pt x="136" y="54"/>
                    <a:pt x="139" y="52"/>
                    <a:pt x="141" y="50"/>
                  </a:cubicBezTo>
                  <a:cubicBezTo>
                    <a:pt x="142" y="47"/>
                    <a:pt x="143" y="45"/>
                    <a:pt x="143" y="42"/>
                  </a:cubicBezTo>
                  <a:cubicBezTo>
                    <a:pt x="143" y="39"/>
                    <a:pt x="141" y="36"/>
                    <a:pt x="139" y="34"/>
                  </a:cubicBezTo>
                  <a:cubicBezTo>
                    <a:pt x="137" y="33"/>
                    <a:pt x="134" y="32"/>
                    <a:pt x="132" y="31"/>
                  </a:cubicBezTo>
                  <a:cubicBezTo>
                    <a:pt x="131" y="31"/>
                    <a:pt x="130" y="30"/>
                    <a:pt x="129" y="30"/>
                  </a:cubicBezTo>
                  <a:cubicBezTo>
                    <a:pt x="128" y="29"/>
                    <a:pt x="128" y="29"/>
                    <a:pt x="128" y="28"/>
                  </a:cubicBezTo>
                  <a:cubicBezTo>
                    <a:pt x="128" y="27"/>
                    <a:pt x="128" y="27"/>
                    <a:pt x="128" y="26"/>
                  </a:cubicBezTo>
                  <a:cubicBezTo>
                    <a:pt x="129" y="26"/>
                    <a:pt x="129" y="25"/>
                    <a:pt x="130" y="25"/>
                  </a:cubicBezTo>
                  <a:cubicBezTo>
                    <a:pt x="131" y="25"/>
                    <a:pt x="131" y="25"/>
                    <a:pt x="132" y="26"/>
                  </a:cubicBezTo>
                  <a:cubicBezTo>
                    <a:pt x="133" y="27"/>
                    <a:pt x="133" y="27"/>
                    <a:pt x="133" y="27"/>
                  </a:cubicBezTo>
                  <a:cubicBezTo>
                    <a:pt x="133" y="27"/>
                    <a:pt x="133" y="28"/>
                    <a:pt x="134" y="28"/>
                  </a:cubicBezTo>
                  <a:cubicBezTo>
                    <a:pt x="134" y="28"/>
                    <a:pt x="135" y="28"/>
                    <a:pt x="136" y="28"/>
                  </a:cubicBezTo>
                  <a:cubicBezTo>
                    <a:pt x="137" y="27"/>
                    <a:pt x="137" y="27"/>
                    <a:pt x="137" y="27"/>
                  </a:cubicBezTo>
                  <a:cubicBezTo>
                    <a:pt x="138" y="26"/>
                    <a:pt x="138" y="25"/>
                    <a:pt x="138" y="24"/>
                  </a:cubicBezTo>
                  <a:cubicBezTo>
                    <a:pt x="137" y="23"/>
                    <a:pt x="137" y="22"/>
                    <a:pt x="136" y="21"/>
                  </a:cubicBezTo>
                  <a:cubicBezTo>
                    <a:pt x="134" y="20"/>
                    <a:pt x="132" y="19"/>
                    <a:pt x="129" y="19"/>
                  </a:cubicBezTo>
                  <a:cubicBezTo>
                    <a:pt x="127" y="20"/>
                    <a:pt x="125" y="21"/>
                    <a:pt x="124" y="22"/>
                  </a:cubicBezTo>
                  <a:cubicBezTo>
                    <a:pt x="122" y="24"/>
                    <a:pt x="122" y="26"/>
                    <a:pt x="122" y="29"/>
                  </a:cubicBezTo>
                  <a:cubicBezTo>
                    <a:pt x="122" y="31"/>
                    <a:pt x="123" y="33"/>
                    <a:pt x="125" y="34"/>
                  </a:cubicBezTo>
                  <a:cubicBezTo>
                    <a:pt x="127" y="36"/>
                    <a:pt x="129" y="37"/>
                    <a:pt x="131" y="37"/>
                  </a:cubicBezTo>
                  <a:cubicBezTo>
                    <a:pt x="133" y="38"/>
                    <a:pt x="134" y="38"/>
                    <a:pt x="135" y="39"/>
                  </a:cubicBezTo>
                  <a:cubicBezTo>
                    <a:pt x="136" y="40"/>
                    <a:pt x="137" y="41"/>
                    <a:pt x="137" y="42"/>
                  </a:cubicBezTo>
                  <a:close/>
                  <a:moveTo>
                    <a:pt x="80" y="28"/>
                  </a:moveTo>
                  <a:cubicBezTo>
                    <a:pt x="91" y="57"/>
                    <a:pt x="91" y="57"/>
                    <a:pt x="91" y="57"/>
                  </a:cubicBezTo>
                  <a:cubicBezTo>
                    <a:pt x="92" y="57"/>
                    <a:pt x="92" y="58"/>
                    <a:pt x="93" y="58"/>
                  </a:cubicBezTo>
                  <a:cubicBezTo>
                    <a:pt x="94" y="58"/>
                    <a:pt x="94" y="58"/>
                    <a:pt x="94" y="58"/>
                  </a:cubicBezTo>
                  <a:cubicBezTo>
                    <a:pt x="95" y="58"/>
                    <a:pt x="95" y="58"/>
                    <a:pt x="95" y="58"/>
                  </a:cubicBezTo>
                  <a:cubicBezTo>
                    <a:pt x="96" y="58"/>
                    <a:pt x="97" y="57"/>
                    <a:pt x="97" y="56"/>
                  </a:cubicBezTo>
                  <a:cubicBezTo>
                    <a:pt x="101" y="42"/>
                    <a:pt x="101" y="42"/>
                    <a:pt x="101" y="42"/>
                  </a:cubicBezTo>
                  <a:cubicBezTo>
                    <a:pt x="107" y="55"/>
                    <a:pt x="107" y="55"/>
                    <a:pt x="107" y="55"/>
                  </a:cubicBezTo>
                  <a:cubicBezTo>
                    <a:pt x="108" y="56"/>
                    <a:pt x="109" y="56"/>
                    <a:pt x="110" y="56"/>
                  </a:cubicBezTo>
                  <a:cubicBezTo>
                    <a:pt x="111" y="56"/>
                    <a:pt x="111" y="56"/>
                    <a:pt x="111" y="56"/>
                  </a:cubicBezTo>
                  <a:cubicBezTo>
                    <a:pt x="112" y="56"/>
                    <a:pt x="113" y="55"/>
                    <a:pt x="113" y="54"/>
                  </a:cubicBezTo>
                  <a:cubicBezTo>
                    <a:pt x="118" y="24"/>
                    <a:pt x="118" y="24"/>
                    <a:pt x="118" y="24"/>
                  </a:cubicBezTo>
                  <a:cubicBezTo>
                    <a:pt x="118" y="23"/>
                    <a:pt x="118" y="22"/>
                    <a:pt x="117" y="22"/>
                  </a:cubicBezTo>
                  <a:cubicBezTo>
                    <a:pt x="117" y="21"/>
                    <a:pt x="116" y="21"/>
                    <a:pt x="115" y="21"/>
                  </a:cubicBezTo>
                  <a:cubicBezTo>
                    <a:pt x="114" y="21"/>
                    <a:pt x="114" y="21"/>
                    <a:pt x="114" y="21"/>
                  </a:cubicBezTo>
                  <a:cubicBezTo>
                    <a:pt x="113" y="22"/>
                    <a:pt x="112" y="22"/>
                    <a:pt x="112" y="23"/>
                  </a:cubicBezTo>
                  <a:cubicBezTo>
                    <a:pt x="109" y="44"/>
                    <a:pt x="109" y="44"/>
                    <a:pt x="109" y="44"/>
                  </a:cubicBezTo>
                  <a:cubicBezTo>
                    <a:pt x="102" y="32"/>
                    <a:pt x="102" y="32"/>
                    <a:pt x="102" y="32"/>
                  </a:cubicBezTo>
                  <a:cubicBezTo>
                    <a:pt x="102" y="31"/>
                    <a:pt x="101" y="31"/>
                    <a:pt x="100" y="31"/>
                  </a:cubicBezTo>
                  <a:cubicBezTo>
                    <a:pt x="99" y="31"/>
                    <a:pt x="99" y="31"/>
                    <a:pt x="99" y="31"/>
                  </a:cubicBezTo>
                  <a:cubicBezTo>
                    <a:pt x="98" y="31"/>
                    <a:pt x="97" y="32"/>
                    <a:pt x="97" y="33"/>
                  </a:cubicBezTo>
                  <a:cubicBezTo>
                    <a:pt x="94" y="46"/>
                    <a:pt x="94" y="46"/>
                    <a:pt x="94" y="46"/>
                  </a:cubicBezTo>
                  <a:cubicBezTo>
                    <a:pt x="86" y="26"/>
                    <a:pt x="86" y="26"/>
                    <a:pt x="86" y="26"/>
                  </a:cubicBezTo>
                  <a:cubicBezTo>
                    <a:pt x="86" y="25"/>
                    <a:pt x="85" y="25"/>
                    <a:pt x="84" y="25"/>
                  </a:cubicBezTo>
                  <a:cubicBezTo>
                    <a:pt x="82" y="25"/>
                    <a:pt x="82" y="25"/>
                    <a:pt x="82" y="25"/>
                  </a:cubicBezTo>
                  <a:cubicBezTo>
                    <a:pt x="81" y="25"/>
                    <a:pt x="81" y="25"/>
                    <a:pt x="80" y="26"/>
                  </a:cubicBezTo>
                  <a:cubicBezTo>
                    <a:pt x="80" y="27"/>
                    <a:pt x="80" y="27"/>
                    <a:pt x="80" y="28"/>
                  </a:cubicBezTo>
                  <a:close/>
                  <a:moveTo>
                    <a:pt x="59" y="30"/>
                  </a:moveTo>
                  <a:cubicBezTo>
                    <a:pt x="62" y="59"/>
                    <a:pt x="62" y="59"/>
                    <a:pt x="62" y="59"/>
                  </a:cubicBezTo>
                  <a:cubicBezTo>
                    <a:pt x="62" y="60"/>
                    <a:pt x="62" y="60"/>
                    <a:pt x="63" y="61"/>
                  </a:cubicBezTo>
                  <a:cubicBezTo>
                    <a:pt x="63" y="61"/>
                    <a:pt x="64" y="61"/>
                    <a:pt x="64" y="61"/>
                  </a:cubicBezTo>
                  <a:cubicBezTo>
                    <a:pt x="64" y="61"/>
                    <a:pt x="64" y="61"/>
                    <a:pt x="64" y="61"/>
                  </a:cubicBezTo>
                  <a:cubicBezTo>
                    <a:pt x="79" y="60"/>
                    <a:pt x="79" y="60"/>
                    <a:pt x="79" y="60"/>
                  </a:cubicBezTo>
                  <a:cubicBezTo>
                    <a:pt x="80" y="59"/>
                    <a:pt x="81" y="58"/>
                    <a:pt x="81" y="57"/>
                  </a:cubicBezTo>
                  <a:cubicBezTo>
                    <a:pt x="81" y="55"/>
                    <a:pt x="81" y="55"/>
                    <a:pt x="81" y="55"/>
                  </a:cubicBezTo>
                  <a:cubicBezTo>
                    <a:pt x="81" y="55"/>
                    <a:pt x="80" y="54"/>
                    <a:pt x="80" y="54"/>
                  </a:cubicBezTo>
                  <a:cubicBezTo>
                    <a:pt x="80" y="54"/>
                    <a:pt x="79" y="53"/>
                    <a:pt x="78" y="53"/>
                  </a:cubicBezTo>
                  <a:cubicBezTo>
                    <a:pt x="67" y="55"/>
                    <a:pt x="67" y="55"/>
                    <a:pt x="67" y="55"/>
                  </a:cubicBezTo>
                  <a:cubicBezTo>
                    <a:pt x="67" y="47"/>
                    <a:pt x="67" y="47"/>
                    <a:pt x="67" y="47"/>
                  </a:cubicBezTo>
                  <a:cubicBezTo>
                    <a:pt x="78" y="46"/>
                    <a:pt x="78" y="46"/>
                    <a:pt x="78" y="46"/>
                  </a:cubicBezTo>
                  <a:cubicBezTo>
                    <a:pt x="79" y="45"/>
                    <a:pt x="80" y="44"/>
                    <a:pt x="79" y="43"/>
                  </a:cubicBezTo>
                  <a:cubicBezTo>
                    <a:pt x="79" y="41"/>
                    <a:pt x="79" y="41"/>
                    <a:pt x="79" y="41"/>
                  </a:cubicBezTo>
                  <a:cubicBezTo>
                    <a:pt x="79" y="41"/>
                    <a:pt x="79" y="40"/>
                    <a:pt x="78" y="40"/>
                  </a:cubicBezTo>
                  <a:cubicBezTo>
                    <a:pt x="78" y="40"/>
                    <a:pt x="77" y="39"/>
                    <a:pt x="77" y="40"/>
                  </a:cubicBezTo>
                  <a:cubicBezTo>
                    <a:pt x="66" y="41"/>
                    <a:pt x="66" y="41"/>
                    <a:pt x="66" y="41"/>
                  </a:cubicBezTo>
                  <a:cubicBezTo>
                    <a:pt x="65" y="33"/>
                    <a:pt x="65" y="33"/>
                    <a:pt x="65" y="33"/>
                  </a:cubicBezTo>
                  <a:cubicBezTo>
                    <a:pt x="76" y="32"/>
                    <a:pt x="76" y="32"/>
                    <a:pt x="76" y="32"/>
                  </a:cubicBezTo>
                  <a:cubicBezTo>
                    <a:pt x="77" y="32"/>
                    <a:pt x="78" y="30"/>
                    <a:pt x="78" y="29"/>
                  </a:cubicBezTo>
                  <a:cubicBezTo>
                    <a:pt x="78" y="28"/>
                    <a:pt x="78" y="28"/>
                    <a:pt x="78" y="28"/>
                  </a:cubicBezTo>
                  <a:cubicBezTo>
                    <a:pt x="78" y="27"/>
                    <a:pt x="77" y="26"/>
                    <a:pt x="77" y="26"/>
                  </a:cubicBezTo>
                  <a:cubicBezTo>
                    <a:pt x="76" y="26"/>
                    <a:pt x="76" y="26"/>
                    <a:pt x="75" y="26"/>
                  </a:cubicBezTo>
                  <a:cubicBezTo>
                    <a:pt x="61" y="27"/>
                    <a:pt x="61" y="27"/>
                    <a:pt x="61" y="27"/>
                  </a:cubicBezTo>
                  <a:cubicBezTo>
                    <a:pt x="59" y="27"/>
                    <a:pt x="58" y="28"/>
                    <a:pt x="59" y="30"/>
                  </a:cubicBezTo>
                  <a:close/>
                  <a:moveTo>
                    <a:pt x="30" y="63"/>
                  </a:moveTo>
                  <a:cubicBezTo>
                    <a:pt x="30" y="64"/>
                    <a:pt x="31" y="65"/>
                    <a:pt x="32" y="65"/>
                  </a:cubicBezTo>
                  <a:cubicBezTo>
                    <a:pt x="32" y="65"/>
                    <a:pt x="32" y="65"/>
                    <a:pt x="32" y="65"/>
                  </a:cubicBezTo>
                  <a:cubicBezTo>
                    <a:pt x="34" y="65"/>
                    <a:pt x="34" y="65"/>
                    <a:pt x="34" y="65"/>
                  </a:cubicBezTo>
                  <a:cubicBezTo>
                    <a:pt x="34" y="64"/>
                    <a:pt x="35" y="64"/>
                    <a:pt x="35" y="64"/>
                  </a:cubicBezTo>
                  <a:cubicBezTo>
                    <a:pt x="36" y="63"/>
                    <a:pt x="36" y="63"/>
                    <a:pt x="36" y="62"/>
                  </a:cubicBezTo>
                  <a:cubicBezTo>
                    <a:pt x="33" y="42"/>
                    <a:pt x="33" y="42"/>
                    <a:pt x="33" y="42"/>
                  </a:cubicBezTo>
                  <a:cubicBezTo>
                    <a:pt x="51" y="62"/>
                    <a:pt x="51" y="62"/>
                    <a:pt x="51" y="62"/>
                  </a:cubicBezTo>
                  <a:cubicBezTo>
                    <a:pt x="51" y="62"/>
                    <a:pt x="52" y="62"/>
                    <a:pt x="53" y="62"/>
                  </a:cubicBezTo>
                  <a:cubicBezTo>
                    <a:pt x="55" y="62"/>
                    <a:pt x="55" y="62"/>
                    <a:pt x="55" y="62"/>
                  </a:cubicBezTo>
                  <a:cubicBezTo>
                    <a:pt x="56" y="62"/>
                    <a:pt x="57" y="62"/>
                    <a:pt x="57" y="61"/>
                  </a:cubicBezTo>
                  <a:cubicBezTo>
                    <a:pt x="57" y="61"/>
                    <a:pt x="57" y="60"/>
                    <a:pt x="57" y="60"/>
                  </a:cubicBezTo>
                  <a:cubicBezTo>
                    <a:pt x="54" y="30"/>
                    <a:pt x="54" y="30"/>
                    <a:pt x="54" y="30"/>
                  </a:cubicBezTo>
                  <a:cubicBezTo>
                    <a:pt x="54" y="29"/>
                    <a:pt x="53" y="28"/>
                    <a:pt x="52" y="28"/>
                  </a:cubicBezTo>
                  <a:cubicBezTo>
                    <a:pt x="50" y="28"/>
                    <a:pt x="50" y="28"/>
                    <a:pt x="50" y="28"/>
                  </a:cubicBezTo>
                  <a:cubicBezTo>
                    <a:pt x="49" y="29"/>
                    <a:pt x="48" y="30"/>
                    <a:pt x="48" y="31"/>
                  </a:cubicBezTo>
                  <a:cubicBezTo>
                    <a:pt x="50" y="52"/>
                    <a:pt x="50" y="52"/>
                    <a:pt x="50" y="52"/>
                  </a:cubicBezTo>
                  <a:cubicBezTo>
                    <a:pt x="32" y="31"/>
                    <a:pt x="32" y="31"/>
                    <a:pt x="32" y="31"/>
                  </a:cubicBezTo>
                  <a:cubicBezTo>
                    <a:pt x="32" y="31"/>
                    <a:pt x="31" y="31"/>
                    <a:pt x="30" y="31"/>
                  </a:cubicBezTo>
                  <a:cubicBezTo>
                    <a:pt x="28" y="31"/>
                    <a:pt x="28" y="31"/>
                    <a:pt x="28" y="31"/>
                  </a:cubicBezTo>
                  <a:cubicBezTo>
                    <a:pt x="27" y="31"/>
                    <a:pt x="26" y="32"/>
                    <a:pt x="26" y="33"/>
                  </a:cubicBezTo>
                  <a:lnTo>
                    <a:pt x="30" y="63"/>
                  </a:lnTo>
                  <a:close/>
                  <a:moveTo>
                    <a:pt x="34" y="108"/>
                  </a:moveTo>
                  <a:cubicBezTo>
                    <a:pt x="34" y="108"/>
                    <a:pt x="35" y="109"/>
                    <a:pt x="35" y="109"/>
                  </a:cubicBezTo>
                  <a:cubicBezTo>
                    <a:pt x="36" y="109"/>
                    <a:pt x="36" y="109"/>
                    <a:pt x="36" y="109"/>
                  </a:cubicBezTo>
                  <a:cubicBezTo>
                    <a:pt x="66" y="105"/>
                    <a:pt x="66" y="105"/>
                    <a:pt x="66" y="105"/>
                  </a:cubicBezTo>
                  <a:cubicBezTo>
                    <a:pt x="67" y="105"/>
                    <a:pt x="68" y="104"/>
                    <a:pt x="68" y="103"/>
                  </a:cubicBezTo>
                  <a:cubicBezTo>
                    <a:pt x="65" y="72"/>
                    <a:pt x="65" y="72"/>
                    <a:pt x="65" y="72"/>
                  </a:cubicBezTo>
                  <a:cubicBezTo>
                    <a:pt x="65" y="71"/>
                    <a:pt x="64" y="70"/>
                    <a:pt x="62" y="70"/>
                  </a:cubicBezTo>
                  <a:cubicBezTo>
                    <a:pt x="32" y="74"/>
                    <a:pt x="32" y="74"/>
                    <a:pt x="32" y="74"/>
                  </a:cubicBezTo>
                  <a:cubicBezTo>
                    <a:pt x="31" y="74"/>
                    <a:pt x="31" y="74"/>
                    <a:pt x="31" y="74"/>
                  </a:cubicBezTo>
                  <a:cubicBezTo>
                    <a:pt x="30" y="75"/>
                    <a:pt x="30" y="76"/>
                    <a:pt x="30" y="76"/>
                  </a:cubicBezTo>
                  <a:cubicBezTo>
                    <a:pt x="33" y="107"/>
                    <a:pt x="33" y="107"/>
                    <a:pt x="33" y="107"/>
                  </a:cubicBezTo>
                  <a:cubicBezTo>
                    <a:pt x="33" y="107"/>
                    <a:pt x="34" y="108"/>
                    <a:pt x="34" y="108"/>
                  </a:cubicBezTo>
                  <a:close/>
                  <a:moveTo>
                    <a:pt x="152" y="106"/>
                  </a:moveTo>
                  <a:cubicBezTo>
                    <a:pt x="152" y="105"/>
                    <a:pt x="151" y="104"/>
                    <a:pt x="149" y="104"/>
                  </a:cubicBezTo>
                  <a:cubicBezTo>
                    <a:pt x="37" y="117"/>
                    <a:pt x="37" y="117"/>
                    <a:pt x="37" y="117"/>
                  </a:cubicBezTo>
                  <a:cubicBezTo>
                    <a:pt x="36" y="117"/>
                    <a:pt x="35" y="118"/>
                    <a:pt x="35" y="119"/>
                  </a:cubicBezTo>
                  <a:cubicBezTo>
                    <a:pt x="35" y="120"/>
                    <a:pt x="36" y="121"/>
                    <a:pt x="37" y="121"/>
                  </a:cubicBezTo>
                  <a:cubicBezTo>
                    <a:pt x="38" y="121"/>
                    <a:pt x="38" y="121"/>
                    <a:pt x="38" y="121"/>
                  </a:cubicBezTo>
                  <a:cubicBezTo>
                    <a:pt x="150" y="109"/>
                    <a:pt x="150" y="109"/>
                    <a:pt x="150" y="109"/>
                  </a:cubicBezTo>
                  <a:cubicBezTo>
                    <a:pt x="151" y="109"/>
                    <a:pt x="152" y="108"/>
                    <a:pt x="152" y="106"/>
                  </a:cubicBezTo>
                  <a:close/>
                  <a:moveTo>
                    <a:pt x="64" y="101"/>
                  </a:moveTo>
                  <a:cubicBezTo>
                    <a:pt x="61" y="75"/>
                    <a:pt x="61" y="75"/>
                    <a:pt x="61" y="75"/>
                  </a:cubicBezTo>
                  <a:cubicBezTo>
                    <a:pt x="35" y="78"/>
                    <a:pt x="35" y="78"/>
                    <a:pt x="35" y="78"/>
                  </a:cubicBezTo>
                  <a:cubicBezTo>
                    <a:pt x="37" y="104"/>
                    <a:pt x="37" y="104"/>
                    <a:pt x="37" y="104"/>
                  </a:cubicBezTo>
                  <a:lnTo>
                    <a:pt x="64" y="101"/>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4" name="Freeform 1121"/>
            <p:cNvSpPr>
              <a:spLocks noEditPoints="1"/>
            </p:cNvSpPr>
            <p:nvPr/>
          </p:nvSpPr>
          <p:spPr bwMode="auto">
            <a:xfrm>
              <a:off x="7304827" y="3390517"/>
              <a:ext cx="177407" cy="120578"/>
            </a:xfrm>
            <a:custGeom>
              <a:avLst/>
              <a:gdLst>
                <a:gd name="T0" fmla="*/ 103 w 206"/>
                <a:gd name="T1" fmla="*/ 0 h 140"/>
                <a:gd name="T2" fmla="*/ 0 w 206"/>
                <a:gd name="T3" fmla="*/ 70 h 140"/>
                <a:gd name="T4" fmla="*/ 103 w 206"/>
                <a:gd name="T5" fmla="*/ 140 h 140"/>
                <a:gd name="T6" fmla="*/ 206 w 206"/>
                <a:gd name="T7" fmla="*/ 71 h 140"/>
                <a:gd name="T8" fmla="*/ 103 w 206"/>
                <a:gd name="T9" fmla="*/ 0 h 140"/>
                <a:gd name="T10" fmla="*/ 103 w 206"/>
                <a:gd name="T11" fmla="*/ 103 h 140"/>
                <a:gd name="T12" fmla="*/ 71 w 206"/>
                <a:gd name="T13" fmla="*/ 70 h 140"/>
                <a:gd name="T14" fmla="*/ 103 w 206"/>
                <a:gd name="T15" fmla="*/ 38 h 140"/>
                <a:gd name="T16" fmla="*/ 135 w 206"/>
                <a:gd name="T17" fmla="*/ 70 h 140"/>
                <a:gd name="T18" fmla="*/ 103 w 206"/>
                <a:gd name="T19" fmla="*/ 103 h 140"/>
                <a:gd name="T20" fmla="*/ 112 w 206"/>
                <a:gd name="T21" fmla="*/ 70 h 140"/>
                <a:gd name="T22" fmla="*/ 103 w 206"/>
                <a:gd name="T23" fmla="*/ 79 h 140"/>
                <a:gd name="T24" fmla="*/ 94 w 206"/>
                <a:gd name="T25" fmla="*/ 70 h 140"/>
                <a:gd name="T26" fmla="*/ 103 w 206"/>
                <a:gd name="T27" fmla="*/ 61 h 140"/>
                <a:gd name="T28" fmla="*/ 112 w 206"/>
                <a:gd name="T29" fmla="*/ 7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6" h="140">
                  <a:moveTo>
                    <a:pt x="103" y="0"/>
                  </a:moveTo>
                  <a:cubicBezTo>
                    <a:pt x="65" y="0"/>
                    <a:pt x="36" y="27"/>
                    <a:pt x="0" y="70"/>
                  </a:cubicBezTo>
                  <a:cubicBezTo>
                    <a:pt x="31" y="107"/>
                    <a:pt x="57" y="140"/>
                    <a:pt x="103" y="140"/>
                  </a:cubicBezTo>
                  <a:cubicBezTo>
                    <a:pt x="149" y="140"/>
                    <a:pt x="183" y="98"/>
                    <a:pt x="206" y="71"/>
                  </a:cubicBezTo>
                  <a:cubicBezTo>
                    <a:pt x="182" y="39"/>
                    <a:pt x="149" y="0"/>
                    <a:pt x="103" y="0"/>
                  </a:cubicBezTo>
                  <a:close/>
                  <a:moveTo>
                    <a:pt x="103" y="103"/>
                  </a:moveTo>
                  <a:cubicBezTo>
                    <a:pt x="85" y="103"/>
                    <a:pt x="71" y="88"/>
                    <a:pt x="71" y="70"/>
                  </a:cubicBezTo>
                  <a:cubicBezTo>
                    <a:pt x="71" y="52"/>
                    <a:pt x="85" y="38"/>
                    <a:pt x="103" y="38"/>
                  </a:cubicBezTo>
                  <a:cubicBezTo>
                    <a:pt x="121" y="38"/>
                    <a:pt x="135" y="52"/>
                    <a:pt x="135" y="70"/>
                  </a:cubicBezTo>
                  <a:cubicBezTo>
                    <a:pt x="135" y="88"/>
                    <a:pt x="121" y="103"/>
                    <a:pt x="103" y="103"/>
                  </a:cubicBezTo>
                  <a:close/>
                  <a:moveTo>
                    <a:pt x="112" y="70"/>
                  </a:moveTo>
                  <a:cubicBezTo>
                    <a:pt x="112" y="75"/>
                    <a:pt x="108" y="79"/>
                    <a:pt x="103" y="79"/>
                  </a:cubicBezTo>
                  <a:cubicBezTo>
                    <a:pt x="98" y="79"/>
                    <a:pt x="94" y="75"/>
                    <a:pt x="94" y="70"/>
                  </a:cubicBezTo>
                  <a:cubicBezTo>
                    <a:pt x="94" y="65"/>
                    <a:pt x="98" y="61"/>
                    <a:pt x="103" y="61"/>
                  </a:cubicBezTo>
                  <a:cubicBezTo>
                    <a:pt x="108" y="61"/>
                    <a:pt x="112" y="65"/>
                    <a:pt x="112" y="7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5" name="Freeform 1122"/>
            <p:cNvSpPr>
              <a:spLocks noEditPoints="1"/>
            </p:cNvSpPr>
            <p:nvPr/>
          </p:nvSpPr>
          <p:spPr bwMode="auto">
            <a:xfrm>
              <a:off x="4770136" y="5266946"/>
              <a:ext cx="21493" cy="6193"/>
            </a:xfrm>
            <a:custGeom>
              <a:avLst/>
              <a:gdLst>
                <a:gd name="T0" fmla="*/ 0 w 59"/>
                <a:gd name="T1" fmla="*/ 0 h 17"/>
                <a:gd name="T2" fmla="*/ 2 w 59"/>
                <a:gd name="T3" fmla="*/ 0 h 17"/>
                <a:gd name="T4" fmla="*/ 2 w 59"/>
                <a:gd name="T5" fmla="*/ 17 h 17"/>
                <a:gd name="T6" fmla="*/ 0 w 59"/>
                <a:gd name="T7" fmla="*/ 17 h 17"/>
                <a:gd name="T8" fmla="*/ 0 w 59"/>
                <a:gd name="T9" fmla="*/ 0 h 17"/>
                <a:gd name="T10" fmla="*/ 19 w 59"/>
                <a:gd name="T11" fmla="*/ 17 h 17"/>
                <a:gd name="T12" fmla="*/ 21 w 59"/>
                <a:gd name="T13" fmla="*/ 17 h 17"/>
                <a:gd name="T14" fmla="*/ 21 w 59"/>
                <a:gd name="T15" fmla="*/ 0 h 17"/>
                <a:gd name="T16" fmla="*/ 19 w 59"/>
                <a:gd name="T17" fmla="*/ 0 h 17"/>
                <a:gd name="T18" fmla="*/ 19 w 59"/>
                <a:gd name="T19" fmla="*/ 17 h 17"/>
                <a:gd name="T20" fmla="*/ 38 w 59"/>
                <a:gd name="T21" fmla="*/ 17 h 17"/>
                <a:gd name="T22" fmla="*/ 40 w 59"/>
                <a:gd name="T23" fmla="*/ 17 h 17"/>
                <a:gd name="T24" fmla="*/ 40 w 59"/>
                <a:gd name="T25" fmla="*/ 0 h 17"/>
                <a:gd name="T26" fmla="*/ 38 w 59"/>
                <a:gd name="T27" fmla="*/ 0 h 17"/>
                <a:gd name="T28" fmla="*/ 38 w 59"/>
                <a:gd name="T29" fmla="*/ 17 h 17"/>
                <a:gd name="T30" fmla="*/ 57 w 59"/>
                <a:gd name="T31" fmla="*/ 0 h 17"/>
                <a:gd name="T32" fmla="*/ 57 w 59"/>
                <a:gd name="T33" fmla="*/ 17 h 17"/>
                <a:gd name="T34" fmla="*/ 59 w 59"/>
                <a:gd name="T35" fmla="*/ 17 h 17"/>
                <a:gd name="T36" fmla="*/ 59 w 59"/>
                <a:gd name="T37" fmla="*/ 0 h 17"/>
                <a:gd name="T38" fmla="*/ 57 w 59"/>
                <a:gd name="T3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17">
                  <a:moveTo>
                    <a:pt x="0" y="0"/>
                  </a:moveTo>
                  <a:lnTo>
                    <a:pt x="2" y="0"/>
                  </a:lnTo>
                  <a:lnTo>
                    <a:pt x="2" y="17"/>
                  </a:lnTo>
                  <a:lnTo>
                    <a:pt x="0" y="17"/>
                  </a:lnTo>
                  <a:lnTo>
                    <a:pt x="0" y="0"/>
                  </a:lnTo>
                  <a:close/>
                  <a:moveTo>
                    <a:pt x="19" y="17"/>
                  </a:moveTo>
                  <a:lnTo>
                    <a:pt x="21" y="17"/>
                  </a:lnTo>
                  <a:lnTo>
                    <a:pt x="21" y="0"/>
                  </a:lnTo>
                  <a:lnTo>
                    <a:pt x="19" y="0"/>
                  </a:lnTo>
                  <a:lnTo>
                    <a:pt x="19" y="17"/>
                  </a:lnTo>
                  <a:close/>
                  <a:moveTo>
                    <a:pt x="38" y="17"/>
                  </a:moveTo>
                  <a:lnTo>
                    <a:pt x="40" y="17"/>
                  </a:lnTo>
                  <a:lnTo>
                    <a:pt x="40" y="0"/>
                  </a:lnTo>
                  <a:lnTo>
                    <a:pt x="38" y="0"/>
                  </a:lnTo>
                  <a:lnTo>
                    <a:pt x="38" y="17"/>
                  </a:lnTo>
                  <a:close/>
                  <a:moveTo>
                    <a:pt x="57" y="0"/>
                  </a:moveTo>
                  <a:lnTo>
                    <a:pt x="57" y="17"/>
                  </a:lnTo>
                  <a:lnTo>
                    <a:pt x="59" y="17"/>
                  </a:lnTo>
                  <a:lnTo>
                    <a:pt x="59" y="0"/>
                  </a:lnTo>
                  <a:lnTo>
                    <a:pt x="57"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16" name="Rectangle 1123"/>
            <p:cNvSpPr>
              <a:spLocks noChangeArrowheads="1"/>
            </p:cNvSpPr>
            <p:nvPr/>
          </p:nvSpPr>
          <p:spPr bwMode="auto">
            <a:xfrm>
              <a:off x="4790900" y="5270589"/>
              <a:ext cx="729" cy="2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917" name="Rectangle 1124"/>
            <p:cNvSpPr>
              <a:spLocks noChangeArrowheads="1"/>
            </p:cNvSpPr>
            <p:nvPr/>
          </p:nvSpPr>
          <p:spPr bwMode="auto">
            <a:xfrm>
              <a:off x="4783979" y="5270589"/>
              <a:ext cx="729" cy="2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918" name="Rectangle 1125"/>
            <p:cNvSpPr>
              <a:spLocks noChangeArrowheads="1"/>
            </p:cNvSpPr>
            <p:nvPr/>
          </p:nvSpPr>
          <p:spPr bwMode="auto">
            <a:xfrm>
              <a:off x="4777057" y="5270589"/>
              <a:ext cx="729" cy="2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919" name="Rectangle 1126"/>
            <p:cNvSpPr>
              <a:spLocks noChangeArrowheads="1"/>
            </p:cNvSpPr>
            <p:nvPr/>
          </p:nvSpPr>
          <p:spPr bwMode="auto">
            <a:xfrm>
              <a:off x="4770136" y="5270589"/>
              <a:ext cx="729" cy="2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920" name="Freeform 1127"/>
            <p:cNvSpPr/>
            <p:nvPr/>
          </p:nvSpPr>
          <p:spPr bwMode="auto">
            <a:xfrm>
              <a:off x="4767586" y="5221411"/>
              <a:ext cx="26593" cy="1821"/>
            </a:xfrm>
            <a:custGeom>
              <a:avLst/>
              <a:gdLst>
                <a:gd name="T0" fmla="*/ 31 w 31"/>
                <a:gd name="T1" fmla="*/ 0 h 2"/>
                <a:gd name="T2" fmla="*/ 0 w 31"/>
                <a:gd name="T3" fmla="*/ 0 h 2"/>
                <a:gd name="T4" fmla="*/ 0 w 31"/>
                <a:gd name="T5" fmla="*/ 2 h 2"/>
                <a:gd name="T6" fmla="*/ 3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cubicBezTo>
                    <a:pt x="0" y="0"/>
                    <a:pt x="0" y="0"/>
                    <a:pt x="0" y="0"/>
                  </a:cubicBezTo>
                  <a:cubicBezTo>
                    <a:pt x="0" y="1"/>
                    <a:pt x="0" y="1"/>
                    <a:pt x="0" y="2"/>
                  </a:cubicBezTo>
                  <a:cubicBezTo>
                    <a:pt x="31" y="2"/>
                    <a:pt x="31" y="2"/>
                    <a:pt x="31" y="2"/>
                  </a:cubicBezTo>
                  <a:cubicBezTo>
                    <a:pt x="31" y="1"/>
                    <a:pt x="31" y="1"/>
                    <a:pt x="3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921" name="Rectangle 1128"/>
            <p:cNvSpPr>
              <a:spLocks noChangeArrowheads="1"/>
            </p:cNvSpPr>
            <p:nvPr/>
          </p:nvSpPr>
          <p:spPr bwMode="auto">
            <a:xfrm>
              <a:off x="4763214" y="5222139"/>
              <a:ext cx="35336" cy="109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922" name="Rectangle 1129"/>
            <p:cNvSpPr>
              <a:spLocks noChangeArrowheads="1"/>
            </p:cNvSpPr>
            <p:nvPr/>
          </p:nvSpPr>
          <p:spPr bwMode="auto">
            <a:xfrm>
              <a:off x="4794907" y="5223232"/>
              <a:ext cx="364" cy="2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015" name="Freeform 1130"/>
            <p:cNvSpPr/>
            <p:nvPr/>
          </p:nvSpPr>
          <p:spPr bwMode="auto">
            <a:xfrm>
              <a:off x="4794907" y="5223961"/>
              <a:ext cx="0" cy="1821"/>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2"/>
                    <a:pt x="0" y="1"/>
                    <a:pt x="0" y="0"/>
                  </a:cubicBezTo>
                  <a:lnTo>
                    <a:pt x="0" y="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6" name="Freeform 1131"/>
            <p:cNvSpPr>
              <a:spLocks noEditPoints="1"/>
            </p:cNvSpPr>
            <p:nvPr/>
          </p:nvSpPr>
          <p:spPr bwMode="auto">
            <a:xfrm>
              <a:off x="6447666" y="5172232"/>
              <a:ext cx="96535" cy="143892"/>
            </a:xfrm>
            <a:custGeom>
              <a:avLst/>
              <a:gdLst>
                <a:gd name="T0" fmla="*/ 106 w 112"/>
                <a:gd name="T1" fmla="*/ 32 h 167"/>
                <a:gd name="T2" fmla="*/ 55 w 112"/>
                <a:gd name="T3" fmla="*/ 7 h 167"/>
                <a:gd name="T4" fmla="*/ 30 w 112"/>
                <a:gd name="T5" fmla="*/ 58 h 167"/>
                <a:gd name="T6" fmla="*/ 33 w 112"/>
                <a:gd name="T7" fmla="*/ 64 h 167"/>
                <a:gd name="T8" fmla="*/ 34 w 112"/>
                <a:gd name="T9" fmla="*/ 66 h 167"/>
                <a:gd name="T10" fmla="*/ 34 w 112"/>
                <a:gd name="T11" fmla="*/ 82 h 167"/>
                <a:gd name="T12" fmla="*/ 3 w 112"/>
                <a:gd name="T13" fmla="*/ 146 h 167"/>
                <a:gd name="T14" fmla="*/ 10 w 112"/>
                <a:gd name="T15" fmla="*/ 166 h 167"/>
                <a:gd name="T16" fmla="*/ 11 w 112"/>
                <a:gd name="T17" fmla="*/ 166 h 167"/>
                <a:gd name="T18" fmla="*/ 11 w 112"/>
                <a:gd name="T19" fmla="*/ 166 h 167"/>
                <a:gd name="T20" fmla="*/ 12 w 112"/>
                <a:gd name="T21" fmla="*/ 166 h 167"/>
                <a:gd name="T22" fmla="*/ 13 w 112"/>
                <a:gd name="T23" fmla="*/ 167 h 167"/>
                <a:gd name="T24" fmla="*/ 14 w 112"/>
                <a:gd name="T25" fmla="*/ 167 h 167"/>
                <a:gd name="T26" fmla="*/ 15 w 112"/>
                <a:gd name="T27" fmla="*/ 167 h 167"/>
                <a:gd name="T28" fmla="*/ 17 w 112"/>
                <a:gd name="T29" fmla="*/ 167 h 167"/>
                <a:gd name="T30" fmla="*/ 18 w 112"/>
                <a:gd name="T31" fmla="*/ 167 h 167"/>
                <a:gd name="T32" fmla="*/ 20 w 112"/>
                <a:gd name="T33" fmla="*/ 167 h 167"/>
                <a:gd name="T34" fmla="*/ 21 w 112"/>
                <a:gd name="T35" fmla="*/ 166 h 167"/>
                <a:gd name="T36" fmla="*/ 29 w 112"/>
                <a:gd name="T37" fmla="*/ 159 h 167"/>
                <a:gd name="T38" fmla="*/ 29 w 112"/>
                <a:gd name="T39" fmla="*/ 159 h 167"/>
                <a:gd name="T40" fmla="*/ 29 w 112"/>
                <a:gd name="T41" fmla="*/ 159 h 167"/>
                <a:gd name="T42" fmla="*/ 29 w 112"/>
                <a:gd name="T43" fmla="*/ 159 h 167"/>
                <a:gd name="T44" fmla="*/ 34 w 112"/>
                <a:gd name="T45" fmla="*/ 157 h 167"/>
                <a:gd name="T46" fmla="*/ 35 w 112"/>
                <a:gd name="T47" fmla="*/ 155 h 167"/>
                <a:gd name="T48" fmla="*/ 36 w 112"/>
                <a:gd name="T49" fmla="*/ 153 h 167"/>
                <a:gd name="T50" fmla="*/ 36 w 112"/>
                <a:gd name="T51" fmla="*/ 151 h 167"/>
                <a:gd name="T52" fmla="*/ 35 w 112"/>
                <a:gd name="T53" fmla="*/ 147 h 167"/>
                <a:gd name="T54" fmla="*/ 35 w 112"/>
                <a:gd name="T55" fmla="*/ 147 h 167"/>
                <a:gd name="T56" fmla="*/ 35 w 112"/>
                <a:gd name="T57" fmla="*/ 147 h 167"/>
                <a:gd name="T58" fmla="*/ 35 w 112"/>
                <a:gd name="T59" fmla="*/ 146 h 167"/>
                <a:gd name="T60" fmla="*/ 42 w 112"/>
                <a:gd name="T61" fmla="*/ 145 h 167"/>
                <a:gd name="T62" fmla="*/ 43 w 112"/>
                <a:gd name="T63" fmla="*/ 144 h 167"/>
                <a:gd name="T64" fmla="*/ 44 w 112"/>
                <a:gd name="T65" fmla="*/ 142 h 167"/>
                <a:gd name="T66" fmla="*/ 44 w 112"/>
                <a:gd name="T67" fmla="*/ 140 h 167"/>
                <a:gd name="T68" fmla="*/ 41 w 112"/>
                <a:gd name="T69" fmla="*/ 134 h 167"/>
                <a:gd name="T70" fmla="*/ 41 w 112"/>
                <a:gd name="T71" fmla="*/ 134 h 167"/>
                <a:gd name="T72" fmla="*/ 46 w 112"/>
                <a:gd name="T73" fmla="*/ 132 h 167"/>
                <a:gd name="T74" fmla="*/ 47 w 112"/>
                <a:gd name="T75" fmla="*/ 130 h 167"/>
                <a:gd name="T76" fmla="*/ 48 w 112"/>
                <a:gd name="T77" fmla="*/ 129 h 167"/>
                <a:gd name="T78" fmla="*/ 49 w 112"/>
                <a:gd name="T79" fmla="*/ 127 h 167"/>
                <a:gd name="T80" fmla="*/ 47 w 112"/>
                <a:gd name="T81" fmla="*/ 122 h 167"/>
                <a:gd name="T82" fmla="*/ 49 w 112"/>
                <a:gd name="T83" fmla="*/ 119 h 167"/>
                <a:gd name="T84" fmla="*/ 73 w 112"/>
                <a:gd name="T85" fmla="*/ 85 h 167"/>
                <a:gd name="T86" fmla="*/ 75 w 112"/>
                <a:gd name="T87" fmla="*/ 85 h 167"/>
                <a:gd name="T88" fmla="*/ 81 w 112"/>
                <a:gd name="T89" fmla="*/ 83 h 167"/>
                <a:gd name="T90" fmla="*/ 87 w 112"/>
                <a:gd name="T91" fmla="*/ 81 h 167"/>
                <a:gd name="T92" fmla="*/ 88 w 112"/>
                <a:gd name="T93" fmla="*/ 80 h 167"/>
                <a:gd name="T94" fmla="*/ 92 w 112"/>
                <a:gd name="T95" fmla="*/ 77 h 167"/>
                <a:gd name="T96" fmla="*/ 93 w 112"/>
                <a:gd name="T97" fmla="*/ 77 h 167"/>
                <a:gd name="T98" fmla="*/ 93 w 112"/>
                <a:gd name="T99" fmla="*/ 77 h 167"/>
                <a:gd name="T100" fmla="*/ 106 w 112"/>
                <a:gd name="T101" fmla="*/ 32 h 167"/>
                <a:gd name="T102" fmla="*/ 79 w 112"/>
                <a:gd name="T103" fmla="*/ 45 h 167"/>
                <a:gd name="T104" fmla="*/ 68 w 112"/>
                <a:gd name="T105" fmla="*/ 45 h 167"/>
                <a:gd name="T106" fmla="*/ 62 w 112"/>
                <a:gd name="T107" fmla="*/ 37 h 167"/>
                <a:gd name="T108" fmla="*/ 70 w 112"/>
                <a:gd name="T109" fmla="*/ 19 h 167"/>
                <a:gd name="T110" fmla="*/ 87 w 112"/>
                <a:gd name="T111" fmla="*/ 28 h 167"/>
                <a:gd name="T112" fmla="*/ 79 w 112"/>
                <a:gd name="T113" fmla="*/ 4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2" h="167">
                  <a:moveTo>
                    <a:pt x="106" y="32"/>
                  </a:moveTo>
                  <a:cubicBezTo>
                    <a:pt x="99" y="11"/>
                    <a:pt x="76" y="0"/>
                    <a:pt x="55" y="7"/>
                  </a:cubicBezTo>
                  <a:cubicBezTo>
                    <a:pt x="34" y="14"/>
                    <a:pt x="23" y="37"/>
                    <a:pt x="30" y="58"/>
                  </a:cubicBezTo>
                  <a:cubicBezTo>
                    <a:pt x="31" y="60"/>
                    <a:pt x="32" y="62"/>
                    <a:pt x="33" y="64"/>
                  </a:cubicBezTo>
                  <a:cubicBezTo>
                    <a:pt x="34" y="65"/>
                    <a:pt x="34" y="65"/>
                    <a:pt x="34" y="66"/>
                  </a:cubicBezTo>
                  <a:cubicBezTo>
                    <a:pt x="37" y="71"/>
                    <a:pt x="37" y="77"/>
                    <a:pt x="34" y="82"/>
                  </a:cubicBezTo>
                  <a:cubicBezTo>
                    <a:pt x="3" y="146"/>
                    <a:pt x="3" y="146"/>
                    <a:pt x="3" y="146"/>
                  </a:cubicBezTo>
                  <a:cubicBezTo>
                    <a:pt x="0" y="154"/>
                    <a:pt x="3" y="162"/>
                    <a:pt x="10" y="166"/>
                  </a:cubicBezTo>
                  <a:cubicBezTo>
                    <a:pt x="11" y="166"/>
                    <a:pt x="11" y="166"/>
                    <a:pt x="11" y="166"/>
                  </a:cubicBezTo>
                  <a:cubicBezTo>
                    <a:pt x="11" y="166"/>
                    <a:pt x="11" y="166"/>
                    <a:pt x="11" y="166"/>
                  </a:cubicBezTo>
                  <a:cubicBezTo>
                    <a:pt x="12" y="166"/>
                    <a:pt x="12" y="166"/>
                    <a:pt x="12" y="166"/>
                  </a:cubicBezTo>
                  <a:cubicBezTo>
                    <a:pt x="12" y="167"/>
                    <a:pt x="12" y="167"/>
                    <a:pt x="13" y="167"/>
                  </a:cubicBezTo>
                  <a:cubicBezTo>
                    <a:pt x="13" y="167"/>
                    <a:pt x="14" y="167"/>
                    <a:pt x="14" y="167"/>
                  </a:cubicBezTo>
                  <a:cubicBezTo>
                    <a:pt x="14" y="167"/>
                    <a:pt x="15" y="167"/>
                    <a:pt x="15" y="167"/>
                  </a:cubicBezTo>
                  <a:cubicBezTo>
                    <a:pt x="16" y="167"/>
                    <a:pt x="16" y="167"/>
                    <a:pt x="17" y="167"/>
                  </a:cubicBezTo>
                  <a:cubicBezTo>
                    <a:pt x="18" y="167"/>
                    <a:pt x="18" y="167"/>
                    <a:pt x="18" y="167"/>
                  </a:cubicBezTo>
                  <a:cubicBezTo>
                    <a:pt x="18" y="167"/>
                    <a:pt x="19" y="167"/>
                    <a:pt x="20" y="167"/>
                  </a:cubicBezTo>
                  <a:cubicBezTo>
                    <a:pt x="21" y="166"/>
                    <a:pt x="21" y="166"/>
                    <a:pt x="21" y="166"/>
                  </a:cubicBezTo>
                  <a:cubicBezTo>
                    <a:pt x="25" y="165"/>
                    <a:pt x="28" y="163"/>
                    <a:pt x="29" y="159"/>
                  </a:cubicBezTo>
                  <a:cubicBezTo>
                    <a:pt x="29" y="159"/>
                    <a:pt x="29" y="159"/>
                    <a:pt x="29" y="159"/>
                  </a:cubicBezTo>
                  <a:cubicBezTo>
                    <a:pt x="29" y="159"/>
                    <a:pt x="29" y="159"/>
                    <a:pt x="29" y="159"/>
                  </a:cubicBezTo>
                  <a:cubicBezTo>
                    <a:pt x="29" y="159"/>
                    <a:pt x="29" y="159"/>
                    <a:pt x="29" y="159"/>
                  </a:cubicBezTo>
                  <a:cubicBezTo>
                    <a:pt x="34" y="157"/>
                    <a:pt x="34" y="157"/>
                    <a:pt x="34" y="157"/>
                  </a:cubicBezTo>
                  <a:cubicBezTo>
                    <a:pt x="34" y="157"/>
                    <a:pt x="34" y="156"/>
                    <a:pt x="35" y="155"/>
                  </a:cubicBezTo>
                  <a:cubicBezTo>
                    <a:pt x="36" y="153"/>
                    <a:pt x="36" y="153"/>
                    <a:pt x="36" y="153"/>
                  </a:cubicBezTo>
                  <a:cubicBezTo>
                    <a:pt x="36" y="153"/>
                    <a:pt x="36" y="152"/>
                    <a:pt x="36" y="151"/>
                  </a:cubicBezTo>
                  <a:cubicBezTo>
                    <a:pt x="35" y="147"/>
                    <a:pt x="35" y="147"/>
                    <a:pt x="35" y="147"/>
                  </a:cubicBezTo>
                  <a:cubicBezTo>
                    <a:pt x="35" y="147"/>
                    <a:pt x="35" y="147"/>
                    <a:pt x="35" y="147"/>
                  </a:cubicBezTo>
                  <a:cubicBezTo>
                    <a:pt x="35" y="147"/>
                    <a:pt x="35" y="147"/>
                    <a:pt x="35" y="147"/>
                  </a:cubicBezTo>
                  <a:cubicBezTo>
                    <a:pt x="35" y="146"/>
                    <a:pt x="35" y="146"/>
                    <a:pt x="35" y="146"/>
                  </a:cubicBezTo>
                  <a:cubicBezTo>
                    <a:pt x="42" y="145"/>
                    <a:pt x="42" y="145"/>
                    <a:pt x="42" y="145"/>
                  </a:cubicBezTo>
                  <a:cubicBezTo>
                    <a:pt x="42" y="145"/>
                    <a:pt x="43" y="144"/>
                    <a:pt x="43" y="144"/>
                  </a:cubicBezTo>
                  <a:cubicBezTo>
                    <a:pt x="44" y="142"/>
                    <a:pt x="44" y="142"/>
                    <a:pt x="44" y="142"/>
                  </a:cubicBezTo>
                  <a:cubicBezTo>
                    <a:pt x="44" y="141"/>
                    <a:pt x="44" y="140"/>
                    <a:pt x="44" y="140"/>
                  </a:cubicBezTo>
                  <a:cubicBezTo>
                    <a:pt x="41" y="134"/>
                    <a:pt x="41" y="134"/>
                    <a:pt x="41" y="134"/>
                  </a:cubicBezTo>
                  <a:cubicBezTo>
                    <a:pt x="41" y="134"/>
                    <a:pt x="41" y="134"/>
                    <a:pt x="41" y="134"/>
                  </a:cubicBezTo>
                  <a:cubicBezTo>
                    <a:pt x="46" y="132"/>
                    <a:pt x="46" y="132"/>
                    <a:pt x="46" y="132"/>
                  </a:cubicBezTo>
                  <a:cubicBezTo>
                    <a:pt x="46" y="132"/>
                    <a:pt x="47" y="131"/>
                    <a:pt x="47" y="130"/>
                  </a:cubicBezTo>
                  <a:cubicBezTo>
                    <a:pt x="48" y="129"/>
                    <a:pt x="48" y="129"/>
                    <a:pt x="48" y="129"/>
                  </a:cubicBezTo>
                  <a:cubicBezTo>
                    <a:pt x="48" y="128"/>
                    <a:pt x="49" y="127"/>
                    <a:pt x="49" y="127"/>
                  </a:cubicBezTo>
                  <a:cubicBezTo>
                    <a:pt x="47" y="122"/>
                    <a:pt x="47" y="122"/>
                    <a:pt x="47" y="122"/>
                  </a:cubicBezTo>
                  <a:cubicBezTo>
                    <a:pt x="49" y="119"/>
                    <a:pt x="49" y="119"/>
                    <a:pt x="49" y="119"/>
                  </a:cubicBezTo>
                  <a:cubicBezTo>
                    <a:pt x="51" y="114"/>
                    <a:pt x="67" y="86"/>
                    <a:pt x="73" y="85"/>
                  </a:cubicBezTo>
                  <a:cubicBezTo>
                    <a:pt x="73" y="85"/>
                    <a:pt x="74" y="85"/>
                    <a:pt x="75" y="85"/>
                  </a:cubicBezTo>
                  <a:cubicBezTo>
                    <a:pt x="77" y="84"/>
                    <a:pt x="79" y="84"/>
                    <a:pt x="81" y="83"/>
                  </a:cubicBezTo>
                  <a:cubicBezTo>
                    <a:pt x="83" y="82"/>
                    <a:pt x="85" y="81"/>
                    <a:pt x="87" y="81"/>
                  </a:cubicBezTo>
                  <a:cubicBezTo>
                    <a:pt x="88" y="80"/>
                    <a:pt x="88" y="80"/>
                    <a:pt x="88" y="80"/>
                  </a:cubicBezTo>
                  <a:cubicBezTo>
                    <a:pt x="89" y="79"/>
                    <a:pt x="91" y="78"/>
                    <a:pt x="92" y="77"/>
                  </a:cubicBezTo>
                  <a:cubicBezTo>
                    <a:pt x="93" y="77"/>
                    <a:pt x="93" y="77"/>
                    <a:pt x="93" y="77"/>
                  </a:cubicBezTo>
                  <a:cubicBezTo>
                    <a:pt x="93" y="77"/>
                    <a:pt x="93" y="77"/>
                    <a:pt x="93" y="77"/>
                  </a:cubicBezTo>
                  <a:cubicBezTo>
                    <a:pt x="106" y="67"/>
                    <a:pt x="112" y="49"/>
                    <a:pt x="106" y="32"/>
                  </a:cubicBezTo>
                  <a:close/>
                  <a:moveTo>
                    <a:pt x="79" y="45"/>
                  </a:moveTo>
                  <a:cubicBezTo>
                    <a:pt x="75" y="46"/>
                    <a:pt x="72" y="46"/>
                    <a:pt x="68" y="45"/>
                  </a:cubicBezTo>
                  <a:cubicBezTo>
                    <a:pt x="65" y="43"/>
                    <a:pt x="63" y="40"/>
                    <a:pt x="62" y="37"/>
                  </a:cubicBezTo>
                  <a:cubicBezTo>
                    <a:pt x="59" y="30"/>
                    <a:pt x="63" y="22"/>
                    <a:pt x="70" y="19"/>
                  </a:cubicBezTo>
                  <a:cubicBezTo>
                    <a:pt x="77" y="17"/>
                    <a:pt x="85" y="21"/>
                    <a:pt x="87" y="28"/>
                  </a:cubicBezTo>
                  <a:cubicBezTo>
                    <a:pt x="90" y="35"/>
                    <a:pt x="86" y="43"/>
                    <a:pt x="79" y="4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7" name="Freeform 1132"/>
            <p:cNvSpPr/>
            <p:nvPr/>
          </p:nvSpPr>
          <p:spPr bwMode="auto">
            <a:xfrm>
              <a:off x="6510687" y="5155839"/>
              <a:ext cx="58650" cy="51000"/>
            </a:xfrm>
            <a:custGeom>
              <a:avLst/>
              <a:gdLst>
                <a:gd name="T0" fmla="*/ 67 w 68"/>
                <a:gd name="T1" fmla="*/ 26 h 59"/>
                <a:gd name="T2" fmla="*/ 67 w 68"/>
                <a:gd name="T3" fmla="*/ 25 h 59"/>
                <a:gd name="T4" fmla="*/ 34 w 68"/>
                <a:gd name="T5" fmla="*/ 0 h 59"/>
                <a:gd name="T6" fmla="*/ 2 w 68"/>
                <a:gd name="T7" fmla="*/ 21 h 59"/>
                <a:gd name="T8" fmla="*/ 0 w 68"/>
                <a:gd name="T9" fmla="*/ 34 h 59"/>
                <a:gd name="T10" fmla="*/ 0 w 68"/>
                <a:gd name="T11" fmla="*/ 35 h 59"/>
                <a:gd name="T12" fmla="*/ 1 w 68"/>
                <a:gd name="T13" fmla="*/ 44 h 59"/>
                <a:gd name="T14" fmla="*/ 10 w 68"/>
                <a:gd name="T15" fmla="*/ 48 h 59"/>
                <a:gd name="T16" fmla="*/ 7 w 68"/>
                <a:gd name="T17" fmla="*/ 37 h 59"/>
                <a:gd name="T18" fmla="*/ 6 w 68"/>
                <a:gd name="T19" fmla="*/ 34 h 59"/>
                <a:gd name="T20" fmla="*/ 9 w 68"/>
                <a:gd name="T21" fmla="*/ 22 h 59"/>
                <a:gd name="T22" fmla="*/ 34 w 68"/>
                <a:gd name="T23" fmla="*/ 7 h 59"/>
                <a:gd name="T24" fmla="*/ 60 w 68"/>
                <a:gd name="T25" fmla="*/ 25 h 59"/>
                <a:gd name="T26" fmla="*/ 60 w 68"/>
                <a:gd name="T27" fmla="*/ 25 h 59"/>
                <a:gd name="T28" fmla="*/ 61 w 68"/>
                <a:gd name="T29" fmla="*/ 34 h 59"/>
                <a:gd name="T30" fmla="*/ 61 w 68"/>
                <a:gd name="T31" fmla="*/ 37 h 59"/>
                <a:gd name="T32" fmla="*/ 61 w 68"/>
                <a:gd name="T33" fmla="*/ 38 h 59"/>
                <a:gd name="T34" fmla="*/ 53 w 68"/>
                <a:gd name="T35" fmla="*/ 54 h 59"/>
                <a:gd name="T36" fmla="*/ 57 w 68"/>
                <a:gd name="T37" fmla="*/ 59 h 59"/>
                <a:gd name="T38" fmla="*/ 67 w 68"/>
                <a:gd name="T39" fmla="*/ 40 h 59"/>
                <a:gd name="T40" fmla="*/ 68 w 68"/>
                <a:gd name="T41" fmla="*/ 38 h 59"/>
                <a:gd name="T42" fmla="*/ 68 w 68"/>
                <a:gd name="T43" fmla="*/ 34 h 59"/>
                <a:gd name="T44" fmla="*/ 67 w 68"/>
                <a:gd name="T45"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59">
                  <a:moveTo>
                    <a:pt x="67" y="26"/>
                  </a:moveTo>
                  <a:cubicBezTo>
                    <a:pt x="67" y="25"/>
                    <a:pt x="67" y="25"/>
                    <a:pt x="67" y="25"/>
                  </a:cubicBezTo>
                  <a:cubicBezTo>
                    <a:pt x="63" y="11"/>
                    <a:pt x="50" y="0"/>
                    <a:pt x="34" y="0"/>
                  </a:cubicBezTo>
                  <a:cubicBezTo>
                    <a:pt x="20" y="0"/>
                    <a:pt x="8" y="8"/>
                    <a:pt x="2" y="21"/>
                  </a:cubicBezTo>
                  <a:cubicBezTo>
                    <a:pt x="1" y="25"/>
                    <a:pt x="0" y="29"/>
                    <a:pt x="0" y="34"/>
                  </a:cubicBezTo>
                  <a:cubicBezTo>
                    <a:pt x="0" y="34"/>
                    <a:pt x="0" y="35"/>
                    <a:pt x="0" y="35"/>
                  </a:cubicBezTo>
                  <a:cubicBezTo>
                    <a:pt x="0" y="38"/>
                    <a:pt x="0" y="41"/>
                    <a:pt x="1" y="44"/>
                  </a:cubicBezTo>
                  <a:cubicBezTo>
                    <a:pt x="10" y="48"/>
                    <a:pt x="10" y="48"/>
                    <a:pt x="10" y="48"/>
                  </a:cubicBezTo>
                  <a:cubicBezTo>
                    <a:pt x="8" y="45"/>
                    <a:pt x="7" y="41"/>
                    <a:pt x="7" y="37"/>
                  </a:cubicBezTo>
                  <a:cubicBezTo>
                    <a:pt x="7" y="36"/>
                    <a:pt x="6" y="35"/>
                    <a:pt x="6" y="34"/>
                  </a:cubicBezTo>
                  <a:cubicBezTo>
                    <a:pt x="6" y="30"/>
                    <a:pt x="7" y="26"/>
                    <a:pt x="9" y="22"/>
                  </a:cubicBezTo>
                  <a:cubicBezTo>
                    <a:pt x="14" y="13"/>
                    <a:pt x="23" y="7"/>
                    <a:pt x="34" y="7"/>
                  </a:cubicBezTo>
                  <a:cubicBezTo>
                    <a:pt x="46" y="7"/>
                    <a:pt x="56" y="14"/>
                    <a:pt x="60" y="25"/>
                  </a:cubicBezTo>
                  <a:cubicBezTo>
                    <a:pt x="60" y="25"/>
                    <a:pt x="60" y="25"/>
                    <a:pt x="60" y="25"/>
                  </a:cubicBezTo>
                  <a:cubicBezTo>
                    <a:pt x="61" y="28"/>
                    <a:pt x="61" y="31"/>
                    <a:pt x="61" y="34"/>
                  </a:cubicBezTo>
                  <a:cubicBezTo>
                    <a:pt x="61" y="35"/>
                    <a:pt x="61" y="36"/>
                    <a:pt x="61" y="37"/>
                  </a:cubicBezTo>
                  <a:cubicBezTo>
                    <a:pt x="61" y="38"/>
                    <a:pt x="61" y="38"/>
                    <a:pt x="61" y="38"/>
                  </a:cubicBezTo>
                  <a:cubicBezTo>
                    <a:pt x="60" y="44"/>
                    <a:pt x="57" y="50"/>
                    <a:pt x="53" y="54"/>
                  </a:cubicBezTo>
                  <a:cubicBezTo>
                    <a:pt x="54" y="56"/>
                    <a:pt x="55" y="58"/>
                    <a:pt x="57" y="59"/>
                  </a:cubicBezTo>
                  <a:cubicBezTo>
                    <a:pt x="62" y="54"/>
                    <a:pt x="66" y="48"/>
                    <a:pt x="67" y="40"/>
                  </a:cubicBezTo>
                  <a:cubicBezTo>
                    <a:pt x="67" y="40"/>
                    <a:pt x="68" y="39"/>
                    <a:pt x="68" y="38"/>
                  </a:cubicBezTo>
                  <a:cubicBezTo>
                    <a:pt x="68" y="37"/>
                    <a:pt x="68" y="35"/>
                    <a:pt x="68" y="34"/>
                  </a:cubicBezTo>
                  <a:cubicBezTo>
                    <a:pt x="68" y="31"/>
                    <a:pt x="68" y="28"/>
                    <a:pt x="67" y="2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18" name="Rectangle 1133"/>
            <p:cNvSpPr>
              <a:spLocks noChangeArrowheads="1"/>
            </p:cNvSpPr>
            <p:nvPr/>
          </p:nvSpPr>
          <p:spPr bwMode="auto">
            <a:xfrm>
              <a:off x="6566422" y="5177696"/>
              <a:ext cx="364" cy="36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019" name="Freeform 1134"/>
            <p:cNvSpPr>
              <a:spLocks noEditPoints="1"/>
            </p:cNvSpPr>
            <p:nvPr/>
          </p:nvSpPr>
          <p:spPr bwMode="auto">
            <a:xfrm>
              <a:off x="6518337" y="5178425"/>
              <a:ext cx="109285" cy="138428"/>
            </a:xfrm>
            <a:custGeom>
              <a:avLst/>
              <a:gdLst>
                <a:gd name="T0" fmla="*/ 60 w 127"/>
                <a:gd name="T1" fmla="*/ 0 h 161"/>
                <a:gd name="T2" fmla="*/ 60 w 127"/>
                <a:gd name="T3" fmla="*/ 0 h 161"/>
                <a:gd name="T4" fmla="*/ 61 w 127"/>
                <a:gd name="T5" fmla="*/ 13 h 161"/>
                <a:gd name="T6" fmla="*/ 60 w 127"/>
                <a:gd name="T7" fmla="*/ 17 h 161"/>
                <a:gd name="T8" fmla="*/ 62 w 127"/>
                <a:gd name="T9" fmla="*/ 21 h 161"/>
                <a:gd name="T10" fmla="*/ 39 w 127"/>
                <a:gd name="T11" fmla="*/ 26 h 161"/>
                <a:gd name="T12" fmla="*/ 50 w 127"/>
                <a:gd name="T13" fmla="*/ 12 h 161"/>
                <a:gd name="T14" fmla="*/ 50 w 127"/>
                <a:gd name="T15" fmla="*/ 11 h 161"/>
                <a:gd name="T16" fmla="*/ 49 w 127"/>
                <a:gd name="T17" fmla="*/ 0 h 161"/>
                <a:gd name="T18" fmla="*/ 10 w 127"/>
                <a:gd name="T19" fmla="*/ 90 h 161"/>
                <a:gd name="T20" fmla="*/ 117 w 127"/>
                <a:gd name="T21" fmla="*/ 64 h 161"/>
                <a:gd name="T22" fmla="*/ 42 w 127"/>
                <a:gd name="T23" fmla="*/ 70 h 161"/>
                <a:gd name="T24" fmla="*/ 33 w 127"/>
                <a:gd name="T25" fmla="*/ 65 h 161"/>
                <a:gd name="T26" fmla="*/ 42 w 127"/>
                <a:gd name="T27" fmla="*/ 55 h 161"/>
                <a:gd name="T28" fmla="*/ 61 w 127"/>
                <a:gd name="T29" fmla="*/ 116 h 161"/>
                <a:gd name="T30" fmla="*/ 93 w 127"/>
                <a:gd name="T31" fmla="*/ 106 h 161"/>
                <a:gd name="T32" fmla="*/ 72 w 127"/>
                <a:gd name="T33" fmla="*/ 110 h 161"/>
                <a:gd name="T34" fmla="*/ 65 w 127"/>
                <a:gd name="T35" fmla="*/ 99 h 161"/>
                <a:gd name="T36" fmla="*/ 75 w 127"/>
                <a:gd name="T37" fmla="*/ 98 h 161"/>
                <a:gd name="T38" fmla="*/ 81 w 127"/>
                <a:gd name="T39" fmla="*/ 102 h 161"/>
                <a:gd name="T40" fmla="*/ 86 w 127"/>
                <a:gd name="T41" fmla="*/ 92 h 161"/>
                <a:gd name="T42" fmla="*/ 72 w 127"/>
                <a:gd name="T43" fmla="*/ 76 h 161"/>
                <a:gd name="T44" fmla="*/ 80 w 127"/>
                <a:gd name="T45" fmla="*/ 63 h 161"/>
                <a:gd name="T46" fmla="*/ 74 w 127"/>
                <a:gd name="T47" fmla="*/ 57 h 161"/>
                <a:gd name="T48" fmla="*/ 70 w 127"/>
                <a:gd name="T49" fmla="*/ 65 h 161"/>
                <a:gd name="T50" fmla="*/ 61 w 127"/>
                <a:gd name="T51" fmla="*/ 68 h 161"/>
                <a:gd name="T52" fmla="*/ 62 w 127"/>
                <a:gd name="T53" fmla="*/ 55 h 161"/>
                <a:gd name="T54" fmla="*/ 83 w 127"/>
                <a:gd name="T55" fmla="*/ 51 h 161"/>
                <a:gd name="T56" fmla="*/ 89 w 127"/>
                <a:gd name="T57" fmla="*/ 62 h 161"/>
                <a:gd name="T58" fmla="*/ 85 w 127"/>
                <a:gd name="T59" fmla="*/ 77 h 161"/>
                <a:gd name="T60" fmla="*/ 95 w 127"/>
                <a:gd name="T61" fmla="*/ 88 h 161"/>
                <a:gd name="T62" fmla="*/ 93 w 127"/>
                <a:gd name="T63" fmla="*/ 10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161">
                  <a:moveTo>
                    <a:pt x="117" y="64"/>
                  </a:moveTo>
                  <a:cubicBezTo>
                    <a:pt x="109" y="29"/>
                    <a:pt x="85" y="3"/>
                    <a:pt x="60" y="0"/>
                  </a:cubicBezTo>
                  <a:cubicBezTo>
                    <a:pt x="60" y="0"/>
                    <a:pt x="60" y="0"/>
                    <a:pt x="60" y="0"/>
                  </a:cubicBezTo>
                  <a:cubicBezTo>
                    <a:pt x="60" y="0"/>
                    <a:pt x="60" y="0"/>
                    <a:pt x="60" y="0"/>
                  </a:cubicBezTo>
                  <a:cubicBezTo>
                    <a:pt x="61" y="3"/>
                    <a:pt x="61" y="6"/>
                    <a:pt x="61" y="9"/>
                  </a:cubicBezTo>
                  <a:cubicBezTo>
                    <a:pt x="61" y="10"/>
                    <a:pt x="61" y="12"/>
                    <a:pt x="61" y="13"/>
                  </a:cubicBezTo>
                  <a:cubicBezTo>
                    <a:pt x="61" y="14"/>
                    <a:pt x="61" y="15"/>
                    <a:pt x="61" y="15"/>
                  </a:cubicBezTo>
                  <a:cubicBezTo>
                    <a:pt x="61" y="16"/>
                    <a:pt x="60" y="17"/>
                    <a:pt x="60" y="17"/>
                  </a:cubicBezTo>
                  <a:cubicBezTo>
                    <a:pt x="60" y="17"/>
                    <a:pt x="60" y="17"/>
                    <a:pt x="60" y="17"/>
                  </a:cubicBezTo>
                  <a:cubicBezTo>
                    <a:pt x="61" y="18"/>
                    <a:pt x="61" y="20"/>
                    <a:pt x="62" y="21"/>
                  </a:cubicBezTo>
                  <a:cubicBezTo>
                    <a:pt x="63" y="27"/>
                    <a:pt x="60" y="33"/>
                    <a:pt x="53" y="35"/>
                  </a:cubicBezTo>
                  <a:cubicBezTo>
                    <a:pt x="47" y="36"/>
                    <a:pt x="41" y="33"/>
                    <a:pt x="39" y="26"/>
                  </a:cubicBezTo>
                  <a:cubicBezTo>
                    <a:pt x="38" y="20"/>
                    <a:pt x="42" y="14"/>
                    <a:pt x="48" y="13"/>
                  </a:cubicBezTo>
                  <a:cubicBezTo>
                    <a:pt x="49" y="12"/>
                    <a:pt x="49" y="12"/>
                    <a:pt x="50" y="12"/>
                  </a:cubicBezTo>
                  <a:cubicBezTo>
                    <a:pt x="50" y="12"/>
                    <a:pt x="50" y="12"/>
                    <a:pt x="50" y="12"/>
                  </a:cubicBezTo>
                  <a:cubicBezTo>
                    <a:pt x="50" y="11"/>
                    <a:pt x="50" y="11"/>
                    <a:pt x="50" y="11"/>
                  </a:cubicBezTo>
                  <a:cubicBezTo>
                    <a:pt x="50" y="10"/>
                    <a:pt x="50" y="9"/>
                    <a:pt x="50" y="8"/>
                  </a:cubicBezTo>
                  <a:cubicBezTo>
                    <a:pt x="50" y="5"/>
                    <a:pt x="50" y="2"/>
                    <a:pt x="49" y="0"/>
                  </a:cubicBezTo>
                  <a:cubicBezTo>
                    <a:pt x="47" y="0"/>
                    <a:pt x="46" y="0"/>
                    <a:pt x="45" y="0"/>
                  </a:cubicBezTo>
                  <a:cubicBezTo>
                    <a:pt x="15" y="8"/>
                    <a:pt x="0" y="48"/>
                    <a:pt x="10" y="90"/>
                  </a:cubicBezTo>
                  <a:cubicBezTo>
                    <a:pt x="20" y="132"/>
                    <a:pt x="53" y="161"/>
                    <a:pt x="82" y="153"/>
                  </a:cubicBezTo>
                  <a:cubicBezTo>
                    <a:pt x="112" y="146"/>
                    <a:pt x="127" y="106"/>
                    <a:pt x="117" y="64"/>
                  </a:cubicBezTo>
                  <a:close/>
                  <a:moveTo>
                    <a:pt x="52" y="118"/>
                  </a:moveTo>
                  <a:cubicBezTo>
                    <a:pt x="42" y="70"/>
                    <a:pt x="42" y="70"/>
                    <a:pt x="42" y="70"/>
                  </a:cubicBezTo>
                  <a:cubicBezTo>
                    <a:pt x="34" y="71"/>
                    <a:pt x="34" y="71"/>
                    <a:pt x="34" y="71"/>
                  </a:cubicBezTo>
                  <a:cubicBezTo>
                    <a:pt x="33" y="65"/>
                    <a:pt x="33" y="65"/>
                    <a:pt x="33" y="65"/>
                  </a:cubicBezTo>
                  <a:cubicBezTo>
                    <a:pt x="35" y="64"/>
                    <a:pt x="37" y="63"/>
                    <a:pt x="39" y="61"/>
                  </a:cubicBezTo>
                  <a:cubicBezTo>
                    <a:pt x="40" y="59"/>
                    <a:pt x="42" y="57"/>
                    <a:pt x="42" y="55"/>
                  </a:cubicBezTo>
                  <a:cubicBezTo>
                    <a:pt x="49" y="54"/>
                    <a:pt x="49" y="54"/>
                    <a:pt x="49" y="54"/>
                  </a:cubicBezTo>
                  <a:cubicBezTo>
                    <a:pt x="61" y="116"/>
                    <a:pt x="61" y="116"/>
                    <a:pt x="61" y="116"/>
                  </a:cubicBezTo>
                  <a:lnTo>
                    <a:pt x="52" y="118"/>
                  </a:lnTo>
                  <a:close/>
                  <a:moveTo>
                    <a:pt x="93" y="106"/>
                  </a:moveTo>
                  <a:cubicBezTo>
                    <a:pt x="91" y="109"/>
                    <a:pt x="88" y="111"/>
                    <a:pt x="83" y="112"/>
                  </a:cubicBezTo>
                  <a:cubicBezTo>
                    <a:pt x="79" y="113"/>
                    <a:pt x="75" y="112"/>
                    <a:pt x="72" y="110"/>
                  </a:cubicBezTo>
                  <a:cubicBezTo>
                    <a:pt x="69" y="107"/>
                    <a:pt x="66" y="104"/>
                    <a:pt x="66" y="100"/>
                  </a:cubicBezTo>
                  <a:cubicBezTo>
                    <a:pt x="65" y="99"/>
                    <a:pt x="65" y="99"/>
                    <a:pt x="65" y="99"/>
                  </a:cubicBezTo>
                  <a:cubicBezTo>
                    <a:pt x="74" y="96"/>
                    <a:pt x="74" y="96"/>
                    <a:pt x="74" y="96"/>
                  </a:cubicBezTo>
                  <a:cubicBezTo>
                    <a:pt x="75" y="98"/>
                    <a:pt x="75" y="98"/>
                    <a:pt x="75" y="98"/>
                  </a:cubicBezTo>
                  <a:cubicBezTo>
                    <a:pt x="75" y="100"/>
                    <a:pt x="76" y="101"/>
                    <a:pt x="77" y="102"/>
                  </a:cubicBezTo>
                  <a:cubicBezTo>
                    <a:pt x="78" y="103"/>
                    <a:pt x="80" y="103"/>
                    <a:pt x="81" y="102"/>
                  </a:cubicBezTo>
                  <a:cubicBezTo>
                    <a:pt x="86" y="102"/>
                    <a:pt x="87" y="99"/>
                    <a:pt x="86" y="95"/>
                  </a:cubicBezTo>
                  <a:cubicBezTo>
                    <a:pt x="86" y="92"/>
                    <a:pt x="86" y="92"/>
                    <a:pt x="86" y="92"/>
                  </a:cubicBezTo>
                  <a:cubicBezTo>
                    <a:pt x="84" y="85"/>
                    <a:pt x="81" y="83"/>
                    <a:pt x="74" y="84"/>
                  </a:cubicBezTo>
                  <a:cubicBezTo>
                    <a:pt x="72" y="76"/>
                    <a:pt x="72" y="76"/>
                    <a:pt x="72" y="76"/>
                  </a:cubicBezTo>
                  <a:cubicBezTo>
                    <a:pt x="76" y="75"/>
                    <a:pt x="78" y="74"/>
                    <a:pt x="80" y="71"/>
                  </a:cubicBezTo>
                  <a:cubicBezTo>
                    <a:pt x="81" y="69"/>
                    <a:pt x="81" y="66"/>
                    <a:pt x="80" y="63"/>
                  </a:cubicBezTo>
                  <a:cubicBezTo>
                    <a:pt x="80" y="62"/>
                    <a:pt x="80" y="62"/>
                    <a:pt x="80" y="62"/>
                  </a:cubicBezTo>
                  <a:cubicBezTo>
                    <a:pt x="79" y="58"/>
                    <a:pt x="77" y="56"/>
                    <a:pt x="74" y="57"/>
                  </a:cubicBezTo>
                  <a:cubicBezTo>
                    <a:pt x="72" y="57"/>
                    <a:pt x="70" y="58"/>
                    <a:pt x="70" y="60"/>
                  </a:cubicBezTo>
                  <a:cubicBezTo>
                    <a:pt x="69" y="61"/>
                    <a:pt x="69" y="63"/>
                    <a:pt x="70" y="65"/>
                  </a:cubicBezTo>
                  <a:cubicBezTo>
                    <a:pt x="70" y="66"/>
                    <a:pt x="70" y="66"/>
                    <a:pt x="70" y="66"/>
                  </a:cubicBezTo>
                  <a:cubicBezTo>
                    <a:pt x="61" y="68"/>
                    <a:pt x="61" y="68"/>
                    <a:pt x="61" y="68"/>
                  </a:cubicBezTo>
                  <a:cubicBezTo>
                    <a:pt x="60" y="67"/>
                    <a:pt x="60" y="67"/>
                    <a:pt x="60" y="67"/>
                  </a:cubicBezTo>
                  <a:cubicBezTo>
                    <a:pt x="60" y="62"/>
                    <a:pt x="60" y="58"/>
                    <a:pt x="62" y="55"/>
                  </a:cubicBezTo>
                  <a:cubicBezTo>
                    <a:pt x="64" y="51"/>
                    <a:pt x="67" y="49"/>
                    <a:pt x="71" y="48"/>
                  </a:cubicBezTo>
                  <a:cubicBezTo>
                    <a:pt x="76" y="47"/>
                    <a:pt x="80" y="48"/>
                    <a:pt x="83" y="51"/>
                  </a:cubicBezTo>
                  <a:cubicBezTo>
                    <a:pt x="86" y="53"/>
                    <a:pt x="88" y="56"/>
                    <a:pt x="88" y="60"/>
                  </a:cubicBezTo>
                  <a:cubicBezTo>
                    <a:pt x="89" y="62"/>
                    <a:pt x="89" y="62"/>
                    <a:pt x="89" y="62"/>
                  </a:cubicBezTo>
                  <a:cubicBezTo>
                    <a:pt x="90" y="66"/>
                    <a:pt x="89" y="70"/>
                    <a:pt x="88" y="73"/>
                  </a:cubicBezTo>
                  <a:cubicBezTo>
                    <a:pt x="87" y="75"/>
                    <a:pt x="86" y="76"/>
                    <a:pt x="85" y="77"/>
                  </a:cubicBezTo>
                  <a:cubicBezTo>
                    <a:pt x="88" y="78"/>
                    <a:pt x="90" y="80"/>
                    <a:pt x="93" y="83"/>
                  </a:cubicBezTo>
                  <a:cubicBezTo>
                    <a:pt x="94" y="84"/>
                    <a:pt x="94" y="86"/>
                    <a:pt x="95" y="88"/>
                  </a:cubicBezTo>
                  <a:cubicBezTo>
                    <a:pt x="96" y="93"/>
                    <a:pt x="96" y="93"/>
                    <a:pt x="96" y="93"/>
                  </a:cubicBezTo>
                  <a:cubicBezTo>
                    <a:pt x="97" y="98"/>
                    <a:pt x="96" y="102"/>
                    <a:pt x="93" y="10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0" name="Freeform 1135"/>
            <p:cNvSpPr/>
            <p:nvPr/>
          </p:nvSpPr>
          <p:spPr bwMode="auto">
            <a:xfrm>
              <a:off x="4726057" y="5470217"/>
              <a:ext cx="24043" cy="24771"/>
            </a:xfrm>
            <a:custGeom>
              <a:avLst/>
              <a:gdLst>
                <a:gd name="T0" fmla="*/ 4 w 28"/>
                <a:gd name="T1" fmla="*/ 6 h 29"/>
                <a:gd name="T2" fmla="*/ 0 w 28"/>
                <a:gd name="T3" fmla="*/ 16 h 29"/>
                <a:gd name="T4" fmla="*/ 0 w 28"/>
                <a:gd name="T5" fmla="*/ 16 h 29"/>
                <a:gd name="T6" fmla="*/ 0 w 28"/>
                <a:gd name="T7" fmla="*/ 17 h 29"/>
                <a:gd name="T8" fmla="*/ 0 w 28"/>
                <a:gd name="T9" fmla="*/ 17 h 29"/>
                <a:gd name="T10" fmla="*/ 0 w 28"/>
                <a:gd name="T11" fmla="*/ 17 h 29"/>
                <a:gd name="T12" fmla="*/ 0 w 28"/>
                <a:gd name="T13" fmla="*/ 17 h 29"/>
                <a:gd name="T14" fmla="*/ 12 w 28"/>
                <a:gd name="T15" fmla="*/ 29 h 29"/>
                <a:gd name="T16" fmla="*/ 13 w 28"/>
                <a:gd name="T17" fmla="*/ 29 h 29"/>
                <a:gd name="T18" fmla="*/ 24 w 28"/>
                <a:gd name="T19" fmla="*/ 17 h 29"/>
                <a:gd name="T20" fmla="*/ 24 w 28"/>
                <a:gd name="T21" fmla="*/ 17 h 29"/>
                <a:gd name="T22" fmla="*/ 27 w 28"/>
                <a:gd name="T23" fmla="*/ 6 h 29"/>
                <a:gd name="T24" fmla="*/ 28 w 28"/>
                <a:gd name="T25" fmla="*/ 0 h 29"/>
                <a:gd name="T26" fmla="*/ 6 w 28"/>
                <a:gd name="T27" fmla="*/ 0 h 29"/>
                <a:gd name="T28" fmla="*/ 4 w 28"/>
                <a:gd name="T2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9">
                  <a:moveTo>
                    <a:pt x="4" y="6"/>
                  </a:moveTo>
                  <a:cubicBezTo>
                    <a:pt x="3" y="10"/>
                    <a:pt x="1" y="13"/>
                    <a:pt x="0" y="16"/>
                  </a:cubicBezTo>
                  <a:cubicBezTo>
                    <a:pt x="0" y="16"/>
                    <a:pt x="0" y="16"/>
                    <a:pt x="0" y="16"/>
                  </a:cubicBezTo>
                  <a:cubicBezTo>
                    <a:pt x="0" y="17"/>
                    <a:pt x="0" y="17"/>
                    <a:pt x="0" y="17"/>
                  </a:cubicBezTo>
                  <a:cubicBezTo>
                    <a:pt x="0" y="17"/>
                    <a:pt x="0" y="17"/>
                    <a:pt x="0" y="17"/>
                  </a:cubicBezTo>
                  <a:cubicBezTo>
                    <a:pt x="0" y="17"/>
                    <a:pt x="0" y="17"/>
                    <a:pt x="0" y="17"/>
                  </a:cubicBezTo>
                  <a:cubicBezTo>
                    <a:pt x="0" y="17"/>
                    <a:pt x="0" y="17"/>
                    <a:pt x="0" y="17"/>
                  </a:cubicBezTo>
                  <a:cubicBezTo>
                    <a:pt x="0" y="24"/>
                    <a:pt x="5" y="29"/>
                    <a:pt x="12" y="29"/>
                  </a:cubicBezTo>
                  <a:cubicBezTo>
                    <a:pt x="13" y="29"/>
                    <a:pt x="13" y="29"/>
                    <a:pt x="13" y="29"/>
                  </a:cubicBezTo>
                  <a:cubicBezTo>
                    <a:pt x="19" y="29"/>
                    <a:pt x="24" y="24"/>
                    <a:pt x="24" y="17"/>
                  </a:cubicBezTo>
                  <a:cubicBezTo>
                    <a:pt x="24" y="17"/>
                    <a:pt x="24" y="17"/>
                    <a:pt x="24" y="17"/>
                  </a:cubicBezTo>
                  <a:cubicBezTo>
                    <a:pt x="25" y="13"/>
                    <a:pt x="26" y="10"/>
                    <a:pt x="27" y="6"/>
                  </a:cubicBezTo>
                  <a:cubicBezTo>
                    <a:pt x="28" y="0"/>
                    <a:pt x="28" y="0"/>
                    <a:pt x="28" y="0"/>
                  </a:cubicBezTo>
                  <a:cubicBezTo>
                    <a:pt x="6" y="0"/>
                    <a:pt x="6" y="0"/>
                    <a:pt x="6" y="0"/>
                  </a:cubicBezTo>
                  <a:lnTo>
                    <a:pt x="4" y="6"/>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1" name="Freeform 1136"/>
            <p:cNvSpPr>
              <a:spLocks noEditPoints="1"/>
            </p:cNvSpPr>
            <p:nvPr/>
          </p:nvSpPr>
          <p:spPr bwMode="auto">
            <a:xfrm>
              <a:off x="4702743" y="6025386"/>
              <a:ext cx="155914" cy="128957"/>
            </a:xfrm>
            <a:custGeom>
              <a:avLst/>
              <a:gdLst>
                <a:gd name="T0" fmla="*/ 176 w 181"/>
                <a:gd name="T1" fmla="*/ 0 h 150"/>
                <a:gd name="T2" fmla="*/ 5 w 181"/>
                <a:gd name="T3" fmla="*/ 0 h 150"/>
                <a:gd name="T4" fmla="*/ 0 w 181"/>
                <a:gd name="T5" fmla="*/ 6 h 150"/>
                <a:gd name="T6" fmla="*/ 0 w 181"/>
                <a:gd name="T7" fmla="*/ 111 h 150"/>
                <a:gd name="T8" fmla="*/ 0 w 181"/>
                <a:gd name="T9" fmla="*/ 111 h 150"/>
                <a:gd name="T10" fmla="*/ 0 w 181"/>
                <a:gd name="T11" fmla="*/ 120 h 150"/>
                <a:gd name="T12" fmla="*/ 5 w 181"/>
                <a:gd name="T13" fmla="*/ 126 h 150"/>
                <a:gd name="T14" fmla="*/ 72 w 181"/>
                <a:gd name="T15" fmla="*/ 126 h 150"/>
                <a:gd name="T16" fmla="*/ 69 w 181"/>
                <a:gd name="T17" fmla="*/ 141 h 150"/>
                <a:gd name="T18" fmla="*/ 62 w 181"/>
                <a:gd name="T19" fmla="*/ 148 h 150"/>
                <a:gd name="T20" fmla="*/ 62 w 181"/>
                <a:gd name="T21" fmla="*/ 148 h 150"/>
                <a:gd name="T22" fmla="*/ 62 w 181"/>
                <a:gd name="T23" fmla="*/ 148 h 150"/>
                <a:gd name="T24" fmla="*/ 63 w 181"/>
                <a:gd name="T25" fmla="*/ 150 h 150"/>
                <a:gd name="T26" fmla="*/ 120 w 181"/>
                <a:gd name="T27" fmla="*/ 150 h 150"/>
                <a:gd name="T28" fmla="*/ 121 w 181"/>
                <a:gd name="T29" fmla="*/ 149 h 150"/>
                <a:gd name="T30" fmla="*/ 121 w 181"/>
                <a:gd name="T31" fmla="*/ 149 h 150"/>
                <a:gd name="T32" fmla="*/ 120 w 181"/>
                <a:gd name="T33" fmla="*/ 148 h 150"/>
                <a:gd name="T34" fmla="*/ 113 w 181"/>
                <a:gd name="T35" fmla="*/ 141 h 150"/>
                <a:gd name="T36" fmla="*/ 111 w 181"/>
                <a:gd name="T37" fmla="*/ 126 h 150"/>
                <a:gd name="T38" fmla="*/ 176 w 181"/>
                <a:gd name="T39" fmla="*/ 126 h 150"/>
                <a:gd name="T40" fmla="*/ 181 w 181"/>
                <a:gd name="T41" fmla="*/ 120 h 150"/>
                <a:gd name="T42" fmla="*/ 181 w 181"/>
                <a:gd name="T43" fmla="*/ 111 h 150"/>
                <a:gd name="T44" fmla="*/ 181 w 181"/>
                <a:gd name="T45" fmla="*/ 111 h 150"/>
                <a:gd name="T46" fmla="*/ 181 w 181"/>
                <a:gd name="T47" fmla="*/ 6 h 150"/>
                <a:gd name="T48" fmla="*/ 176 w 181"/>
                <a:gd name="T49" fmla="*/ 0 h 150"/>
                <a:gd name="T50" fmla="*/ 175 w 181"/>
                <a:gd name="T51" fmla="*/ 105 h 150"/>
                <a:gd name="T52" fmla="*/ 6 w 181"/>
                <a:gd name="T53" fmla="*/ 105 h 150"/>
                <a:gd name="T54" fmla="*/ 6 w 181"/>
                <a:gd name="T55" fmla="*/ 7 h 150"/>
                <a:gd name="T56" fmla="*/ 175 w 181"/>
                <a:gd name="T57" fmla="*/ 7 h 150"/>
                <a:gd name="T58" fmla="*/ 175 w 181"/>
                <a:gd name="T59" fmla="*/ 10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1" h="150">
                  <a:moveTo>
                    <a:pt x="176" y="0"/>
                  </a:moveTo>
                  <a:cubicBezTo>
                    <a:pt x="5" y="0"/>
                    <a:pt x="5" y="0"/>
                    <a:pt x="5" y="0"/>
                  </a:cubicBezTo>
                  <a:cubicBezTo>
                    <a:pt x="2" y="0"/>
                    <a:pt x="0" y="3"/>
                    <a:pt x="0" y="6"/>
                  </a:cubicBezTo>
                  <a:cubicBezTo>
                    <a:pt x="0" y="111"/>
                    <a:pt x="0" y="111"/>
                    <a:pt x="0" y="111"/>
                  </a:cubicBezTo>
                  <a:cubicBezTo>
                    <a:pt x="0" y="111"/>
                    <a:pt x="0" y="111"/>
                    <a:pt x="0" y="111"/>
                  </a:cubicBezTo>
                  <a:cubicBezTo>
                    <a:pt x="0" y="120"/>
                    <a:pt x="0" y="120"/>
                    <a:pt x="0" y="120"/>
                  </a:cubicBezTo>
                  <a:cubicBezTo>
                    <a:pt x="0" y="123"/>
                    <a:pt x="2" y="126"/>
                    <a:pt x="5" y="126"/>
                  </a:cubicBezTo>
                  <a:cubicBezTo>
                    <a:pt x="72" y="126"/>
                    <a:pt x="72" y="126"/>
                    <a:pt x="72" y="126"/>
                  </a:cubicBezTo>
                  <a:cubicBezTo>
                    <a:pt x="71" y="131"/>
                    <a:pt x="71" y="140"/>
                    <a:pt x="69" y="141"/>
                  </a:cubicBezTo>
                  <a:cubicBezTo>
                    <a:pt x="67" y="144"/>
                    <a:pt x="63" y="147"/>
                    <a:pt x="62" y="148"/>
                  </a:cubicBezTo>
                  <a:cubicBezTo>
                    <a:pt x="62" y="148"/>
                    <a:pt x="62" y="148"/>
                    <a:pt x="62" y="148"/>
                  </a:cubicBezTo>
                  <a:cubicBezTo>
                    <a:pt x="62" y="148"/>
                    <a:pt x="62" y="148"/>
                    <a:pt x="62" y="148"/>
                  </a:cubicBezTo>
                  <a:cubicBezTo>
                    <a:pt x="62" y="148"/>
                    <a:pt x="62" y="150"/>
                    <a:pt x="63" y="150"/>
                  </a:cubicBezTo>
                  <a:cubicBezTo>
                    <a:pt x="120" y="150"/>
                    <a:pt x="120" y="150"/>
                    <a:pt x="120" y="150"/>
                  </a:cubicBezTo>
                  <a:cubicBezTo>
                    <a:pt x="121" y="150"/>
                    <a:pt x="121" y="149"/>
                    <a:pt x="121" y="149"/>
                  </a:cubicBezTo>
                  <a:cubicBezTo>
                    <a:pt x="121" y="149"/>
                    <a:pt x="121" y="149"/>
                    <a:pt x="121" y="149"/>
                  </a:cubicBezTo>
                  <a:cubicBezTo>
                    <a:pt x="120" y="148"/>
                    <a:pt x="120" y="148"/>
                    <a:pt x="120" y="148"/>
                  </a:cubicBezTo>
                  <a:cubicBezTo>
                    <a:pt x="120" y="147"/>
                    <a:pt x="116" y="144"/>
                    <a:pt x="113" y="141"/>
                  </a:cubicBezTo>
                  <a:cubicBezTo>
                    <a:pt x="112" y="140"/>
                    <a:pt x="111" y="131"/>
                    <a:pt x="111" y="126"/>
                  </a:cubicBezTo>
                  <a:cubicBezTo>
                    <a:pt x="176" y="126"/>
                    <a:pt x="176" y="126"/>
                    <a:pt x="176" y="126"/>
                  </a:cubicBezTo>
                  <a:cubicBezTo>
                    <a:pt x="179" y="126"/>
                    <a:pt x="181" y="123"/>
                    <a:pt x="181" y="120"/>
                  </a:cubicBezTo>
                  <a:cubicBezTo>
                    <a:pt x="181" y="111"/>
                    <a:pt x="181" y="111"/>
                    <a:pt x="181" y="111"/>
                  </a:cubicBezTo>
                  <a:cubicBezTo>
                    <a:pt x="181" y="111"/>
                    <a:pt x="181" y="111"/>
                    <a:pt x="181" y="111"/>
                  </a:cubicBezTo>
                  <a:cubicBezTo>
                    <a:pt x="181" y="6"/>
                    <a:pt x="181" y="6"/>
                    <a:pt x="181" y="6"/>
                  </a:cubicBezTo>
                  <a:cubicBezTo>
                    <a:pt x="181" y="3"/>
                    <a:pt x="179" y="0"/>
                    <a:pt x="176" y="0"/>
                  </a:cubicBezTo>
                  <a:close/>
                  <a:moveTo>
                    <a:pt x="175" y="105"/>
                  </a:moveTo>
                  <a:cubicBezTo>
                    <a:pt x="6" y="105"/>
                    <a:pt x="6" y="105"/>
                    <a:pt x="6" y="105"/>
                  </a:cubicBezTo>
                  <a:cubicBezTo>
                    <a:pt x="6" y="7"/>
                    <a:pt x="6" y="7"/>
                    <a:pt x="6" y="7"/>
                  </a:cubicBezTo>
                  <a:cubicBezTo>
                    <a:pt x="175" y="7"/>
                    <a:pt x="175" y="7"/>
                    <a:pt x="175" y="7"/>
                  </a:cubicBezTo>
                  <a:lnTo>
                    <a:pt x="175" y="105"/>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2" name="Freeform 1137"/>
            <p:cNvSpPr/>
            <p:nvPr/>
          </p:nvSpPr>
          <p:spPr bwMode="auto">
            <a:xfrm>
              <a:off x="5335870" y="6284393"/>
              <a:ext cx="98357" cy="6921"/>
            </a:xfrm>
            <a:custGeom>
              <a:avLst/>
              <a:gdLst>
                <a:gd name="T0" fmla="*/ 114 w 114"/>
                <a:gd name="T1" fmla="*/ 8 h 8"/>
                <a:gd name="T2" fmla="*/ 114 w 114"/>
                <a:gd name="T3" fmla="*/ 4 h 8"/>
                <a:gd name="T4" fmla="*/ 110 w 114"/>
                <a:gd name="T5" fmla="*/ 0 h 8"/>
                <a:gd name="T6" fmla="*/ 4 w 114"/>
                <a:gd name="T7" fmla="*/ 0 h 8"/>
                <a:gd name="T8" fmla="*/ 0 w 114"/>
                <a:gd name="T9" fmla="*/ 4 h 8"/>
                <a:gd name="T10" fmla="*/ 0 w 114"/>
                <a:gd name="T11" fmla="*/ 8 h 8"/>
                <a:gd name="T12" fmla="*/ 114 w 11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14" h="8">
                  <a:moveTo>
                    <a:pt x="114" y="8"/>
                  </a:moveTo>
                  <a:cubicBezTo>
                    <a:pt x="114" y="4"/>
                    <a:pt x="114" y="4"/>
                    <a:pt x="114" y="4"/>
                  </a:cubicBezTo>
                  <a:cubicBezTo>
                    <a:pt x="114" y="1"/>
                    <a:pt x="112" y="0"/>
                    <a:pt x="110" y="0"/>
                  </a:cubicBezTo>
                  <a:cubicBezTo>
                    <a:pt x="4" y="0"/>
                    <a:pt x="4" y="0"/>
                    <a:pt x="4" y="0"/>
                  </a:cubicBezTo>
                  <a:cubicBezTo>
                    <a:pt x="2" y="0"/>
                    <a:pt x="0" y="1"/>
                    <a:pt x="0" y="4"/>
                  </a:cubicBezTo>
                  <a:cubicBezTo>
                    <a:pt x="0" y="8"/>
                    <a:pt x="0" y="8"/>
                    <a:pt x="0" y="8"/>
                  </a:cubicBezTo>
                  <a:lnTo>
                    <a:pt x="114" y="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23" name="Freeform 1199"/>
            <p:cNvSpPr/>
            <p:nvPr/>
          </p:nvSpPr>
          <p:spPr bwMode="auto">
            <a:xfrm>
              <a:off x="4716586" y="4544206"/>
              <a:ext cx="131142" cy="177042"/>
            </a:xfrm>
            <a:custGeom>
              <a:avLst/>
              <a:gdLst>
                <a:gd name="T0" fmla="*/ 108 w 152"/>
                <a:gd name="T1" fmla="*/ 3 h 206"/>
                <a:gd name="T2" fmla="*/ 107 w 152"/>
                <a:gd name="T3" fmla="*/ 2 h 206"/>
                <a:gd name="T4" fmla="*/ 103 w 152"/>
                <a:gd name="T5" fmla="*/ 6 h 206"/>
                <a:gd name="T6" fmla="*/ 73 w 152"/>
                <a:gd name="T7" fmla="*/ 0 h 206"/>
                <a:gd name="T8" fmla="*/ 0 w 152"/>
                <a:gd name="T9" fmla="*/ 73 h 206"/>
                <a:gd name="T10" fmla="*/ 73 w 152"/>
                <a:gd name="T11" fmla="*/ 206 h 206"/>
                <a:gd name="T12" fmla="*/ 144 w 152"/>
                <a:gd name="T13" fmla="*/ 95 h 206"/>
                <a:gd name="T14" fmla="*/ 150 w 152"/>
                <a:gd name="T15" fmla="*/ 95 h 206"/>
                <a:gd name="T16" fmla="*/ 150 w 152"/>
                <a:gd name="T17" fmla="*/ 93 h 206"/>
                <a:gd name="T18" fmla="*/ 152 w 152"/>
                <a:gd name="T19" fmla="*/ 74 h 206"/>
                <a:gd name="T20" fmla="*/ 108 w 152"/>
                <a:gd name="T21" fmla="*/ 3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206">
                  <a:moveTo>
                    <a:pt x="108" y="3"/>
                  </a:moveTo>
                  <a:cubicBezTo>
                    <a:pt x="107" y="2"/>
                    <a:pt x="107" y="2"/>
                    <a:pt x="107" y="2"/>
                  </a:cubicBezTo>
                  <a:cubicBezTo>
                    <a:pt x="103" y="6"/>
                    <a:pt x="103" y="6"/>
                    <a:pt x="103" y="6"/>
                  </a:cubicBezTo>
                  <a:cubicBezTo>
                    <a:pt x="94" y="2"/>
                    <a:pt x="84" y="0"/>
                    <a:pt x="73" y="0"/>
                  </a:cubicBezTo>
                  <a:cubicBezTo>
                    <a:pt x="32" y="0"/>
                    <a:pt x="0" y="33"/>
                    <a:pt x="0" y="73"/>
                  </a:cubicBezTo>
                  <a:cubicBezTo>
                    <a:pt x="0" y="140"/>
                    <a:pt x="73" y="206"/>
                    <a:pt x="73" y="206"/>
                  </a:cubicBezTo>
                  <a:cubicBezTo>
                    <a:pt x="73" y="206"/>
                    <a:pt x="131" y="154"/>
                    <a:pt x="144" y="95"/>
                  </a:cubicBezTo>
                  <a:cubicBezTo>
                    <a:pt x="150" y="95"/>
                    <a:pt x="150" y="95"/>
                    <a:pt x="150" y="95"/>
                  </a:cubicBezTo>
                  <a:cubicBezTo>
                    <a:pt x="150" y="93"/>
                    <a:pt x="150" y="93"/>
                    <a:pt x="150" y="93"/>
                  </a:cubicBezTo>
                  <a:cubicBezTo>
                    <a:pt x="151" y="87"/>
                    <a:pt x="152" y="80"/>
                    <a:pt x="152" y="74"/>
                  </a:cubicBezTo>
                  <a:cubicBezTo>
                    <a:pt x="152" y="44"/>
                    <a:pt x="135" y="17"/>
                    <a:pt x="108" y="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4" name="Freeform 1200"/>
            <p:cNvSpPr>
              <a:spLocks noEditPoints="1"/>
            </p:cNvSpPr>
            <p:nvPr/>
          </p:nvSpPr>
          <p:spPr bwMode="auto">
            <a:xfrm>
              <a:off x="4716586" y="4550034"/>
              <a:ext cx="127500" cy="77593"/>
            </a:xfrm>
            <a:custGeom>
              <a:avLst/>
              <a:gdLst>
                <a:gd name="T0" fmla="*/ 108 w 148"/>
                <a:gd name="T1" fmla="*/ 0 h 90"/>
                <a:gd name="T2" fmla="*/ 75 w 148"/>
                <a:gd name="T3" fmla="*/ 37 h 90"/>
                <a:gd name="T4" fmla="*/ 72 w 148"/>
                <a:gd name="T5" fmla="*/ 37 h 90"/>
                <a:gd name="T6" fmla="*/ 47 w 148"/>
                <a:gd name="T7" fmla="*/ 55 h 90"/>
                <a:gd name="T8" fmla="*/ 0 w 148"/>
                <a:gd name="T9" fmla="*/ 55 h 90"/>
                <a:gd name="T10" fmla="*/ 0 w 148"/>
                <a:gd name="T11" fmla="*/ 64 h 90"/>
                <a:gd name="T12" fmla="*/ 0 w 148"/>
                <a:gd name="T13" fmla="*/ 73 h 90"/>
                <a:gd name="T14" fmla="*/ 48 w 148"/>
                <a:gd name="T15" fmla="*/ 73 h 90"/>
                <a:gd name="T16" fmla="*/ 72 w 148"/>
                <a:gd name="T17" fmla="*/ 90 h 90"/>
                <a:gd name="T18" fmla="*/ 89 w 148"/>
                <a:gd name="T19" fmla="*/ 84 h 90"/>
                <a:gd name="T20" fmla="*/ 146 w 148"/>
                <a:gd name="T21" fmla="*/ 84 h 90"/>
                <a:gd name="T22" fmla="*/ 148 w 148"/>
                <a:gd name="T23" fmla="*/ 67 h 90"/>
                <a:gd name="T24" fmla="*/ 108 w 148"/>
                <a:gd name="T25" fmla="*/ 0 h 90"/>
                <a:gd name="T26" fmla="*/ 72 w 148"/>
                <a:gd name="T27" fmla="*/ 70 h 90"/>
                <a:gd name="T28" fmla="*/ 65 w 148"/>
                <a:gd name="T29" fmla="*/ 63 h 90"/>
                <a:gd name="T30" fmla="*/ 72 w 148"/>
                <a:gd name="T31" fmla="*/ 56 h 90"/>
                <a:gd name="T32" fmla="*/ 80 w 148"/>
                <a:gd name="T33" fmla="*/ 63 h 90"/>
                <a:gd name="T34" fmla="*/ 72 w 148"/>
                <a:gd name="T35" fmla="*/ 7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 h="90">
                  <a:moveTo>
                    <a:pt x="108" y="0"/>
                  </a:moveTo>
                  <a:cubicBezTo>
                    <a:pt x="75" y="37"/>
                    <a:pt x="75" y="37"/>
                    <a:pt x="75" y="37"/>
                  </a:cubicBezTo>
                  <a:cubicBezTo>
                    <a:pt x="74" y="37"/>
                    <a:pt x="73" y="37"/>
                    <a:pt x="72" y="37"/>
                  </a:cubicBezTo>
                  <a:cubicBezTo>
                    <a:pt x="61" y="37"/>
                    <a:pt x="51" y="44"/>
                    <a:pt x="47" y="55"/>
                  </a:cubicBezTo>
                  <a:cubicBezTo>
                    <a:pt x="0" y="55"/>
                    <a:pt x="0" y="55"/>
                    <a:pt x="0" y="55"/>
                  </a:cubicBezTo>
                  <a:cubicBezTo>
                    <a:pt x="0" y="58"/>
                    <a:pt x="0" y="61"/>
                    <a:pt x="0" y="64"/>
                  </a:cubicBezTo>
                  <a:cubicBezTo>
                    <a:pt x="0" y="67"/>
                    <a:pt x="0" y="70"/>
                    <a:pt x="0" y="73"/>
                  </a:cubicBezTo>
                  <a:cubicBezTo>
                    <a:pt x="48" y="73"/>
                    <a:pt x="48" y="73"/>
                    <a:pt x="48" y="73"/>
                  </a:cubicBezTo>
                  <a:cubicBezTo>
                    <a:pt x="52" y="83"/>
                    <a:pt x="61" y="90"/>
                    <a:pt x="72" y="90"/>
                  </a:cubicBezTo>
                  <a:cubicBezTo>
                    <a:pt x="79" y="90"/>
                    <a:pt x="84" y="88"/>
                    <a:pt x="89" y="84"/>
                  </a:cubicBezTo>
                  <a:cubicBezTo>
                    <a:pt x="146" y="84"/>
                    <a:pt x="146" y="84"/>
                    <a:pt x="146" y="84"/>
                  </a:cubicBezTo>
                  <a:cubicBezTo>
                    <a:pt x="147" y="78"/>
                    <a:pt x="148" y="72"/>
                    <a:pt x="148" y="67"/>
                  </a:cubicBezTo>
                  <a:cubicBezTo>
                    <a:pt x="148" y="39"/>
                    <a:pt x="133" y="13"/>
                    <a:pt x="108" y="0"/>
                  </a:cubicBezTo>
                  <a:close/>
                  <a:moveTo>
                    <a:pt x="72" y="70"/>
                  </a:moveTo>
                  <a:cubicBezTo>
                    <a:pt x="69" y="70"/>
                    <a:pt x="65" y="67"/>
                    <a:pt x="65" y="63"/>
                  </a:cubicBezTo>
                  <a:cubicBezTo>
                    <a:pt x="65" y="59"/>
                    <a:pt x="69" y="56"/>
                    <a:pt x="72" y="56"/>
                  </a:cubicBezTo>
                  <a:cubicBezTo>
                    <a:pt x="76" y="56"/>
                    <a:pt x="80" y="59"/>
                    <a:pt x="80" y="63"/>
                  </a:cubicBezTo>
                  <a:cubicBezTo>
                    <a:pt x="80" y="67"/>
                    <a:pt x="76" y="70"/>
                    <a:pt x="7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5" name="Freeform 1201"/>
            <p:cNvSpPr/>
            <p:nvPr/>
          </p:nvSpPr>
          <p:spPr bwMode="auto">
            <a:xfrm>
              <a:off x="5712175" y="4881533"/>
              <a:ext cx="42257" cy="126407"/>
            </a:xfrm>
            <a:custGeom>
              <a:avLst/>
              <a:gdLst>
                <a:gd name="T0" fmla="*/ 49 w 49"/>
                <a:gd name="T1" fmla="*/ 42 h 147"/>
                <a:gd name="T2" fmla="*/ 33 w 49"/>
                <a:gd name="T3" fmla="*/ 6 h 147"/>
                <a:gd name="T4" fmla="*/ 0 w 49"/>
                <a:gd name="T5" fmla="*/ 7 h 147"/>
                <a:gd name="T6" fmla="*/ 9 w 49"/>
                <a:gd name="T7" fmla="*/ 19 h 147"/>
                <a:gd name="T8" fmla="*/ 26 w 49"/>
                <a:gd name="T9" fmla="*/ 19 h 147"/>
                <a:gd name="T10" fmla="*/ 34 w 49"/>
                <a:gd name="T11" fmla="*/ 43 h 147"/>
                <a:gd name="T12" fmla="*/ 27 w 49"/>
                <a:gd name="T13" fmla="*/ 81 h 147"/>
                <a:gd name="T14" fmla="*/ 22 w 49"/>
                <a:gd name="T15" fmla="*/ 76 h 147"/>
                <a:gd name="T16" fmla="*/ 25 w 49"/>
                <a:gd name="T17" fmla="*/ 97 h 147"/>
                <a:gd name="T18" fmla="*/ 26 w 49"/>
                <a:gd name="T19" fmla="*/ 106 h 147"/>
                <a:gd name="T20" fmla="*/ 26 w 49"/>
                <a:gd name="T21" fmla="*/ 108 h 147"/>
                <a:gd name="T22" fmla="*/ 26 w 49"/>
                <a:gd name="T23" fmla="*/ 114 h 147"/>
                <a:gd name="T24" fmla="*/ 20 w 49"/>
                <a:gd name="T25" fmla="*/ 147 h 147"/>
                <a:gd name="T26" fmla="*/ 23 w 49"/>
                <a:gd name="T27" fmla="*/ 147 h 147"/>
                <a:gd name="T28" fmla="*/ 37 w 49"/>
                <a:gd name="T29" fmla="*/ 137 h 147"/>
                <a:gd name="T30" fmla="*/ 32 w 49"/>
                <a:gd name="T31" fmla="*/ 106 h 147"/>
                <a:gd name="T32" fmla="*/ 49 w 49"/>
                <a:gd name="T33" fmla="*/ 4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147">
                  <a:moveTo>
                    <a:pt x="49" y="42"/>
                  </a:moveTo>
                  <a:cubicBezTo>
                    <a:pt x="48" y="24"/>
                    <a:pt x="43" y="12"/>
                    <a:pt x="33" y="6"/>
                  </a:cubicBezTo>
                  <a:cubicBezTo>
                    <a:pt x="22" y="0"/>
                    <a:pt x="9" y="3"/>
                    <a:pt x="0" y="7"/>
                  </a:cubicBezTo>
                  <a:cubicBezTo>
                    <a:pt x="3" y="10"/>
                    <a:pt x="6" y="14"/>
                    <a:pt x="9" y="19"/>
                  </a:cubicBezTo>
                  <a:cubicBezTo>
                    <a:pt x="14" y="17"/>
                    <a:pt x="21" y="16"/>
                    <a:pt x="26" y="19"/>
                  </a:cubicBezTo>
                  <a:cubicBezTo>
                    <a:pt x="33" y="23"/>
                    <a:pt x="34" y="34"/>
                    <a:pt x="34" y="43"/>
                  </a:cubicBezTo>
                  <a:cubicBezTo>
                    <a:pt x="34" y="49"/>
                    <a:pt x="32" y="65"/>
                    <a:pt x="27" y="81"/>
                  </a:cubicBezTo>
                  <a:cubicBezTo>
                    <a:pt x="26" y="79"/>
                    <a:pt x="24" y="77"/>
                    <a:pt x="22" y="76"/>
                  </a:cubicBezTo>
                  <a:cubicBezTo>
                    <a:pt x="25" y="97"/>
                    <a:pt x="25" y="97"/>
                    <a:pt x="25" y="97"/>
                  </a:cubicBezTo>
                  <a:cubicBezTo>
                    <a:pt x="25" y="100"/>
                    <a:pt x="25" y="103"/>
                    <a:pt x="26" y="106"/>
                  </a:cubicBezTo>
                  <a:cubicBezTo>
                    <a:pt x="26" y="107"/>
                    <a:pt x="26" y="107"/>
                    <a:pt x="26" y="108"/>
                  </a:cubicBezTo>
                  <a:cubicBezTo>
                    <a:pt x="26" y="110"/>
                    <a:pt x="26" y="112"/>
                    <a:pt x="26" y="114"/>
                  </a:cubicBezTo>
                  <a:cubicBezTo>
                    <a:pt x="27" y="127"/>
                    <a:pt x="25" y="139"/>
                    <a:pt x="20" y="147"/>
                  </a:cubicBezTo>
                  <a:cubicBezTo>
                    <a:pt x="23" y="147"/>
                    <a:pt x="23" y="147"/>
                    <a:pt x="23" y="147"/>
                  </a:cubicBezTo>
                  <a:cubicBezTo>
                    <a:pt x="31" y="147"/>
                    <a:pt x="37" y="145"/>
                    <a:pt x="37" y="137"/>
                  </a:cubicBezTo>
                  <a:cubicBezTo>
                    <a:pt x="32" y="106"/>
                    <a:pt x="32" y="106"/>
                    <a:pt x="32" y="106"/>
                  </a:cubicBezTo>
                  <a:cubicBezTo>
                    <a:pt x="46" y="83"/>
                    <a:pt x="49" y="50"/>
                    <a:pt x="49" y="4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36" name="Freeform 1202"/>
            <p:cNvSpPr/>
            <p:nvPr/>
          </p:nvSpPr>
          <p:spPr bwMode="auto">
            <a:xfrm>
              <a:off x="5585769" y="4881533"/>
              <a:ext cx="42257" cy="130778"/>
            </a:xfrm>
            <a:custGeom>
              <a:avLst/>
              <a:gdLst>
                <a:gd name="T0" fmla="*/ 23 w 49"/>
                <a:gd name="T1" fmla="*/ 116 h 152"/>
                <a:gd name="T2" fmla="*/ 23 w 49"/>
                <a:gd name="T3" fmla="*/ 107 h 152"/>
                <a:gd name="T4" fmla="*/ 23 w 49"/>
                <a:gd name="T5" fmla="*/ 107 h 152"/>
                <a:gd name="T6" fmla="*/ 24 w 49"/>
                <a:gd name="T7" fmla="*/ 97 h 152"/>
                <a:gd name="T8" fmla="*/ 26 w 49"/>
                <a:gd name="T9" fmla="*/ 80 h 152"/>
                <a:gd name="T10" fmla="*/ 22 w 49"/>
                <a:gd name="T11" fmla="*/ 84 h 152"/>
                <a:gd name="T12" fmla="*/ 14 w 49"/>
                <a:gd name="T13" fmla="*/ 43 h 152"/>
                <a:gd name="T14" fmla="*/ 22 w 49"/>
                <a:gd name="T15" fmla="*/ 19 h 152"/>
                <a:gd name="T16" fmla="*/ 40 w 49"/>
                <a:gd name="T17" fmla="*/ 19 h 152"/>
                <a:gd name="T18" fmla="*/ 49 w 49"/>
                <a:gd name="T19" fmla="*/ 7 h 152"/>
                <a:gd name="T20" fmla="*/ 15 w 49"/>
                <a:gd name="T21" fmla="*/ 6 h 152"/>
                <a:gd name="T22" fmla="*/ 0 w 49"/>
                <a:gd name="T23" fmla="*/ 42 h 152"/>
                <a:gd name="T24" fmla="*/ 16 w 49"/>
                <a:gd name="T25" fmla="*/ 106 h 152"/>
                <a:gd name="T26" fmla="*/ 11 w 49"/>
                <a:gd name="T27" fmla="*/ 137 h 152"/>
                <a:gd name="T28" fmla="*/ 25 w 49"/>
                <a:gd name="T29" fmla="*/ 152 h 152"/>
                <a:gd name="T30" fmla="*/ 32 w 49"/>
                <a:gd name="T31" fmla="*/ 152 h 152"/>
                <a:gd name="T32" fmla="*/ 23 w 49"/>
                <a:gd name="T33" fmla="*/ 11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152">
                  <a:moveTo>
                    <a:pt x="23" y="116"/>
                  </a:moveTo>
                  <a:cubicBezTo>
                    <a:pt x="23" y="113"/>
                    <a:pt x="23" y="110"/>
                    <a:pt x="23" y="107"/>
                  </a:cubicBezTo>
                  <a:cubicBezTo>
                    <a:pt x="23" y="107"/>
                    <a:pt x="23" y="107"/>
                    <a:pt x="23" y="107"/>
                  </a:cubicBezTo>
                  <a:cubicBezTo>
                    <a:pt x="23" y="104"/>
                    <a:pt x="24" y="101"/>
                    <a:pt x="24" y="97"/>
                  </a:cubicBezTo>
                  <a:cubicBezTo>
                    <a:pt x="26" y="80"/>
                    <a:pt x="26" y="80"/>
                    <a:pt x="26" y="80"/>
                  </a:cubicBezTo>
                  <a:cubicBezTo>
                    <a:pt x="25" y="81"/>
                    <a:pt x="23" y="82"/>
                    <a:pt x="22" y="84"/>
                  </a:cubicBezTo>
                  <a:cubicBezTo>
                    <a:pt x="16" y="67"/>
                    <a:pt x="14" y="49"/>
                    <a:pt x="14" y="43"/>
                  </a:cubicBezTo>
                  <a:cubicBezTo>
                    <a:pt x="14" y="34"/>
                    <a:pt x="16" y="23"/>
                    <a:pt x="22" y="19"/>
                  </a:cubicBezTo>
                  <a:cubicBezTo>
                    <a:pt x="27" y="16"/>
                    <a:pt x="34" y="17"/>
                    <a:pt x="40" y="19"/>
                  </a:cubicBezTo>
                  <a:cubicBezTo>
                    <a:pt x="43" y="14"/>
                    <a:pt x="46" y="10"/>
                    <a:pt x="49" y="7"/>
                  </a:cubicBezTo>
                  <a:cubicBezTo>
                    <a:pt x="40" y="3"/>
                    <a:pt x="27" y="0"/>
                    <a:pt x="15" y="6"/>
                  </a:cubicBezTo>
                  <a:cubicBezTo>
                    <a:pt x="5" y="12"/>
                    <a:pt x="0" y="24"/>
                    <a:pt x="0" y="42"/>
                  </a:cubicBezTo>
                  <a:cubicBezTo>
                    <a:pt x="0" y="50"/>
                    <a:pt x="3" y="83"/>
                    <a:pt x="16" y="106"/>
                  </a:cubicBezTo>
                  <a:cubicBezTo>
                    <a:pt x="11" y="137"/>
                    <a:pt x="11" y="137"/>
                    <a:pt x="11" y="137"/>
                  </a:cubicBezTo>
                  <a:cubicBezTo>
                    <a:pt x="11" y="145"/>
                    <a:pt x="17" y="152"/>
                    <a:pt x="25" y="152"/>
                  </a:cubicBezTo>
                  <a:cubicBezTo>
                    <a:pt x="32" y="152"/>
                    <a:pt x="32" y="152"/>
                    <a:pt x="32" y="152"/>
                  </a:cubicBezTo>
                  <a:cubicBezTo>
                    <a:pt x="25" y="143"/>
                    <a:pt x="22" y="131"/>
                    <a:pt x="23" y="11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2" name="Freeform 1203"/>
            <p:cNvSpPr>
              <a:spLocks noEditPoints="1"/>
            </p:cNvSpPr>
            <p:nvPr/>
          </p:nvSpPr>
          <p:spPr bwMode="auto">
            <a:xfrm>
              <a:off x="5607261" y="4860769"/>
              <a:ext cx="125678" cy="159921"/>
            </a:xfrm>
            <a:custGeom>
              <a:avLst/>
              <a:gdLst>
                <a:gd name="T0" fmla="*/ 143 w 146"/>
                <a:gd name="T1" fmla="*/ 122 h 186"/>
                <a:gd name="T2" fmla="*/ 139 w 146"/>
                <a:gd name="T3" fmla="*/ 87 h 186"/>
                <a:gd name="T4" fmla="*/ 96 w 146"/>
                <a:gd name="T5" fmla="*/ 22 h 186"/>
                <a:gd name="T6" fmla="*/ 74 w 146"/>
                <a:gd name="T7" fmla="*/ 0 h 186"/>
                <a:gd name="T8" fmla="*/ 74 w 146"/>
                <a:gd name="T9" fmla="*/ 0 h 186"/>
                <a:gd name="T10" fmla="*/ 51 w 146"/>
                <a:gd name="T11" fmla="*/ 22 h 186"/>
                <a:gd name="T12" fmla="*/ 7 w 146"/>
                <a:gd name="T13" fmla="*/ 87 h 186"/>
                <a:gd name="T14" fmla="*/ 3 w 146"/>
                <a:gd name="T15" fmla="*/ 122 h 186"/>
                <a:gd name="T16" fmla="*/ 11 w 146"/>
                <a:gd name="T17" fmla="*/ 173 h 186"/>
                <a:gd name="T18" fmla="*/ 50 w 146"/>
                <a:gd name="T19" fmla="*/ 186 h 186"/>
                <a:gd name="T20" fmla="*/ 96 w 146"/>
                <a:gd name="T21" fmla="*/ 186 h 186"/>
                <a:gd name="T22" fmla="*/ 135 w 146"/>
                <a:gd name="T23" fmla="*/ 173 h 186"/>
                <a:gd name="T24" fmla="*/ 143 w 146"/>
                <a:gd name="T25" fmla="*/ 122 h 186"/>
                <a:gd name="T26" fmla="*/ 59 w 146"/>
                <a:gd name="T27" fmla="*/ 22 h 186"/>
                <a:gd name="T28" fmla="*/ 58 w 146"/>
                <a:gd name="T29" fmla="*/ 22 h 186"/>
                <a:gd name="T30" fmla="*/ 74 w 146"/>
                <a:gd name="T31" fmla="*/ 6 h 186"/>
                <a:gd name="T32" fmla="*/ 74 w 146"/>
                <a:gd name="T33" fmla="*/ 6 h 186"/>
                <a:gd name="T34" fmla="*/ 89 w 146"/>
                <a:gd name="T35" fmla="*/ 22 h 186"/>
                <a:gd name="T36" fmla="*/ 87 w 146"/>
                <a:gd name="T37" fmla="*/ 22 h 186"/>
                <a:gd name="T38" fmla="*/ 59 w 146"/>
                <a:gd name="T39" fmla="*/ 2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 h="186">
                  <a:moveTo>
                    <a:pt x="143" y="122"/>
                  </a:moveTo>
                  <a:cubicBezTo>
                    <a:pt x="139" y="87"/>
                    <a:pt x="139" y="87"/>
                    <a:pt x="139" y="87"/>
                  </a:cubicBezTo>
                  <a:cubicBezTo>
                    <a:pt x="133" y="46"/>
                    <a:pt x="120" y="26"/>
                    <a:pt x="96" y="22"/>
                  </a:cubicBezTo>
                  <a:cubicBezTo>
                    <a:pt x="89" y="7"/>
                    <a:pt x="82" y="0"/>
                    <a:pt x="74" y="0"/>
                  </a:cubicBezTo>
                  <a:cubicBezTo>
                    <a:pt x="74" y="0"/>
                    <a:pt x="74" y="0"/>
                    <a:pt x="74" y="0"/>
                  </a:cubicBezTo>
                  <a:cubicBezTo>
                    <a:pt x="62" y="0"/>
                    <a:pt x="54" y="16"/>
                    <a:pt x="51" y="22"/>
                  </a:cubicBezTo>
                  <a:cubicBezTo>
                    <a:pt x="26" y="25"/>
                    <a:pt x="13" y="45"/>
                    <a:pt x="7" y="87"/>
                  </a:cubicBezTo>
                  <a:cubicBezTo>
                    <a:pt x="3" y="122"/>
                    <a:pt x="3" y="122"/>
                    <a:pt x="3" y="122"/>
                  </a:cubicBezTo>
                  <a:cubicBezTo>
                    <a:pt x="0" y="145"/>
                    <a:pt x="1" y="162"/>
                    <a:pt x="11" y="173"/>
                  </a:cubicBezTo>
                  <a:cubicBezTo>
                    <a:pt x="18" y="182"/>
                    <a:pt x="31" y="186"/>
                    <a:pt x="50" y="186"/>
                  </a:cubicBezTo>
                  <a:cubicBezTo>
                    <a:pt x="96" y="186"/>
                    <a:pt x="96" y="186"/>
                    <a:pt x="96" y="186"/>
                  </a:cubicBezTo>
                  <a:cubicBezTo>
                    <a:pt x="115" y="186"/>
                    <a:pt x="128" y="182"/>
                    <a:pt x="135" y="173"/>
                  </a:cubicBezTo>
                  <a:cubicBezTo>
                    <a:pt x="145" y="162"/>
                    <a:pt x="146" y="145"/>
                    <a:pt x="143" y="122"/>
                  </a:cubicBezTo>
                  <a:close/>
                  <a:moveTo>
                    <a:pt x="59" y="22"/>
                  </a:moveTo>
                  <a:cubicBezTo>
                    <a:pt x="58" y="22"/>
                    <a:pt x="58" y="22"/>
                    <a:pt x="58" y="22"/>
                  </a:cubicBezTo>
                  <a:cubicBezTo>
                    <a:pt x="62" y="15"/>
                    <a:pt x="68" y="6"/>
                    <a:pt x="74" y="6"/>
                  </a:cubicBezTo>
                  <a:cubicBezTo>
                    <a:pt x="74" y="6"/>
                    <a:pt x="74" y="6"/>
                    <a:pt x="74" y="6"/>
                  </a:cubicBezTo>
                  <a:cubicBezTo>
                    <a:pt x="79" y="6"/>
                    <a:pt x="84" y="12"/>
                    <a:pt x="89" y="22"/>
                  </a:cubicBezTo>
                  <a:cubicBezTo>
                    <a:pt x="88" y="22"/>
                    <a:pt x="88" y="22"/>
                    <a:pt x="87" y="22"/>
                  </a:cubicBezTo>
                  <a:lnTo>
                    <a:pt x="59" y="22"/>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3" name="Freeform 1204"/>
            <p:cNvSpPr>
              <a:spLocks noEditPoints="1"/>
            </p:cNvSpPr>
            <p:nvPr/>
          </p:nvSpPr>
          <p:spPr bwMode="auto">
            <a:xfrm>
              <a:off x="6001781" y="4849476"/>
              <a:ext cx="25500" cy="22586"/>
            </a:xfrm>
            <a:custGeom>
              <a:avLst/>
              <a:gdLst>
                <a:gd name="T0" fmla="*/ 28 w 30"/>
                <a:gd name="T1" fmla="*/ 4 h 26"/>
                <a:gd name="T2" fmla="*/ 23 w 30"/>
                <a:gd name="T3" fmla="*/ 0 h 26"/>
                <a:gd name="T4" fmla="*/ 22 w 30"/>
                <a:gd name="T5" fmla="*/ 0 h 26"/>
                <a:gd name="T6" fmla="*/ 22 w 30"/>
                <a:gd name="T7" fmla="*/ 0 h 26"/>
                <a:gd name="T8" fmla="*/ 22 w 30"/>
                <a:gd name="T9" fmla="*/ 0 h 26"/>
                <a:gd name="T10" fmla="*/ 20 w 30"/>
                <a:gd name="T11" fmla="*/ 0 h 26"/>
                <a:gd name="T12" fmla="*/ 2 w 30"/>
                <a:gd name="T13" fmla="*/ 5 h 26"/>
                <a:gd name="T14" fmla="*/ 0 w 30"/>
                <a:gd name="T15" fmla="*/ 13 h 26"/>
                <a:gd name="T16" fmla="*/ 3 w 30"/>
                <a:gd name="T17" fmla="*/ 21 h 26"/>
                <a:gd name="T18" fmla="*/ 21 w 30"/>
                <a:gd name="T19" fmla="*/ 25 h 26"/>
                <a:gd name="T20" fmla="*/ 21 w 30"/>
                <a:gd name="T21" fmla="*/ 25 h 26"/>
                <a:gd name="T22" fmla="*/ 22 w 30"/>
                <a:gd name="T23" fmla="*/ 26 h 26"/>
                <a:gd name="T24" fmla="*/ 22 w 30"/>
                <a:gd name="T25" fmla="*/ 26 h 26"/>
                <a:gd name="T26" fmla="*/ 30 w 30"/>
                <a:gd name="T27" fmla="*/ 13 h 26"/>
                <a:gd name="T28" fmla="*/ 28 w 30"/>
                <a:gd name="T29" fmla="*/ 4 h 26"/>
                <a:gd name="T30" fmla="*/ 22 w 30"/>
                <a:gd name="T31" fmla="*/ 25 h 26"/>
                <a:gd name="T32" fmla="*/ 22 w 30"/>
                <a:gd name="T33" fmla="*/ 25 h 26"/>
                <a:gd name="T34" fmla="*/ 22 w 30"/>
                <a:gd name="T35" fmla="*/ 25 h 26"/>
                <a:gd name="T36" fmla="*/ 22 w 30"/>
                <a:gd name="T37" fmla="*/ 25 h 26"/>
                <a:gd name="T38" fmla="*/ 16 w 30"/>
                <a:gd name="T39" fmla="*/ 13 h 26"/>
                <a:gd name="T40" fmla="*/ 23 w 30"/>
                <a:gd name="T41" fmla="*/ 0 h 26"/>
                <a:gd name="T42" fmla="*/ 29 w 30"/>
                <a:gd name="T43" fmla="*/ 13 h 26"/>
                <a:gd name="T44" fmla="*/ 22 w 30"/>
                <a:gd name="T45"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26">
                  <a:moveTo>
                    <a:pt x="28" y="4"/>
                  </a:moveTo>
                  <a:cubicBezTo>
                    <a:pt x="27" y="1"/>
                    <a:pt x="25" y="0"/>
                    <a:pt x="23" y="0"/>
                  </a:cubicBezTo>
                  <a:cubicBezTo>
                    <a:pt x="22" y="0"/>
                    <a:pt x="22" y="0"/>
                    <a:pt x="22" y="0"/>
                  </a:cubicBezTo>
                  <a:cubicBezTo>
                    <a:pt x="22" y="0"/>
                    <a:pt x="22" y="0"/>
                    <a:pt x="22" y="0"/>
                  </a:cubicBezTo>
                  <a:cubicBezTo>
                    <a:pt x="22" y="0"/>
                    <a:pt x="22" y="0"/>
                    <a:pt x="22" y="0"/>
                  </a:cubicBezTo>
                  <a:cubicBezTo>
                    <a:pt x="21" y="0"/>
                    <a:pt x="21" y="0"/>
                    <a:pt x="20" y="0"/>
                  </a:cubicBezTo>
                  <a:cubicBezTo>
                    <a:pt x="11" y="3"/>
                    <a:pt x="2" y="5"/>
                    <a:pt x="2" y="5"/>
                  </a:cubicBezTo>
                  <a:cubicBezTo>
                    <a:pt x="2" y="5"/>
                    <a:pt x="0" y="8"/>
                    <a:pt x="0" y="13"/>
                  </a:cubicBezTo>
                  <a:cubicBezTo>
                    <a:pt x="0" y="17"/>
                    <a:pt x="3" y="21"/>
                    <a:pt x="3" y="21"/>
                  </a:cubicBezTo>
                  <a:cubicBezTo>
                    <a:pt x="21" y="25"/>
                    <a:pt x="21" y="25"/>
                    <a:pt x="21" y="25"/>
                  </a:cubicBezTo>
                  <a:cubicBezTo>
                    <a:pt x="21" y="25"/>
                    <a:pt x="21" y="25"/>
                    <a:pt x="21" y="25"/>
                  </a:cubicBezTo>
                  <a:cubicBezTo>
                    <a:pt x="21" y="26"/>
                    <a:pt x="22" y="26"/>
                    <a:pt x="22" y="26"/>
                  </a:cubicBezTo>
                  <a:cubicBezTo>
                    <a:pt x="22" y="26"/>
                    <a:pt x="22" y="26"/>
                    <a:pt x="22" y="26"/>
                  </a:cubicBezTo>
                  <a:cubicBezTo>
                    <a:pt x="27" y="26"/>
                    <a:pt x="30" y="20"/>
                    <a:pt x="30" y="13"/>
                  </a:cubicBezTo>
                  <a:cubicBezTo>
                    <a:pt x="30" y="9"/>
                    <a:pt x="30" y="6"/>
                    <a:pt x="28" y="4"/>
                  </a:cubicBezTo>
                  <a:close/>
                  <a:moveTo>
                    <a:pt x="22" y="25"/>
                  </a:moveTo>
                  <a:cubicBezTo>
                    <a:pt x="22" y="25"/>
                    <a:pt x="22" y="25"/>
                    <a:pt x="22" y="25"/>
                  </a:cubicBezTo>
                  <a:cubicBezTo>
                    <a:pt x="22" y="25"/>
                    <a:pt x="22" y="25"/>
                    <a:pt x="22" y="25"/>
                  </a:cubicBezTo>
                  <a:cubicBezTo>
                    <a:pt x="22" y="25"/>
                    <a:pt x="22" y="25"/>
                    <a:pt x="22" y="25"/>
                  </a:cubicBezTo>
                  <a:cubicBezTo>
                    <a:pt x="18" y="25"/>
                    <a:pt x="15" y="19"/>
                    <a:pt x="16" y="13"/>
                  </a:cubicBezTo>
                  <a:cubicBezTo>
                    <a:pt x="16" y="6"/>
                    <a:pt x="19" y="0"/>
                    <a:pt x="23" y="0"/>
                  </a:cubicBezTo>
                  <a:cubicBezTo>
                    <a:pt x="27" y="1"/>
                    <a:pt x="30" y="6"/>
                    <a:pt x="29" y="13"/>
                  </a:cubicBezTo>
                  <a:cubicBezTo>
                    <a:pt x="29" y="19"/>
                    <a:pt x="26" y="25"/>
                    <a:pt x="22" y="2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4" name="Freeform 1205"/>
            <p:cNvSpPr/>
            <p:nvPr/>
          </p:nvSpPr>
          <p:spPr bwMode="auto">
            <a:xfrm>
              <a:off x="7141992" y="5217039"/>
              <a:ext cx="56828" cy="67393"/>
            </a:xfrm>
            <a:custGeom>
              <a:avLst/>
              <a:gdLst>
                <a:gd name="T0" fmla="*/ 12 w 156"/>
                <a:gd name="T1" fmla="*/ 0 h 185"/>
                <a:gd name="T2" fmla="*/ 0 w 156"/>
                <a:gd name="T3" fmla="*/ 7 h 185"/>
                <a:gd name="T4" fmla="*/ 156 w 156"/>
                <a:gd name="T5" fmla="*/ 185 h 185"/>
                <a:gd name="T6" fmla="*/ 12 w 156"/>
                <a:gd name="T7" fmla="*/ 0 h 185"/>
              </a:gdLst>
              <a:ahLst/>
              <a:cxnLst>
                <a:cxn ang="0">
                  <a:pos x="T0" y="T1"/>
                </a:cxn>
                <a:cxn ang="0">
                  <a:pos x="T2" y="T3"/>
                </a:cxn>
                <a:cxn ang="0">
                  <a:pos x="T4" y="T5"/>
                </a:cxn>
                <a:cxn ang="0">
                  <a:pos x="T6" y="T7"/>
                </a:cxn>
              </a:cxnLst>
              <a:rect l="0" t="0" r="r" b="b"/>
              <a:pathLst>
                <a:path w="156" h="185">
                  <a:moveTo>
                    <a:pt x="12" y="0"/>
                  </a:moveTo>
                  <a:lnTo>
                    <a:pt x="0" y="7"/>
                  </a:lnTo>
                  <a:lnTo>
                    <a:pt x="156" y="185"/>
                  </a:lnTo>
                  <a:lnTo>
                    <a:pt x="12"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5" name="Freeform 1206"/>
            <p:cNvSpPr/>
            <p:nvPr/>
          </p:nvSpPr>
          <p:spPr bwMode="auto">
            <a:xfrm>
              <a:off x="7058206" y="5203196"/>
              <a:ext cx="86335" cy="95807"/>
            </a:xfrm>
            <a:custGeom>
              <a:avLst/>
              <a:gdLst>
                <a:gd name="T0" fmla="*/ 180 w 237"/>
                <a:gd name="T1" fmla="*/ 0 h 263"/>
                <a:gd name="T2" fmla="*/ 0 w 237"/>
                <a:gd name="T3" fmla="*/ 263 h 263"/>
                <a:gd name="T4" fmla="*/ 237 w 237"/>
                <a:gd name="T5" fmla="*/ 36 h 263"/>
                <a:gd name="T6" fmla="*/ 180 w 237"/>
                <a:gd name="T7" fmla="*/ 0 h 263"/>
              </a:gdLst>
              <a:ahLst/>
              <a:cxnLst>
                <a:cxn ang="0">
                  <a:pos x="T0" y="T1"/>
                </a:cxn>
                <a:cxn ang="0">
                  <a:pos x="T2" y="T3"/>
                </a:cxn>
                <a:cxn ang="0">
                  <a:pos x="T4" y="T5"/>
                </a:cxn>
                <a:cxn ang="0">
                  <a:pos x="T6" y="T7"/>
                </a:cxn>
              </a:cxnLst>
              <a:rect l="0" t="0" r="r" b="b"/>
              <a:pathLst>
                <a:path w="237" h="263">
                  <a:moveTo>
                    <a:pt x="180" y="0"/>
                  </a:moveTo>
                  <a:lnTo>
                    <a:pt x="0" y="263"/>
                  </a:lnTo>
                  <a:lnTo>
                    <a:pt x="237" y="36"/>
                  </a:lnTo>
                  <a:lnTo>
                    <a:pt x="18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6" name="Freeform 1207"/>
            <p:cNvSpPr/>
            <p:nvPr/>
          </p:nvSpPr>
          <p:spPr bwMode="auto">
            <a:xfrm>
              <a:off x="7342713" y="5131797"/>
              <a:ext cx="41893" cy="96535"/>
            </a:xfrm>
            <a:custGeom>
              <a:avLst/>
              <a:gdLst>
                <a:gd name="T0" fmla="*/ 12 w 49"/>
                <a:gd name="T1" fmla="*/ 85 h 112"/>
                <a:gd name="T2" fmla="*/ 17 w 49"/>
                <a:gd name="T3" fmla="*/ 48 h 112"/>
                <a:gd name="T4" fmla="*/ 31 w 49"/>
                <a:gd name="T5" fmla="*/ 30 h 112"/>
                <a:gd name="T6" fmla="*/ 42 w 49"/>
                <a:gd name="T7" fmla="*/ 17 h 112"/>
                <a:gd name="T8" fmla="*/ 27 w 49"/>
                <a:gd name="T9" fmla="*/ 0 h 112"/>
                <a:gd name="T10" fmla="*/ 27 w 49"/>
                <a:gd name="T11" fmla="*/ 0 h 112"/>
                <a:gd name="T12" fmla="*/ 32 w 49"/>
                <a:gd name="T13" fmla="*/ 15 h 112"/>
                <a:gd name="T14" fmla="*/ 12 w 49"/>
                <a:gd name="T15" fmla="*/ 43 h 112"/>
                <a:gd name="T16" fmla="*/ 1 w 49"/>
                <a:gd name="T17" fmla="*/ 71 h 112"/>
                <a:gd name="T18" fmla="*/ 14 w 49"/>
                <a:gd name="T19" fmla="*/ 95 h 112"/>
                <a:gd name="T20" fmla="*/ 49 w 49"/>
                <a:gd name="T21" fmla="*/ 112 h 112"/>
                <a:gd name="T22" fmla="*/ 12 w 49"/>
                <a:gd name="T23"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112">
                  <a:moveTo>
                    <a:pt x="12" y="85"/>
                  </a:moveTo>
                  <a:cubicBezTo>
                    <a:pt x="7" y="73"/>
                    <a:pt x="8" y="61"/>
                    <a:pt x="17" y="48"/>
                  </a:cubicBezTo>
                  <a:cubicBezTo>
                    <a:pt x="20" y="43"/>
                    <a:pt x="26" y="36"/>
                    <a:pt x="31" y="30"/>
                  </a:cubicBezTo>
                  <a:cubicBezTo>
                    <a:pt x="35" y="26"/>
                    <a:pt x="39" y="21"/>
                    <a:pt x="42" y="17"/>
                  </a:cubicBezTo>
                  <a:cubicBezTo>
                    <a:pt x="41" y="10"/>
                    <a:pt x="35" y="2"/>
                    <a:pt x="27" y="0"/>
                  </a:cubicBezTo>
                  <a:cubicBezTo>
                    <a:pt x="27" y="0"/>
                    <a:pt x="27" y="0"/>
                    <a:pt x="27" y="0"/>
                  </a:cubicBezTo>
                  <a:cubicBezTo>
                    <a:pt x="31" y="3"/>
                    <a:pt x="32" y="11"/>
                    <a:pt x="32" y="15"/>
                  </a:cubicBezTo>
                  <a:cubicBezTo>
                    <a:pt x="30" y="25"/>
                    <a:pt x="19" y="34"/>
                    <a:pt x="12" y="43"/>
                  </a:cubicBezTo>
                  <a:cubicBezTo>
                    <a:pt x="5" y="52"/>
                    <a:pt x="0" y="61"/>
                    <a:pt x="1" y="71"/>
                  </a:cubicBezTo>
                  <a:cubicBezTo>
                    <a:pt x="2" y="80"/>
                    <a:pt x="6" y="88"/>
                    <a:pt x="14" y="95"/>
                  </a:cubicBezTo>
                  <a:cubicBezTo>
                    <a:pt x="23" y="104"/>
                    <a:pt x="36" y="109"/>
                    <a:pt x="49" y="112"/>
                  </a:cubicBezTo>
                  <a:cubicBezTo>
                    <a:pt x="31" y="106"/>
                    <a:pt x="18" y="97"/>
                    <a:pt x="12" y="85"/>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7" name="Freeform 1208"/>
            <p:cNvSpPr/>
            <p:nvPr/>
          </p:nvSpPr>
          <p:spPr bwMode="auto">
            <a:xfrm>
              <a:off x="7410469" y="5147461"/>
              <a:ext cx="44807" cy="80871"/>
            </a:xfrm>
            <a:custGeom>
              <a:avLst/>
              <a:gdLst>
                <a:gd name="T0" fmla="*/ 41 w 52"/>
                <a:gd name="T1" fmla="*/ 38 h 94"/>
                <a:gd name="T2" fmla="*/ 30 w 52"/>
                <a:gd name="T3" fmla="*/ 25 h 94"/>
                <a:gd name="T4" fmla="*/ 21 w 52"/>
                <a:gd name="T5" fmla="*/ 12 h 94"/>
                <a:gd name="T6" fmla="*/ 22 w 52"/>
                <a:gd name="T7" fmla="*/ 0 h 94"/>
                <a:gd name="T8" fmla="*/ 11 w 52"/>
                <a:gd name="T9" fmla="*/ 14 h 94"/>
                <a:gd name="T10" fmla="*/ 17 w 52"/>
                <a:gd name="T11" fmla="*/ 22 h 94"/>
                <a:gd name="T12" fmla="*/ 33 w 52"/>
                <a:gd name="T13" fmla="*/ 61 h 94"/>
                <a:gd name="T14" fmla="*/ 0 w 52"/>
                <a:gd name="T15" fmla="*/ 94 h 94"/>
                <a:gd name="T16" fmla="*/ 33 w 52"/>
                <a:gd name="T17" fmla="*/ 79 h 94"/>
                <a:gd name="T18" fmla="*/ 41 w 52"/>
                <a:gd name="T19" fmla="*/ 3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94">
                  <a:moveTo>
                    <a:pt x="41" y="38"/>
                  </a:moveTo>
                  <a:cubicBezTo>
                    <a:pt x="38" y="33"/>
                    <a:pt x="36" y="31"/>
                    <a:pt x="30" y="25"/>
                  </a:cubicBezTo>
                  <a:cubicBezTo>
                    <a:pt x="27" y="21"/>
                    <a:pt x="22" y="16"/>
                    <a:pt x="21" y="12"/>
                  </a:cubicBezTo>
                  <a:cubicBezTo>
                    <a:pt x="20" y="8"/>
                    <a:pt x="20" y="3"/>
                    <a:pt x="22" y="0"/>
                  </a:cubicBezTo>
                  <a:cubicBezTo>
                    <a:pt x="20" y="1"/>
                    <a:pt x="12" y="6"/>
                    <a:pt x="11" y="14"/>
                  </a:cubicBezTo>
                  <a:cubicBezTo>
                    <a:pt x="13" y="17"/>
                    <a:pt x="15" y="19"/>
                    <a:pt x="17" y="22"/>
                  </a:cubicBezTo>
                  <a:cubicBezTo>
                    <a:pt x="26" y="32"/>
                    <a:pt x="37" y="44"/>
                    <a:pt x="33" y="61"/>
                  </a:cubicBezTo>
                  <a:cubicBezTo>
                    <a:pt x="30" y="80"/>
                    <a:pt x="13" y="89"/>
                    <a:pt x="0" y="94"/>
                  </a:cubicBezTo>
                  <a:cubicBezTo>
                    <a:pt x="12" y="91"/>
                    <a:pt x="24" y="86"/>
                    <a:pt x="33" y="79"/>
                  </a:cubicBezTo>
                  <a:cubicBezTo>
                    <a:pt x="44" y="70"/>
                    <a:pt x="52" y="54"/>
                    <a:pt x="41" y="3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8" name="Freeform 1209"/>
            <p:cNvSpPr>
              <a:spLocks noEditPoints="1"/>
            </p:cNvSpPr>
            <p:nvPr/>
          </p:nvSpPr>
          <p:spPr bwMode="auto">
            <a:xfrm>
              <a:off x="7336520" y="5232703"/>
              <a:ext cx="119850" cy="85971"/>
            </a:xfrm>
            <a:custGeom>
              <a:avLst/>
              <a:gdLst>
                <a:gd name="T0" fmla="*/ 137 w 139"/>
                <a:gd name="T1" fmla="*/ 6 h 100"/>
                <a:gd name="T2" fmla="*/ 124 w 139"/>
                <a:gd name="T3" fmla="*/ 2 h 100"/>
                <a:gd name="T4" fmla="*/ 12 w 139"/>
                <a:gd name="T5" fmla="*/ 62 h 100"/>
                <a:gd name="T6" fmla="*/ 10 w 139"/>
                <a:gd name="T7" fmla="*/ 63 h 100"/>
                <a:gd name="T8" fmla="*/ 6 w 139"/>
                <a:gd name="T9" fmla="*/ 90 h 100"/>
                <a:gd name="T10" fmla="*/ 32 w 139"/>
                <a:gd name="T11" fmla="*/ 94 h 100"/>
                <a:gd name="T12" fmla="*/ 134 w 139"/>
                <a:gd name="T13" fmla="*/ 18 h 100"/>
                <a:gd name="T14" fmla="*/ 137 w 139"/>
                <a:gd name="T15" fmla="*/ 6 h 100"/>
                <a:gd name="T16" fmla="*/ 23 w 139"/>
                <a:gd name="T17" fmla="*/ 94 h 100"/>
                <a:gd name="T18" fmla="*/ 7 w 139"/>
                <a:gd name="T19" fmla="*/ 87 h 100"/>
                <a:gd name="T20" fmla="*/ 8 w 139"/>
                <a:gd name="T21" fmla="*/ 70 h 100"/>
                <a:gd name="T22" fmla="*/ 24 w 139"/>
                <a:gd name="T23" fmla="*/ 77 h 100"/>
                <a:gd name="T24" fmla="*/ 23 w 139"/>
                <a:gd name="T25" fmla="*/ 9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00">
                  <a:moveTo>
                    <a:pt x="137" y="6"/>
                  </a:moveTo>
                  <a:cubicBezTo>
                    <a:pt x="134" y="2"/>
                    <a:pt x="129" y="0"/>
                    <a:pt x="124" y="2"/>
                  </a:cubicBezTo>
                  <a:cubicBezTo>
                    <a:pt x="12" y="62"/>
                    <a:pt x="12" y="62"/>
                    <a:pt x="12" y="62"/>
                  </a:cubicBezTo>
                  <a:cubicBezTo>
                    <a:pt x="11" y="62"/>
                    <a:pt x="11" y="63"/>
                    <a:pt x="10" y="63"/>
                  </a:cubicBezTo>
                  <a:cubicBezTo>
                    <a:pt x="1" y="69"/>
                    <a:pt x="0" y="81"/>
                    <a:pt x="6" y="90"/>
                  </a:cubicBezTo>
                  <a:cubicBezTo>
                    <a:pt x="12" y="98"/>
                    <a:pt x="24" y="100"/>
                    <a:pt x="32" y="94"/>
                  </a:cubicBezTo>
                  <a:cubicBezTo>
                    <a:pt x="134" y="18"/>
                    <a:pt x="134" y="18"/>
                    <a:pt x="134" y="18"/>
                  </a:cubicBezTo>
                  <a:cubicBezTo>
                    <a:pt x="138" y="15"/>
                    <a:pt x="139" y="10"/>
                    <a:pt x="137" y="6"/>
                  </a:cubicBezTo>
                  <a:close/>
                  <a:moveTo>
                    <a:pt x="23" y="94"/>
                  </a:moveTo>
                  <a:cubicBezTo>
                    <a:pt x="18" y="97"/>
                    <a:pt x="11" y="94"/>
                    <a:pt x="7" y="87"/>
                  </a:cubicBezTo>
                  <a:cubicBezTo>
                    <a:pt x="3" y="80"/>
                    <a:pt x="3" y="72"/>
                    <a:pt x="8" y="70"/>
                  </a:cubicBezTo>
                  <a:cubicBezTo>
                    <a:pt x="12" y="67"/>
                    <a:pt x="19" y="70"/>
                    <a:pt x="24" y="77"/>
                  </a:cubicBezTo>
                  <a:cubicBezTo>
                    <a:pt x="28" y="84"/>
                    <a:pt x="27" y="92"/>
                    <a:pt x="23" y="9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79" name="Freeform 1211"/>
            <p:cNvSpPr>
              <a:spLocks noEditPoints="1"/>
            </p:cNvSpPr>
            <p:nvPr/>
          </p:nvSpPr>
          <p:spPr bwMode="auto">
            <a:xfrm>
              <a:off x="7337248" y="5232703"/>
              <a:ext cx="119850" cy="85971"/>
            </a:xfrm>
            <a:custGeom>
              <a:avLst/>
              <a:gdLst>
                <a:gd name="T0" fmla="*/ 129 w 139"/>
                <a:gd name="T1" fmla="*/ 63 h 100"/>
                <a:gd name="T2" fmla="*/ 127 w 139"/>
                <a:gd name="T3" fmla="*/ 62 h 100"/>
                <a:gd name="T4" fmla="*/ 15 w 139"/>
                <a:gd name="T5" fmla="*/ 2 h 100"/>
                <a:gd name="T6" fmla="*/ 2 w 139"/>
                <a:gd name="T7" fmla="*/ 6 h 100"/>
                <a:gd name="T8" fmla="*/ 5 w 139"/>
                <a:gd name="T9" fmla="*/ 18 h 100"/>
                <a:gd name="T10" fmla="*/ 107 w 139"/>
                <a:gd name="T11" fmla="*/ 94 h 100"/>
                <a:gd name="T12" fmla="*/ 133 w 139"/>
                <a:gd name="T13" fmla="*/ 90 h 100"/>
                <a:gd name="T14" fmla="*/ 129 w 139"/>
                <a:gd name="T15" fmla="*/ 63 h 100"/>
                <a:gd name="T16" fmla="*/ 131 w 139"/>
                <a:gd name="T17" fmla="*/ 87 h 100"/>
                <a:gd name="T18" fmla="*/ 115 w 139"/>
                <a:gd name="T19" fmla="*/ 94 h 100"/>
                <a:gd name="T20" fmla="*/ 114 w 139"/>
                <a:gd name="T21" fmla="*/ 76 h 100"/>
                <a:gd name="T22" fmla="*/ 130 w 139"/>
                <a:gd name="T23" fmla="*/ 69 h 100"/>
                <a:gd name="T24" fmla="*/ 131 w 139"/>
                <a:gd name="T25" fmla="*/ 8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00">
                  <a:moveTo>
                    <a:pt x="129" y="63"/>
                  </a:moveTo>
                  <a:cubicBezTo>
                    <a:pt x="128" y="63"/>
                    <a:pt x="128" y="62"/>
                    <a:pt x="127" y="62"/>
                  </a:cubicBezTo>
                  <a:cubicBezTo>
                    <a:pt x="15" y="2"/>
                    <a:pt x="15" y="2"/>
                    <a:pt x="15" y="2"/>
                  </a:cubicBezTo>
                  <a:cubicBezTo>
                    <a:pt x="10" y="0"/>
                    <a:pt x="5" y="2"/>
                    <a:pt x="2" y="6"/>
                  </a:cubicBezTo>
                  <a:cubicBezTo>
                    <a:pt x="0" y="10"/>
                    <a:pt x="1" y="15"/>
                    <a:pt x="5" y="18"/>
                  </a:cubicBezTo>
                  <a:cubicBezTo>
                    <a:pt x="107" y="94"/>
                    <a:pt x="107" y="94"/>
                    <a:pt x="107" y="94"/>
                  </a:cubicBezTo>
                  <a:cubicBezTo>
                    <a:pt x="115" y="100"/>
                    <a:pt x="127" y="98"/>
                    <a:pt x="133" y="90"/>
                  </a:cubicBezTo>
                  <a:cubicBezTo>
                    <a:pt x="139" y="81"/>
                    <a:pt x="138" y="69"/>
                    <a:pt x="129" y="63"/>
                  </a:cubicBezTo>
                  <a:close/>
                  <a:moveTo>
                    <a:pt x="131" y="87"/>
                  </a:moveTo>
                  <a:cubicBezTo>
                    <a:pt x="127" y="93"/>
                    <a:pt x="120" y="96"/>
                    <a:pt x="115" y="94"/>
                  </a:cubicBezTo>
                  <a:cubicBezTo>
                    <a:pt x="110" y="91"/>
                    <a:pt x="110" y="83"/>
                    <a:pt x="114" y="76"/>
                  </a:cubicBezTo>
                  <a:cubicBezTo>
                    <a:pt x="118" y="70"/>
                    <a:pt x="125" y="67"/>
                    <a:pt x="130" y="69"/>
                  </a:cubicBezTo>
                  <a:cubicBezTo>
                    <a:pt x="134" y="72"/>
                    <a:pt x="135" y="80"/>
                    <a:pt x="131" y="8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0" name="Freeform 1212"/>
            <p:cNvSpPr/>
            <p:nvPr/>
          </p:nvSpPr>
          <p:spPr bwMode="auto">
            <a:xfrm>
              <a:off x="7350362" y="5092454"/>
              <a:ext cx="90343" cy="131507"/>
            </a:xfrm>
            <a:custGeom>
              <a:avLst/>
              <a:gdLst>
                <a:gd name="T0" fmla="*/ 86 w 105"/>
                <a:gd name="T1" fmla="*/ 87 h 153"/>
                <a:gd name="T2" fmla="*/ 78 w 105"/>
                <a:gd name="T3" fmla="*/ 77 h 153"/>
                <a:gd name="T4" fmla="*/ 76 w 105"/>
                <a:gd name="T5" fmla="*/ 57 h 153"/>
                <a:gd name="T6" fmla="*/ 77 w 105"/>
                <a:gd name="T7" fmla="*/ 46 h 153"/>
                <a:gd name="T8" fmla="*/ 69 w 105"/>
                <a:gd name="T9" fmla="*/ 34 h 153"/>
                <a:gd name="T10" fmla="*/ 63 w 105"/>
                <a:gd name="T11" fmla="*/ 53 h 153"/>
                <a:gd name="T12" fmla="*/ 58 w 105"/>
                <a:gd name="T13" fmla="*/ 57 h 153"/>
                <a:gd name="T14" fmla="*/ 62 w 105"/>
                <a:gd name="T15" fmla="*/ 52 h 153"/>
                <a:gd name="T16" fmla="*/ 62 w 105"/>
                <a:gd name="T17" fmla="*/ 38 h 153"/>
                <a:gd name="T18" fmla="*/ 52 w 105"/>
                <a:gd name="T19" fmla="*/ 28 h 153"/>
                <a:gd name="T20" fmla="*/ 40 w 105"/>
                <a:gd name="T21" fmla="*/ 14 h 153"/>
                <a:gd name="T22" fmla="*/ 42 w 105"/>
                <a:gd name="T23" fmla="*/ 0 h 153"/>
                <a:gd name="T24" fmla="*/ 31 w 105"/>
                <a:gd name="T25" fmla="*/ 19 h 153"/>
                <a:gd name="T26" fmla="*/ 36 w 105"/>
                <a:gd name="T27" fmla="*/ 34 h 153"/>
                <a:gd name="T28" fmla="*/ 39 w 105"/>
                <a:gd name="T29" fmla="*/ 57 h 153"/>
                <a:gd name="T30" fmla="*/ 24 w 105"/>
                <a:gd name="T31" fmla="*/ 77 h 153"/>
                <a:gd name="T32" fmla="*/ 10 w 105"/>
                <a:gd name="T33" fmla="*/ 95 h 153"/>
                <a:gd name="T34" fmla="*/ 5 w 105"/>
                <a:gd name="T35" fmla="*/ 130 h 153"/>
                <a:gd name="T36" fmla="*/ 34 w 105"/>
                <a:gd name="T37" fmla="*/ 153 h 153"/>
                <a:gd name="T38" fmla="*/ 24 w 105"/>
                <a:gd name="T39" fmla="*/ 138 h 153"/>
                <a:gd name="T40" fmla="*/ 32 w 105"/>
                <a:gd name="T41" fmla="*/ 119 h 153"/>
                <a:gd name="T42" fmla="*/ 28 w 105"/>
                <a:gd name="T43" fmla="*/ 129 h 153"/>
                <a:gd name="T44" fmla="*/ 38 w 105"/>
                <a:gd name="T45" fmla="*/ 134 h 153"/>
                <a:gd name="T46" fmla="*/ 41 w 105"/>
                <a:gd name="T47" fmla="*/ 123 h 153"/>
                <a:gd name="T48" fmla="*/ 31 w 105"/>
                <a:gd name="T49" fmla="*/ 109 h 153"/>
                <a:gd name="T50" fmla="*/ 39 w 105"/>
                <a:gd name="T51" fmla="*/ 95 h 153"/>
                <a:gd name="T52" fmla="*/ 49 w 105"/>
                <a:gd name="T53" fmla="*/ 113 h 153"/>
                <a:gd name="T54" fmla="*/ 42 w 105"/>
                <a:gd name="T55" fmla="*/ 96 h 153"/>
                <a:gd name="T56" fmla="*/ 63 w 105"/>
                <a:gd name="T57" fmla="*/ 68 h 153"/>
                <a:gd name="T58" fmla="*/ 67 w 105"/>
                <a:gd name="T59" fmla="*/ 97 h 153"/>
                <a:gd name="T60" fmla="*/ 85 w 105"/>
                <a:gd name="T61" fmla="*/ 121 h 153"/>
                <a:gd name="T62" fmla="*/ 76 w 105"/>
                <a:gd name="T63" fmla="*/ 153 h 153"/>
                <a:gd name="T64" fmla="*/ 101 w 105"/>
                <a:gd name="T65" fmla="*/ 124 h 153"/>
                <a:gd name="T66" fmla="*/ 86 w 105"/>
                <a:gd name="T67" fmla="*/ 87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53">
                  <a:moveTo>
                    <a:pt x="86" y="87"/>
                  </a:moveTo>
                  <a:cubicBezTo>
                    <a:pt x="83" y="84"/>
                    <a:pt x="80" y="80"/>
                    <a:pt x="78" y="77"/>
                  </a:cubicBezTo>
                  <a:cubicBezTo>
                    <a:pt x="73" y="70"/>
                    <a:pt x="75" y="63"/>
                    <a:pt x="76" y="57"/>
                  </a:cubicBezTo>
                  <a:cubicBezTo>
                    <a:pt x="77" y="53"/>
                    <a:pt x="78" y="50"/>
                    <a:pt x="77" y="46"/>
                  </a:cubicBezTo>
                  <a:cubicBezTo>
                    <a:pt x="76" y="41"/>
                    <a:pt x="73" y="37"/>
                    <a:pt x="69" y="34"/>
                  </a:cubicBezTo>
                  <a:cubicBezTo>
                    <a:pt x="71" y="41"/>
                    <a:pt x="70" y="49"/>
                    <a:pt x="63" y="53"/>
                  </a:cubicBezTo>
                  <a:cubicBezTo>
                    <a:pt x="58" y="57"/>
                    <a:pt x="58" y="57"/>
                    <a:pt x="58" y="57"/>
                  </a:cubicBezTo>
                  <a:cubicBezTo>
                    <a:pt x="62" y="52"/>
                    <a:pt x="62" y="52"/>
                    <a:pt x="62" y="52"/>
                  </a:cubicBezTo>
                  <a:cubicBezTo>
                    <a:pt x="66" y="47"/>
                    <a:pt x="66" y="43"/>
                    <a:pt x="62" y="38"/>
                  </a:cubicBezTo>
                  <a:cubicBezTo>
                    <a:pt x="60" y="34"/>
                    <a:pt x="56" y="31"/>
                    <a:pt x="52" y="28"/>
                  </a:cubicBezTo>
                  <a:cubicBezTo>
                    <a:pt x="47" y="23"/>
                    <a:pt x="42" y="19"/>
                    <a:pt x="40" y="14"/>
                  </a:cubicBezTo>
                  <a:cubicBezTo>
                    <a:pt x="38" y="9"/>
                    <a:pt x="39" y="4"/>
                    <a:pt x="42" y="0"/>
                  </a:cubicBezTo>
                  <a:cubicBezTo>
                    <a:pt x="35" y="5"/>
                    <a:pt x="31" y="12"/>
                    <a:pt x="31" y="19"/>
                  </a:cubicBezTo>
                  <a:cubicBezTo>
                    <a:pt x="31" y="24"/>
                    <a:pt x="33" y="28"/>
                    <a:pt x="36" y="34"/>
                  </a:cubicBezTo>
                  <a:cubicBezTo>
                    <a:pt x="38" y="41"/>
                    <a:pt x="42" y="48"/>
                    <a:pt x="39" y="57"/>
                  </a:cubicBezTo>
                  <a:cubicBezTo>
                    <a:pt x="37" y="61"/>
                    <a:pt x="31" y="69"/>
                    <a:pt x="24" y="77"/>
                  </a:cubicBezTo>
                  <a:cubicBezTo>
                    <a:pt x="18" y="84"/>
                    <a:pt x="13" y="90"/>
                    <a:pt x="10" y="95"/>
                  </a:cubicBezTo>
                  <a:cubicBezTo>
                    <a:pt x="1" y="108"/>
                    <a:pt x="0" y="119"/>
                    <a:pt x="5" y="130"/>
                  </a:cubicBezTo>
                  <a:cubicBezTo>
                    <a:pt x="10" y="140"/>
                    <a:pt x="19" y="148"/>
                    <a:pt x="34" y="153"/>
                  </a:cubicBezTo>
                  <a:cubicBezTo>
                    <a:pt x="28" y="149"/>
                    <a:pt x="24" y="144"/>
                    <a:pt x="24" y="138"/>
                  </a:cubicBezTo>
                  <a:cubicBezTo>
                    <a:pt x="23" y="131"/>
                    <a:pt x="25" y="124"/>
                    <a:pt x="32" y="119"/>
                  </a:cubicBezTo>
                  <a:cubicBezTo>
                    <a:pt x="29" y="121"/>
                    <a:pt x="27" y="126"/>
                    <a:pt x="28" y="129"/>
                  </a:cubicBezTo>
                  <a:cubicBezTo>
                    <a:pt x="30" y="133"/>
                    <a:pt x="33" y="136"/>
                    <a:pt x="38" y="134"/>
                  </a:cubicBezTo>
                  <a:cubicBezTo>
                    <a:pt x="44" y="133"/>
                    <a:pt x="45" y="127"/>
                    <a:pt x="41" y="123"/>
                  </a:cubicBezTo>
                  <a:cubicBezTo>
                    <a:pt x="37" y="118"/>
                    <a:pt x="32" y="115"/>
                    <a:pt x="31" y="109"/>
                  </a:cubicBezTo>
                  <a:cubicBezTo>
                    <a:pt x="30" y="104"/>
                    <a:pt x="34" y="98"/>
                    <a:pt x="39" y="95"/>
                  </a:cubicBezTo>
                  <a:cubicBezTo>
                    <a:pt x="35" y="100"/>
                    <a:pt x="41" y="112"/>
                    <a:pt x="49" y="113"/>
                  </a:cubicBezTo>
                  <a:cubicBezTo>
                    <a:pt x="43" y="108"/>
                    <a:pt x="42" y="102"/>
                    <a:pt x="42" y="96"/>
                  </a:cubicBezTo>
                  <a:cubicBezTo>
                    <a:pt x="42" y="88"/>
                    <a:pt x="50" y="74"/>
                    <a:pt x="63" y="68"/>
                  </a:cubicBezTo>
                  <a:cubicBezTo>
                    <a:pt x="53" y="78"/>
                    <a:pt x="59" y="88"/>
                    <a:pt x="67" y="97"/>
                  </a:cubicBezTo>
                  <a:cubicBezTo>
                    <a:pt x="73" y="104"/>
                    <a:pt x="81" y="113"/>
                    <a:pt x="85" y="121"/>
                  </a:cubicBezTo>
                  <a:cubicBezTo>
                    <a:pt x="92" y="133"/>
                    <a:pt x="86" y="145"/>
                    <a:pt x="76" y="153"/>
                  </a:cubicBezTo>
                  <a:cubicBezTo>
                    <a:pt x="87" y="148"/>
                    <a:pt x="99" y="139"/>
                    <a:pt x="101" y="124"/>
                  </a:cubicBezTo>
                  <a:cubicBezTo>
                    <a:pt x="105" y="108"/>
                    <a:pt x="95" y="98"/>
                    <a:pt x="86" y="8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1" name="Freeform 1213"/>
            <p:cNvSpPr/>
            <p:nvPr/>
          </p:nvSpPr>
          <p:spPr bwMode="auto">
            <a:xfrm>
              <a:off x="5948960" y="6248328"/>
              <a:ext cx="13114" cy="67757"/>
            </a:xfrm>
            <a:custGeom>
              <a:avLst/>
              <a:gdLst>
                <a:gd name="T0" fmla="*/ 5 w 15"/>
                <a:gd name="T1" fmla="*/ 37 h 79"/>
                <a:gd name="T2" fmla="*/ 2 w 15"/>
                <a:gd name="T3" fmla="*/ 46 h 79"/>
                <a:gd name="T4" fmla="*/ 4 w 15"/>
                <a:gd name="T5" fmla="*/ 77 h 79"/>
                <a:gd name="T6" fmla="*/ 7 w 15"/>
                <a:gd name="T7" fmla="*/ 79 h 79"/>
                <a:gd name="T8" fmla="*/ 8 w 15"/>
                <a:gd name="T9" fmla="*/ 78 h 79"/>
                <a:gd name="T10" fmla="*/ 10 w 15"/>
                <a:gd name="T11" fmla="*/ 74 h 79"/>
                <a:gd name="T12" fmla="*/ 8 w 15"/>
                <a:gd name="T13" fmla="*/ 47 h 79"/>
                <a:gd name="T14" fmla="*/ 10 w 15"/>
                <a:gd name="T15" fmla="*/ 39 h 79"/>
                <a:gd name="T16" fmla="*/ 13 w 15"/>
                <a:gd name="T17" fmla="*/ 30 h 79"/>
                <a:gd name="T18" fmla="*/ 7 w 15"/>
                <a:gd name="T19" fmla="*/ 2 h 79"/>
                <a:gd name="T20" fmla="*/ 3 w 15"/>
                <a:gd name="T21" fmla="*/ 0 h 79"/>
                <a:gd name="T22" fmla="*/ 2 w 15"/>
                <a:gd name="T23" fmla="*/ 4 h 79"/>
                <a:gd name="T24" fmla="*/ 7 w 15"/>
                <a:gd name="T25" fmla="*/ 29 h 79"/>
                <a:gd name="T26" fmla="*/ 5 w 15"/>
                <a:gd name="T27" fmla="*/ 3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79">
                  <a:moveTo>
                    <a:pt x="5" y="37"/>
                  </a:moveTo>
                  <a:cubicBezTo>
                    <a:pt x="4" y="40"/>
                    <a:pt x="2" y="43"/>
                    <a:pt x="2" y="46"/>
                  </a:cubicBezTo>
                  <a:cubicBezTo>
                    <a:pt x="0" y="56"/>
                    <a:pt x="0" y="69"/>
                    <a:pt x="4" y="77"/>
                  </a:cubicBezTo>
                  <a:cubicBezTo>
                    <a:pt x="5" y="78"/>
                    <a:pt x="6" y="79"/>
                    <a:pt x="7" y="79"/>
                  </a:cubicBezTo>
                  <a:cubicBezTo>
                    <a:pt x="7" y="79"/>
                    <a:pt x="8" y="79"/>
                    <a:pt x="8" y="78"/>
                  </a:cubicBezTo>
                  <a:cubicBezTo>
                    <a:pt x="10" y="78"/>
                    <a:pt x="10" y="76"/>
                    <a:pt x="10" y="74"/>
                  </a:cubicBezTo>
                  <a:cubicBezTo>
                    <a:pt x="6" y="67"/>
                    <a:pt x="6" y="55"/>
                    <a:pt x="8" y="47"/>
                  </a:cubicBezTo>
                  <a:cubicBezTo>
                    <a:pt x="8" y="44"/>
                    <a:pt x="9" y="42"/>
                    <a:pt x="10" y="39"/>
                  </a:cubicBezTo>
                  <a:cubicBezTo>
                    <a:pt x="12" y="37"/>
                    <a:pt x="13" y="34"/>
                    <a:pt x="13" y="30"/>
                  </a:cubicBezTo>
                  <a:cubicBezTo>
                    <a:pt x="15" y="21"/>
                    <a:pt x="11" y="11"/>
                    <a:pt x="7" y="2"/>
                  </a:cubicBezTo>
                  <a:cubicBezTo>
                    <a:pt x="6" y="0"/>
                    <a:pt x="5" y="0"/>
                    <a:pt x="3" y="0"/>
                  </a:cubicBezTo>
                  <a:cubicBezTo>
                    <a:pt x="2" y="1"/>
                    <a:pt x="1" y="3"/>
                    <a:pt x="2" y="4"/>
                  </a:cubicBezTo>
                  <a:cubicBezTo>
                    <a:pt x="4" y="10"/>
                    <a:pt x="9" y="20"/>
                    <a:pt x="7" y="29"/>
                  </a:cubicBezTo>
                  <a:cubicBezTo>
                    <a:pt x="7" y="32"/>
                    <a:pt x="6" y="34"/>
                    <a:pt x="5" y="3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2" name="Freeform 1214"/>
            <p:cNvSpPr/>
            <p:nvPr/>
          </p:nvSpPr>
          <p:spPr bwMode="auto">
            <a:xfrm>
              <a:off x="5929289" y="6272371"/>
              <a:ext cx="14571" cy="43714"/>
            </a:xfrm>
            <a:custGeom>
              <a:avLst/>
              <a:gdLst>
                <a:gd name="T0" fmla="*/ 6 w 17"/>
                <a:gd name="T1" fmla="*/ 27 h 51"/>
                <a:gd name="T2" fmla="*/ 9 w 17"/>
                <a:gd name="T3" fmla="*/ 31 h 51"/>
                <a:gd name="T4" fmla="*/ 7 w 17"/>
                <a:gd name="T5" fmla="*/ 46 h 51"/>
                <a:gd name="T6" fmla="*/ 8 w 17"/>
                <a:gd name="T7" fmla="*/ 50 h 51"/>
                <a:gd name="T8" fmla="*/ 10 w 17"/>
                <a:gd name="T9" fmla="*/ 51 h 51"/>
                <a:gd name="T10" fmla="*/ 12 w 17"/>
                <a:gd name="T11" fmla="*/ 50 h 51"/>
                <a:gd name="T12" fmla="*/ 14 w 17"/>
                <a:gd name="T13" fmla="*/ 29 h 51"/>
                <a:gd name="T14" fmla="*/ 11 w 17"/>
                <a:gd name="T15" fmla="*/ 23 h 51"/>
                <a:gd name="T16" fmla="*/ 8 w 17"/>
                <a:gd name="T17" fmla="*/ 19 h 51"/>
                <a:gd name="T18" fmla="*/ 13 w 17"/>
                <a:gd name="T19" fmla="*/ 5 h 51"/>
                <a:gd name="T20" fmla="*/ 13 w 17"/>
                <a:gd name="T21" fmla="*/ 1 h 51"/>
                <a:gd name="T22" fmla="*/ 9 w 17"/>
                <a:gd name="T23" fmla="*/ 1 h 51"/>
                <a:gd name="T24" fmla="*/ 2 w 17"/>
                <a:gd name="T25" fmla="*/ 21 h 51"/>
                <a:gd name="T26" fmla="*/ 6 w 17"/>
                <a:gd name="T27"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51">
                  <a:moveTo>
                    <a:pt x="6" y="27"/>
                  </a:moveTo>
                  <a:cubicBezTo>
                    <a:pt x="7" y="28"/>
                    <a:pt x="8" y="30"/>
                    <a:pt x="9" y="31"/>
                  </a:cubicBezTo>
                  <a:cubicBezTo>
                    <a:pt x="10" y="36"/>
                    <a:pt x="10" y="43"/>
                    <a:pt x="7" y="46"/>
                  </a:cubicBezTo>
                  <a:cubicBezTo>
                    <a:pt x="6" y="47"/>
                    <a:pt x="6" y="49"/>
                    <a:pt x="8" y="50"/>
                  </a:cubicBezTo>
                  <a:cubicBezTo>
                    <a:pt x="8" y="51"/>
                    <a:pt x="9" y="51"/>
                    <a:pt x="10" y="51"/>
                  </a:cubicBezTo>
                  <a:cubicBezTo>
                    <a:pt x="10" y="51"/>
                    <a:pt x="11" y="51"/>
                    <a:pt x="12" y="50"/>
                  </a:cubicBezTo>
                  <a:cubicBezTo>
                    <a:pt x="17" y="44"/>
                    <a:pt x="16" y="36"/>
                    <a:pt x="14" y="29"/>
                  </a:cubicBezTo>
                  <a:cubicBezTo>
                    <a:pt x="14" y="27"/>
                    <a:pt x="12" y="25"/>
                    <a:pt x="11" y="23"/>
                  </a:cubicBezTo>
                  <a:cubicBezTo>
                    <a:pt x="10" y="22"/>
                    <a:pt x="9" y="20"/>
                    <a:pt x="8" y="19"/>
                  </a:cubicBezTo>
                  <a:cubicBezTo>
                    <a:pt x="7" y="14"/>
                    <a:pt x="11" y="8"/>
                    <a:pt x="13" y="5"/>
                  </a:cubicBezTo>
                  <a:cubicBezTo>
                    <a:pt x="14" y="4"/>
                    <a:pt x="14" y="2"/>
                    <a:pt x="13" y="1"/>
                  </a:cubicBezTo>
                  <a:cubicBezTo>
                    <a:pt x="11" y="0"/>
                    <a:pt x="10" y="0"/>
                    <a:pt x="9" y="1"/>
                  </a:cubicBezTo>
                  <a:cubicBezTo>
                    <a:pt x="6" y="6"/>
                    <a:pt x="0" y="13"/>
                    <a:pt x="2" y="21"/>
                  </a:cubicBezTo>
                  <a:cubicBezTo>
                    <a:pt x="3" y="23"/>
                    <a:pt x="5" y="25"/>
                    <a:pt x="6" y="27"/>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3" name="Freeform 1215"/>
            <p:cNvSpPr/>
            <p:nvPr/>
          </p:nvSpPr>
          <p:spPr bwMode="auto">
            <a:xfrm>
              <a:off x="5964624" y="6270550"/>
              <a:ext cx="16393" cy="45536"/>
            </a:xfrm>
            <a:custGeom>
              <a:avLst/>
              <a:gdLst>
                <a:gd name="T0" fmla="*/ 7 w 19"/>
                <a:gd name="T1" fmla="*/ 28 h 53"/>
                <a:gd name="T2" fmla="*/ 11 w 19"/>
                <a:gd name="T3" fmla="*/ 33 h 53"/>
                <a:gd name="T4" fmla="*/ 9 w 19"/>
                <a:gd name="T5" fmla="*/ 48 h 53"/>
                <a:gd name="T6" fmla="*/ 8 w 19"/>
                <a:gd name="T7" fmla="*/ 52 h 53"/>
                <a:gd name="T8" fmla="*/ 11 w 19"/>
                <a:gd name="T9" fmla="*/ 53 h 53"/>
                <a:gd name="T10" fmla="*/ 13 w 19"/>
                <a:gd name="T11" fmla="*/ 52 h 53"/>
                <a:gd name="T12" fmla="*/ 16 w 19"/>
                <a:gd name="T13" fmla="*/ 30 h 53"/>
                <a:gd name="T14" fmla="*/ 12 w 19"/>
                <a:gd name="T15" fmla="*/ 24 h 53"/>
                <a:gd name="T16" fmla="*/ 8 w 19"/>
                <a:gd name="T17" fmla="*/ 20 h 53"/>
                <a:gd name="T18" fmla="*/ 15 w 19"/>
                <a:gd name="T19" fmla="*/ 6 h 53"/>
                <a:gd name="T20" fmla="*/ 15 w 19"/>
                <a:gd name="T21" fmla="*/ 1 h 53"/>
                <a:gd name="T22" fmla="*/ 11 w 19"/>
                <a:gd name="T23" fmla="*/ 2 h 53"/>
                <a:gd name="T24" fmla="*/ 3 w 19"/>
                <a:gd name="T25" fmla="*/ 22 h 53"/>
                <a:gd name="T26" fmla="*/ 7 w 19"/>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53">
                  <a:moveTo>
                    <a:pt x="7" y="28"/>
                  </a:moveTo>
                  <a:cubicBezTo>
                    <a:pt x="9" y="30"/>
                    <a:pt x="10" y="31"/>
                    <a:pt x="11" y="33"/>
                  </a:cubicBezTo>
                  <a:cubicBezTo>
                    <a:pt x="12" y="37"/>
                    <a:pt x="13" y="44"/>
                    <a:pt x="9" y="48"/>
                  </a:cubicBezTo>
                  <a:cubicBezTo>
                    <a:pt x="7" y="49"/>
                    <a:pt x="7" y="51"/>
                    <a:pt x="8" y="52"/>
                  </a:cubicBezTo>
                  <a:cubicBezTo>
                    <a:pt x="9" y="52"/>
                    <a:pt x="10" y="53"/>
                    <a:pt x="11" y="53"/>
                  </a:cubicBezTo>
                  <a:cubicBezTo>
                    <a:pt x="11" y="53"/>
                    <a:pt x="12" y="53"/>
                    <a:pt x="13" y="52"/>
                  </a:cubicBezTo>
                  <a:cubicBezTo>
                    <a:pt x="19" y="46"/>
                    <a:pt x="19" y="37"/>
                    <a:pt x="16" y="30"/>
                  </a:cubicBezTo>
                  <a:cubicBezTo>
                    <a:pt x="15" y="28"/>
                    <a:pt x="13" y="26"/>
                    <a:pt x="12" y="24"/>
                  </a:cubicBezTo>
                  <a:cubicBezTo>
                    <a:pt x="10" y="22"/>
                    <a:pt x="9" y="21"/>
                    <a:pt x="8" y="20"/>
                  </a:cubicBezTo>
                  <a:cubicBezTo>
                    <a:pt x="7" y="15"/>
                    <a:pt x="12" y="9"/>
                    <a:pt x="15" y="6"/>
                  </a:cubicBezTo>
                  <a:cubicBezTo>
                    <a:pt x="16" y="5"/>
                    <a:pt x="16" y="3"/>
                    <a:pt x="15" y="1"/>
                  </a:cubicBezTo>
                  <a:cubicBezTo>
                    <a:pt x="14" y="0"/>
                    <a:pt x="12" y="0"/>
                    <a:pt x="11" y="2"/>
                  </a:cubicBezTo>
                  <a:cubicBezTo>
                    <a:pt x="7" y="6"/>
                    <a:pt x="0" y="14"/>
                    <a:pt x="3" y="22"/>
                  </a:cubicBezTo>
                  <a:cubicBezTo>
                    <a:pt x="4" y="24"/>
                    <a:pt x="5" y="26"/>
                    <a:pt x="7" y="2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4" name="Freeform 1216"/>
            <p:cNvSpPr>
              <a:spLocks noEditPoints="1"/>
            </p:cNvSpPr>
            <p:nvPr/>
          </p:nvSpPr>
          <p:spPr bwMode="auto">
            <a:xfrm>
              <a:off x="5976646" y="6332478"/>
              <a:ext cx="67028" cy="61200"/>
            </a:xfrm>
            <a:custGeom>
              <a:avLst/>
              <a:gdLst>
                <a:gd name="T0" fmla="*/ 39 w 78"/>
                <a:gd name="T1" fmla="*/ 71 h 71"/>
                <a:gd name="T2" fmla="*/ 0 w 78"/>
                <a:gd name="T3" fmla="*/ 36 h 71"/>
                <a:gd name="T4" fmla="*/ 39 w 78"/>
                <a:gd name="T5" fmla="*/ 0 h 71"/>
                <a:gd name="T6" fmla="*/ 78 w 78"/>
                <a:gd name="T7" fmla="*/ 36 h 71"/>
                <a:gd name="T8" fmla="*/ 39 w 78"/>
                <a:gd name="T9" fmla="*/ 71 h 71"/>
                <a:gd name="T10" fmla="*/ 39 w 78"/>
                <a:gd name="T11" fmla="*/ 12 h 71"/>
                <a:gd name="T12" fmla="*/ 11 w 78"/>
                <a:gd name="T13" fmla="*/ 36 h 71"/>
                <a:gd name="T14" fmla="*/ 39 w 78"/>
                <a:gd name="T15" fmla="*/ 60 h 71"/>
                <a:gd name="T16" fmla="*/ 67 w 78"/>
                <a:gd name="T17" fmla="*/ 36 h 71"/>
                <a:gd name="T18" fmla="*/ 39 w 78"/>
                <a:gd name="T19" fmla="*/ 1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1">
                  <a:moveTo>
                    <a:pt x="39" y="71"/>
                  </a:moveTo>
                  <a:cubicBezTo>
                    <a:pt x="17" y="71"/>
                    <a:pt x="0" y="55"/>
                    <a:pt x="0" y="36"/>
                  </a:cubicBezTo>
                  <a:cubicBezTo>
                    <a:pt x="0" y="16"/>
                    <a:pt x="17" y="0"/>
                    <a:pt x="39" y="0"/>
                  </a:cubicBezTo>
                  <a:cubicBezTo>
                    <a:pt x="61" y="0"/>
                    <a:pt x="78" y="16"/>
                    <a:pt x="78" y="36"/>
                  </a:cubicBezTo>
                  <a:cubicBezTo>
                    <a:pt x="78" y="55"/>
                    <a:pt x="61" y="71"/>
                    <a:pt x="39" y="71"/>
                  </a:cubicBezTo>
                  <a:close/>
                  <a:moveTo>
                    <a:pt x="39" y="12"/>
                  </a:moveTo>
                  <a:cubicBezTo>
                    <a:pt x="23" y="12"/>
                    <a:pt x="11" y="22"/>
                    <a:pt x="11" y="36"/>
                  </a:cubicBezTo>
                  <a:cubicBezTo>
                    <a:pt x="11" y="49"/>
                    <a:pt x="23" y="60"/>
                    <a:pt x="39" y="60"/>
                  </a:cubicBezTo>
                  <a:cubicBezTo>
                    <a:pt x="54" y="60"/>
                    <a:pt x="67" y="49"/>
                    <a:pt x="67" y="36"/>
                  </a:cubicBezTo>
                  <a:cubicBezTo>
                    <a:pt x="67" y="22"/>
                    <a:pt x="54" y="12"/>
                    <a:pt x="39" y="12"/>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5" name="Freeform 1217"/>
            <p:cNvSpPr/>
            <p:nvPr/>
          </p:nvSpPr>
          <p:spPr bwMode="auto">
            <a:xfrm>
              <a:off x="5899053" y="6325557"/>
              <a:ext cx="114750" cy="76864"/>
            </a:xfrm>
            <a:custGeom>
              <a:avLst/>
              <a:gdLst>
                <a:gd name="T0" fmla="*/ 18 w 133"/>
                <a:gd name="T1" fmla="*/ 89 h 89"/>
                <a:gd name="T2" fmla="*/ 115 w 133"/>
                <a:gd name="T3" fmla="*/ 89 h 89"/>
                <a:gd name="T4" fmla="*/ 133 w 133"/>
                <a:gd name="T5" fmla="*/ 54 h 89"/>
                <a:gd name="T6" fmla="*/ 133 w 133"/>
                <a:gd name="T7" fmla="*/ 0 h 89"/>
                <a:gd name="T8" fmla="*/ 0 w 133"/>
                <a:gd name="T9" fmla="*/ 0 h 89"/>
                <a:gd name="T10" fmla="*/ 0 w 133"/>
                <a:gd name="T11" fmla="*/ 54 h 89"/>
                <a:gd name="T12" fmla="*/ 18 w 133"/>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133" h="89">
                  <a:moveTo>
                    <a:pt x="18" y="89"/>
                  </a:moveTo>
                  <a:cubicBezTo>
                    <a:pt x="115" y="89"/>
                    <a:pt x="115" y="89"/>
                    <a:pt x="115" y="89"/>
                  </a:cubicBezTo>
                  <a:cubicBezTo>
                    <a:pt x="126" y="81"/>
                    <a:pt x="133" y="69"/>
                    <a:pt x="133" y="54"/>
                  </a:cubicBezTo>
                  <a:cubicBezTo>
                    <a:pt x="133" y="0"/>
                    <a:pt x="133" y="0"/>
                    <a:pt x="133" y="0"/>
                  </a:cubicBezTo>
                  <a:cubicBezTo>
                    <a:pt x="0" y="0"/>
                    <a:pt x="0" y="0"/>
                    <a:pt x="0" y="0"/>
                  </a:cubicBezTo>
                  <a:cubicBezTo>
                    <a:pt x="0" y="54"/>
                    <a:pt x="0" y="54"/>
                    <a:pt x="0" y="54"/>
                  </a:cubicBezTo>
                  <a:cubicBezTo>
                    <a:pt x="0" y="69"/>
                    <a:pt x="7" y="81"/>
                    <a:pt x="18" y="89"/>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6" name="Freeform 1218"/>
            <p:cNvSpPr/>
            <p:nvPr/>
          </p:nvSpPr>
          <p:spPr bwMode="auto">
            <a:xfrm>
              <a:off x="5882660" y="6403149"/>
              <a:ext cx="147535" cy="25136"/>
            </a:xfrm>
            <a:custGeom>
              <a:avLst/>
              <a:gdLst>
                <a:gd name="T0" fmla="*/ 171 w 171"/>
                <a:gd name="T1" fmla="*/ 0 h 29"/>
                <a:gd name="T2" fmla="*/ 86 w 171"/>
                <a:gd name="T3" fmla="*/ 29 h 29"/>
                <a:gd name="T4" fmla="*/ 0 w 171"/>
                <a:gd name="T5" fmla="*/ 0 h 29"/>
                <a:gd name="T6" fmla="*/ 171 w 171"/>
                <a:gd name="T7" fmla="*/ 0 h 29"/>
              </a:gdLst>
              <a:ahLst/>
              <a:cxnLst>
                <a:cxn ang="0">
                  <a:pos x="T0" y="T1"/>
                </a:cxn>
                <a:cxn ang="0">
                  <a:pos x="T2" y="T3"/>
                </a:cxn>
                <a:cxn ang="0">
                  <a:pos x="T4" y="T5"/>
                </a:cxn>
                <a:cxn ang="0">
                  <a:pos x="T6" y="T7"/>
                </a:cxn>
              </a:cxnLst>
              <a:rect l="0" t="0" r="r" b="b"/>
              <a:pathLst>
                <a:path w="171" h="29">
                  <a:moveTo>
                    <a:pt x="171" y="0"/>
                  </a:moveTo>
                  <a:cubicBezTo>
                    <a:pt x="158" y="17"/>
                    <a:pt x="124" y="29"/>
                    <a:pt x="86" y="29"/>
                  </a:cubicBezTo>
                  <a:cubicBezTo>
                    <a:pt x="47" y="29"/>
                    <a:pt x="14" y="17"/>
                    <a:pt x="0" y="0"/>
                  </a:cubicBezTo>
                  <a:cubicBezTo>
                    <a:pt x="171" y="0"/>
                    <a:pt x="171" y="0"/>
                    <a:pt x="171"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7" name="Freeform 1219"/>
            <p:cNvSpPr/>
            <p:nvPr/>
          </p:nvSpPr>
          <p:spPr bwMode="auto">
            <a:xfrm>
              <a:off x="5328948" y="6292043"/>
              <a:ext cx="112200" cy="16393"/>
            </a:xfrm>
            <a:custGeom>
              <a:avLst/>
              <a:gdLst>
                <a:gd name="T0" fmla="*/ 125 w 130"/>
                <a:gd name="T1" fmla="*/ 0 h 19"/>
                <a:gd name="T2" fmla="*/ 130 w 130"/>
                <a:gd name="T3" fmla="*/ 4 h 19"/>
                <a:gd name="T4" fmla="*/ 130 w 130"/>
                <a:gd name="T5" fmla="*/ 19 h 19"/>
                <a:gd name="T6" fmla="*/ 125 w 130"/>
                <a:gd name="T7" fmla="*/ 19 h 19"/>
                <a:gd name="T8" fmla="*/ 5 w 130"/>
                <a:gd name="T9" fmla="*/ 19 h 19"/>
                <a:gd name="T10" fmla="*/ 0 w 130"/>
                <a:gd name="T11" fmla="*/ 19 h 19"/>
                <a:gd name="T12" fmla="*/ 0 w 130"/>
                <a:gd name="T13" fmla="*/ 4 h 19"/>
                <a:gd name="T14" fmla="*/ 5 w 130"/>
                <a:gd name="T15" fmla="*/ 0 h 19"/>
                <a:gd name="T16" fmla="*/ 125 w 130"/>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19">
                  <a:moveTo>
                    <a:pt x="125" y="0"/>
                  </a:moveTo>
                  <a:cubicBezTo>
                    <a:pt x="128" y="0"/>
                    <a:pt x="130" y="2"/>
                    <a:pt x="130" y="4"/>
                  </a:cubicBezTo>
                  <a:cubicBezTo>
                    <a:pt x="130" y="19"/>
                    <a:pt x="130" y="19"/>
                    <a:pt x="130" y="19"/>
                  </a:cubicBezTo>
                  <a:cubicBezTo>
                    <a:pt x="125" y="19"/>
                    <a:pt x="125" y="19"/>
                    <a:pt x="125" y="19"/>
                  </a:cubicBezTo>
                  <a:cubicBezTo>
                    <a:pt x="5" y="19"/>
                    <a:pt x="5" y="19"/>
                    <a:pt x="5" y="19"/>
                  </a:cubicBezTo>
                  <a:cubicBezTo>
                    <a:pt x="0" y="19"/>
                    <a:pt x="0" y="19"/>
                    <a:pt x="0" y="19"/>
                  </a:cubicBezTo>
                  <a:cubicBezTo>
                    <a:pt x="0" y="4"/>
                    <a:pt x="0" y="4"/>
                    <a:pt x="0" y="4"/>
                  </a:cubicBezTo>
                  <a:cubicBezTo>
                    <a:pt x="0" y="2"/>
                    <a:pt x="2" y="0"/>
                    <a:pt x="5" y="0"/>
                  </a:cubicBezTo>
                  <a:cubicBezTo>
                    <a:pt x="125" y="0"/>
                    <a:pt x="125" y="0"/>
                    <a:pt x="125"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8" name="Freeform 1220"/>
            <p:cNvSpPr/>
            <p:nvPr/>
          </p:nvSpPr>
          <p:spPr bwMode="auto">
            <a:xfrm>
              <a:off x="5012020" y="6293135"/>
              <a:ext cx="127500" cy="15300"/>
            </a:xfrm>
            <a:custGeom>
              <a:avLst/>
              <a:gdLst>
                <a:gd name="T0" fmla="*/ 143 w 148"/>
                <a:gd name="T1" fmla="*/ 0 h 18"/>
                <a:gd name="T2" fmla="*/ 148 w 148"/>
                <a:gd name="T3" fmla="*/ 5 h 18"/>
                <a:gd name="T4" fmla="*/ 148 w 148"/>
                <a:gd name="T5" fmla="*/ 13 h 18"/>
                <a:gd name="T6" fmla="*/ 143 w 148"/>
                <a:gd name="T7" fmla="*/ 18 h 18"/>
                <a:gd name="T8" fmla="*/ 5 w 148"/>
                <a:gd name="T9" fmla="*/ 18 h 18"/>
                <a:gd name="T10" fmla="*/ 0 w 148"/>
                <a:gd name="T11" fmla="*/ 13 h 18"/>
                <a:gd name="T12" fmla="*/ 0 w 148"/>
                <a:gd name="T13" fmla="*/ 5 h 18"/>
                <a:gd name="T14" fmla="*/ 5 w 148"/>
                <a:gd name="T15" fmla="*/ 0 h 18"/>
                <a:gd name="T16" fmla="*/ 143 w 14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8">
                  <a:moveTo>
                    <a:pt x="143" y="0"/>
                  </a:moveTo>
                  <a:cubicBezTo>
                    <a:pt x="146" y="0"/>
                    <a:pt x="148" y="2"/>
                    <a:pt x="148" y="5"/>
                  </a:cubicBezTo>
                  <a:cubicBezTo>
                    <a:pt x="148" y="13"/>
                    <a:pt x="148" y="13"/>
                    <a:pt x="148" y="13"/>
                  </a:cubicBezTo>
                  <a:cubicBezTo>
                    <a:pt x="148" y="16"/>
                    <a:pt x="146" y="18"/>
                    <a:pt x="143" y="18"/>
                  </a:cubicBezTo>
                  <a:cubicBezTo>
                    <a:pt x="5" y="18"/>
                    <a:pt x="5" y="18"/>
                    <a:pt x="5" y="18"/>
                  </a:cubicBezTo>
                  <a:cubicBezTo>
                    <a:pt x="2" y="18"/>
                    <a:pt x="0" y="16"/>
                    <a:pt x="0" y="13"/>
                  </a:cubicBezTo>
                  <a:cubicBezTo>
                    <a:pt x="0" y="5"/>
                    <a:pt x="0" y="5"/>
                    <a:pt x="0" y="5"/>
                  </a:cubicBezTo>
                  <a:cubicBezTo>
                    <a:pt x="0" y="2"/>
                    <a:pt x="2" y="0"/>
                    <a:pt x="5" y="0"/>
                  </a:cubicBezTo>
                  <a:cubicBezTo>
                    <a:pt x="143" y="0"/>
                    <a:pt x="143" y="0"/>
                    <a:pt x="143"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89" name="Freeform 1221"/>
            <p:cNvSpPr/>
            <p:nvPr/>
          </p:nvSpPr>
          <p:spPr bwMode="auto">
            <a:xfrm>
              <a:off x="5068120" y="6225014"/>
              <a:ext cx="85243" cy="76500"/>
            </a:xfrm>
            <a:custGeom>
              <a:avLst/>
              <a:gdLst>
                <a:gd name="T0" fmla="*/ 97 w 99"/>
                <a:gd name="T1" fmla="*/ 4 h 89"/>
                <a:gd name="T2" fmla="*/ 90 w 99"/>
                <a:gd name="T3" fmla="*/ 1 h 89"/>
                <a:gd name="T4" fmla="*/ 19 w 99"/>
                <a:gd name="T5" fmla="*/ 33 h 89"/>
                <a:gd name="T6" fmla="*/ 0 w 99"/>
                <a:gd name="T7" fmla="*/ 89 h 89"/>
                <a:gd name="T8" fmla="*/ 11 w 99"/>
                <a:gd name="T9" fmla="*/ 89 h 89"/>
                <a:gd name="T10" fmla="*/ 28 w 99"/>
                <a:gd name="T11" fmla="*/ 41 h 89"/>
                <a:gd name="T12" fmla="*/ 95 w 99"/>
                <a:gd name="T13" fmla="*/ 11 h 89"/>
                <a:gd name="T14" fmla="*/ 97 w 99"/>
                <a:gd name="T15" fmla="*/ 4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89">
                  <a:moveTo>
                    <a:pt x="97" y="4"/>
                  </a:moveTo>
                  <a:cubicBezTo>
                    <a:pt x="96" y="1"/>
                    <a:pt x="93" y="0"/>
                    <a:pt x="90" y="1"/>
                  </a:cubicBezTo>
                  <a:cubicBezTo>
                    <a:pt x="19" y="33"/>
                    <a:pt x="19" y="33"/>
                    <a:pt x="19" y="33"/>
                  </a:cubicBezTo>
                  <a:cubicBezTo>
                    <a:pt x="0" y="89"/>
                    <a:pt x="0" y="89"/>
                    <a:pt x="0" y="89"/>
                  </a:cubicBezTo>
                  <a:cubicBezTo>
                    <a:pt x="11" y="89"/>
                    <a:pt x="11" y="89"/>
                    <a:pt x="11" y="89"/>
                  </a:cubicBezTo>
                  <a:cubicBezTo>
                    <a:pt x="28" y="41"/>
                    <a:pt x="28" y="41"/>
                    <a:pt x="28" y="41"/>
                  </a:cubicBezTo>
                  <a:cubicBezTo>
                    <a:pt x="95" y="11"/>
                    <a:pt x="95" y="11"/>
                    <a:pt x="95" y="11"/>
                  </a:cubicBezTo>
                  <a:cubicBezTo>
                    <a:pt x="97" y="10"/>
                    <a:pt x="99" y="7"/>
                    <a:pt x="97"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0" name="Freeform 1222"/>
            <p:cNvSpPr/>
            <p:nvPr/>
          </p:nvSpPr>
          <p:spPr bwMode="auto">
            <a:xfrm>
              <a:off x="5881203" y="6658877"/>
              <a:ext cx="161014" cy="6921"/>
            </a:xfrm>
            <a:custGeom>
              <a:avLst/>
              <a:gdLst>
                <a:gd name="T0" fmla="*/ 185 w 187"/>
                <a:gd name="T1" fmla="*/ 0 h 8"/>
                <a:gd name="T2" fmla="*/ 4 w 187"/>
                <a:gd name="T3" fmla="*/ 0 h 8"/>
                <a:gd name="T4" fmla="*/ 0 w 187"/>
                <a:gd name="T5" fmla="*/ 0 h 8"/>
                <a:gd name="T6" fmla="*/ 0 w 187"/>
                <a:gd name="T7" fmla="*/ 8 h 8"/>
                <a:gd name="T8" fmla="*/ 187 w 187"/>
                <a:gd name="T9" fmla="*/ 8 h 8"/>
                <a:gd name="T10" fmla="*/ 187 w 187"/>
                <a:gd name="T11" fmla="*/ 0 h 8"/>
                <a:gd name="T12" fmla="*/ 185 w 18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87" h="8">
                  <a:moveTo>
                    <a:pt x="185" y="0"/>
                  </a:moveTo>
                  <a:cubicBezTo>
                    <a:pt x="4" y="0"/>
                    <a:pt x="4" y="0"/>
                    <a:pt x="4" y="0"/>
                  </a:cubicBezTo>
                  <a:cubicBezTo>
                    <a:pt x="2" y="0"/>
                    <a:pt x="1" y="0"/>
                    <a:pt x="0" y="0"/>
                  </a:cubicBezTo>
                  <a:cubicBezTo>
                    <a:pt x="0" y="8"/>
                    <a:pt x="0" y="8"/>
                    <a:pt x="0" y="8"/>
                  </a:cubicBezTo>
                  <a:cubicBezTo>
                    <a:pt x="187" y="8"/>
                    <a:pt x="187" y="8"/>
                    <a:pt x="187" y="8"/>
                  </a:cubicBezTo>
                  <a:cubicBezTo>
                    <a:pt x="187" y="0"/>
                    <a:pt x="187" y="0"/>
                    <a:pt x="187" y="0"/>
                  </a:cubicBezTo>
                  <a:cubicBezTo>
                    <a:pt x="187" y="0"/>
                    <a:pt x="186" y="0"/>
                    <a:pt x="18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1" name="Freeform 1223"/>
            <p:cNvSpPr/>
            <p:nvPr/>
          </p:nvSpPr>
          <p:spPr bwMode="auto">
            <a:xfrm>
              <a:off x="5874282" y="6637384"/>
              <a:ext cx="175585" cy="20764"/>
            </a:xfrm>
            <a:custGeom>
              <a:avLst/>
              <a:gdLst>
                <a:gd name="T0" fmla="*/ 195 w 204"/>
                <a:gd name="T1" fmla="*/ 0 h 24"/>
                <a:gd name="T2" fmla="*/ 186 w 204"/>
                <a:gd name="T3" fmla="*/ 15 h 24"/>
                <a:gd name="T4" fmla="*/ 181 w 204"/>
                <a:gd name="T5" fmla="*/ 19 h 24"/>
                <a:gd name="T6" fmla="*/ 171 w 204"/>
                <a:gd name="T7" fmla="*/ 12 h 24"/>
                <a:gd name="T8" fmla="*/ 169 w 204"/>
                <a:gd name="T9" fmla="*/ 10 h 24"/>
                <a:gd name="T10" fmla="*/ 166 w 204"/>
                <a:gd name="T11" fmla="*/ 7 h 24"/>
                <a:gd name="T12" fmla="*/ 161 w 204"/>
                <a:gd name="T13" fmla="*/ 4 h 24"/>
                <a:gd name="T14" fmla="*/ 156 w 204"/>
                <a:gd name="T15" fmla="*/ 6 h 24"/>
                <a:gd name="T16" fmla="*/ 148 w 204"/>
                <a:gd name="T17" fmla="*/ 12 h 24"/>
                <a:gd name="T18" fmla="*/ 139 w 204"/>
                <a:gd name="T19" fmla="*/ 20 h 24"/>
                <a:gd name="T20" fmla="*/ 136 w 204"/>
                <a:gd name="T21" fmla="*/ 21 h 24"/>
                <a:gd name="T22" fmla="*/ 122 w 204"/>
                <a:gd name="T23" fmla="*/ 13 h 24"/>
                <a:gd name="T24" fmla="*/ 118 w 204"/>
                <a:gd name="T25" fmla="*/ 9 h 24"/>
                <a:gd name="T26" fmla="*/ 103 w 204"/>
                <a:gd name="T27" fmla="*/ 2 h 24"/>
                <a:gd name="T28" fmla="*/ 97 w 204"/>
                <a:gd name="T29" fmla="*/ 4 h 24"/>
                <a:gd name="T30" fmla="*/ 91 w 204"/>
                <a:gd name="T31" fmla="*/ 10 h 24"/>
                <a:gd name="T32" fmla="*/ 81 w 204"/>
                <a:gd name="T33" fmla="*/ 17 h 24"/>
                <a:gd name="T34" fmla="*/ 80 w 204"/>
                <a:gd name="T35" fmla="*/ 17 h 24"/>
                <a:gd name="T36" fmla="*/ 66 w 204"/>
                <a:gd name="T37" fmla="*/ 10 h 24"/>
                <a:gd name="T38" fmla="*/ 51 w 204"/>
                <a:gd name="T39" fmla="*/ 3 h 24"/>
                <a:gd name="T40" fmla="*/ 43 w 204"/>
                <a:gd name="T41" fmla="*/ 9 h 24"/>
                <a:gd name="T42" fmla="*/ 31 w 204"/>
                <a:gd name="T43" fmla="*/ 19 h 24"/>
                <a:gd name="T44" fmla="*/ 25 w 204"/>
                <a:gd name="T45" fmla="*/ 18 h 24"/>
                <a:gd name="T46" fmla="*/ 13 w 204"/>
                <a:gd name="T47" fmla="*/ 2 h 24"/>
                <a:gd name="T48" fmla="*/ 12 w 204"/>
                <a:gd name="T49" fmla="*/ 0 h 24"/>
                <a:gd name="T50" fmla="*/ 12 w 204"/>
                <a:gd name="T51" fmla="*/ 0 h 24"/>
                <a:gd name="T52" fmla="*/ 0 w 204"/>
                <a:gd name="T53" fmla="*/ 10 h 24"/>
                <a:gd name="T54" fmla="*/ 0 w 204"/>
                <a:gd name="T55" fmla="*/ 14 h 24"/>
                <a:gd name="T56" fmla="*/ 12 w 204"/>
                <a:gd name="T57" fmla="*/ 24 h 24"/>
                <a:gd name="T58" fmla="*/ 193 w 204"/>
                <a:gd name="T59" fmla="*/ 24 h 24"/>
                <a:gd name="T60" fmla="*/ 204 w 204"/>
                <a:gd name="T61" fmla="*/ 14 h 24"/>
                <a:gd name="T62" fmla="*/ 204 w 204"/>
                <a:gd name="T63" fmla="*/ 10 h 24"/>
                <a:gd name="T64" fmla="*/ 195 w 204"/>
                <a:gd name="T6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4" h="24">
                  <a:moveTo>
                    <a:pt x="195" y="0"/>
                  </a:moveTo>
                  <a:cubicBezTo>
                    <a:pt x="194" y="4"/>
                    <a:pt x="191" y="9"/>
                    <a:pt x="186" y="15"/>
                  </a:cubicBezTo>
                  <a:cubicBezTo>
                    <a:pt x="184" y="18"/>
                    <a:pt x="183" y="19"/>
                    <a:pt x="181" y="19"/>
                  </a:cubicBezTo>
                  <a:cubicBezTo>
                    <a:pt x="177" y="19"/>
                    <a:pt x="173" y="15"/>
                    <a:pt x="171" y="12"/>
                  </a:cubicBezTo>
                  <a:cubicBezTo>
                    <a:pt x="170" y="11"/>
                    <a:pt x="169" y="11"/>
                    <a:pt x="169" y="10"/>
                  </a:cubicBezTo>
                  <a:cubicBezTo>
                    <a:pt x="168" y="9"/>
                    <a:pt x="167" y="8"/>
                    <a:pt x="166" y="7"/>
                  </a:cubicBezTo>
                  <a:cubicBezTo>
                    <a:pt x="164" y="5"/>
                    <a:pt x="163" y="4"/>
                    <a:pt x="161" y="4"/>
                  </a:cubicBezTo>
                  <a:cubicBezTo>
                    <a:pt x="160" y="4"/>
                    <a:pt x="159" y="5"/>
                    <a:pt x="156" y="6"/>
                  </a:cubicBezTo>
                  <a:cubicBezTo>
                    <a:pt x="153" y="7"/>
                    <a:pt x="151" y="10"/>
                    <a:pt x="148" y="12"/>
                  </a:cubicBezTo>
                  <a:cubicBezTo>
                    <a:pt x="146" y="16"/>
                    <a:pt x="143" y="19"/>
                    <a:pt x="139" y="20"/>
                  </a:cubicBezTo>
                  <a:cubicBezTo>
                    <a:pt x="138" y="20"/>
                    <a:pt x="137" y="21"/>
                    <a:pt x="136" y="21"/>
                  </a:cubicBezTo>
                  <a:cubicBezTo>
                    <a:pt x="130" y="21"/>
                    <a:pt x="126" y="17"/>
                    <a:pt x="122" y="13"/>
                  </a:cubicBezTo>
                  <a:cubicBezTo>
                    <a:pt x="121" y="12"/>
                    <a:pt x="119" y="10"/>
                    <a:pt x="118" y="9"/>
                  </a:cubicBezTo>
                  <a:cubicBezTo>
                    <a:pt x="113" y="5"/>
                    <a:pt x="107" y="2"/>
                    <a:pt x="103" y="2"/>
                  </a:cubicBezTo>
                  <a:cubicBezTo>
                    <a:pt x="100" y="2"/>
                    <a:pt x="98" y="3"/>
                    <a:pt x="97" y="4"/>
                  </a:cubicBezTo>
                  <a:cubicBezTo>
                    <a:pt x="94" y="5"/>
                    <a:pt x="93" y="7"/>
                    <a:pt x="91" y="10"/>
                  </a:cubicBezTo>
                  <a:cubicBezTo>
                    <a:pt x="89" y="13"/>
                    <a:pt x="87" y="17"/>
                    <a:pt x="81" y="17"/>
                  </a:cubicBezTo>
                  <a:cubicBezTo>
                    <a:pt x="81" y="17"/>
                    <a:pt x="80" y="17"/>
                    <a:pt x="80" y="17"/>
                  </a:cubicBezTo>
                  <a:cubicBezTo>
                    <a:pt x="76" y="16"/>
                    <a:pt x="71" y="13"/>
                    <a:pt x="66" y="10"/>
                  </a:cubicBezTo>
                  <a:cubicBezTo>
                    <a:pt x="61" y="7"/>
                    <a:pt x="55" y="3"/>
                    <a:pt x="51" y="3"/>
                  </a:cubicBezTo>
                  <a:cubicBezTo>
                    <a:pt x="47" y="3"/>
                    <a:pt x="45" y="5"/>
                    <a:pt x="43" y="9"/>
                  </a:cubicBezTo>
                  <a:cubicBezTo>
                    <a:pt x="40" y="15"/>
                    <a:pt x="37" y="19"/>
                    <a:pt x="31" y="19"/>
                  </a:cubicBezTo>
                  <a:cubicBezTo>
                    <a:pt x="29" y="19"/>
                    <a:pt x="27" y="18"/>
                    <a:pt x="25" y="18"/>
                  </a:cubicBezTo>
                  <a:cubicBezTo>
                    <a:pt x="16" y="16"/>
                    <a:pt x="14" y="9"/>
                    <a:pt x="13" y="2"/>
                  </a:cubicBezTo>
                  <a:cubicBezTo>
                    <a:pt x="13" y="1"/>
                    <a:pt x="13" y="0"/>
                    <a:pt x="12" y="0"/>
                  </a:cubicBezTo>
                  <a:cubicBezTo>
                    <a:pt x="12" y="0"/>
                    <a:pt x="12" y="0"/>
                    <a:pt x="12" y="0"/>
                  </a:cubicBezTo>
                  <a:cubicBezTo>
                    <a:pt x="5" y="0"/>
                    <a:pt x="0" y="5"/>
                    <a:pt x="0" y="10"/>
                  </a:cubicBezTo>
                  <a:cubicBezTo>
                    <a:pt x="0" y="14"/>
                    <a:pt x="0" y="14"/>
                    <a:pt x="0" y="14"/>
                  </a:cubicBezTo>
                  <a:cubicBezTo>
                    <a:pt x="0" y="20"/>
                    <a:pt x="5" y="24"/>
                    <a:pt x="12" y="24"/>
                  </a:cubicBezTo>
                  <a:cubicBezTo>
                    <a:pt x="193" y="24"/>
                    <a:pt x="193" y="24"/>
                    <a:pt x="193" y="24"/>
                  </a:cubicBezTo>
                  <a:cubicBezTo>
                    <a:pt x="199" y="24"/>
                    <a:pt x="204" y="20"/>
                    <a:pt x="204" y="14"/>
                  </a:cubicBezTo>
                  <a:cubicBezTo>
                    <a:pt x="204" y="10"/>
                    <a:pt x="204" y="10"/>
                    <a:pt x="204" y="10"/>
                  </a:cubicBezTo>
                  <a:cubicBezTo>
                    <a:pt x="204" y="5"/>
                    <a:pt x="200" y="1"/>
                    <a:pt x="195" y="0"/>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2" name="Freeform 1224"/>
            <p:cNvSpPr/>
            <p:nvPr/>
          </p:nvSpPr>
          <p:spPr bwMode="auto">
            <a:xfrm>
              <a:off x="5884482" y="6628641"/>
              <a:ext cx="157735" cy="25136"/>
            </a:xfrm>
            <a:custGeom>
              <a:avLst/>
              <a:gdLst>
                <a:gd name="T0" fmla="*/ 181 w 183"/>
                <a:gd name="T1" fmla="*/ 4 h 29"/>
                <a:gd name="T2" fmla="*/ 179 w 183"/>
                <a:gd name="T3" fmla="*/ 0 h 29"/>
                <a:gd name="T4" fmla="*/ 179 w 183"/>
                <a:gd name="T5" fmla="*/ 0 h 29"/>
                <a:gd name="T6" fmla="*/ 1 w 183"/>
                <a:gd name="T7" fmla="*/ 0 h 29"/>
                <a:gd name="T8" fmla="*/ 1 w 183"/>
                <a:gd name="T9" fmla="*/ 0 h 29"/>
                <a:gd name="T10" fmla="*/ 1 w 183"/>
                <a:gd name="T11" fmla="*/ 8 h 29"/>
                <a:gd name="T12" fmla="*/ 13 w 183"/>
                <a:gd name="T13" fmla="*/ 27 h 29"/>
                <a:gd name="T14" fmla="*/ 19 w 183"/>
                <a:gd name="T15" fmla="*/ 27 h 29"/>
                <a:gd name="T16" fmla="*/ 30 w 183"/>
                <a:gd name="T17" fmla="*/ 19 h 29"/>
                <a:gd name="T18" fmla="*/ 39 w 183"/>
                <a:gd name="T19" fmla="*/ 12 h 29"/>
                <a:gd name="T20" fmla="*/ 68 w 183"/>
                <a:gd name="T21" fmla="*/ 26 h 29"/>
                <a:gd name="T22" fmla="*/ 69 w 183"/>
                <a:gd name="T23" fmla="*/ 26 h 29"/>
                <a:gd name="T24" fmla="*/ 84 w 183"/>
                <a:gd name="T25" fmla="*/ 12 h 29"/>
                <a:gd name="T26" fmla="*/ 91 w 183"/>
                <a:gd name="T27" fmla="*/ 11 h 29"/>
                <a:gd name="T28" fmla="*/ 107 w 183"/>
                <a:gd name="T29" fmla="*/ 19 h 29"/>
                <a:gd name="T30" fmla="*/ 124 w 183"/>
                <a:gd name="T31" fmla="*/ 29 h 29"/>
                <a:gd name="T32" fmla="*/ 127 w 183"/>
                <a:gd name="T33" fmla="*/ 29 h 29"/>
                <a:gd name="T34" fmla="*/ 144 w 183"/>
                <a:gd name="T35" fmla="*/ 14 h 29"/>
                <a:gd name="T36" fmla="*/ 149 w 183"/>
                <a:gd name="T37" fmla="*/ 13 h 29"/>
                <a:gd name="T38" fmla="*/ 158 w 183"/>
                <a:gd name="T39" fmla="*/ 19 h 29"/>
                <a:gd name="T40" fmla="*/ 169 w 183"/>
                <a:gd name="T41" fmla="*/ 27 h 29"/>
                <a:gd name="T42" fmla="*/ 173 w 183"/>
                <a:gd name="T43" fmla="*/ 25 h 29"/>
                <a:gd name="T44" fmla="*/ 181 w 183"/>
                <a:gd name="T4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3" h="29">
                  <a:moveTo>
                    <a:pt x="181" y="4"/>
                  </a:moveTo>
                  <a:cubicBezTo>
                    <a:pt x="181" y="3"/>
                    <a:pt x="180" y="2"/>
                    <a:pt x="179" y="0"/>
                  </a:cubicBezTo>
                  <a:cubicBezTo>
                    <a:pt x="179" y="0"/>
                    <a:pt x="179" y="0"/>
                    <a:pt x="179" y="0"/>
                  </a:cubicBezTo>
                  <a:cubicBezTo>
                    <a:pt x="1" y="0"/>
                    <a:pt x="1" y="0"/>
                    <a:pt x="1" y="0"/>
                  </a:cubicBezTo>
                  <a:cubicBezTo>
                    <a:pt x="1" y="0"/>
                    <a:pt x="1" y="0"/>
                    <a:pt x="1" y="0"/>
                  </a:cubicBezTo>
                  <a:cubicBezTo>
                    <a:pt x="0" y="3"/>
                    <a:pt x="1" y="6"/>
                    <a:pt x="1" y="8"/>
                  </a:cubicBezTo>
                  <a:cubicBezTo>
                    <a:pt x="3" y="16"/>
                    <a:pt x="4" y="25"/>
                    <a:pt x="13" y="27"/>
                  </a:cubicBezTo>
                  <a:cubicBezTo>
                    <a:pt x="15" y="27"/>
                    <a:pt x="17" y="27"/>
                    <a:pt x="19" y="27"/>
                  </a:cubicBezTo>
                  <a:cubicBezTo>
                    <a:pt x="24" y="27"/>
                    <a:pt x="27" y="25"/>
                    <a:pt x="30" y="19"/>
                  </a:cubicBezTo>
                  <a:cubicBezTo>
                    <a:pt x="32" y="13"/>
                    <a:pt x="35" y="12"/>
                    <a:pt x="39" y="12"/>
                  </a:cubicBezTo>
                  <a:cubicBezTo>
                    <a:pt x="48" y="12"/>
                    <a:pt x="60" y="25"/>
                    <a:pt x="68" y="26"/>
                  </a:cubicBezTo>
                  <a:cubicBezTo>
                    <a:pt x="68" y="26"/>
                    <a:pt x="69" y="26"/>
                    <a:pt x="69" y="26"/>
                  </a:cubicBezTo>
                  <a:cubicBezTo>
                    <a:pt x="77" y="26"/>
                    <a:pt x="77" y="16"/>
                    <a:pt x="84" y="12"/>
                  </a:cubicBezTo>
                  <a:cubicBezTo>
                    <a:pt x="86" y="11"/>
                    <a:pt x="88" y="11"/>
                    <a:pt x="91" y="11"/>
                  </a:cubicBezTo>
                  <a:cubicBezTo>
                    <a:pt x="97" y="11"/>
                    <a:pt x="103" y="15"/>
                    <a:pt x="107" y="19"/>
                  </a:cubicBezTo>
                  <a:cubicBezTo>
                    <a:pt x="112" y="23"/>
                    <a:pt x="117" y="29"/>
                    <a:pt x="124" y="29"/>
                  </a:cubicBezTo>
                  <a:cubicBezTo>
                    <a:pt x="125" y="29"/>
                    <a:pt x="126" y="29"/>
                    <a:pt x="127" y="29"/>
                  </a:cubicBezTo>
                  <a:cubicBezTo>
                    <a:pt x="135" y="27"/>
                    <a:pt x="136" y="17"/>
                    <a:pt x="144" y="14"/>
                  </a:cubicBezTo>
                  <a:cubicBezTo>
                    <a:pt x="146" y="14"/>
                    <a:pt x="148" y="13"/>
                    <a:pt x="149" y="13"/>
                  </a:cubicBezTo>
                  <a:cubicBezTo>
                    <a:pt x="152" y="13"/>
                    <a:pt x="153" y="15"/>
                    <a:pt x="158" y="19"/>
                  </a:cubicBezTo>
                  <a:cubicBezTo>
                    <a:pt x="161" y="22"/>
                    <a:pt x="165" y="27"/>
                    <a:pt x="169" y="27"/>
                  </a:cubicBezTo>
                  <a:cubicBezTo>
                    <a:pt x="170" y="27"/>
                    <a:pt x="172" y="27"/>
                    <a:pt x="173" y="25"/>
                  </a:cubicBezTo>
                  <a:cubicBezTo>
                    <a:pt x="178" y="19"/>
                    <a:pt x="183" y="10"/>
                    <a:pt x="181" y="4"/>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3" name="Rectangle 1225"/>
            <p:cNvSpPr>
              <a:spLocks noChangeArrowheads="1"/>
            </p:cNvSpPr>
            <p:nvPr/>
          </p:nvSpPr>
          <p:spPr bwMode="auto">
            <a:xfrm>
              <a:off x="5885210" y="6614799"/>
              <a:ext cx="154457" cy="1311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
              <a:endParaRPr lang="zh-CN" altLang="en-US"/>
            </a:p>
          </p:txBody>
        </p:sp>
        <p:sp>
          <p:nvSpPr>
            <p:cNvPr id="1094" name="Freeform 1226"/>
            <p:cNvSpPr/>
            <p:nvPr/>
          </p:nvSpPr>
          <p:spPr bwMode="auto">
            <a:xfrm>
              <a:off x="5881932" y="6666527"/>
              <a:ext cx="160285" cy="15664"/>
            </a:xfrm>
            <a:custGeom>
              <a:avLst/>
              <a:gdLst>
                <a:gd name="T0" fmla="*/ 0 w 186"/>
                <a:gd name="T1" fmla="*/ 0 h 18"/>
                <a:gd name="T2" fmla="*/ 0 w 186"/>
                <a:gd name="T3" fmla="*/ 0 h 18"/>
                <a:gd name="T4" fmla="*/ 0 w 186"/>
                <a:gd name="T5" fmla="*/ 6 h 18"/>
                <a:gd name="T6" fmla="*/ 12 w 186"/>
                <a:gd name="T7" fmla="*/ 18 h 18"/>
                <a:gd name="T8" fmla="*/ 173 w 186"/>
                <a:gd name="T9" fmla="*/ 18 h 18"/>
                <a:gd name="T10" fmla="*/ 186 w 186"/>
                <a:gd name="T11" fmla="*/ 6 h 18"/>
                <a:gd name="T12" fmla="*/ 186 w 186"/>
                <a:gd name="T13" fmla="*/ 0 h 18"/>
                <a:gd name="T14" fmla="*/ 0 w 186"/>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8">
                  <a:moveTo>
                    <a:pt x="0" y="0"/>
                  </a:moveTo>
                  <a:cubicBezTo>
                    <a:pt x="0" y="0"/>
                    <a:pt x="0" y="0"/>
                    <a:pt x="0" y="0"/>
                  </a:cubicBezTo>
                  <a:cubicBezTo>
                    <a:pt x="0" y="6"/>
                    <a:pt x="0" y="6"/>
                    <a:pt x="0" y="6"/>
                  </a:cubicBezTo>
                  <a:cubicBezTo>
                    <a:pt x="0" y="13"/>
                    <a:pt x="5" y="18"/>
                    <a:pt x="12" y="18"/>
                  </a:cubicBezTo>
                  <a:cubicBezTo>
                    <a:pt x="173" y="18"/>
                    <a:pt x="173" y="18"/>
                    <a:pt x="173" y="18"/>
                  </a:cubicBezTo>
                  <a:cubicBezTo>
                    <a:pt x="180" y="18"/>
                    <a:pt x="186" y="13"/>
                    <a:pt x="186" y="6"/>
                  </a:cubicBezTo>
                  <a:cubicBezTo>
                    <a:pt x="186" y="0"/>
                    <a:pt x="186" y="0"/>
                    <a:pt x="186" y="0"/>
                  </a:cubicBez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5" name="Freeform 1227"/>
            <p:cNvSpPr>
              <a:spLocks noEditPoints="1"/>
            </p:cNvSpPr>
            <p:nvPr/>
          </p:nvSpPr>
          <p:spPr bwMode="auto">
            <a:xfrm>
              <a:off x="5880110" y="6547770"/>
              <a:ext cx="164657" cy="66300"/>
            </a:xfrm>
            <a:custGeom>
              <a:avLst/>
              <a:gdLst>
                <a:gd name="T0" fmla="*/ 0 w 191"/>
                <a:gd name="T1" fmla="*/ 77 h 77"/>
                <a:gd name="T2" fmla="*/ 95 w 191"/>
                <a:gd name="T3" fmla="*/ 0 h 77"/>
                <a:gd name="T4" fmla="*/ 18 w 191"/>
                <a:gd name="T5" fmla="*/ 54 h 77"/>
                <a:gd name="T6" fmla="*/ 24 w 191"/>
                <a:gd name="T7" fmla="*/ 54 h 77"/>
                <a:gd name="T8" fmla="*/ 34 w 191"/>
                <a:gd name="T9" fmla="*/ 38 h 77"/>
                <a:gd name="T10" fmla="*/ 40 w 191"/>
                <a:gd name="T11" fmla="*/ 38 h 77"/>
                <a:gd name="T12" fmla="*/ 34 w 191"/>
                <a:gd name="T13" fmla="*/ 38 h 77"/>
                <a:gd name="T14" fmla="*/ 39 w 191"/>
                <a:gd name="T15" fmla="*/ 65 h 77"/>
                <a:gd name="T16" fmla="*/ 44 w 191"/>
                <a:gd name="T17" fmla="*/ 65 h 77"/>
                <a:gd name="T18" fmla="*/ 58 w 191"/>
                <a:gd name="T19" fmla="*/ 55 h 77"/>
                <a:gd name="T20" fmla="*/ 58 w 191"/>
                <a:gd name="T21" fmla="*/ 49 h 77"/>
                <a:gd name="T22" fmla="*/ 58 w 191"/>
                <a:gd name="T23" fmla="*/ 55 h 77"/>
                <a:gd name="T24" fmla="*/ 56 w 191"/>
                <a:gd name="T25" fmla="*/ 23 h 77"/>
                <a:gd name="T26" fmla="*/ 62 w 191"/>
                <a:gd name="T27" fmla="*/ 23 h 77"/>
                <a:gd name="T28" fmla="*/ 82 w 191"/>
                <a:gd name="T29" fmla="*/ 8 h 77"/>
                <a:gd name="T30" fmla="*/ 87 w 191"/>
                <a:gd name="T31" fmla="*/ 8 h 77"/>
                <a:gd name="T32" fmla="*/ 82 w 191"/>
                <a:gd name="T33" fmla="*/ 8 h 77"/>
                <a:gd name="T34" fmla="*/ 83 w 191"/>
                <a:gd name="T35" fmla="*/ 33 h 77"/>
                <a:gd name="T36" fmla="*/ 89 w 191"/>
                <a:gd name="T37" fmla="*/ 33 h 77"/>
                <a:gd name="T38" fmla="*/ 94 w 191"/>
                <a:gd name="T39" fmla="*/ 65 h 77"/>
                <a:gd name="T40" fmla="*/ 94 w 191"/>
                <a:gd name="T41" fmla="*/ 59 h 77"/>
                <a:gd name="T42" fmla="*/ 94 w 191"/>
                <a:gd name="T43" fmla="*/ 65 h 77"/>
                <a:gd name="T44" fmla="*/ 101 w 191"/>
                <a:gd name="T45" fmla="*/ 16 h 77"/>
                <a:gd name="T46" fmla="*/ 107 w 191"/>
                <a:gd name="T47" fmla="*/ 16 h 77"/>
                <a:gd name="T48" fmla="*/ 112 w 191"/>
                <a:gd name="T49" fmla="*/ 44 h 77"/>
                <a:gd name="T50" fmla="*/ 112 w 191"/>
                <a:gd name="T51" fmla="*/ 38 h 77"/>
                <a:gd name="T52" fmla="*/ 112 w 191"/>
                <a:gd name="T53" fmla="*/ 44 h 77"/>
                <a:gd name="T54" fmla="*/ 122 w 191"/>
                <a:gd name="T55" fmla="*/ 20 h 77"/>
                <a:gd name="T56" fmla="*/ 128 w 191"/>
                <a:gd name="T57" fmla="*/ 20 h 77"/>
                <a:gd name="T58" fmla="*/ 136 w 191"/>
                <a:gd name="T59" fmla="*/ 66 h 77"/>
                <a:gd name="T60" fmla="*/ 136 w 191"/>
                <a:gd name="T61" fmla="*/ 61 h 77"/>
                <a:gd name="T62" fmla="*/ 136 w 191"/>
                <a:gd name="T63" fmla="*/ 66 h 77"/>
                <a:gd name="T64" fmla="*/ 138 w 191"/>
                <a:gd name="T65" fmla="*/ 44 h 77"/>
                <a:gd name="T66" fmla="*/ 144 w 191"/>
                <a:gd name="T67" fmla="*/ 44 h 77"/>
                <a:gd name="T68" fmla="*/ 145 w 191"/>
                <a:gd name="T69" fmla="*/ 27 h 77"/>
                <a:gd name="T70" fmla="*/ 145 w 191"/>
                <a:gd name="T71" fmla="*/ 22 h 77"/>
                <a:gd name="T72" fmla="*/ 145 w 191"/>
                <a:gd name="T73" fmla="*/ 27 h 77"/>
                <a:gd name="T74" fmla="*/ 155 w 191"/>
                <a:gd name="T75" fmla="*/ 43 h 77"/>
                <a:gd name="T76" fmla="*/ 160 w 191"/>
                <a:gd name="T77" fmla="*/ 43 h 77"/>
                <a:gd name="T78" fmla="*/ 174 w 191"/>
                <a:gd name="T79" fmla="*/ 58 h 77"/>
                <a:gd name="T80" fmla="*/ 174 w 191"/>
                <a:gd name="T81" fmla="*/ 52 h 77"/>
                <a:gd name="T82" fmla="*/ 174 w 191"/>
                <a:gd name="T83" fmla="*/ 5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1" h="77">
                  <a:moveTo>
                    <a:pt x="95" y="0"/>
                  </a:moveTo>
                  <a:cubicBezTo>
                    <a:pt x="47" y="0"/>
                    <a:pt x="6" y="34"/>
                    <a:pt x="0" y="77"/>
                  </a:cubicBezTo>
                  <a:cubicBezTo>
                    <a:pt x="191" y="77"/>
                    <a:pt x="191" y="77"/>
                    <a:pt x="191" y="77"/>
                  </a:cubicBezTo>
                  <a:cubicBezTo>
                    <a:pt x="184" y="34"/>
                    <a:pt x="144" y="0"/>
                    <a:pt x="95" y="0"/>
                  </a:cubicBezTo>
                  <a:close/>
                  <a:moveTo>
                    <a:pt x="21" y="57"/>
                  </a:moveTo>
                  <a:cubicBezTo>
                    <a:pt x="20" y="57"/>
                    <a:pt x="18" y="56"/>
                    <a:pt x="18" y="54"/>
                  </a:cubicBezTo>
                  <a:cubicBezTo>
                    <a:pt x="18" y="53"/>
                    <a:pt x="20" y="52"/>
                    <a:pt x="21" y="52"/>
                  </a:cubicBezTo>
                  <a:cubicBezTo>
                    <a:pt x="23" y="52"/>
                    <a:pt x="24" y="53"/>
                    <a:pt x="24" y="54"/>
                  </a:cubicBezTo>
                  <a:cubicBezTo>
                    <a:pt x="24" y="56"/>
                    <a:pt x="23" y="57"/>
                    <a:pt x="21" y="57"/>
                  </a:cubicBezTo>
                  <a:close/>
                  <a:moveTo>
                    <a:pt x="34" y="38"/>
                  </a:moveTo>
                  <a:cubicBezTo>
                    <a:pt x="34" y="36"/>
                    <a:pt x="35" y="35"/>
                    <a:pt x="37" y="35"/>
                  </a:cubicBezTo>
                  <a:cubicBezTo>
                    <a:pt x="38" y="35"/>
                    <a:pt x="40" y="36"/>
                    <a:pt x="40" y="38"/>
                  </a:cubicBezTo>
                  <a:cubicBezTo>
                    <a:pt x="40" y="40"/>
                    <a:pt x="38" y="41"/>
                    <a:pt x="37" y="41"/>
                  </a:cubicBezTo>
                  <a:cubicBezTo>
                    <a:pt x="35" y="41"/>
                    <a:pt x="34" y="40"/>
                    <a:pt x="34" y="38"/>
                  </a:cubicBezTo>
                  <a:close/>
                  <a:moveTo>
                    <a:pt x="41" y="68"/>
                  </a:moveTo>
                  <a:cubicBezTo>
                    <a:pt x="40" y="68"/>
                    <a:pt x="39" y="66"/>
                    <a:pt x="39" y="65"/>
                  </a:cubicBezTo>
                  <a:cubicBezTo>
                    <a:pt x="39" y="63"/>
                    <a:pt x="40" y="62"/>
                    <a:pt x="41" y="62"/>
                  </a:cubicBezTo>
                  <a:cubicBezTo>
                    <a:pt x="43" y="62"/>
                    <a:pt x="44" y="63"/>
                    <a:pt x="44" y="65"/>
                  </a:cubicBezTo>
                  <a:cubicBezTo>
                    <a:pt x="44" y="66"/>
                    <a:pt x="43" y="68"/>
                    <a:pt x="41" y="68"/>
                  </a:cubicBezTo>
                  <a:close/>
                  <a:moveTo>
                    <a:pt x="58" y="55"/>
                  </a:moveTo>
                  <a:cubicBezTo>
                    <a:pt x="56" y="55"/>
                    <a:pt x="55" y="54"/>
                    <a:pt x="55" y="52"/>
                  </a:cubicBezTo>
                  <a:cubicBezTo>
                    <a:pt x="55" y="50"/>
                    <a:pt x="56" y="49"/>
                    <a:pt x="58" y="49"/>
                  </a:cubicBezTo>
                  <a:cubicBezTo>
                    <a:pt x="59" y="49"/>
                    <a:pt x="61" y="50"/>
                    <a:pt x="61" y="52"/>
                  </a:cubicBezTo>
                  <a:cubicBezTo>
                    <a:pt x="61" y="54"/>
                    <a:pt x="59" y="55"/>
                    <a:pt x="58" y="55"/>
                  </a:cubicBezTo>
                  <a:close/>
                  <a:moveTo>
                    <a:pt x="59" y="26"/>
                  </a:moveTo>
                  <a:cubicBezTo>
                    <a:pt x="58" y="26"/>
                    <a:pt x="56" y="24"/>
                    <a:pt x="56" y="23"/>
                  </a:cubicBezTo>
                  <a:cubicBezTo>
                    <a:pt x="56" y="21"/>
                    <a:pt x="58" y="20"/>
                    <a:pt x="59" y="20"/>
                  </a:cubicBezTo>
                  <a:cubicBezTo>
                    <a:pt x="61" y="20"/>
                    <a:pt x="62" y="21"/>
                    <a:pt x="62" y="23"/>
                  </a:cubicBezTo>
                  <a:cubicBezTo>
                    <a:pt x="62" y="24"/>
                    <a:pt x="61" y="26"/>
                    <a:pt x="59" y="26"/>
                  </a:cubicBezTo>
                  <a:close/>
                  <a:moveTo>
                    <a:pt x="82" y="8"/>
                  </a:moveTo>
                  <a:cubicBezTo>
                    <a:pt x="82" y="7"/>
                    <a:pt x="83" y="5"/>
                    <a:pt x="85" y="5"/>
                  </a:cubicBezTo>
                  <a:cubicBezTo>
                    <a:pt x="86" y="5"/>
                    <a:pt x="87" y="7"/>
                    <a:pt x="87" y="8"/>
                  </a:cubicBezTo>
                  <a:cubicBezTo>
                    <a:pt x="87" y="10"/>
                    <a:pt x="86" y="11"/>
                    <a:pt x="85" y="11"/>
                  </a:cubicBezTo>
                  <a:cubicBezTo>
                    <a:pt x="83" y="11"/>
                    <a:pt x="82" y="10"/>
                    <a:pt x="82" y="8"/>
                  </a:cubicBezTo>
                  <a:close/>
                  <a:moveTo>
                    <a:pt x="86" y="36"/>
                  </a:moveTo>
                  <a:cubicBezTo>
                    <a:pt x="84" y="36"/>
                    <a:pt x="83" y="35"/>
                    <a:pt x="83" y="33"/>
                  </a:cubicBezTo>
                  <a:cubicBezTo>
                    <a:pt x="83" y="31"/>
                    <a:pt x="84" y="30"/>
                    <a:pt x="86" y="30"/>
                  </a:cubicBezTo>
                  <a:cubicBezTo>
                    <a:pt x="87" y="30"/>
                    <a:pt x="89" y="31"/>
                    <a:pt x="89" y="33"/>
                  </a:cubicBezTo>
                  <a:cubicBezTo>
                    <a:pt x="89" y="35"/>
                    <a:pt x="87" y="36"/>
                    <a:pt x="86" y="36"/>
                  </a:cubicBezTo>
                  <a:close/>
                  <a:moveTo>
                    <a:pt x="94" y="65"/>
                  </a:moveTo>
                  <a:cubicBezTo>
                    <a:pt x="92" y="65"/>
                    <a:pt x="91" y="64"/>
                    <a:pt x="91" y="62"/>
                  </a:cubicBezTo>
                  <a:cubicBezTo>
                    <a:pt x="91" y="61"/>
                    <a:pt x="92" y="59"/>
                    <a:pt x="94" y="59"/>
                  </a:cubicBezTo>
                  <a:cubicBezTo>
                    <a:pt x="95" y="59"/>
                    <a:pt x="97" y="61"/>
                    <a:pt x="97" y="62"/>
                  </a:cubicBezTo>
                  <a:cubicBezTo>
                    <a:pt x="97" y="64"/>
                    <a:pt x="95" y="65"/>
                    <a:pt x="94" y="65"/>
                  </a:cubicBezTo>
                  <a:close/>
                  <a:moveTo>
                    <a:pt x="104" y="19"/>
                  </a:moveTo>
                  <a:cubicBezTo>
                    <a:pt x="103" y="19"/>
                    <a:pt x="101" y="18"/>
                    <a:pt x="101" y="16"/>
                  </a:cubicBezTo>
                  <a:cubicBezTo>
                    <a:pt x="101" y="14"/>
                    <a:pt x="103" y="13"/>
                    <a:pt x="104" y="13"/>
                  </a:cubicBezTo>
                  <a:cubicBezTo>
                    <a:pt x="106" y="13"/>
                    <a:pt x="107" y="14"/>
                    <a:pt x="107" y="16"/>
                  </a:cubicBezTo>
                  <a:cubicBezTo>
                    <a:pt x="107" y="18"/>
                    <a:pt x="106" y="19"/>
                    <a:pt x="104" y="19"/>
                  </a:cubicBezTo>
                  <a:close/>
                  <a:moveTo>
                    <a:pt x="112" y="44"/>
                  </a:moveTo>
                  <a:cubicBezTo>
                    <a:pt x="110" y="44"/>
                    <a:pt x="109" y="43"/>
                    <a:pt x="109" y="41"/>
                  </a:cubicBezTo>
                  <a:cubicBezTo>
                    <a:pt x="109" y="40"/>
                    <a:pt x="110" y="38"/>
                    <a:pt x="112" y="38"/>
                  </a:cubicBezTo>
                  <a:cubicBezTo>
                    <a:pt x="114" y="38"/>
                    <a:pt x="115" y="40"/>
                    <a:pt x="115" y="41"/>
                  </a:cubicBezTo>
                  <a:cubicBezTo>
                    <a:pt x="115" y="43"/>
                    <a:pt x="114" y="44"/>
                    <a:pt x="112" y="44"/>
                  </a:cubicBezTo>
                  <a:close/>
                  <a:moveTo>
                    <a:pt x="125" y="23"/>
                  </a:moveTo>
                  <a:cubicBezTo>
                    <a:pt x="123" y="23"/>
                    <a:pt x="122" y="21"/>
                    <a:pt x="122" y="20"/>
                  </a:cubicBezTo>
                  <a:cubicBezTo>
                    <a:pt x="122" y="18"/>
                    <a:pt x="123" y="17"/>
                    <a:pt x="125" y="17"/>
                  </a:cubicBezTo>
                  <a:cubicBezTo>
                    <a:pt x="127" y="17"/>
                    <a:pt x="128" y="18"/>
                    <a:pt x="128" y="20"/>
                  </a:cubicBezTo>
                  <a:cubicBezTo>
                    <a:pt x="128" y="21"/>
                    <a:pt x="127" y="23"/>
                    <a:pt x="125" y="23"/>
                  </a:cubicBezTo>
                  <a:close/>
                  <a:moveTo>
                    <a:pt x="136" y="66"/>
                  </a:moveTo>
                  <a:cubicBezTo>
                    <a:pt x="134" y="66"/>
                    <a:pt x="133" y="65"/>
                    <a:pt x="133" y="64"/>
                  </a:cubicBezTo>
                  <a:cubicBezTo>
                    <a:pt x="133" y="62"/>
                    <a:pt x="134" y="61"/>
                    <a:pt x="136" y="61"/>
                  </a:cubicBezTo>
                  <a:cubicBezTo>
                    <a:pt x="137" y="61"/>
                    <a:pt x="139" y="62"/>
                    <a:pt x="139" y="64"/>
                  </a:cubicBezTo>
                  <a:cubicBezTo>
                    <a:pt x="139" y="65"/>
                    <a:pt x="137" y="66"/>
                    <a:pt x="136" y="66"/>
                  </a:cubicBezTo>
                  <a:close/>
                  <a:moveTo>
                    <a:pt x="141" y="47"/>
                  </a:moveTo>
                  <a:cubicBezTo>
                    <a:pt x="140" y="47"/>
                    <a:pt x="138" y="46"/>
                    <a:pt x="138" y="44"/>
                  </a:cubicBezTo>
                  <a:cubicBezTo>
                    <a:pt x="138" y="43"/>
                    <a:pt x="140" y="41"/>
                    <a:pt x="141" y="41"/>
                  </a:cubicBezTo>
                  <a:cubicBezTo>
                    <a:pt x="143" y="41"/>
                    <a:pt x="144" y="43"/>
                    <a:pt x="144" y="44"/>
                  </a:cubicBezTo>
                  <a:cubicBezTo>
                    <a:pt x="144" y="46"/>
                    <a:pt x="143" y="47"/>
                    <a:pt x="141" y="47"/>
                  </a:cubicBezTo>
                  <a:close/>
                  <a:moveTo>
                    <a:pt x="145" y="27"/>
                  </a:moveTo>
                  <a:cubicBezTo>
                    <a:pt x="143" y="27"/>
                    <a:pt x="142" y="26"/>
                    <a:pt x="142" y="24"/>
                  </a:cubicBezTo>
                  <a:cubicBezTo>
                    <a:pt x="142" y="23"/>
                    <a:pt x="143" y="22"/>
                    <a:pt x="145" y="22"/>
                  </a:cubicBezTo>
                  <a:cubicBezTo>
                    <a:pt x="146" y="22"/>
                    <a:pt x="148" y="23"/>
                    <a:pt x="148" y="24"/>
                  </a:cubicBezTo>
                  <a:cubicBezTo>
                    <a:pt x="148" y="26"/>
                    <a:pt x="146" y="27"/>
                    <a:pt x="145" y="27"/>
                  </a:cubicBezTo>
                  <a:close/>
                  <a:moveTo>
                    <a:pt x="157" y="46"/>
                  </a:moveTo>
                  <a:cubicBezTo>
                    <a:pt x="156" y="46"/>
                    <a:pt x="155" y="45"/>
                    <a:pt x="155" y="43"/>
                  </a:cubicBezTo>
                  <a:cubicBezTo>
                    <a:pt x="155" y="42"/>
                    <a:pt x="156" y="40"/>
                    <a:pt x="157" y="40"/>
                  </a:cubicBezTo>
                  <a:cubicBezTo>
                    <a:pt x="159" y="40"/>
                    <a:pt x="160" y="42"/>
                    <a:pt x="160" y="43"/>
                  </a:cubicBezTo>
                  <a:cubicBezTo>
                    <a:pt x="160" y="45"/>
                    <a:pt x="159" y="46"/>
                    <a:pt x="157" y="46"/>
                  </a:cubicBezTo>
                  <a:close/>
                  <a:moveTo>
                    <a:pt x="174" y="58"/>
                  </a:moveTo>
                  <a:cubicBezTo>
                    <a:pt x="173" y="58"/>
                    <a:pt x="171" y="56"/>
                    <a:pt x="171" y="55"/>
                  </a:cubicBezTo>
                  <a:cubicBezTo>
                    <a:pt x="171" y="53"/>
                    <a:pt x="173" y="52"/>
                    <a:pt x="174" y="52"/>
                  </a:cubicBezTo>
                  <a:cubicBezTo>
                    <a:pt x="176" y="52"/>
                    <a:pt x="177" y="53"/>
                    <a:pt x="177" y="55"/>
                  </a:cubicBezTo>
                  <a:cubicBezTo>
                    <a:pt x="177" y="56"/>
                    <a:pt x="176" y="58"/>
                    <a:pt x="174" y="58"/>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6" name="Freeform 1228"/>
            <p:cNvSpPr/>
            <p:nvPr/>
          </p:nvSpPr>
          <p:spPr bwMode="auto">
            <a:xfrm>
              <a:off x="7105563" y="6524456"/>
              <a:ext cx="23314" cy="111107"/>
            </a:xfrm>
            <a:custGeom>
              <a:avLst/>
              <a:gdLst>
                <a:gd name="T0" fmla="*/ 13 w 27"/>
                <a:gd name="T1" fmla="*/ 0 h 129"/>
                <a:gd name="T2" fmla="*/ 26 w 27"/>
                <a:gd name="T3" fmla="*/ 12 h 129"/>
                <a:gd name="T4" fmla="*/ 20 w 27"/>
                <a:gd name="T5" fmla="*/ 129 h 129"/>
                <a:gd name="T6" fmla="*/ 2 w 27"/>
                <a:gd name="T7" fmla="*/ 129 h 129"/>
                <a:gd name="T8" fmla="*/ 0 w 27"/>
                <a:gd name="T9" fmla="*/ 12 h 129"/>
                <a:gd name="T10" fmla="*/ 13 w 27"/>
                <a:gd name="T11" fmla="*/ 0 h 129"/>
              </a:gdLst>
              <a:ahLst/>
              <a:cxnLst>
                <a:cxn ang="0">
                  <a:pos x="T0" y="T1"/>
                </a:cxn>
                <a:cxn ang="0">
                  <a:pos x="T2" y="T3"/>
                </a:cxn>
                <a:cxn ang="0">
                  <a:pos x="T4" y="T5"/>
                </a:cxn>
                <a:cxn ang="0">
                  <a:pos x="T6" y="T7"/>
                </a:cxn>
                <a:cxn ang="0">
                  <a:pos x="T8" y="T9"/>
                </a:cxn>
                <a:cxn ang="0">
                  <a:pos x="T10" y="T11"/>
                </a:cxn>
              </a:cxnLst>
              <a:rect l="0" t="0" r="r" b="b"/>
              <a:pathLst>
                <a:path w="27" h="129">
                  <a:moveTo>
                    <a:pt x="13" y="0"/>
                  </a:moveTo>
                  <a:cubicBezTo>
                    <a:pt x="21" y="0"/>
                    <a:pt x="27" y="5"/>
                    <a:pt x="26" y="12"/>
                  </a:cubicBezTo>
                  <a:cubicBezTo>
                    <a:pt x="20" y="129"/>
                    <a:pt x="20" y="129"/>
                    <a:pt x="20" y="129"/>
                  </a:cubicBezTo>
                  <a:cubicBezTo>
                    <a:pt x="2" y="129"/>
                    <a:pt x="2" y="129"/>
                    <a:pt x="2" y="129"/>
                  </a:cubicBezTo>
                  <a:cubicBezTo>
                    <a:pt x="0" y="12"/>
                    <a:pt x="0" y="12"/>
                    <a:pt x="0" y="12"/>
                  </a:cubicBezTo>
                  <a:cubicBezTo>
                    <a:pt x="0" y="5"/>
                    <a:pt x="6" y="0"/>
                    <a:pt x="13"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7" name="Freeform 1229"/>
            <p:cNvSpPr/>
            <p:nvPr/>
          </p:nvSpPr>
          <p:spPr bwMode="auto">
            <a:xfrm>
              <a:off x="7059299" y="6536478"/>
              <a:ext cx="31693" cy="99085"/>
            </a:xfrm>
            <a:custGeom>
              <a:avLst/>
              <a:gdLst>
                <a:gd name="T0" fmla="*/ 12 w 37"/>
                <a:gd name="T1" fmla="*/ 0 h 115"/>
                <a:gd name="T2" fmla="*/ 27 w 37"/>
                <a:gd name="T3" fmla="*/ 12 h 115"/>
                <a:gd name="T4" fmla="*/ 37 w 37"/>
                <a:gd name="T5" fmla="*/ 115 h 115"/>
                <a:gd name="T6" fmla="*/ 19 w 37"/>
                <a:gd name="T7" fmla="*/ 115 h 115"/>
                <a:gd name="T8" fmla="*/ 1 w 37"/>
                <a:gd name="T9" fmla="*/ 12 h 115"/>
                <a:gd name="T10" fmla="*/ 12 w 37"/>
                <a:gd name="T11" fmla="*/ 0 h 115"/>
              </a:gdLst>
              <a:ahLst/>
              <a:cxnLst>
                <a:cxn ang="0">
                  <a:pos x="T0" y="T1"/>
                </a:cxn>
                <a:cxn ang="0">
                  <a:pos x="T2" y="T3"/>
                </a:cxn>
                <a:cxn ang="0">
                  <a:pos x="T4" y="T5"/>
                </a:cxn>
                <a:cxn ang="0">
                  <a:pos x="T6" y="T7"/>
                </a:cxn>
                <a:cxn ang="0">
                  <a:pos x="T8" y="T9"/>
                </a:cxn>
                <a:cxn ang="0">
                  <a:pos x="T10" y="T11"/>
                </a:cxn>
              </a:cxnLst>
              <a:rect l="0" t="0" r="r" b="b"/>
              <a:pathLst>
                <a:path w="37" h="115">
                  <a:moveTo>
                    <a:pt x="12" y="0"/>
                  </a:moveTo>
                  <a:cubicBezTo>
                    <a:pt x="20" y="0"/>
                    <a:pt x="26" y="6"/>
                    <a:pt x="27" y="12"/>
                  </a:cubicBezTo>
                  <a:cubicBezTo>
                    <a:pt x="37" y="115"/>
                    <a:pt x="37" y="115"/>
                    <a:pt x="37" y="115"/>
                  </a:cubicBezTo>
                  <a:cubicBezTo>
                    <a:pt x="19" y="115"/>
                    <a:pt x="19" y="115"/>
                    <a:pt x="19" y="115"/>
                  </a:cubicBezTo>
                  <a:cubicBezTo>
                    <a:pt x="1" y="12"/>
                    <a:pt x="1" y="12"/>
                    <a:pt x="1" y="12"/>
                  </a:cubicBezTo>
                  <a:cubicBezTo>
                    <a:pt x="0" y="6"/>
                    <a:pt x="5" y="0"/>
                    <a:pt x="12"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098" name="Freeform 1230"/>
            <p:cNvSpPr/>
            <p:nvPr/>
          </p:nvSpPr>
          <p:spPr bwMode="auto">
            <a:xfrm>
              <a:off x="7082613" y="6530649"/>
              <a:ext cx="24043" cy="104914"/>
            </a:xfrm>
            <a:custGeom>
              <a:avLst/>
              <a:gdLst>
                <a:gd name="T0" fmla="*/ 26 w 28"/>
                <a:gd name="T1" fmla="*/ 8 h 122"/>
                <a:gd name="T2" fmla="*/ 13 w 28"/>
                <a:gd name="T3" fmla="*/ 0 h 122"/>
                <a:gd name="T4" fmla="*/ 1 w 28"/>
                <a:gd name="T5" fmla="*/ 12 h 122"/>
                <a:gd name="T6" fmla="*/ 11 w 28"/>
                <a:gd name="T7" fmla="*/ 122 h 122"/>
                <a:gd name="T8" fmla="*/ 28 w 28"/>
                <a:gd name="T9" fmla="*/ 122 h 122"/>
                <a:gd name="T10" fmla="*/ 26 w 28"/>
                <a:gd name="T11" fmla="*/ 8 h 122"/>
              </a:gdLst>
              <a:ahLst/>
              <a:cxnLst>
                <a:cxn ang="0">
                  <a:pos x="T0" y="T1"/>
                </a:cxn>
                <a:cxn ang="0">
                  <a:pos x="T2" y="T3"/>
                </a:cxn>
                <a:cxn ang="0">
                  <a:pos x="T4" y="T5"/>
                </a:cxn>
                <a:cxn ang="0">
                  <a:pos x="T6" y="T7"/>
                </a:cxn>
                <a:cxn ang="0">
                  <a:pos x="T8" y="T9"/>
                </a:cxn>
                <a:cxn ang="0">
                  <a:pos x="T10" y="T11"/>
                </a:cxn>
              </a:cxnLst>
              <a:rect l="0" t="0" r="r" b="b"/>
              <a:pathLst>
                <a:path w="28" h="122">
                  <a:moveTo>
                    <a:pt x="26" y="8"/>
                  </a:moveTo>
                  <a:cubicBezTo>
                    <a:pt x="23" y="3"/>
                    <a:pt x="19" y="0"/>
                    <a:pt x="13" y="0"/>
                  </a:cubicBezTo>
                  <a:cubicBezTo>
                    <a:pt x="6" y="0"/>
                    <a:pt x="0" y="6"/>
                    <a:pt x="1" y="12"/>
                  </a:cubicBezTo>
                  <a:cubicBezTo>
                    <a:pt x="11" y="122"/>
                    <a:pt x="11" y="122"/>
                    <a:pt x="11" y="122"/>
                  </a:cubicBezTo>
                  <a:cubicBezTo>
                    <a:pt x="28" y="122"/>
                    <a:pt x="28" y="122"/>
                    <a:pt x="28" y="122"/>
                  </a:cubicBezTo>
                  <a:lnTo>
                    <a:pt x="26" y="8"/>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49" name="Freeform 1231"/>
            <p:cNvSpPr/>
            <p:nvPr/>
          </p:nvSpPr>
          <p:spPr bwMode="auto">
            <a:xfrm>
              <a:off x="7061849" y="6485113"/>
              <a:ext cx="111835" cy="56828"/>
            </a:xfrm>
            <a:custGeom>
              <a:avLst/>
              <a:gdLst>
                <a:gd name="T0" fmla="*/ 102 w 130"/>
                <a:gd name="T1" fmla="*/ 56 h 66"/>
                <a:gd name="T2" fmla="*/ 105 w 130"/>
                <a:gd name="T3" fmla="*/ 65 h 66"/>
                <a:gd name="T4" fmla="*/ 105 w 130"/>
                <a:gd name="T5" fmla="*/ 66 h 66"/>
                <a:gd name="T6" fmla="*/ 118 w 130"/>
                <a:gd name="T7" fmla="*/ 59 h 66"/>
                <a:gd name="T8" fmla="*/ 128 w 130"/>
                <a:gd name="T9" fmla="*/ 63 h 66"/>
                <a:gd name="T10" fmla="*/ 128 w 130"/>
                <a:gd name="T11" fmla="*/ 61 h 66"/>
                <a:gd name="T12" fmla="*/ 127 w 130"/>
                <a:gd name="T13" fmla="*/ 56 h 66"/>
                <a:gd name="T14" fmla="*/ 129 w 130"/>
                <a:gd name="T15" fmla="*/ 53 h 66"/>
                <a:gd name="T16" fmla="*/ 128 w 130"/>
                <a:gd name="T17" fmla="*/ 45 h 66"/>
                <a:gd name="T18" fmla="*/ 126 w 130"/>
                <a:gd name="T19" fmla="*/ 40 h 66"/>
                <a:gd name="T20" fmla="*/ 122 w 130"/>
                <a:gd name="T21" fmla="*/ 39 h 66"/>
                <a:gd name="T22" fmla="*/ 119 w 130"/>
                <a:gd name="T23" fmla="*/ 33 h 66"/>
                <a:gd name="T24" fmla="*/ 113 w 130"/>
                <a:gd name="T25" fmla="*/ 32 h 66"/>
                <a:gd name="T26" fmla="*/ 112 w 130"/>
                <a:gd name="T27" fmla="*/ 29 h 66"/>
                <a:gd name="T28" fmla="*/ 109 w 130"/>
                <a:gd name="T29" fmla="*/ 26 h 66"/>
                <a:gd name="T30" fmla="*/ 105 w 130"/>
                <a:gd name="T31" fmla="*/ 25 h 66"/>
                <a:gd name="T32" fmla="*/ 99 w 130"/>
                <a:gd name="T33" fmla="*/ 18 h 66"/>
                <a:gd name="T34" fmla="*/ 94 w 130"/>
                <a:gd name="T35" fmla="*/ 16 h 66"/>
                <a:gd name="T36" fmla="*/ 92 w 130"/>
                <a:gd name="T37" fmla="*/ 12 h 66"/>
                <a:gd name="T38" fmla="*/ 85 w 130"/>
                <a:gd name="T39" fmla="*/ 8 h 66"/>
                <a:gd name="T40" fmla="*/ 82 w 130"/>
                <a:gd name="T41" fmla="*/ 4 h 66"/>
                <a:gd name="T42" fmla="*/ 77 w 130"/>
                <a:gd name="T43" fmla="*/ 4 h 66"/>
                <a:gd name="T44" fmla="*/ 65 w 130"/>
                <a:gd name="T45" fmla="*/ 3 h 66"/>
                <a:gd name="T46" fmla="*/ 55 w 130"/>
                <a:gd name="T47" fmla="*/ 4 h 66"/>
                <a:gd name="T48" fmla="*/ 51 w 130"/>
                <a:gd name="T49" fmla="*/ 6 h 66"/>
                <a:gd name="T50" fmla="*/ 47 w 130"/>
                <a:gd name="T51" fmla="*/ 6 h 66"/>
                <a:gd name="T52" fmla="*/ 38 w 130"/>
                <a:gd name="T53" fmla="*/ 12 h 66"/>
                <a:gd name="T54" fmla="*/ 31 w 130"/>
                <a:gd name="T55" fmla="*/ 16 h 66"/>
                <a:gd name="T56" fmla="*/ 30 w 130"/>
                <a:gd name="T57" fmla="*/ 20 h 66"/>
                <a:gd name="T58" fmla="*/ 27 w 130"/>
                <a:gd name="T59" fmla="*/ 21 h 66"/>
                <a:gd name="T60" fmla="*/ 23 w 130"/>
                <a:gd name="T61" fmla="*/ 22 h 66"/>
                <a:gd name="T62" fmla="*/ 21 w 130"/>
                <a:gd name="T63" fmla="*/ 26 h 66"/>
                <a:gd name="T64" fmla="*/ 13 w 130"/>
                <a:gd name="T65" fmla="*/ 30 h 66"/>
                <a:gd name="T66" fmla="*/ 9 w 130"/>
                <a:gd name="T67" fmla="*/ 37 h 66"/>
                <a:gd name="T68" fmla="*/ 7 w 130"/>
                <a:gd name="T69" fmla="*/ 46 h 66"/>
                <a:gd name="T70" fmla="*/ 1 w 130"/>
                <a:gd name="T71" fmla="*/ 50 h 66"/>
                <a:gd name="T72" fmla="*/ 1 w 130"/>
                <a:gd name="T73" fmla="*/ 55 h 66"/>
                <a:gd name="T74" fmla="*/ 1 w 130"/>
                <a:gd name="T75" fmla="*/ 59 h 66"/>
                <a:gd name="T76" fmla="*/ 2 w 130"/>
                <a:gd name="T77" fmla="*/ 62 h 66"/>
                <a:gd name="T78" fmla="*/ 10 w 130"/>
                <a:gd name="T79" fmla="*/ 59 h 66"/>
                <a:gd name="T80" fmla="*/ 23 w 130"/>
                <a:gd name="T81" fmla="*/ 66 h 66"/>
                <a:gd name="T82" fmla="*/ 23 w 130"/>
                <a:gd name="T83" fmla="*/ 65 h 66"/>
                <a:gd name="T84" fmla="*/ 26 w 130"/>
                <a:gd name="T85" fmla="*/ 56 h 66"/>
                <a:gd name="T86" fmla="*/ 37 w 130"/>
                <a:gd name="T87" fmla="*/ 52 h 66"/>
                <a:gd name="T88" fmla="*/ 50 w 130"/>
                <a:gd name="T89" fmla="*/ 58 h 66"/>
                <a:gd name="T90" fmla="*/ 53 w 130"/>
                <a:gd name="T91" fmla="*/ 49 h 66"/>
                <a:gd name="T92" fmla="*/ 64 w 130"/>
                <a:gd name="T93" fmla="*/ 45 h 66"/>
                <a:gd name="T94" fmla="*/ 75 w 130"/>
                <a:gd name="T95" fmla="*/ 49 h 66"/>
                <a:gd name="T96" fmla="*/ 79 w 130"/>
                <a:gd name="T97" fmla="*/ 58 h 66"/>
                <a:gd name="T98" fmla="*/ 79 w 130"/>
                <a:gd name="T99" fmla="*/ 59 h 66"/>
                <a:gd name="T100" fmla="*/ 91 w 130"/>
                <a:gd name="T101" fmla="*/ 52 h 66"/>
                <a:gd name="T102" fmla="*/ 102 w 130"/>
                <a:gd name="T103"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 h="66">
                  <a:moveTo>
                    <a:pt x="102" y="56"/>
                  </a:moveTo>
                  <a:cubicBezTo>
                    <a:pt x="104" y="59"/>
                    <a:pt x="105" y="62"/>
                    <a:pt x="105" y="65"/>
                  </a:cubicBezTo>
                  <a:cubicBezTo>
                    <a:pt x="105" y="66"/>
                    <a:pt x="105" y="66"/>
                    <a:pt x="105" y="66"/>
                  </a:cubicBezTo>
                  <a:cubicBezTo>
                    <a:pt x="107" y="62"/>
                    <a:pt x="113" y="59"/>
                    <a:pt x="118" y="59"/>
                  </a:cubicBezTo>
                  <a:cubicBezTo>
                    <a:pt x="122" y="59"/>
                    <a:pt x="125" y="60"/>
                    <a:pt x="128" y="63"/>
                  </a:cubicBezTo>
                  <a:cubicBezTo>
                    <a:pt x="128" y="62"/>
                    <a:pt x="128" y="61"/>
                    <a:pt x="128" y="61"/>
                  </a:cubicBezTo>
                  <a:cubicBezTo>
                    <a:pt x="128" y="59"/>
                    <a:pt x="127" y="58"/>
                    <a:pt x="127" y="56"/>
                  </a:cubicBezTo>
                  <a:cubicBezTo>
                    <a:pt x="128" y="55"/>
                    <a:pt x="129" y="54"/>
                    <a:pt x="129" y="53"/>
                  </a:cubicBezTo>
                  <a:cubicBezTo>
                    <a:pt x="130" y="50"/>
                    <a:pt x="129" y="47"/>
                    <a:pt x="128" y="45"/>
                  </a:cubicBezTo>
                  <a:cubicBezTo>
                    <a:pt x="127" y="43"/>
                    <a:pt x="128" y="42"/>
                    <a:pt x="126" y="40"/>
                  </a:cubicBezTo>
                  <a:cubicBezTo>
                    <a:pt x="125" y="40"/>
                    <a:pt x="123" y="40"/>
                    <a:pt x="122" y="39"/>
                  </a:cubicBezTo>
                  <a:cubicBezTo>
                    <a:pt x="120" y="37"/>
                    <a:pt x="122" y="34"/>
                    <a:pt x="119" y="33"/>
                  </a:cubicBezTo>
                  <a:cubicBezTo>
                    <a:pt x="117" y="32"/>
                    <a:pt x="115" y="33"/>
                    <a:pt x="113" y="32"/>
                  </a:cubicBezTo>
                  <a:cubicBezTo>
                    <a:pt x="111" y="31"/>
                    <a:pt x="112" y="30"/>
                    <a:pt x="112" y="29"/>
                  </a:cubicBezTo>
                  <a:cubicBezTo>
                    <a:pt x="110" y="27"/>
                    <a:pt x="111" y="27"/>
                    <a:pt x="109" y="26"/>
                  </a:cubicBezTo>
                  <a:cubicBezTo>
                    <a:pt x="108" y="25"/>
                    <a:pt x="106" y="26"/>
                    <a:pt x="105" y="25"/>
                  </a:cubicBezTo>
                  <a:cubicBezTo>
                    <a:pt x="103" y="21"/>
                    <a:pt x="105" y="19"/>
                    <a:pt x="99" y="18"/>
                  </a:cubicBezTo>
                  <a:cubicBezTo>
                    <a:pt x="96" y="18"/>
                    <a:pt x="96" y="19"/>
                    <a:pt x="94" y="16"/>
                  </a:cubicBezTo>
                  <a:cubicBezTo>
                    <a:pt x="93" y="14"/>
                    <a:pt x="94" y="14"/>
                    <a:pt x="92" y="12"/>
                  </a:cubicBezTo>
                  <a:cubicBezTo>
                    <a:pt x="89" y="10"/>
                    <a:pt x="87" y="12"/>
                    <a:pt x="85" y="8"/>
                  </a:cubicBezTo>
                  <a:cubicBezTo>
                    <a:pt x="84" y="6"/>
                    <a:pt x="85" y="5"/>
                    <a:pt x="82" y="4"/>
                  </a:cubicBezTo>
                  <a:cubicBezTo>
                    <a:pt x="80" y="4"/>
                    <a:pt x="78" y="4"/>
                    <a:pt x="77" y="4"/>
                  </a:cubicBezTo>
                  <a:cubicBezTo>
                    <a:pt x="75" y="0"/>
                    <a:pt x="68" y="4"/>
                    <a:pt x="65" y="3"/>
                  </a:cubicBezTo>
                  <a:cubicBezTo>
                    <a:pt x="61" y="3"/>
                    <a:pt x="59" y="2"/>
                    <a:pt x="55" y="4"/>
                  </a:cubicBezTo>
                  <a:cubicBezTo>
                    <a:pt x="53" y="5"/>
                    <a:pt x="53" y="6"/>
                    <a:pt x="51" y="6"/>
                  </a:cubicBezTo>
                  <a:cubicBezTo>
                    <a:pt x="49" y="7"/>
                    <a:pt x="48" y="6"/>
                    <a:pt x="47" y="6"/>
                  </a:cubicBezTo>
                  <a:cubicBezTo>
                    <a:pt x="43" y="8"/>
                    <a:pt x="42" y="11"/>
                    <a:pt x="38" y="12"/>
                  </a:cubicBezTo>
                  <a:cubicBezTo>
                    <a:pt x="34" y="13"/>
                    <a:pt x="33" y="12"/>
                    <a:pt x="31" y="16"/>
                  </a:cubicBezTo>
                  <a:cubicBezTo>
                    <a:pt x="31" y="17"/>
                    <a:pt x="31" y="19"/>
                    <a:pt x="30" y="20"/>
                  </a:cubicBezTo>
                  <a:cubicBezTo>
                    <a:pt x="28" y="22"/>
                    <a:pt x="29" y="21"/>
                    <a:pt x="27" y="21"/>
                  </a:cubicBezTo>
                  <a:cubicBezTo>
                    <a:pt x="25" y="22"/>
                    <a:pt x="25" y="21"/>
                    <a:pt x="23" y="22"/>
                  </a:cubicBezTo>
                  <a:cubicBezTo>
                    <a:pt x="22" y="23"/>
                    <a:pt x="22" y="25"/>
                    <a:pt x="21" y="26"/>
                  </a:cubicBezTo>
                  <a:cubicBezTo>
                    <a:pt x="18" y="28"/>
                    <a:pt x="15" y="27"/>
                    <a:pt x="13" y="30"/>
                  </a:cubicBezTo>
                  <a:cubicBezTo>
                    <a:pt x="11" y="33"/>
                    <a:pt x="13" y="35"/>
                    <a:pt x="9" y="37"/>
                  </a:cubicBezTo>
                  <a:cubicBezTo>
                    <a:pt x="9" y="39"/>
                    <a:pt x="10" y="44"/>
                    <a:pt x="7" y="46"/>
                  </a:cubicBezTo>
                  <a:cubicBezTo>
                    <a:pt x="4" y="48"/>
                    <a:pt x="1" y="45"/>
                    <a:pt x="1" y="50"/>
                  </a:cubicBezTo>
                  <a:cubicBezTo>
                    <a:pt x="1" y="52"/>
                    <a:pt x="2" y="53"/>
                    <a:pt x="1" y="55"/>
                  </a:cubicBezTo>
                  <a:cubicBezTo>
                    <a:pt x="1" y="56"/>
                    <a:pt x="0" y="57"/>
                    <a:pt x="1" y="59"/>
                  </a:cubicBezTo>
                  <a:cubicBezTo>
                    <a:pt x="1" y="60"/>
                    <a:pt x="1" y="61"/>
                    <a:pt x="2" y="62"/>
                  </a:cubicBezTo>
                  <a:cubicBezTo>
                    <a:pt x="4" y="60"/>
                    <a:pt x="7" y="59"/>
                    <a:pt x="10" y="59"/>
                  </a:cubicBezTo>
                  <a:cubicBezTo>
                    <a:pt x="16" y="59"/>
                    <a:pt x="20" y="62"/>
                    <a:pt x="23" y="66"/>
                  </a:cubicBezTo>
                  <a:cubicBezTo>
                    <a:pt x="23" y="65"/>
                    <a:pt x="23" y="65"/>
                    <a:pt x="23" y="65"/>
                  </a:cubicBezTo>
                  <a:cubicBezTo>
                    <a:pt x="23" y="62"/>
                    <a:pt x="24" y="59"/>
                    <a:pt x="26" y="56"/>
                  </a:cubicBezTo>
                  <a:cubicBezTo>
                    <a:pt x="29" y="53"/>
                    <a:pt x="33" y="52"/>
                    <a:pt x="37" y="52"/>
                  </a:cubicBezTo>
                  <a:cubicBezTo>
                    <a:pt x="42" y="52"/>
                    <a:pt x="47" y="54"/>
                    <a:pt x="50" y="58"/>
                  </a:cubicBezTo>
                  <a:cubicBezTo>
                    <a:pt x="50" y="55"/>
                    <a:pt x="51" y="52"/>
                    <a:pt x="53" y="49"/>
                  </a:cubicBezTo>
                  <a:cubicBezTo>
                    <a:pt x="56" y="46"/>
                    <a:pt x="60" y="45"/>
                    <a:pt x="64" y="45"/>
                  </a:cubicBezTo>
                  <a:cubicBezTo>
                    <a:pt x="69" y="45"/>
                    <a:pt x="72" y="46"/>
                    <a:pt x="75" y="49"/>
                  </a:cubicBezTo>
                  <a:cubicBezTo>
                    <a:pt x="78" y="52"/>
                    <a:pt x="79" y="55"/>
                    <a:pt x="79" y="58"/>
                  </a:cubicBezTo>
                  <a:cubicBezTo>
                    <a:pt x="79" y="59"/>
                    <a:pt x="79" y="59"/>
                    <a:pt x="79" y="59"/>
                  </a:cubicBezTo>
                  <a:cubicBezTo>
                    <a:pt x="81" y="55"/>
                    <a:pt x="86" y="52"/>
                    <a:pt x="91" y="52"/>
                  </a:cubicBezTo>
                  <a:cubicBezTo>
                    <a:pt x="96" y="52"/>
                    <a:pt x="99" y="54"/>
                    <a:pt x="102" y="56"/>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50" name="Freeform 1232"/>
            <p:cNvSpPr/>
            <p:nvPr/>
          </p:nvSpPr>
          <p:spPr bwMode="auto">
            <a:xfrm>
              <a:off x="7124506" y="6531378"/>
              <a:ext cx="25136" cy="103457"/>
            </a:xfrm>
            <a:custGeom>
              <a:avLst/>
              <a:gdLst>
                <a:gd name="T0" fmla="*/ 0 w 29"/>
                <a:gd name="T1" fmla="*/ 120 h 120"/>
                <a:gd name="T2" fmla="*/ 15 w 29"/>
                <a:gd name="T3" fmla="*/ 120 h 120"/>
                <a:gd name="T4" fmla="*/ 29 w 29"/>
                <a:gd name="T5" fmla="*/ 10 h 120"/>
                <a:gd name="T6" fmla="*/ 27 w 29"/>
                <a:gd name="T7" fmla="*/ 3 h 120"/>
                <a:gd name="T8" fmla="*/ 19 w 29"/>
                <a:gd name="T9" fmla="*/ 0 h 120"/>
                <a:gd name="T10" fmla="*/ 6 w 29"/>
                <a:gd name="T11" fmla="*/ 11 h 120"/>
                <a:gd name="T12" fmla="*/ 0 w 29"/>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29" h="120">
                  <a:moveTo>
                    <a:pt x="0" y="120"/>
                  </a:moveTo>
                  <a:cubicBezTo>
                    <a:pt x="15" y="120"/>
                    <a:pt x="15" y="120"/>
                    <a:pt x="15" y="120"/>
                  </a:cubicBezTo>
                  <a:cubicBezTo>
                    <a:pt x="29" y="10"/>
                    <a:pt x="29" y="10"/>
                    <a:pt x="29" y="10"/>
                  </a:cubicBezTo>
                  <a:cubicBezTo>
                    <a:pt x="29" y="8"/>
                    <a:pt x="29" y="5"/>
                    <a:pt x="27" y="3"/>
                  </a:cubicBezTo>
                  <a:cubicBezTo>
                    <a:pt x="25" y="1"/>
                    <a:pt x="22" y="0"/>
                    <a:pt x="19" y="0"/>
                  </a:cubicBezTo>
                  <a:cubicBezTo>
                    <a:pt x="12" y="0"/>
                    <a:pt x="6" y="5"/>
                    <a:pt x="6" y="11"/>
                  </a:cubicBezTo>
                  <a:lnTo>
                    <a:pt x="0" y="120"/>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1155" name="Freeform 1233"/>
            <p:cNvSpPr/>
            <p:nvPr/>
          </p:nvSpPr>
          <p:spPr bwMode="auto">
            <a:xfrm>
              <a:off x="7139442" y="6536478"/>
              <a:ext cx="34243" cy="99085"/>
            </a:xfrm>
            <a:custGeom>
              <a:avLst/>
              <a:gdLst>
                <a:gd name="T0" fmla="*/ 28 w 40"/>
                <a:gd name="T1" fmla="*/ 0 h 115"/>
                <a:gd name="T2" fmla="*/ 39 w 40"/>
                <a:gd name="T3" fmla="*/ 12 h 115"/>
                <a:gd name="T4" fmla="*/ 18 w 40"/>
                <a:gd name="T5" fmla="*/ 115 h 115"/>
                <a:gd name="T6" fmla="*/ 0 w 40"/>
                <a:gd name="T7" fmla="*/ 115 h 115"/>
                <a:gd name="T8" fmla="*/ 13 w 40"/>
                <a:gd name="T9" fmla="*/ 12 h 115"/>
                <a:gd name="T10" fmla="*/ 28 w 40"/>
                <a:gd name="T11" fmla="*/ 0 h 115"/>
              </a:gdLst>
              <a:ahLst/>
              <a:cxnLst>
                <a:cxn ang="0">
                  <a:pos x="T0" y="T1"/>
                </a:cxn>
                <a:cxn ang="0">
                  <a:pos x="T2" y="T3"/>
                </a:cxn>
                <a:cxn ang="0">
                  <a:pos x="T4" y="T5"/>
                </a:cxn>
                <a:cxn ang="0">
                  <a:pos x="T6" y="T7"/>
                </a:cxn>
                <a:cxn ang="0">
                  <a:pos x="T8" y="T9"/>
                </a:cxn>
                <a:cxn ang="0">
                  <a:pos x="T10" y="T11"/>
                </a:cxn>
              </a:cxnLst>
              <a:rect l="0" t="0" r="r" b="b"/>
              <a:pathLst>
                <a:path w="40" h="115">
                  <a:moveTo>
                    <a:pt x="28" y="0"/>
                  </a:moveTo>
                  <a:cubicBezTo>
                    <a:pt x="35" y="0"/>
                    <a:pt x="40" y="6"/>
                    <a:pt x="39" y="12"/>
                  </a:cubicBezTo>
                  <a:cubicBezTo>
                    <a:pt x="18" y="115"/>
                    <a:pt x="18" y="115"/>
                    <a:pt x="18" y="115"/>
                  </a:cubicBezTo>
                  <a:cubicBezTo>
                    <a:pt x="0" y="115"/>
                    <a:pt x="0" y="115"/>
                    <a:pt x="0" y="115"/>
                  </a:cubicBezTo>
                  <a:cubicBezTo>
                    <a:pt x="13" y="12"/>
                    <a:pt x="13" y="12"/>
                    <a:pt x="13" y="12"/>
                  </a:cubicBezTo>
                  <a:cubicBezTo>
                    <a:pt x="14" y="6"/>
                    <a:pt x="21" y="0"/>
                    <a:pt x="28" y="0"/>
                  </a:cubicBezTo>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1156" name="文本框 1155"/>
          <p:cNvSpPr txBox="1"/>
          <p:nvPr/>
        </p:nvSpPr>
        <p:spPr>
          <a:xfrm>
            <a:off x="1330325" y="285750"/>
            <a:ext cx="1906270" cy="6353175"/>
          </a:xfrm>
          <a:prstGeom prst="rect">
            <a:avLst/>
          </a:prstGeom>
          <a:noFill/>
        </p:spPr>
        <p:txBody>
          <a:bodyPr vert="eaVert" wrap="square" rtlCol="0">
            <a:spAutoFit/>
          </a:bodyPr>
          <a:p>
            <a:pPr algn="ctr"/>
            <a:r>
              <a:rPr lang="zh-CN" altLang="en-US" sz="8000">
                <a:solidFill>
                  <a:schemeClr val="accent4"/>
                </a:solidFill>
                <a:latin typeface="微软雅黑" panose="020B0503020204020204" charset="-122"/>
                <a:ea typeface="微软雅黑" panose="020B0503020204020204" charset="-122"/>
              </a:rPr>
              <a:t>赠     送</a:t>
            </a:r>
            <a:endParaRPr lang="zh-CN" altLang="en-US" sz="3200">
              <a:solidFill>
                <a:schemeClr val="accent4"/>
              </a:solidFill>
              <a:latin typeface="微软雅黑" panose="020B0503020204020204" charset="-122"/>
              <a:ea typeface="微软雅黑" panose="020B0503020204020204" charset="-122"/>
            </a:endParaRPr>
          </a:p>
          <a:p>
            <a:pPr algn="ctr"/>
            <a:r>
              <a:rPr lang="zh-CN" altLang="en-US" sz="3200">
                <a:solidFill>
                  <a:schemeClr val="accent4"/>
                </a:solidFill>
                <a:latin typeface="微软雅黑" panose="020B0503020204020204" charset="-122"/>
                <a:ea typeface="微软雅黑" panose="020B0503020204020204" charset="-122"/>
              </a:rPr>
              <a:t>矢量可编辑实用图标</a:t>
            </a:r>
            <a:endParaRPr lang="zh-CN" altLang="en-US" sz="3200">
              <a:solidFill>
                <a:schemeClr val="accent4"/>
              </a:solidFill>
              <a:latin typeface="微软雅黑" panose="020B0503020204020204" charset="-122"/>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26"/>
          <p:cNvSpPr>
            <a:spLocks noChangeArrowheads="1"/>
          </p:cNvSpPr>
          <p:nvPr/>
        </p:nvSpPr>
        <p:spPr bwMode="auto">
          <a:xfrm>
            <a:off x="3411220" y="428053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8" name="矩形 26"/>
          <p:cNvSpPr>
            <a:spLocks noChangeArrowheads="1"/>
          </p:cNvSpPr>
          <p:nvPr/>
        </p:nvSpPr>
        <p:spPr bwMode="auto">
          <a:xfrm>
            <a:off x="3411220" y="494538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9" name="矩形 26"/>
          <p:cNvSpPr>
            <a:spLocks noChangeArrowheads="1"/>
          </p:cNvSpPr>
          <p:nvPr/>
        </p:nvSpPr>
        <p:spPr bwMode="auto">
          <a:xfrm>
            <a:off x="6515100" y="494538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6" name="矩形 26"/>
          <p:cNvSpPr>
            <a:spLocks noChangeArrowheads="1"/>
          </p:cNvSpPr>
          <p:nvPr/>
        </p:nvSpPr>
        <p:spPr bwMode="auto">
          <a:xfrm>
            <a:off x="6515100" y="428053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grpSp>
        <p:nvGrpSpPr>
          <p:cNvPr id="2" name="组合 1"/>
          <p:cNvGrpSpPr/>
          <p:nvPr/>
        </p:nvGrpSpPr>
        <p:grpSpPr>
          <a:xfrm>
            <a:off x="5407660" y="1814830"/>
            <a:ext cx="1704975" cy="2148205"/>
            <a:chOff x="8516" y="2858"/>
            <a:chExt cx="2685" cy="3383"/>
          </a:xfrm>
        </p:grpSpPr>
        <p:grpSp>
          <p:nvGrpSpPr>
            <p:cNvPr id="7" name="组合 6"/>
            <p:cNvGrpSpPr/>
            <p:nvPr/>
          </p:nvGrpSpPr>
          <p:grpSpPr>
            <a:xfrm>
              <a:off x="8516" y="2858"/>
              <a:ext cx="2685" cy="3383"/>
              <a:chOff x="8723" y="7024"/>
              <a:chExt cx="2685" cy="3383"/>
            </a:xfrm>
          </p:grpSpPr>
          <p:sp>
            <p:nvSpPr>
              <p:cNvPr id="29" name="文本框 28"/>
              <p:cNvSpPr txBox="1"/>
              <p:nvPr/>
            </p:nvSpPr>
            <p:spPr>
              <a:xfrm>
                <a:off x="8723" y="9682"/>
                <a:ext cx="2685" cy="725"/>
              </a:xfrm>
              <a:prstGeom prst="rect">
                <a:avLst/>
              </a:prstGeom>
              <a:noFill/>
              <a:effectLst/>
            </p:spPr>
            <p:txBody>
              <a:bodyPr wrap="square" lIns="0" rIns="0" rtlCol="0">
                <a:spAutoFit/>
              </a:bodyPr>
              <a:p>
                <a:pPr algn="ctr"/>
                <a:r>
                  <a:rPr lang="zh-CN" altLang="en-US" sz="2400" dirty="0">
                    <a:solidFill>
                      <a:schemeClr val="bg1"/>
                    </a:solidFill>
                    <a:latin typeface="微软雅黑" panose="020B0503020204020204" charset="-122"/>
                    <a:ea typeface="微软雅黑" panose="020B0503020204020204" charset="-122"/>
                    <a:cs typeface="+mn-ea"/>
                    <a:sym typeface="+mn-lt"/>
                  </a:rPr>
                  <a:t>输入标题</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3" name="椭圆 42"/>
              <p:cNvSpPr/>
              <p:nvPr/>
            </p:nvSpPr>
            <p:spPr>
              <a:xfrm>
                <a:off x="8853" y="7024"/>
                <a:ext cx="2479" cy="247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grpSp>
        <p:sp>
          <p:nvSpPr>
            <p:cNvPr id="47" name="任意多边形 46"/>
            <p:cNvSpPr>
              <a:spLocks noChangeAspect="1"/>
            </p:cNvSpPr>
            <p:nvPr/>
          </p:nvSpPr>
          <p:spPr>
            <a:xfrm>
              <a:off x="9181" y="3295"/>
              <a:ext cx="1410" cy="1501"/>
            </a:xfrm>
            <a:custGeom>
              <a:avLst/>
              <a:gdLst>
                <a:gd name="connsiteX0" fmla="*/ 135791 w 272724"/>
                <a:gd name="connsiteY0" fmla="*/ 153023 h 290527"/>
                <a:gd name="connsiteX1" fmla="*/ 204213 w 272724"/>
                <a:gd name="connsiteY1" fmla="*/ 171101 h 290527"/>
                <a:gd name="connsiteX2" fmla="*/ 272724 w 272724"/>
                <a:gd name="connsiteY2" fmla="*/ 289384 h 290527"/>
                <a:gd name="connsiteX3" fmla="*/ 136361 w 272724"/>
                <a:gd name="connsiteY3" fmla="*/ 289384 h 290527"/>
                <a:gd name="connsiteX4" fmla="*/ 4 w 272724"/>
                <a:gd name="connsiteY4" fmla="*/ 290527 h 290527"/>
                <a:gd name="connsiteX5" fmla="*/ 67522 w 272724"/>
                <a:gd name="connsiteY5" fmla="*/ 171674 h 290527"/>
                <a:gd name="connsiteX6" fmla="*/ 135791 w 272724"/>
                <a:gd name="connsiteY6" fmla="*/ 153023 h 290527"/>
                <a:gd name="connsiteX7" fmla="*/ 136361 w 272724"/>
                <a:gd name="connsiteY7" fmla="*/ 0 h 290527"/>
                <a:gd name="connsiteX8" fmla="*/ 210263 w 272724"/>
                <a:gd name="connsiteY8" fmla="*/ 73902 h 290527"/>
                <a:gd name="connsiteX9" fmla="*/ 136361 w 272724"/>
                <a:gd name="connsiteY9" fmla="*/ 147804 h 290527"/>
                <a:gd name="connsiteX10" fmla="*/ 62459 w 272724"/>
                <a:gd name="connsiteY10" fmla="*/ 73902 h 290527"/>
                <a:gd name="connsiteX11" fmla="*/ 136361 w 272724"/>
                <a:gd name="connsiteY11" fmla="*/ 0 h 290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724" h="290527">
                  <a:moveTo>
                    <a:pt x="135791" y="153023"/>
                  </a:moveTo>
                  <a:cubicBezTo>
                    <a:pt x="159395" y="152925"/>
                    <a:pt x="183025" y="158947"/>
                    <a:pt x="204213" y="171101"/>
                  </a:cubicBezTo>
                  <a:cubicBezTo>
                    <a:pt x="246589" y="195410"/>
                    <a:pt x="272724" y="240530"/>
                    <a:pt x="272724" y="289384"/>
                  </a:cubicBezTo>
                  <a:lnTo>
                    <a:pt x="136361" y="289384"/>
                  </a:lnTo>
                  <a:lnTo>
                    <a:pt x="4" y="290527"/>
                  </a:lnTo>
                  <a:cubicBezTo>
                    <a:pt x="-405" y="241675"/>
                    <a:pt x="25350" y="196337"/>
                    <a:pt x="67522" y="171674"/>
                  </a:cubicBezTo>
                  <a:cubicBezTo>
                    <a:pt x="88608" y="159343"/>
                    <a:pt x="112186" y="153122"/>
                    <a:pt x="135791" y="153023"/>
                  </a:cubicBezTo>
                  <a:close/>
                  <a:moveTo>
                    <a:pt x="136361" y="0"/>
                  </a:moveTo>
                  <a:cubicBezTo>
                    <a:pt x="177176" y="0"/>
                    <a:pt x="210263" y="33087"/>
                    <a:pt x="210263" y="73902"/>
                  </a:cubicBezTo>
                  <a:cubicBezTo>
                    <a:pt x="210263" y="114717"/>
                    <a:pt x="177176" y="147804"/>
                    <a:pt x="136361" y="147804"/>
                  </a:cubicBezTo>
                  <a:cubicBezTo>
                    <a:pt x="95546" y="147804"/>
                    <a:pt x="62459" y="114717"/>
                    <a:pt x="62459" y="73902"/>
                  </a:cubicBezTo>
                  <a:cubicBezTo>
                    <a:pt x="62459" y="33087"/>
                    <a:pt x="95546" y="0"/>
                    <a:pt x="136361"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600" dirty="0" smtClean="0">
                <a:solidFill>
                  <a:schemeClr val="bg1"/>
                </a:solidFill>
                <a:latin typeface="微软雅黑 Light" panose="020B0502040204020203" pitchFamily="34" charset="-122"/>
                <a:ea typeface="微软雅黑 Light" panose="020B0502040204020203"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矩形 25"/>
          <p:cNvSpPr/>
          <p:nvPr/>
        </p:nvSpPr>
        <p:spPr>
          <a:xfrm>
            <a:off x="9943465" y="-5715"/>
            <a:ext cx="1494155" cy="1082040"/>
          </a:xfrm>
          <a:prstGeom prst="rect">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sp>
      <p:sp>
        <p:nvSpPr>
          <p:cNvPr id="16"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2" name="文本框 1"/>
          <p:cNvSpPr txBox="1"/>
          <p:nvPr/>
        </p:nvSpPr>
        <p:spPr>
          <a:xfrm>
            <a:off x="1536065" y="1659890"/>
            <a:ext cx="9345295" cy="3784600"/>
          </a:xfrm>
          <a:prstGeom prst="rect">
            <a:avLst/>
          </a:prstGeom>
          <a:noFill/>
        </p:spPr>
        <p:txBody>
          <a:bodyPr wrap="square" rtlCol="0">
            <a:spAutoFit/>
          </a:bodyPr>
          <a:p>
            <a:pPr>
              <a:lnSpc>
                <a:spcPct val="250000"/>
              </a:lnSpc>
              <a:spcBef>
                <a:spcPts val="0"/>
              </a:spcBef>
              <a:spcAft>
                <a:spcPts val="0"/>
              </a:spcAft>
            </a:pPr>
            <a:r>
              <a:rPr lang="en-US" altLang="zh-CN" sz="1600">
                <a:solidFill>
                  <a:schemeClr val="bg1"/>
                </a:solidFill>
                <a:latin typeface="微软雅黑" panose="020B0503020204020204" charset="-122"/>
                <a:ea typeface="微软雅黑" panose="020B0503020204020204" charset="-122"/>
              </a:rPr>
              <a:t>        </a:t>
            </a:r>
            <a:r>
              <a:rPr lang="zh-CN" altLang="en-US" sz="1600">
                <a:solidFill>
                  <a:schemeClr val="bg1"/>
                </a:solidFill>
                <a:latin typeface="微软雅黑" panose="020B0503020204020204" charset="-122"/>
                <a:ea typeface="微软雅黑" panose="020B0503020204020204" charset="-122"/>
                <a:sym typeface="+mn-ea"/>
              </a:rPr>
              <a:t>点击输入您的内容点击输入您的内容点击输入您的内容点击输入您的内容点击输入您的内容。点击输入您的内容点击输入您的内容点击输入您的内容点击输入您的内容点击输入您的内容。</a:t>
            </a:r>
            <a:r>
              <a:rPr lang="zh-CN" altLang="en-US" sz="1600">
                <a:solidFill>
                  <a:schemeClr val="bg1"/>
                </a:solidFill>
                <a:latin typeface="微软雅黑" panose="020B0503020204020204" charset="-122"/>
                <a:ea typeface="微软雅黑" panose="020B0503020204020204" charset="-122"/>
              </a:rPr>
              <a:t>点击输入您的内容</a:t>
            </a:r>
            <a:r>
              <a:rPr lang="zh-CN" altLang="en-US" sz="1600">
                <a:solidFill>
                  <a:schemeClr val="bg1"/>
                </a:solidFill>
                <a:latin typeface="微软雅黑" panose="020B0503020204020204" charset="-122"/>
                <a:ea typeface="微软雅黑" panose="020B0503020204020204" charset="-122"/>
                <a:sym typeface="+mn-ea"/>
              </a:rPr>
              <a:t>点击输入您的内容点击输入您的内容点击输入您的内容点击输入您的内容。点击输入您的内容点击输入您的内容点击输入您的内容点击输入您的内容点击输入您的内容点击输入您的内容点击输入您的内容点击输入您的内容点击输入您的内容点击输入您的内容点击输入您的内容点击输入您的内容点击输入您的内容点击输入您的内容。预祝老板项目圆满成功财源滚滚哼哼哈嘿。</a:t>
            </a:r>
            <a:endParaRPr lang="zh-CN" altLang="en-US" sz="1600">
              <a:solidFill>
                <a:schemeClr val="bg1"/>
              </a:solidFill>
              <a:latin typeface="微软雅黑" panose="020B0503020204020204" charset="-122"/>
              <a:ea typeface="微软雅黑" panose="020B0503020204020204" charset="-122"/>
              <a:sym typeface="+mn-ea"/>
            </a:endParaRPr>
          </a:p>
        </p:txBody>
      </p:sp>
      <p:sp>
        <p:nvSpPr>
          <p:cNvPr id="3"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21"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2" grpId="3"/>
      <p:bldP spid="2" grpId="4"/>
      <p:bldP spid="2" grpId="5"/>
      <p:bldP spid="2" grpId="6"/>
      <p:bldP spid="2" grpId="7"/>
      <p:bldP spid="2" grpId="8"/>
      <p:bldP spid="2" grpId="9"/>
      <p:bldP spid="2" grpId="10"/>
      <p:bldP spid="2" grpId="11"/>
      <p:bldP spid="2" grpId="12"/>
      <p:bldP spid="2" grpId="13"/>
      <p:bldP spid="2" grpId="14"/>
      <p:bldP spid="2" grpId="15"/>
      <p:bldP spid="2" grpId="16"/>
      <p:bldP spid="2" grpId="17"/>
      <p:bldP spid="2" grpId="18"/>
      <p:bldP spid="2" grpId="19"/>
      <p:bldP spid="2" grpId="20"/>
      <p:bldP spid="2" grpId="2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56" name="椭圆 55"/>
          <p:cNvSpPr/>
          <p:nvPr/>
        </p:nvSpPr>
        <p:spPr>
          <a:xfrm>
            <a:off x="1910790" y="2325871"/>
            <a:ext cx="461665" cy="46166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57" name="任意多边形 56"/>
          <p:cNvSpPr>
            <a:spLocks noChangeAspect="1"/>
          </p:cNvSpPr>
          <p:nvPr/>
        </p:nvSpPr>
        <p:spPr>
          <a:xfrm>
            <a:off x="2004566" y="2419647"/>
            <a:ext cx="286268" cy="286268"/>
          </a:xfrm>
          <a:custGeom>
            <a:avLst/>
            <a:gdLst>
              <a:gd name="connsiteX0" fmla="*/ 323834 w 3757853"/>
              <a:gd name="connsiteY0" fmla="*/ 2826194 h 3757854"/>
              <a:gd name="connsiteX1" fmla="*/ 931659 w 3757853"/>
              <a:gd name="connsiteY1" fmla="*/ 3434019 h 3757854"/>
              <a:gd name="connsiteX2" fmla="*/ 0 w 3757853"/>
              <a:gd name="connsiteY2" fmla="*/ 3757854 h 3757854"/>
              <a:gd name="connsiteX3" fmla="*/ 2958831 w 3757853"/>
              <a:gd name="connsiteY3" fmla="*/ 543794 h 3757854"/>
              <a:gd name="connsiteX4" fmla="*/ 2048517 w 3757853"/>
              <a:gd name="connsiteY4" fmla="*/ 1454108 h 3757854"/>
              <a:gd name="connsiteX5" fmla="*/ 2303745 w 3757853"/>
              <a:gd name="connsiteY5" fmla="*/ 1709336 h 3757854"/>
              <a:gd name="connsiteX6" fmla="*/ 3214059 w 3757853"/>
              <a:gd name="connsiteY6" fmla="*/ 799022 h 3757854"/>
              <a:gd name="connsiteX7" fmla="*/ 3046271 w 3757853"/>
              <a:gd name="connsiteY7" fmla="*/ 0 h 3757854"/>
              <a:gd name="connsiteX8" fmla="*/ 3130563 w 3757853"/>
              <a:gd name="connsiteY8" fmla="*/ 34915 h 3757854"/>
              <a:gd name="connsiteX9" fmla="*/ 3722939 w 3757853"/>
              <a:gd name="connsiteY9" fmla="*/ 627292 h 3757854"/>
              <a:gd name="connsiteX10" fmla="*/ 3722939 w 3757853"/>
              <a:gd name="connsiteY10" fmla="*/ 795874 h 3757854"/>
              <a:gd name="connsiteX11" fmla="*/ 1177594 w 3757853"/>
              <a:gd name="connsiteY11" fmla="*/ 3341219 h 3757854"/>
              <a:gd name="connsiteX12" fmla="*/ 1009011 w 3757853"/>
              <a:gd name="connsiteY12" fmla="*/ 3341219 h 3757854"/>
              <a:gd name="connsiteX13" fmla="*/ 416635 w 3757853"/>
              <a:gd name="connsiteY13" fmla="*/ 2748843 h 3757854"/>
              <a:gd name="connsiteX14" fmla="*/ 416635 w 3757853"/>
              <a:gd name="connsiteY14" fmla="*/ 2580260 h 3757854"/>
              <a:gd name="connsiteX15" fmla="*/ 2961980 w 3757853"/>
              <a:gd name="connsiteY15" fmla="*/ 34915 h 3757854"/>
              <a:gd name="connsiteX16" fmla="*/ 3046271 w 3757853"/>
              <a:gd name="connsiteY16" fmla="*/ 0 h 3757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57853" h="3757854">
                <a:moveTo>
                  <a:pt x="323834" y="2826194"/>
                </a:moveTo>
                <a:lnTo>
                  <a:pt x="931659" y="3434019"/>
                </a:lnTo>
                <a:lnTo>
                  <a:pt x="0" y="3757854"/>
                </a:lnTo>
                <a:close/>
                <a:moveTo>
                  <a:pt x="2958831" y="543794"/>
                </a:moveTo>
                <a:lnTo>
                  <a:pt x="2048517" y="1454108"/>
                </a:lnTo>
                <a:lnTo>
                  <a:pt x="2303745" y="1709336"/>
                </a:lnTo>
                <a:lnTo>
                  <a:pt x="3214059" y="799022"/>
                </a:lnTo>
                <a:close/>
                <a:moveTo>
                  <a:pt x="3046271" y="0"/>
                </a:moveTo>
                <a:cubicBezTo>
                  <a:pt x="3076779" y="0"/>
                  <a:pt x="3107286" y="11638"/>
                  <a:pt x="3130563" y="34915"/>
                </a:cubicBezTo>
                <a:lnTo>
                  <a:pt x="3722939" y="627292"/>
                </a:lnTo>
                <a:cubicBezTo>
                  <a:pt x="3769492" y="673845"/>
                  <a:pt x="3769492" y="749321"/>
                  <a:pt x="3722939" y="795874"/>
                </a:cubicBezTo>
                <a:lnTo>
                  <a:pt x="1177594" y="3341219"/>
                </a:lnTo>
                <a:cubicBezTo>
                  <a:pt x="1131041" y="3387772"/>
                  <a:pt x="1055565" y="3387772"/>
                  <a:pt x="1009011" y="3341219"/>
                </a:cubicBezTo>
                <a:lnTo>
                  <a:pt x="416635" y="2748843"/>
                </a:lnTo>
                <a:cubicBezTo>
                  <a:pt x="370082" y="2702289"/>
                  <a:pt x="370082" y="2626813"/>
                  <a:pt x="416635" y="2580260"/>
                </a:cubicBezTo>
                <a:lnTo>
                  <a:pt x="2961980" y="34915"/>
                </a:lnTo>
                <a:cubicBezTo>
                  <a:pt x="2985256" y="11638"/>
                  <a:pt x="3015764" y="0"/>
                  <a:pt x="3046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58" name="文本框 57"/>
          <p:cNvSpPr txBox="1"/>
          <p:nvPr/>
        </p:nvSpPr>
        <p:spPr>
          <a:xfrm>
            <a:off x="2369529" y="2379211"/>
            <a:ext cx="2336800" cy="368300"/>
          </a:xfrm>
          <a:prstGeom prst="rect">
            <a:avLst/>
          </a:prstGeom>
          <a:noFill/>
        </p:spPr>
        <p:txBody>
          <a:bodyPr wrap="square" rtlCol="0">
            <a:spAutoFit/>
          </a:bodyPr>
          <a:p>
            <a:r>
              <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rPr>
              <a:t>在此输入标题</a:t>
            </a:r>
            <a:endPar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59" name="矩形 58"/>
          <p:cNvSpPr/>
          <p:nvPr/>
        </p:nvSpPr>
        <p:spPr>
          <a:xfrm>
            <a:off x="1910790" y="2911983"/>
            <a:ext cx="3643086" cy="583565"/>
          </a:xfrm>
          <a:prstGeom prst="rect">
            <a:avLst/>
          </a:prstGeom>
        </p:spPr>
        <p:txBody>
          <a:bodyPr wrap="square">
            <a:spAutoFit/>
          </a:bodyPr>
          <a:p>
            <a:pPr>
              <a:lnSpc>
                <a:spcPct val="100000"/>
              </a:lnSpc>
            </a:pPr>
            <a:r>
              <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rPr>
              <a:t>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0" name="椭圆 59"/>
          <p:cNvSpPr/>
          <p:nvPr/>
        </p:nvSpPr>
        <p:spPr>
          <a:xfrm>
            <a:off x="6831451" y="2325871"/>
            <a:ext cx="461665" cy="46166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1" name="文本框 60"/>
          <p:cNvSpPr txBox="1"/>
          <p:nvPr/>
        </p:nvSpPr>
        <p:spPr>
          <a:xfrm>
            <a:off x="7290190" y="2379211"/>
            <a:ext cx="2336800" cy="368300"/>
          </a:xfrm>
          <a:prstGeom prst="rect">
            <a:avLst/>
          </a:prstGeom>
          <a:noFill/>
        </p:spPr>
        <p:txBody>
          <a:bodyPr wrap="square" rtlCol="0">
            <a:spAutoFit/>
          </a:bodyPr>
          <a:p>
            <a:r>
              <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rPr>
              <a:t>在此输入标题</a:t>
            </a:r>
            <a:endPar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2" name="矩形 61"/>
          <p:cNvSpPr/>
          <p:nvPr/>
        </p:nvSpPr>
        <p:spPr>
          <a:xfrm>
            <a:off x="6831451" y="2911983"/>
            <a:ext cx="3643086" cy="583565"/>
          </a:xfrm>
          <a:prstGeom prst="rect">
            <a:avLst/>
          </a:prstGeom>
        </p:spPr>
        <p:txBody>
          <a:bodyPr wrap="square">
            <a:spAutoFit/>
          </a:bodyPr>
          <a:p>
            <a:pPr>
              <a:lnSpc>
                <a:spcPct val="100000"/>
              </a:lnSpc>
            </a:pPr>
            <a:r>
              <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rPr>
              <a:t>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3" name="椭圆 62"/>
          <p:cNvSpPr/>
          <p:nvPr/>
        </p:nvSpPr>
        <p:spPr>
          <a:xfrm>
            <a:off x="1910790" y="4009528"/>
            <a:ext cx="461665" cy="46166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4" name="文本框 63"/>
          <p:cNvSpPr txBox="1"/>
          <p:nvPr/>
        </p:nvSpPr>
        <p:spPr>
          <a:xfrm>
            <a:off x="2369529" y="4062868"/>
            <a:ext cx="2336800" cy="368300"/>
          </a:xfrm>
          <a:prstGeom prst="rect">
            <a:avLst/>
          </a:prstGeom>
          <a:noFill/>
        </p:spPr>
        <p:txBody>
          <a:bodyPr wrap="square" rtlCol="0">
            <a:spAutoFit/>
          </a:bodyPr>
          <a:p>
            <a:r>
              <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rPr>
              <a:t>在此输入标题</a:t>
            </a:r>
            <a:endPar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5" name="矩形 64"/>
          <p:cNvSpPr/>
          <p:nvPr/>
        </p:nvSpPr>
        <p:spPr>
          <a:xfrm>
            <a:off x="1910790" y="4595640"/>
            <a:ext cx="3643086" cy="583565"/>
          </a:xfrm>
          <a:prstGeom prst="rect">
            <a:avLst/>
          </a:prstGeom>
        </p:spPr>
        <p:txBody>
          <a:bodyPr wrap="square">
            <a:spAutoFit/>
          </a:bodyPr>
          <a:p>
            <a:pPr>
              <a:lnSpc>
                <a:spcPct val="100000"/>
              </a:lnSpc>
            </a:pPr>
            <a:r>
              <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rPr>
              <a:t>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6" name="椭圆 65"/>
          <p:cNvSpPr/>
          <p:nvPr/>
        </p:nvSpPr>
        <p:spPr>
          <a:xfrm>
            <a:off x="6831451" y="4009528"/>
            <a:ext cx="461665" cy="46166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7" name="文本框 66"/>
          <p:cNvSpPr txBox="1"/>
          <p:nvPr/>
        </p:nvSpPr>
        <p:spPr>
          <a:xfrm>
            <a:off x="7290190" y="4062868"/>
            <a:ext cx="2336800" cy="368300"/>
          </a:xfrm>
          <a:prstGeom prst="rect">
            <a:avLst/>
          </a:prstGeom>
          <a:noFill/>
        </p:spPr>
        <p:txBody>
          <a:bodyPr wrap="square" rtlCol="0">
            <a:spAutoFit/>
          </a:bodyPr>
          <a:p>
            <a:r>
              <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rPr>
              <a:t>在此输入标题</a:t>
            </a:r>
            <a:endParaRPr lang="zh-CN" altLang="en-US" dirty="0" smtClean="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8" name="矩形 67"/>
          <p:cNvSpPr/>
          <p:nvPr/>
        </p:nvSpPr>
        <p:spPr>
          <a:xfrm>
            <a:off x="6831451" y="4595640"/>
            <a:ext cx="3643086" cy="583565"/>
          </a:xfrm>
          <a:prstGeom prst="rect">
            <a:avLst/>
          </a:prstGeom>
        </p:spPr>
        <p:txBody>
          <a:bodyPr wrap="square">
            <a:spAutoFit/>
          </a:bodyPr>
          <a:p>
            <a:pPr>
              <a:lnSpc>
                <a:spcPct val="100000"/>
              </a:lnSpc>
            </a:pPr>
            <a:r>
              <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rPr>
              <a:t>点击此处输入与此小标题或图形相关的文字描述内容或数据分析。</a:t>
            </a:r>
            <a:endParaRPr lang="zh-CN" altLang="en-US" sz="1600" dirty="0">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69" name="任意多边形 68"/>
          <p:cNvSpPr>
            <a:spLocks noChangeAspect="1"/>
          </p:cNvSpPr>
          <p:nvPr/>
        </p:nvSpPr>
        <p:spPr>
          <a:xfrm>
            <a:off x="6940072" y="2436157"/>
            <a:ext cx="260702" cy="271240"/>
          </a:xfrm>
          <a:custGeom>
            <a:avLst/>
            <a:gdLst>
              <a:gd name="connsiteX0" fmla="*/ 1774657 w 4199777"/>
              <a:gd name="connsiteY0" fmla="*/ 791001 h 4369539"/>
              <a:gd name="connsiteX1" fmla="*/ 791000 w 4199777"/>
              <a:gd name="connsiteY1" fmla="*/ 1774658 h 4369539"/>
              <a:gd name="connsiteX2" fmla="*/ 1774657 w 4199777"/>
              <a:gd name="connsiteY2" fmla="*/ 2758315 h 4369539"/>
              <a:gd name="connsiteX3" fmla="*/ 2758314 w 4199777"/>
              <a:gd name="connsiteY3" fmla="*/ 1774658 h 4369539"/>
              <a:gd name="connsiteX4" fmla="*/ 1774657 w 4199777"/>
              <a:gd name="connsiteY4" fmla="*/ 791001 h 4369539"/>
              <a:gd name="connsiteX5" fmla="*/ 1774658 w 4199777"/>
              <a:gd name="connsiteY5" fmla="*/ 0 h 4369539"/>
              <a:gd name="connsiteX6" fmla="*/ 3549316 w 4199777"/>
              <a:gd name="connsiteY6" fmla="*/ 1774658 h 4369539"/>
              <a:gd name="connsiteX7" fmla="*/ 3335125 w 4199777"/>
              <a:gd name="connsiteY7" fmla="*/ 2620566 h 4369539"/>
              <a:gd name="connsiteX8" fmla="*/ 3246957 w 4199777"/>
              <a:gd name="connsiteY8" fmla="*/ 2765694 h 4369539"/>
              <a:gd name="connsiteX9" fmla="*/ 4109127 w 4199777"/>
              <a:gd name="connsiteY9" fmla="*/ 3627865 h 4369539"/>
              <a:gd name="connsiteX10" fmla="*/ 4109127 w 4199777"/>
              <a:gd name="connsiteY10" fmla="*/ 4065562 h 4369539"/>
              <a:gd name="connsiteX11" fmla="*/ 3895799 w 4199777"/>
              <a:gd name="connsiteY11" fmla="*/ 4278890 h 4369539"/>
              <a:gd name="connsiteX12" fmla="*/ 3458103 w 4199777"/>
              <a:gd name="connsiteY12" fmla="*/ 4278890 h 4369539"/>
              <a:gd name="connsiteX13" fmla="*/ 2548874 w 4199777"/>
              <a:gd name="connsiteY13" fmla="*/ 3369661 h 4369539"/>
              <a:gd name="connsiteX14" fmla="*/ 2465435 w 4199777"/>
              <a:gd name="connsiteY14" fmla="*/ 3409855 h 4369539"/>
              <a:gd name="connsiteX15" fmla="*/ 1774658 w 4199777"/>
              <a:gd name="connsiteY15" fmla="*/ 3549316 h 4369539"/>
              <a:gd name="connsiteX16" fmla="*/ 0 w 4199777"/>
              <a:gd name="connsiteY16" fmla="*/ 1774658 h 4369539"/>
              <a:gd name="connsiteX17" fmla="*/ 1774658 w 4199777"/>
              <a:gd name="connsiteY17" fmla="*/ 0 h 43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99777" h="4369539">
                <a:moveTo>
                  <a:pt x="1774657" y="791001"/>
                </a:moveTo>
                <a:cubicBezTo>
                  <a:pt x="1231398" y="791001"/>
                  <a:pt x="791000" y="1231399"/>
                  <a:pt x="791000" y="1774658"/>
                </a:cubicBezTo>
                <a:cubicBezTo>
                  <a:pt x="791000" y="2317917"/>
                  <a:pt x="1231398" y="2758315"/>
                  <a:pt x="1774657" y="2758315"/>
                </a:cubicBezTo>
                <a:cubicBezTo>
                  <a:pt x="2317916" y="2758315"/>
                  <a:pt x="2758314" y="2317917"/>
                  <a:pt x="2758314" y="1774658"/>
                </a:cubicBezTo>
                <a:cubicBezTo>
                  <a:pt x="2758314" y="1231399"/>
                  <a:pt x="2317916" y="791001"/>
                  <a:pt x="1774657" y="791001"/>
                </a:cubicBezTo>
                <a:close/>
                <a:moveTo>
                  <a:pt x="1774658" y="0"/>
                </a:moveTo>
                <a:cubicBezTo>
                  <a:pt x="2754775" y="0"/>
                  <a:pt x="3549316" y="794541"/>
                  <a:pt x="3549316" y="1774658"/>
                </a:cubicBezTo>
                <a:cubicBezTo>
                  <a:pt x="3549316" y="2080945"/>
                  <a:pt x="3471724" y="2369109"/>
                  <a:pt x="3335125" y="2620566"/>
                </a:cubicBezTo>
                <a:lnTo>
                  <a:pt x="3246957" y="2765694"/>
                </a:lnTo>
                <a:lnTo>
                  <a:pt x="4109127" y="3627865"/>
                </a:lnTo>
                <a:cubicBezTo>
                  <a:pt x="4229994" y="3748732"/>
                  <a:pt x="4229994" y="3944695"/>
                  <a:pt x="4109127" y="4065562"/>
                </a:cubicBezTo>
                <a:lnTo>
                  <a:pt x="3895799" y="4278890"/>
                </a:lnTo>
                <a:cubicBezTo>
                  <a:pt x="3774933" y="4399756"/>
                  <a:pt x="3578969" y="4399756"/>
                  <a:pt x="3458103" y="4278890"/>
                </a:cubicBezTo>
                <a:lnTo>
                  <a:pt x="2548874" y="3369661"/>
                </a:lnTo>
                <a:lnTo>
                  <a:pt x="2465435" y="3409855"/>
                </a:lnTo>
                <a:cubicBezTo>
                  <a:pt x="2253118" y="3499657"/>
                  <a:pt x="2019688" y="3549316"/>
                  <a:pt x="1774658" y="3549316"/>
                </a:cubicBezTo>
                <a:cubicBezTo>
                  <a:pt x="794541" y="3549316"/>
                  <a:pt x="0" y="2754775"/>
                  <a:pt x="0" y="1774658"/>
                </a:cubicBezTo>
                <a:cubicBezTo>
                  <a:pt x="0" y="794541"/>
                  <a:pt x="794541" y="0"/>
                  <a:pt x="17746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70" name="任意多边形 69"/>
          <p:cNvSpPr>
            <a:spLocks noChangeAspect="1"/>
          </p:cNvSpPr>
          <p:nvPr/>
        </p:nvSpPr>
        <p:spPr>
          <a:xfrm>
            <a:off x="2059555" y="4104740"/>
            <a:ext cx="168648" cy="271239"/>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71" name="任意多边形 70"/>
          <p:cNvSpPr>
            <a:spLocks noChangeAspect="1"/>
          </p:cNvSpPr>
          <p:nvPr/>
        </p:nvSpPr>
        <p:spPr>
          <a:xfrm>
            <a:off x="6922986" y="4126558"/>
            <a:ext cx="278229" cy="271239"/>
          </a:xfrm>
          <a:custGeom>
            <a:avLst/>
            <a:gdLst>
              <a:gd name="connsiteX0" fmla="*/ 371036 w 3082990"/>
              <a:gd name="connsiteY0" fmla="*/ 371036 h 3005540"/>
              <a:gd name="connsiteX1" fmla="*/ 371036 w 3082990"/>
              <a:gd name="connsiteY1" fmla="*/ 1921998 h 3005540"/>
              <a:gd name="connsiteX2" fmla="*/ 2711954 w 3082990"/>
              <a:gd name="connsiteY2" fmla="*/ 1921998 h 3005540"/>
              <a:gd name="connsiteX3" fmla="*/ 2711954 w 3082990"/>
              <a:gd name="connsiteY3" fmla="*/ 371036 h 3005540"/>
              <a:gd name="connsiteX4" fmla="*/ 0 w 3082990"/>
              <a:gd name="connsiteY4" fmla="*/ 0 h 3005540"/>
              <a:gd name="connsiteX5" fmla="*/ 3082990 w 3082990"/>
              <a:gd name="connsiteY5" fmla="*/ 0 h 3005540"/>
              <a:gd name="connsiteX6" fmla="*/ 3082990 w 3082990"/>
              <a:gd name="connsiteY6" fmla="*/ 2293034 h 3005540"/>
              <a:gd name="connsiteX7" fmla="*/ 1825302 w 3082990"/>
              <a:gd name="connsiteY7" fmla="*/ 2293034 h 3005540"/>
              <a:gd name="connsiteX8" fmla="*/ 1825302 w 3082990"/>
              <a:gd name="connsiteY8" fmla="*/ 2639780 h 3005540"/>
              <a:gd name="connsiteX9" fmla="*/ 2423592 w 3082990"/>
              <a:gd name="connsiteY9" fmla="*/ 2639780 h 3005540"/>
              <a:gd name="connsiteX10" fmla="*/ 2423592 w 3082990"/>
              <a:gd name="connsiteY10" fmla="*/ 3005540 h 3005540"/>
              <a:gd name="connsiteX11" fmla="*/ 659398 w 3082990"/>
              <a:gd name="connsiteY11" fmla="*/ 3005540 h 3005540"/>
              <a:gd name="connsiteX12" fmla="*/ 659398 w 3082990"/>
              <a:gd name="connsiteY12" fmla="*/ 2639780 h 3005540"/>
              <a:gd name="connsiteX13" fmla="*/ 1257688 w 3082990"/>
              <a:gd name="connsiteY13" fmla="*/ 2639780 h 3005540"/>
              <a:gd name="connsiteX14" fmla="*/ 1257688 w 3082990"/>
              <a:gd name="connsiteY14" fmla="*/ 2293034 h 3005540"/>
              <a:gd name="connsiteX15" fmla="*/ 0 w 3082990"/>
              <a:gd name="connsiteY15" fmla="*/ 2293034 h 3005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82990" h="3005540">
                <a:moveTo>
                  <a:pt x="371036" y="371036"/>
                </a:moveTo>
                <a:lnTo>
                  <a:pt x="371036" y="1921998"/>
                </a:lnTo>
                <a:lnTo>
                  <a:pt x="2711954" y="1921998"/>
                </a:lnTo>
                <a:lnTo>
                  <a:pt x="2711954" y="371036"/>
                </a:lnTo>
                <a:close/>
                <a:moveTo>
                  <a:pt x="0" y="0"/>
                </a:moveTo>
                <a:lnTo>
                  <a:pt x="3082990" y="0"/>
                </a:lnTo>
                <a:lnTo>
                  <a:pt x="3082990" y="2293034"/>
                </a:lnTo>
                <a:lnTo>
                  <a:pt x="1825302" y="2293034"/>
                </a:lnTo>
                <a:lnTo>
                  <a:pt x="1825302" y="2639780"/>
                </a:lnTo>
                <a:lnTo>
                  <a:pt x="2423592" y="2639780"/>
                </a:lnTo>
                <a:lnTo>
                  <a:pt x="2423592" y="3005540"/>
                </a:lnTo>
                <a:lnTo>
                  <a:pt x="659398" y="3005540"/>
                </a:lnTo>
                <a:lnTo>
                  <a:pt x="659398" y="2639780"/>
                </a:lnTo>
                <a:lnTo>
                  <a:pt x="1257688" y="2639780"/>
                </a:lnTo>
                <a:lnTo>
                  <a:pt x="1257688" y="2293034"/>
                </a:lnTo>
                <a:lnTo>
                  <a:pt x="0" y="229303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微软雅黑" panose="020B0503020204020204" charset="-122"/>
              <a:ea typeface="微软雅黑" panose="020B0503020204020204" charset="-122"/>
              <a:cs typeface="+mn-ea"/>
              <a:sym typeface="微软雅黑" panose="020B0503020204020204" charset="-122"/>
            </a:endParaRPr>
          </a:p>
        </p:txBody>
      </p:sp>
      <p:sp>
        <p:nvSpPr>
          <p:cNvPr id="3"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12" presetClass="entr" presetSubtype="8" fill="hold" grpId="0" nodeType="afterEffect">
                                  <p:stCondLst>
                                    <p:cond delay="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500"/>
                                        <p:tgtEl>
                                          <p:spTgt spid="58"/>
                                        </p:tgtEl>
                                        <p:attrNameLst>
                                          <p:attrName>ppt_x</p:attrName>
                                        </p:attrNameLst>
                                      </p:cBhvr>
                                      <p:tavLst>
                                        <p:tav tm="0">
                                          <p:val>
                                            <p:strVal val="#ppt_x-#ppt_w*1.125000"/>
                                          </p:val>
                                        </p:tav>
                                        <p:tav tm="100000">
                                          <p:val>
                                            <p:strVal val="#ppt_x"/>
                                          </p:val>
                                        </p:tav>
                                      </p:tavLst>
                                    </p:anim>
                                    <p:animEffect transition="in" filter="wipe(right)">
                                      <p:cBhvr>
                                        <p:cTn id="17" dur="500"/>
                                        <p:tgtEl>
                                          <p:spTgt spid="58"/>
                                        </p:tgtEl>
                                      </p:cBhvr>
                                    </p:animEffect>
                                  </p:childTnLst>
                                </p:cTn>
                              </p:par>
                            </p:childTnLst>
                          </p:cTn>
                        </p:par>
                        <p:par>
                          <p:cTn id="18" fill="hold">
                            <p:stCondLst>
                              <p:cond delay="1000"/>
                            </p:stCondLst>
                            <p:childTnLst>
                              <p:par>
                                <p:cTn id="19" presetID="10" presetClass="entr" presetSubtype="0" fill="hold" grpId="0" nodeType="afterEffect">
                                  <p:stCondLst>
                                    <p:cond delay="0"/>
                                  </p:stCondLst>
                                  <p:iterate type="lt">
                                    <p:tmPct val="5000"/>
                                  </p:iterate>
                                  <p:childTnLst>
                                    <p:set>
                                      <p:cBhvr>
                                        <p:cTn id="20" dur="1" fill="hold">
                                          <p:stCondLst>
                                            <p:cond delay="0"/>
                                          </p:stCondLst>
                                        </p:cTn>
                                        <p:tgtEl>
                                          <p:spTgt spid="59"/>
                                        </p:tgtEl>
                                        <p:attrNameLst>
                                          <p:attrName>style.visibility</p:attrName>
                                        </p:attrNameLst>
                                      </p:cBhvr>
                                      <p:to>
                                        <p:strVal val="visible"/>
                                      </p:to>
                                    </p:set>
                                    <p:animEffect transition="in" filter="fade">
                                      <p:cBhvr>
                                        <p:cTn id="21" dur="500"/>
                                        <p:tgtEl>
                                          <p:spTgt spid="59"/>
                                        </p:tgtEl>
                                      </p:cBhvr>
                                    </p:animEffect>
                                  </p:childTnLst>
                                </p:cTn>
                              </p:par>
                            </p:childTnLst>
                          </p:cTn>
                        </p:par>
                        <p:par>
                          <p:cTn id="22" fill="hold">
                            <p:stCondLst>
                              <p:cond delay="2200"/>
                            </p:stCondLst>
                            <p:childTnLst>
                              <p:par>
                                <p:cTn id="23" presetID="23" presetClass="entr" presetSubtype="16"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p:cTn id="25" dur="500" fill="hold"/>
                                        <p:tgtEl>
                                          <p:spTgt spid="60"/>
                                        </p:tgtEl>
                                        <p:attrNameLst>
                                          <p:attrName>ppt_w</p:attrName>
                                        </p:attrNameLst>
                                      </p:cBhvr>
                                      <p:tavLst>
                                        <p:tav tm="0">
                                          <p:val>
                                            <p:fltVal val="0"/>
                                          </p:val>
                                        </p:tav>
                                        <p:tav tm="100000">
                                          <p:val>
                                            <p:strVal val="#ppt_w"/>
                                          </p:val>
                                        </p:tav>
                                      </p:tavLst>
                                    </p:anim>
                                    <p:anim calcmode="lin" valueType="num">
                                      <p:cBhvr>
                                        <p:cTn id="26" dur="500" fill="hold"/>
                                        <p:tgtEl>
                                          <p:spTgt spid="60"/>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p:cTn id="29" dur="500" fill="hold"/>
                                        <p:tgtEl>
                                          <p:spTgt spid="69"/>
                                        </p:tgtEl>
                                        <p:attrNameLst>
                                          <p:attrName>ppt_w</p:attrName>
                                        </p:attrNameLst>
                                      </p:cBhvr>
                                      <p:tavLst>
                                        <p:tav tm="0">
                                          <p:val>
                                            <p:fltVal val="0"/>
                                          </p:val>
                                        </p:tav>
                                        <p:tav tm="100000">
                                          <p:val>
                                            <p:strVal val="#ppt_w"/>
                                          </p:val>
                                        </p:tav>
                                      </p:tavLst>
                                    </p:anim>
                                    <p:anim calcmode="lin" valueType="num">
                                      <p:cBhvr>
                                        <p:cTn id="30" dur="500" fill="hold"/>
                                        <p:tgtEl>
                                          <p:spTgt spid="69"/>
                                        </p:tgtEl>
                                        <p:attrNameLst>
                                          <p:attrName>ppt_h</p:attrName>
                                        </p:attrNameLst>
                                      </p:cBhvr>
                                      <p:tavLst>
                                        <p:tav tm="0">
                                          <p:val>
                                            <p:fltVal val="0"/>
                                          </p:val>
                                        </p:tav>
                                        <p:tav tm="100000">
                                          <p:val>
                                            <p:strVal val="#ppt_h"/>
                                          </p:val>
                                        </p:tav>
                                      </p:tavLst>
                                    </p:anim>
                                  </p:childTnLst>
                                </p:cTn>
                              </p:par>
                            </p:childTnLst>
                          </p:cTn>
                        </p:par>
                        <p:par>
                          <p:cTn id="31" fill="hold">
                            <p:stCondLst>
                              <p:cond delay="2700"/>
                            </p:stCondLst>
                            <p:childTnLst>
                              <p:par>
                                <p:cTn id="32" presetID="12" presetClass="entr" presetSubtype="8" fill="hold" grpId="0"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additive="base">
                                        <p:cTn id="34" dur="500"/>
                                        <p:tgtEl>
                                          <p:spTgt spid="61"/>
                                        </p:tgtEl>
                                        <p:attrNameLst>
                                          <p:attrName>ppt_x</p:attrName>
                                        </p:attrNameLst>
                                      </p:cBhvr>
                                      <p:tavLst>
                                        <p:tav tm="0">
                                          <p:val>
                                            <p:strVal val="#ppt_x-#ppt_w*1.125000"/>
                                          </p:val>
                                        </p:tav>
                                        <p:tav tm="100000">
                                          <p:val>
                                            <p:strVal val="#ppt_x"/>
                                          </p:val>
                                        </p:tav>
                                      </p:tavLst>
                                    </p:anim>
                                    <p:animEffect transition="in" filter="wipe(right)">
                                      <p:cBhvr>
                                        <p:cTn id="35" dur="500"/>
                                        <p:tgtEl>
                                          <p:spTgt spid="61"/>
                                        </p:tgtEl>
                                      </p:cBhvr>
                                    </p:animEffect>
                                  </p:childTnLst>
                                </p:cTn>
                              </p:par>
                            </p:childTnLst>
                          </p:cTn>
                        </p:par>
                        <p:par>
                          <p:cTn id="36" fill="hold">
                            <p:stCondLst>
                              <p:cond delay="3200"/>
                            </p:stCondLst>
                            <p:childTnLst>
                              <p:par>
                                <p:cTn id="37" presetID="10" presetClass="entr" presetSubtype="0" fill="hold" grpId="0" nodeType="afterEffect">
                                  <p:stCondLst>
                                    <p:cond delay="0"/>
                                  </p:stCondLst>
                                  <p:iterate type="lt">
                                    <p:tmPct val="5000"/>
                                  </p:iterate>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4400"/>
                            </p:stCondLst>
                            <p:childTnLst>
                              <p:par>
                                <p:cTn id="41" presetID="23" presetClass="entr" presetSubtype="16" fill="hold" grpId="0"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p:cTn id="47" dur="500" fill="hold"/>
                                        <p:tgtEl>
                                          <p:spTgt spid="70"/>
                                        </p:tgtEl>
                                        <p:attrNameLst>
                                          <p:attrName>ppt_w</p:attrName>
                                        </p:attrNameLst>
                                      </p:cBhvr>
                                      <p:tavLst>
                                        <p:tav tm="0">
                                          <p:val>
                                            <p:fltVal val="0"/>
                                          </p:val>
                                        </p:tav>
                                        <p:tav tm="100000">
                                          <p:val>
                                            <p:strVal val="#ppt_w"/>
                                          </p:val>
                                        </p:tav>
                                      </p:tavLst>
                                    </p:anim>
                                    <p:anim calcmode="lin" valueType="num">
                                      <p:cBhvr>
                                        <p:cTn id="48" dur="500" fill="hold"/>
                                        <p:tgtEl>
                                          <p:spTgt spid="70"/>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12" presetClass="entr" presetSubtype="8" fill="hold" grpId="0" nodeType="afterEffect">
                                  <p:stCondLst>
                                    <p:cond delay="0"/>
                                  </p:stCondLst>
                                  <p:childTnLst>
                                    <p:set>
                                      <p:cBhvr>
                                        <p:cTn id="51" dur="1" fill="hold">
                                          <p:stCondLst>
                                            <p:cond delay="0"/>
                                          </p:stCondLst>
                                        </p:cTn>
                                        <p:tgtEl>
                                          <p:spTgt spid="64"/>
                                        </p:tgtEl>
                                        <p:attrNameLst>
                                          <p:attrName>style.visibility</p:attrName>
                                        </p:attrNameLst>
                                      </p:cBhvr>
                                      <p:to>
                                        <p:strVal val="visible"/>
                                      </p:to>
                                    </p:set>
                                    <p:anim calcmode="lin" valueType="num">
                                      <p:cBhvr additive="base">
                                        <p:cTn id="52" dur="500"/>
                                        <p:tgtEl>
                                          <p:spTgt spid="64"/>
                                        </p:tgtEl>
                                        <p:attrNameLst>
                                          <p:attrName>ppt_x</p:attrName>
                                        </p:attrNameLst>
                                      </p:cBhvr>
                                      <p:tavLst>
                                        <p:tav tm="0">
                                          <p:val>
                                            <p:strVal val="#ppt_x-#ppt_w*1.125000"/>
                                          </p:val>
                                        </p:tav>
                                        <p:tav tm="100000">
                                          <p:val>
                                            <p:strVal val="#ppt_x"/>
                                          </p:val>
                                        </p:tav>
                                      </p:tavLst>
                                    </p:anim>
                                    <p:animEffect transition="in" filter="wipe(right)">
                                      <p:cBhvr>
                                        <p:cTn id="53" dur="500"/>
                                        <p:tgtEl>
                                          <p:spTgt spid="64"/>
                                        </p:tgtEl>
                                      </p:cBhvr>
                                    </p:animEffect>
                                  </p:childTnLst>
                                </p:cTn>
                              </p:par>
                            </p:childTnLst>
                          </p:cTn>
                        </p:par>
                        <p:par>
                          <p:cTn id="54" fill="hold">
                            <p:stCondLst>
                              <p:cond delay="5400"/>
                            </p:stCondLst>
                            <p:childTnLst>
                              <p:par>
                                <p:cTn id="55" presetID="10" presetClass="entr" presetSubtype="0" fill="hold" grpId="0" nodeType="afterEffect">
                                  <p:stCondLst>
                                    <p:cond delay="0"/>
                                  </p:stCondLst>
                                  <p:iterate type="lt">
                                    <p:tmPct val="5000"/>
                                  </p:iterate>
                                  <p:childTnLst>
                                    <p:set>
                                      <p:cBhvr>
                                        <p:cTn id="56" dur="1" fill="hold">
                                          <p:stCondLst>
                                            <p:cond delay="0"/>
                                          </p:stCondLst>
                                        </p:cTn>
                                        <p:tgtEl>
                                          <p:spTgt spid="65"/>
                                        </p:tgtEl>
                                        <p:attrNameLst>
                                          <p:attrName>style.visibility</p:attrName>
                                        </p:attrNameLst>
                                      </p:cBhvr>
                                      <p:to>
                                        <p:strVal val="visible"/>
                                      </p:to>
                                    </p:set>
                                    <p:animEffect transition="in" filter="fade">
                                      <p:cBhvr>
                                        <p:cTn id="57" dur="500"/>
                                        <p:tgtEl>
                                          <p:spTgt spid="65"/>
                                        </p:tgtEl>
                                      </p:cBhvr>
                                    </p:animEffect>
                                  </p:childTnLst>
                                </p:cTn>
                              </p:par>
                            </p:childTnLst>
                          </p:cTn>
                        </p:par>
                        <p:par>
                          <p:cTn id="58" fill="hold">
                            <p:stCondLst>
                              <p:cond delay="6600"/>
                            </p:stCondLst>
                            <p:childTnLst>
                              <p:par>
                                <p:cTn id="59" presetID="23" presetClass="entr" presetSubtype="16"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 calcmode="lin" valueType="num">
                                      <p:cBhvr>
                                        <p:cTn id="61" dur="500" fill="hold"/>
                                        <p:tgtEl>
                                          <p:spTgt spid="66"/>
                                        </p:tgtEl>
                                        <p:attrNameLst>
                                          <p:attrName>ppt_w</p:attrName>
                                        </p:attrNameLst>
                                      </p:cBhvr>
                                      <p:tavLst>
                                        <p:tav tm="0">
                                          <p:val>
                                            <p:fltVal val="0"/>
                                          </p:val>
                                        </p:tav>
                                        <p:tav tm="100000">
                                          <p:val>
                                            <p:strVal val="#ppt_w"/>
                                          </p:val>
                                        </p:tav>
                                      </p:tavLst>
                                    </p:anim>
                                    <p:anim calcmode="lin" valueType="num">
                                      <p:cBhvr>
                                        <p:cTn id="62" dur="500" fill="hold"/>
                                        <p:tgtEl>
                                          <p:spTgt spid="66"/>
                                        </p:tgtEl>
                                        <p:attrNameLst>
                                          <p:attrName>ppt_h</p:attrName>
                                        </p:attrNameLst>
                                      </p:cBhvr>
                                      <p:tavLst>
                                        <p:tav tm="0">
                                          <p:val>
                                            <p:fltVal val="0"/>
                                          </p:val>
                                        </p:tav>
                                        <p:tav tm="100000">
                                          <p:val>
                                            <p:strVal val="#ppt_h"/>
                                          </p:val>
                                        </p:tav>
                                      </p:tavLst>
                                    </p:anim>
                                  </p:childTnLst>
                                </p:cTn>
                              </p:par>
                              <p:par>
                                <p:cTn id="63" presetID="23" presetClass="entr" presetSubtype="16" fill="hold" grpId="0" nodeType="withEffect">
                                  <p:stCondLst>
                                    <p:cond delay="0"/>
                                  </p:stCondLst>
                                  <p:childTnLst>
                                    <p:set>
                                      <p:cBhvr>
                                        <p:cTn id="64" dur="1" fill="hold">
                                          <p:stCondLst>
                                            <p:cond delay="0"/>
                                          </p:stCondLst>
                                        </p:cTn>
                                        <p:tgtEl>
                                          <p:spTgt spid="71"/>
                                        </p:tgtEl>
                                        <p:attrNameLst>
                                          <p:attrName>style.visibility</p:attrName>
                                        </p:attrNameLst>
                                      </p:cBhvr>
                                      <p:to>
                                        <p:strVal val="visible"/>
                                      </p:to>
                                    </p:set>
                                    <p:anim calcmode="lin" valueType="num">
                                      <p:cBhvr>
                                        <p:cTn id="65" dur="500" fill="hold"/>
                                        <p:tgtEl>
                                          <p:spTgt spid="71"/>
                                        </p:tgtEl>
                                        <p:attrNameLst>
                                          <p:attrName>ppt_w</p:attrName>
                                        </p:attrNameLst>
                                      </p:cBhvr>
                                      <p:tavLst>
                                        <p:tav tm="0">
                                          <p:val>
                                            <p:fltVal val="0"/>
                                          </p:val>
                                        </p:tav>
                                        <p:tav tm="100000">
                                          <p:val>
                                            <p:strVal val="#ppt_w"/>
                                          </p:val>
                                        </p:tav>
                                      </p:tavLst>
                                    </p:anim>
                                    <p:anim calcmode="lin" valueType="num">
                                      <p:cBhvr>
                                        <p:cTn id="66" dur="500" fill="hold"/>
                                        <p:tgtEl>
                                          <p:spTgt spid="71"/>
                                        </p:tgtEl>
                                        <p:attrNameLst>
                                          <p:attrName>ppt_h</p:attrName>
                                        </p:attrNameLst>
                                      </p:cBhvr>
                                      <p:tavLst>
                                        <p:tav tm="0">
                                          <p:val>
                                            <p:fltVal val="0"/>
                                          </p:val>
                                        </p:tav>
                                        <p:tav tm="100000">
                                          <p:val>
                                            <p:strVal val="#ppt_h"/>
                                          </p:val>
                                        </p:tav>
                                      </p:tavLst>
                                    </p:anim>
                                  </p:childTnLst>
                                </p:cTn>
                              </p:par>
                            </p:childTnLst>
                          </p:cTn>
                        </p:par>
                        <p:par>
                          <p:cTn id="67" fill="hold">
                            <p:stCondLst>
                              <p:cond delay="7100"/>
                            </p:stCondLst>
                            <p:childTnLst>
                              <p:par>
                                <p:cTn id="68" presetID="12" presetClass="entr" presetSubtype="8" fill="hold" grpId="0" nodeType="afterEffect">
                                  <p:stCondLst>
                                    <p:cond delay="0"/>
                                  </p:stCondLst>
                                  <p:childTnLst>
                                    <p:set>
                                      <p:cBhvr>
                                        <p:cTn id="69" dur="1" fill="hold">
                                          <p:stCondLst>
                                            <p:cond delay="0"/>
                                          </p:stCondLst>
                                        </p:cTn>
                                        <p:tgtEl>
                                          <p:spTgt spid="67"/>
                                        </p:tgtEl>
                                        <p:attrNameLst>
                                          <p:attrName>style.visibility</p:attrName>
                                        </p:attrNameLst>
                                      </p:cBhvr>
                                      <p:to>
                                        <p:strVal val="visible"/>
                                      </p:to>
                                    </p:set>
                                    <p:anim calcmode="lin" valueType="num">
                                      <p:cBhvr additive="base">
                                        <p:cTn id="70" dur="500"/>
                                        <p:tgtEl>
                                          <p:spTgt spid="67"/>
                                        </p:tgtEl>
                                        <p:attrNameLst>
                                          <p:attrName>ppt_x</p:attrName>
                                        </p:attrNameLst>
                                      </p:cBhvr>
                                      <p:tavLst>
                                        <p:tav tm="0">
                                          <p:val>
                                            <p:strVal val="#ppt_x-#ppt_w*1.125000"/>
                                          </p:val>
                                        </p:tav>
                                        <p:tav tm="100000">
                                          <p:val>
                                            <p:strVal val="#ppt_x"/>
                                          </p:val>
                                        </p:tav>
                                      </p:tavLst>
                                    </p:anim>
                                    <p:animEffect transition="in" filter="wipe(right)">
                                      <p:cBhvr>
                                        <p:cTn id="71" dur="500"/>
                                        <p:tgtEl>
                                          <p:spTgt spid="67"/>
                                        </p:tgtEl>
                                      </p:cBhvr>
                                    </p:animEffect>
                                  </p:childTnLst>
                                </p:cTn>
                              </p:par>
                            </p:childTnLst>
                          </p:cTn>
                        </p:par>
                        <p:par>
                          <p:cTn id="72" fill="hold">
                            <p:stCondLst>
                              <p:cond delay="7600"/>
                            </p:stCondLst>
                            <p:childTnLst>
                              <p:par>
                                <p:cTn id="73" presetID="10" presetClass="entr" presetSubtype="0" fill="hold" grpId="0" nodeType="afterEffect">
                                  <p:stCondLst>
                                    <p:cond delay="0"/>
                                  </p:stCondLst>
                                  <p:iterate type="lt">
                                    <p:tmPct val="5000"/>
                                  </p:iterate>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nimBg="1"/>
      <p:bldP spid="57" grpId="0" bldLvl="0" animBg="1"/>
      <p:bldP spid="58" grpId="0"/>
      <p:bldP spid="59" grpId="0"/>
      <p:bldP spid="60" grpId="0" bldLvl="0" animBg="1"/>
      <p:bldP spid="61" grpId="0"/>
      <p:bldP spid="62" grpId="0"/>
      <p:bldP spid="63" grpId="0" bldLvl="0" animBg="1"/>
      <p:bldP spid="64" grpId="0"/>
      <p:bldP spid="65" grpId="0"/>
      <p:bldP spid="66" grpId="0" bldLvl="0" animBg="1"/>
      <p:bldP spid="67" grpId="0"/>
      <p:bldP spid="68" grpId="0"/>
      <p:bldP spid="69" grpId="0" bldLvl="0" animBg="1"/>
      <p:bldP spid="70" grpId="0" bldLvl="0" animBg="1"/>
      <p:bldP spid="71"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2" name="直接连接符 1"/>
          <p:cNvCxnSpPr/>
          <p:nvPr/>
        </p:nvCxnSpPr>
        <p:spPr>
          <a:xfrm>
            <a:off x="1797050" y="1490345"/>
            <a:ext cx="0" cy="4401185"/>
          </a:xfrm>
          <a:prstGeom prst="line">
            <a:avLst/>
          </a:prstGeom>
          <a:solidFill>
            <a:schemeClr val="accent3"/>
          </a:solidFill>
          <a:ln>
            <a:solidFill>
              <a:schemeClr val="accent4"/>
            </a:solidFill>
          </a:ln>
        </p:spPr>
        <p:style>
          <a:lnRef idx="2">
            <a:schemeClr val="accent2"/>
          </a:lnRef>
          <a:fillRef idx="0">
            <a:schemeClr val="accent2"/>
          </a:fillRef>
          <a:effectRef idx="1">
            <a:schemeClr val="accent2"/>
          </a:effectRef>
          <a:fontRef idx="minor">
            <a:schemeClr val="tx1"/>
          </a:fontRef>
        </p:style>
      </p:cxnSp>
      <p:grpSp>
        <p:nvGrpSpPr>
          <p:cNvPr id="9" name="组合 8"/>
          <p:cNvGrpSpPr/>
          <p:nvPr/>
        </p:nvGrpSpPr>
        <p:grpSpPr>
          <a:xfrm>
            <a:off x="1703070" y="3314700"/>
            <a:ext cx="8011160" cy="1153160"/>
            <a:chOff x="2682" y="5220"/>
            <a:chExt cx="12616" cy="1816"/>
          </a:xfrm>
        </p:grpSpPr>
        <p:sp>
          <p:nvSpPr>
            <p:cNvPr id="4" name="椭圆 3"/>
            <p:cNvSpPr/>
            <p:nvPr/>
          </p:nvSpPr>
          <p:spPr>
            <a:xfrm>
              <a:off x="2682" y="5536"/>
              <a:ext cx="296" cy="296"/>
            </a:xfrm>
            <a:prstGeom prst="ellipse">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solidFill>
                  <a:schemeClr val="bg1"/>
                </a:solidFill>
              </a:endParaRPr>
            </a:p>
          </p:txBody>
        </p:sp>
        <p:sp>
          <p:nvSpPr>
            <p:cNvPr id="100" name="文本框 99"/>
            <p:cNvSpPr txBox="1"/>
            <p:nvPr/>
          </p:nvSpPr>
          <p:spPr>
            <a:xfrm>
              <a:off x="3173" y="5220"/>
              <a:ext cx="12125" cy="1816"/>
            </a:xfrm>
            <a:prstGeom prst="rect">
              <a:avLst/>
            </a:prstGeom>
            <a:noFill/>
            <a:ln w="9525">
              <a:noFill/>
            </a:ln>
          </p:spPr>
          <p:txBody>
            <a:bodyPr wrap="square">
              <a:spAutoFit/>
            </a:bodyPr>
            <a:p>
              <a:pPr marL="0" indent="0" algn="l">
                <a:lnSpc>
                  <a:spcPct val="150000"/>
                </a:lnSpc>
              </a:pPr>
              <a:r>
                <a:rPr lang="en-US" altLang="zh-CN">
                  <a:solidFill>
                    <a:schemeClr val="bg1"/>
                  </a:solidFill>
                  <a:latin typeface="微软雅黑" panose="020B0503020204020204" charset="-122"/>
                  <a:ea typeface="微软雅黑" panose="020B0503020204020204" charset="-122"/>
                  <a:cs typeface="微软雅黑" panose="020B0503020204020204" charset="-122"/>
                </a:rPr>
                <a:t>2011.9-2015.6                  </a:t>
              </a:r>
              <a:r>
                <a:rPr lang="zh-CN" altLang="en-US">
                  <a:solidFill>
                    <a:schemeClr val="bg1"/>
                  </a:solidFill>
                  <a:latin typeface="微软雅黑" panose="020B0503020204020204" charset="-122"/>
                  <a:ea typeface="微软雅黑" panose="020B0503020204020204" charset="-122"/>
                  <a:cs typeface="微软雅黑" panose="020B0503020204020204" charset="-122"/>
                  <a:sym typeface="+mn-ea"/>
                </a:rPr>
                <a:t>输入您的内容</a:t>
              </a:r>
              <a:r>
                <a:rPr lang="zh-CN" altLang="en-US">
                  <a:solidFill>
                    <a:schemeClr val="bg1"/>
                  </a:solidFill>
                  <a:latin typeface="微软雅黑" panose="020B0503020204020204" charset="-122"/>
                  <a:ea typeface="微软雅黑" panose="020B0503020204020204" charset="-122"/>
                  <a:cs typeface="微软雅黑" panose="020B0503020204020204" charset="-122"/>
                </a:rPr>
                <a:t> </a:t>
              </a:r>
              <a:endParaRPr lang="zh-CN" altLang="en-US" sz="1400" b="0">
                <a:solidFill>
                  <a:schemeClr val="bg1"/>
                </a:solidFill>
                <a:latin typeface="微软雅黑" panose="020B0503020204020204" charset="-122"/>
                <a:ea typeface="微软雅黑" panose="020B0503020204020204" charset="-122"/>
                <a:cs typeface="微软雅黑" panose="020B0503020204020204" charset="-122"/>
              </a:endParaRPr>
            </a:p>
            <a:p>
              <a:pPr marL="0" indent="0" algn="l">
                <a:lnSpc>
                  <a:spcPct val="150000"/>
                </a:lnSpc>
              </a:pPr>
              <a:r>
                <a:rPr lang="zh-CN" altLang="en-US" sz="1400">
                  <a:solidFill>
                    <a:schemeClr val="bg1"/>
                  </a:solidFill>
                  <a:latin typeface="微软雅黑" panose="020B0503020204020204" charset="-122"/>
                  <a:ea typeface="微软雅黑" panose="020B0503020204020204" charset="-122"/>
                  <a:cs typeface="微软雅黑" panose="020B0503020204020204" charset="-122"/>
                  <a:sym typeface="+mn-ea"/>
                </a:rPr>
                <a:t>点击输入文字介绍内容点击输入文字介绍内容点击输入文字介绍内容点击输入文字介绍内容点击输入文字介绍内容点击输入文字介绍内容点击输入文字介绍内容点击输入文字介绍内容</a:t>
              </a:r>
              <a:endParaRPr lang="zh-CN" altLang="en-US" sz="1400" b="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grpSp>
        <p:nvGrpSpPr>
          <p:cNvPr id="10" name="组合 9"/>
          <p:cNvGrpSpPr/>
          <p:nvPr/>
        </p:nvGrpSpPr>
        <p:grpSpPr>
          <a:xfrm>
            <a:off x="1703070" y="4837430"/>
            <a:ext cx="8011160" cy="1153160"/>
            <a:chOff x="2682" y="7618"/>
            <a:chExt cx="12616" cy="1816"/>
          </a:xfrm>
        </p:grpSpPr>
        <p:sp>
          <p:nvSpPr>
            <p:cNvPr id="6" name="椭圆 5"/>
            <p:cNvSpPr/>
            <p:nvPr/>
          </p:nvSpPr>
          <p:spPr>
            <a:xfrm>
              <a:off x="2682" y="7957"/>
              <a:ext cx="296" cy="296"/>
            </a:xfrm>
            <a:prstGeom prst="ellipse">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solidFill>
                  <a:schemeClr val="bg1"/>
                </a:solidFill>
              </a:endParaRPr>
            </a:p>
          </p:txBody>
        </p:sp>
        <p:sp>
          <p:nvSpPr>
            <p:cNvPr id="7" name="文本框 6"/>
            <p:cNvSpPr txBox="1"/>
            <p:nvPr/>
          </p:nvSpPr>
          <p:spPr>
            <a:xfrm>
              <a:off x="3173" y="7618"/>
              <a:ext cx="12125" cy="1816"/>
            </a:xfrm>
            <a:prstGeom prst="rect">
              <a:avLst/>
            </a:prstGeom>
            <a:noFill/>
            <a:ln w="9525">
              <a:noFill/>
            </a:ln>
          </p:spPr>
          <p:txBody>
            <a:bodyPr wrap="square">
              <a:spAutoFit/>
            </a:bodyPr>
            <a:p>
              <a:pPr marL="0" indent="0" algn="l">
                <a:lnSpc>
                  <a:spcPct val="150000"/>
                </a:lnSpc>
              </a:pPr>
              <a:r>
                <a:rPr lang="en-US" altLang="zh-CN">
                  <a:solidFill>
                    <a:schemeClr val="bg1"/>
                  </a:solidFill>
                  <a:latin typeface="微软雅黑" panose="020B0503020204020204" charset="-122"/>
                  <a:ea typeface="微软雅黑" panose="020B0503020204020204" charset="-122"/>
                  <a:cs typeface="微软雅黑" panose="020B0503020204020204" charset="-122"/>
                </a:rPr>
                <a:t>2011.9-2015.6                  </a:t>
              </a:r>
              <a:r>
                <a:rPr lang="zh-CN" altLang="en-US">
                  <a:solidFill>
                    <a:schemeClr val="bg1"/>
                  </a:solidFill>
                  <a:latin typeface="微软雅黑" panose="020B0503020204020204" charset="-122"/>
                  <a:ea typeface="微软雅黑" panose="020B0503020204020204" charset="-122"/>
                  <a:cs typeface="微软雅黑" panose="020B0503020204020204" charset="-122"/>
                </a:rPr>
                <a:t>输入您的内容</a:t>
              </a:r>
              <a:endParaRPr lang="zh-CN" altLang="en-US" sz="1400" b="0">
                <a:solidFill>
                  <a:schemeClr val="bg1"/>
                </a:solidFill>
                <a:latin typeface="微软雅黑" panose="020B0503020204020204" charset="-122"/>
                <a:ea typeface="微软雅黑" panose="020B0503020204020204" charset="-122"/>
                <a:cs typeface="微软雅黑" panose="020B0503020204020204" charset="-122"/>
              </a:endParaRPr>
            </a:p>
            <a:p>
              <a:pPr marL="0" indent="0" algn="l">
                <a:lnSpc>
                  <a:spcPct val="150000"/>
                </a:lnSpc>
              </a:pPr>
              <a:r>
                <a:rPr lang="zh-CN" altLang="en-US" sz="1400">
                  <a:solidFill>
                    <a:schemeClr val="bg1"/>
                  </a:solidFill>
                  <a:latin typeface="微软雅黑" panose="020B0503020204020204" charset="-122"/>
                  <a:ea typeface="微软雅黑" panose="020B0503020204020204" charset="-122"/>
                  <a:cs typeface="微软雅黑" panose="020B0503020204020204" charset="-122"/>
                  <a:sym typeface="+mn-ea"/>
                </a:rPr>
                <a:t>点击输入文字介绍内容点击输入文字介绍内容点击输入文字介绍内容点击输入文字介绍内容点击输入文字介绍内容点击输入文字介绍内容点击输入文字介绍内容点击输入文字介绍内容</a:t>
              </a:r>
              <a:endParaRPr lang="zh-CN" altLang="en-US" sz="1400" b="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grpSp>
        <p:nvGrpSpPr>
          <p:cNvPr id="5" name="组合 4"/>
          <p:cNvGrpSpPr/>
          <p:nvPr/>
        </p:nvGrpSpPr>
        <p:grpSpPr>
          <a:xfrm>
            <a:off x="1703070" y="1776095"/>
            <a:ext cx="8011160" cy="1153160"/>
            <a:chOff x="2682" y="2797"/>
            <a:chExt cx="12616" cy="1816"/>
          </a:xfrm>
        </p:grpSpPr>
        <p:sp>
          <p:nvSpPr>
            <p:cNvPr id="3" name="椭圆 2"/>
            <p:cNvSpPr/>
            <p:nvPr/>
          </p:nvSpPr>
          <p:spPr>
            <a:xfrm>
              <a:off x="2682" y="3105"/>
              <a:ext cx="296" cy="296"/>
            </a:xfrm>
            <a:prstGeom prst="ellipse">
              <a:avLst/>
            </a:prstGeom>
            <a:solidFill>
              <a:schemeClr val="accent4"/>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solidFill>
                  <a:schemeClr val="bg1"/>
                </a:solidFill>
              </a:endParaRPr>
            </a:p>
          </p:txBody>
        </p:sp>
        <p:sp>
          <p:nvSpPr>
            <p:cNvPr id="8" name="文本框 7"/>
            <p:cNvSpPr txBox="1"/>
            <p:nvPr/>
          </p:nvSpPr>
          <p:spPr>
            <a:xfrm>
              <a:off x="3173" y="2797"/>
              <a:ext cx="12125" cy="1816"/>
            </a:xfrm>
            <a:prstGeom prst="rect">
              <a:avLst/>
            </a:prstGeom>
            <a:noFill/>
            <a:ln w="9525">
              <a:noFill/>
            </a:ln>
          </p:spPr>
          <p:txBody>
            <a:bodyPr wrap="square">
              <a:spAutoFit/>
            </a:bodyPr>
            <a:p>
              <a:pPr marL="0" indent="0" algn="l">
                <a:lnSpc>
                  <a:spcPct val="150000"/>
                </a:lnSpc>
              </a:pPr>
              <a:r>
                <a:rPr lang="en-US" altLang="zh-CN">
                  <a:solidFill>
                    <a:schemeClr val="bg1"/>
                  </a:solidFill>
                  <a:latin typeface="微软雅黑" panose="020B0503020204020204" charset="-122"/>
                  <a:ea typeface="微软雅黑" panose="020B0503020204020204" charset="-122"/>
                  <a:cs typeface="微软雅黑" panose="020B0503020204020204" charset="-122"/>
                </a:rPr>
                <a:t>2011.9-2015.6                  </a:t>
              </a:r>
              <a:r>
                <a:rPr lang="zh-CN" altLang="en-US">
                  <a:solidFill>
                    <a:schemeClr val="bg1"/>
                  </a:solidFill>
                  <a:latin typeface="微软雅黑" panose="020B0503020204020204" charset="-122"/>
                  <a:ea typeface="微软雅黑" panose="020B0503020204020204" charset="-122"/>
                  <a:cs typeface="微软雅黑" panose="020B0503020204020204" charset="-122"/>
                  <a:sym typeface="+mn-ea"/>
                </a:rPr>
                <a:t>输入您的内容</a:t>
              </a:r>
              <a:r>
                <a:rPr lang="zh-CN" altLang="en-US">
                  <a:solidFill>
                    <a:schemeClr val="bg1"/>
                  </a:solidFill>
                  <a:latin typeface="微软雅黑" panose="020B0503020204020204" charset="-122"/>
                  <a:ea typeface="微软雅黑" panose="020B0503020204020204" charset="-122"/>
                  <a:cs typeface="微软雅黑" panose="020B0503020204020204" charset="-122"/>
                </a:rPr>
                <a:t> </a:t>
              </a:r>
              <a:endParaRPr lang="zh-CN" altLang="en-US" sz="1400" b="0">
                <a:solidFill>
                  <a:schemeClr val="bg1"/>
                </a:solidFill>
                <a:latin typeface="微软雅黑" panose="020B0503020204020204" charset="-122"/>
                <a:ea typeface="微软雅黑" panose="020B0503020204020204" charset="-122"/>
                <a:cs typeface="微软雅黑" panose="020B0503020204020204" charset="-122"/>
              </a:endParaRPr>
            </a:p>
            <a:p>
              <a:pPr marL="0" indent="0" algn="l">
                <a:lnSpc>
                  <a:spcPct val="150000"/>
                </a:lnSpc>
              </a:pPr>
              <a:r>
                <a:rPr lang="zh-CN" altLang="en-US" sz="1400">
                  <a:solidFill>
                    <a:schemeClr val="bg1"/>
                  </a:solidFill>
                  <a:latin typeface="微软雅黑" panose="020B0503020204020204" charset="-122"/>
                  <a:ea typeface="微软雅黑" panose="020B0503020204020204" charset="-122"/>
                  <a:cs typeface="微软雅黑" panose="020B0503020204020204" charset="-122"/>
                  <a:sym typeface="+mn-ea"/>
                </a:rPr>
                <a:t>点击输入文字介绍内容点击输入文字介绍内容点击输入文字介绍内容点击输入文字介绍内容点击输入文字介绍内容点击输入文字介绍内容点击输入文字介绍内容点击输入文字介绍内容</a:t>
              </a:r>
              <a:endParaRPr lang="zh-CN" altLang="en-US" sz="1400" b="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grpSp>
      <p:sp>
        <p:nvSpPr>
          <p:cNvPr id="11"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Picture 2" descr="C:\Documents and Settings\Administrator\桌面\高清配图\高清图片01\21.jpg"/>
          <p:cNvPicPr>
            <a:picLocks noChangeArrowheads="1"/>
          </p:cNvPicPr>
          <p:nvPr/>
        </p:nvPicPr>
        <p:blipFill rotWithShape="1">
          <a:blip r:embed="rId1" cstate="print">
            <a:extLst>
              <a:ext uri="{28A0092B-C50C-407E-A947-70E740481C1C}">
                <a14:useLocalDpi xmlns:a14="http://schemas.microsoft.com/office/drawing/2010/main" val="0"/>
              </a:ext>
            </a:extLst>
          </a:blip>
          <a:srcRect l="12678" r="387"/>
          <a:stretch>
            <a:fillRect/>
          </a:stretch>
        </p:blipFill>
        <p:spPr bwMode="auto">
          <a:xfrm>
            <a:off x="3867150" y="1911350"/>
            <a:ext cx="2047240" cy="177355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9" name="Picture 3" descr="C:\Documents and Settings\Administrator\桌面\高清配图\高清图片01\20.jpg"/>
          <p:cNvPicPr>
            <a:picLocks noChangeArrowheads="1"/>
          </p:cNvPicPr>
          <p:nvPr/>
        </p:nvPicPr>
        <p:blipFill rotWithShape="1">
          <a:blip r:embed="rId2" cstate="print">
            <a:extLst>
              <a:ext uri="{28A0092B-C50C-407E-A947-70E740481C1C}">
                <a14:useLocalDpi xmlns:a14="http://schemas.microsoft.com/office/drawing/2010/main" val="0"/>
              </a:ext>
            </a:extLst>
          </a:blip>
          <a:srcRect r="13392"/>
          <a:stretch>
            <a:fillRect/>
          </a:stretch>
        </p:blipFill>
        <p:spPr bwMode="auto">
          <a:xfrm>
            <a:off x="6379210" y="1911350"/>
            <a:ext cx="2047240" cy="177355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 name="Picture 6" descr="C:\Documents and Settings\Administrator\桌面\高清配图\高清图片01\22.jpg"/>
          <p:cNvPicPr>
            <a:picLocks noChangeArrowheads="1"/>
          </p:cNvPicPr>
          <p:nvPr/>
        </p:nvPicPr>
        <p:blipFill rotWithShape="1">
          <a:blip r:embed="rId3" cstate="print">
            <a:extLst>
              <a:ext uri="{28A0092B-C50C-407E-A947-70E740481C1C}">
                <a14:useLocalDpi xmlns:a14="http://schemas.microsoft.com/office/drawing/2010/main" val="0"/>
              </a:ext>
            </a:extLst>
          </a:blip>
          <a:srcRect l="4033" r="9358"/>
          <a:stretch>
            <a:fillRect/>
          </a:stretch>
        </p:blipFill>
        <p:spPr bwMode="auto">
          <a:xfrm>
            <a:off x="8894445" y="1911350"/>
            <a:ext cx="2047240" cy="1773555"/>
          </a:xfrm>
          <a:prstGeom prst="rect">
            <a:avLst/>
          </a:prstGeom>
          <a:noFill/>
          <a:effectLst/>
          <a:extLst>
            <a:ext uri="{909E8E84-426E-40DD-AFC4-6F175D3DCCD1}">
              <a14:hiddenFill xmlns:a14="http://schemas.microsoft.com/office/drawing/2010/main">
                <a:solidFill>
                  <a:srgbClr val="FFFFFF"/>
                </a:solidFill>
              </a14:hiddenFill>
            </a:ext>
          </a:extLst>
        </p:spPr>
      </p:pic>
      <p:sp>
        <p:nvSpPr>
          <p:cNvPr id="11" name="矩形 10"/>
          <p:cNvSpPr/>
          <p:nvPr/>
        </p:nvSpPr>
        <p:spPr>
          <a:xfrm>
            <a:off x="3719294" y="4097436"/>
            <a:ext cx="2343600" cy="337185"/>
          </a:xfrm>
          <a:prstGeom prst="rect">
            <a:avLst/>
          </a:prstGeom>
        </p:spPr>
        <p:txBody>
          <a:bodyPr wrap="square" lIns="0" rIns="0">
            <a:spAutoFit/>
          </a:bodyPr>
          <a:p>
            <a:pPr algn="ctr"/>
            <a:r>
              <a:rPr lang="zh-CN" altLang="en-US" sz="1600" dirty="0" smtClean="0">
                <a:solidFill>
                  <a:schemeClr val="bg1"/>
                </a:solidFill>
                <a:latin typeface="微软雅黑" panose="020B0503020204020204" charset="-122"/>
                <a:ea typeface="微软雅黑" panose="020B0503020204020204" charset="-122"/>
                <a:cs typeface="+mn-ea"/>
                <a:sym typeface="+mn-lt"/>
              </a:rPr>
              <a:t>在此输入小标题</a:t>
            </a:r>
            <a:endParaRPr lang="zh-CN" altLang="en-US" sz="1600" dirty="0" smtClean="0">
              <a:solidFill>
                <a:schemeClr val="bg1"/>
              </a:solidFill>
              <a:latin typeface="微软雅黑" panose="020B0503020204020204" charset="-122"/>
              <a:ea typeface="微软雅黑" panose="020B0503020204020204" charset="-122"/>
              <a:cs typeface="+mn-ea"/>
              <a:sym typeface="+mn-lt"/>
            </a:endParaRPr>
          </a:p>
        </p:txBody>
      </p:sp>
      <p:sp>
        <p:nvSpPr>
          <p:cNvPr id="12" name="TextBox 40"/>
          <p:cNvSpPr txBox="1"/>
          <p:nvPr/>
        </p:nvSpPr>
        <p:spPr>
          <a:xfrm>
            <a:off x="3719294" y="4586014"/>
            <a:ext cx="2343600" cy="899160"/>
          </a:xfrm>
          <a:prstGeom prst="rect">
            <a:avLst/>
          </a:prstGeom>
          <a:noFill/>
        </p:spPr>
        <p:txBody>
          <a:bodyPr wrap="square" lIns="0" rIns="0"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13" name="矩形 12"/>
          <p:cNvSpPr/>
          <p:nvPr/>
        </p:nvSpPr>
        <p:spPr>
          <a:xfrm>
            <a:off x="6231506" y="4097436"/>
            <a:ext cx="2343600" cy="337185"/>
          </a:xfrm>
          <a:prstGeom prst="rect">
            <a:avLst/>
          </a:prstGeom>
        </p:spPr>
        <p:txBody>
          <a:bodyPr wrap="square" lIns="0" rIns="0">
            <a:spAutoFit/>
          </a:bodyPr>
          <a:p>
            <a:pPr algn="ctr"/>
            <a:r>
              <a:rPr lang="zh-CN" altLang="en-US" sz="1600" dirty="0" smtClean="0">
                <a:solidFill>
                  <a:schemeClr val="bg1"/>
                </a:solidFill>
                <a:latin typeface="微软雅黑" panose="020B0503020204020204" charset="-122"/>
                <a:ea typeface="微软雅黑" panose="020B0503020204020204" charset="-122"/>
                <a:cs typeface="+mn-ea"/>
                <a:sym typeface="+mn-lt"/>
              </a:rPr>
              <a:t>在此输入小标题</a:t>
            </a:r>
            <a:endParaRPr lang="zh-CN" altLang="en-US" sz="1600" dirty="0" smtClean="0">
              <a:solidFill>
                <a:schemeClr val="bg1"/>
              </a:solidFill>
              <a:latin typeface="微软雅黑" panose="020B0503020204020204" charset="-122"/>
              <a:ea typeface="微软雅黑" panose="020B0503020204020204" charset="-122"/>
              <a:cs typeface="+mn-ea"/>
              <a:sym typeface="+mn-lt"/>
            </a:endParaRPr>
          </a:p>
        </p:txBody>
      </p:sp>
      <p:sp>
        <p:nvSpPr>
          <p:cNvPr id="14" name="TextBox 45"/>
          <p:cNvSpPr txBox="1"/>
          <p:nvPr/>
        </p:nvSpPr>
        <p:spPr>
          <a:xfrm>
            <a:off x="6231506" y="4586014"/>
            <a:ext cx="2343600" cy="899160"/>
          </a:xfrm>
          <a:prstGeom prst="rect">
            <a:avLst/>
          </a:prstGeom>
          <a:noFill/>
        </p:spPr>
        <p:txBody>
          <a:bodyPr wrap="square" lIns="0" rIns="0"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15" name="矩形 14"/>
          <p:cNvSpPr/>
          <p:nvPr/>
        </p:nvSpPr>
        <p:spPr>
          <a:xfrm>
            <a:off x="8746287" y="4097436"/>
            <a:ext cx="2343600" cy="337185"/>
          </a:xfrm>
          <a:prstGeom prst="rect">
            <a:avLst/>
          </a:prstGeom>
        </p:spPr>
        <p:txBody>
          <a:bodyPr wrap="square" lIns="0" rIns="0">
            <a:spAutoFit/>
          </a:bodyPr>
          <a:p>
            <a:pPr algn="ctr"/>
            <a:r>
              <a:rPr lang="zh-CN" altLang="en-US" sz="1600" dirty="0" smtClean="0">
                <a:solidFill>
                  <a:schemeClr val="bg1"/>
                </a:solidFill>
                <a:latin typeface="微软雅黑" panose="020B0503020204020204" charset="-122"/>
                <a:ea typeface="微软雅黑" panose="020B0503020204020204" charset="-122"/>
                <a:cs typeface="+mn-ea"/>
                <a:sym typeface="+mn-lt"/>
              </a:rPr>
              <a:t>在此输入小标题</a:t>
            </a:r>
            <a:endParaRPr lang="zh-CN" altLang="en-US" sz="1600" dirty="0" smtClean="0">
              <a:solidFill>
                <a:schemeClr val="bg1"/>
              </a:solidFill>
              <a:latin typeface="微软雅黑" panose="020B0503020204020204" charset="-122"/>
              <a:ea typeface="微软雅黑" panose="020B0503020204020204" charset="-122"/>
              <a:cs typeface="+mn-ea"/>
              <a:sym typeface="+mn-lt"/>
            </a:endParaRPr>
          </a:p>
        </p:txBody>
      </p:sp>
      <p:sp>
        <p:nvSpPr>
          <p:cNvPr id="17" name="TextBox 50"/>
          <p:cNvSpPr txBox="1"/>
          <p:nvPr/>
        </p:nvSpPr>
        <p:spPr>
          <a:xfrm>
            <a:off x="8746287" y="4586014"/>
            <a:ext cx="2343600" cy="899160"/>
          </a:xfrm>
          <a:prstGeom prst="rect">
            <a:avLst/>
          </a:prstGeom>
          <a:noFill/>
        </p:spPr>
        <p:txBody>
          <a:bodyPr wrap="square" lIns="0" rIns="0" rtlCol="0">
            <a:spAutoFit/>
          </a:bodyPr>
          <a:p>
            <a:pPr algn="ctr">
              <a:lnSpc>
                <a:spcPct val="125000"/>
              </a:lnSpc>
            </a:pPr>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18" name="矩形 17"/>
          <p:cNvSpPr/>
          <p:nvPr/>
        </p:nvSpPr>
        <p:spPr>
          <a:xfrm>
            <a:off x="1316355" y="1911350"/>
            <a:ext cx="1978025" cy="417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dirty="0" smtClean="0">
                <a:solidFill>
                  <a:schemeClr val="bg1"/>
                </a:solidFill>
                <a:latin typeface="微软雅黑" panose="020B0503020204020204" charset="-122"/>
                <a:ea typeface="微软雅黑" panose="020B0503020204020204" charset="-122"/>
                <a:cs typeface="+mn-ea"/>
                <a:sym typeface="+mn-lt"/>
              </a:rPr>
              <a:t>在此输入小标题</a:t>
            </a:r>
            <a:endParaRPr lang="zh-CN" altLang="en-US" dirty="0" smtClean="0">
              <a:solidFill>
                <a:schemeClr val="bg1"/>
              </a:solidFill>
              <a:latin typeface="微软雅黑" panose="020B0503020204020204" charset="-122"/>
              <a:ea typeface="微软雅黑" panose="020B0503020204020204" charset="-122"/>
              <a:cs typeface="+mn-ea"/>
              <a:sym typeface="+mn-lt"/>
            </a:endParaRPr>
          </a:p>
        </p:txBody>
      </p:sp>
      <p:sp>
        <p:nvSpPr>
          <p:cNvPr id="19" name="矩形 18"/>
          <p:cNvSpPr/>
          <p:nvPr/>
        </p:nvSpPr>
        <p:spPr>
          <a:xfrm>
            <a:off x="1316355" y="2397125"/>
            <a:ext cx="1978025" cy="899160"/>
          </a:xfrm>
          <a:prstGeom prst="rect">
            <a:avLst/>
          </a:prstGeom>
        </p:spPr>
        <p:txBody>
          <a:bodyPr wrap="square" lIns="0" rIns="0">
            <a:spAutoFit/>
          </a:bodyPr>
          <a:p>
            <a:pPr>
              <a:lnSpc>
                <a:spcPct val="125000"/>
              </a:lnSpc>
            </a:pPr>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sp>
        <p:nvSpPr>
          <p:cNvPr id="20" name="矩形 19"/>
          <p:cNvSpPr/>
          <p:nvPr/>
        </p:nvSpPr>
        <p:spPr>
          <a:xfrm>
            <a:off x="1316355" y="3949065"/>
            <a:ext cx="1978025" cy="417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dirty="0" smtClean="0">
                <a:solidFill>
                  <a:schemeClr val="bg1"/>
                </a:solidFill>
                <a:latin typeface="微软雅黑" panose="020B0503020204020204" charset="-122"/>
                <a:ea typeface="微软雅黑" panose="020B0503020204020204" charset="-122"/>
                <a:cs typeface="+mn-ea"/>
                <a:sym typeface="+mn-lt"/>
              </a:rPr>
              <a:t>在此输入小标题</a:t>
            </a:r>
            <a:endParaRPr lang="zh-CN" altLang="en-US" dirty="0" smtClean="0">
              <a:solidFill>
                <a:schemeClr val="bg1"/>
              </a:solidFill>
              <a:latin typeface="微软雅黑" panose="020B0503020204020204" charset="-122"/>
              <a:ea typeface="微软雅黑" panose="020B0503020204020204" charset="-122"/>
              <a:cs typeface="+mn-ea"/>
              <a:sym typeface="+mn-lt"/>
            </a:endParaRPr>
          </a:p>
        </p:txBody>
      </p:sp>
      <p:sp>
        <p:nvSpPr>
          <p:cNvPr id="21" name="矩形 20"/>
          <p:cNvSpPr/>
          <p:nvPr/>
        </p:nvSpPr>
        <p:spPr>
          <a:xfrm>
            <a:off x="1316355" y="4434840"/>
            <a:ext cx="1978025" cy="899160"/>
          </a:xfrm>
          <a:prstGeom prst="rect">
            <a:avLst/>
          </a:prstGeom>
        </p:spPr>
        <p:txBody>
          <a:bodyPr wrap="square" lIns="0" rIns="0">
            <a:spAutoFit/>
          </a:bodyPr>
          <a:p>
            <a:pPr>
              <a:lnSpc>
                <a:spcPct val="125000"/>
              </a:lnSpc>
            </a:pPr>
            <a:r>
              <a:rPr lang="zh-CN" altLang="en-US" sz="1400" dirty="0">
                <a:solidFill>
                  <a:schemeClr val="bg1"/>
                </a:solidFill>
                <a:latin typeface="微软雅黑" panose="020B0503020204020204" charset="-122"/>
                <a:ea typeface="微软雅黑" panose="020B0503020204020204" charset="-122"/>
                <a:cs typeface="Arial" panose="020B0604020202090204" pitchFamily="34" charset="0"/>
                <a:sym typeface="+mn-ea"/>
              </a:rPr>
              <a:t>点击编辑内容，祝老板财源滚滚生意兴隆，走上人生巅峰，项目圆满成功。</a:t>
            </a:r>
            <a:endParaRPr lang="zh-CN" altLang="en-US" sz="1400" dirty="0" smtClean="0">
              <a:solidFill>
                <a:schemeClr val="bg1"/>
              </a:solidFill>
              <a:latin typeface="微软雅黑" panose="020B0503020204020204" charset="-122"/>
              <a:ea typeface="微软雅黑" panose="020B0503020204020204" charset="-122"/>
              <a:cs typeface="Arial" panose="020B0604020202090204" pitchFamily="34" charset="0"/>
              <a:sym typeface="+mn-ea"/>
            </a:endParaRPr>
          </a:p>
        </p:txBody>
      </p:sp>
      <p:cxnSp>
        <p:nvCxnSpPr>
          <p:cNvPr id="22" name="直接连接符 21"/>
          <p:cNvCxnSpPr/>
          <p:nvPr/>
        </p:nvCxnSpPr>
        <p:spPr>
          <a:xfrm>
            <a:off x="3604029" y="1911198"/>
            <a:ext cx="0" cy="39693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3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1480"/>
                            </p:stCondLst>
                            <p:childTnLst>
                              <p:par>
                                <p:cTn id="16" presetID="2" presetClass="entr" presetSubtype="8"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ppt_y"/>
                                          </p:val>
                                        </p:tav>
                                        <p:tav tm="100000">
                                          <p:val>
                                            <p:strVal val="#ppt_y"/>
                                          </p:val>
                                        </p:tav>
                                      </p:tavLst>
                                    </p:anim>
                                  </p:childTnLst>
                                </p:cTn>
                              </p:par>
                            </p:childTnLst>
                          </p:cTn>
                        </p:par>
                        <p:par>
                          <p:cTn id="20" fill="hold">
                            <p:stCondLst>
                              <p:cond delay="1980"/>
                            </p:stCondLst>
                            <p:childTnLst>
                              <p:par>
                                <p:cTn id="21" presetID="53" presetClass="entr" presetSubtype="16" fill="hold" grpId="0" nodeType="afterEffect">
                                  <p:stCondLst>
                                    <p:cond delay="0"/>
                                  </p:stCondLst>
                                  <p:iterate type="lt">
                                    <p:tmPct val="3000"/>
                                  </p:iterate>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2960"/>
                            </p:stCondLst>
                            <p:childTnLst>
                              <p:par>
                                <p:cTn id="27" presetID="2" presetClass="entr" presetSubtype="4"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par>
                          <p:cTn id="31" fill="hold">
                            <p:stCondLst>
                              <p:cond delay="3460"/>
                            </p:stCondLst>
                            <p:childTnLst>
                              <p:par>
                                <p:cTn id="32" presetID="2" presetClass="entr" presetSubtype="4"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par>
                          <p:cTn id="36" fill="hold">
                            <p:stCondLst>
                              <p:cond delay="396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460"/>
                            </p:stCondLst>
                            <p:childTnLst>
                              <p:par>
                                <p:cTn id="41" presetID="10"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par>
                          <p:cTn id="44" fill="hold">
                            <p:stCondLst>
                              <p:cond delay="4960"/>
                            </p:stCondLst>
                            <p:childTnLst>
                              <p:par>
                                <p:cTn id="45" presetID="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5460"/>
                            </p:stCondLst>
                            <p:childTnLst>
                              <p:par>
                                <p:cTn id="50" presetID="10"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par>
                          <p:cTn id="53" fill="hold">
                            <p:stCondLst>
                              <p:cond delay="5960"/>
                            </p:stCondLst>
                            <p:childTnLst>
                              <p:par>
                                <p:cTn id="54" presetID="10"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6460"/>
                            </p:stCondLst>
                            <p:childTnLst>
                              <p:par>
                                <p:cTn id="58" presetID="2" presetClass="entr" presetSubtype="4"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childTnLst>
                          </p:cTn>
                        </p:par>
                        <p:par>
                          <p:cTn id="62" fill="hold">
                            <p:stCondLst>
                              <p:cond delay="6960"/>
                            </p:stCondLst>
                            <p:childTnLst>
                              <p:par>
                                <p:cTn id="63" presetID="10"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childTnLst>
                          </p:cTn>
                        </p:par>
                        <p:par>
                          <p:cTn id="66" fill="hold">
                            <p:stCondLst>
                              <p:cond delay="7460"/>
                            </p:stCondLst>
                            <p:childTnLst>
                              <p:par>
                                <p:cTn id="67" presetID="10"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7" grpId="0"/>
      <p:bldP spid="18" grpId="0" bldLvl="0" animBg="1"/>
      <p:bldP spid="19" grpId="0"/>
      <p:bldP spid="20" grpId="0" bldLvl="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 name="组合 6"/>
          <p:cNvGrpSpPr/>
          <p:nvPr/>
        </p:nvGrpSpPr>
        <p:grpSpPr>
          <a:xfrm>
            <a:off x="5424170" y="1798320"/>
            <a:ext cx="1704975" cy="2148205"/>
            <a:chOff x="8723" y="7024"/>
            <a:chExt cx="2685" cy="3383"/>
          </a:xfrm>
        </p:grpSpPr>
        <p:sp>
          <p:nvSpPr>
            <p:cNvPr id="29" name="文本框 28"/>
            <p:cNvSpPr txBox="1"/>
            <p:nvPr/>
          </p:nvSpPr>
          <p:spPr>
            <a:xfrm>
              <a:off x="8723" y="9682"/>
              <a:ext cx="2685" cy="725"/>
            </a:xfrm>
            <a:prstGeom prst="rect">
              <a:avLst/>
            </a:prstGeom>
            <a:noFill/>
            <a:effectLst/>
          </p:spPr>
          <p:txBody>
            <a:bodyPr wrap="square" lIns="0" rIns="0" rtlCol="0">
              <a:spAutoFit/>
            </a:bodyPr>
            <a:p>
              <a:pPr algn="ctr"/>
              <a:r>
                <a:rPr lang="zh-CN" altLang="en-US" sz="2400" dirty="0">
                  <a:solidFill>
                    <a:schemeClr val="bg1"/>
                  </a:solidFill>
                  <a:latin typeface="微软雅黑" panose="020B0503020204020204" charset="-122"/>
                  <a:ea typeface="微软雅黑" panose="020B0503020204020204" charset="-122"/>
                  <a:cs typeface="+mn-ea"/>
                  <a:sym typeface="+mn-lt"/>
                </a:rPr>
                <a:t>输入标题</a:t>
              </a:r>
              <a:endParaRPr lang="zh-CN" altLang="en-US" sz="2400" dirty="0">
                <a:solidFill>
                  <a:schemeClr val="bg1"/>
                </a:solidFill>
                <a:latin typeface="微软雅黑" panose="020B0503020204020204" charset="-122"/>
                <a:ea typeface="微软雅黑" panose="020B0503020204020204" charset="-122"/>
                <a:cs typeface="+mn-ea"/>
                <a:sym typeface="+mn-lt"/>
              </a:endParaRPr>
            </a:p>
          </p:txBody>
        </p:sp>
        <p:sp>
          <p:nvSpPr>
            <p:cNvPr id="43" name="椭圆 42"/>
            <p:cNvSpPr/>
            <p:nvPr/>
          </p:nvSpPr>
          <p:spPr>
            <a:xfrm>
              <a:off x="8853" y="7024"/>
              <a:ext cx="2479" cy="247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任意多边形 23"/>
            <p:cNvSpPr>
              <a:spLocks noChangeAspect="1"/>
            </p:cNvSpPr>
            <p:nvPr/>
          </p:nvSpPr>
          <p:spPr>
            <a:xfrm>
              <a:off x="9256" y="7579"/>
              <a:ext cx="1568" cy="1526"/>
            </a:xfrm>
            <a:custGeom>
              <a:avLst/>
              <a:gdLst>
                <a:gd name="connsiteX0" fmla="*/ 3767944 w 4447469"/>
                <a:gd name="connsiteY0" fmla="*/ 676597 h 4326925"/>
                <a:gd name="connsiteX1" fmla="*/ 720511 w 4447469"/>
                <a:gd name="connsiteY1" fmla="*/ 2247891 h 4326925"/>
                <a:gd name="connsiteX2" fmla="*/ 2077102 w 4447469"/>
                <a:gd name="connsiteY2" fmla="*/ 2247891 h 4326925"/>
                <a:gd name="connsiteX3" fmla="*/ 2077102 w 4447469"/>
                <a:gd name="connsiteY3" fmla="*/ 2356224 h 4326925"/>
                <a:gd name="connsiteX4" fmla="*/ 2090753 w 4447469"/>
                <a:gd name="connsiteY4" fmla="*/ 2356224 h 4326925"/>
                <a:gd name="connsiteX5" fmla="*/ 2090753 w 4447469"/>
                <a:gd name="connsiteY5" fmla="*/ 3675247 h 4326925"/>
                <a:gd name="connsiteX6" fmla="*/ 4447469 w 4447469"/>
                <a:gd name="connsiteY6" fmla="*/ 0 h 4326925"/>
                <a:gd name="connsiteX7" fmla="*/ 4110337 w 4447469"/>
                <a:gd name="connsiteY7" fmla="*/ 649743 h 4326925"/>
                <a:gd name="connsiteX8" fmla="*/ 4112328 w 4447469"/>
                <a:gd name="connsiteY8" fmla="*/ 650857 h 4326925"/>
                <a:gd name="connsiteX9" fmla="*/ 4076792 w 4447469"/>
                <a:gd name="connsiteY9" fmla="*/ 714393 h 4326925"/>
                <a:gd name="connsiteX10" fmla="*/ 3988907 w 4447469"/>
                <a:gd name="connsiteY10" fmla="*/ 883769 h 4326925"/>
                <a:gd name="connsiteX11" fmla="*/ 3984514 w 4447469"/>
                <a:gd name="connsiteY11" fmla="*/ 879375 h 4326925"/>
                <a:gd name="connsiteX12" fmla="*/ 2056247 w 4447469"/>
                <a:gd name="connsiteY12" fmla="*/ 4326925 h 4326925"/>
                <a:gd name="connsiteX13" fmla="*/ 1815388 w 4447469"/>
                <a:gd name="connsiteY13" fmla="*/ 4192208 h 4326925"/>
                <a:gd name="connsiteX14" fmla="*/ 1802753 w 4447469"/>
                <a:gd name="connsiteY14" fmla="*/ 4192208 h 4326925"/>
                <a:gd name="connsiteX15" fmla="*/ 1802753 w 4447469"/>
                <a:gd name="connsiteY15" fmla="*/ 2535891 h 4326925"/>
                <a:gd name="connsiteX16" fmla="*/ 161952 w 4447469"/>
                <a:gd name="connsiteY16" fmla="*/ 2535891 h 4326925"/>
                <a:gd name="connsiteX17" fmla="*/ 131984 w 4447469"/>
                <a:gd name="connsiteY17" fmla="*/ 2551343 h 4326925"/>
                <a:gd name="connsiteX18" fmla="*/ 0 w 4447469"/>
                <a:gd name="connsiteY18" fmla="*/ 2295366 h 4326925"/>
                <a:gd name="connsiteX19" fmla="*/ 3743658 w 4447469"/>
                <a:gd name="connsiteY19" fmla="*/ 365089 h 4326925"/>
                <a:gd name="connsiteX20" fmla="*/ 3743697 w 4447469"/>
                <a:gd name="connsiteY20" fmla="*/ 365166 h 43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47469" h="4326925">
                  <a:moveTo>
                    <a:pt x="3767944" y="676597"/>
                  </a:moveTo>
                  <a:lnTo>
                    <a:pt x="720511" y="2247891"/>
                  </a:lnTo>
                  <a:lnTo>
                    <a:pt x="2077102" y="2247891"/>
                  </a:lnTo>
                  <a:lnTo>
                    <a:pt x="2077102" y="2356224"/>
                  </a:lnTo>
                  <a:lnTo>
                    <a:pt x="2090753" y="2356224"/>
                  </a:lnTo>
                  <a:lnTo>
                    <a:pt x="2090753" y="3675247"/>
                  </a:lnTo>
                  <a:close/>
                  <a:moveTo>
                    <a:pt x="4447469" y="0"/>
                  </a:moveTo>
                  <a:lnTo>
                    <a:pt x="4110337" y="649743"/>
                  </a:lnTo>
                  <a:lnTo>
                    <a:pt x="4112328" y="650857"/>
                  </a:lnTo>
                  <a:lnTo>
                    <a:pt x="4076792" y="714393"/>
                  </a:lnTo>
                  <a:lnTo>
                    <a:pt x="3988907" y="883769"/>
                  </a:lnTo>
                  <a:lnTo>
                    <a:pt x="3984514" y="879375"/>
                  </a:lnTo>
                  <a:lnTo>
                    <a:pt x="2056247" y="4326925"/>
                  </a:lnTo>
                  <a:lnTo>
                    <a:pt x="1815388" y="4192208"/>
                  </a:lnTo>
                  <a:lnTo>
                    <a:pt x="1802753" y="4192208"/>
                  </a:lnTo>
                  <a:lnTo>
                    <a:pt x="1802753" y="2535891"/>
                  </a:lnTo>
                  <a:lnTo>
                    <a:pt x="161952" y="2535891"/>
                  </a:lnTo>
                  <a:lnTo>
                    <a:pt x="131984" y="2551343"/>
                  </a:lnTo>
                  <a:lnTo>
                    <a:pt x="0" y="2295366"/>
                  </a:lnTo>
                  <a:lnTo>
                    <a:pt x="3743658" y="365089"/>
                  </a:lnTo>
                  <a:lnTo>
                    <a:pt x="3743697" y="36516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 name="矩形 26"/>
          <p:cNvSpPr>
            <a:spLocks noChangeArrowheads="1"/>
          </p:cNvSpPr>
          <p:nvPr/>
        </p:nvSpPr>
        <p:spPr bwMode="auto">
          <a:xfrm>
            <a:off x="342773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8" name="矩形 26"/>
          <p:cNvSpPr>
            <a:spLocks noChangeArrowheads="1"/>
          </p:cNvSpPr>
          <p:nvPr/>
        </p:nvSpPr>
        <p:spPr bwMode="auto">
          <a:xfrm>
            <a:off x="342773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9" name="矩形 26"/>
          <p:cNvSpPr>
            <a:spLocks noChangeArrowheads="1"/>
          </p:cNvSpPr>
          <p:nvPr/>
        </p:nvSpPr>
        <p:spPr bwMode="auto">
          <a:xfrm>
            <a:off x="6531610" y="4928870"/>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6" name="矩形 26"/>
          <p:cNvSpPr>
            <a:spLocks noChangeArrowheads="1"/>
          </p:cNvSpPr>
          <p:nvPr/>
        </p:nvSpPr>
        <p:spPr bwMode="auto">
          <a:xfrm>
            <a:off x="6531610" y="4264025"/>
            <a:ext cx="2524760" cy="344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p>
            <a:pPr algn="ctr">
              <a:defRPr/>
            </a:pPr>
            <a:r>
              <a:rPr lang="zh-CN" altLang="en-US" u="sng" dirty="0">
                <a:solidFill>
                  <a:schemeClr val="bg1"/>
                </a:solidFill>
                <a:latin typeface="微软雅黑" panose="020B0503020204020204" charset="-122"/>
                <a:ea typeface="微软雅黑" panose="020B0503020204020204" charset="-122"/>
                <a:cs typeface="宋体" panose="02010600030101010101" charset="-122"/>
              </a:rPr>
              <a:t>单此处添加文本</a:t>
            </a:r>
            <a:endParaRPr lang="zh-CN" altLang="en-US" u="sng" dirty="0">
              <a:solidFill>
                <a:schemeClr val="bg1"/>
              </a:solidFill>
              <a:latin typeface="微软雅黑" panose="020B0503020204020204" charset="-122"/>
              <a:ea typeface="微软雅黑" panose="020B0503020204020204" charset="-122"/>
              <a:cs typeface="宋体" panose="02010600030101010101" charset="-122"/>
            </a:endParaRPr>
          </a:p>
        </p:txBody>
      </p:sp>
      <p:sp>
        <p:nvSpPr>
          <p:cNvPr id="2"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nvGrpSpPr>
        <p:grpSpPr>
          <a:xfrm>
            <a:off x="2139315" y="3549650"/>
            <a:ext cx="2875915" cy="1799590"/>
            <a:chOff x="3369" y="5590"/>
            <a:chExt cx="4529" cy="2834"/>
          </a:xfrm>
        </p:grpSpPr>
        <p:sp>
          <p:nvSpPr>
            <p:cNvPr id="7" name="椭圆 6"/>
            <p:cNvSpPr>
              <a:spLocks noChangeAspect="1"/>
            </p:cNvSpPr>
            <p:nvPr/>
          </p:nvSpPr>
          <p:spPr>
            <a:xfrm>
              <a:off x="5064" y="5590"/>
              <a:ext cx="2835" cy="2835"/>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200" dirty="0">
                  <a:solidFill>
                    <a:schemeClr val="bg1"/>
                  </a:solidFill>
                </a:rPr>
                <a:t>80%</a:t>
              </a:r>
              <a:endParaRPr lang="en-US" altLang="zh-CN" sz="3200" dirty="0">
                <a:solidFill>
                  <a:schemeClr val="bg1"/>
                </a:solidFill>
              </a:endParaRPr>
            </a:p>
          </p:txBody>
        </p:sp>
        <p:sp>
          <p:nvSpPr>
            <p:cNvPr id="8" name="椭圆 7"/>
            <p:cNvSpPr>
              <a:spLocks noChangeAspect="1"/>
            </p:cNvSpPr>
            <p:nvPr/>
          </p:nvSpPr>
          <p:spPr>
            <a:xfrm>
              <a:off x="3369" y="5792"/>
              <a:ext cx="2268" cy="2268"/>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200" dirty="0">
                  <a:solidFill>
                    <a:schemeClr val="bg1"/>
                  </a:solidFill>
                </a:rPr>
                <a:t>40%</a:t>
              </a:r>
              <a:endParaRPr lang="en-US" altLang="zh-CN" sz="3200" dirty="0">
                <a:solidFill>
                  <a:schemeClr val="bg1"/>
                </a:solidFill>
              </a:endParaRPr>
            </a:p>
          </p:txBody>
        </p:sp>
      </p:grpSp>
      <p:grpSp>
        <p:nvGrpSpPr>
          <p:cNvPr id="9" name="组合 8"/>
          <p:cNvGrpSpPr/>
          <p:nvPr/>
        </p:nvGrpSpPr>
        <p:grpSpPr>
          <a:xfrm>
            <a:off x="5288280" y="3118485"/>
            <a:ext cx="4685665" cy="2727325"/>
            <a:chOff x="8328" y="4911"/>
            <a:chExt cx="7379" cy="4295"/>
          </a:xfrm>
        </p:grpSpPr>
        <p:sp>
          <p:nvSpPr>
            <p:cNvPr id="11" name="矩形 10"/>
            <p:cNvSpPr/>
            <p:nvPr/>
          </p:nvSpPr>
          <p:spPr>
            <a:xfrm>
              <a:off x="8328" y="6272"/>
              <a:ext cx="293" cy="20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2" name="矩形 11"/>
            <p:cNvSpPr/>
            <p:nvPr/>
          </p:nvSpPr>
          <p:spPr>
            <a:xfrm>
              <a:off x="8727" y="5138"/>
              <a:ext cx="293" cy="3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3" name="矩形 12"/>
            <p:cNvSpPr/>
            <p:nvPr/>
          </p:nvSpPr>
          <p:spPr>
            <a:xfrm>
              <a:off x="9126" y="5705"/>
              <a:ext cx="293" cy="26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4" name="矩形 13"/>
            <p:cNvSpPr/>
            <p:nvPr/>
          </p:nvSpPr>
          <p:spPr>
            <a:xfrm>
              <a:off x="9524" y="6725"/>
              <a:ext cx="293" cy="15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5" name="矩形 14"/>
            <p:cNvSpPr/>
            <p:nvPr/>
          </p:nvSpPr>
          <p:spPr>
            <a:xfrm>
              <a:off x="10290" y="5138"/>
              <a:ext cx="293" cy="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 name="矩形 1"/>
            <p:cNvSpPr/>
            <p:nvPr/>
          </p:nvSpPr>
          <p:spPr>
            <a:xfrm>
              <a:off x="10689" y="6158"/>
              <a:ext cx="293" cy="21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7" name="矩形 16"/>
            <p:cNvSpPr/>
            <p:nvPr/>
          </p:nvSpPr>
          <p:spPr>
            <a:xfrm>
              <a:off x="11093" y="6725"/>
              <a:ext cx="293" cy="15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8" name="矩形 17"/>
            <p:cNvSpPr/>
            <p:nvPr/>
          </p:nvSpPr>
          <p:spPr>
            <a:xfrm>
              <a:off x="11493" y="7179"/>
              <a:ext cx="293" cy="11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19" name="矩形 18"/>
            <p:cNvSpPr/>
            <p:nvPr/>
          </p:nvSpPr>
          <p:spPr>
            <a:xfrm>
              <a:off x="12259" y="7066"/>
              <a:ext cx="293" cy="1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0" name="矩形 19"/>
            <p:cNvSpPr/>
            <p:nvPr/>
          </p:nvSpPr>
          <p:spPr>
            <a:xfrm>
              <a:off x="12657" y="7179"/>
              <a:ext cx="293" cy="11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1" name="矩形 20"/>
            <p:cNvSpPr/>
            <p:nvPr/>
          </p:nvSpPr>
          <p:spPr>
            <a:xfrm>
              <a:off x="13056" y="7519"/>
              <a:ext cx="293" cy="79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2" name="矩形 21"/>
            <p:cNvSpPr/>
            <p:nvPr/>
          </p:nvSpPr>
          <p:spPr>
            <a:xfrm>
              <a:off x="13454" y="4911"/>
              <a:ext cx="293" cy="340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3" name="矩形 22"/>
            <p:cNvSpPr/>
            <p:nvPr/>
          </p:nvSpPr>
          <p:spPr>
            <a:xfrm>
              <a:off x="14220" y="5538"/>
              <a:ext cx="293" cy="2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4" name="矩形 23"/>
            <p:cNvSpPr/>
            <p:nvPr/>
          </p:nvSpPr>
          <p:spPr>
            <a:xfrm>
              <a:off x="14615" y="4911"/>
              <a:ext cx="293" cy="3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3" name="矩形 2"/>
            <p:cNvSpPr/>
            <p:nvPr/>
          </p:nvSpPr>
          <p:spPr>
            <a:xfrm>
              <a:off x="15010" y="5251"/>
              <a:ext cx="293" cy="30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6" name="矩形 25"/>
            <p:cNvSpPr/>
            <p:nvPr/>
          </p:nvSpPr>
          <p:spPr>
            <a:xfrm>
              <a:off x="15415" y="6499"/>
              <a:ext cx="293" cy="18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endParaRPr>
            </a:p>
          </p:txBody>
        </p:sp>
        <p:sp>
          <p:nvSpPr>
            <p:cNvPr id="27" name="文本框 26"/>
            <p:cNvSpPr txBox="1"/>
            <p:nvPr/>
          </p:nvSpPr>
          <p:spPr>
            <a:xfrm>
              <a:off x="8539" y="8480"/>
              <a:ext cx="1134" cy="727"/>
            </a:xfrm>
            <a:prstGeom prst="rect">
              <a:avLst/>
            </a:prstGeom>
            <a:noFill/>
          </p:spPr>
          <p:txBody>
            <a:bodyPr wrap="none" rtlCol="0">
              <a:spAutoFit/>
            </a:bodyPr>
            <a:p>
              <a:pPr algn="ctr"/>
              <a:r>
                <a:rPr lang="en-US" altLang="zh-CN" sz="2400" b="1" dirty="0">
                  <a:solidFill>
                    <a:schemeClr val="bg1"/>
                  </a:solidFill>
                </a:rPr>
                <a:t>80%</a:t>
              </a:r>
              <a:endParaRPr lang="en-US" altLang="zh-CN" sz="2400" b="1" dirty="0">
                <a:solidFill>
                  <a:schemeClr val="bg1"/>
                </a:solidFill>
              </a:endParaRPr>
            </a:p>
          </p:txBody>
        </p:sp>
        <p:sp>
          <p:nvSpPr>
            <p:cNvPr id="28" name="文本框 27"/>
            <p:cNvSpPr txBox="1"/>
            <p:nvPr/>
          </p:nvSpPr>
          <p:spPr>
            <a:xfrm>
              <a:off x="10501" y="8480"/>
              <a:ext cx="1134" cy="727"/>
            </a:xfrm>
            <a:prstGeom prst="rect">
              <a:avLst/>
            </a:prstGeom>
            <a:noFill/>
          </p:spPr>
          <p:txBody>
            <a:bodyPr wrap="none" rtlCol="0">
              <a:spAutoFit/>
            </a:bodyPr>
            <a:p>
              <a:pPr algn="ctr"/>
              <a:r>
                <a:rPr lang="en-US" altLang="zh-CN" sz="2400" b="1" dirty="0">
                  <a:solidFill>
                    <a:schemeClr val="bg1"/>
                  </a:solidFill>
                </a:rPr>
                <a:t>60%</a:t>
              </a:r>
              <a:endParaRPr lang="en-US" altLang="zh-CN" sz="2400" b="1" dirty="0">
                <a:solidFill>
                  <a:schemeClr val="bg1"/>
                </a:solidFill>
              </a:endParaRPr>
            </a:p>
          </p:txBody>
        </p:sp>
        <p:sp>
          <p:nvSpPr>
            <p:cNvPr id="29" name="文本框 28"/>
            <p:cNvSpPr txBox="1"/>
            <p:nvPr/>
          </p:nvSpPr>
          <p:spPr>
            <a:xfrm>
              <a:off x="12432" y="8480"/>
              <a:ext cx="1134" cy="727"/>
            </a:xfrm>
            <a:prstGeom prst="rect">
              <a:avLst/>
            </a:prstGeom>
            <a:noFill/>
          </p:spPr>
          <p:txBody>
            <a:bodyPr wrap="none" rtlCol="0">
              <a:spAutoFit/>
            </a:bodyPr>
            <a:p>
              <a:pPr algn="ctr"/>
              <a:r>
                <a:rPr lang="en-US" altLang="zh-CN" sz="2400" b="1" dirty="0">
                  <a:solidFill>
                    <a:schemeClr val="bg1"/>
                  </a:solidFill>
                </a:rPr>
                <a:t>40%</a:t>
              </a:r>
              <a:endParaRPr lang="en-US" altLang="zh-CN" sz="2400" b="1" dirty="0">
                <a:solidFill>
                  <a:schemeClr val="bg1"/>
                </a:solidFill>
              </a:endParaRPr>
            </a:p>
          </p:txBody>
        </p:sp>
        <p:sp>
          <p:nvSpPr>
            <p:cNvPr id="30" name="文本框 29"/>
            <p:cNvSpPr txBox="1"/>
            <p:nvPr/>
          </p:nvSpPr>
          <p:spPr>
            <a:xfrm>
              <a:off x="14363" y="8480"/>
              <a:ext cx="1134" cy="727"/>
            </a:xfrm>
            <a:prstGeom prst="rect">
              <a:avLst/>
            </a:prstGeom>
            <a:noFill/>
          </p:spPr>
          <p:txBody>
            <a:bodyPr wrap="none" rtlCol="0">
              <a:spAutoFit/>
            </a:bodyPr>
            <a:p>
              <a:pPr algn="ctr"/>
              <a:r>
                <a:rPr lang="en-US" altLang="zh-CN" sz="2400" b="1" dirty="0">
                  <a:solidFill>
                    <a:schemeClr val="bg1"/>
                  </a:solidFill>
                </a:rPr>
                <a:t>90%</a:t>
              </a:r>
              <a:endParaRPr lang="en-US" altLang="zh-CN" sz="2400" b="1" dirty="0">
                <a:solidFill>
                  <a:schemeClr val="bg1"/>
                </a:solidFill>
              </a:endParaRPr>
            </a:p>
          </p:txBody>
        </p:sp>
      </p:grpSp>
      <p:sp>
        <p:nvSpPr>
          <p:cNvPr id="31" name="文本框 30"/>
          <p:cNvSpPr txBox="1"/>
          <p:nvPr/>
        </p:nvSpPr>
        <p:spPr>
          <a:xfrm>
            <a:off x="1999030" y="1736107"/>
            <a:ext cx="5027161" cy="953135"/>
          </a:xfrm>
          <a:prstGeom prst="rect">
            <a:avLst/>
          </a:prstGeom>
          <a:noFill/>
        </p:spPr>
        <p:txBody>
          <a:bodyPr wrap="square" rtlCol="0">
            <a:spAutoFit/>
          </a:bodyPr>
          <a:p>
            <a:r>
              <a:rPr lang="zh-CN" altLang="en-US" sz="2400" dirty="0">
                <a:solidFill>
                  <a:schemeClr val="bg1"/>
                </a:solidFill>
                <a:latin typeface="微软雅黑" panose="020B0503020204020204" charset="-122"/>
                <a:ea typeface="微软雅黑" panose="020B0503020204020204" charset="-122"/>
                <a:cs typeface="Arial" panose="020B0604020202090204" pitchFamily="34" charset="0"/>
              </a:rPr>
              <a:t>点击编辑内容</a:t>
            </a:r>
            <a:endParaRPr lang="en-US" altLang="zh-CN" sz="2400" dirty="0">
              <a:solidFill>
                <a:schemeClr val="bg1"/>
              </a:solidFill>
              <a:latin typeface="微软雅黑" panose="020B0503020204020204" charset="-122"/>
              <a:ea typeface="微软雅黑" panose="020B0503020204020204" charset="-122"/>
            </a:endParaRPr>
          </a:p>
          <a:p>
            <a:r>
              <a:rPr lang="en-US" altLang="zh-CN" sz="1600" dirty="0">
                <a:solidFill>
                  <a:schemeClr val="bg1"/>
                </a:solidFill>
                <a:latin typeface="微软雅黑" panose="020B0503020204020204" charset="-122"/>
                <a:ea typeface="微软雅黑" panose="020B0503020204020204" charset="-122"/>
                <a:cs typeface="Arial" panose="020B0604020202090204" pitchFamily="34" charset="0"/>
              </a:rPr>
              <a:t>Lorem ipsum dolor sit amet, consectetuer adipiscing elit. Maecenas porttitor congue massa. </a:t>
            </a:r>
            <a:endParaRPr lang="en-US" altLang="zh-CN" sz="1600" dirty="0">
              <a:solidFill>
                <a:schemeClr val="bg1"/>
              </a:solidFill>
              <a:latin typeface="微软雅黑" panose="020B0503020204020204" charset="-122"/>
              <a:ea typeface="微软雅黑" panose="020B0503020204020204" charset="-122"/>
              <a:cs typeface="Arial" panose="020B0604020202090204" pitchFamily="34" charset="0"/>
            </a:endParaRPr>
          </a:p>
        </p:txBody>
      </p:sp>
      <p:sp>
        <p:nvSpPr>
          <p:cNvPr id="5" name="文本框 15"/>
          <p:cNvSpPr txBox="1"/>
          <p:nvPr/>
        </p:nvSpPr>
        <p:spPr>
          <a:xfrm>
            <a:off x="1536065" y="1076325"/>
            <a:ext cx="6756400" cy="42735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l"/>
            <a:r>
              <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rPr>
              <a:t>输入标题</a:t>
            </a:r>
            <a:endParaRPr lang="zh-CN" altLang="en-US" sz="2000" kern="100">
              <a:solidFill>
                <a:schemeClr val="bg1"/>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
        <p:nvSpPr>
          <p:cNvPr id="4" name="矩形 25"/>
          <p:cNvSpPr/>
          <p:nvPr/>
        </p:nvSpPr>
        <p:spPr>
          <a:xfrm>
            <a:off x="9943465" y="-5715"/>
            <a:ext cx="1494155" cy="10820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文本框 16"/>
          <p:cNvSpPr txBox="1"/>
          <p:nvPr/>
        </p:nvSpPr>
        <p:spPr>
          <a:xfrm>
            <a:off x="9871075" y="612775"/>
            <a:ext cx="1639570" cy="4635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algn="ctr"/>
            <a:r>
              <a:rPr lang="zh-CN" altLang="en-US" kern="100">
                <a:solidFill>
                  <a:schemeClr val="tx1"/>
                </a:solidFill>
                <a:latin typeface="微软雅黑" panose="020B0503020204020204" charset="-122"/>
                <a:ea typeface="微软雅黑" panose="020B0503020204020204" charset="-122"/>
                <a:cs typeface="微软雅黑" panose="020B0503020204020204" charset="-122"/>
                <a:sym typeface="Times New Roman" panose="02020703060505090304"/>
              </a:rPr>
              <a:t>目录名称</a:t>
            </a:r>
            <a:endParaRPr lang="zh-CN" altLang="en-US" kern="100">
              <a:solidFill>
                <a:srgbClr val="FFFFFF"/>
              </a:solidFill>
              <a:latin typeface="微软雅黑" panose="020B0503020204020204" charset="-122"/>
              <a:ea typeface="微软雅黑" panose="020B0503020204020204" charset="-122"/>
              <a:cs typeface="微软雅黑" panose="020B0503020204020204" charset="-122"/>
              <a:sym typeface="Times New Roman" panose="0202070306050509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2"/>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1000" fill="hold"/>
                                        <p:tgtEl>
                                          <p:spTgt spid="31"/>
                                        </p:tgtEl>
                                        <p:attrNameLst>
                                          <p:attrName>ppt_x</p:attrName>
                                        </p:attrNameLst>
                                      </p:cBhvr>
                                      <p:tavLst>
                                        <p:tav tm="0">
                                          <p:val>
                                            <p:strVal val="#ppt_x-.2"/>
                                          </p:val>
                                        </p:tav>
                                        <p:tav tm="100000">
                                          <p:val>
                                            <p:strVal val="#ppt_x"/>
                                          </p:val>
                                        </p:tav>
                                      </p:tavLst>
                                    </p:anim>
                                    <p:anim calcmode="lin" valueType="num">
                                      <p:cBhvr>
                                        <p:cTn id="13" dur="10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1"/>
                                        </p:tgtEl>
                                      </p:cBhvr>
                                    </p:animEffect>
                                  </p:childTnLst>
                                </p:cTn>
                              </p:par>
                              <p:par>
                                <p:cTn id="15" presetID="29"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ppt_x</p:attrName>
                                        </p:attrNameLst>
                                      </p:cBhvr>
                                      <p:tavLst>
                                        <p:tav tm="0">
                                          <p:val>
                                            <p:strVal val="#ppt_x-.2"/>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tags/tag1.xml><?xml version="1.0" encoding="utf-8"?>
<p:tagLst xmlns:p="http://schemas.openxmlformats.org/presentationml/2006/main">
  <p:tag name="MH" val="20150911155723"/>
  <p:tag name="MH_LIBRARY" val="GRAPHIC"/>
  <p:tag name="MH_TYPE" val="Other"/>
  <p:tag name="MH_ORDER" val="1"/>
</p:tagLst>
</file>

<file path=ppt/tags/tag10.xml><?xml version="1.0" encoding="utf-8"?>
<p:tagLst xmlns:p="http://schemas.openxmlformats.org/presentationml/2006/main">
  <p:tag name="MH" val="20150911155504"/>
  <p:tag name="MH_LIBRARY" val="GRAPHIC"/>
  <p:tag name="MH_TYPE" val="SubTitle"/>
  <p:tag name="MH_ORDER" val="3"/>
</p:tagLst>
</file>

<file path=ppt/tags/tag2.xml><?xml version="1.0" encoding="utf-8"?>
<p:tagLst xmlns:p="http://schemas.openxmlformats.org/presentationml/2006/main">
  <p:tag name="MH" val="20150911155723"/>
  <p:tag name="MH_LIBRARY" val="GRAPHIC"/>
  <p:tag name="MH_TYPE" val="SubTitle"/>
  <p:tag name="MH_ORDER" val="1"/>
</p:tagLst>
</file>

<file path=ppt/tags/tag3.xml><?xml version="1.0" encoding="utf-8"?>
<p:tagLst xmlns:p="http://schemas.openxmlformats.org/presentationml/2006/main">
  <p:tag name="MH" val="20150911155723"/>
  <p:tag name="MH_LIBRARY" val="GRAPHIC"/>
  <p:tag name="MH_TYPE" val="Text"/>
  <p:tag name="MH_ORDER" val="1"/>
</p:tagLst>
</file>

<file path=ppt/tags/tag4.xml><?xml version="1.0" encoding="utf-8"?>
<p:tagLst xmlns:p="http://schemas.openxmlformats.org/presentationml/2006/main">
  <p:tag name="MH" val="20150911155723"/>
  <p:tag name="MH_LIBRARY" val="GRAPHIC"/>
  <p:tag name="MH_TYPE" val="Other"/>
  <p:tag name="MH_ORDER" val="2"/>
</p:tagLst>
</file>

<file path=ppt/tags/tag5.xml><?xml version="1.0" encoding="utf-8"?>
<p:tagLst xmlns:p="http://schemas.openxmlformats.org/presentationml/2006/main">
  <p:tag name="MH" val="20150911155723"/>
  <p:tag name="MH_LIBRARY" val="GRAPHIC"/>
  <p:tag name="MH_TYPE" val="Other"/>
  <p:tag name="MH_ORDER" val="3"/>
</p:tagLst>
</file>

<file path=ppt/tags/tag6.xml><?xml version="1.0" encoding="utf-8"?>
<p:tagLst xmlns:p="http://schemas.openxmlformats.org/presentationml/2006/main">
  <p:tag name="MH" val="20150911155504"/>
  <p:tag name="MH_LIBRARY" val="GRAPHIC"/>
  <p:tag name="MH_TYPE" val="SubTitle"/>
  <p:tag name="MH_ORDER" val="1"/>
</p:tagLst>
</file>

<file path=ppt/tags/tag7.xml><?xml version="1.0" encoding="utf-8"?>
<p:tagLst xmlns:p="http://schemas.openxmlformats.org/presentationml/2006/main">
  <p:tag name="MH" val="20150911155504"/>
  <p:tag name="MH_LIBRARY" val="GRAPHIC"/>
  <p:tag name="MH_TYPE" val="SubTitle"/>
  <p:tag name="MH_ORDER" val="2"/>
</p:tagLst>
</file>

<file path=ppt/tags/tag8.xml><?xml version="1.0" encoding="utf-8"?>
<p:tagLst xmlns:p="http://schemas.openxmlformats.org/presentationml/2006/main">
  <p:tag name="MH" val="20150911155504"/>
  <p:tag name="MH_LIBRARY" val="GRAPHIC"/>
  <p:tag name="MH_TYPE" val="SubTitle"/>
  <p:tag name="MH_ORDER" val="4"/>
</p:tagLst>
</file>

<file path=ppt/tags/tag9.xml><?xml version="1.0" encoding="utf-8"?>
<p:tagLst xmlns:p="http://schemas.openxmlformats.org/presentationml/2006/main">
  <p:tag name="MH" val="20150911155504"/>
  <p:tag name="MH_LIBRARY" val="GRAPHIC"/>
  <p:tag name="MH_TYPE" val="SubTitle"/>
  <p:tag name="MH_ORDER" val="5"/>
</p:tagLst>
</file>

<file path=ppt/theme/theme1.xml><?xml version="1.0" encoding="utf-8"?>
<a:theme xmlns:a="http://schemas.openxmlformats.org/drawingml/2006/main" name="Office 主题">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4033</Words>
  <Application>WPS 演示</Application>
  <PresentationFormat>宽屏</PresentationFormat>
  <Paragraphs>363</Paragraphs>
  <Slides>25</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25</vt:i4>
      </vt:variant>
    </vt:vector>
  </HeadingPairs>
  <TitlesOfParts>
    <vt:vector size="43" baseType="lpstr">
      <vt:lpstr>Arial</vt:lpstr>
      <vt:lpstr>方正书宋_GBK</vt:lpstr>
      <vt:lpstr>Wingdings</vt:lpstr>
      <vt:lpstr>微软雅黑</vt:lpstr>
      <vt:lpstr>汉仪旗黑KW</vt:lpstr>
      <vt:lpstr>Times New Roman</vt:lpstr>
      <vt:lpstr>微软雅黑 Light</vt:lpstr>
      <vt:lpstr>Calibri</vt:lpstr>
      <vt:lpstr>宋体</vt:lpstr>
      <vt:lpstr>Arial</vt:lpstr>
      <vt:lpstr>Broadway</vt:lpstr>
      <vt:lpstr>苹方-简</vt:lpstr>
      <vt:lpstr>宋体</vt:lpstr>
      <vt:lpstr>Arial Unicode MS</vt:lpstr>
      <vt:lpstr>汉仪书宋二KW</vt:lpstr>
      <vt:lpstr>Calibri Light</vt:lpstr>
      <vt:lpstr>Helvetica Neue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CatheyHsu</dc:creator>
  <cp:lastModifiedBy>toandfro</cp:lastModifiedBy>
  <cp:revision>514</cp:revision>
  <dcterms:created xsi:type="dcterms:W3CDTF">2020-03-24T08:12:41Z</dcterms:created>
  <dcterms:modified xsi:type="dcterms:W3CDTF">2020-03-24T08:12:41Z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2052-1.8.2.2861</vt:lpwstr>
  </property>
</Properties>
</file>