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4" r:id="rId9"/>
    <p:sldId id="267" r:id="rId10"/>
    <p:sldId id="271" r:id="rId11"/>
    <p:sldId id="269" r:id="rId12"/>
    <p:sldId id="268" r:id="rId13"/>
    <p:sldId id="265" r:id="rId14"/>
    <p:sldId id="272" r:id="rId15"/>
    <p:sldId id="273" r:id="rId16"/>
    <p:sldId id="274" r:id="rId17"/>
    <p:sldId id="266" r:id="rId18"/>
    <p:sldId id="275" r:id="rId19"/>
    <p:sldId id="262" r:id="rId20"/>
    <p:sldId id="26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AC61CF-AADA-4D52-9AF4-FCE251DEA1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D11F584-97E9-451A-BCD0-754873DF7F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570268-E41D-4623-93EA-69C53F407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C009CC-14FF-45CC-84FB-D038AD4C6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A68CC0-A221-4AA7-B5C6-D9381A439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21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19A76D-1084-405F-9BC7-A2E912E7D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216BD60-5B27-46A1-AE34-5C5B421C05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257226-59CE-4E8D-BBBA-11E7170BE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E9EEAE-A386-491B-8F0E-D98A1661F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9504D8-68EC-4F38-A324-3C7725F7D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31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18908E7-8940-47F2-B7C1-090DD71E8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81CDF0F-9867-4AEC-83EA-8A685BD74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7294C4-7044-4C56-91E5-BAAFF018B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A4FB30-F3FF-4D9F-8E58-3C731A4BE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D59BF5-BD2A-4BB1-AAE7-34B99CA31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15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DD7AFC-39EC-45AB-BED1-23FBB731A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ED7F94-CBBA-47B7-AB59-9D27790AC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58254A-96A1-4095-8DF3-7F8027B1A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554D86-8BF8-4EE2-BFBB-077FF687E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706793-6911-481A-855B-542EEE9C0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94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0C265E-CFAF-4A3B-9289-402B22119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7DF986B-115A-45CB-84F9-A74B27642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DBE5F3-5FBA-4158-9E09-1818998B5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3D5328-8759-4C04-B150-A1852F965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67ACB3-F471-4AA3-A5F0-6C3F89E5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22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9D52A9-B7A8-425F-A6DB-FE52D452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6EFE45-DDC5-4387-8812-0D420CD2E3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E2BEB1B-9B6F-4E28-B789-0BD9A39D5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CABCA45-D5A2-420D-BD49-5B5958DA1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748AA8C-F204-4C7D-B03A-2013C313D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E150596-56DC-4F1A-B2CA-0B9AB4BC9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172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CFE1A7-365D-4958-8432-4E0AFCF83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26504D-EBA3-45C6-9BAC-7B4E3959A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D344115-A962-4902-97C5-41194FD6E1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F58401A-E888-4F1C-AF4D-FD7E802047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BE8809E-260C-440B-A831-FCDC9F2F3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A0AD6FE-9D44-41FD-9282-269E13A46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35162C5-09B3-47B6-8383-E81D4E381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6160473-4AE0-4695-9AD3-DB9934C9B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76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0381D2-99C2-41E5-8C12-25DB2EA5C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5A55F29-9F65-4C98-AC08-EEC04CEDB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62F580F-89F7-4FD9-93C9-7542D302A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77E9140-582F-43D4-8362-768FFAD78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18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E38C34C-D6F6-48FD-BC05-06DB5D694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8DDE464-F03D-423B-9913-13A08FA5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EA62F0E-D1FB-42AD-97C3-E8B2817F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02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228151-7D8C-4A2B-9696-AE7D15DBA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FA47366-915A-484C-9148-6F07566C7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DCB2127-6A58-441A-A163-9D9A2FB578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5181B3F-760B-4A0B-8D14-15F46BABD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6A2BAEC-4FB9-48D6-9C6A-ACAC12D6F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273293-9A97-4AAD-AAC1-A44CE5F57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85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840FD9-7A68-41D7-B271-B937C39F0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E34C73D-7FCC-4D66-9C2E-DA9BB3E1A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F50BA85-7891-4776-92A6-8F001C594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2C10A29-7864-4EFC-AE78-99659AE6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400EDF6-3D44-4EB2-8980-ECB8967A9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62CAA66-F214-412E-97AF-E63103C8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337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9255491-376C-4FFA-A027-067D57484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A4FA4AD-A0AD-4668-9739-9AC3B5F38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42227C0-7F6B-4208-9683-86221040DE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AFA36-F53D-4214-9FBA-5EAA57C8D30A}" type="datetimeFigureOut">
              <a:rPr lang="zh-CN" altLang="en-US" smtClean="0"/>
              <a:t>2017/8/24/Thu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4B93B2-50AA-49E1-91D4-1877278145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AFE5EB-71C6-4444-AD82-C740E36A04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FC7BA-10A0-48EF-9DEE-747BBC1DD4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0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6" b="5559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1C7DEA3-B561-4C4D-A8D2-6E551D3C03B4}"/>
              </a:ext>
            </a:extLst>
          </p:cNvPr>
          <p:cNvSpPr txBox="1"/>
          <p:nvPr/>
        </p:nvSpPr>
        <p:spPr>
          <a:xfrm>
            <a:off x="3501720" y="4361421"/>
            <a:ext cx="7495812" cy="92333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dirty="0">
                <a:latin typeface="段宁毛笔行书" panose="03000509000000000000" pitchFamily="65" charset="-122"/>
                <a:ea typeface="段宁毛笔行书" panose="03000509000000000000" pitchFamily="65" charset="-122"/>
              </a:rPr>
              <a:t>中国风山水间通用模板</a:t>
            </a:r>
          </a:p>
        </p:txBody>
      </p:sp>
      <p:sp>
        <p:nvSpPr>
          <p:cNvPr id="7" name="矩形 23">
            <a:extLst>
              <a:ext uri="{FF2B5EF4-FFF2-40B4-BE49-F238E27FC236}">
                <a16:creationId xmlns:a16="http://schemas.microsoft.com/office/drawing/2014/main" id="{93CBE122-A9A8-4B81-A96B-CBDF5D70C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2479" y="5284751"/>
            <a:ext cx="5764904" cy="83253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THIS IS A ART TEMPLATE , THANK YOU WATCHING THIS ONE. THIS IS A ART TEMPLATE , THANK YOU WATCHING THIS ONE.</a:t>
            </a:r>
          </a:p>
          <a:p>
            <a:pPr algn="r">
              <a:lnSpc>
                <a:spcPct val="150000"/>
              </a:lnSpc>
            </a:pPr>
            <a:endParaRPr lang="en-US" altLang="zh-CN" sz="11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9880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5F52ED07-0488-4CF2-87FF-E5AC8B281DE7}"/>
              </a:ext>
            </a:extLst>
          </p:cNvPr>
          <p:cNvSpPr/>
          <p:nvPr/>
        </p:nvSpPr>
        <p:spPr>
          <a:xfrm>
            <a:off x="1875811" y="4359759"/>
            <a:ext cx="596347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4E2C954-3855-4397-B1DB-76A63220C8FC}"/>
              </a:ext>
            </a:extLst>
          </p:cNvPr>
          <p:cNvSpPr/>
          <p:nvPr/>
        </p:nvSpPr>
        <p:spPr>
          <a:xfrm>
            <a:off x="4485661" y="4359759"/>
            <a:ext cx="596347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D96D957-57CD-428C-A0C2-8C2A60B84DAF}"/>
              </a:ext>
            </a:extLst>
          </p:cNvPr>
          <p:cNvSpPr/>
          <p:nvPr/>
        </p:nvSpPr>
        <p:spPr>
          <a:xfrm>
            <a:off x="7230308" y="4359759"/>
            <a:ext cx="596347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95B45F3-EDA5-4FCB-BBF0-B5B4F0796291}"/>
              </a:ext>
            </a:extLst>
          </p:cNvPr>
          <p:cNvSpPr/>
          <p:nvPr/>
        </p:nvSpPr>
        <p:spPr>
          <a:xfrm>
            <a:off x="9974955" y="4359759"/>
            <a:ext cx="596347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04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4669ECD2-584F-4EA8-8713-E22F0396A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209" y="2491964"/>
            <a:ext cx="23383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1AF93C53-D6E4-4BBA-AE6C-5840BE716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8458" y="3201781"/>
            <a:ext cx="2112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7D567592-D407-4A6B-AFC5-BFA12CBF6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3823" y="2491964"/>
            <a:ext cx="2336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440937F4-BB3D-46AE-B26A-6BEEE6F55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6989" y="3201781"/>
            <a:ext cx="21129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4F4502A6-F3FD-47A8-BA3D-006C6E045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0891" y="2491964"/>
            <a:ext cx="2336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AC7D63A7-0A5E-458A-BEE7-AE13B5F38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0805" y="3201781"/>
            <a:ext cx="2112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E61063-713D-4075-8582-19E267761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9035" y="2491964"/>
            <a:ext cx="23383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B57090D2-06BE-48FF-B59B-0AC716928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7040" y="3201781"/>
            <a:ext cx="2112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42EABEBE-9BBD-443C-BCD7-526FAFEC95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4556" y="4309506"/>
            <a:ext cx="873748" cy="87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A48B1A7-D942-45A3-9DAE-E6B1CEC5110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960" y="4359759"/>
            <a:ext cx="873748" cy="87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925124AF-FD33-42C2-95D9-DF5C15044E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0412" y="4341049"/>
            <a:ext cx="873748" cy="87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4043D0E-9D35-4075-A2F0-B5B7849B2C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6647" y="4359759"/>
            <a:ext cx="873748" cy="87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290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026FC3CF-100A-4461-85B7-6FE340E51B1D}"/>
              </a:ext>
            </a:extLst>
          </p:cNvPr>
          <p:cNvCxnSpPr/>
          <p:nvPr/>
        </p:nvCxnSpPr>
        <p:spPr>
          <a:xfrm>
            <a:off x="2124222" y="3390314"/>
            <a:ext cx="85672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23">
            <a:extLst>
              <a:ext uri="{FF2B5EF4-FFF2-40B4-BE49-F238E27FC236}">
                <a16:creationId xmlns:a16="http://schemas.microsoft.com/office/drawing/2014/main" id="{30BDE8AE-DE9B-4E7F-921B-69DD7A0AF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222" y="2072362"/>
            <a:ext cx="7437139" cy="101136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F3397D6-673D-461E-8B07-B940E56266B7}"/>
              </a:ext>
            </a:extLst>
          </p:cNvPr>
          <p:cNvSpPr/>
          <p:nvPr/>
        </p:nvSpPr>
        <p:spPr>
          <a:xfrm>
            <a:off x="2124222" y="1572401"/>
            <a:ext cx="2971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段宁毛笔行书" panose="03000509000000000000" pitchFamily="65" charset="-122"/>
                <a:ea typeface="段宁毛笔行书" panose="03000509000000000000" pitchFamily="65" charset="-122"/>
                <a:sym typeface="微软雅黑" panose="020B0503020204020204" pitchFamily="34" charset="-122"/>
              </a:rPr>
              <a:t>点击此处添加标题</a:t>
            </a:r>
            <a:endParaRPr lang="zh-CN" altLang="en-US" sz="2400" dirty="0">
              <a:latin typeface="段宁毛笔行书" panose="03000509000000000000" pitchFamily="65" charset="-122"/>
              <a:ea typeface="段宁毛笔行书" panose="03000509000000000000" pitchFamily="65" charset="-122"/>
            </a:endParaRPr>
          </a:p>
        </p:txBody>
      </p:sp>
      <p:sp>
        <p:nvSpPr>
          <p:cNvPr id="7" name="矩形 23">
            <a:extLst>
              <a:ext uri="{FF2B5EF4-FFF2-40B4-BE49-F238E27FC236}">
                <a16:creationId xmlns:a16="http://schemas.microsoft.com/office/drawing/2014/main" id="{488AF3D6-DC91-4988-9C3F-8D28AF31D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68" y="4324924"/>
            <a:ext cx="7437139" cy="101136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72D65EC-946C-470A-B978-7A712ED99328}"/>
              </a:ext>
            </a:extLst>
          </p:cNvPr>
          <p:cNvSpPr/>
          <p:nvPr/>
        </p:nvSpPr>
        <p:spPr>
          <a:xfrm>
            <a:off x="7498081" y="3626787"/>
            <a:ext cx="2971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 dirty="0">
                <a:latin typeface="段宁毛笔行书" panose="03000509000000000000" pitchFamily="65" charset="-122"/>
                <a:ea typeface="段宁毛笔行书" panose="03000509000000000000" pitchFamily="65" charset="-122"/>
                <a:sym typeface="微软雅黑" panose="020B0503020204020204" pitchFamily="34" charset="-122"/>
              </a:rPr>
              <a:t>点击此处添加标题</a:t>
            </a:r>
            <a:endParaRPr lang="zh-CN" altLang="en-US" sz="2400" dirty="0">
              <a:latin typeface="段宁毛笔行书" panose="03000509000000000000" pitchFamily="65" charset="-122"/>
              <a:ea typeface="段宁毛笔行书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804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78BFD111-FCA8-4729-B294-A52DD7471B4E}"/>
              </a:ext>
            </a:extLst>
          </p:cNvPr>
          <p:cNvGrpSpPr/>
          <p:nvPr/>
        </p:nvGrpSpPr>
        <p:grpSpPr>
          <a:xfrm>
            <a:off x="2253509" y="1710014"/>
            <a:ext cx="2025174" cy="1918027"/>
            <a:chOff x="1269157" y="1347614"/>
            <a:chExt cx="2383532" cy="2257425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70EB6B3C-6A7C-4282-8F77-C331907E0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105025" cy="2257425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136C302D-AF46-40A1-AE82-524DF4532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157" y="1561605"/>
              <a:ext cx="1057275" cy="1028700"/>
            </a:xfrm>
            <a:prstGeom prst="rect">
              <a:avLst/>
            </a:prstGeom>
          </p:spPr>
        </p:pic>
        <p:sp>
          <p:nvSpPr>
            <p:cNvPr id="7" name="TextBox 27">
              <a:extLst>
                <a:ext uri="{FF2B5EF4-FFF2-40B4-BE49-F238E27FC236}">
                  <a16:creationId xmlns:a16="http://schemas.microsoft.com/office/drawing/2014/main" id="{E2FC82BE-0CF0-414F-8EF2-8F3C51A87884}"/>
                </a:ext>
              </a:extLst>
            </p:cNvPr>
            <p:cNvSpPr txBox="1"/>
            <p:nvPr/>
          </p:nvSpPr>
          <p:spPr>
            <a:xfrm>
              <a:off x="1509762" y="1814345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3CE2359F-BAEA-4729-9D2A-266BA299B45A}"/>
              </a:ext>
            </a:extLst>
          </p:cNvPr>
          <p:cNvGrpSpPr/>
          <p:nvPr/>
        </p:nvGrpSpPr>
        <p:grpSpPr>
          <a:xfrm>
            <a:off x="5246656" y="1703088"/>
            <a:ext cx="2025174" cy="1918027"/>
            <a:chOff x="3779523" y="1339462"/>
            <a:chExt cx="2383532" cy="2257425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89DA44B4-7E31-4709-B512-86B68A9AA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8030" y="1339462"/>
              <a:ext cx="2105025" cy="225742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AFDCCD60-3CC9-4690-98A9-4DAEF66EA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523" y="1553453"/>
              <a:ext cx="1057275" cy="1028700"/>
            </a:xfrm>
            <a:prstGeom prst="rect">
              <a:avLst/>
            </a:prstGeom>
          </p:spPr>
        </p:pic>
        <p:sp>
          <p:nvSpPr>
            <p:cNvPr id="11" name="TextBox 31">
              <a:extLst>
                <a:ext uri="{FF2B5EF4-FFF2-40B4-BE49-F238E27FC236}">
                  <a16:creationId xmlns:a16="http://schemas.microsoft.com/office/drawing/2014/main" id="{7B0103D9-77F7-474F-9B97-87C02A7FBFA0}"/>
                </a:ext>
              </a:extLst>
            </p:cNvPr>
            <p:cNvSpPr txBox="1"/>
            <p:nvPr/>
          </p:nvSpPr>
          <p:spPr>
            <a:xfrm>
              <a:off x="4020128" y="1806193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EA9A664D-FBC2-4A33-A694-3879C788CB0F}"/>
              </a:ext>
            </a:extLst>
          </p:cNvPr>
          <p:cNvGrpSpPr/>
          <p:nvPr/>
        </p:nvGrpSpPr>
        <p:grpSpPr>
          <a:xfrm>
            <a:off x="8402114" y="1703087"/>
            <a:ext cx="2025174" cy="1918027"/>
            <a:chOff x="6184234" y="1339461"/>
            <a:chExt cx="2383532" cy="2257425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FFBBB4AB-B24F-4FEF-AAA5-C147D610D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2741" y="1339461"/>
              <a:ext cx="2105025" cy="2257425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C25C7E1F-A30D-4C53-A005-9020348F6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234" y="1553452"/>
              <a:ext cx="1057275" cy="1028700"/>
            </a:xfrm>
            <a:prstGeom prst="rect">
              <a:avLst/>
            </a:prstGeom>
          </p:spPr>
        </p:pic>
        <p:sp>
          <p:nvSpPr>
            <p:cNvPr id="15" name="TextBox 35">
              <a:extLst>
                <a:ext uri="{FF2B5EF4-FFF2-40B4-BE49-F238E27FC236}">
                  <a16:creationId xmlns:a16="http://schemas.microsoft.com/office/drawing/2014/main" id="{CAFF0695-F099-4D5A-8971-DAEF9E28842F}"/>
                </a:ext>
              </a:extLst>
            </p:cNvPr>
            <p:cNvSpPr txBox="1"/>
            <p:nvPr/>
          </p:nvSpPr>
          <p:spPr>
            <a:xfrm>
              <a:off x="6424839" y="1806192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endParaRPr>
            </a:p>
          </p:txBody>
        </p:sp>
      </p:grpSp>
      <p:sp>
        <p:nvSpPr>
          <p:cNvPr id="16" name="TextBox 36">
            <a:extLst>
              <a:ext uri="{FF2B5EF4-FFF2-40B4-BE49-F238E27FC236}">
                <a16:creationId xmlns:a16="http://schemas.microsoft.com/office/drawing/2014/main" id="{D9D75A3E-2451-4DE0-99F5-8BACE10BDAE2}"/>
              </a:ext>
            </a:extLst>
          </p:cNvPr>
          <p:cNvSpPr txBox="1"/>
          <p:nvPr/>
        </p:nvSpPr>
        <p:spPr>
          <a:xfrm>
            <a:off x="2935441" y="2251016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添加标题</a:t>
            </a:r>
          </a:p>
        </p:txBody>
      </p:sp>
      <p:sp>
        <p:nvSpPr>
          <p:cNvPr id="17" name="TextBox 37">
            <a:extLst>
              <a:ext uri="{FF2B5EF4-FFF2-40B4-BE49-F238E27FC236}">
                <a16:creationId xmlns:a16="http://schemas.microsoft.com/office/drawing/2014/main" id="{7FDC490E-4580-4BC8-8B15-F5DC7D09C754}"/>
              </a:ext>
            </a:extLst>
          </p:cNvPr>
          <p:cNvSpPr txBox="1"/>
          <p:nvPr/>
        </p:nvSpPr>
        <p:spPr>
          <a:xfrm>
            <a:off x="5928588" y="2251016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添加标题</a:t>
            </a:r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BDEDDD25-C8F6-4B3D-BFB8-770C34B2FB2E}"/>
              </a:ext>
            </a:extLst>
          </p:cNvPr>
          <p:cNvSpPr txBox="1"/>
          <p:nvPr/>
        </p:nvSpPr>
        <p:spPr>
          <a:xfrm>
            <a:off x="9107703" y="2251015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添加标题</a:t>
            </a:r>
          </a:p>
        </p:txBody>
      </p:sp>
      <p:sp>
        <p:nvSpPr>
          <p:cNvPr id="19" name="TextBox 39">
            <a:extLst>
              <a:ext uri="{FF2B5EF4-FFF2-40B4-BE49-F238E27FC236}">
                <a16:creationId xmlns:a16="http://schemas.microsoft.com/office/drawing/2014/main" id="{68B6470B-B304-459B-8A20-B67427034D98}"/>
              </a:ext>
            </a:extLst>
          </p:cNvPr>
          <p:cNvSpPr txBox="1"/>
          <p:nvPr/>
        </p:nvSpPr>
        <p:spPr>
          <a:xfrm>
            <a:off x="1823115" y="3910309"/>
            <a:ext cx="2875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段宁毛笔行书" panose="03000509000000000000" pitchFamily="65" charset="-122"/>
                <a:ea typeface="段宁毛笔行书" panose="03000509000000000000" pitchFamily="65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段宁毛笔行书" panose="03000509000000000000" pitchFamily="65" charset="-122"/>
              <a:ea typeface="段宁毛笔行书" panose="03000509000000000000" pitchFamily="65" charset="-122"/>
            </a:endParaRPr>
          </a:p>
        </p:txBody>
      </p:sp>
      <p:sp>
        <p:nvSpPr>
          <p:cNvPr id="20" name="TextBox 40">
            <a:extLst>
              <a:ext uri="{FF2B5EF4-FFF2-40B4-BE49-F238E27FC236}">
                <a16:creationId xmlns:a16="http://schemas.microsoft.com/office/drawing/2014/main" id="{429D0E5F-4436-4F0C-BEC0-CEA9C8E22713}"/>
              </a:ext>
            </a:extLst>
          </p:cNvPr>
          <p:cNvSpPr txBox="1"/>
          <p:nvPr/>
        </p:nvSpPr>
        <p:spPr>
          <a:xfrm>
            <a:off x="4980319" y="3910309"/>
            <a:ext cx="2875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段宁毛笔行书" panose="03000509000000000000" pitchFamily="65" charset="-122"/>
                <a:ea typeface="段宁毛笔行书" panose="03000509000000000000" pitchFamily="65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段宁毛笔行书" panose="03000509000000000000" pitchFamily="65" charset="-122"/>
              <a:ea typeface="段宁毛笔行书" panose="03000509000000000000" pitchFamily="65" charset="-122"/>
            </a:endParaRPr>
          </a:p>
        </p:txBody>
      </p:sp>
      <p:sp>
        <p:nvSpPr>
          <p:cNvPr id="21" name="TextBox 41">
            <a:extLst>
              <a:ext uri="{FF2B5EF4-FFF2-40B4-BE49-F238E27FC236}">
                <a16:creationId xmlns:a16="http://schemas.microsoft.com/office/drawing/2014/main" id="{D479FFBE-A9C5-4EBB-A007-A63D5F81DA69}"/>
              </a:ext>
            </a:extLst>
          </p:cNvPr>
          <p:cNvSpPr txBox="1"/>
          <p:nvPr/>
        </p:nvSpPr>
        <p:spPr>
          <a:xfrm>
            <a:off x="8195542" y="3908200"/>
            <a:ext cx="2875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段宁毛笔行书" panose="03000509000000000000" pitchFamily="65" charset="-122"/>
                <a:ea typeface="段宁毛笔行书" panose="03000509000000000000" pitchFamily="65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段宁毛笔行书" panose="03000509000000000000" pitchFamily="65" charset="-122"/>
              <a:ea typeface="段宁毛笔行书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0166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2" b="4829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504E3EC-5BCF-4141-ADDA-2EEFEBC660D1}"/>
              </a:ext>
            </a:extLst>
          </p:cNvPr>
          <p:cNvSpPr txBox="1"/>
          <p:nvPr/>
        </p:nvSpPr>
        <p:spPr>
          <a:xfrm>
            <a:off x="6778531" y="1884609"/>
            <a:ext cx="1015663" cy="47069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第</a:t>
            </a:r>
            <a:r>
              <a:rPr lang="zh-CN" altLang="en-US" sz="5400" b="1" dirty="0">
                <a:solidFill>
                  <a:srgbClr val="C00000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③ </a:t>
            </a:r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部分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72909B09-57C2-4E31-91C4-F0F0310C36BA}"/>
              </a:ext>
            </a:extLst>
          </p:cNvPr>
          <p:cNvSpPr txBox="1"/>
          <p:nvPr/>
        </p:nvSpPr>
        <p:spPr>
          <a:xfrm>
            <a:off x="5740877" y="3219004"/>
            <a:ext cx="1154162" cy="2787902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单击此处添加文字内容单击此处添加文字内容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3978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017F514-B969-4745-9BEA-EDE7819DE7F8}"/>
              </a:ext>
            </a:extLst>
          </p:cNvPr>
          <p:cNvCxnSpPr/>
          <p:nvPr/>
        </p:nvCxnSpPr>
        <p:spPr>
          <a:xfrm>
            <a:off x="5036233" y="1969477"/>
            <a:ext cx="0" cy="3727939"/>
          </a:xfrm>
          <a:prstGeom prst="line">
            <a:avLst/>
          </a:prstGeom>
          <a:ln w="12700">
            <a:solidFill>
              <a:srgbClr val="614D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95490B43-B8E8-4F6F-A50C-FBC0AAF54F90}"/>
              </a:ext>
            </a:extLst>
          </p:cNvPr>
          <p:cNvSpPr txBox="1"/>
          <p:nvPr/>
        </p:nvSpPr>
        <p:spPr>
          <a:xfrm>
            <a:off x="1187298" y="2777399"/>
            <a:ext cx="3678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点击此处添加标题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999585C-DB16-4995-9D4A-3F92AED26C29}"/>
              </a:ext>
            </a:extLst>
          </p:cNvPr>
          <p:cNvSpPr/>
          <p:nvPr/>
        </p:nvSpPr>
        <p:spPr>
          <a:xfrm>
            <a:off x="5397722" y="956238"/>
            <a:ext cx="5191902" cy="2405936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F6AAB2F-D58B-473D-865B-29D7660CB943}"/>
              </a:ext>
            </a:extLst>
          </p:cNvPr>
          <p:cNvSpPr/>
          <p:nvPr/>
        </p:nvSpPr>
        <p:spPr>
          <a:xfrm>
            <a:off x="5572169" y="1096200"/>
            <a:ext cx="4846683" cy="2051442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6">
            <a:extLst>
              <a:ext uri="{FF2B5EF4-FFF2-40B4-BE49-F238E27FC236}">
                <a16:creationId xmlns:a16="http://schemas.microsoft.com/office/drawing/2014/main" id="{05065DEF-F7B5-4FE0-9B30-CFE9AC8CA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4072" y="1503543"/>
            <a:ext cx="399333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D2DCB8D-BEB1-4FB5-97A9-B1B91002B247}"/>
              </a:ext>
            </a:extLst>
          </p:cNvPr>
          <p:cNvSpPr/>
          <p:nvPr/>
        </p:nvSpPr>
        <p:spPr>
          <a:xfrm>
            <a:off x="5397722" y="3439933"/>
            <a:ext cx="5191902" cy="2405936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FD778CE-C05E-4814-B955-9BECA59A94CB}"/>
              </a:ext>
            </a:extLst>
          </p:cNvPr>
          <p:cNvSpPr/>
          <p:nvPr/>
        </p:nvSpPr>
        <p:spPr>
          <a:xfrm>
            <a:off x="5572169" y="3579895"/>
            <a:ext cx="4846683" cy="2051442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26">
            <a:extLst>
              <a:ext uri="{FF2B5EF4-FFF2-40B4-BE49-F238E27FC236}">
                <a16:creationId xmlns:a16="http://schemas.microsoft.com/office/drawing/2014/main" id="{2D4C44B5-C264-46B3-9E51-18DE4A173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4072" y="3987238"/>
            <a:ext cx="399333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点击输入本栏的具体文字，简明扼要的说明分项内容，此为概念图解，请根据您的具体内容酌情修改。点击输入本栏的具体文字，简明扼要的说明分项内容。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502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9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9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/>
      <p:bldP spid="9" grpId="0" animBg="1"/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63F92BB0-944C-488B-B40B-BED0D66C9C3E}"/>
              </a:ext>
            </a:extLst>
          </p:cNvPr>
          <p:cNvGrpSpPr/>
          <p:nvPr/>
        </p:nvGrpSpPr>
        <p:grpSpPr>
          <a:xfrm>
            <a:off x="8973" y="1139415"/>
            <a:ext cx="12183027" cy="4851823"/>
            <a:chOff x="0" y="1050925"/>
            <a:chExt cx="9324975" cy="3713620"/>
          </a:xfrm>
        </p:grpSpPr>
        <p:pic>
          <p:nvPicPr>
            <p:cNvPr id="4" name="图片 13">
              <a:extLst>
                <a:ext uri="{FF2B5EF4-FFF2-40B4-BE49-F238E27FC236}">
                  <a16:creationId xmlns:a16="http://schemas.microsoft.com/office/drawing/2014/main" id="{46235655-842E-408C-8127-FD9CCDA65D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62213"/>
              <a:ext cx="9324975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45">
              <a:extLst>
                <a:ext uri="{FF2B5EF4-FFF2-40B4-BE49-F238E27FC236}">
                  <a16:creationId xmlns:a16="http://schemas.microsoft.com/office/drawing/2014/main" id="{0FA646E7-C49E-4BDD-B296-78A5E4AEC2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825" y="1050925"/>
              <a:ext cx="1393825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7" name="文本框 47">
              <a:extLst>
                <a:ext uri="{FF2B5EF4-FFF2-40B4-BE49-F238E27FC236}">
                  <a16:creationId xmlns:a16="http://schemas.microsoft.com/office/drawing/2014/main" id="{22881046-3380-43A5-98E2-46DA9F18D4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088" y="3614738"/>
              <a:ext cx="2630487" cy="848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文本框 48">
              <a:extLst>
                <a:ext uri="{FF2B5EF4-FFF2-40B4-BE49-F238E27FC236}">
                  <a16:creationId xmlns:a16="http://schemas.microsoft.com/office/drawing/2014/main" id="{4E0B115B-9684-4422-A4C4-8EF201CC9A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9438" y="3633788"/>
              <a:ext cx="2630487" cy="1130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. </a:t>
              </a: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</a:pP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文本框 49">
              <a:extLst>
                <a:ext uri="{FF2B5EF4-FFF2-40B4-BE49-F238E27FC236}">
                  <a16:creationId xmlns:a16="http://schemas.microsoft.com/office/drawing/2014/main" id="{FF6ACBBE-3DD0-4A64-86AD-3EA73E42DC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7750" y="1401763"/>
              <a:ext cx="2901950" cy="63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矩形 18">
              <a:extLst>
                <a:ext uri="{FF2B5EF4-FFF2-40B4-BE49-F238E27FC236}">
                  <a16:creationId xmlns:a16="http://schemas.microsoft.com/office/drawing/2014/main" id="{F2645D76-1A8C-4DE1-B3B9-94AED2C12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325" y="3233738"/>
              <a:ext cx="931500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11" name="矩形 19">
              <a:extLst>
                <a:ext uri="{FF2B5EF4-FFF2-40B4-BE49-F238E27FC236}">
                  <a16:creationId xmlns:a16="http://schemas.microsoft.com/office/drawing/2014/main" id="{1FF39B80-938F-4013-AFFB-40D059388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3321" y="3292742"/>
              <a:ext cx="931500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pic>
          <p:nvPicPr>
            <p:cNvPr id="12" name="图片 20">
              <a:extLst>
                <a:ext uri="{FF2B5EF4-FFF2-40B4-BE49-F238E27FC236}">
                  <a16:creationId xmlns:a16="http://schemas.microsoft.com/office/drawing/2014/main" id="{B4848D5B-DDF0-42AD-9FEF-C30F68876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913" y="2211388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21">
              <a:extLst>
                <a:ext uri="{FF2B5EF4-FFF2-40B4-BE49-F238E27FC236}">
                  <a16:creationId xmlns:a16="http://schemas.microsoft.com/office/drawing/2014/main" id="{1E4CFC46-EE08-42F2-A933-A6FFD1898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5963" y="2211388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22">
              <a:extLst>
                <a:ext uri="{FF2B5EF4-FFF2-40B4-BE49-F238E27FC236}">
                  <a16:creationId xmlns:a16="http://schemas.microsoft.com/office/drawing/2014/main" id="{542E4E7E-F140-4FA7-97EB-3B8F61AE26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263" y="2247900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23">
              <a:extLst>
                <a:ext uri="{FF2B5EF4-FFF2-40B4-BE49-F238E27FC236}">
                  <a16:creationId xmlns:a16="http://schemas.microsoft.com/office/drawing/2014/main" id="{A7E9D7E7-4309-4BE6-A4D9-10D44B6B93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0356" y="2409342"/>
              <a:ext cx="615950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壹</a:t>
              </a:r>
            </a:p>
          </p:txBody>
        </p:sp>
        <p:sp>
          <p:nvSpPr>
            <p:cNvPr id="16" name="文本框 24">
              <a:extLst>
                <a:ext uri="{FF2B5EF4-FFF2-40B4-BE49-F238E27FC236}">
                  <a16:creationId xmlns:a16="http://schemas.microsoft.com/office/drawing/2014/main" id="{8A9C0EBA-0D93-4C49-9351-FDC062A08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1388" y="2372227"/>
              <a:ext cx="617537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贰</a:t>
              </a:r>
            </a:p>
          </p:txBody>
        </p:sp>
        <p:sp>
          <p:nvSpPr>
            <p:cNvPr id="17" name="文本框 25">
              <a:extLst>
                <a:ext uri="{FF2B5EF4-FFF2-40B4-BE49-F238E27FC236}">
                  <a16:creationId xmlns:a16="http://schemas.microsoft.com/office/drawing/2014/main" id="{ED5D7F70-0655-4E6A-B5BD-9BB5988CA1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4080" y="2409342"/>
              <a:ext cx="617537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叁</a:t>
              </a:r>
            </a:p>
          </p:txBody>
        </p:sp>
        <p:pic>
          <p:nvPicPr>
            <p:cNvPr id="18" name="图片 26">
              <a:extLst>
                <a:ext uri="{FF2B5EF4-FFF2-40B4-BE49-F238E27FC236}">
                  <a16:creationId xmlns:a16="http://schemas.microsoft.com/office/drawing/2014/main" id="{468B356D-5656-46EF-9940-EE917C75B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9288" y="2284413"/>
              <a:ext cx="1028700" cy="969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文本框 27">
              <a:extLst>
                <a:ext uri="{FF2B5EF4-FFF2-40B4-BE49-F238E27FC236}">
                  <a16:creationId xmlns:a16="http://schemas.microsoft.com/office/drawing/2014/main" id="{CAB4417F-ADD4-4FF1-930C-E6E5BBCB1C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5662" y="2409342"/>
              <a:ext cx="615950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肆</a:t>
              </a:r>
            </a:p>
          </p:txBody>
        </p:sp>
        <p:sp>
          <p:nvSpPr>
            <p:cNvPr id="20" name="文本框 45">
              <a:extLst>
                <a:ext uri="{FF2B5EF4-FFF2-40B4-BE49-F238E27FC236}">
                  <a16:creationId xmlns:a16="http://schemas.microsoft.com/office/drawing/2014/main" id="{49406FF9-E70D-4BEE-AC8C-C76C3CDB96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8300" y="1058863"/>
              <a:ext cx="1392238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>
                <a:defRPr sz="2400" b="1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21" name="文本框 49">
              <a:extLst>
                <a:ext uri="{FF2B5EF4-FFF2-40B4-BE49-F238E27FC236}">
                  <a16:creationId xmlns:a16="http://schemas.microsoft.com/office/drawing/2014/main" id="{A0E51E6C-FD3B-449B-BED2-7FFA773799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1225" y="1411288"/>
              <a:ext cx="2901950" cy="63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/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795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2275116A-F57A-4C91-84AA-BFA3997DED01}"/>
              </a:ext>
            </a:extLst>
          </p:cNvPr>
          <p:cNvGrpSpPr/>
          <p:nvPr/>
        </p:nvGrpSpPr>
        <p:grpSpPr>
          <a:xfrm>
            <a:off x="9580628" y="1783220"/>
            <a:ext cx="1458251" cy="1382520"/>
            <a:chOff x="5028984" y="3083345"/>
            <a:chExt cx="1458251" cy="138252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9B9A08FF-BBFE-4770-B13F-33F6E0FBF8BD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A172F9E6-C5DA-4A6D-8888-857E98D903FC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305B5B1A-EF02-4A38-8786-D2352B377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782" y="1888809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3F2F6B74-F448-4C36-BD52-B193347A4403}"/>
              </a:ext>
            </a:extLst>
          </p:cNvPr>
          <p:cNvGrpSpPr/>
          <p:nvPr/>
        </p:nvGrpSpPr>
        <p:grpSpPr>
          <a:xfrm>
            <a:off x="9604812" y="3744866"/>
            <a:ext cx="1458251" cy="1382520"/>
            <a:chOff x="5028984" y="3083345"/>
            <a:chExt cx="1458251" cy="138252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53E2F53C-C0F0-4067-8838-1416871BA03D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7382C77F-257C-4152-BED8-FD48754B9200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id="{D48B5DFC-259C-4FD7-A112-72CAF4E0D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966" y="3850455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3227A54-B305-4479-8525-675478E6F400}"/>
              </a:ext>
            </a:extLst>
          </p:cNvPr>
          <p:cNvGrpSpPr/>
          <p:nvPr/>
        </p:nvGrpSpPr>
        <p:grpSpPr>
          <a:xfrm>
            <a:off x="4244102" y="1797748"/>
            <a:ext cx="1458251" cy="1382520"/>
            <a:chOff x="5028984" y="3083345"/>
            <a:chExt cx="1458251" cy="138252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44486FC5-D79F-4B8E-9757-369CF4A45C3F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0AF2D5C-0231-46A7-86C6-A1356813512D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2B08C414-22DD-485B-985D-BB562B880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256" y="1903337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7C0EB213-F94C-43E9-90DB-54B53FAB80EF}"/>
              </a:ext>
            </a:extLst>
          </p:cNvPr>
          <p:cNvGrpSpPr/>
          <p:nvPr/>
        </p:nvGrpSpPr>
        <p:grpSpPr>
          <a:xfrm>
            <a:off x="4268286" y="3759394"/>
            <a:ext cx="1458251" cy="1382520"/>
            <a:chOff x="5028984" y="3083345"/>
            <a:chExt cx="1458251" cy="1382520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75953B41-9447-4CE1-88E0-830907720596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FC1294BF-783A-47BD-A693-7DB88738F023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686F989E-F66D-41DD-9CDB-E1E4D797A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440" y="3864983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13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5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2" b="4829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504E3EC-5BCF-4141-ADDA-2EEFEBC660D1}"/>
              </a:ext>
            </a:extLst>
          </p:cNvPr>
          <p:cNvSpPr txBox="1"/>
          <p:nvPr/>
        </p:nvSpPr>
        <p:spPr>
          <a:xfrm>
            <a:off x="6778531" y="1884609"/>
            <a:ext cx="1015663" cy="47069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第</a:t>
            </a:r>
            <a:r>
              <a:rPr lang="zh-CN" altLang="en-US" sz="5400" b="1" dirty="0">
                <a:solidFill>
                  <a:srgbClr val="C00000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④ </a:t>
            </a:r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部分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72909B09-57C2-4E31-91C4-F0F0310C36BA}"/>
              </a:ext>
            </a:extLst>
          </p:cNvPr>
          <p:cNvSpPr txBox="1"/>
          <p:nvPr/>
        </p:nvSpPr>
        <p:spPr>
          <a:xfrm>
            <a:off x="5740877" y="3219004"/>
            <a:ext cx="1154162" cy="2787902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单击此处添加文字内容单击此处添加文字内容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316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34603303-5EAD-4471-A7FF-891F7BE70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40" y="2022758"/>
            <a:ext cx="4800600" cy="34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F5D23DD8-1CCE-409C-A2CD-5990D8713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9056" y="2972760"/>
            <a:ext cx="5565775" cy="198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点击输入本栏的具体文字，简明扼要的说明分项内容，点击输入本栏的具体文字，简明扼要的说明分项内容。点击输入本栏的具体文字，简明扼要的说明分项内容，点击输入本栏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6D509A0-0C62-425F-8E0D-F3A07F64A032}"/>
              </a:ext>
            </a:extLst>
          </p:cNvPr>
          <p:cNvGrpSpPr>
            <a:grpSpLocks/>
          </p:cNvGrpSpPr>
          <p:nvPr/>
        </p:nvGrpSpPr>
        <p:grpSpPr bwMode="auto">
          <a:xfrm>
            <a:off x="5660147" y="1572584"/>
            <a:ext cx="3929062" cy="1400176"/>
            <a:chOff x="0" y="0"/>
            <a:chExt cx="3929090" cy="1400182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6AFB8523-562C-4571-B81E-E5F37682D6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>
              <a:extLst>
                <a:ext uri="{FF2B5EF4-FFF2-40B4-BE49-F238E27FC236}">
                  <a16:creationId xmlns:a16="http://schemas.microsoft.com/office/drawing/2014/main" id="{AD35C21F-1C15-40D3-BC84-5E181C3E3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此处</a:t>
              </a: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D665705E-2168-468D-A0AF-04BE79F05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 PLEASE ADD YOUR  TITLE  HERE</a:t>
              </a:r>
              <a:endPara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82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0FAB7EC7-D95A-4C6D-A382-DFE5CA06EA91}"/>
              </a:ext>
            </a:extLst>
          </p:cNvPr>
          <p:cNvGrpSpPr/>
          <p:nvPr/>
        </p:nvGrpSpPr>
        <p:grpSpPr>
          <a:xfrm>
            <a:off x="1803028" y="1352550"/>
            <a:ext cx="8579037" cy="4443159"/>
            <a:chOff x="2393757" y="732307"/>
            <a:chExt cx="8579037" cy="4452734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AA9C5CB3-B58B-4DBD-A3BE-CAD22ACA5043}"/>
                </a:ext>
              </a:extLst>
            </p:cNvPr>
            <p:cNvSpPr/>
            <p:nvPr/>
          </p:nvSpPr>
          <p:spPr>
            <a:xfrm>
              <a:off x="10234130" y="732307"/>
              <a:ext cx="738664" cy="445273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5400000" sx="101000" sy="10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E38FDDDB-4426-4A0B-8AF1-D2587D510615}"/>
                </a:ext>
              </a:extLst>
            </p:cNvPr>
            <p:cNvSpPr txBox="1"/>
            <p:nvPr/>
          </p:nvSpPr>
          <p:spPr>
            <a:xfrm>
              <a:off x="10267550" y="802659"/>
              <a:ext cx="677108" cy="4284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单击此处可添加标题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28F4715A-1B6A-48A1-9C9B-F5808A1918F0}"/>
                </a:ext>
              </a:extLst>
            </p:cNvPr>
            <p:cNvSpPr txBox="1"/>
            <p:nvPr/>
          </p:nvSpPr>
          <p:spPr>
            <a:xfrm>
              <a:off x="7144373" y="1256001"/>
              <a:ext cx="1661993" cy="37459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A8A0FB03-BFEB-42B8-AECB-8DEEFB50123E}"/>
                </a:ext>
              </a:extLst>
            </p:cNvPr>
            <p:cNvSpPr txBox="1"/>
            <p:nvPr/>
          </p:nvSpPr>
          <p:spPr>
            <a:xfrm>
              <a:off x="4825529" y="1256001"/>
              <a:ext cx="1661993" cy="37459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9CE700F-92A9-4FBC-9D39-79D15C4D0F66}"/>
                </a:ext>
              </a:extLst>
            </p:cNvPr>
            <p:cNvSpPr txBox="1"/>
            <p:nvPr/>
          </p:nvSpPr>
          <p:spPr>
            <a:xfrm>
              <a:off x="2393757" y="1256001"/>
              <a:ext cx="1661993" cy="37459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873B2DBC-0EC1-4A70-BC90-FF183DA1E447}"/>
                </a:ext>
              </a:extLst>
            </p:cNvPr>
            <p:cNvCxnSpPr/>
            <p:nvPr/>
          </p:nvCxnSpPr>
          <p:spPr>
            <a:xfrm>
              <a:off x="4293996" y="1350930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3B6C01E8-32C2-4C93-91B1-BF2E41F9EAAB}"/>
                </a:ext>
              </a:extLst>
            </p:cNvPr>
            <p:cNvCxnSpPr/>
            <p:nvPr/>
          </p:nvCxnSpPr>
          <p:spPr>
            <a:xfrm>
              <a:off x="6686017" y="1350929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80A4C56C-3555-4277-9B7F-A89B171AB884}"/>
                </a:ext>
              </a:extLst>
            </p:cNvPr>
            <p:cNvSpPr txBox="1"/>
            <p:nvPr/>
          </p:nvSpPr>
          <p:spPr>
            <a:xfrm>
              <a:off x="8960685" y="1270099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标题一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E0003BE9-8343-4DC7-8E1D-E3C92B75E291}"/>
                </a:ext>
              </a:extLst>
            </p:cNvPr>
            <p:cNvCxnSpPr/>
            <p:nvPr/>
          </p:nvCxnSpPr>
          <p:spPr>
            <a:xfrm>
              <a:off x="8872626" y="1350928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194EE23A-5A95-4447-9487-095892E69685}"/>
                </a:ext>
              </a:extLst>
            </p:cNvPr>
            <p:cNvSpPr txBox="1"/>
            <p:nvPr/>
          </p:nvSpPr>
          <p:spPr>
            <a:xfrm>
              <a:off x="6759579" y="1285519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标题二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F6ACBB31-6C08-4936-8D47-740F39FBFD89}"/>
                </a:ext>
              </a:extLst>
            </p:cNvPr>
            <p:cNvSpPr txBox="1"/>
            <p:nvPr/>
          </p:nvSpPr>
          <p:spPr>
            <a:xfrm>
              <a:off x="4370156" y="1365026"/>
              <a:ext cx="553998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标题三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334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03E5919-46B3-4C27-8D99-C56A56B02D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556EF8F4-3B39-4EC3-91ED-D1F45FD15403}"/>
              </a:ext>
            </a:extLst>
          </p:cNvPr>
          <p:cNvSpPr txBox="1"/>
          <p:nvPr/>
        </p:nvSpPr>
        <p:spPr>
          <a:xfrm>
            <a:off x="1147988" y="839449"/>
            <a:ext cx="743874" cy="2295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A38D7EB6-76FF-45D7-91EF-147F5E51AA14}"/>
              </a:ext>
            </a:extLst>
          </p:cNvPr>
          <p:cNvGrpSpPr/>
          <p:nvPr/>
        </p:nvGrpSpPr>
        <p:grpSpPr>
          <a:xfrm>
            <a:off x="3340832" y="1801194"/>
            <a:ext cx="6931942" cy="4704537"/>
            <a:chOff x="2981068" y="1456420"/>
            <a:chExt cx="4939304" cy="3352183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4DF38EED-FE44-4732-B60D-856CBB31184A}"/>
                </a:ext>
              </a:extLst>
            </p:cNvPr>
            <p:cNvSpPr/>
            <p:nvPr/>
          </p:nvSpPr>
          <p:spPr>
            <a:xfrm>
              <a:off x="3013623" y="1488975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壹</a:t>
              </a: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A9ADD41B-FC14-4718-B57C-8C046F8F96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1068" y="1456420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noFill/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壹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9ADC5AA8-5C4B-435F-BC81-5B71319E3E31}"/>
                </a:ext>
              </a:extLst>
            </p:cNvPr>
            <p:cNvSpPr/>
            <p:nvPr/>
          </p:nvSpPr>
          <p:spPr>
            <a:xfrm>
              <a:off x="4444514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贰</a:t>
              </a: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3AF8D71F-A987-4ADA-8E0E-C285792F5B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11959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noFill/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壹</a:t>
              </a: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A5730FDB-9FCB-4938-80EC-C33C6139A476}"/>
                </a:ext>
              </a:extLst>
            </p:cNvPr>
            <p:cNvSpPr/>
            <p:nvPr/>
          </p:nvSpPr>
          <p:spPr>
            <a:xfrm>
              <a:off x="5879319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叁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C6BCFFC2-2072-4273-B18A-C510739047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6764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noFill/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壹</a:t>
              </a: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07B65F9B-7396-47DF-9681-380CBA3EB0A4}"/>
                </a:ext>
              </a:extLst>
            </p:cNvPr>
            <p:cNvSpPr/>
            <p:nvPr/>
          </p:nvSpPr>
          <p:spPr>
            <a:xfrm>
              <a:off x="7319479" y="1492786"/>
              <a:ext cx="568339" cy="5683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肆</a:t>
              </a: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B016EFE7-3D5A-4BB3-86C5-65F1CD080B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6924" y="1460231"/>
              <a:ext cx="633448" cy="633448"/>
            </a:xfrm>
            <a:prstGeom prst="ellipse">
              <a:avLst/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noFill/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壹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DE1F177D-E9F8-44BD-9482-F6F341CED3B0}"/>
                </a:ext>
              </a:extLst>
            </p:cNvPr>
            <p:cNvSpPr txBox="1"/>
            <p:nvPr/>
          </p:nvSpPr>
          <p:spPr>
            <a:xfrm>
              <a:off x="3085974" y="2324327"/>
              <a:ext cx="394747" cy="22682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188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单击此处输入标题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9BB5805-5F41-459A-AF79-E208752E336E}"/>
                </a:ext>
              </a:extLst>
            </p:cNvPr>
            <p:cNvSpPr txBox="1"/>
            <p:nvPr/>
          </p:nvSpPr>
          <p:spPr>
            <a:xfrm>
              <a:off x="4482709" y="2324327"/>
              <a:ext cx="394747" cy="24842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188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单击此处输入标题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B37312A7-148E-4512-BF84-B14AF7FD1515}"/>
                </a:ext>
              </a:extLst>
            </p:cNvPr>
            <p:cNvSpPr txBox="1"/>
            <p:nvPr/>
          </p:nvSpPr>
          <p:spPr>
            <a:xfrm>
              <a:off x="5955940" y="2324327"/>
              <a:ext cx="394747" cy="24842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188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单击此处输入标题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4527F06B-B884-4DAA-B541-09920471743E}"/>
                </a:ext>
              </a:extLst>
            </p:cNvPr>
            <p:cNvSpPr txBox="1"/>
            <p:nvPr/>
          </p:nvSpPr>
          <p:spPr>
            <a:xfrm>
              <a:off x="7397357" y="2324327"/>
              <a:ext cx="394747" cy="24842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spc="188" dirty="0">
                  <a:latin typeface=" 汉仪良品线简" panose="00020600040101010101" pitchFamily="18" charset="-122"/>
                  <a:ea typeface=" 汉仪良品线简" panose="00020600040101010101" pitchFamily="18" charset="-122"/>
                </a:rPr>
                <a:t>单击此处输入标题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043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6" b="5559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1C7DEA3-B561-4C4D-A8D2-6E551D3C03B4}"/>
              </a:ext>
            </a:extLst>
          </p:cNvPr>
          <p:cNvSpPr txBox="1"/>
          <p:nvPr/>
        </p:nvSpPr>
        <p:spPr>
          <a:xfrm>
            <a:off x="3501720" y="4361421"/>
            <a:ext cx="7495812" cy="92333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dirty="0">
                <a:latin typeface="段宁毛笔行书" panose="03000509000000000000" pitchFamily="65" charset="-122"/>
                <a:ea typeface="段宁毛笔行书" panose="03000509000000000000" pitchFamily="65" charset="-122"/>
              </a:rPr>
              <a:t>感谢您的观看</a:t>
            </a:r>
          </a:p>
        </p:txBody>
      </p:sp>
      <p:sp>
        <p:nvSpPr>
          <p:cNvPr id="7" name="矩形 23">
            <a:extLst>
              <a:ext uri="{FF2B5EF4-FFF2-40B4-BE49-F238E27FC236}">
                <a16:creationId xmlns:a16="http://schemas.microsoft.com/office/drawing/2014/main" id="{93CBE122-A9A8-4B81-A96B-CBDF5D70C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2479" y="5284751"/>
            <a:ext cx="5764904" cy="83253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THIS IS A ART TEMPLATE , THANK YOU WATCHING THIS ONE. THIS IS A ART TEMPLATE , THANK YOU WATCHING THIS ONE.</a:t>
            </a:r>
          </a:p>
          <a:p>
            <a:pPr algn="r">
              <a:lnSpc>
                <a:spcPct val="150000"/>
              </a:lnSpc>
            </a:pPr>
            <a:endParaRPr lang="en-US" altLang="zh-CN" sz="11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0058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2" b="4829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504E3EC-5BCF-4141-ADDA-2EEFEBC660D1}"/>
              </a:ext>
            </a:extLst>
          </p:cNvPr>
          <p:cNvSpPr txBox="1"/>
          <p:nvPr/>
        </p:nvSpPr>
        <p:spPr>
          <a:xfrm>
            <a:off x="6778531" y="1884609"/>
            <a:ext cx="1015663" cy="47069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第</a:t>
            </a:r>
            <a:r>
              <a:rPr lang="zh-CN" altLang="en-US" sz="5400" b="1" dirty="0">
                <a:solidFill>
                  <a:srgbClr val="C00000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① </a:t>
            </a:r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部分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72909B09-57C2-4E31-91C4-F0F0310C36BA}"/>
              </a:ext>
            </a:extLst>
          </p:cNvPr>
          <p:cNvSpPr txBox="1"/>
          <p:nvPr/>
        </p:nvSpPr>
        <p:spPr>
          <a:xfrm>
            <a:off x="5740877" y="3219004"/>
            <a:ext cx="1154162" cy="2787902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单击此处添加文字内容单击此处添加文字内容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038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30E0352E-86B2-4A89-9950-DAEF0A0E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40" y="2022758"/>
            <a:ext cx="4800600" cy="34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942F4F82-7EA0-4841-8801-D5C8F195C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9056" y="2972760"/>
            <a:ext cx="5565775" cy="198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点击输入本栏的具体文字，简明扼要的说明分项内容，点击输入本栏的具体文字，简明扼要的说明分项内容。点击输入本栏的具体文字，简明扼要的说明分项内容，点击输入本栏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9676756-22D6-46A5-AE36-C58ADA7FF2AD}"/>
              </a:ext>
            </a:extLst>
          </p:cNvPr>
          <p:cNvGrpSpPr>
            <a:grpSpLocks/>
          </p:cNvGrpSpPr>
          <p:nvPr/>
        </p:nvGrpSpPr>
        <p:grpSpPr bwMode="auto">
          <a:xfrm>
            <a:off x="5660147" y="1572584"/>
            <a:ext cx="3929062" cy="1400176"/>
            <a:chOff x="0" y="0"/>
            <a:chExt cx="3929090" cy="1400182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49813935-C7F0-478C-90A8-6C9527C283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>
              <a:extLst>
                <a:ext uri="{FF2B5EF4-FFF2-40B4-BE49-F238E27FC236}">
                  <a16:creationId xmlns:a16="http://schemas.microsoft.com/office/drawing/2014/main" id="{F10B5221-17AC-4EEB-9912-43480E40B8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此处</a:t>
              </a: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9DC704E9-BB28-40EC-AAD9-187EDBE55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 PLEASE ADD YOUR  TITLE  HERE</a:t>
              </a:r>
              <a:endPara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35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769EFFE2-64BB-42F7-AA45-46F75A608EE4}"/>
              </a:ext>
            </a:extLst>
          </p:cNvPr>
          <p:cNvGrpSpPr/>
          <p:nvPr/>
        </p:nvGrpSpPr>
        <p:grpSpPr>
          <a:xfrm>
            <a:off x="1955944" y="1620094"/>
            <a:ext cx="8721434" cy="3617811"/>
            <a:chOff x="2967208" y="2196639"/>
            <a:chExt cx="8721434" cy="3617811"/>
          </a:xfrm>
        </p:grpSpPr>
        <p:pic>
          <p:nvPicPr>
            <p:cNvPr id="4" name="图片 20">
              <a:extLst>
                <a:ext uri="{FF2B5EF4-FFF2-40B4-BE49-F238E27FC236}">
                  <a16:creationId xmlns:a16="http://schemas.microsoft.com/office/drawing/2014/main" id="{E91BFFA5-0551-41F7-ADEE-AC6476188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219663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23">
              <a:extLst>
                <a:ext uri="{FF2B5EF4-FFF2-40B4-BE49-F238E27FC236}">
                  <a16:creationId xmlns:a16="http://schemas.microsoft.com/office/drawing/2014/main" id="{4C6504E0-66A6-4DEA-A39D-7714814518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7596" y="2373362"/>
              <a:ext cx="80473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壹</a:t>
              </a:r>
            </a:p>
          </p:txBody>
        </p:sp>
        <p:pic>
          <p:nvPicPr>
            <p:cNvPr id="7" name="图片 21">
              <a:extLst>
                <a:ext uri="{FF2B5EF4-FFF2-40B4-BE49-F238E27FC236}">
                  <a16:creationId xmlns:a16="http://schemas.microsoft.com/office/drawing/2014/main" id="{72986027-89BD-4166-A5C7-7FA23C2FBD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3504984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24">
              <a:extLst>
                <a:ext uri="{FF2B5EF4-FFF2-40B4-BE49-F238E27FC236}">
                  <a16:creationId xmlns:a16="http://schemas.microsoft.com/office/drawing/2014/main" id="{90F7E4D8-3E24-47DB-9B55-A924475DFD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1592" y="3675421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贰</a:t>
              </a:r>
            </a:p>
          </p:txBody>
        </p:sp>
        <p:pic>
          <p:nvPicPr>
            <p:cNvPr id="9" name="图片 22">
              <a:extLst>
                <a:ext uri="{FF2B5EF4-FFF2-40B4-BE49-F238E27FC236}">
                  <a16:creationId xmlns:a16="http://schemas.microsoft.com/office/drawing/2014/main" id="{068AA4C0-7266-464F-B42E-98DD78024E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477430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文本框 25">
              <a:extLst>
                <a:ext uri="{FF2B5EF4-FFF2-40B4-BE49-F238E27FC236}">
                  <a16:creationId xmlns:a16="http://schemas.microsoft.com/office/drawing/2014/main" id="{ACE9F64D-6E72-4F43-B857-67F913090D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9293" y="4945533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叁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64D409FE-434A-46ED-B93D-64A6A66B4AA3}"/>
                </a:ext>
              </a:extLst>
            </p:cNvPr>
            <p:cNvSpPr/>
            <p:nvPr/>
          </p:nvSpPr>
          <p:spPr>
            <a:xfrm>
              <a:off x="4335393" y="2373362"/>
              <a:ext cx="73532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段宁毛笔行书" panose="03000509000000000000" pitchFamily="65" charset="-122"/>
                <a:ea typeface="段宁毛笔行书" panose="03000509000000000000" pitchFamily="65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494187F7-7E1D-491C-BB8A-25767C01B00E}"/>
                </a:ext>
              </a:extLst>
            </p:cNvPr>
            <p:cNvSpPr/>
            <p:nvPr/>
          </p:nvSpPr>
          <p:spPr>
            <a:xfrm>
              <a:off x="4335393" y="3673022"/>
              <a:ext cx="73532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段宁毛笔行书" panose="03000509000000000000" pitchFamily="65" charset="-122"/>
                <a:ea typeface="段宁毛笔行书" panose="03000509000000000000" pitchFamily="65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F98FA73A-89F4-4017-AE31-DDF81C933E44}"/>
                </a:ext>
              </a:extLst>
            </p:cNvPr>
            <p:cNvSpPr/>
            <p:nvPr/>
          </p:nvSpPr>
          <p:spPr>
            <a:xfrm>
              <a:off x="4335393" y="4942347"/>
              <a:ext cx="73532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段宁毛笔行书" panose="03000509000000000000" pitchFamily="65" charset="-122"/>
                  <a:ea typeface="段宁毛笔行书" panose="03000509000000000000" pitchFamily="65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段宁毛笔行书" panose="03000509000000000000" pitchFamily="65" charset="-122"/>
                <a:ea typeface="段宁毛笔行书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929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DC3BC875-0B7E-4BFA-AF9F-B3D8722A8C07}"/>
              </a:ext>
            </a:extLst>
          </p:cNvPr>
          <p:cNvSpPr/>
          <p:nvPr/>
        </p:nvSpPr>
        <p:spPr>
          <a:xfrm>
            <a:off x="576776" y="1299480"/>
            <a:ext cx="3514688" cy="4332567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8B50EBC-0C6F-4141-B376-B226D7657633}"/>
              </a:ext>
            </a:extLst>
          </p:cNvPr>
          <p:cNvSpPr/>
          <p:nvPr/>
        </p:nvSpPr>
        <p:spPr>
          <a:xfrm>
            <a:off x="796533" y="1445975"/>
            <a:ext cx="3052689" cy="4039576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5D2461C-BEDF-4DCA-87F0-E905AD67F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791" y="1749256"/>
            <a:ext cx="2400657" cy="343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B265B32-DA83-4B69-96D5-C946F08F7389}"/>
              </a:ext>
            </a:extLst>
          </p:cNvPr>
          <p:cNvSpPr/>
          <p:nvPr/>
        </p:nvSpPr>
        <p:spPr>
          <a:xfrm>
            <a:off x="4311221" y="1299480"/>
            <a:ext cx="3514688" cy="4332567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B738656-D086-4A17-B70A-436A39CA4D53}"/>
              </a:ext>
            </a:extLst>
          </p:cNvPr>
          <p:cNvSpPr/>
          <p:nvPr/>
        </p:nvSpPr>
        <p:spPr>
          <a:xfrm>
            <a:off x="4530978" y="1445975"/>
            <a:ext cx="3052689" cy="4039576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63BE401-9A5A-4129-89E7-7EBCABF8E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8236" y="1749256"/>
            <a:ext cx="2400657" cy="343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D8140B8-2483-44A1-AB8F-A5C3D967EA2F}"/>
              </a:ext>
            </a:extLst>
          </p:cNvPr>
          <p:cNvSpPr/>
          <p:nvPr/>
        </p:nvSpPr>
        <p:spPr>
          <a:xfrm>
            <a:off x="8045666" y="1299480"/>
            <a:ext cx="3514688" cy="4332567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5541AE4-9AB5-43AD-A22A-4F3676320DF4}"/>
              </a:ext>
            </a:extLst>
          </p:cNvPr>
          <p:cNvSpPr/>
          <p:nvPr/>
        </p:nvSpPr>
        <p:spPr>
          <a:xfrm>
            <a:off x="8265423" y="1445975"/>
            <a:ext cx="3052689" cy="4039576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355B36-987F-4A88-8CF3-9C2D3C308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2681" y="1749256"/>
            <a:ext cx="2400657" cy="343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770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75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75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75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3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8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3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3" name="组合 7">
            <a:extLst>
              <a:ext uri="{FF2B5EF4-FFF2-40B4-BE49-F238E27FC236}">
                <a16:creationId xmlns:a16="http://schemas.microsoft.com/office/drawing/2014/main" id="{F3CE0D88-94EE-4D3E-8F35-1CB07A1F7136}"/>
              </a:ext>
            </a:extLst>
          </p:cNvPr>
          <p:cNvGrpSpPr>
            <a:grpSpLocks/>
          </p:cNvGrpSpPr>
          <p:nvPr/>
        </p:nvGrpSpPr>
        <p:grpSpPr bwMode="auto">
          <a:xfrm>
            <a:off x="1128713" y="1941513"/>
            <a:ext cx="1987550" cy="2143125"/>
            <a:chOff x="0" y="0"/>
            <a:chExt cx="1987606" cy="2143181"/>
          </a:xfrm>
        </p:grpSpPr>
        <p:pic>
          <p:nvPicPr>
            <p:cNvPr id="4" name="图片 8">
              <a:extLst>
                <a:ext uri="{FF2B5EF4-FFF2-40B4-BE49-F238E27FC236}">
                  <a16:creationId xmlns:a16="http://schemas.microsoft.com/office/drawing/2014/main" id="{31567E5F-4156-4F9E-A0B1-7855290D4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9">
              <a:extLst>
                <a:ext uri="{FF2B5EF4-FFF2-40B4-BE49-F238E27FC236}">
                  <a16:creationId xmlns:a16="http://schemas.microsoft.com/office/drawing/2014/main" id="{3DAC92DE-35F4-434C-8E4C-05494834A6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448" y="656092"/>
              <a:ext cx="1296144" cy="707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标题</a:t>
              </a:r>
            </a:p>
          </p:txBody>
        </p:sp>
      </p:grpSp>
      <p:grpSp>
        <p:nvGrpSpPr>
          <p:cNvPr id="7" name="组合 11">
            <a:extLst>
              <a:ext uri="{FF2B5EF4-FFF2-40B4-BE49-F238E27FC236}">
                <a16:creationId xmlns:a16="http://schemas.microsoft.com/office/drawing/2014/main" id="{8886AD38-2A9D-44B6-85C7-6E38E5F412ED}"/>
              </a:ext>
            </a:extLst>
          </p:cNvPr>
          <p:cNvGrpSpPr>
            <a:grpSpLocks/>
          </p:cNvGrpSpPr>
          <p:nvPr/>
        </p:nvGrpSpPr>
        <p:grpSpPr bwMode="auto">
          <a:xfrm>
            <a:off x="3649663" y="1941513"/>
            <a:ext cx="1987550" cy="2143125"/>
            <a:chOff x="0" y="0"/>
            <a:chExt cx="1987606" cy="2143181"/>
          </a:xfrm>
        </p:grpSpPr>
        <p:pic>
          <p:nvPicPr>
            <p:cNvPr id="8" name="图片 12">
              <a:extLst>
                <a:ext uri="{FF2B5EF4-FFF2-40B4-BE49-F238E27FC236}">
                  <a16:creationId xmlns:a16="http://schemas.microsoft.com/office/drawing/2014/main" id="{772699D5-27A8-42BC-BDA5-ED2DE1500D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13">
              <a:extLst>
                <a:ext uri="{FF2B5EF4-FFF2-40B4-BE49-F238E27FC236}">
                  <a16:creationId xmlns:a16="http://schemas.microsoft.com/office/drawing/2014/main" id="{FA47B5F9-9E25-4B3D-9C63-7798C4A9BB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264" y="656092"/>
              <a:ext cx="1296144" cy="707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标题</a:t>
              </a:r>
            </a:p>
          </p:txBody>
        </p:sp>
      </p:grpSp>
      <p:grpSp>
        <p:nvGrpSpPr>
          <p:cNvPr id="10" name="组合 15">
            <a:extLst>
              <a:ext uri="{FF2B5EF4-FFF2-40B4-BE49-F238E27FC236}">
                <a16:creationId xmlns:a16="http://schemas.microsoft.com/office/drawing/2014/main" id="{F0C3D8CD-CF1B-4AF3-9F2D-84F8D8A6C5A9}"/>
              </a:ext>
            </a:extLst>
          </p:cNvPr>
          <p:cNvGrpSpPr>
            <a:grpSpLocks/>
          </p:cNvGrpSpPr>
          <p:nvPr/>
        </p:nvGrpSpPr>
        <p:grpSpPr bwMode="auto">
          <a:xfrm>
            <a:off x="6284913" y="1838325"/>
            <a:ext cx="1987550" cy="2143125"/>
            <a:chOff x="0" y="0"/>
            <a:chExt cx="1987606" cy="2143181"/>
          </a:xfrm>
        </p:grpSpPr>
        <p:pic>
          <p:nvPicPr>
            <p:cNvPr id="11" name="图片 16">
              <a:extLst>
                <a:ext uri="{FF2B5EF4-FFF2-40B4-BE49-F238E27FC236}">
                  <a16:creationId xmlns:a16="http://schemas.microsoft.com/office/drawing/2014/main" id="{8BE0F72E-49C0-46A0-B7A6-604E20067D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文本框 17">
              <a:extLst>
                <a:ext uri="{FF2B5EF4-FFF2-40B4-BE49-F238E27FC236}">
                  <a16:creationId xmlns:a16="http://schemas.microsoft.com/office/drawing/2014/main" id="{9E56B23E-5723-4DBA-9E60-9B9959CAD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491" y="758352"/>
              <a:ext cx="1296144" cy="707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标题</a:t>
              </a:r>
            </a:p>
          </p:txBody>
        </p:sp>
      </p:grpSp>
      <p:grpSp>
        <p:nvGrpSpPr>
          <p:cNvPr id="13" name="组合 19">
            <a:extLst>
              <a:ext uri="{FF2B5EF4-FFF2-40B4-BE49-F238E27FC236}">
                <a16:creationId xmlns:a16="http://schemas.microsoft.com/office/drawing/2014/main" id="{969368FE-150D-4D11-B33F-D9663E4C3CBF}"/>
              </a:ext>
            </a:extLst>
          </p:cNvPr>
          <p:cNvGrpSpPr>
            <a:grpSpLocks/>
          </p:cNvGrpSpPr>
          <p:nvPr/>
        </p:nvGrpSpPr>
        <p:grpSpPr bwMode="auto">
          <a:xfrm>
            <a:off x="8805863" y="1838325"/>
            <a:ext cx="1987550" cy="2143125"/>
            <a:chOff x="0" y="0"/>
            <a:chExt cx="1987606" cy="2143181"/>
          </a:xfrm>
        </p:grpSpPr>
        <p:pic>
          <p:nvPicPr>
            <p:cNvPr id="14" name="图片 20">
              <a:extLst>
                <a:ext uri="{FF2B5EF4-FFF2-40B4-BE49-F238E27FC236}">
                  <a16:creationId xmlns:a16="http://schemas.microsoft.com/office/drawing/2014/main" id="{36D61BCE-73F9-4410-A3FF-0354A0B73A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21">
              <a:extLst>
                <a:ext uri="{FF2B5EF4-FFF2-40B4-BE49-F238E27FC236}">
                  <a16:creationId xmlns:a16="http://schemas.microsoft.com/office/drawing/2014/main" id="{8A565FC9-1B4C-407D-86AA-4C333D629C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675" y="758352"/>
              <a:ext cx="1296144" cy="707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添加</a:t>
              </a:r>
              <a:endParaRPr lang="en-US" altLang="zh-CN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/>
              <a:r>
                <a: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标题</a:t>
              </a:r>
            </a:p>
          </p:txBody>
        </p:sp>
      </p:grpSp>
      <p:sp>
        <p:nvSpPr>
          <p:cNvPr id="16" name="TextBox 13">
            <a:extLst>
              <a:ext uri="{FF2B5EF4-FFF2-40B4-BE49-F238E27FC236}">
                <a16:creationId xmlns:a16="http://schemas.microsoft.com/office/drawing/2014/main" id="{53F625A4-99E9-4FF5-9F7A-1D0B2E624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963" y="4559300"/>
            <a:ext cx="2338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93537D1A-D8FA-4B93-B734-FE892D38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700" y="4904042"/>
            <a:ext cx="2112963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8" name="TextBox 13">
            <a:extLst>
              <a:ext uri="{FF2B5EF4-FFF2-40B4-BE49-F238E27FC236}">
                <a16:creationId xmlns:a16="http://schemas.microsoft.com/office/drawing/2014/main" id="{84A4432D-803A-4194-873B-59A4ED488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038" y="4559300"/>
            <a:ext cx="2336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07B9DC08-A3C1-4168-8E48-F437E8048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2188" y="4904042"/>
            <a:ext cx="2112962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9E72B496-0716-46B0-8E2B-625E3D61C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50" y="4559300"/>
            <a:ext cx="2336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4E79B85C-6337-4B12-8E86-ADBCB80A0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500" y="4904042"/>
            <a:ext cx="2112963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id="{EC280D92-4BB6-4821-8F9C-DA5178147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1713" y="4559300"/>
            <a:ext cx="23383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单击编辑标题</a:t>
            </a:r>
            <a:endParaRPr lang="en-US" altLang="zh-CN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id="{8527F014-C021-42E2-971A-FEB30CE07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0450" y="4904042"/>
            <a:ext cx="2112963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68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2" b="48291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504E3EC-5BCF-4141-ADDA-2EEFEBC660D1}"/>
              </a:ext>
            </a:extLst>
          </p:cNvPr>
          <p:cNvSpPr txBox="1"/>
          <p:nvPr/>
        </p:nvSpPr>
        <p:spPr>
          <a:xfrm>
            <a:off x="6778531" y="1884609"/>
            <a:ext cx="1015663" cy="47069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第</a:t>
            </a:r>
            <a:r>
              <a:rPr lang="zh-CN" altLang="en-US" sz="5400" b="1" dirty="0">
                <a:solidFill>
                  <a:srgbClr val="C00000"/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② </a:t>
            </a:r>
            <a:r>
              <a:rPr lang="zh-CN" altLang="en-US" sz="5400" dirty="0">
                <a:solidFill>
                  <a:srgbClr val="C00000"/>
                </a:solidFill>
                <a:latin typeface="段宁毛笔行书" panose="03000509000000000000" pitchFamily="65" charset="-122"/>
                <a:ea typeface="段宁毛笔行书" panose="03000509000000000000" pitchFamily="65" charset="-122"/>
              </a:rPr>
              <a:t>部分</a:t>
            </a:r>
          </a:p>
        </p:txBody>
      </p:sp>
      <p:sp>
        <p:nvSpPr>
          <p:cNvPr id="4" name="TextBox 35">
            <a:extLst>
              <a:ext uri="{FF2B5EF4-FFF2-40B4-BE49-F238E27FC236}">
                <a16:creationId xmlns:a16="http://schemas.microsoft.com/office/drawing/2014/main" id="{72909B09-57C2-4E31-91C4-F0F0310C36BA}"/>
              </a:ext>
            </a:extLst>
          </p:cNvPr>
          <p:cNvSpPr txBox="1"/>
          <p:nvPr/>
        </p:nvSpPr>
        <p:spPr>
          <a:xfrm>
            <a:off x="5740877" y="3219004"/>
            <a:ext cx="1154162" cy="2787902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单击此处添加文字内容单击此处添加文字内容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747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3016F1A-D237-44DB-8329-7E6A7D8CDC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7" b="29446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0C487A1F-28F0-48B7-AA62-BDE4A7D49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379" y="3057166"/>
            <a:ext cx="5565775" cy="198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点击输入本栏的具体文字，简明扼要的说明分项内容，点击输入本栏的具体文字，简明扼要的说明分项内容。</a:t>
            </a: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点击输入本栏的具体文字，简明扼要的说明分项内容，点击输入本栏的具体文字，简明扼要的说明分项内容。点击输入本栏的具体文字，简明扼要的说明分项内容，点击输入本栏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BC16A79-42AD-40D4-AFCC-35966D32FA21}"/>
              </a:ext>
            </a:extLst>
          </p:cNvPr>
          <p:cNvGrpSpPr>
            <a:grpSpLocks/>
          </p:cNvGrpSpPr>
          <p:nvPr/>
        </p:nvGrpSpPr>
        <p:grpSpPr bwMode="auto">
          <a:xfrm>
            <a:off x="947470" y="1656990"/>
            <a:ext cx="3929062" cy="1400176"/>
            <a:chOff x="0" y="0"/>
            <a:chExt cx="3929090" cy="1400182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4C708C47-4523-4F3C-98ED-1295A02D44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2">
              <a:extLst>
                <a:ext uri="{FF2B5EF4-FFF2-40B4-BE49-F238E27FC236}">
                  <a16:creationId xmlns:a16="http://schemas.microsoft.com/office/drawing/2014/main" id="{AE141678-FD06-41D3-9B72-2736A07132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7256" y="338139"/>
              <a:ext cx="3071834" cy="461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此处</a:t>
              </a:r>
              <a:r>
                <a:rPr lang="zh-CN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5ACAF425-209D-40E7-BEEA-D6723925A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56" y="791984"/>
              <a:ext cx="2571768" cy="25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00" dirty="0">
                  <a:latin typeface="楷体" panose="02010609060101010101" pitchFamily="49" charset="-122"/>
                  <a:ea typeface="楷体" panose="02010609060101010101" pitchFamily="49" charset="-122"/>
                </a:rPr>
                <a:t> PLEASE ADD YOUR  TITLE  HERE</a:t>
              </a:r>
              <a:endPara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E1A84937-AEA3-48DF-A202-D58FB04CA3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3077" r="3140" b="55897"/>
          <a:stretch/>
        </p:blipFill>
        <p:spPr>
          <a:xfrm rot="5400000">
            <a:off x="6657458" y="434497"/>
            <a:ext cx="5117963" cy="595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2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9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1471</Words>
  <Application>Microsoft Office PowerPoint</Application>
  <PresentationFormat>宽屏</PresentationFormat>
  <Paragraphs>121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 汉仪良品线简</vt:lpstr>
      <vt:lpstr>等线</vt:lpstr>
      <vt:lpstr>等线 Light</vt:lpstr>
      <vt:lpstr>段宁毛笔行书</vt:lpstr>
      <vt:lpstr>华文行楷</vt:lpstr>
      <vt:lpstr>华文新魏</vt:lpstr>
      <vt:lpstr>楷体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2017-08-24T11:09:46Z</dcterms:created>
  <dcterms:modified xsi:type="dcterms:W3CDTF">2017-08-24T11:26:08Z</dcterms:modified>
</cp:coreProperties>
</file>