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6" r:id="rId2"/>
    <p:sldId id="260" r:id="rId3"/>
    <p:sldId id="261" r:id="rId4"/>
    <p:sldId id="262" r:id="rId5"/>
    <p:sldId id="267" r:id="rId6"/>
    <p:sldId id="269" r:id="rId7"/>
    <p:sldId id="268" r:id="rId8"/>
    <p:sldId id="270" r:id="rId9"/>
    <p:sldId id="263" r:id="rId10"/>
    <p:sldId id="271" r:id="rId11"/>
    <p:sldId id="272" r:id="rId12"/>
    <p:sldId id="273" r:id="rId13"/>
    <p:sldId id="274" r:id="rId14"/>
    <p:sldId id="275" r:id="rId15"/>
    <p:sldId id="264" r:id="rId16"/>
    <p:sldId id="276" r:id="rId17"/>
    <p:sldId id="277" r:id="rId18"/>
    <p:sldId id="278" r:id="rId19"/>
    <p:sldId id="279" r:id="rId20"/>
    <p:sldId id="265" r:id="rId21"/>
    <p:sldId id="280" r:id="rId22"/>
    <p:sldId id="281" r:id="rId23"/>
    <p:sldId id="282" r:id="rId24"/>
    <p:sldId id="283" r:id="rId25"/>
    <p:sldId id="28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2D8"/>
    <a:srgbClr val="DCEBEF"/>
    <a:srgbClr val="DBEBF0"/>
    <a:srgbClr val="DCECF1"/>
    <a:srgbClr val="F3A39B"/>
    <a:srgbClr val="FFFFFF"/>
    <a:srgbClr val="F08B82"/>
    <a:srgbClr val="FAD7D3"/>
    <a:srgbClr val="D2E3EB"/>
    <a:srgbClr val="E838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5DCD0-357D-4A54-BBF3-341E9E0E590D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99A02-46C5-4809-A471-67AA0AC995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0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58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47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60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58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96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60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5171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660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931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960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358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76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666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5497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22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8386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720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878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159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10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83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96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93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78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329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E4A61D1-ADC2-4DBD-9BBD-E086B65235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" r="2936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BB42FF1-1CC6-43C6-B421-D0554BAED7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8F9910D-B0EE-43EE-8780-59BD42F8AF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3162729" y="2475684"/>
            <a:ext cx="3268697" cy="189383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D181B6F-7C2C-4660-AE60-99686E3988C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4781684" y="1293683"/>
            <a:ext cx="1090167" cy="11525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5A0D8AD-3B8B-4A08-9983-DEEE6C5A3EC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r="56860"/>
          <a:stretch/>
        </p:blipFill>
        <p:spPr>
          <a:xfrm>
            <a:off x="7327665" y="2093512"/>
            <a:ext cx="3594507" cy="3882266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DA48D7A-CA7A-4AE5-A125-7B75C27FB5FC}"/>
              </a:ext>
            </a:extLst>
          </p:cNvPr>
          <p:cNvGrpSpPr/>
          <p:nvPr/>
        </p:nvGrpSpPr>
        <p:grpSpPr>
          <a:xfrm>
            <a:off x="6521622" y="5765907"/>
            <a:ext cx="2354707" cy="289699"/>
            <a:chOff x="4762500" y="5404482"/>
            <a:chExt cx="2354707" cy="28969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002AB7C-0432-4EE8-861C-BEE12A8251CE}"/>
                </a:ext>
              </a:extLst>
            </p:cNvPr>
            <p:cNvSpPr txBox="1"/>
            <p:nvPr/>
          </p:nvSpPr>
          <p:spPr>
            <a:xfrm>
              <a:off x="4762500" y="5417182"/>
              <a:ext cx="120015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北方水饺</a:t>
              </a:r>
              <a:r>
                <a:rPr lang="en-US" altLang="zh-CN" sz="12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zh-CN" altLang="en-US" sz="12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670C01E-9F39-4FA4-B407-D07D3E137BF1}"/>
                </a:ext>
              </a:extLst>
            </p:cNvPr>
            <p:cNvSpPr/>
            <p:nvPr/>
          </p:nvSpPr>
          <p:spPr>
            <a:xfrm>
              <a:off x="5516452" y="5417182"/>
              <a:ext cx="9412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江南米饭</a:t>
              </a:r>
              <a:r>
                <a:rPr lang="en-US" altLang="zh-CN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zh-CN" altLang="en-US" sz="1200" b="1" spc="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09C5A6F-101E-4460-BB84-A4C05097925A}"/>
                </a:ext>
              </a:extLst>
            </p:cNvPr>
            <p:cNvSpPr/>
            <p:nvPr/>
          </p:nvSpPr>
          <p:spPr>
            <a:xfrm>
              <a:off x="6265692" y="5404482"/>
              <a:ext cx="85151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四式汤圆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ADBFC28-32BB-49A2-8CB2-4FE3A724411E}"/>
              </a:ext>
            </a:extLst>
          </p:cNvPr>
          <p:cNvSpPr/>
          <p:nvPr/>
        </p:nvSpPr>
        <p:spPr>
          <a:xfrm>
            <a:off x="6126724" y="2361174"/>
            <a:ext cx="446276" cy="27387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different 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the winter solstice, but most places have the custom of eating dumplings on the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1882D-CD99-491C-8D86-408643E1C12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3" t="1" r="27457" b="45961"/>
          <a:stretch/>
        </p:blipFill>
        <p:spPr>
          <a:xfrm>
            <a:off x="5759301" y="1024577"/>
            <a:ext cx="3268697" cy="540465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F419390-938F-4522-B544-F11077E3941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8463883" y="649164"/>
            <a:ext cx="1090167" cy="1152507"/>
          </a:xfrm>
          <a:prstGeom prst="rect">
            <a:avLst/>
          </a:prstGeom>
        </p:spPr>
      </p:pic>
      <p:pic>
        <p:nvPicPr>
          <p:cNvPr id="20" name="崔子格、鲁士郎 - 胭脂香 (伴奏)">
            <a:hlinkClick r:id="" action="ppaction://media"/>
            <a:extLst>
              <a:ext uri="{FF2B5EF4-FFF2-40B4-BE49-F238E27FC236}">
                <a16:creationId xmlns:a16="http://schemas.microsoft.com/office/drawing/2014/main" xmlns="" id="{3B9E233D-96B7-4720-B6C1-6FCFC0C82C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567051" y="70690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4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76D6BD-E3B0-4706-98FD-A4E420B4AF43}"/>
              </a:ext>
            </a:extLst>
          </p:cNvPr>
          <p:cNvSpPr/>
          <p:nvPr/>
        </p:nvSpPr>
        <p:spPr>
          <a:xfrm>
            <a:off x="2428745" y="2545264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A09044B-AF82-43DD-917E-8728F801D661}"/>
              </a:ext>
            </a:extLst>
          </p:cNvPr>
          <p:cNvSpPr/>
          <p:nvPr/>
        </p:nvSpPr>
        <p:spPr>
          <a:xfrm>
            <a:off x="8278029" y="2545264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C1F2996-53F0-4D9F-B558-EEEA7616C37B}"/>
              </a:ext>
            </a:extLst>
          </p:cNvPr>
          <p:cNvGrpSpPr/>
          <p:nvPr/>
        </p:nvGrpSpPr>
        <p:grpSpPr>
          <a:xfrm>
            <a:off x="4286548" y="249668"/>
            <a:ext cx="3618905" cy="1767385"/>
            <a:chOff x="603435" y="-340272"/>
            <a:chExt cx="3618905" cy="1767385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86F27E8E-0C40-4B7D-9D43-1A68F70B2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02E988C-6292-4427-82A6-449873A37BE5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章节二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ED18E74-A3FA-49BC-BF90-A33B227D2E9B}"/>
              </a:ext>
            </a:extLst>
          </p:cNvPr>
          <p:cNvSpPr txBox="1"/>
          <p:nvPr/>
        </p:nvSpPr>
        <p:spPr>
          <a:xfrm>
            <a:off x="2930625" y="3051808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D5FBF4B-6554-4C08-BB88-862E67E3A4C8}"/>
              </a:ext>
            </a:extLst>
          </p:cNvPr>
          <p:cNvSpPr txBox="1"/>
          <p:nvPr/>
        </p:nvSpPr>
        <p:spPr>
          <a:xfrm>
            <a:off x="8738359" y="3051808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1DECB85-7B46-438B-A74F-2DEE223A0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019" y="1845443"/>
            <a:ext cx="4775405" cy="493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97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2AB556C-5608-49DC-9E77-66F4F319144C}"/>
              </a:ext>
            </a:extLst>
          </p:cNvPr>
          <p:cNvSpPr txBox="1"/>
          <p:nvPr/>
        </p:nvSpPr>
        <p:spPr>
          <a:xfrm>
            <a:off x="5765985" y="2770391"/>
            <a:ext cx="4665893" cy="262239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A9BD9F3-D575-4B6B-85C8-48D0E198E4A6}"/>
              </a:ext>
            </a:extLst>
          </p:cNvPr>
          <p:cNvSpPr/>
          <p:nvPr/>
        </p:nvSpPr>
        <p:spPr>
          <a:xfrm>
            <a:off x="10642657" y="2314117"/>
            <a:ext cx="553998" cy="176747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05A4EF0-7349-427E-B2A8-86CECAF11F51}"/>
              </a:ext>
            </a:extLst>
          </p:cNvPr>
          <p:cNvGrpSpPr/>
          <p:nvPr/>
        </p:nvGrpSpPr>
        <p:grpSpPr>
          <a:xfrm>
            <a:off x="4480026" y="399248"/>
            <a:ext cx="3618905" cy="1767385"/>
            <a:chOff x="603435" y="-340272"/>
            <a:chExt cx="3618905" cy="176738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1B5DC00B-77F1-4D26-BD95-0DB8995605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38668DE-BD51-4282-95B5-F79FD76CB85A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章节二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2F42140-A794-46FA-80AB-0BB26646F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589" y="2314117"/>
            <a:ext cx="3817617" cy="381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2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2AA736D-717B-4A74-89AF-9E0CF03B80DC}"/>
              </a:ext>
            </a:extLst>
          </p:cNvPr>
          <p:cNvSpPr txBox="1"/>
          <p:nvPr/>
        </p:nvSpPr>
        <p:spPr>
          <a:xfrm>
            <a:off x="1776336" y="2820838"/>
            <a:ext cx="3265509" cy="2622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2BC6301-4FC9-470E-9598-4622AC83B74B}"/>
              </a:ext>
            </a:extLst>
          </p:cNvPr>
          <p:cNvSpPr/>
          <p:nvPr/>
        </p:nvSpPr>
        <p:spPr>
          <a:xfrm>
            <a:off x="1466850" y="2166633"/>
            <a:ext cx="4018665" cy="37909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AAC0B74-10E1-41A5-9D40-225AD6B9A7EF}"/>
              </a:ext>
            </a:extLst>
          </p:cNvPr>
          <p:cNvSpPr/>
          <p:nvPr/>
        </p:nvSpPr>
        <p:spPr>
          <a:xfrm>
            <a:off x="6076950" y="2997397"/>
            <a:ext cx="553998" cy="176747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047DC47-D9FA-45E7-ACD5-02151119D0AE}"/>
              </a:ext>
            </a:extLst>
          </p:cNvPr>
          <p:cNvGrpSpPr/>
          <p:nvPr/>
        </p:nvGrpSpPr>
        <p:grpSpPr>
          <a:xfrm>
            <a:off x="7431923" y="2299831"/>
            <a:ext cx="3096493" cy="3690560"/>
            <a:chOff x="7681121" y="1619475"/>
            <a:chExt cx="3618905" cy="4316326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350CBA1-02B1-4A4E-BCD5-BB48B22CFDC9}"/>
                </a:ext>
              </a:extLst>
            </p:cNvPr>
            <p:cNvSpPr/>
            <p:nvPr/>
          </p:nvSpPr>
          <p:spPr>
            <a:xfrm>
              <a:off x="7681121" y="1619475"/>
              <a:ext cx="3618905" cy="4316326"/>
            </a:xfrm>
            <a:prstGeom prst="rect">
              <a:avLst/>
            </a:prstGeom>
            <a:solidFill>
              <a:srgbClr val="F5E2D8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BAFE8921-5F05-4C1F-B76E-8CAF856B0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4449" y="2166785"/>
              <a:ext cx="3228496" cy="314325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9BCFBB42-E1BC-4916-96B5-844F11031F5A}"/>
                </a:ext>
              </a:extLst>
            </p:cNvPr>
            <p:cNvSpPr/>
            <p:nvPr/>
          </p:nvSpPr>
          <p:spPr>
            <a:xfrm>
              <a:off x="7951070" y="1789909"/>
              <a:ext cx="3044029" cy="3897001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0AFEC4F-727C-42F6-90A4-1B5E3AAB506D}"/>
              </a:ext>
            </a:extLst>
          </p:cNvPr>
          <p:cNvGrpSpPr/>
          <p:nvPr/>
        </p:nvGrpSpPr>
        <p:grpSpPr>
          <a:xfrm>
            <a:off x="4480026" y="399248"/>
            <a:ext cx="3618905" cy="1767385"/>
            <a:chOff x="603435" y="-340272"/>
            <a:chExt cx="3618905" cy="176738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CE770758-3B1D-4A0D-9712-E4855C9EC5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6AE59E9-2CC0-485F-A41F-782B133722FE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39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Bar dir="vert"/>
      </p:transition>
    </mc:Choice>
    <mc:Fallback xmlns="">
      <p:transition spd="slow" advClick="0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E46DD68-B0B7-4166-95B4-EA97E4BCC5F7}"/>
              </a:ext>
            </a:extLst>
          </p:cNvPr>
          <p:cNvSpPr/>
          <p:nvPr/>
        </p:nvSpPr>
        <p:spPr>
          <a:xfrm>
            <a:off x="9233556" y="1960961"/>
            <a:ext cx="615553" cy="204799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5FC1F61-87D1-4D6C-913A-CCCC3E4A4779}"/>
              </a:ext>
            </a:extLst>
          </p:cNvPr>
          <p:cNvSpPr txBox="1"/>
          <p:nvPr/>
        </p:nvSpPr>
        <p:spPr>
          <a:xfrm>
            <a:off x="4222340" y="2544201"/>
            <a:ext cx="4665893" cy="262239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BC5D062-D432-4B6A-BC35-6BD804DFD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17" y="2533650"/>
            <a:ext cx="3467100" cy="396240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0E27B15-D140-4936-B707-10EFA6EBB7C1}"/>
              </a:ext>
            </a:extLst>
          </p:cNvPr>
          <p:cNvGrpSpPr/>
          <p:nvPr/>
        </p:nvGrpSpPr>
        <p:grpSpPr>
          <a:xfrm>
            <a:off x="4480026" y="399248"/>
            <a:ext cx="3618905" cy="1767385"/>
            <a:chOff x="603435" y="-340272"/>
            <a:chExt cx="3618905" cy="1767385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FB7F9475-5B69-45B8-B0C5-236651AFAF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2A780CA-464F-4AF7-8A1C-727497B371B4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95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57260E3-4F84-44CC-82BF-9F5E1B1F5281}"/>
              </a:ext>
            </a:extLst>
          </p:cNvPr>
          <p:cNvSpPr txBox="1"/>
          <p:nvPr/>
        </p:nvSpPr>
        <p:spPr>
          <a:xfrm>
            <a:off x="2896066" y="4535624"/>
            <a:ext cx="7466659" cy="163179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470E87A-D840-4D60-8F56-A584EFA2F205}"/>
              </a:ext>
            </a:extLst>
          </p:cNvPr>
          <p:cNvSpPr/>
          <p:nvPr/>
        </p:nvSpPr>
        <p:spPr>
          <a:xfrm>
            <a:off x="10639724" y="4273349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D226FAE-CFE7-4E2E-8F03-D69D0488D048}"/>
              </a:ext>
            </a:extLst>
          </p:cNvPr>
          <p:cNvSpPr txBox="1"/>
          <p:nvPr/>
        </p:nvSpPr>
        <p:spPr>
          <a:xfrm>
            <a:off x="1985214" y="2421540"/>
            <a:ext cx="7466659" cy="163179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3CBD632-44C8-4E0A-B254-ABC88FEDD7BE}"/>
              </a:ext>
            </a:extLst>
          </p:cNvPr>
          <p:cNvSpPr/>
          <p:nvPr/>
        </p:nvSpPr>
        <p:spPr>
          <a:xfrm>
            <a:off x="1275277" y="2162977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冬至的起源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D691F6A-D34E-4BAC-A8BD-E900062DBB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873" y="2078628"/>
            <a:ext cx="2005231" cy="20635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985F669-8B25-4206-AF5D-EB8BF2AD8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60" y="4273349"/>
            <a:ext cx="2005231" cy="2063584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A7AC7AE-A030-4967-B631-C6B2C03D83BC}"/>
              </a:ext>
            </a:extLst>
          </p:cNvPr>
          <p:cNvGrpSpPr/>
          <p:nvPr/>
        </p:nvGrpSpPr>
        <p:grpSpPr>
          <a:xfrm>
            <a:off x="4480026" y="399248"/>
            <a:ext cx="3618905" cy="1767385"/>
            <a:chOff x="603435" y="-340272"/>
            <a:chExt cx="3618905" cy="1767385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0D31531-9333-4050-AF80-7998F130C0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2D41812-7837-4299-8AD1-80EC300E4DEF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474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honeycomb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1831842-5383-4E76-9E48-1AE864AA3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3A99E08-8E27-41FA-989F-1090A612A5CD}"/>
              </a:ext>
            </a:extLst>
          </p:cNvPr>
          <p:cNvGrpSpPr/>
          <p:nvPr/>
        </p:nvGrpSpPr>
        <p:grpSpPr>
          <a:xfrm>
            <a:off x="2309242" y="1841705"/>
            <a:ext cx="3953906" cy="4495800"/>
            <a:chOff x="5609194" y="1162050"/>
            <a:chExt cx="3953906" cy="44958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96777751-E23E-4920-A14D-D1096C0CE629}"/>
                </a:ext>
              </a:extLst>
            </p:cNvPr>
            <p:cNvSpPr/>
            <p:nvPr/>
          </p:nvSpPr>
          <p:spPr>
            <a:xfrm>
              <a:off x="5609194" y="1162050"/>
              <a:ext cx="3467100" cy="4495800"/>
            </a:xfrm>
            <a:prstGeom prst="rect">
              <a:avLst/>
            </a:prstGeom>
            <a:solidFill>
              <a:srgbClr val="F5E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1C18542-5749-4A1F-A301-2AE28F97B81B}"/>
                </a:ext>
              </a:extLst>
            </p:cNvPr>
            <p:cNvSpPr/>
            <p:nvPr/>
          </p:nvSpPr>
          <p:spPr>
            <a:xfrm>
              <a:off x="6717189" y="2931467"/>
              <a:ext cx="923330" cy="211678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古代人如何过冬至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72D8819-DF34-4BEA-9FDC-BF22AF27EA64}"/>
                </a:ext>
              </a:extLst>
            </p:cNvPr>
            <p:cNvSpPr txBox="1"/>
            <p:nvPr/>
          </p:nvSpPr>
          <p:spPr>
            <a:xfrm>
              <a:off x="6096000" y="1970722"/>
              <a:ext cx="3467100" cy="101566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0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章节三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A7F5F1CA-80C7-423B-A6B2-B87D4E10C6F4}"/>
                </a:ext>
              </a:extLst>
            </p:cNvPr>
            <p:cNvSpPr/>
            <p:nvPr/>
          </p:nvSpPr>
          <p:spPr>
            <a:xfrm>
              <a:off x="5905500" y="1314450"/>
              <a:ext cx="2895600" cy="3943350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092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0D56D4-C45B-4F5E-851E-85A1038A8273}"/>
              </a:ext>
            </a:extLst>
          </p:cNvPr>
          <p:cNvSpPr/>
          <p:nvPr/>
        </p:nvSpPr>
        <p:spPr>
          <a:xfrm>
            <a:off x="900800" y="1820653"/>
            <a:ext cx="2646878" cy="461665"/>
          </a:xfrm>
          <a:prstGeom prst="rect">
            <a:avLst/>
          </a:prstGeom>
          <a:solidFill>
            <a:srgbClr val="F5E2D8"/>
          </a:solidFill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古代人如何过冬至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4537F2B-6EDE-403C-BF28-FA3D77A8CCB9}"/>
              </a:ext>
            </a:extLst>
          </p:cNvPr>
          <p:cNvGrpSpPr/>
          <p:nvPr/>
        </p:nvGrpSpPr>
        <p:grpSpPr>
          <a:xfrm>
            <a:off x="603435" y="-340272"/>
            <a:ext cx="3618905" cy="1767385"/>
            <a:chOff x="603435" y="-340272"/>
            <a:chExt cx="3618905" cy="1767385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65D0DC7C-FE59-47B1-AD76-899821459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D28DB0D-0951-4F99-8C46-F07D03429511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章节三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27A8A6E-D6A1-4141-98E0-DBC2798C98B1}"/>
              </a:ext>
            </a:extLst>
          </p:cNvPr>
          <p:cNvSpPr txBox="1"/>
          <p:nvPr/>
        </p:nvSpPr>
        <p:spPr>
          <a:xfrm>
            <a:off x="2019612" y="2675858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8711209-24FB-4C7D-AF52-E2868C3743F4}"/>
              </a:ext>
            </a:extLst>
          </p:cNvPr>
          <p:cNvSpPr txBox="1"/>
          <p:nvPr/>
        </p:nvSpPr>
        <p:spPr>
          <a:xfrm>
            <a:off x="3709892" y="2675858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130303E-5E41-4A70-8187-AB7B5BC551E6}"/>
              </a:ext>
            </a:extLst>
          </p:cNvPr>
          <p:cNvSpPr txBox="1"/>
          <p:nvPr/>
        </p:nvSpPr>
        <p:spPr>
          <a:xfrm>
            <a:off x="5075744" y="2675858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1BE97390-DFA6-4483-9F25-3E53951F8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325" y="1284374"/>
            <a:ext cx="3466063" cy="440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glitter pattern="hexago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0DB7F3C-28AC-41CD-B71C-8C5452CEF885}"/>
              </a:ext>
            </a:extLst>
          </p:cNvPr>
          <p:cNvSpPr txBox="1"/>
          <p:nvPr/>
        </p:nvSpPr>
        <p:spPr>
          <a:xfrm>
            <a:off x="2828628" y="4458456"/>
            <a:ext cx="1304973" cy="19939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357C05A-6174-4BBE-9602-6A9778179AAB}"/>
              </a:ext>
            </a:extLst>
          </p:cNvPr>
          <p:cNvSpPr/>
          <p:nvPr/>
        </p:nvSpPr>
        <p:spPr>
          <a:xfrm>
            <a:off x="2274630" y="3772153"/>
            <a:ext cx="553998" cy="210249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冬至祭祀活动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8CD4DF6-E9D5-4D47-A669-7A001D5642E5}"/>
              </a:ext>
            </a:extLst>
          </p:cNvPr>
          <p:cNvSpPr txBox="1"/>
          <p:nvPr/>
        </p:nvSpPr>
        <p:spPr>
          <a:xfrm>
            <a:off x="8960210" y="2815504"/>
            <a:ext cx="1304973" cy="19939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59E88A-2A1B-4DFA-8567-74D45F499068}"/>
              </a:ext>
            </a:extLst>
          </p:cNvPr>
          <p:cNvSpPr/>
          <p:nvPr/>
        </p:nvSpPr>
        <p:spPr>
          <a:xfrm>
            <a:off x="8406212" y="2129201"/>
            <a:ext cx="553998" cy="210249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冬至祭祀活动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408527D-72FB-467B-B95E-97BE5BEE88FA}"/>
              </a:ext>
            </a:extLst>
          </p:cNvPr>
          <p:cNvGrpSpPr/>
          <p:nvPr/>
        </p:nvGrpSpPr>
        <p:grpSpPr>
          <a:xfrm>
            <a:off x="4286548" y="102183"/>
            <a:ext cx="3618905" cy="1767385"/>
            <a:chOff x="603435" y="-340272"/>
            <a:chExt cx="3618905" cy="176738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A086C5A-AD8B-4CDC-A617-74F901C55C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1D88DDA-F150-4FBC-8CE8-CBB7ED57E638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章节三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DFA87BB-AD86-49E4-A7D3-61310062C0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65" y="2471870"/>
            <a:ext cx="3386728" cy="31345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EAAFC81-8F9F-4367-BE67-CA1B7A6F07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-1028300" y="-888419"/>
            <a:ext cx="6859450" cy="397426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D00AB8D-D5A8-4C79-8016-943FD470E4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6225969" y="4039161"/>
            <a:ext cx="3821376" cy="221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omb/>
      </p:transition>
    </mc:Choice>
    <mc:Fallback xmlns=""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12A1D7A-98BD-4C4A-8CF5-781CCCE76D33}"/>
              </a:ext>
            </a:extLst>
          </p:cNvPr>
          <p:cNvSpPr txBox="1"/>
          <p:nvPr/>
        </p:nvSpPr>
        <p:spPr>
          <a:xfrm>
            <a:off x="2477504" y="2209548"/>
            <a:ext cx="1304973" cy="19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22D2CF-8B67-44AA-B03E-8CA21044245F}"/>
              </a:ext>
            </a:extLst>
          </p:cNvPr>
          <p:cNvSpPr/>
          <p:nvPr/>
        </p:nvSpPr>
        <p:spPr>
          <a:xfrm>
            <a:off x="1893855" y="2213517"/>
            <a:ext cx="553998" cy="143244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食的活动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736E499-42A9-4DBE-8E5E-F82372A03E8A}"/>
              </a:ext>
            </a:extLst>
          </p:cNvPr>
          <p:cNvSpPr/>
          <p:nvPr/>
        </p:nvSpPr>
        <p:spPr>
          <a:xfrm>
            <a:off x="7705797" y="2209548"/>
            <a:ext cx="553998" cy="143244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礼的活动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3889784-9B7A-4E4D-8514-B9F1047DE1CD}"/>
              </a:ext>
            </a:extLst>
          </p:cNvPr>
          <p:cNvSpPr txBox="1"/>
          <p:nvPr/>
        </p:nvSpPr>
        <p:spPr>
          <a:xfrm>
            <a:off x="6400824" y="2209548"/>
            <a:ext cx="1304973" cy="19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CF0DF31-25C6-49D6-BB46-24B7F00BB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006" y="1927744"/>
            <a:ext cx="1957998" cy="24395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0492FB3-33DD-4EC9-B12D-7E55C25726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46" y="1986738"/>
            <a:ext cx="1957998" cy="243953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E57873E-69FF-4275-9B3D-7F4C472E8A9B}"/>
              </a:ext>
            </a:extLst>
          </p:cNvPr>
          <p:cNvSpPr txBox="1"/>
          <p:nvPr/>
        </p:nvSpPr>
        <p:spPr>
          <a:xfrm>
            <a:off x="2135674" y="4645304"/>
            <a:ext cx="7466659" cy="163179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D41C35A-298D-4895-B20E-A668590C5002}"/>
              </a:ext>
            </a:extLst>
          </p:cNvPr>
          <p:cNvGrpSpPr/>
          <p:nvPr/>
        </p:nvGrpSpPr>
        <p:grpSpPr>
          <a:xfrm>
            <a:off x="4286548" y="102183"/>
            <a:ext cx="3618905" cy="1767385"/>
            <a:chOff x="603435" y="-340272"/>
            <a:chExt cx="3618905" cy="1767385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6808C70-283B-43D2-BBC4-72721E8E9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06DBE15-7F7C-48E2-9884-723EE8F97F3D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282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0FBF6C0-6378-43B7-B1C1-1E6EA1A91ACD}"/>
              </a:ext>
            </a:extLst>
          </p:cNvPr>
          <p:cNvGrpSpPr/>
          <p:nvPr/>
        </p:nvGrpSpPr>
        <p:grpSpPr>
          <a:xfrm>
            <a:off x="6400800" y="2270333"/>
            <a:ext cx="4711558" cy="3143250"/>
            <a:chOff x="6096000" y="2155902"/>
            <a:chExt cx="4711558" cy="314325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C0DCFE0C-3A32-4C5A-BCA8-ED980383B62E}"/>
                </a:ext>
              </a:extLst>
            </p:cNvPr>
            <p:cNvSpPr txBox="1"/>
            <p:nvPr/>
          </p:nvSpPr>
          <p:spPr>
            <a:xfrm>
              <a:off x="6502275" y="2521105"/>
              <a:ext cx="3265509" cy="2622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2F5D92D3-16A6-4D7C-8EE6-EDAEAB0CBDFE}"/>
                </a:ext>
              </a:extLst>
            </p:cNvPr>
            <p:cNvCxnSpPr/>
            <p:nvPr/>
          </p:nvCxnSpPr>
          <p:spPr>
            <a:xfrm>
              <a:off x="9863034" y="2616355"/>
              <a:ext cx="0" cy="222234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A2066B0-4147-485C-8902-B300092C60BF}"/>
                </a:ext>
              </a:extLst>
            </p:cNvPr>
            <p:cNvSpPr/>
            <p:nvPr/>
          </p:nvSpPr>
          <p:spPr>
            <a:xfrm>
              <a:off x="6096000" y="2155902"/>
              <a:ext cx="4711558" cy="31432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CB2AFC8-15F0-4D36-A093-29136C561FBE}"/>
                </a:ext>
              </a:extLst>
            </p:cNvPr>
            <p:cNvSpPr/>
            <p:nvPr/>
          </p:nvSpPr>
          <p:spPr>
            <a:xfrm>
              <a:off x="9958285" y="2844284"/>
              <a:ext cx="553998" cy="143244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娱的活动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2425112-3331-4E23-A3DA-0B372E581743}"/>
              </a:ext>
            </a:extLst>
          </p:cNvPr>
          <p:cNvGrpSpPr/>
          <p:nvPr/>
        </p:nvGrpSpPr>
        <p:grpSpPr>
          <a:xfrm>
            <a:off x="1060040" y="2254010"/>
            <a:ext cx="4711558" cy="3143250"/>
            <a:chOff x="6096000" y="2155902"/>
            <a:chExt cx="4711558" cy="314325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FD33849-8997-44A8-ACDB-6558FE068F7C}"/>
                </a:ext>
              </a:extLst>
            </p:cNvPr>
            <p:cNvSpPr txBox="1"/>
            <p:nvPr/>
          </p:nvSpPr>
          <p:spPr>
            <a:xfrm>
              <a:off x="6502275" y="2521105"/>
              <a:ext cx="3265509" cy="2622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输入需要编辑的内容，内容可以简洁表达，使用关键词语表达内容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EC34F45-31A2-4F70-9C5B-8FFCAD4CC718}"/>
                </a:ext>
              </a:extLst>
            </p:cNvPr>
            <p:cNvCxnSpPr/>
            <p:nvPr/>
          </p:nvCxnSpPr>
          <p:spPr>
            <a:xfrm>
              <a:off x="9863034" y="2616355"/>
              <a:ext cx="0" cy="222234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E107197-FE8D-45EA-9A21-BD85EAA94089}"/>
                </a:ext>
              </a:extLst>
            </p:cNvPr>
            <p:cNvSpPr/>
            <p:nvPr/>
          </p:nvSpPr>
          <p:spPr>
            <a:xfrm>
              <a:off x="6096000" y="2155902"/>
              <a:ext cx="4711558" cy="314325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44765768-D561-46B3-A085-1FB4A490118B}"/>
                </a:ext>
              </a:extLst>
            </p:cNvPr>
            <p:cNvSpPr/>
            <p:nvPr/>
          </p:nvSpPr>
          <p:spPr>
            <a:xfrm>
              <a:off x="9958285" y="2844284"/>
              <a:ext cx="553998" cy="143244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娱的活动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3E6A2C6-90E7-4B11-83C0-2E95F3EB1D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14"/>
          <a:stretch/>
        </p:blipFill>
        <p:spPr>
          <a:xfrm>
            <a:off x="7160472" y="4374835"/>
            <a:ext cx="6636774" cy="3935544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76EBCD5-84CC-47FB-891C-593672EEF98F}"/>
              </a:ext>
            </a:extLst>
          </p:cNvPr>
          <p:cNvGrpSpPr/>
          <p:nvPr/>
        </p:nvGrpSpPr>
        <p:grpSpPr>
          <a:xfrm>
            <a:off x="4286548" y="102183"/>
            <a:ext cx="3618905" cy="1767385"/>
            <a:chOff x="603435" y="-340272"/>
            <a:chExt cx="3618905" cy="176738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381F5774-389C-4EE5-AA5F-D4F7F8AD45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ABEC8FB-E53D-4EB9-9983-214902820B00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380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Bar dir="vert"/>
      </p:transition>
    </mc:Choice>
    <mc:Fallback xmlns="">
      <p:transition spd="slow" advClick="0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5BC0E44-8780-492E-B918-40315D3FC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9FB6B39-8D03-44E8-BFFC-2A65DE201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930" y="1976791"/>
            <a:ext cx="2077190" cy="6253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5AA6695-444B-401B-8A97-67E3101DFE1A}"/>
              </a:ext>
            </a:extLst>
          </p:cNvPr>
          <p:cNvSpPr txBox="1"/>
          <p:nvPr/>
        </p:nvSpPr>
        <p:spPr>
          <a:xfrm>
            <a:off x="6866818" y="1299549"/>
            <a:ext cx="2077190" cy="120032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9B4F1C4-6B1A-43E7-99CB-BFF14C010C2F}"/>
              </a:ext>
            </a:extLst>
          </p:cNvPr>
          <p:cNvSpPr/>
          <p:nvPr/>
        </p:nvSpPr>
        <p:spPr>
          <a:xfrm>
            <a:off x="4210156" y="3221933"/>
            <a:ext cx="3773369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冬至是什么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7C7A7CB-CB4F-48C1-BAA9-41515DC1569E}"/>
              </a:ext>
            </a:extLst>
          </p:cNvPr>
          <p:cNvSpPr txBox="1"/>
          <p:nvPr/>
        </p:nvSpPr>
        <p:spPr>
          <a:xfrm>
            <a:off x="4522312" y="2815251"/>
            <a:ext cx="186192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章节一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36F1125-5FE3-493A-A18D-18E0ACEC6AAE}"/>
              </a:ext>
            </a:extLst>
          </p:cNvPr>
          <p:cNvSpPr/>
          <p:nvPr/>
        </p:nvSpPr>
        <p:spPr>
          <a:xfrm>
            <a:off x="6044790" y="4497734"/>
            <a:ext cx="3773369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冬至的起源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71E119E-707D-46F0-9B04-DC2CCC6EB3B9}"/>
              </a:ext>
            </a:extLst>
          </p:cNvPr>
          <p:cNvSpPr txBox="1"/>
          <p:nvPr/>
        </p:nvSpPr>
        <p:spPr>
          <a:xfrm>
            <a:off x="6365191" y="4062472"/>
            <a:ext cx="186192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章节二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C5C6F92-B17B-436B-ABCB-49BDC550A618}"/>
              </a:ext>
            </a:extLst>
          </p:cNvPr>
          <p:cNvSpPr/>
          <p:nvPr/>
        </p:nvSpPr>
        <p:spPr>
          <a:xfrm>
            <a:off x="8038247" y="5670282"/>
            <a:ext cx="3773369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古代人如何过冬至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F56313B-2B38-4EE7-BDA7-8E1A764EFEA1}"/>
              </a:ext>
            </a:extLst>
          </p:cNvPr>
          <p:cNvSpPr txBox="1"/>
          <p:nvPr/>
        </p:nvSpPr>
        <p:spPr>
          <a:xfrm>
            <a:off x="8631283" y="5184501"/>
            <a:ext cx="186192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章节三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33EA484-A82D-4629-A9E9-1A980DEC566F}"/>
              </a:ext>
            </a:extLst>
          </p:cNvPr>
          <p:cNvSpPr/>
          <p:nvPr/>
        </p:nvSpPr>
        <p:spPr>
          <a:xfrm>
            <a:off x="9767732" y="3933802"/>
            <a:ext cx="3773369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现代人过冬至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8C6DAE3-4FA4-42AD-AC39-B35B59ED2C07}"/>
              </a:ext>
            </a:extLst>
          </p:cNvPr>
          <p:cNvSpPr txBox="1"/>
          <p:nvPr/>
        </p:nvSpPr>
        <p:spPr>
          <a:xfrm>
            <a:off x="10122871" y="3455718"/>
            <a:ext cx="186192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章节四</a:t>
            </a:r>
          </a:p>
        </p:txBody>
      </p:sp>
    </p:spTree>
    <p:extLst>
      <p:ext uri="{BB962C8B-B14F-4D97-AF65-F5344CB8AC3E}">
        <p14:creationId xmlns:p14="http://schemas.microsoft.com/office/powerpoint/2010/main" val="2634956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5" grpId="0"/>
      <p:bldP spid="13" grpId="0"/>
      <p:bldP spid="17" grpId="0"/>
      <p:bldP spid="11" grpId="0"/>
      <p:bldP spid="19" grpId="0"/>
      <p:bldP spid="12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4E1A7E8-00F1-4EBE-9199-06B1820C6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7657ED6-AFFB-4E31-B7CC-1A57BF6CCCC0}"/>
              </a:ext>
            </a:extLst>
          </p:cNvPr>
          <p:cNvGrpSpPr/>
          <p:nvPr/>
        </p:nvGrpSpPr>
        <p:grpSpPr>
          <a:xfrm>
            <a:off x="2142094" y="1712042"/>
            <a:ext cx="3953906" cy="4495800"/>
            <a:chOff x="5609194" y="1104900"/>
            <a:chExt cx="3953906" cy="44958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924CEA9-9FBB-4B3D-AEF2-DF5A39389BD7}"/>
                </a:ext>
              </a:extLst>
            </p:cNvPr>
            <p:cNvSpPr/>
            <p:nvPr/>
          </p:nvSpPr>
          <p:spPr>
            <a:xfrm>
              <a:off x="5609194" y="1104900"/>
              <a:ext cx="3467100" cy="4495800"/>
            </a:xfrm>
            <a:prstGeom prst="rect">
              <a:avLst/>
            </a:prstGeom>
            <a:solidFill>
              <a:srgbClr val="F5E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3A0E88E1-F681-478C-8A03-ADB17916C52D}"/>
                </a:ext>
              </a:extLst>
            </p:cNvPr>
            <p:cNvSpPr/>
            <p:nvPr/>
          </p:nvSpPr>
          <p:spPr>
            <a:xfrm>
              <a:off x="7086521" y="2931467"/>
              <a:ext cx="553998" cy="253588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现代人过冬至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FB22D1B-432F-4A64-B0AE-0024E78F45BE}"/>
                </a:ext>
              </a:extLst>
            </p:cNvPr>
            <p:cNvSpPr txBox="1"/>
            <p:nvPr/>
          </p:nvSpPr>
          <p:spPr>
            <a:xfrm>
              <a:off x="6096000" y="1970722"/>
              <a:ext cx="3467100" cy="101566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0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章节四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9C620D3-D634-4256-A90D-B6603E84EE8E}"/>
                </a:ext>
              </a:extLst>
            </p:cNvPr>
            <p:cNvSpPr/>
            <p:nvPr/>
          </p:nvSpPr>
          <p:spPr>
            <a:xfrm>
              <a:off x="5905500" y="1314450"/>
              <a:ext cx="2895600" cy="3943350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480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F22E5C-7ED6-46A5-93F3-CA50A0585DA3}"/>
              </a:ext>
            </a:extLst>
          </p:cNvPr>
          <p:cNvSpPr/>
          <p:nvPr/>
        </p:nvSpPr>
        <p:spPr>
          <a:xfrm>
            <a:off x="5925348" y="2577445"/>
            <a:ext cx="553998" cy="210249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现代人过冬至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1EA6417-184F-4755-83E2-A363800C1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258" y="2700022"/>
            <a:ext cx="2979407" cy="21025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218894B-79F4-4340-8300-5E9EA961E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85" y="4120982"/>
            <a:ext cx="1498925" cy="1498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93E3993-782B-495B-B9D9-DA5E5EFC0E3E}"/>
              </a:ext>
            </a:extLst>
          </p:cNvPr>
          <p:cNvGrpSpPr/>
          <p:nvPr/>
        </p:nvGrpSpPr>
        <p:grpSpPr>
          <a:xfrm>
            <a:off x="4286548" y="220171"/>
            <a:ext cx="3618905" cy="1767385"/>
            <a:chOff x="603435" y="-340272"/>
            <a:chExt cx="3618905" cy="176738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48674F2-4622-49F2-A4D0-776EED799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B9FC5FE-519C-4229-A45E-B9C8D6303B3B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章节四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1FB66AE-3348-4F33-9390-72B327DC205F}"/>
              </a:ext>
            </a:extLst>
          </p:cNvPr>
          <p:cNvSpPr txBox="1"/>
          <p:nvPr/>
        </p:nvSpPr>
        <p:spPr>
          <a:xfrm>
            <a:off x="6783279" y="3124025"/>
            <a:ext cx="1304973" cy="19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A14C001-5C64-4007-82AC-7A9782CF30AE}"/>
              </a:ext>
            </a:extLst>
          </p:cNvPr>
          <p:cNvSpPr txBox="1"/>
          <p:nvPr/>
        </p:nvSpPr>
        <p:spPr>
          <a:xfrm>
            <a:off x="8496799" y="3124025"/>
            <a:ext cx="1304973" cy="19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93CACF6-9187-4510-8580-CE73275AE1CC}"/>
              </a:ext>
            </a:extLst>
          </p:cNvPr>
          <p:cNvSpPr txBox="1"/>
          <p:nvPr/>
        </p:nvSpPr>
        <p:spPr>
          <a:xfrm>
            <a:off x="9985816" y="3124024"/>
            <a:ext cx="1304973" cy="19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</p:spTree>
    <p:extLst>
      <p:ext uri="{BB962C8B-B14F-4D97-AF65-F5344CB8AC3E}">
        <p14:creationId xmlns:p14="http://schemas.microsoft.com/office/powerpoint/2010/main" val="159329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FD91FF7-862F-4535-BFC5-EE145B6ECF66}"/>
              </a:ext>
            </a:extLst>
          </p:cNvPr>
          <p:cNvSpPr/>
          <p:nvPr/>
        </p:nvSpPr>
        <p:spPr>
          <a:xfrm>
            <a:off x="1092547" y="2139579"/>
            <a:ext cx="2031325" cy="461665"/>
          </a:xfrm>
          <a:prstGeom prst="rect">
            <a:avLst/>
          </a:prstGeom>
          <a:solidFill>
            <a:srgbClr val="F5E2D8"/>
          </a:solidFill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现代人过冬至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3D273C9-E0B6-4FBA-8BC2-339D4A992F3B}"/>
              </a:ext>
            </a:extLst>
          </p:cNvPr>
          <p:cNvSpPr txBox="1"/>
          <p:nvPr/>
        </p:nvSpPr>
        <p:spPr>
          <a:xfrm>
            <a:off x="1455722" y="2899534"/>
            <a:ext cx="1304973" cy="19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4C1ACC0-1D2C-438B-AA21-BAD7706C9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34" y="2601244"/>
            <a:ext cx="3360324" cy="2240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5D11C9D-3E20-4E96-B4AB-BC3F4EFF53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829" y="2601244"/>
            <a:ext cx="3360324" cy="2240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DB029A5-740A-4D40-9AFB-86DFA74E3A7B}"/>
              </a:ext>
            </a:extLst>
          </p:cNvPr>
          <p:cNvGrpSpPr/>
          <p:nvPr/>
        </p:nvGrpSpPr>
        <p:grpSpPr>
          <a:xfrm>
            <a:off x="4286548" y="220171"/>
            <a:ext cx="3618905" cy="1767385"/>
            <a:chOff x="603435" y="-340272"/>
            <a:chExt cx="3618905" cy="1767385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B6D6472B-9F8E-486C-9132-1A782EFE6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A86B8EE-E55A-4487-8439-F36311EF8E01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6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A49C938-D055-4F79-81C2-A525636DD059}"/>
              </a:ext>
            </a:extLst>
          </p:cNvPr>
          <p:cNvSpPr/>
          <p:nvPr/>
        </p:nvSpPr>
        <p:spPr>
          <a:xfrm>
            <a:off x="1688181" y="2547793"/>
            <a:ext cx="2031325" cy="461665"/>
          </a:xfrm>
          <a:prstGeom prst="rect">
            <a:avLst/>
          </a:prstGeom>
          <a:solidFill>
            <a:srgbClr val="DCEBEF"/>
          </a:solidFill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现代人过冬至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3AB21FF-17D3-49D3-970F-C44CD677E28D}"/>
              </a:ext>
            </a:extLst>
          </p:cNvPr>
          <p:cNvSpPr txBox="1"/>
          <p:nvPr/>
        </p:nvSpPr>
        <p:spPr>
          <a:xfrm>
            <a:off x="1688181" y="3228193"/>
            <a:ext cx="2385971" cy="9325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53739C3-702F-443A-BB01-8C4F6DC3B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353" y="2474808"/>
            <a:ext cx="4120515" cy="2747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CAEFC7F-6A89-47A7-97EA-E64E894B2B73}"/>
              </a:ext>
            </a:extLst>
          </p:cNvPr>
          <p:cNvSpPr/>
          <p:nvPr/>
        </p:nvSpPr>
        <p:spPr>
          <a:xfrm>
            <a:off x="8914538" y="2568281"/>
            <a:ext cx="2031325" cy="461665"/>
          </a:xfrm>
          <a:prstGeom prst="rect">
            <a:avLst/>
          </a:prstGeom>
          <a:solidFill>
            <a:srgbClr val="DCEBEF"/>
          </a:solidFill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现代人过冬至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30D2AAC-A265-4C3B-9672-68AFFD3E37B7}"/>
              </a:ext>
            </a:extLst>
          </p:cNvPr>
          <p:cNvSpPr txBox="1"/>
          <p:nvPr/>
        </p:nvSpPr>
        <p:spPr>
          <a:xfrm>
            <a:off x="8923069" y="3154214"/>
            <a:ext cx="2385971" cy="9325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2DAC63-8D78-42E9-B01B-2D86D870EFEB}"/>
              </a:ext>
            </a:extLst>
          </p:cNvPr>
          <p:cNvSpPr txBox="1"/>
          <p:nvPr/>
        </p:nvSpPr>
        <p:spPr>
          <a:xfrm>
            <a:off x="1696712" y="4379491"/>
            <a:ext cx="2385971" cy="9325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E78986A-FC35-405D-B99A-3FF4C577E73A}"/>
              </a:ext>
            </a:extLst>
          </p:cNvPr>
          <p:cNvSpPr txBox="1"/>
          <p:nvPr/>
        </p:nvSpPr>
        <p:spPr>
          <a:xfrm>
            <a:off x="8923069" y="4379490"/>
            <a:ext cx="2385971" cy="93256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554C91C-7CC5-4C93-94FA-32F1C834EC6E}"/>
              </a:ext>
            </a:extLst>
          </p:cNvPr>
          <p:cNvGrpSpPr/>
          <p:nvPr/>
        </p:nvGrpSpPr>
        <p:grpSpPr>
          <a:xfrm>
            <a:off x="4286548" y="220171"/>
            <a:ext cx="3618905" cy="1767385"/>
            <a:chOff x="603435" y="-340272"/>
            <a:chExt cx="3618905" cy="1767385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6C6B6007-1BD3-4EF5-8998-241888263F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E652B74-A7CA-474E-863E-491F27332ADA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4583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8A3E6A8-1791-44A8-87A5-80BB0D2E9DD0}"/>
              </a:ext>
            </a:extLst>
          </p:cNvPr>
          <p:cNvSpPr/>
          <p:nvPr/>
        </p:nvSpPr>
        <p:spPr>
          <a:xfrm>
            <a:off x="5848350" y="2336624"/>
            <a:ext cx="2031325" cy="461665"/>
          </a:xfrm>
          <a:prstGeom prst="rect">
            <a:avLst/>
          </a:prstGeom>
          <a:solidFill>
            <a:srgbClr val="F5E2D8"/>
          </a:solidFill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现代人过冬至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3409F86-F708-4A0E-BE45-B7CD21BB3162}"/>
              </a:ext>
            </a:extLst>
          </p:cNvPr>
          <p:cNvSpPr txBox="1"/>
          <p:nvPr/>
        </p:nvSpPr>
        <p:spPr>
          <a:xfrm>
            <a:off x="5848350" y="2983883"/>
            <a:ext cx="5057820" cy="65248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0759992-C9BA-48CC-9CF4-CF8213611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986" y="2336624"/>
            <a:ext cx="3949813" cy="394981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4F756DD-D375-408C-AD02-A97EDB0C6F33}"/>
              </a:ext>
            </a:extLst>
          </p:cNvPr>
          <p:cNvSpPr txBox="1"/>
          <p:nvPr/>
        </p:nvSpPr>
        <p:spPr>
          <a:xfrm>
            <a:off x="5848350" y="3844629"/>
            <a:ext cx="5057820" cy="65248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6FA629A-91B4-4320-B60E-037D87B5B106}"/>
              </a:ext>
            </a:extLst>
          </p:cNvPr>
          <p:cNvSpPr txBox="1"/>
          <p:nvPr/>
        </p:nvSpPr>
        <p:spPr>
          <a:xfrm>
            <a:off x="5848350" y="4705375"/>
            <a:ext cx="5057820" cy="65248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6A1707B-4F73-4C5C-892F-E1636F5FB5F4}"/>
              </a:ext>
            </a:extLst>
          </p:cNvPr>
          <p:cNvSpPr txBox="1"/>
          <p:nvPr/>
        </p:nvSpPr>
        <p:spPr>
          <a:xfrm>
            <a:off x="5848350" y="5566121"/>
            <a:ext cx="5057820" cy="65248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D8B08B8-ACC6-490C-AC08-5D8B4598CF2F}"/>
              </a:ext>
            </a:extLst>
          </p:cNvPr>
          <p:cNvGrpSpPr/>
          <p:nvPr/>
        </p:nvGrpSpPr>
        <p:grpSpPr>
          <a:xfrm>
            <a:off x="4286548" y="220171"/>
            <a:ext cx="3618905" cy="1767385"/>
            <a:chOff x="603435" y="-340272"/>
            <a:chExt cx="3618905" cy="176738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1A387BA-747D-4D39-89B0-D8A47C5C8B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B994504-57F1-4C6E-B9D9-3C53A5DA7550}"/>
                </a:ext>
              </a:extLst>
            </p:cNvPr>
            <p:cNvSpPr txBox="1"/>
            <p:nvPr/>
          </p:nvSpPr>
          <p:spPr>
            <a:xfrm>
              <a:off x="755240" y="514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26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airplan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274A5B8-06C9-4EC8-88D9-D14D7D2B0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3350"/>
            <a:ext cx="12192000" cy="672465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8F9910D-B0EE-43EE-8780-59BD42F8AF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3772329" y="2800151"/>
            <a:ext cx="3268697" cy="189383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D181B6F-7C2C-4660-AE60-99686E3988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5276984" y="1351450"/>
            <a:ext cx="1090167" cy="11525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5A0D8AD-3B8B-4A08-9983-DEEE6C5A3EC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r="56860"/>
          <a:stretch/>
        </p:blipFill>
        <p:spPr>
          <a:xfrm>
            <a:off x="7213365" y="2151279"/>
            <a:ext cx="3594507" cy="3882266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DA48D7A-CA7A-4AE5-A125-7B75C27FB5FC}"/>
              </a:ext>
            </a:extLst>
          </p:cNvPr>
          <p:cNvGrpSpPr/>
          <p:nvPr/>
        </p:nvGrpSpPr>
        <p:grpSpPr>
          <a:xfrm>
            <a:off x="6407322" y="5823674"/>
            <a:ext cx="2354707" cy="289699"/>
            <a:chOff x="4762500" y="5404482"/>
            <a:chExt cx="2354707" cy="28969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002AB7C-0432-4EE8-861C-BEE12A8251CE}"/>
                </a:ext>
              </a:extLst>
            </p:cNvPr>
            <p:cNvSpPr txBox="1"/>
            <p:nvPr/>
          </p:nvSpPr>
          <p:spPr>
            <a:xfrm>
              <a:off x="4762500" y="5417182"/>
              <a:ext cx="120015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北方水饺</a:t>
              </a:r>
              <a:r>
                <a:rPr lang="en-US" altLang="zh-CN" sz="12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zh-CN" altLang="en-US" sz="12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670C01E-9F39-4FA4-B407-D07D3E137BF1}"/>
                </a:ext>
              </a:extLst>
            </p:cNvPr>
            <p:cNvSpPr/>
            <p:nvPr/>
          </p:nvSpPr>
          <p:spPr>
            <a:xfrm>
              <a:off x="5516452" y="5417182"/>
              <a:ext cx="9412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江南米饭</a:t>
              </a:r>
              <a:r>
                <a:rPr lang="en-US" altLang="zh-CN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zh-CN" altLang="en-US" sz="1200" b="1" spc="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09C5A6F-101E-4460-BB84-A4C05097925A}"/>
                </a:ext>
              </a:extLst>
            </p:cNvPr>
            <p:cNvSpPr/>
            <p:nvPr/>
          </p:nvSpPr>
          <p:spPr>
            <a:xfrm>
              <a:off x="6265692" y="5404482"/>
              <a:ext cx="85151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spc="100" dirty="0">
                  <a:latin typeface="宋体" panose="02010600030101010101" pitchFamily="2" charset="-122"/>
                  <a:ea typeface="宋体" panose="02010600030101010101" pitchFamily="2" charset="-122"/>
                </a:rPr>
                <a:t>四式汤圆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ADBFC28-32BB-49A2-8CB2-4FE3A724411E}"/>
              </a:ext>
            </a:extLst>
          </p:cNvPr>
          <p:cNvSpPr/>
          <p:nvPr/>
        </p:nvSpPr>
        <p:spPr>
          <a:xfrm>
            <a:off x="6622024" y="2418941"/>
            <a:ext cx="446276" cy="27387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different 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customs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the winter solstice, but most places have the custom of eating dumplings on the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F419390-938F-4522-B544-F11077E394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8349583" y="706931"/>
            <a:ext cx="1090167" cy="115250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87661D5-8F9D-4B3A-AF80-E0EE61E395B4}"/>
              </a:ext>
            </a:extLst>
          </p:cNvPr>
          <p:cNvSpPr txBox="1"/>
          <p:nvPr/>
        </p:nvSpPr>
        <p:spPr>
          <a:xfrm>
            <a:off x="6951677" y="1210208"/>
            <a:ext cx="1415772" cy="54675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pc="-3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冬至快乐</a:t>
            </a:r>
          </a:p>
        </p:txBody>
      </p:sp>
    </p:spTree>
    <p:extLst>
      <p:ext uri="{BB962C8B-B14F-4D97-AF65-F5344CB8AC3E}">
        <p14:creationId xmlns:p14="http://schemas.microsoft.com/office/powerpoint/2010/main" val="83010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541E845-6996-4CC4-8C9C-CCB9B340E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8C916F7-BCDA-488C-9178-D6FD0856BC7F}"/>
              </a:ext>
            </a:extLst>
          </p:cNvPr>
          <p:cNvGrpSpPr/>
          <p:nvPr/>
        </p:nvGrpSpPr>
        <p:grpSpPr>
          <a:xfrm>
            <a:off x="2084944" y="1733550"/>
            <a:ext cx="3953906" cy="4495800"/>
            <a:chOff x="5609194" y="1104900"/>
            <a:chExt cx="3953906" cy="44958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9FF59720-571B-4D6D-AD4E-8E64E721886A}"/>
                </a:ext>
              </a:extLst>
            </p:cNvPr>
            <p:cNvSpPr/>
            <p:nvPr/>
          </p:nvSpPr>
          <p:spPr>
            <a:xfrm>
              <a:off x="5609194" y="1104900"/>
              <a:ext cx="3467100" cy="4495800"/>
            </a:xfrm>
            <a:prstGeom prst="rect">
              <a:avLst/>
            </a:prstGeom>
            <a:solidFill>
              <a:srgbClr val="F5E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BF71872-62AA-40C8-9E18-C670B934F530}"/>
                </a:ext>
              </a:extLst>
            </p:cNvPr>
            <p:cNvSpPr/>
            <p:nvPr/>
          </p:nvSpPr>
          <p:spPr>
            <a:xfrm>
              <a:off x="5609194" y="2931467"/>
              <a:ext cx="2031325" cy="211678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冬至是什么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C30A331-7C21-47F3-92A5-DFACE37F7819}"/>
                </a:ext>
              </a:extLst>
            </p:cNvPr>
            <p:cNvSpPr txBox="1"/>
            <p:nvPr/>
          </p:nvSpPr>
          <p:spPr>
            <a:xfrm>
              <a:off x="6096000" y="1970722"/>
              <a:ext cx="3467100" cy="101566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0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章节一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29A7A22-0E62-4182-8B2A-2754B22C6172}"/>
                </a:ext>
              </a:extLst>
            </p:cNvPr>
            <p:cNvSpPr/>
            <p:nvPr/>
          </p:nvSpPr>
          <p:spPr>
            <a:xfrm>
              <a:off x="5905500" y="1314450"/>
              <a:ext cx="2895600" cy="3943350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3121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D20D916-75E0-44F5-B79E-E90CFD584D5B}"/>
              </a:ext>
            </a:extLst>
          </p:cNvPr>
          <p:cNvSpPr/>
          <p:nvPr/>
        </p:nvSpPr>
        <p:spPr>
          <a:xfrm>
            <a:off x="9198749" y="2382991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冬至是什么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CFD88E4-E3B8-416C-AAEF-2AC413B73863}"/>
              </a:ext>
            </a:extLst>
          </p:cNvPr>
          <p:cNvSpPr txBox="1"/>
          <p:nvPr/>
        </p:nvSpPr>
        <p:spPr>
          <a:xfrm>
            <a:off x="6466259" y="3144407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92D35E7-4E92-4C7C-B0DD-6B67B5F48CB7}"/>
              </a:ext>
            </a:extLst>
          </p:cNvPr>
          <p:cNvSpPr txBox="1"/>
          <p:nvPr/>
        </p:nvSpPr>
        <p:spPr>
          <a:xfrm>
            <a:off x="8051039" y="3144407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B392CD8-EC11-4EC9-B450-EF101E8BB9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081" y="2106940"/>
            <a:ext cx="3480148" cy="433602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DA70E7D-251E-4D9C-BEE6-FFE236E9B5E0}"/>
              </a:ext>
            </a:extLst>
          </p:cNvPr>
          <p:cNvGrpSpPr/>
          <p:nvPr/>
        </p:nvGrpSpPr>
        <p:grpSpPr>
          <a:xfrm>
            <a:off x="4286548" y="135978"/>
            <a:ext cx="3618905" cy="1767385"/>
            <a:chOff x="603435" y="135978"/>
            <a:chExt cx="3618905" cy="176738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6A98118-3870-4CD7-BECE-6DBD6218FD8B}"/>
                </a:ext>
              </a:extLst>
            </p:cNvPr>
            <p:cNvSpPr txBox="1"/>
            <p:nvPr/>
          </p:nvSpPr>
          <p:spPr>
            <a:xfrm>
              <a:off x="755240" y="10483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章节一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55C022FA-44E0-42A1-8495-1F335C69C8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135978"/>
              <a:ext cx="3618905" cy="17673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6894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curtains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7EF5047-3130-4477-B0B7-E0053AF7AACB}"/>
              </a:ext>
            </a:extLst>
          </p:cNvPr>
          <p:cNvSpPr txBox="1"/>
          <p:nvPr/>
        </p:nvSpPr>
        <p:spPr>
          <a:xfrm>
            <a:off x="1545006" y="2371778"/>
            <a:ext cx="8586966" cy="182647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DA172E-F3CE-4BFE-B65E-634218EFFBC4}"/>
              </a:ext>
            </a:extLst>
          </p:cNvPr>
          <p:cNvSpPr/>
          <p:nvPr/>
        </p:nvSpPr>
        <p:spPr>
          <a:xfrm>
            <a:off x="10219121" y="1978336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冬至是什么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278F404-7D9B-475E-8DAA-9768757E93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385" y="4635291"/>
            <a:ext cx="2005231" cy="206358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311508E-7B21-4FB2-8BB7-D3C984E294CA}"/>
              </a:ext>
            </a:extLst>
          </p:cNvPr>
          <p:cNvGrpSpPr/>
          <p:nvPr/>
        </p:nvGrpSpPr>
        <p:grpSpPr>
          <a:xfrm>
            <a:off x="4286548" y="250278"/>
            <a:ext cx="3618905" cy="1767385"/>
            <a:chOff x="603435" y="250278"/>
            <a:chExt cx="3618905" cy="17673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9430316-1609-4E7A-A636-C9799B2C2079}"/>
                </a:ext>
              </a:extLst>
            </p:cNvPr>
            <p:cNvSpPr txBox="1"/>
            <p:nvPr/>
          </p:nvSpPr>
          <p:spPr>
            <a:xfrm>
              <a:off x="755240" y="11626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章节一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6CED9880-FACA-4C51-A6CD-BA713629F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250278"/>
              <a:ext cx="3618905" cy="17673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3041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wind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44C182-4A9E-4861-BBF9-F50C63B05BA1}"/>
              </a:ext>
            </a:extLst>
          </p:cNvPr>
          <p:cNvSpPr/>
          <p:nvPr/>
        </p:nvSpPr>
        <p:spPr>
          <a:xfrm>
            <a:off x="1677882" y="2307202"/>
            <a:ext cx="615553" cy="204799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冬至是什么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A7DD57B-9406-459F-8F0B-32B31915B977}"/>
              </a:ext>
            </a:extLst>
          </p:cNvPr>
          <p:cNvGrpSpPr/>
          <p:nvPr/>
        </p:nvGrpSpPr>
        <p:grpSpPr>
          <a:xfrm>
            <a:off x="4286548" y="134952"/>
            <a:ext cx="3618905" cy="1767385"/>
            <a:chOff x="603435" y="-16422"/>
            <a:chExt cx="3618905" cy="176738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C4AFE8D5-EBB2-4D1A-BFE9-58D0437F8578}"/>
                </a:ext>
              </a:extLst>
            </p:cNvPr>
            <p:cNvSpPr txBox="1"/>
            <p:nvPr/>
          </p:nvSpPr>
          <p:spPr>
            <a:xfrm>
              <a:off x="755240" y="89593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章节一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F5645AF-111B-40AC-90FF-E0FB1CFDA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16422"/>
              <a:ext cx="3618905" cy="1767385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CE22282-F542-4E4C-ADB8-7B7CD3DFA069}"/>
              </a:ext>
            </a:extLst>
          </p:cNvPr>
          <p:cNvSpPr txBox="1"/>
          <p:nvPr/>
        </p:nvSpPr>
        <p:spPr>
          <a:xfrm>
            <a:off x="2459733" y="281374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0A5D749-80F1-464A-9844-8EA6ADB16114}"/>
              </a:ext>
            </a:extLst>
          </p:cNvPr>
          <p:cNvSpPr txBox="1"/>
          <p:nvPr/>
        </p:nvSpPr>
        <p:spPr>
          <a:xfrm>
            <a:off x="3944976" y="281374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0922B8A-D81C-4723-A163-4844F8CC555E}"/>
              </a:ext>
            </a:extLst>
          </p:cNvPr>
          <p:cNvSpPr txBox="1"/>
          <p:nvPr/>
        </p:nvSpPr>
        <p:spPr>
          <a:xfrm>
            <a:off x="5430219" y="281374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259B2C7-E226-46DD-B9BF-490C5ADDB2AE}"/>
              </a:ext>
            </a:extLst>
          </p:cNvPr>
          <p:cNvSpPr txBox="1"/>
          <p:nvPr/>
        </p:nvSpPr>
        <p:spPr>
          <a:xfrm>
            <a:off x="6915462" y="281374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860DFAF-3820-4A62-A2D5-72D89DC82714}"/>
              </a:ext>
            </a:extLst>
          </p:cNvPr>
          <p:cNvSpPr txBox="1"/>
          <p:nvPr/>
        </p:nvSpPr>
        <p:spPr>
          <a:xfrm>
            <a:off x="8400704" y="281374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D44CCF-F83C-4742-A945-CD3E7B5603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14"/>
          <a:stretch/>
        </p:blipFill>
        <p:spPr>
          <a:xfrm>
            <a:off x="7335219" y="3926452"/>
            <a:ext cx="6636774" cy="393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23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restig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830FF35-C49D-4FE8-8A44-FA506737DDC6}"/>
              </a:ext>
            </a:extLst>
          </p:cNvPr>
          <p:cNvSpPr/>
          <p:nvPr/>
        </p:nvSpPr>
        <p:spPr>
          <a:xfrm>
            <a:off x="6741652" y="2171520"/>
            <a:ext cx="615553" cy="204799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冬至是什么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308DB60-13DB-4EC3-B3C0-633652149994}"/>
              </a:ext>
            </a:extLst>
          </p:cNvPr>
          <p:cNvGrpSpPr/>
          <p:nvPr/>
        </p:nvGrpSpPr>
        <p:grpSpPr>
          <a:xfrm>
            <a:off x="4286548" y="72686"/>
            <a:ext cx="3618905" cy="1767385"/>
            <a:chOff x="603435" y="-340272"/>
            <a:chExt cx="3618905" cy="176738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798E561-DA92-4E95-8E57-A53F4AE1922C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章节一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777EC136-8B84-4245-9D9C-B86D0C0E3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F177DDD-72E1-40EE-80B2-A3E2F11EF63C}"/>
              </a:ext>
            </a:extLst>
          </p:cNvPr>
          <p:cNvSpPr txBox="1"/>
          <p:nvPr/>
        </p:nvSpPr>
        <p:spPr>
          <a:xfrm>
            <a:off x="7540552" y="305525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8B57E69-2A0C-4640-9679-A3D8BD02BF0E}"/>
              </a:ext>
            </a:extLst>
          </p:cNvPr>
          <p:cNvSpPr txBox="1"/>
          <p:nvPr/>
        </p:nvSpPr>
        <p:spPr>
          <a:xfrm>
            <a:off x="9025794" y="3055256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7198BFC-E4AD-4022-9A4B-8B2789B59E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347639"/>
            <a:ext cx="419100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06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ractur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10945CE-9D67-42CB-80C7-1E03002148A0}"/>
              </a:ext>
            </a:extLst>
          </p:cNvPr>
          <p:cNvSpPr/>
          <p:nvPr/>
        </p:nvSpPr>
        <p:spPr>
          <a:xfrm>
            <a:off x="2069974" y="2545264"/>
            <a:ext cx="553998" cy="17674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冬至是什么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6D7B780-28EE-4601-B7C6-810A6009906C}"/>
              </a:ext>
            </a:extLst>
          </p:cNvPr>
          <p:cNvGrpSpPr/>
          <p:nvPr/>
        </p:nvGrpSpPr>
        <p:grpSpPr>
          <a:xfrm>
            <a:off x="4286548" y="43189"/>
            <a:ext cx="3618905" cy="1767385"/>
            <a:chOff x="603435" y="-340272"/>
            <a:chExt cx="3618905" cy="176738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DABEB3B-D8F6-40BC-A8A9-67405F948ED0}"/>
                </a:ext>
              </a:extLst>
            </p:cNvPr>
            <p:cNvSpPr txBox="1"/>
            <p:nvPr/>
          </p:nvSpPr>
          <p:spPr>
            <a:xfrm>
              <a:off x="755240" y="572083"/>
              <a:ext cx="3467100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4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章节一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45CE2740-C58A-49BD-9758-24B9092C75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6" r="56860"/>
            <a:stretch/>
          </p:blipFill>
          <p:spPr>
            <a:xfrm>
              <a:off x="603435" y="-340272"/>
              <a:ext cx="3618905" cy="1767385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F17C757-03A2-4470-BE34-C44EB2AC1C9A}"/>
              </a:ext>
            </a:extLst>
          </p:cNvPr>
          <p:cNvSpPr txBox="1"/>
          <p:nvPr/>
        </p:nvSpPr>
        <p:spPr>
          <a:xfrm>
            <a:off x="2727578" y="2988703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F34175F-D792-44D8-8042-5575490C1875}"/>
              </a:ext>
            </a:extLst>
          </p:cNvPr>
          <p:cNvSpPr txBox="1"/>
          <p:nvPr/>
        </p:nvSpPr>
        <p:spPr>
          <a:xfrm>
            <a:off x="4287128" y="2988703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0F5C209-6DF1-49F6-AC5E-0095CCCFAEEE}"/>
              </a:ext>
            </a:extLst>
          </p:cNvPr>
          <p:cNvSpPr txBox="1"/>
          <p:nvPr/>
        </p:nvSpPr>
        <p:spPr>
          <a:xfrm>
            <a:off x="5846678" y="2988703"/>
            <a:ext cx="1024896" cy="252185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7B59393-978C-4CBC-91C0-E926787E6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667" y="2006668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87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788369C-B180-4647-A813-301E6387D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A41F71-757D-4996-B2B0-629459F036CE}"/>
              </a:ext>
            </a:extLst>
          </p:cNvPr>
          <p:cNvGrpSpPr/>
          <p:nvPr/>
        </p:nvGrpSpPr>
        <p:grpSpPr>
          <a:xfrm>
            <a:off x="2142094" y="1800532"/>
            <a:ext cx="3953906" cy="4495800"/>
            <a:chOff x="5609194" y="1104900"/>
            <a:chExt cx="3953906" cy="44958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89B9A53-FEBD-40E9-8FA4-95BE2B8363BC}"/>
                </a:ext>
              </a:extLst>
            </p:cNvPr>
            <p:cNvSpPr/>
            <p:nvPr/>
          </p:nvSpPr>
          <p:spPr>
            <a:xfrm>
              <a:off x="5609194" y="1104900"/>
              <a:ext cx="3467100" cy="4495800"/>
            </a:xfrm>
            <a:prstGeom prst="rect">
              <a:avLst/>
            </a:prstGeom>
            <a:solidFill>
              <a:srgbClr val="F5E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D98F1C9-385D-4627-887E-1AB82AEAB4FE}"/>
                </a:ext>
              </a:extLst>
            </p:cNvPr>
            <p:cNvSpPr/>
            <p:nvPr/>
          </p:nvSpPr>
          <p:spPr>
            <a:xfrm>
              <a:off x="7086521" y="2988617"/>
              <a:ext cx="553998" cy="211678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冬至的起源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EDDC8EE-7B2D-4870-BE58-F43BF76473BF}"/>
                </a:ext>
              </a:extLst>
            </p:cNvPr>
            <p:cNvSpPr txBox="1"/>
            <p:nvPr/>
          </p:nvSpPr>
          <p:spPr>
            <a:xfrm>
              <a:off x="6096000" y="1970722"/>
              <a:ext cx="3467100" cy="101566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6000" b="1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章节二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DA2F5E5-AB7D-433C-A3F6-86E8486FDC26}"/>
                </a:ext>
              </a:extLst>
            </p:cNvPr>
            <p:cNvSpPr/>
            <p:nvPr/>
          </p:nvSpPr>
          <p:spPr>
            <a:xfrm>
              <a:off x="5905500" y="1314450"/>
              <a:ext cx="2895600" cy="3943350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5913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</TotalTime>
  <Words>1598</Words>
  <Application>Microsoft Office PowerPoint</Application>
  <PresentationFormat>宽屏</PresentationFormat>
  <Paragraphs>145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华文行楷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Administrator</cp:lastModifiedBy>
  <cp:revision>67</cp:revision>
  <dcterms:created xsi:type="dcterms:W3CDTF">2017-08-18T03:02:00Z</dcterms:created>
  <dcterms:modified xsi:type="dcterms:W3CDTF">2017-12-19T05:13:04Z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