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406"/>
    <a:srgbClr val="2794A8"/>
    <a:srgbClr val="000409"/>
    <a:srgbClr val="000000"/>
    <a:srgbClr val="1694AD"/>
    <a:srgbClr val="00758F"/>
    <a:srgbClr val="001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2927" autoAdjust="0"/>
    <p:restoredTop sz="94660"/>
  </p:normalViewPr>
  <p:slideViewPr>
    <p:cSldViewPr snapToGrid="0">
      <p:cViewPr varScale="1">
        <p:scale>
          <a:sx n="53" d="100"/>
          <a:sy n="53" d="100"/>
        </p:scale>
        <p:origin x="9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84" t="35828" r="3314" b="35517"/>
          <a:stretch>
            <a:fillRect/>
          </a:stretch>
        </p:blipFill>
        <p:spPr>
          <a:xfrm rot="5400000">
            <a:off x="2652221" y="-2667711"/>
            <a:ext cx="6887558" cy="12192000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 userDrawn="1"/>
        </p:nvGrpSpPr>
        <p:grpSpPr>
          <a:xfrm>
            <a:off x="353518" y="359319"/>
            <a:ext cx="11495582" cy="6174831"/>
            <a:chOff x="689624" y="547201"/>
            <a:chExt cx="10932105" cy="5889525"/>
          </a:xfrm>
        </p:grpSpPr>
        <p:sp>
          <p:nvSpPr>
            <p:cNvPr id="7" name="圆角矩形 6"/>
            <p:cNvSpPr/>
            <p:nvPr/>
          </p:nvSpPr>
          <p:spPr>
            <a:xfrm>
              <a:off x="689624" y="547201"/>
              <a:ext cx="10932105" cy="5889525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 userDrawn="1"/>
          </p:nvSpPr>
          <p:spPr>
            <a:xfrm>
              <a:off x="842025" y="693174"/>
              <a:ext cx="10617472" cy="5589640"/>
            </a:xfrm>
            <a:prstGeom prst="roundRect">
              <a:avLst>
                <a:gd name="adj" fmla="val 0"/>
              </a:avLst>
            </a:prstGeom>
            <a:noFill/>
            <a:ln>
              <a:gradFill>
                <a:gsLst>
                  <a:gs pos="0">
                    <a:srgbClr val="0B281D"/>
                  </a:gs>
                  <a:gs pos="100000">
                    <a:srgbClr val="01975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4665785" y="352213"/>
            <a:ext cx="2860429" cy="632525"/>
          </a:xfrm>
          <a:prstGeom prst="rect">
            <a:avLst/>
          </a:prstGeom>
          <a:gradFill>
            <a:gsLst>
              <a:gs pos="0">
                <a:srgbClr val="00151C"/>
              </a:gs>
              <a:gs pos="100000">
                <a:srgbClr val="2794A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4738756" y="359319"/>
            <a:ext cx="2707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Calibri" panose="020F0302020204030204" pitchFamily="34" charset="0"/>
                <a:ea typeface="张海山锐线体2.0" panose="02000000000000000000" pitchFamily="2" charset="-122"/>
              </a:rPr>
              <a:t>20XX—20XX</a:t>
            </a:r>
            <a:endParaRPr lang="zh-CN" altLang="en-US" sz="3600" b="1" dirty="0">
              <a:solidFill>
                <a:schemeClr val="bg1"/>
              </a:solidFill>
              <a:latin typeface="Calibri" panose="020F0302020204030204" pitchFamily="34" charset="0"/>
              <a:ea typeface="张海山锐线体2.0" panose="02000000000000000000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E002B-8635-4EAF-AAD2-3F0DC025CF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2837-77E2-46B7-9439-808BAD06C4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" t="2614" r="68782" b="68731"/>
          <a:stretch>
            <a:fillRect/>
          </a:stretch>
        </p:blipFill>
        <p:spPr>
          <a:xfrm rot="5400000">
            <a:off x="2647259" y="-2672673"/>
            <a:ext cx="6897483" cy="12192002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337766" y="590556"/>
            <a:ext cx="45494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14CAC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    </a:t>
            </a:r>
            <a:r>
              <a:rPr lang="zh-CN" altLang="en-US" sz="5400" b="1" dirty="0" smtClean="0">
                <a:solidFill>
                  <a:srgbClr val="1694A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蓝色流彩</a:t>
            </a:r>
            <a:endParaRPr lang="en-US" altLang="zh-CN" sz="5400" b="1" dirty="0" smtClean="0">
              <a:solidFill>
                <a:srgbClr val="1694A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r>
              <a:rPr lang="zh-CN" altLang="en-US" sz="5400" b="1" dirty="0" smtClean="0">
                <a:solidFill>
                  <a:srgbClr val="1694A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工作总结模板</a:t>
            </a:r>
            <a:endParaRPr lang="zh-CN" altLang="en-US" sz="5400" b="1" dirty="0">
              <a:solidFill>
                <a:srgbClr val="1694A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470139" y="2344882"/>
            <a:ext cx="485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1694AD"/>
                </a:solidFill>
                <a:latin typeface="Calibri" panose="020F0302020204030204" pitchFamily="34" charset="0"/>
                <a:ea typeface="方正兰亭超细黑简体" panose="02000000000000000000" pitchFamily="2" charset="-122"/>
                <a:cs typeface="Aharoni" panose="02010803020104030203" pitchFamily="2" charset="-79"/>
              </a:rPr>
              <a:t>BUSINESS    ANNUAL    REPORT</a:t>
            </a:r>
            <a:endParaRPr lang="zh-CN" altLang="en-US" sz="2400" b="1" dirty="0">
              <a:solidFill>
                <a:srgbClr val="1694AD"/>
              </a:solidFill>
              <a:latin typeface="Calibri" panose="020F0302020204030204" pitchFamily="34" charset="0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13733" y="4652634"/>
            <a:ext cx="1991134" cy="1514261"/>
            <a:chOff x="4315637" y="2408725"/>
            <a:chExt cx="5250521" cy="3993035"/>
          </a:xfrm>
          <a:solidFill>
            <a:srgbClr val="000000"/>
          </a:solidFill>
          <a:effectLst/>
        </p:grpSpPr>
        <p:sp>
          <p:nvSpPr>
            <p:cNvPr id="6" name="圆角矩形 5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774424" y="2124617"/>
            <a:ext cx="1818239" cy="892783"/>
          </a:xfrm>
          <a:custGeom>
            <a:avLst/>
            <a:gdLst>
              <a:gd name="T0" fmla="*/ 2215516 w 702"/>
              <a:gd name="T1" fmla="*/ 545358 h 343"/>
              <a:gd name="T2" fmla="*/ 1934631 w 702"/>
              <a:gd name="T3" fmla="*/ 383653 h 343"/>
              <a:gd name="T4" fmla="*/ 1934631 w 702"/>
              <a:gd name="T5" fmla="*/ 152193 h 343"/>
              <a:gd name="T6" fmla="*/ 1783143 w 702"/>
              <a:gd name="T7" fmla="*/ 0 h 343"/>
              <a:gd name="T8" fmla="*/ 151488 w 702"/>
              <a:gd name="T9" fmla="*/ 0 h 343"/>
              <a:gd name="T10" fmla="*/ 0 w 702"/>
              <a:gd name="T11" fmla="*/ 152193 h 343"/>
              <a:gd name="T12" fmla="*/ 0 w 702"/>
              <a:gd name="T13" fmla="*/ 935353 h 343"/>
              <a:gd name="T14" fmla="*/ 151488 w 702"/>
              <a:gd name="T15" fmla="*/ 1087546 h 343"/>
              <a:gd name="T16" fmla="*/ 1783143 w 702"/>
              <a:gd name="T17" fmla="*/ 1087546 h 343"/>
              <a:gd name="T18" fmla="*/ 1934631 w 702"/>
              <a:gd name="T19" fmla="*/ 935353 h 343"/>
              <a:gd name="T20" fmla="*/ 1934631 w 702"/>
              <a:gd name="T21" fmla="*/ 703893 h 343"/>
              <a:gd name="T22" fmla="*/ 2215516 w 702"/>
              <a:gd name="T23" fmla="*/ 545358 h 34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02" h="343">
                <a:moveTo>
                  <a:pt x="702" y="172"/>
                </a:moveTo>
                <a:cubicBezTo>
                  <a:pt x="613" y="121"/>
                  <a:pt x="613" y="121"/>
                  <a:pt x="613" y="121"/>
                </a:cubicBezTo>
                <a:cubicBezTo>
                  <a:pt x="613" y="48"/>
                  <a:pt x="613" y="48"/>
                  <a:pt x="613" y="48"/>
                </a:cubicBezTo>
                <a:cubicBezTo>
                  <a:pt x="613" y="22"/>
                  <a:pt x="592" y="0"/>
                  <a:pt x="56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322"/>
                  <a:pt x="22" y="343"/>
                  <a:pt x="48" y="343"/>
                </a:cubicBezTo>
                <a:cubicBezTo>
                  <a:pt x="565" y="343"/>
                  <a:pt x="565" y="343"/>
                  <a:pt x="565" y="343"/>
                </a:cubicBezTo>
                <a:cubicBezTo>
                  <a:pt x="592" y="343"/>
                  <a:pt x="613" y="322"/>
                  <a:pt x="613" y="295"/>
                </a:cubicBezTo>
                <a:cubicBezTo>
                  <a:pt x="613" y="222"/>
                  <a:pt x="613" y="222"/>
                  <a:pt x="613" y="222"/>
                </a:cubicBezTo>
                <a:lnTo>
                  <a:pt x="702" y="172"/>
                </a:ln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4" name="Freeform 6"/>
          <p:cNvSpPr/>
          <p:nvPr/>
        </p:nvSpPr>
        <p:spPr bwMode="auto">
          <a:xfrm>
            <a:off x="1774424" y="3177007"/>
            <a:ext cx="1818239" cy="892783"/>
          </a:xfrm>
          <a:custGeom>
            <a:avLst/>
            <a:gdLst>
              <a:gd name="T0" fmla="*/ 2215516 w 702"/>
              <a:gd name="T1" fmla="*/ 545358 h 343"/>
              <a:gd name="T2" fmla="*/ 1934631 w 702"/>
              <a:gd name="T3" fmla="*/ 383653 h 343"/>
              <a:gd name="T4" fmla="*/ 1934631 w 702"/>
              <a:gd name="T5" fmla="*/ 152193 h 343"/>
              <a:gd name="T6" fmla="*/ 1783143 w 702"/>
              <a:gd name="T7" fmla="*/ 0 h 343"/>
              <a:gd name="T8" fmla="*/ 151488 w 702"/>
              <a:gd name="T9" fmla="*/ 0 h 343"/>
              <a:gd name="T10" fmla="*/ 0 w 702"/>
              <a:gd name="T11" fmla="*/ 152193 h 343"/>
              <a:gd name="T12" fmla="*/ 0 w 702"/>
              <a:gd name="T13" fmla="*/ 935353 h 343"/>
              <a:gd name="T14" fmla="*/ 151488 w 702"/>
              <a:gd name="T15" fmla="*/ 1087546 h 343"/>
              <a:gd name="T16" fmla="*/ 1783143 w 702"/>
              <a:gd name="T17" fmla="*/ 1087546 h 343"/>
              <a:gd name="T18" fmla="*/ 1934631 w 702"/>
              <a:gd name="T19" fmla="*/ 935353 h 343"/>
              <a:gd name="T20" fmla="*/ 1934631 w 702"/>
              <a:gd name="T21" fmla="*/ 703893 h 343"/>
              <a:gd name="T22" fmla="*/ 2215516 w 702"/>
              <a:gd name="T23" fmla="*/ 545358 h 34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02" h="343">
                <a:moveTo>
                  <a:pt x="702" y="172"/>
                </a:moveTo>
                <a:cubicBezTo>
                  <a:pt x="613" y="121"/>
                  <a:pt x="613" y="121"/>
                  <a:pt x="613" y="121"/>
                </a:cubicBezTo>
                <a:cubicBezTo>
                  <a:pt x="613" y="48"/>
                  <a:pt x="613" y="48"/>
                  <a:pt x="613" y="48"/>
                </a:cubicBezTo>
                <a:cubicBezTo>
                  <a:pt x="613" y="22"/>
                  <a:pt x="592" y="0"/>
                  <a:pt x="56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322"/>
                  <a:pt x="22" y="343"/>
                  <a:pt x="48" y="343"/>
                </a:cubicBezTo>
                <a:cubicBezTo>
                  <a:pt x="565" y="343"/>
                  <a:pt x="565" y="343"/>
                  <a:pt x="565" y="343"/>
                </a:cubicBezTo>
                <a:cubicBezTo>
                  <a:pt x="592" y="343"/>
                  <a:pt x="613" y="322"/>
                  <a:pt x="613" y="295"/>
                </a:cubicBezTo>
                <a:cubicBezTo>
                  <a:pt x="613" y="222"/>
                  <a:pt x="613" y="222"/>
                  <a:pt x="613" y="222"/>
                </a:cubicBezTo>
                <a:lnTo>
                  <a:pt x="702" y="172"/>
                </a:ln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5" name="Freeform 6"/>
          <p:cNvSpPr/>
          <p:nvPr/>
        </p:nvSpPr>
        <p:spPr bwMode="auto">
          <a:xfrm>
            <a:off x="1774424" y="4261959"/>
            <a:ext cx="1818239" cy="892188"/>
          </a:xfrm>
          <a:custGeom>
            <a:avLst/>
            <a:gdLst>
              <a:gd name="T0" fmla="*/ 702 w 702"/>
              <a:gd name="T1" fmla="*/ 172 h 343"/>
              <a:gd name="T2" fmla="*/ 613 w 702"/>
              <a:gd name="T3" fmla="*/ 121 h 343"/>
              <a:gd name="T4" fmla="*/ 613 w 702"/>
              <a:gd name="T5" fmla="*/ 48 h 343"/>
              <a:gd name="T6" fmla="*/ 565 w 702"/>
              <a:gd name="T7" fmla="*/ 0 h 343"/>
              <a:gd name="T8" fmla="*/ 48 w 702"/>
              <a:gd name="T9" fmla="*/ 0 h 343"/>
              <a:gd name="T10" fmla="*/ 0 w 702"/>
              <a:gd name="T11" fmla="*/ 48 h 343"/>
              <a:gd name="T12" fmla="*/ 0 w 702"/>
              <a:gd name="T13" fmla="*/ 295 h 343"/>
              <a:gd name="T14" fmla="*/ 48 w 702"/>
              <a:gd name="T15" fmla="*/ 343 h 343"/>
              <a:gd name="T16" fmla="*/ 565 w 702"/>
              <a:gd name="T17" fmla="*/ 343 h 343"/>
              <a:gd name="T18" fmla="*/ 613 w 702"/>
              <a:gd name="T19" fmla="*/ 295 h 343"/>
              <a:gd name="T20" fmla="*/ 613 w 702"/>
              <a:gd name="T21" fmla="*/ 222 h 343"/>
              <a:gd name="T22" fmla="*/ 702 w 702"/>
              <a:gd name="T23" fmla="*/ 172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2" h="343">
                <a:moveTo>
                  <a:pt x="702" y="172"/>
                </a:moveTo>
                <a:cubicBezTo>
                  <a:pt x="613" y="121"/>
                  <a:pt x="613" y="121"/>
                  <a:pt x="613" y="121"/>
                </a:cubicBezTo>
                <a:cubicBezTo>
                  <a:pt x="613" y="48"/>
                  <a:pt x="613" y="48"/>
                  <a:pt x="613" y="48"/>
                </a:cubicBezTo>
                <a:cubicBezTo>
                  <a:pt x="613" y="22"/>
                  <a:pt x="592" y="0"/>
                  <a:pt x="56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322"/>
                  <a:pt x="22" y="343"/>
                  <a:pt x="48" y="343"/>
                </a:cubicBezTo>
                <a:cubicBezTo>
                  <a:pt x="565" y="343"/>
                  <a:pt x="565" y="343"/>
                  <a:pt x="565" y="343"/>
                </a:cubicBezTo>
                <a:cubicBezTo>
                  <a:pt x="592" y="343"/>
                  <a:pt x="613" y="322"/>
                  <a:pt x="613" y="295"/>
                </a:cubicBezTo>
                <a:cubicBezTo>
                  <a:pt x="613" y="222"/>
                  <a:pt x="613" y="222"/>
                  <a:pt x="613" y="222"/>
                </a:cubicBezTo>
                <a:lnTo>
                  <a:pt x="702" y="172"/>
                </a:ln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1774424" y="5314349"/>
            <a:ext cx="1818239" cy="892188"/>
          </a:xfrm>
          <a:custGeom>
            <a:avLst/>
            <a:gdLst>
              <a:gd name="T0" fmla="*/ 702 w 702"/>
              <a:gd name="T1" fmla="*/ 172 h 343"/>
              <a:gd name="T2" fmla="*/ 613 w 702"/>
              <a:gd name="T3" fmla="*/ 121 h 343"/>
              <a:gd name="T4" fmla="*/ 613 w 702"/>
              <a:gd name="T5" fmla="*/ 48 h 343"/>
              <a:gd name="T6" fmla="*/ 565 w 702"/>
              <a:gd name="T7" fmla="*/ 0 h 343"/>
              <a:gd name="T8" fmla="*/ 48 w 702"/>
              <a:gd name="T9" fmla="*/ 0 h 343"/>
              <a:gd name="T10" fmla="*/ 0 w 702"/>
              <a:gd name="T11" fmla="*/ 48 h 343"/>
              <a:gd name="T12" fmla="*/ 0 w 702"/>
              <a:gd name="T13" fmla="*/ 295 h 343"/>
              <a:gd name="T14" fmla="*/ 48 w 702"/>
              <a:gd name="T15" fmla="*/ 343 h 343"/>
              <a:gd name="T16" fmla="*/ 565 w 702"/>
              <a:gd name="T17" fmla="*/ 343 h 343"/>
              <a:gd name="T18" fmla="*/ 613 w 702"/>
              <a:gd name="T19" fmla="*/ 295 h 343"/>
              <a:gd name="T20" fmla="*/ 613 w 702"/>
              <a:gd name="T21" fmla="*/ 222 h 343"/>
              <a:gd name="T22" fmla="*/ 702 w 702"/>
              <a:gd name="T23" fmla="*/ 172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2" h="343">
                <a:moveTo>
                  <a:pt x="702" y="172"/>
                </a:moveTo>
                <a:cubicBezTo>
                  <a:pt x="613" y="121"/>
                  <a:pt x="613" y="121"/>
                  <a:pt x="613" y="121"/>
                </a:cubicBezTo>
                <a:cubicBezTo>
                  <a:pt x="613" y="48"/>
                  <a:pt x="613" y="48"/>
                  <a:pt x="613" y="48"/>
                </a:cubicBezTo>
                <a:cubicBezTo>
                  <a:pt x="613" y="22"/>
                  <a:pt x="592" y="0"/>
                  <a:pt x="56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322"/>
                  <a:pt x="22" y="343"/>
                  <a:pt x="48" y="343"/>
                </a:cubicBezTo>
                <a:cubicBezTo>
                  <a:pt x="565" y="343"/>
                  <a:pt x="565" y="343"/>
                  <a:pt x="565" y="343"/>
                </a:cubicBezTo>
                <a:cubicBezTo>
                  <a:pt x="592" y="343"/>
                  <a:pt x="613" y="322"/>
                  <a:pt x="613" y="295"/>
                </a:cubicBezTo>
                <a:cubicBezTo>
                  <a:pt x="613" y="222"/>
                  <a:pt x="613" y="222"/>
                  <a:pt x="613" y="222"/>
                </a:cubicBezTo>
                <a:lnTo>
                  <a:pt x="702" y="172"/>
                </a:ln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7" name="Rectangle 12"/>
          <p:cNvSpPr/>
          <p:nvPr/>
        </p:nvSpPr>
        <p:spPr>
          <a:xfrm>
            <a:off x="2706988" y="2223591"/>
            <a:ext cx="462375" cy="8309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Bebas" pitchFamily="2" charset="0"/>
              </a:rPr>
              <a:t>S</a:t>
            </a:r>
            <a:endParaRPr lang="bg-BG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2706988" y="3354781"/>
            <a:ext cx="462375" cy="8309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Bebas" pitchFamily="2" charset="0"/>
              </a:rPr>
              <a:t>W</a:t>
            </a:r>
            <a:endParaRPr lang="bg-BG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ctangle 18"/>
          <p:cNvSpPr/>
          <p:nvPr/>
        </p:nvSpPr>
        <p:spPr>
          <a:xfrm>
            <a:off x="2706988" y="4379819"/>
            <a:ext cx="462375" cy="8309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Bebas" pitchFamily="2" charset="0"/>
              </a:rPr>
              <a:t>o</a:t>
            </a:r>
            <a:endParaRPr lang="bg-BG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20"/>
          <p:cNvSpPr/>
          <p:nvPr/>
        </p:nvSpPr>
        <p:spPr>
          <a:xfrm>
            <a:off x="2706988" y="5438723"/>
            <a:ext cx="462375" cy="8309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Bebas" pitchFamily="2" charset="0"/>
              </a:rPr>
              <a:t>t</a:t>
            </a:r>
            <a:endParaRPr lang="bg-BG" sz="4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2" name="Straight Connector 3"/>
          <p:cNvCxnSpPr/>
          <p:nvPr/>
        </p:nvCxnSpPr>
        <p:spPr>
          <a:xfrm>
            <a:off x="2545482" y="2256165"/>
            <a:ext cx="0" cy="5913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1"/>
          <p:cNvCxnSpPr/>
          <p:nvPr/>
        </p:nvCxnSpPr>
        <p:spPr>
          <a:xfrm>
            <a:off x="2545482" y="3328093"/>
            <a:ext cx="0" cy="590015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2"/>
          <p:cNvCxnSpPr/>
          <p:nvPr/>
        </p:nvCxnSpPr>
        <p:spPr>
          <a:xfrm>
            <a:off x="2545482" y="4413045"/>
            <a:ext cx="0" cy="59001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3"/>
          <p:cNvCxnSpPr/>
          <p:nvPr/>
        </p:nvCxnSpPr>
        <p:spPr>
          <a:xfrm>
            <a:off x="2545482" y="5483669"/>
            <a:ext cx="0" cy="5913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84"/>
          <p:cNvSpPr/>
          <p:nvPr/>
        </p:nvSpPr>
        <p:spPr bwMode="auto">
          <a:xfrm>
            <a:off x="1978911" y="2360362"/>
            <a:ext cx="380319" cy="403764"/>
          </a:xfrm>
          <a:custGeom>
            <a:avLst/>
            <a:gdLst>
              <a:gd name="T0" fmla="*/ 446066 w 178"/>
              <a:gd name="T1" fmla="*/ 300221 h 188"/>
              <a:gd name="T2" fmla="*/ 383460 w 178"/>
              <a:gd name="T3" fmla="*/ 224513 h 188"/>
              <a:gd name="T4" fmla="*/ 297377 w 178"/>
              <a:gd name="T5" fmla="*/ 248009 h 188"/>
              <a:gd name="T6" fmla="*/ 247814 w 178"/>
              <a:gd name="T7" fmla="*/ 289778 h 188"/>
              <a:gd name="T8" fmla="*/ 198252 w 178"/>
              <a:gd name="T9" fmla="*/ 287168 h 188"/>
              <a:gd name="T10" fmla="*/ 159123 w 178"/>
              <a:gd name="T11" fmla="*/ 302832 h 188"/>
              <a:gd name="T12" fmla="*/ 174774 w 178"/>
              <a:gd name="T13" fmla="*/ 255840 h 188"/>
              <a:gd name="T14" fmla="*/ 213903 w 178"/>
              <a:gd name="T15" fmla="*/ 133141 h 188"/>
              <a:gd name="T16" fmla="*/ 247814 w 178"/>
              <a:gd name="T17" fmla="*/ 127920 h 188"/>
              <a:gd name="T18" fmla="*/ 292160 w 178"/>
              <a:gd name="T19" fmla="*/ 109646 h 188"/>
              <a:gd name="T20" fmla="*/ 294769 w 178"/>
              <a:gd name="T21" fmla="*/ 91372 h 188"/>
              <a:gd name="T22" fmla="*/ 310420 w 178"/>
              <a:gd name="T23" fmla="*/ 75708 h 188"/>
              <a:gd name="T24" fmla="*/ 294769 w 178"/>
              <a:gd name="T25" fmla="*/ 31327 h 188"/>
              <a:gd name="T26" fmla="*/ 263466 w 178"/>
              <a:gd name="T27" fmla="*/ 0 h 188"/>
              <a:gd name="T28" fmla="*/ 187817 w 178"/>
              <a:gd name="T29" fmla="*/ 33938 h 188"/>
              <a:gd name="T30" fmla="*/ 146080 w 178"/>
              <a:gd name="T31" fmla="*/ 73097 h 188"/>
              <a:gd name="T32" fmla="*/ 99126 w 178"/>
              <a:gd name="T33" fmla="*/ 151416 h 188"/>
              <a:gd name="T34" fmla="*/ 2609 w 178"/>
              <a:gd name="T35" fmla="*/ 336770 h 188"/>
              <a:gd name="T36" fmla="*/ 26086 w 178"/>
              <a:gd name="T37" fmla="*/ 454247 h 188"/>
              <a:gd name="T38" fmla="*/ 46954 w 178"/>
              <a:gd name="T39" fmla="*/ 488185 h 188"/>
              <a:gd name="T40" fmla="*/ 146080 w 178"/>
              <a:gd name="T41" fmla="*/ 462079 h 188"/>
              <a:gd name="T42" fmla="*/ 284334 w 178"/>
              <a:gd name="T43" fmla="*/ 454247 h 188"/>
              <a:gd name="T44" fmla="*/ 292160 w 178"/>
              <a:gd name="T45" fmla="*/ 451637 h 188"/>
              <a:gd name="T46" fmla="*/ 349549 w 178"/>
              <a:gd name="T47" fmla="*/ 415088 h 188"/>
              <a:gd name="T48" fmla="*/ 435632 w 178"/>
              <a:gd name="T49" fmla="*/ 396814 h 188"/>
              <a:gd name="T50" fmla="*/ 396503 w 178"/>
              <a:gd name="T51" fmla="*/ 409867 h 188"/>
              <a:gd name="T52" fmla="*/ 443457 w 178"/>
              <a:gd name="T53" fmla="*/ 430752 h 188"/>
              <a:gd name="T54" fmla="*/ 446066 w 178"/>
              <a:gd name="T55" fmla="*/ 300221 h 1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8" h="188">
                <a:moveTo>
                  <a:pt x="171" y="115"/>
                </a:moveTo>
                <a:cubicBezTo>
                  <a:pt x="165" y="98"/>
                  <a:pt x="151" y="86"/>
                  <a:pt x="147" y="86"/>
                </a:cubicBezTo>
                <a:cubicBezTo>
                  <a:pt x="144" y="86"/>
                  <a:pt x="125" y="89"/>
                  <a:pt x="114" y="95"/>
                </a:cubicBezTo>
                <a:cubicBezTo>
                  <a:pt x="103" y="101"/>
                  <a:pt x="95" y="111"/>
                  <a:pt x="95" y="111"/>
                </a:cubicBezTo>
                <a:cubicBezTo>
                  <a:pt x="95" y="111"/>
                  <a:pt x="87" y="109"/>
                  <a:pt x="76" y="110"/>
                </a:cubicBezTo>
                <a:cubicBezTo>
                  <a:pt x="70" y="110"/>
                  <a:pt x="61" y="116"/>
                  <a:pt x="61" y="116"/>
                </a:cubicBezTo>
                <a:cubicBezTo>
                  <a:pt x="61" y="116"/>
                  <a:pt x="66" y="105"/>
                  <a:pt x="67" y="98"/>
                </a:cubicBezTo>
                <a:cubicBezTo>
                  <a:pt x="69" y="79"/>
                  <a:pt x="72" y="56"/>
                  <a:pt x="82" y="51"/>
                </a:cubicBezTo>
                <a:cubicBezTo>
                  <a:pt x="84" y="49"/>
                  <a:pt x="92" y="50"/>
                  <a:pt x="95" y="49"/>
                </a:cubicBezTo>
                <a:cubicBezTo>
                  <a:pt x="98" y="49"/>
                  <a:pt x="109" y="42"/>
                  <a:pt x="112" y="42"/>
                </a:cubicBezTo>
                <a:cubicBezTo>
                  <a:pt x="115" y="41"/>
                  <a:pt x="113" y="35"/>
                  <a:pt x="113" y="35"/>
                </a:cubicBezTo>
                <a:cubicBezTo>
                  <a:pt x="113" y="35"/>
                  <a:pt x="115" y="31"/>
                  <a:pt x="119" y="29"/>
                </a:cubicBezTo>
                <a:cubicBezTo>
                  <a:pt x="123" y="26"/>
                  <a:pt x="118" y="18"/>
                  <a:pt x="113" y="12"/>
                </a:cubicBezTo>
                <a:cubicBezTo>
                  <a:pt x="110" y="9"/>
                  <a:pt x="103" y="0"/>
                  <a:pt x="101" y="0"/>
                </a:cubicBezTo>
                <a:cubicBezTo>
                  <a:pt x="99" y="0"/>
                  <a:pt x="80" y="10"/>
                  <a:pt x="72" y="13"/>
                </a:cubicBezTo>
                <a:cubicBezTo>
                  <a:pt x="60" y="17"/>
                  <a:pt x="57" y="24"/>
                  <a:pt x="56" y="28"/>
                </a:cubicBezTo>
                <a:cubicBezTo>
                  <a:pt x="56" y="28"/>
                  <a:pt x="45" y="46"/>
                  <a:pt x="38" y="58"/>
                </a:cubicBezTo>
                <a:cubicBezTo>
                  <a:pt x="24" y="81"/>
                  <a:pt x="1" y="105"/>
                  <a:pt x="1" y="129"/>
                </a:cubicBezTo>
                <a:cubicBezTo>
                  <a:pt x="0" y="153"/>
                  <a:pt x="9" y="161"/>
                  <a:pt x="10" y="174"/>
                </a:cubicBezTo>
                <a:cubicBezTo>
                  <a:pt x="11" y="186"/>
                  <a:pt x="13" y="186"/>
                  <a:pt x="18" y="187"/>
                </a:cubicBezTo>
                <a:cubicBezTo>
                  <a:pt x="23" y="188"/>
                  <a:pt x="36" y="180"/>
                  <a:pt x="56" y="177"/>
                </a:cubicBezTo>
                <a:cubicBezTo>
                  <a:pt x="75" y="175"/>
                  <a:pt x="99" y="177"/>
                  <a:pt x="109" y="174"/>
                </a:cubicBezTo>
                <a:cubicBezTo>
                  <a:pt x="110" y="173"/>
                  <a:pt x="111" y="173"/>
                  <a:pt x="112" y="173"/>
                </a:cubicBezTo>
                <a:cubicBezTo>
                  <a:pt x="120" y="169"/>
                  <a:pt x="126" y="164"/>
                  <a:pt x="134" y="159"/>
                </a:cubicBezTo>
                <a:cubicBezTo>
                  <a:pt x="152" y="146"/>
                  <a:pt x="167" y="152"/>
                  <a:pt x="167" y="152"/>
                </a:cubicBezTo>
                <a:cubicBezTo>
                  <a:pt x="167" y="152"/>
                  <a:pt x="159" y="153"/>
                  <a:pt x="152" y="157"/>
                </a:cubicBezTo>
                <a:cubicBezTo>
                  <a:pt x="160" y="160"/>
                  <a:pt x="170" y="165"/>
                  <a:pt x="170" y="165"/>
                </a:cubicBezTo>
                <a:cubicBezTo>
                  <a:pt x="170" y="165"/>
                  <a:pt x="178" y="138"/>
                  <a:pt x="171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2008867" y="4501612"/>
            <a:ext cx="320406" cy="416788"/>
          </a:xfrm>
          <a:custGeom>
            <a:avLst/>
            <a:gdLst>
              <a:gd name="T0" fmla="*/ 343988 w 148"/>
              <a:gd name="T1" fmla="*/ 297219 h 191"/>
              <a:gd name="T2" fmla="*/ 391617 w 148"/>
              <a:gd name="T3" fmla="*/ 177801 h 191"/>
              <a:gd name="T4" fmla="*/ 216977 w 148"/>
              <a:gd name="T5" fmla="*/ 0 h 191"/>
              <a:gd name="T6" fmla="*/ 119073 w 148"/>
              <a:gd name="T7" fmla="*/ 31845 h 191"/>
              <a:gd name="T8" fmla="*/ 116427 w 148"/>
              <a:gd name="T9" fmla="*/ 31845 h 191"/>
              <a:gd name="T10" fmla="*/ 113781 w 148"/>
              <a:gd name="T11" fmla="*/ 34499 h 191"/>
              <a:gd name="T12" fmla="*/ 74090 w 148"/>
              <a:gd name="T13" fmla="*/ 74305 h 191"/>
              <a:gd name="T14" fmla="*/ 44983 w 148"/>
              <a:gd name="T15" fmla="*/ 140648 h 191"/>
              <a:gd name="T16" fmla="*/ 52921 w 148"/>
              <a:gd name="T17" fmla="*/ 196377 h 191"/>
              <a:gd name="T18" fmla="*/ 5292 w 148"/>
              <a:gd name="T19" fmla="*/ 268028 h 191"/>
              <a:gd name="T20" fmla="*/ 18522 w 148"/>
              <a:gd name="T21" fmla="*/ 291912 h 191"/>
              <a:gd name="T22" fmla="*/ 47629 w 148"/>
              <a:gd name="T23" fmla="*/ 291912 h 191"/>
              <a:gd name="T24" fmla="*/ 50275 w 148"/>
              <a:gd name="T25" fmla="*/ 313142 h 191"/>
              <a:gd name="T26" fmla="*/ 58213 w 148"/>
              <a:gd name="T27" fmla="*/ 323757 h 191"/>
              <a:gd name="T28" fmla="*/ 52921 w 148"/>
              <a:gd name="T29" fmla="*/ 342333 h 191"/>
              <a:gd name="T30" fmla="*/ 66152 w 148"/>
              <a:gd name="T31" fmla="*/ 352948 h 191"/>
              <a:gd name="T32" fmla="*/ 92612 w 148"/>
              <a:gd name="T33" fmla="*/ 403369 h 191"/>
              <a:gd name="T34" fmla="*/ 116427 w 148"/>
              <a:gd name="T35" fmla="*/ 400715 h 191"/>
              <a:gd name="T36" fmla="*/ 134949 w 148"/>
              <a:gd name="T37" fmla="*/ 398062 h 191"/>
              <a:gd name="T38" fmla="*/ 158764 w 148"/>
              <a:gd name="T39" fmla="*/ 421945 h 191"/>
              <a:gd name="T40" fmla="*/ 153472 w 148"/>
              <a:gd name="T41" fmla="*/ 453790 h 191"/>
              <a:gd name="T42" fmla="*/ 129657 w 148"/>
              <a:gd name="T43" fmla="*/ 506865 h 191"/>
              <a:gd name="T44" fmla="*/ 235499 w 148"/>
              <a:gd name="T45" fmla="*/ 453790 h 191"/>
              <a:gd name="T46" fmla="*/ 346634 w 148"/>
              <a:gd name="T47" fmla="*/ 432560 h 191"/>
              <a:gd name="T48" fmla="*/ 343988 w 148"/>
              <a:gd name="T49" fmla="*/ 297219 h 191"/>
              <a:gd name="T50" fmla="*/ 275190 w 148"/>
              <a:gd name="T51" fmla="*/ 201685 h 191"/>
              <a:gd name="T52" fmla="*/ 267252 w 148"/>
              <a:gd name="T53" fmla="*/ 191070 h 191"/>
              <a:gd name="T54" fmla="*/ 185224 w 148"/>
              <a:gd name="T55" fmla="*/ 302527 h 191"/>
              <a:gd name="T56" fmla="*/ 201101 w 148"/>
              <a:gd name="T57" fmla="*/ 206992 h 191"/>
              <a:gd name="T58" fmla="*/ 166702 w 148"/>
              <a:gd name="T59" fmla="*/ 206992 h 191"/>
              <a:gd name="T60" fmla="*/ 179932 w 148"/>
              <a:gd name="T61" fmla="*/ 156571 h 191"/>
              <a:gd name="T62" fmla="*/ 164056 w 148"/>
              <a:gd name="T63" fmla="*/ 156571 h 191"/>
              <a:gd name="T64" fmla="*/ 129657 w 148"/>
              <a:gd name="T65" fmla="*/ 58382 h 191"/>
              <a:gd name="T66" fmla="*/ 129657 w 148"/>
              <a:gd name="T67" fmla="*/ 55729 h 191"/>
              <a:gd name="T68" fmla="*/ 129657 w 148"/>
              <a:gd name="T69" fmla="*/ 55729 h 191"/>
              <a:gd name="T70" fmla="*/ 129657 w 148"/>
              <a:gd name="T71" fmla="*/ 55729 h 191"/>
              <a:gd name="T72" fmla="*/ 132303 w 148"/>
              <a:gd name="T73" fmla="*/ 55729 h 191"/>
              <a:gd name="T74" fmla="*/ 216977 w 148"/>
              <a:gd name="T75" fmla="*/ 29191 h 191"/>
              <a:gd name="T76" fmla="*/ 357218 w 148"/>
              <a:gd name="T77" fmla="*/ 127380 h 191"/>
              <a:gd name="T78" fmla="*/ 357218 w 148"/>
              <a:gd name="T79" fmla="*/ 185762 h 191"/>
              <a:gd name="T80" fmla="*/ 275190 w 148"/>
              <a:gd name="T81" fmla="*/ 201685 h 191"/>
              <a:gd name="T82" fmla="*/ 238145 w 148"/>
              <a:gd name="T83" fmla="*/ 161878 h 191"/>
              <a:gd name="T84" fmla="*/ 272544 w 148"/>
              <a:gd name="T85" fmla="*/ 161878 h 191"/>
              <a:gd name="T86" fmla="*/ 198455 w 148"/>
              <a:gd name="T87" fmla="*/ 270682 h 191"/>
              <a:gd name="T88" fmla="*/ 214331 w 148"/>
              <a:gd name="T89" fmla="*/ 196377 h 191"/>
              <a:gd name="T90" fmla="*/ 179932 w 148"/>
              <a:gd name="T91" fmla="*/ 196377 h 191"/>
              <a:gd name="T92" fmla="*/ 201101 w 148"/>
              <a:gd name="T93" fmla="*/ 106150 h 191"/>
              <a:gd name="T94" fmla="*/ 256668 w 148"/>
              <a:gd name="T95" fmla="*/ 106150 h 191"/>
              <a:gd name="T96" fmla="*/ 238145 w 148"/>
              <a:gd name="T97" fmla="*/ 161878 h 19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18" name="Freeform 13"/>
          <p:cNvSpPr>
            <a:spLocks noEditPoints="1"/>
          </p:cNvSpPr>
          <p:nvPr/>
        </p:nvSpPr>
        <p:spPr bwMode="auto">
          <a:xfrm>
            <a:off x="1981516" y="5593076"/>
            <a:ext cx="375109" cy="355573"/>
          </a:xfrm>
          <a:custGeom>
            <a:avLst/>
            <a:gdLst>
              <a:gd name="T0" fmla="*/ 438635 w 268"/>
              <a:gd name="T1" fmla="*/ 400089 h 254"/>
              <a:gd name="T2" fmla="*/ 418154 w 268"/>
              <a:gd name="T3" fmla="*/ 400089 h 254"/>
              <a:gd name="T4" fmla="*/ 267960 w 268"/>
              <a:gd name="T5" fmla="*/ 35905 h 254"/>
              <a:gd name="T6" fmla="*/ 228705 w 268"/>
              <a:gd name="T7" fmla="*/ 0 h 254"/>
              <a:gd name="T8" fmla="*/ 189449 w 268"/>
              <a:gd name="T9" fmla="*/ 35905 h 254"/>
              <a:gd name="T10" fmla="*/ 39255 w 268"/>
              <a:gd name="T11" fmla="*/ 400089 h 254"/>
              <a:gd name="T12" fmla="*/ 18774 w 268"/>
              <a:gd name="T13" fmla="*/ 400089 h 254"/>
              <a:gd name="T14" fmla="*/ 0 w 268"/>
              <a:gd name="T15" fmla="*/ 417187 h 254"/>
              <a:gd name="T16" fmla="*/ 18774 w 268"/>
              <a:gd name="T17" fmla="*/ 434285 h 254"/>
              <a:gd name="T18" fmla="*/ 438635 w 268"/>
              <a:gd name="T19" fmla="*/ 434285 h 254"/>
              <a:gd name="T20" fmla="*/ 457409 w 268"/>
              <a:gd name="T21" fmla="*/ 417187 h 254"/>
              <a:gd name="T22" fmla="*/ 438635 w 268"/>
              <a:gd name="T23" fmla="*/ 400089 h 254"/>
              <a:gd name="T24" fmla="*/ 206517 w 268"/>
              <a:gd name="T25" fmla="*/ 44454 h 254"/>
              <a:gd name="T26" fmla="*/ 228705 w 268"/>
              <a:gd name="T27" fmla="*/ 18808 h 254"/>
              <a:gd name="T28" fmla="*/ 250892 w 268"/>
              <a:gd name="T29" fmla="*/ 44454 h 254"/>
              <a:gd name="T30" fmla="*/ 276494 w 268"/>
              <a:gd name="T31" fmla="*/ 107716 h 254"/>
              <a:gd name="T32" fmla="*/ 180916 w 268"/>
              <a:gd name="T33" fmla="*/ 107716 h 254"/>
              <a:gd name="T34" fmla="*/ 206517 w 268"/>
              <a:gd name="T35" fmla="*/ 44454 h 254"/>
              <a:gd name="T36" fmla="*/ 98992 w 268"/>
              <a:gd name="T37" fmla="*/ 304341 h 254"/>
              <a:gd name="T38" fmla="*/ 139954 w 268"/>
              <a:gd name="T39" fmla="*/ 205174 h 254"/>
              <a:gd name="T40" fmla="*/ 317456 w 268"/>
              <a:gd name="T41" fmla="*/ 205174 h 254"/>
              <a:gd name="T42" fmla="*/ 356711 w 268"/>
              <a:gd name="T43" fmla="*/ 304341 h 254"/>
              <a:gd name="T44" fmla="*/ 98992 w 268"/>
              <a:gd name="T45" fmla="*/ 304341 h 25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68" h="254">
                <a:moveTo>
                  <a:pt x="257" y="234"/>
                </a:moveTo>
                <a:cubicBezTo>
                  <a:pt x="245" y="234"/>
                  <a:pt x="245" y="234"/>
                  <a:pt x="245" y="234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49" y="3"/>
                  <a:pt x="139" y="0"/>
                  <a:pt x="134" y="0"/>
                </a:cubicBezTo>
                <a:cubicBezTo>
                  <a:pt x="128" y="0"/>
                  <a:pt x="118" y="3"/>
                  <a:pt x="111" y="21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5" y="234"/>
                  <a:pt x="0" y="238"/>
                  <a:pt x="0" y="244"/>
                </a:cubicBezTo>
                <a:cubicBezTo>
                  <a:pt x="0" y="249"/>
                  <a:pt x="5" y="254"/>
                  <a:pt x="11" y="254"/>
                </a:cubicBezTo>
                <a:cubicBezTo>
                  <a:pt x="257" y="254"/>
                  <a:pt x="257" y="254"/>
                  <a:pt x="257" y="254"/>
                </a:cubicBezTo>
                <a:cubicBezTo>
                  <a:pt x="263" y="254"/>
                  <a:pt x="268" y="249"/>
                  <a:pt x="268" y="244"/>
                </a:cubicBezTo>
                <a:cubicBezTo>
                  <a:pt x="268" y="238"/>
                  <a:pt x="263" y="234"/>
                  <a:pt x="257" y="234"/>
                </a:cubicBezTo>
                <a:close/>
                <a:moveTo>
                  <a:pt x="121" y="26"/>
                </a:moveTo>
                <a:cubicBezTo>
                  <a:pt x="125" y="17"/>
                  <a:pt x="130" y="11"/>
                  <a:pt x="134" y="11"/>
                </a:cubicBezTo>
                <a:cubicBezTo>
                  <a:pt x="138" y="11"/>
                  <a:pt x="143" y="17"/>
                  <a:pt x="147" y="26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06" y="63"/>
                  <a:pt x="106" y="63"/>
                  <a:pt x="106" y="63"/>
                </a:cubicBezTo>
                <a:lnTo>
                  <a:pt x="121" y="26"/>
                </a:lnTo>
                <a:close/>
                <a:moveTo>
                  <a:pt x="58" y="178"/>
                </a:moveTo>
                <a:cubicBezTo>
                  <a:pt x="82" y="120"/>
                  <a:pt x="82" y="120"/>
                  <a:pt x="82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209" y="178"/>
                  <a:pt x="209" y="178"/>
                  <a:pt x="209" y="178"/>
                </a:cubicBezTo>
                <a:lnTo>
                  <a:pt x="58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1961979" y="3505228"/>
            <a:ext cx="412881" cy="315196"/>
          </a:xfrm>
          <a:custGeom>
            <a:avLst/>
            <a:gdLst>
              <a:gd name="T0" fmla="*/ 502953 w 201"/>
              <a:gd name="T1" fmla="*/ 137789 h 153"/>
              <a:gd name="T2" fmla="*/ 472926 w 201"/>
              <a:gd name="T3" fmla="*/ 165346 h 153"/>
              <a:gd name="T4" fmla="*/ 460415 w 201"/>
              <a:gd name="T5" fmla="*/ 165346 h 153"/>
              <a:gd name="T6" fmla="*/ 482935 w 201"/>
              <a:gd name="T7" fmla="*/ 192904 h 153"/>
              <a:gd name="T8" fmla="*/ 452908 w 201"/>
              <a:gd name="T9" fmla="*/ 220462 h 153"/>
              <a:gd name="T10" fmla="*/ 340307 w 201"/>
              <a:gd name="T11" fmla="*/ 220462 h 153"/>
              <a:gd name="T12" fmla="*/ 357822 w 201"/>
              <a:gd name="T13" fmla="*/ 310651 h 153"/>
              <a:gd name="T14" fmla="*/ 332800 w 201"/>
              <a:gd name="T15" fmla="*/ 375787 h 153"/>
              <a:gd name="T16" fmla="*/ 302773 w 201"/>
              <a:gd name="T17" fmla="*/ 330693 h 153"/>
              <a:gd name="T18" fmla="*/ 252728 w 201"/>
              <a:gd name="T19" fmla="*/ 263051 h 153"/>
              <a:gd name="T20" fmla="*/ 197678 w 201"/>
              <a:gd name="T21" fmla="*/ 207936 h 153"/>
              <a:gd name="T22" fmla="*/ 162646 w 201"/>
              <a:gd name="T23" fmla="*/ 202925 h 153"/>
              <a:gd name="T24" fmla="*/ 147633 w 201"/>
              <a:gd name="T25" fmla="*/ 202925 h 153"/>
              <a:gd name="T26" fmla="*/ 147633 w 201"/>
              <a:gd name="T27" fmla="*/ 15031 h 153"/>
              <a:gd name="T28" fmla="*/ 177660 w 201"/>
              <a:gd name="T29" fmla="*/ 15031 h 153"/>
              <a:gd name="T30" fmla="*/ 215194 w 201"/>
              <a:gd name="T31" fmla="*/ 5010 h 153"/>
              <a:gd name="T32" fmla="*/ 240216 w 201"/>
              <a:gd name="T33" fmla="*/ 12526 h 153"/>
              <a:gd name="T34" fmla="*/ 312782 w 201"/>
              <a:gd name="T35" fmla="*/ 0 h 153"/>
              <a:gd name="T36" fmla="*/ 445401 w 201"/>
              <a:gd name="T37" fmla="*/ 0 h 153"/>
              <a:gd name="T38" fmla="*/ 475428 w 201"/>
              <a:gd name="T39" fmla="*/ 27558 h 153"/>
              <a:gd name="T40" fmla="*/ 452908 w 201"/>
              <a:gd name="T41" fmla="*/ 55115 h 153"/>
              <a:gd name="T42" fmla="*/ 465419 w 201"/>
              <a:gd name="T43" fmla="*/ 55115 h 153"/>
              <a:gd name="T44" fmla="*/ 495446 w 201"/>
              <a:gd name="T45" fmla="*/ 82673 h 153"/>
              <a:gd name="T46" fmla="*/ 470424 w 201"/>
              <a:gd name="T47" fmla="*/ 110231 h 153"/>
              <a:gd name="T48" fmla="*/ 472926 w 201"/>
              <a:gd name="T49" fmla="*/ 110231 h 153"/>
              <a:gd name="T50" fmla="*/ 502953 w 201"/>
              <a:gd name="T51" fmla="*/ 137789 h 153"/>
              <a:gd name="T52" fmla="*/ 0 w 201"/>
              <a:gd name="T53" fmla="*/ 2505 h 153"/>
              <a:gd name="T54" fmla="*/ 130117 w 201"/>
              <a:gd name="T55" fmla="*/ 2505 h 153"/>
              <a:gd name="T56" fmla="*/ 130117 w 201"/>
              <a:gd name="T57" fmla="*/ 258041 h 153"/>
              <a:gd name="T58" fmla="*/ 0 w 201"/>
              <a:gd name="T59" fmla="*/ 258041 h 153"/>
              <a:gd name="T60" fmla="*/ 0 w 201"/>
              <a:gd name="T61" fmla="*/ 2505 h 153"/>
              <a:gd name="T62" fmla="*/ 95086 w 201"/>
              <a:gd name="T63" fmla="*/ 57621 h 153"/>
              <a:gd name="T64" fmla="*/ 110099 w 201"/>
              <a:gd name="T65" fmla="*/ 42589 h 153"/>
              <a:gd name="T66" fmla="*/ 95086 w 201"/>
              <a:gd name="T67" fmla="*/ 25052 h 153"/>
              <a:gd name="T68" fmla="*/ 77570 w 201"/>
              <a:gd name="T69" fmla="*/ 42589 h 153"/>
              <a:gd name="T70" fmla="*/ 95086 w 201"/>
              <a:gd name="T71" fmla="*/ 57621 h 1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1" h="153">
                <a:moveTo>
                  <a:pt x="201" y="55"/>
                </a:moveTo>
                <a:cubicBezTo>
                  <a:pt x="201" y="61"/>
                  <a:pt x="196" y="66"/>
                  <a:pt x="189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9" y="67"/>
                  <a:pt x="193" y="71"/>
                  <a:pt x="193" y="77"/>
                </a:cubicBezTo>
                <a:cubicBezTo>
                  <a:pt x="193" y="83"/>
                  <a:pt x="188" y="88"/>
                  <a:pt x="181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0" y="95"/>
                  <a:pt x="141" y="105"/>
                  <a:pt x="143" y="124"/>
                </a:cubicBezTo>
                <a:cubicBezTo>
                  <a:pt x="144" y="135"/>
                  <a:pt x="143" y="146"/>
                  <a:pt x="133" y="150"/>
                </a:cubicBezTo>
                <a:cubicBezTo>
                  <a:pt x="123" y="153"/>
                  <a:pt x="124" y="139"/>
                  <a:pt x="121" y="132"/>
                </a:cubicBezTo>
                <a:cubicBezTo>
                  <a:pt x="115" y="118"/>
                  <a:pt x="105" y="112"/>
                  <a:pt x="101" y="105"/>
                </a:cubicBezTo>
                <a:cubicBezTo>
                  <a:pt x="96" y="99"/>
                  <a:pt x="86" y="87"/>
                  <a:pt x="79" y="83"/>
                </a:cubicBezTo>
                <a:cubicBezTo>
                  <a:pt x="75" y="81"/>
                  <a:pt x="69" y="81"/>
                  <a:pt x="6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6"/>
                  <a:pt x="59" y="6"/>
                  <a:pt x="59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5" y="6"/>
                  <a:pt x="82" y="2"/>
                  <a:pt x="86" y="2"/>
                </a:cubicBezTo>
                <a:cubicBezTo>
                  <a:pt x="90" y="2"/>
                  <a:pt x="91" y="5"/>
                  <a:pt x="96" y="5"/>
                </a:cubicBezTo>
                <a:cubicBezTo>
                  <a:pt x="102" y="5"/>
                  <a:pt x="118" y="0"/>
                  <a:pt x="12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5" y="0"/>
                  <a:pt x="190" y="5"/>
                  <a:pt x="190" y="11"/>
                </a:cubicBezTo>
                <a:cubicBezTo>
                  <a:pt x="190" y="16"/>
                  <a:pt x="186" y="21"/>
                  <a:pt x="181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92" y="22"/>
                  <a:pt x="198" y="27"/>
                  <a:pt x="198" y="33"/>
                </a:cubicBezTo>
                <a:cubicBezTo>
                  <a:pt x="198" y="38"/>
                  <a:pt x="194" y="42"/>
                  <a:pt x="188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6" y="44"/>
                  <a:pt x="201" y="49"/>
                  <a:pt x="201" y="55"/>
                </a:cubicBezTo>
                <a:moveTo>
                  <a:pt x="0" y="1"/>
                </a:moveTo>
                <a:cubicBezTo>
                  <a:pt x="52" y="1"/>
                  <a:pt x="52" y="1"/>
                  <a:pt x="52" y="1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0" y="103"/>
                  <a:pt x="0" y="103"/>
                  <a:pt x="0" y="103"/>
                </a:cubicBezTo>
                <a:lnTo>
                  <a:pt x="0" y="1"/>
                </a:lnTo>
                <a:close/>
                <a:moveTo>
                  <a:pt x="38" y="23"/>
                </a:moveTo>
                <a:cubicBezTo>
                  <a:pt x="41" y="23"/>
                  <a:pt x="44" y="20"/>
                  <a:pt x="44" y="17"/>
                </a:cubicBezTo>
                <a:cubicBezTo>
                  <a:pt x="44" y="13"/>
                  <a:pt x="41" y="10"/>
                  <a:pt x="38" y="10"/>
                </a:cubicBezTo>
                <a:cubicBezTo>
                  <a:pt x="34" y="10"/>
                  <a:pt x="31" y="13"/>
                  <a:pt x="31" y="17"/>
                </a:cubicBezTo>
                <a:cubicBezTo>
                  <a:pt x="31" y="20"/>
                  <a:pt x="34" y="23"/>
                  <a:pt x="38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ID"/>
          </a:p>
        </p:txBody>
      </p:sp>
      <p:cxnSp>
        <p:nvCxnSpPr>
          <p:cNvPr id="20" name="Straight Connector 29"/>
          <p:cNvCxnSpPr/>
          <p:nvPr/>
        </p:nvCxnSpPr>
        <p:spPr>
          <a:xfrm>
            <a:off x="3592663" y="3177007"/>
            <a:ext cx="68183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30"/>
          <p:cNvCxnSpPr/>
          <p:nvPr/>
        </p:nvCxnSpPr>
        <p:spPr>
          <a:xfrm>
            <a:off x="3592663" y="4177299"/>
            <a:ext cx="68183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1"/>
          <p:cNvCxnSpPr/>
          <p:nvPr/>
        </p:nvCxnSpPr>
        <p:spPr>
          <a:xfrm>
            <a:off x="3592663" y="5246621"/>
            <a:ext cx="68183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2"/>
          <p:cNvCxnSpPr/>
          <p:nvPr/>
        </p:nvCxnSpPr>
        <p:spPr>
          <a:xfrm>
            <a:off x="3592663" y="6246913"/>
            <a:ext cx="68183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693867" y="2385356"/>
            <a:ext cx="2398875" cy="380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92742" y="2382416"/>
            <a:ext cx="4181829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93867" y="3482768"/>
            <a:ext cx="2398875" cy="380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2742" y="3479828"/>
            <a:ext cx="4181829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71830" y="4504120"/>
            <a:ext cx="2398875" cy="380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70705" y="4501180"/>
            <a:ext cx="4181829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71830" y="5601532"/>
            <a:ext cx="2398875" cy="380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70705" y="5598592"/>
            <a:ext cx="4181829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9663" y="2287616"/>
            <a:ext cx="2912641" cy="1805592"/>
          </a:xfrm>
          <a:prstGeom prst="rect">
            <a:avLst/>
          </a:prstGeom>
          <a:blipFill>
            <a:blip r:embed="rId1"/>
            <a:srcRect/>
            <a:stretch>
              <a:fillRect l="-12429" r="-123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9679" y="2287616"/>
            <a:ext cx="2912641" cy="1805592"/>
          </a:xfrm>
          <a:prstGeom prst="rect">
            <a:avLst/>
          </a:prstGeom>
          <a:blipFill>
            <a:blip r:embed="rId2"/>
            <a:srcRect/>
            <a:stretch>
              <a:fillRect t="-3773" b="-37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9695" y="2287616"/>
            <a:ext cx="2912641" cy="3833748"/>
          </a:xfrm>
          <a:prstGeom prst="rect">
            <a:avLst/>
          </a:prstGeom>
          <a:blipFill>
            <a:blip r:embed="rId3"/>
            <a:srcRect/>
            <a:stretch>
              <a:fillRect l="-52185" r="-517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663" y="4315772"/>
            <a:ext cx="2912641" cy="1805592"/>
          </a:xfrm>
          <a:prstGeom prst="rect">
            <a:avLst/>
          </a:prstGeo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9679" y="4315772"/>
            <a:ext cx="2912641" cy="1805592"/>
          </a:xfrm>
          <a:prstGeom prst="rect">
            <a:avLst/>
          </a:prstGeom>
          <a:blipFill>
            <a:blip r:embed="rId4"/>
            <a:srcRect/>
            <a:stretch>
              <a:fillRect l="-5124" r="-50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562335" y="4648764"/>
            <a:ext cx="2747295" cy="1244829"/>
            <a:chOff x="1872722" y="2523128"/>
            <a:chExt cx="2443698" cy="1107265"/>
          </a:xfrm>
        </p:grpSpPr>
        <p:sp>
          <p:nvSpPr>
            <p:cNvPr id="10" name="文本框 9"/>
            <p:cNvSpPr txBox="1"/>
            <p:nvPr/>
          </p:nvSpPr>
          <p:spPr>
            <a:xfrm>
              <a:off x="2027679" y="2523128"/>
              <a:ext cx="2133781" cy="3558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2000" b="1" dirty="0">
                <a:solidFill>
                  <a:schemeClr val="bg1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72722" y="2892939"/>
              <a:ext cx="2443698" cy="7374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bg1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2574498" y="2977842"/>
            <a:ext cx="7053595" cy="2312406"/>
          </a:xfrm>
          <a:custGeom>
            <a:avLst/>
            <a:gdLst>
              <a:gd name="T0" fmla="*/ 2580 w 2610"/>
              <a:gd name="T1" fmla="*/ 203 h 854"/>
              <a:gd name="T2" fmla="*/ 2511 w 2610"/>
              <a:gd name="T3" fmla="*/ 82 h 854"/>
              <a:gd name="T4" fmla="*/ 2367 w 2610"/>
              <a:gd name="T5" fmla="*/ 0 h 854"/>
              <a:gd name="T6" fmla="*/ 2228 w 2610"/>
              <a:gd name="T7" fmla="*/ 0 h 854"/>
              <a:gd name="T8" fmla="*/ 2085 w 2610"/>
              <a:gd name="T9" fmla="*/ 82 h 854"/>
              <a:gd name="T10" fmla="*/ 2023 w 2610"/>
              <a:gd name="T11" fmla="*/ 191 h 854"/>
              <a:gd name="T12" fmla="*/ 1860 w 2610"/>
              <a:gd name="T13" fmla="*/ 282 h 854"/>
              <a:gd name="T14" fmla="*/ 1742 w 2610"/>
              <a:gd name="T15" fmla="*/ 282 h 854"/>
              <a:gd name="T16" fmla="*/ 1587 w 2610"/>
              <a:gd name="T17" fmla="*/ 202 h 854"/>
              <a:gd name="T18" fmla="*/ 1518 w 2610"/>
              <a:gd name="T19" fmla="*/ 82 h 854"/>
              <a:gd name="T20" fmla="*/ 1374 w 2610"/>
              <a:gd name="T21" fmla="*/ 0 h 854"/>
              <a:gd name="T22" fmla="*/ 1236 w 2610"/>
              <a:gd name="T23" fmla="*/ 0 h 854"/>
              <a:gd name="T24" fmla="*/ 1092 w 2610"/>
              <a:gd name="T25" fmla="*/ 82 h 854"/>
              <a:gd name="T26" fmla="*/ 1027 w 2610"/>
              <a:gd name="T27" fmla="*/ 195 h 854"/>
              <a:gd name="T28" fmla="*/ 1027 w 2610"/>
              <a:gd name="T29" fmla="*/ 195 h 854"/>
              <a:gd name="T30" fmla="*/ 1023 w 2610"/>
              <a:gd name="T31" fmla="*/ 203 h 854"/>
              <a:gd name="T32" fmla="*/ 1020 w 2610"/>
              <a:gd name="T33" fmla="*/ 209 h 854"/>
              <a:gd name="T34" fmla="*/ 860 w 2610"/>
              <a:gd name="T35" fmla="*/ 282 h 854"/>
              <a:gd name="T36" fmla="*/ 764 w 2610"/>
              <a:gd name="T37" fmla="*/ 282 h 854"/>
              <a:gd name="T38" fmla="*/ 752 w 2610"/>
              <a:gd name="T39" fmla="*/ 282 h 854"/>
              <a:gd name="T40" fmla="*/ 741 w 2610"/>
              <a:gd name="T41" fmla="*/ 282 h 854"/>
              <a:gd name="T42" fmla="*/ 738 w 2610"/>
              <a:gd name="T43" fmla="*/ 282 h 854"/>
              <a:gd name="T44" fmla="*/ 598 w 2610"/>
              <a:gd name="T45" fmla="*/ 210 h 854"/>
              <a:gd name="T46" fmla="*/ 594 w 2610"/>
              <a:gd name="T47" fmla="*/ 203 h 854"/>
              <a:gd name="T48" fmla="*/ 525 w 2610"/>
              <a:gd name="T49" fmla="*/ 82 h 854"/>
              <a:gd name="T50" fmla="*/ 382 w 2610"/>
              <a:gd name="T51" fmla="*/ 0 h 854"/>
              <a:gd name="T52" fmla="*/ 243 w 2610"/>
              <a:gd name="T53" fmla="*/ 0 h 854"/>
              <a:gd name="T54" fmla="*/ 99 w 2610"/>
              <a:gd name="T55" fmla="*/ 82 h 854"/>
              <a:gd name="T56" fmla="*/ 30 w 2610"/>
              <a:gd name="T57" fmla="*/ 203 h 854"/>
              <a:gd name="T58" fmla="*/ 30 w 2610"/>
              <a:gd name="T59" fmla="*/ 368 h 854"/>
              <a:gd name="T60" fmla="*/ 99 w 2610"/>
              <a:gd name="T61" fmla="*/ 488 h 854"/>
              <a:gd name="T62" fmla="*/ 243 w 2610"/>
              <a:gd name="T63" fmla="*/ 571 h 854"/>
              <a:gd name="T64" fmla="*/ 382 w 2610"/>
              <a:gd name="T65" fmla="*/ 571 h 854"/>
              <a:gd name="T66" fmla="*/ 383 w 2610"/>
              <a:gd name="T67" fmla="*/ 571 h 854"/>
              <a:gd name="T68" fmla="*/ 528 w 2610"/>
              <a:gd name="T69" fmla="*/ 651 h 854"/>
              <a:gd name="T70" fmla="*/ 597 w 2610"/>
              <a:gd name="T71" fmla="*/ 771 h 854"/>
              <a:gd name="T72" fmla="*/ 741 w 2610"/>
              <a:gd name="T73" fmla="*/ 854 h 854"/>
              <a:gd name="T74" fmla="*/ 880 w 2610"/>
              <a:gd name="T75" fmla="*/ 854 h 854"/>
              <a:gd name="T76" fmla="*/ 1023 w 2610"/>
              <a:gd name="T77" fmla="*/ 771 h 854"/>
              <a:gd name="T78" fmla="*/ 1092 w 2610"/>
              <a:gd name="T79" fmla="*/ 651 h 854"/>
              <a:gd name="T80" fmla="*/ 1094 w 2610"/>
              <a:gd name="T81" fmla="*/ 647 h 854"/>
              <a:gd name="T82" fmla="*/ 1227 w 2610"/>
              <a:gd name="T83" fmla="*/ 571 h 854"/>
              <a:gd name="T84" fmla="*/ 1236 w 2610"/>
              <a:gd name="T85" fmla="*/ 571 h 854"/>
              <a:gd name="T86" fmla="*/ 1251 w 2610"/>
              <a:gd name="T87" fmla="*/ 571 h 854"/>
              <a:gd name="T88" fmla="*/ 1271 w 2610"/>
              <a:gd name="T89" fmla="*/ 571 h 854"/>
              <a:gd name="T90" fmla="*/ 1362 w 2610"/>
              <a:gd name="T91" fmla="*/ 571 h 854"/>
              <a:gd name="T92" fmla="*/ 1521 w 2610"/>
              <a:gd name="T93" fmla="*/ 651 h 854"/>
              <a:gd name="T94" fmla="*/ 1590 w 2610"/>
              <a:gd name="T95" fmla="*/ 771 h 854"/>
              <a:gd name="T96" fmla="*/ 1734 w 2610"/>
              <a:gd name="T97" fmla="*/ 854 h 854"/>
              <a:gd name="T98" fmla="*/ 1872 w 2610"/>
              <a:gd name="T99" fmla="*/ 854 h 854"/>
              <a:gd name="T100" fmla="*/ 2016 w 2610"/>
              <a:gd name="T101" fmla="*/ 771 h 854"/>
              <a:gd name="T102" fmla="*/ 2085 w 2610"/>
              <a:gd name="T103" fmla="*/ 651 h 854"/>
              <a:gd name="T104" fmla="*/ 2250 w 2610"/>
              <a:gd name="T105" fmla="*/ 571 h 854"/>
              <a:gd name="T106" fmla="*/ 2367 w 2610"/>
              <a:gd name="T107" fmla="*/ 571 h 854"/>
              <a:gd name="T108" fmla="*/ 2511 w 2610"/>
              <a:gd name="T109" fmla="*/ 488 h 854"/>
              <a:gd name="T110" fmla="*/ 2580 w 2610"/>
              <a:gd name="T111" fmla="*/ 368 h 854"/>
              <a:gd name="T112" fmla="*/ 2580 w 2610"/>
              <a:gd name="T113" fmla="*/ 203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10" h="854">
                <a:moveTo>
                  <a:pt x="2580" y="203"/>
                </a:moveTo>
                <a:cubicBezTo>
                  <a:pt x="2511" y="82"/>
                  <a:pt x="2511" y="82"/>
                  <a:pt x="2511" y="82"/>
                </a:cubicBezTo>
                <a:cubicBezTo>
                  <a:pt x="2481" y="31"/>
                  <a:pt x="2426" y="0"/>
                  <a:pt x="2367" y="0"/>
                </a:cubicBezTo>
                <a:cubicBezTo>
                  <a:pt x="2228" y="0"/>
                  <a:pt x="2228" y="0"/>
                  <a:pt x="2228" y="0"/>
                </a:cubicBezTo>
                <a:cubicBezTo>
                  <a:pt x="2170" y="0"/>
                  <a:pt x="2115" y="31"/>
                  <a:pt x="2085" y="82"/>
                </a:cubicBezTo>
                <a:cubicBezTo>
                  <a:pt x="2023" y="191"/>
                  <a:pt x="2023" y="191"/>
                  <a:pt x="2023" y="191"/>
                </a:cubicBezTo>
                <a:cubicBezTo>
                  <a:pt x="1976" y="271"/>
                  <a:pt x="1892" y="281"/>
                  <a:pt x="1860" y="282"/>
                </a:cubicBezTo>
                <a:cubicBezTo>
                  <a:pt x="1742" y="282"/>
                  <a:pt x="1742" y="282"/>
                  <a:pt x="1742" y="282"/>
                </a:cubicBezTo>
                <a:cubicBezTo>
                  <a:pt x="1649" y="282"/>
                  <a:pt x="1603" y="227"/>
                  <a:pt x="1587" y="202"/>
                </a:cubicBezTo>
                <a:cubicBezTo>
                  <a:pt x="1518" y="82"/>
                  <a:pt x="1518" y="82"/>
                  <a:pt x="1518" y="82"/>
                </a:cubicBezTo>
                <a:cubicBezTo>
                  <a:pt x="1488" y="31"/>
                  <a:pt x="1433" y="0"/>
                  <a:pt x="1374" y="0"/>
                </a:cubicBezTo>
                <a:cubicBezTo>
                  <a:pt x="1236" y="0"/>
                  <a:pt x="1236" y="0"/>
                  <a:pt x="1236" y="0"/>
                </a:cubicBezTo>
                <a:cubicBezTo>
                  <a:pt x="1177" y="0"/>
                  <a:pt x="1122" y="31"/>
                  <a:pt x="1092" y="82"/>
                </a:cubicBezTo>
                <a:cubicBezTo>
                  <a:pt x="1027" y="195"/>
                  <a:pt x="1027" y="195"/>
                  <a:pt x="1027" y="195"/>
                </a:cubicBezTo>
                <a:cubicBezTo>
                  <a:pt x="1027" y="195"/>
                  <a:pt x="1027" y="195"/>
                  <a:pt x="1027" y="195"/>
                </a:cubicBezTo>
                <a:cubicBezTo>
                  <a:pt x="1023" y="203"/>
                  <a:pt x="1023" y="203"/>
                  <a:pt x="1023" y="203"/>
                </a:cubicBezTo>
                <a:cubicBezTo>
                  <a:pt x="1022" y="205"/>
                  <a:pt x="1021" y="207"/>
                  <a:pt x="1020" y="209"/>
                </a:cubicBezTo>
                <a:cubicBezTo>
                  <a:pt x="1003" y="233"/>
                  <a:pt x="959" y="283"/>
                  <a:pt x="860" y="282"/>
                </a:cubicBezTo>
                <a:cubicBezTo>
                  <a:pt x="764" y="282"/>
                  <a:pt x="764" y="282"/>
                  <a:pt x="764" y="282"/>
                </a:cubicBezTo>
                <a:cubicBezTo>
                  <a:pt x="761" y="282"/>
                  <a:pt x="757" y="282"/>
                  <a:pt x="752" y="282"/>
                </a:cubicBezTo>
                <a:cubicBezTo>
                  <a:pt x="741" y="282"/>
                  <a:pt x="741" y="282"/>
                  <a:pt x="741" y="282"/>
                </a:cubicBezTo>
                <a:cubicBezTo>
                  <a:pt x="740" y="282"/>
                  <a:pt x="739" y="282"/>
                  <a:pt x="738" y="282"/>
                </a:cubicBezTo>
                <a:cubicBezTo>
                  <a:pt x="661" y="281"/>
                  <a:pt x="618" y="239"/>
                  <a:pt x="598" y="210"/>
                </a:cubicBezTo>
                <a:cubicBezTo>
                  <a:pt x="597" y="208"/>
                  <a:pt x="596" y="205"/>
                  <a:pt x="594" y="203"/>
                </a:cubicBezTo>
                <a:cubicBezTo>
                  <a:pt x="525" y="82"/>
                  <a:pt x="525" y="82"/>
                  <a:pt x="525" y="82"/>
                </a:cubicBezTo>
                <a:cubicBezTo>
                  <a:pt x="495" y="31"/>
                  <a:pt x="440" y="0"/>
                  <a:pt x="382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184" y="0"/>
                  <a:pt x="129" y="31"/>
                  <a:pt x="99" y="82"/>
                </a:cubicBezTo>
                <a:cubicBezTo>
                  <a:pt x="30" y="203"/>
                  <a:pt x="30" y="203"/>
                  <a:pt x="30" y="203"/>
                </a:cubicBezTo>
                <a:cubicBezTo>
                  <a:pt x="0" y="254"/>
                  <a:pt x="0" y="317"/>
                  <a:pt x="30" y="368"/>
                </a:cubicBezTo>
                <a:cubicBezTo>
                  <a:pt x="99" y="488"/>
                  <a:pt x="99" y="488"/>
                  <a:pt x="99" y="488"/>
                </a:cubicBezTo>
                <a:cubicBezTo>
                  <a:pt x="129" y="539"/>
                  <a:pt x="184" y="571"/>
                  <a:pt x="243" y="571"/>
                </a:cubicBezTo>
                <a:cubicBezTo>
                  <a:pt x="382" y="571"/>
                  <a:pt x="382" y="571"/>
                  <a:pt x="382" y="571"/>
                </a:cubicBezTo>
                <a:cubicBezTo>
                  <a:pt x="382" y="571"/>
                  <a:pt x="383" y="571"/>
                  <a:pt x="383" y="571"/>
                </a:cubicBezTo>
                <a:cubicBezTo>
                  <a:pt x="415" y="572"/>
                  <a:pt x="489" y="583"/>
                  <a:pt x="528" y="651"/>
                </a:cubicBezTo>
                <a:cubicBezTo>
                  <a:pt x="597" y="771"/>
                  <a:pt x="597" y="771"/>
                  <a:pt x="597" y="771"/>
                </a:cubicBezTo>
                <a:cubicBezTo>
                  <a:pt x="627" y="822"/>
                  <a:pt x="682" y="854"/>
                  <a:pt x="741" y="854"/>
                </a:cubicBezTo>
                <a:cubicBezTo>
                  <a:pt x="880" y="854"/>
                  <a:pt x="880" y="854"/>
                  <a:pt x="880" y="854"/>
                </a:cubicBezTo>
                <a:cubicBezTo>
                  <a:pt x="938" y="854"/>
                  <a:pt x="993" y="822"/>
                  <a:pt x="1023" y="771"/>
                </a:cubicBezTo>
                <a:cubicBezTo>
                  <a:pt x="1092" y="651"/>
                  <a:pt x="1092" y="651"/>
                  <a:pt x="1092" y="651"/>
                </a:cubicBezTo>
                <a:cubicBezTo>
                  <a:pt x="1093" y="649"/>
                  <a:pt x="1094" y="648"/>
                  <a:pt x="1094" y="647"/>
                </a:cubicBezTo>
                <a:cubicBezTo>
                  <a:pt x="1103" y="632"/>
                  <a:pt x="1141" y="575"/>
                  <a:pt x="1227" y="571"/>
                </a:cubicBezTo>
                <a:cubicBezTo>
                  <a:pt x="1230" y="571"/>
                  <a:pt x="1233" y="571"/>
                  <a:pt x="1236" y="571"/>
                </a:cubicBezTo>
                <a:cubicBezTo>
                  <a:pt x="1251" y="571"/>
                  <a:pt x="1251" y="571"/>
                  <a:pt x="1251" y="571"/>
                </a:cubicBezTo>
                <a:cubicBezTo>
                  <a:pt x="1259" y="571"/>
                  <a:pt x="1265" y="571"/>
                  <a:pt x="1271" y="571"/>
                </a:cubicBezTo>
                <a:cubicBezTo>
                  <a:pt x="1362" y="571"/>
                  <a:pt x="1362" y="571"/>
                  <a:pt x="1362" y="571"/>
                </a:cubicBezTo>
                <a:cubicBezTo>
                  <a:pt x="1381" y="571"/>
                  <a:pt x="1478" y="576"/>
                  <a:pt x="1521" y="651"/>
                </a:cubicBezTo>
                <a:cubicBezTo>
                  <a:pt x="1590" y="771"/>
                  <a:pt x="1590" y="771"/>
                  <a:pt x="1590" y="771"/>
                </a:cubicBezTo>
                <a:cubicBezTo>
                  <a:pt x="1620" y="822"/>
                  <a:pt x="1675" y="854"/>
                  <a:pt x="1734" y="854"/>
                </a:cubicBezTo>
                <a:cubicBezTo>
                  <a:pt x="1872" y="854"/>
                  <a:pt x="1872" y="854"/>
                  <a:pt x="1872" y="854"/>
                </a:cubicBezTo>
                <a:cubicBezTo>
                  <a:pt x="1931" y="854"/>
                  <a:pt x="1986" y="822"/>
                  <a:pt x="2016" y="771"/>
                </a:cubicBezTo>
                <a:cubicBezTo>
                  <a:pt x="2085" y="651"/>
                  <a:pt x="2085" y="651"/>
                  <a:pt x="2085" y="651"/>
                </a:cubicBezTo>
                <a:cubicBezTo>
                  <a:pt x="2088" y="645"/>
                  <a:pt x="2127" y="571"/>
                  <a:pt x="2250" y="571"/>
                </a:cubicBezTo>
                <a:cubicBezTo>
                  <a:pt x="2367" y="571"/>
                  <a:pt x="2367" y="571"/>
                  <a:pt x="2367" y="571"/>
                </a:cubicBezTo>
                <a:cubicBezTo>
                  <a:pt x="2426" y="571"/>
                  <a:pt x="2481" y="539"/>
                  <a:pt x="2511" y="488"/>
                </a:cubicBezTo>
                <a:cubicBezTo>
                  <a:pt x="2580" y="368"/>
                  <a:pt x="2580" y="368"/>
                  <a:pt x="2580" y="368"/>
                </a:cubicBezTo>
                <a:cubicBezTo>
                  <a:pt x="2610" y="317"/>
                  <a:pt x="2610" y="254"/>
                  <a:pt x="2580" y="203"/>
                </a:cubicBezTo>
              </a:path>
            </a:pathLst>
          </a:custGeo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0"/>
          <p:cNvSpPr/>
          <p:nvPr/>
        </p:nvSpPr>
        <p:spPr bwMode="auto">
          <a:xfrm>
            <a:off x="2768802" y="3164049"/>
            <a:ext cx="1297376" cy="1172901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10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10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10" y="433"/>
                  <a:pt x="310" y="433"/>
                  <a:pt x="310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5"/>
          <p:cNvSpPr/>
          <p:nvPr/>
        </p:nvSpPr>
        <p:spPr bwMode="auto">
          <a:xfrm>
            <a:off x="4114752" y="3928104"/>
            <a:ext cx="1297376" cy="1174925"/>
          </a:xfrm>
          <a:custGeom>
            <a:avLst/>
            <a:gdLst>
              <a:gd name="T0" fmla="*/ 463 w 480"/>
              <a:gd name="T1" fmla="*/ 169 h 434"/>
              <a:gd name="T2" fmla="*/ 393 w 480"/>
              <a:gd name="T3" fmla="*/ 48 h 434"/>
              <a:gd name="T4" fmla="*/ 310 w 480"/>
              <a:gd name="T5" fmla="*/ 0 h 434"/>
              <a:gd name="T6" fmla="*/ 171 w 480"/>
              <a:gd name="T7" fmla="*/ 0 h 434"/>
              <a:gd name="T8" fmla="*/ 87 w 480"/>
              <a:gd name="T9" fmla="*/ 48 h 434"/>
              <a:gd name="T10" fmla="*/ 18 w 480"/>
              <a:gd name="T11" fmla="*/ 169 h 434"/>
              <a:gd name="T12" fmla="*/ 18 w 480"/>
              <a:gd name="T13" fmla="*/ 265 h 434"/>
              <a:gd name="T14" fmla="*/ 87 w 480"/>
              <a:gd name="T15" fmla="*/ 385 h 434"/>
              <a:gd name="T16" fmla="*/ 171 w 480"/>
              <a:gd name="T17" fmla="*/ 434 h 434"/>
              <a:gd name="T18" fmla="*/ 310 w 480"/>
              <a:gd name="T19" fmla="*/ 434 h 434"/>
              <a:gd name="T20" fmla="*/ 393 w 480"/>
              <a:gd name="T21" fmla="*/ 385 h 434"/>
              <a:gd name="T22" fmla="*/ 463 w 480"/>
              <a:gd name="T23" fmla="*/ 265 h 434"/>
              <a:gd name="T24" fmla="*/ 463 w 480"/>
              <a:gd name="T25" fmla="*/ 16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4">
                <a:moveTo>
                  <a:pt x="463" y="169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9"/>
                  <a:pt x="344" y="0"/>
                  <a:pt x="310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9"/>
                  <a:pt x="87" y="4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4"/>
                  <a:pt x="171" y="434"/>
                </a:cubicBezTo>
                <a:cubicBezTo>
                  <a:pt x="310" y="434"/>
                  <a:pt x="310" y="434"/>
                  <a:pt x="310" y="434"/>
                </a:cubicBezTo>
                <a:cubicBezTo>
                  <a:pt x="344" y="434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9"/>
          <p:cNvSpPr/>
          <p:nvPr/>
        </p:nvSpPr>
        <p:spPr bwMode="auto">
          <a:xfrm>
            <a:off x="6798559" y="3928104"/>
            <a:ext cx="1297376" cy="1174925"/>
          </a:xfrm>
          <a:custGeom>
            <a:avLst/>
            <a:gdLst>
              <a:gd name="T0" fmla="*/ 463 w 480"/>
              <a:gd name="T1" fmla="*/ 169 h 434"/>
              <a:gd name="T2" fmla="*/ 393 w 480"/>
              <a:gd name="T3" fmla="*/ 48 h 434"/>
              <a:gd name="T4" fmla="*/ 309 w 480"/>
              <a:gd name="T5" fmla="*/ 0 h 434"/>
              <a:gd name="T6" fmla="*/ 171 w 480"/>
              <a:gd name="T7" fmla="*/ 0 h 434"/>
              <a:gd name="T8" fmla="*/ 87 w 480"/>
              <a:gd name="T9" fmla="*/ 48 h 434"/>
              <a:gd name="T10" fmla="*/ 18 w 480"/>
              <a:gd name="T11" fmla="*/ 169 h 434"/>
              <a:gd name="T12" fmla="*/ 18 w 480"/>
              <a:gd name="T13" fmla="*/ 265 h 434"/>
              <a:gd name="T14" fmla="*/ 87 w 480"/>
              <a:gd name="T15" fmla="*/ 385 h 434"/>
              <a:gd name="T16" fmla="*/ 171 w 480"/>
              <a:gd name="T17" fmla="*/ 434 h 434"/>
              <a:gd name="T18" fmla="*/ 309 w 480"/>
              <a:gd name="T19" fmla="*/ 434 h 434"/>
              <a:gd name="T20" fmla="*/ 393 w 480"/>
              <a:gd name="T21" fmla="*/ 385 h 434"/>
              <a:gd name="T22" fmla="*/ 463 w 480"/>
              <a:gd name="T23" fmla="*/ 265 h 434"/>
              <a:gd name="T24" fmla="*/ 463 w 480"/>
              <a:gd name="T25" fmla="*/ 16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4">
                <a:moveTo>
                  <a:pt x="463" y="169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9"/>
                  <a:pt x="344" y="0"/>
                  <a:pt x="309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9"/>
                  <a:pt x="87" y="4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4"/>
                  <a:pt x="171" y="434"/>
                </a:cubicBezTo>
                <a:cubicBezTo>
                  <a:pt x="309" y="434"/>
                  <a:pt x="309" y="434"/>
                  <a:pt x="309" y="434"/>
                </a:cubicBezTo>
                <a:cubicBezTo>
                  <a:pt x="344" y="434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36"/>
          <p:cNvSpPr/>
          <p:nvPr/>
        </p:nvSpPr>
        <p:spPr bwMode="auto">
          <a:xfrm>
            <a:off x="5452608" y="3164049"/>
            <a:ext cx="1297376" cy="1172901"/>
          </a:xfrm>
          <a:custGeom>
            <a:avLst/>
            <a:gdLst>
              <a:gd name="T0" fmla="*/ 463 w 480"/>
              <a:gd name="T1" fmla="*/ 168 h 433"/>
              <a:gd name="T2" fmla="*/ 393 w 480"/>
              <a:gd name="T3" fmla="*/ 48 h 433"/>
              <a:gd name="T4" fmla="*/ 309 w 480"/>
              <a:gd name="T5" fmla="*/ 0 h 433"/>
              <a:gd name="T6" fmla="*/ 171 w 480"/>
              <a:gd name="T7" fmla="*/ 0 h 433"/>
              <a:gd name="T8" fmla="*/ 87 w 480"/>
              <a:gd name="T9" fmla="*/ 48 h 433"/>
              <a:gd name="T10" fmla="*/ 18 w 480"/>
              <a:gd name="T11" fmla="*/ 168 h 433"/>
              <a:gd name="T12" fmla="*/ 18 w 480"/>
              <a:gd name="T13" fmla="*/ 265 h 433"/>
              <a:gd name="T14" fmla="*/ 87 w 480"/>
              <a:gd name="T15" fmla="*/ 385 h 433"/>
              <a:gd name="T16" fmla="*/ 171 w 480"/>
              <a:gd name="T17" fmla="*/ 433 h 433"/>
              <a:gd name="T18" fmla="*/ 309 w 480"/>
              <a:gd name="T19" fmla="*/ 433 h 433"/>
              <a:gd name="T20" fmla="*/ 393 w 480"/>
              <a:gd name="T21" fmla="*/ 385 h 433"/>
              <a:gd name="T22" fmla="*/ 463 w 480"/>
              <a:gd name="T23" fmla="*/ 265 h 433"/>
              <a:gd name="T24" fmla="*/ 463 w 480"/>
              <a:gd name="T25" fmla="*/ 168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0" h="433">
                <a:moveTo>
                  <a:pt x="463" y="168"/>
                </a:moveTo>
                <a:cubicBezTo>
                  <a:pt x="393" y="48"/>
                  <a:pt x="393" y="48"/>
                  <a:pt x="393" y="48"/>
                </a:cubicBezTo>
                <a:cubicBezTo>
                  <a:pt x="376" y="18"/>
                  <a:pt x="344" y="0"/>
                  <a:pt x="309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36" y="0"/>
                  <a:pt x="104" y="18"/>
                  <a:pt x="87" y="4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0" y="198"/>
                  <a:pt x="0" y="235"/>
                  <a:pt x="18" y="26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104" y="415"/>
                  <a:pt x="136" y="433"/>
                  <a:pt x="171" y="433"/>
                </a:cubicBezTo>
                <a:cubicBezTo>
                  <a:pt x="309" y="433"/>
                  <a:pt x="309" y="433"/>
                  <a:pt x="309" y="433"/>
                </a:cubicBezTo>
                <a:cubicBezTo>
                  <a:pt x="344" y="433"/>
                  <a:pt x="376" y="415"/>
                  <a:pt x="393" y="385"/>
                </a:cubicBezTo>
                <a:cubicBezTo>
                  <a:pt x="463" y="265"/>
                  <a:pt x="463" y="265"/>
                  <a:pt x="463" y="265"/>
                </a:cubicBezTo>
                <a:cubicBezTo>
                  <a:pt x="480" y="235"/>
                  <a:pt x="480" y="198"/>
                  <a:pt x="463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41"/>
          <p:cNvSpPr/>
          <p:nvPr/>
        </p:nvSpPr>
        <p:spPr bwMode="auto">
          <a:xfrm>
            <a:off x="8125283" y="3150893"/>
            <a:ext cx="1318628" cy="1199213"/>
          </a:xfrm>
          <a:custGeom>
            <a:avLst/>
            <a:gdLst>
              <a:gd name="T0" fmla="*/ 469 w 488"/>
              <a:gd name="T1" fmla="*/ 168 h 443"/>
              <a:gd name="T2" fmla="*/ 403 w 488"/>
              <a:gd name="T3" fmla="*/ 53 h 443"/>
              <a:gd name="T4" fmla="*/ 310 w 488"/>
              <a:gd name="T5" fmla="*/ 0 h 443"/>
              <a:gd name="T6" fmla="*/ 178 w 488"/>
              <a:gd name="T7" fmla="*/ 0 h 443"/>
              <a:gd name="T8" fmla="*/ 85 w 488"/>
              <a:gd name="T9" fmla="*/ 53 h 443"/>
              <a:gd name="T10" fmla="*/ 19 w 488"/>
              <a:gd name="T11" fmla="*/ 168 h 443"/>
              <a:gd name="T12" fmla="*/ 19 w 488"/>
              <a:gd name="T13" fmla="*/ 275 h 443"/>
              <a:gd name="T14" fmla="*/ 85 w 488"/>
              <a:gd name="T15" fmla="*/ 390 h 443"/>
              <a:gd name="T16" fmla="*/ 178 w 488"/>
              <a:gd name="T17" fmla="*/ 443 h 443"/>
              <a:gd name="T18" fmla="*/ 310 w 488"/>
              <a:gd name="T19" fmla="*/ 443 h 443"/>
              <a:gd name="T20" fmla="*/ 403 w 488"/>
              <a:gd name="T21" fmla="*/ 390 h 443"/>
              <a:gd name="T22" fmla="*/ 469 w 488"/>
              <a:gd name="T23" fmla="*/ 275 h 443"/>
              <a:gd name="T24" fmla="*/ 469 w 488"/>
              <a:gd name="T25" fmla="*/ 168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8" h="443">
                <a:moveTo>
                  <a:pt x="469" y="168"/>
                </a:moveTo>
                <a:cubicBezTo>
                  <a:pt x="403" y="53"/>
                  <a:pt x="403" y="53"/>
                  <a:pt x="403" y="53"/>
                </a:cubicBezTo>
                <a:cubicBezTo>
                  <a:pt x="384" y="20"/>
                  <a:pt x="348" y="0"/>
                  <a:pt x="31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40" y="0"/>
                  <a:pt x="104" y="20"/>
                  <a:pt x="85" y="53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0" y="201"/>
                  <a:pt x="0" y="242"/>
                  <a:pt x="19" y="275"/>
                </a:cubicBezTo>
                <a:cubicBezTo>
                  <a:pt x="85" y="390"/>
                  <a:pt x="85" y="390"/>
                  <a:pt x="85" y="390"/>
                </a:cubicBezTo>
                <a:cubicBezTo>
                  <a:pt x="104" y="422"/>
                  <a:pt x="140" y="443"/>
                  <a:pt x="178" y="443"/>
                </a:cubicBezTo>
                <a:cubicBezTo>
                  <a:pt x="310" y="443"/>
                  <a:pt x="310" y="443"/>
                  <a:pt x="310" y="443"/>
                </a:cubicBezTo>
                <a:cubicBezTo>
                  <a:pt x="348" y="443"/>
                  <a:pt x="384" y="422"/>
                  <a:pt x="403" y="390"/>
                </a:cubicBezTo>
                <a:cubicBezTo>
                  <a:pt x="469" y="275"/>
                  <a:pt x="469" y="275"/>
                  <a:pt x="469" y="275"/>
                </a:cubicBezTo>
                <a:cubicBezTo>
                  <a:pt x="488" y="242"/>
                  <a:pt x="488" y="201"/>
                  <a:pt x="469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829452" y="3454274"/>
            <a:ext cx="543410" cy="545422"/>
            <a:chOff x="4240979" y="3086121"/>
            <a:chExt cx="483792" cy="485583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</p:grpSpPr>
        <p:sp>
          <p:nvSpPr>
            <p:cNvPr id="12" name="Freeform 23"/>
            <p:cNvSpPr>
              <a:spLocks noEditPoints="1"/>
            </p:cNvSpPr>
            <p:nvPr/>
          </p:nvSpPr>
          <p:spPr bwMode="auto">
            <a:xfrm>
              <a:off x="4509753" y="3197214"/>
              <a:ext cx="105718" cy="105718"/>
            </a:xfrm>
            <a:custGeom>
              <a:avLst/>
              <a:gdLst>
                <a:gd name="T0" fmla="*/ 11 w 22"/>
                <a:gd name="T1" fmla="*/ 22 h 22"/>
                <a:gd name="T2" fmla="*/ 18 w 22"/>
                <a:gd name="T3" fmla="*/ 19 h 22"/>
                <a:gd name="T4" fmla="*/ 22 w 22"/>
                <a:gd name="T5" fmla="*/ 11 h 22"/>
                <a:gd name="T6" fmla="*/ 18 w 22"/>
                <a:gd name="T7" fmla="*/ 4 h 22"/>
                <a:gd name="T8" fmla="*/ 3 w 22"/>
                <a:gd name="T9" fmla="*/ 4 h 22"/>
                <a:gd name="T10" fmla="*/ 0 w 22"/>
                <a:gd name="T11" fmla="*/ 11 h 22"/>
                <a:gd name="T12" fmla="*/ 3 w 22"/>
                <a:gd name="T13" fmla="*/ 19 h 22"/>
                <a:gd name="T14" fmla="*/ 11 w 22"/>
                <a:gd name="T15" fmla="*/ 22 h 22"/>
                <a:gd name="T16" fmla="*/ 5 w 22"/>
                <a:gd name="T17" fmla="*/ 11 h 22"/>
                <a:gd name="T18" fmla="*/ 7 w 22"/>
                <a:gd name="T19" fmla="*/ 7 h 22"/>
                <a:gd name="T20" fmla="*/ 15 w 22"/>
                <a:gd name="T21" fmla="*/ 7 h 22"/>
                <a:gd name="T22" fmla="*/ 16 w 22"/>
                <a:gd name="T23" fmla="*/ 11 h 22"/>
                <a:gd name="T24" fmla="*/ 15 w 22"/>
                <a:gd name="T25" fmla="*/ 15 h 22"/>
                <a:gd name="T26" fmla="*/ 7 w 22"/>
                <a:gd name="T27" fmla="*/ 15 h 22"/>
                <a:gd name="T28" fmla="*/ 5 w 22"/>
                <a:gd name="T2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14" y="22"/>
                    <a:pt x="16" y="21"/>
                    <a:pt x="18" y="19"/>
                  </a:cubicBezTo>
                  <a:cubicBezTo>
                    <a:pt x="20" y="17"/>
                    <a:pt x="22" y="14"/>
                    <a:pt x="22" y="11"/>
                  </a:cubicBezTo>
                  <a:cubicBezTo>
                    <a:pt x="22" y="9"/>
                    <a:pt x="20" y="6"/>
                    <a:pt x="18" y="4"/>
                  </a:cubicBezTo>
                  <a:cubicBezTo>
                    <a:pt x="14" y="0"/>
                    <a:pt x="7" y="0"/>
                    <a:pt x="3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4"/>
                    <a:pt x="1" y="17"/>
                    <a:pt x="3" y="19"/>
                  </a:cubicBezTo>
                  <a:cubicBezTo>
                    <a:pt x="5" y="21"/>
                    <a:pt x="8" y="22"/>
                    <a:pt x="11" y="22"/>
                  </a:cubicBezTo>
                  <a:close/>
                  <a:moveTo>
                    <a:pt x="5" y="11"/>
                  </a:moveTo>
                  <a:cubicBezTo>
                    <a:pt x="5" y="10"/>
                    <a:pt x="6" y="9"/>
                    <a:pt x="7" y="7"/>
                  </a:cubicBezTo>
                  <a:cubicBezTo>
                    <a:pt x="9" y="5"/>
                    <a:pt x="13" y="5"/>
                    <a:pt x="15" y="7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3"/>
                    <a:pt x="16" y="14"/>
                    <a:pt x="15" y="15"/>
                  </a:cubicBezTo>
                  <a:cubicBezTo>
                    <a:pt x="13" y="17"/>
                    <a:pt x="9" y="17"/>
                    <a:pt x="7" y="15"/>
                  </a:cubicBezTo>
                  <a:cubicBezTo>
                    <a:pt x="6" y="14"/>
                    <a:pt x="5" y="13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 noEditPoints="1"/>
            </p:cNvSpPr>
            <p:nvPr/>
          </p:nvSpPr>
          <p:spPr bwMode="auto">
            <a:xfrm>
              <a:off x="4266065" y="3086121"/>
              <a:ext cx="458706" cy="460499"/>
            </a:xfrm>
            <a:custGeom>
              <a:avLst/>
              <a:gdLst>
                <a:gd name="T0" fmla="*/ 96 w 96"/>
                <a:gd name="T1" fmla="*/ 2 h 96"/>
                <a:gd name="T2" fmla="*/ 96 w 96"/>
                <a:gd name="T3" fmla="*/ 1 h 96"/>
                <a:gd name="T4" fmla="*/ 94 w 96"/>
                <a:gd name="T5" fmla="*/ 0 h 96"/>
                <a:gd name="T6" fmla="*/ 65 w 96"/>
                <a:gd name="T7" fmla="*/ 7 h 96"/>
                <a:gd name="T8" fmla="*/ 39 w 96"/>
                <a:gd name="T9" fmla="*/ 23 h 96"/>
                <a:gd name="T10" fmla="*/ 0 w 96"/>
                <a:gd name="T11" fmla="*/ 38 h 96"/>
                <a:gd name="T12" fmla="*/ 0 w 96"/>
                <a:gd name="T13" fmla="*/ 39 h 96"/>
                <a:gd name="T14" fmla="*/ 0 w 96"/>
                <a:gd name="T15" fmla="*/ 41 h 96"/>
                <a:gd name="T16" fmla="*/ 2 w 96"/>
                <a:gd name="T17" fmla="*/ 42 h 96"/>
                <a:gd name="T18" fmla="*/ 20 w 96"/>
                <a:gd name="T19" fmla="*/ 45 h 96"/>
                <a:gd name="T20" fmla="*/ 15 w 96"/>
                <a:gd name="T21" fmla="*/ 53 h 96"/>
                <a:gd name="T22" fmla="*/ 15 w 96"/>
                <a:gd name="T23" fmla="*/ 54 h 96"/>
                <a:gd name="T24" fmla="*/ 16 w 96"/>
                <a:gd name="T25" fmla="*/ 56 h 96"/>
                <a:gd name="T26" fmla="*/ 16 w 96"/>
                <a:gd name="T27" fmla="*/ 57 h 96"/>
                <a:gd name="T28" fmla="*/ 12 w 96"/>
                <a:gd name="T29" fmla="*/ 67 h 96"/>
                <a:gd name="T30" fmla="*/ 12 w 96"/>
                <a:gd name="T31" fmla="*/ 68 h 96"/>
                <a:gd name="T32" fmla="*/ 13 w 96"/>
                <a:gd name="T33" fmla="*/ 70 h 96"/>
                <a:gd name="T34" fmla="*/ 26 w 96"/>
                <a:gd name="T35" fmla="*/ 84 h 96"/>
                <a:gd name="T36" fmla="*/ 29 w 96"/>
                <a:gd name="T37" fmla="*/ 84 h 96"/>
                <a:gd name="T38" fmla="*/ 39 w 96"/>
                <a:gd name="T39" fmla="*/ 80 h 96"/>
                <a:gd name="T40" fmla="*/ 40 w 96"/>
                <a:gd name="T41" fmla="*/ 81 h 96"/>
                <a:gd name="T42" fmla="*/ 43 w 96"/>
                <a:gd name="T43" fmla="*/ 81 h 96"/>
                <a:gd name="T44" fmla="*/ 52 w 96"/>
                <a:gd name="T45" fmla="*/ 76 h 96"/>
                <a:gd name="T46" fmla="*/ 54 w 96"/>
                <a:gd name="T47" fmla="*/ 94 h 96"/>
                <a:gd name="T48" fmla="*/ 55 w 96"/>
                <a:gd name="T49" fmla="*/ 96 h 96"/>
                <a:gd name="T50" fmla="*/ 57 w 96"/>
                <a:gd name="T51" fmla="*/ 96 h 96"/>
                <a:gd name="T52" fmla="*/ 58 w 96"/>
                <a:gd name="T53" fmla="*/ 96 h 96"/>
                <a:gd name="T54" fmla="*/ 73 w 96"/>
                <a:gd name="T55" fmla="*/ 57 h 96"/>
                <a:gd name="T56" fmla="*/ 96 w 96"/>
                <a:gd name="T57" fmla="*/ 2 h 96"/>
                <a:gd name="T58" fmla="*/ 34 w 96"/>
                <a:gd name="T59" fmla="*/ 27 h 96"/>
                <a:gd name="T60" fmla="*/ 23 w 96"/>
                <a:gd name="T61" fmla="*/ 40 h 96"/>
                <a:gd name="T62" fmla="*/ 7 w 96"/>
                <a:gd name="T63" fmla="*/ 36 h 96"/>
                <a:gd name="T64" fmla="*/ 34 w 96"/>
                <a:gd name="T65" fmla="*/ 27 h 96"/>
                <a:gd name="T66" fmla="*/ 91 w 96"/>
                <a:gd name="T67" fmla="*/ 5 h 96"/>
                <a:gd name="T68" fmla="*/ 56 w 96"/>
                <a:gd name="T69" fmla="*/ 66 h 96"/>
                <a:gd name="T70" fmla="*/ 56 w 96"/>
                <a:gd name="T71" fmla="*/ 66 h 96"/>
                <a:gd name="T72" fmla="*/ 42 w 96"/>
                <a:gd name="T73" fmla="*/ 76 h 96"/>
                <a:gd name="T74" fmla="*/ 21 w 96"/>
                <a:gd name="T75" fmla="*/ 54 h 96"/>
                <a:gd name="T76" fmla="*/ 91 w 96"/>
                <a:gd name="T77" fmla="*/ 5 h 96"/>
                <a:gd name="T78" fmla="*/ 58 w 96"/>
                <a:gd name="T79" fmla="*/ 71 h 96"/>
                <a:gd name="T80" fmla="*/ 60 w 96"/>
                <a:gd name="T81" fmla="*/ 70 h 96"/>
                <a:gd name="T82" fmla="*/ 62 w 96"/>
                <a:gd name="T83" fmla="*/ 68 h 96"/>
                <a:gd name="T84" fmla="*/ 69 w 96"/>
                <a:gd name="T85" fmla="*/ 62 h 96"/>
                <a:gd name="T86" fmla="*/ 60 w 96"/>
                <a:gd name="T87" fmla="*/ 89 h 96"/>
                <a:gd name="T88" fmla="*/ 56 w 96"/>
                <a:gd name="T89" fmla="*/ 73 h 96"/>
                <a:gd name="T90" fmla="*/ 58 w 96"/>
                <a:gd name="T91" fmla="*/ 71 h 96"/>
                <a:gd name="T92" fmla="*/ 35 w 96"/>
                <a:gd name="T93" fmla="*/ 76 h 96"/>
                <a:gd name="T94" fmla="*/ 28 w 96"/>
                <a:gd name="T95" fmla="*/ 79 h 96"/>
                <a:gd name="T96" fmla="*/ 17 w 96"/>
                <a:gd name="T97" fmla="*/ 68 h 96"/>
                <a:gd name="T98" fmla="*/ 20 w 96"/>
                <a:gd name="T99" fmla="*/ 61 h 96"/>
                <a:gd name="T100" fmla="*/ 35 w 96"/>
                <a:gd name="T101" fmla="*/ 7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96">
                  <a:moveTo>
                    <a:pt x="96" y="2"/>
                  </a:moveTo>
                  <a:cubicBezTo>
                    <a:pt x="96" y="2"/>
                    <a:pt x="96" y="1"/>
                    <a:pt x="96" y="1"/>
                  </a:cubicBezTo>
                  <a:cubicBezTo>
                    <a:pt x="95" y="0"/>
                    <a:pt x="94" y="0"/>
                    <a:pt x="94" y="0"/>
                  </a:cubicBezTo>
                  <a:cubicBezTo>
                    <a:pt x="93" y="0"/>
                    <a:pt x="81" y="0"/>
                    <a:pt x="65" y="7"/>
                  </a:cubicBezTo>
                  <a:cubicBezTo>
                    <a:pt x="56" y="11"/>
                    <a:pt x="47" y="16"/>
                    <a:pt x="39" y="23"/>
                  </a:cubicBezTo>
                  <a:cubicBezTo>
                    <a:pt x="30" y="19"/>
                    <a:pt x="13" y="17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6" y="41"/>
                    <a:pt x="16" y="41"/>
                    <a:pt x="20" y="45"/>
                  </a:cubicBezTo>
                  <a:cubicBezTo>
                    <a:pt x="19" y="47"/>
                    <a:pt x="17" y="50"/>
                    <a:pt x="15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5"/>
                    <a:pt x="15" y="56"/>
                    <a:pt x="16" y="56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9"/>
                    <a:pt x="12" y="70"/>
                    <a:pt x="13" y="70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7" y="84"/>
                    <a:pt x="28" y="85"/>
                    <a:pt x="29" y="84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1" y="81"/>
                    <a:pt x="42" y="82"/>
                    <a:pt x="43" y="81"/>
                  </a:cubicBezTo>
                  <a:cubicBezTo>
                    <a:pt x="46" y="79"/>
                    <a:pt x="49" y="78"/>
                    <a:pt x="52" y="76"/>
                  </a:cubicBezTo>
                  <a:cubicBezTo>
                    <a:pt x="55" y="81"/>
                    <a:pt x="55" y="90"/>
                    <a:pt x="54" y="94"/>
                  </a:cubicBezTo>
                  <a:cubicBezTo>
                    <a:pt x="54" y="95"/>
                    <a:pt x="55" y="96"/>
                    <a:pt x="55" y="96"/>
                  </a:cubicBezTo>
                  <a:cubicBezTo>
                    <a:pt x="56" y="96"/>
                    <a:pt x="56" y="96"/>
                    <a:pt x="57" y="96"/>
                  </a:cubicBezTo>
                  <a:cubicBezTo>
                    <a:pt x="57" y="96"/>
                    <a:pt x="58" y="96"/>
                    <a:pt x="58" y="96"/>
                  </a:cubicBezTo>
                  <a:cubicBezTo>
                    <a:pt x="78" y="83"/>
                    <a:pt x="77" y="66"/>
                    <a:pt x="73" y="57"/>
                  </a:cubicBezTo>
                  <a:cubicBezTo>
                    <a:pt x="96" y="31"/>
                    <a:pt x="96" y="3"/>
                    <a:pt x="96" y="2"/>
                  </a:cubicBezTo>
                  <a:close/>
                  <a:moveTo>
                    <a:pt x="34" y="27"/>
                  </a:moveTo>
                  <a:cubicBezTo>
                    <a:pt x="30" y="31"/>
                    <a:pt x="27" y="36"/>
                    <a:pt x="23" y="40"/>
                  </a:cubicBezTo>
                  <a:cubicBezTo>
                    <a:pt x="19" y="37"/>
                    <a:pt x="12" y="37"/>
                    <a:pt x="7" y="36"/>
                  </a:cubicBezTo>
                  <a:cubicBezTo>
                    <a:pt x="18" y="24"/>
                    <a:pt x="29" y="25"/>
                    <a:pt x="34" y="27"/>
                  </a:cubicBezTo>
                  <a:close/>
                  <a:moveTo>
                    <a:pt x="91" y="5"/>
                  </a:moveTo>
                  <a:cubicBezTo>
                    <a:pt x="90" y="15"/>
                    <a:pt x="84" y="43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2" y="70"/>
                    <a:pt x="47" y="73"/>
                    <a:pt x="42" y="76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44" y="13"/>
                    <a:pt x="81" y="6"/>
                    <a:pt x="91" y="5"/>
                  </a:cubicBezTo>
                  <a:close/>
                  <a:moveTo>
                    <a:pt x="58" y="71"/>
                  </a:moveTo>
                  <a:cubicBezTo>
                    <a:pt x="59" y="70"/>
                    <a:pt x="59" y="70"/>
                    <a:pt x="60" y="70"/>
                  </a:cubicBezTo>
                  <a:cubicBezTo>
                    <a:pt x="60" y="69"/>
                    <a:pt x="61" y="69"/>
                    <a:pt x="62" y="68"/>
                  </a:cubicBezTo>
                  <a:cubicBezTo>
                    <a:pt x="64" y="66"/>
                    <a:pt x="67" y="64"/>
                    <a:pt x="69" y="62"/>
                  </a:cubicBezTo>
                  <a:cubicBezTo>
                    <a:pt x="71" y="67"/>
                    <a:pt x="72" y="78"/>
                    <a:pt x="60" y="89"/>
                  </a:cubicBezTo>
                  <a:cubicBezTo>
                    <a:pt x="59" y="84"/>
                    <a:pt x="59" y="77"/>
                    <a:pt x="56" y="73"/>
                  </a:cubicBezTo>
                  <a:cubicBezTo>
                    <a:pt x="57" y="72"/>
                    <a:pt x="58" y="71"/>
                    <a:pt x="58" y="71"/>
                  </a:cubicBezTo>
                  <a:close/>
                  <a:moveTo>
                    <a:pt x="35" y="76"/>
                  </a:moveTo>
                  <a:cubicBezTo>
                    <a:pt x="28" y="79"/>
                    <a:pt x="28" y="79"/>
                    <a:pt x="28" y="7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20" y="61"/>
                    <a:pt x="20" y="61"/>
                    <a:pt x="20" y="61"/>
                  </a:cubicBezTo>
                  <a:lnTo>
                    <a:pt x="35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4251730" y="3471362"/>
              <a:ext cx="91383" cy="89591"/>
            </a:xfrm>
            <a:custGeom>
              <a:avLst/>
              <a:gdLst>
                <a:gd name="T0" fmla="*/ 19 w 19"/>
                <a:gd name="T1" fmla="*/ 3 h 19"/>
                <a:gd name="T2" fmla="*/ 18 w 19"/>
                <a:gd name="T3" fmla="*/ 1 h 19"/>
                <a:gd name="T4" fmla="*/ 16 w 19"/>
                <a:gd name="T5" fmla="*/ 0 h 19"/>
                <a:gd name="T6" fmla="*/ 16 w 19"/>
                <a:gd name="T7" fmla="*/ 0 h 19"/>
                <a:gd name="T8" fmla="*/ 14 w 19"/>
                <a:gd name="T9" fmla="*/ 1 h 19"/>
                <a:gd name="T10" fmla="*/ 1 w 19"/>
                <a:gd name="T11" fmla="*/ 15 h 19"/>
                <a:gd name="T12" fmla="*/ 0 w 19"/>
                <a:gd name="T13" fmla="*/ 17 h 19"/>
                <a:gd name="T14" fmla="*/ 1 w 19"/>
                <a:gd name="T15" fmla="*/ 19 h 19"/>
                <a:gd name="T16" fmla="*/ 2 w 19"/>
                <a:gd name="T17" fmla="*/ 19 h 19"/>
                <a:gd name="T18" fmla="*/ 2 w 19"/>
                <a:gd name="T19" fmla="*/ 19 h 19"/>
                <a:gd name="T20" fmla="*/ 4 w 19"/>
                <a:gd name="T21" fmla="*/ 19 h 19"/>
                <a:gd name="T22" fmla="*/ 18 w 19"/>
                <a:gd name="T23" fmla="*/ 5 h 19"/>
                <a:gd name="T24" fmla="*/ 19 w 19"/>
                <a:gd name="T2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9">
                  <a:moveTo>
                    <a:pt x="19" y="3"/>
                  </a:moveTo>
                  <a:cubicBezTo>
                    <a:pt x="19" y="2"/>
                    <a:pt x="19" y="2"/>
                    <a:pt x="18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4" y="1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4"/>
                    <a:pt x="19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6"/>
            <p:cNvSpPr/>
            <p:nvPr/>
          </p:nvSpPr>
          <p:spPr bwMode="auto">
            <a:xfrm>
              <a:off x="4240979" y="3446277"/>
              <a:ext cx="73465" cy="68089"/>
            </a:xfrm>
            <a:custGeom>
              <a:avLst/>
              <a:gdLst>
                <a:gd name="T0" fmla="*/ 5 w 15"/>
                <a:gd name="T1" fmla="*/ 14 h 14"/>
                <a:gd name="T2" fmla="*/ 14 w 15"/>
                <a:gd name="T3" fmla="*/ 4 h 14"/>
                <a:gd name="T4" fmla="*/ 15 w 15"/>
                <a:gd name="T5" fmla="*/ 2 h 14"/>
                <a:gd name="T6" fmla="*/ 14 w 15"/>
                <a:gd name="T7" fmla="*/ 0 h 14"/>
                <a:gd name="T8" fmla="*/ 13 w 15"/>
                <a:gd name="T9" fmla="*/ 0 h 14"/>
                <a:gd name="T10" fmla="*/ 13 w 15"/>
                <a:gd name="T11" fmla="*/ 0 h 14"/>
                <a:gd name="T12" fmla="*/ 11 w 15"/>
                <a:gd name="T13" fmla="*/ 0 h 14"/>
                <a:gd name="T14" fmla="*/ 1 w 15"/>
                <a:gd name="T15" fmla="*/ 10 h 14"/>
                <a:gd name="T16" fmla="*/ 0 w 15"/>
                <a:gd name="T17" fmla="*/ 12 h 14"/>
                <a:gd name="T18" fmla="*/ 1 w 15"/>
                <a:gd name="T19" fmla="*/ 14 h 14"/>
                <a:gd name="T20" fmla="*/ 3 w 15"/>
                <a:gd name="T21" fmla="*/ 14 h 14"/>
                <a:gd name="T22" fmla="*/ 5 w 15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4">
                  <a:moveTo>
                    <a:pt x="5" y="1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1"/>
                    <a:pt x="15" y="1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3"/>
                    <a:pt x="1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4" y="14"/>
                    <a:pt x="4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7"/>
            <p:cNvSpPr/>
            <p:nvPr/>
          </p:nvSpPr>
          <p:spPr bwMode="auto">
            <a:xfrm>
              <a:off x="4300110" y="3500031"/>
              <a:ext cx="71673" cy="71673"/>
            </a:xfrm>
            <a:custGeom>
              <a:avLst/>
              <a:gdLst>
                <a:gd name="T0" fmla="*/ 12 w 15"/>
                <a:gd name="T1" fmla="*/ 0 h 15"/>
                <a:gd name="T2" fmla="*/ 12 w 15"/>
                <a:gd name="T3" fmla="*/ 0 h 15"/>
                <a:gd name="T4" fmla="*/ 10 w 15"/>
                <a:gd name="T5" fmla="*/ 1 h 15"/>
                <a:gd name="T6" fmla="*/ 1 w 15"/>
                <a:gd name="T7" fmla="*/ 10 h 15"/>
                <a:gd name="T8" fmla="*/ 0 w 15"/>
                <a:gd name="T9" fmla="*/ 12 h 15"/>
                <a:gd name="T10" fmla="*/ 1 w 15"/>
                <a:gd name="T11" fmla="*/ 14 h 15"/>
                <a:gd name="T12" fmla="*/ 2 w 15"/>
                <a:gd name="T13" fmla="*/ 15 h 15"/>
                <a:gd name="T14" fmla="*/ 4 w 15"/>
                <a:gd name="T15" fmla="*/ 14 h 15"/>
                <a:gd name="T16" fmla="*/ 14 w 15"/>
                <a:gd name="T17" fmla="*/ 4 h 15"/>
                <a:gd name="T18" fmla="*/ 15 w 15"/>
                <a:gd name="T19" fmla="*/ 3 h 15"/>
                <a:gd name="T20" fmla="*/ 14 w 15"/>
                <a:gd name="T21" fmla="*/ 1 h 15"/>
                <a:gd name="T22" fmla="*/ 12 w 15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3"/>
                    <a:pt x="15" y="3"/>
                  </a:cubicBezTo>
                  <a:cubicBezTo>
                    <a:pt x="15" y="2"/>
                    <a:pt x="14" y="1"/>
                    <a:pt x="14" y="1"/>
                  </a:cubicBezTo>
                  <a:cubicBezTo>
                    <a:pt x="13" y="0"/>
                    <a:pt x="1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08191" y="3506413"/>
            <a:ext cx="505171" cy="468944"/>
            <a:chOff x="1580126" y="3134500"/>
            <a:chExt cx="449748" cy="417495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</p:grpSpPr>
        <p:sp>
          <p:nvSpPr>
            <p:cNvPr id="18" name="Freeform 28"/>
            <p:cNvSpPr/>
            <p:nvPr/>
          </p:nvSpPr>
          <p:spPr bwMode="auto">
            <a:xfrm>
              <a:off x="1580126" y="3200798"/>
              <a:ext cx="449748" cy="351197"/>
            </a:xfrm>
            <a:custGeom>
              <a:avLst/>
              <a:gdLst>
                <a:gd name="T0" fmla="*/ 93 w 94"/>
                <a:gd name="T1" fmla="*/ 73 h 73"/>
                <a:gd name="T2" fmla="*/ 2 w 94"/>
                <a:gd name="T3" fmla="*/ 73 h 73"/>
                <a:gd name="T4" fmla="*/ 0 w 94"/>
                <a:gd name="T5" fmla="*/ 71 h 73"/>
                <a:gd name="T6" fmla="*/ 0 w 94"/>
                <a:gd name="T7" fmla="*/ 2 h 73"/>
                <a:gd name="T8" fmla="*/ 2 w 94"/>
                <a:gd name="T9" fmla="*/ 0 h 73"/>
                <a:gd name="T10" fmla="*/ 4 w 94"/>
                <a:gd name="T11" fmla="*/ 2 h 73"/>
                <a:gd name="T12" fmla="*/ 4 w 94"/>
                <a:gd name="T13" fmla="*/ 70 h 73"/>
                <a:gd name="T14" fmla="*/ 93 w 94"/>
                <a:gd name="T15" fmla="*/ 70 h 73"/>
                <a:gd name="T16" fmla="*/ 94 w 94"/>
                <a:gd name="T17" fmla="*/ 71 h 73"/>
                <a:gd name="T18" fmla="*/ 93 w 94"/>
                <a:gd name="T1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73">
                  <a:moveTo>
                    <a:pt x="93" y="73"/>
                  </a:move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0" y="72"/>
                    <a:pt x="0" y="7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2"/>
                    <a:pt x="94" y="73"/>
                    <a:pt x="9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 noEditPoints="1"/>
            </p:cNvSpPr>
            <p:nvPr/>
          </p:nvSpPr>
          <p:spPr bwMode="auto">
            <a:xfrm>
              <a:off x="1628504" y="3369229"/>
              <a:ext cx="77049" cy="139762"/>
            </a:xfrm>
            <a:custGeom>
              <a:avLst/>
              <a:gdLst>
                <a:gd name="T0" fmla="*/ 13 w 16"/>
                <a:gd name="T1" fmla="*/ 0 h 29"/>
                <a:gd name="T2" fmla="*/ 3 w 16"/>
                <a:gd name="T3" fmla="*/ 0 h 29"/>
                <a:gd name="T4" fmla="*/ 0 w 16"/>
                <a:gd name="T5" fmla="*/ 3 h 29"/>
                <a:gd name="T6" fmla="*/ 0 w 16"/>
                <a:gd name="T7" fmla="*/ 26 h 29"/>
                <a:gd name="T8" fmla="*/ 3 w 16"/>
                <a:gd name="T9" fmla="*/ 29 h 29"/>
                <a:gd name="T10" fmla="*/ 13 w 16"/>
                <a:gd name="T11" fmla="*/ 29 h 29"/>
                <a:gd name="T12" fmla="*/ 16 w 16"/>
                <a:gd name="T13" fmla="*/ 26 h 29"/>
                <a:gd name="T14" fmla="*/ 16 w 16"/>
                <a:gd name="T15" fmla="*/ 3 h 29"/>
                <a:gd name="T16" fmla="*/ 13 w 16"/>
                <a:gd name="T17" fmla="*/ 0 h 29"/>
                <a:gd name="T18" fmla="*/ 12 w 16"/>
                <a:gd name="T19" fmla="*/ 4 h 29"/>
                <a:gd name="T20" fmla="*/ 12 w 16"/>
                <a:gd name="T21" fmla="*/ 25 h 29"/>
                <a:gd name="T22" fmla="*/ 4 w 16"/>
                <a:gd name="T23" fmla="*/ 25 h 29"/>
                <a:gd name="T24" fmla="*/ 4 w 16"/>
                <a:gd name="T25" fmla="*/ 4 h 29"/>
                <a:gd name="T26" fmla="*/ 12 w 16"/>
                <a:gd name="T2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9">
                  <a:moveTo>
                    <a:pt x="1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9"/>
                    <a:pt x="16" y="28"/>
                    <a:pt x="16" y="26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5" y="0"/>
                    <a:pt x="13" y="0"/>
                  </a:cubicBezTo>
                  <a:close/>
                  <a:moveTo>
                    <a:pt x="12" y="4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 noEditPoints="1"/>
            </p:cNvSpPr>
            <p:nvPr/>
          </p:nvSpPr>
          <p:spPr bwMode="auto">
            <a:xfrm>
              <a:off x="1723471" y="3326225"/>
              <a:ext cx="82424" cy="182766"/>
            </a:xfrm>
            <a:custGeom>
              <a:avLst/>
              <a:gdLst>
                <a:gd name="T0" fmla="*/ 13 w 17"/>
                <a:gd name="T1" fmla="*/ 0 h 38"/>
                <a:gd name="T2" fmla="*/ 3 w 17"/>
                <a:gd name="T3" fmla="*/ 0 h 38"/>
                <a:gd name="T4" fmla="*/ 0 w 17"/>
                <a:gd name="T5" fmla="*/ 3 h 38"/>
                <a:gd name="T6" fmla="*/ 0 w 17"/>
                <a:gd name="T7" fmla="*/ 35 h 38"/>
                <a:gd name="T8" fmla="*/ 3 w 17"/>
                <a:gd name="T9" fmla="*/ 38 h 38"/>
                <a:gd name="T10" fmla="*/ 13 w 17"/>
                <a:gd name="T11" fmla="*/ 38 h 38"/>
                <a:gd name="T12" fmla="*/ 17 w 17"/>
                <a:gd name="T13" fmla="*/ 35 h 38"/>
                <a:gd name="T14" fmla="*/ 17 w 17"/>
                <a:gd name="T15" fmla="*/ 3 h 38"/>
                <a:gd name="T16" fmla="*/ 13 w 17"/>
                <a:gd name="T17" fmla="*/ 0 h 38"/>
                <a:gd name="T18" fmla="*/ 12 w 17"/>
                <a:gd name="T19" fmla="*/ 4 h 38"/>
                <a:gd name="T20" fmla="*/ 12 w 17"/>
                <a:gd name="T21" fmla="*/ 34 h 38"/>
                <a:gd name="T22" fmla="*/ 5 w 17"/>
                <a:gd name="T23" fmla="*/ 34 h 38"/>
                <a:gd name="T24" fmla="*/ 5 w 17"/>
                <a:gd name="T25" fmla="*/ 4 h 38"/>
                <a:gd name="T26" fmla="*/ 12 w 17"/>
                <a:gd name="T2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8">
                  <a:moveTo>
                    <a:pt x="1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5" y="38"/>
                    <a:pt x="17" y="37"/>
                    <a:pt x="17" y="3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2" y="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1820230" y="3288596"/>
              <a:ext cx="80633" cy="220395"/>
            </a:xfrm>
            <a:custGeom>
              <a:avLst/>
              <a:gdLst>
                <a:gd name="T0" fmla="*/ 14 w 17"/>
                <a:gd name="T1" fmla="*/ 0 h 46"/>
                <a:gd name="T2" fmla="*/ 4 w 17"/>
                <a:gd name="T3" fmla="*/ 0 h 46"/>
                <a:gd name="T4" fmla="*/ 0 w 17"/>
                <a:gd name="T5" fmla="*/ 3 h 46"/>
                <a:gd name="T6" fmla="*/ 0 w 17"/>
                <a:gd name="T7" fmla="*/ 43 h 46"/>
                <a:gd name="T8" fmla="*/ 4 w 17"/>
                <a:gd name="T9" fmla="*/ 46 h 46"/>
                <a:gd name="T10" fmla="*/ 14 w 17"/>
                <a:gd name="T11" fmla="*/ 46 h 46"/>
                <a:gd name="T12" fmla="*/ 17 w 17"/>
                <a:gd name="T13" fmla="*/ 43 h 46"/>
                <a:gd name="T14" fmla="*/ 17 w 17"/>
                <a:gd name="T15" fmla="*/ 3 h 46"/>
                <a:gd name="T16" fmla="*/ 14 w 17"/>
                <a:gd name="T17" fmla="*/ 0 h 46"/>
                <a:gd name="T18" fmla="*/ 13 w 17"/>
                <a:gd name="T19" fmla="*/ 4 h 46"/>
                <a:gd name="T20" fmla="*/ 13 w 17"/>
                <a:gd name="T21" fmla="*/ 42 h 46"/>
                <a:gd name="T22" fmla="*/ 5 w 17"/>
                <a:gd name="T23" fmla="*/ 42 h 46"/>
                <a:gd name="T24" fmla="*/ 5 w 17"/>
                <a:gd name="T25" fmla="*/ 4 h 46"/>
                <a:gd name="T26" fmla="*/ 13 w 17"/>
                <a:gd name="T27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46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6" y="46"/>
                    <a:pt x="17" y="45"/>
                    <a:pt x="17" y="4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4" y="0"/>
                  </a:cubicBezTo>
                  <a:close/>
                  <a:moveTo>
                    <a:pt x="13" y="4"/>
                  </a:moveTo>
                  <a:cubicBezTo>
                    <a:pt x="13" y="42"/>
                    <a:pt x="13" y="42"/>
                    <a:pt x="13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1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 noEditPoints="1"/>
            </p:cNvSpPr>
            <p:nvPr/>
          </p:nvSpPr>
          <p:spPr bwMode="auto">
            <a:xfrm>
              <a:off x="1920572" y="3245593"/>
              <a:ext cx="80633" cy="263398"/>
            </a:xfrm>
            <a:custGeom>
              <a:avLst/>
              <a:gdLst>
                <a:gd name="T0" fmla="*/ 13 w 17"/>
                <a:gd name="T1" fmla="*/ 0 h 55"/>
                <a:gd name="T2" fmla="*/ 3 w 17"/>
                <a:gd name="T3" fmla="*/ 0 h 55"/>
                <a:gd name="T4" fmla="*/ 0 w 17"/>
                <a:gd name="T5" fmla="*/ 3 h 55"/>
                <a:gd name="T6" fmla="*/ 0 w 17"/>
                <a:gd name="T7" fmla="*/ 52 h 55"/>
                <a:gd name="T8" fmla="*/ 3 w 17"/>
                <a:gd name="T9" fmla="*/ 55 h 55"/>
                <a:gd name="T10" fmla="*/ 13 w 17"/>
                <a:gd name="T11" fmla="*/ 55 h 55"/>
                <a:gd name="T12" fmla="*/ 17 w 17"/>
                <a:gd name="T13" fmla="*/ 52 h 55"/>
                <a:gd name="T14" fmla="*/ 17 w 17"/>
                <a:gd name="T15" fmla="*/ 3 h 55"/>
                <a:gd name="T16" fmla="*/ 13 w 17"/>
                <a:gd name="T17" fmla="*/ 0 h 55"/>
                <a:gd name="T18" fmla="*/ 12 w 17"/>
                <a:gd name="T19" fmla="*/ 4 h 55"/>
                <a:gd name="T20" fmla="*/ 12 w 17"/>
                <a:gd name="T21" fmla="*/ 51 h 55"/>
                <a:gd name="T22" fmla="*/ 5 w 17"/>
                <a:gd name="T23" fmla="*/ 51 h 55"/>
                <a:gd name="T24" fmla="*/ 5 w 17"/>
                <a:gd name="T25" fmla="*/ 4 h 55"/>
                <a:gd name="T26" fmla="*/ 12 w 17"/>
                <a:gd name="T27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55">
                  <a:moveTo>
                    <a:pt x="1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5"/>
                    <a:pt x="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5" y="55"/>
                    <a:pt x="17" y="54"/>
                    <a:pt x="17" y="5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5" y="0"/>
                    <a:pt x="13" y="0"/>
                  </a:cubicBezTo>
                  <a:close/>
                  <a:moveTo>
                    <a:pt x="12" y="4"/>
                  </a:move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 noEditPoints="1"/>
            </p:cNvSpPr>
            <p:nvPr/>
          </p:nvSpPr>
          <p:spPr bwMode="auto">
            <a:xfrm>
              <a:off x="1628504" y="3134500"/>
              <a:ext cx="372699" cy="157680"/>
            </a:xfrm>
            <a:custGeom>
              <a:avLst/>
              <a:gdLst>
                <a:gd name="T0" fmla="*/ 2 w 78"/>
                <a:gd name="T1" fmla="*/ 33 h 33"/>
                <a:gd name="T2" fmla="*/ 2 w 78"/>
                <a:gd name="T3" fmla="*/ 33 h 33"/>
                <a:gd name="T4" fmla="*/ 72 w 78"/>
                <a:gd name="T5" fmla="*/ 7 h 33"/>
                <a:gd name="T6" fmla="*/ 70 w 78"/>
                <a:gd name="T7" fmla="*/ 13 h 33"/>
                <a:gd name="T8" fmla="*/ 70 w 78"/>
                <a:gd name="T9" fmla="*/ 14 h 33"/>
                <a:gd name="T10" fmla="*/ 72 w 78"/>
                <a:gd name="T11" fmla="*/ 15 h 33"/>
                <a:gd name="T12" fmla="*/ 72 w 78"/>
                <a:gd name="T13" fmla="*/ 15 h 33"/>
                <a:gd name="T14" fmla="*/ 75 w 78"/>
                <a:gd name="T15" fmla="*/ 13 h 33"/>
                <a:gd name="T16" fmla="*/ 78 w 78"/>
                <a:gd name="T17" fmla="*/ 3 h 33"/>
                <a:gd name="T18" fmla="*/ 78 w 78"/>
                <a:gd name="T19" fmla="*/ 3 h 33"/>
                <a:gd name="T20" fmla="*/ 78 w 78"/>
                <a:gd name="T21" fmla="*/ 2 h 33"/>
                <a:gd name="T22" fmla="*/ 78 w 78"/>
                <a:gd name="T23" fmla="*/ 2 h 33"/>
                <a:gd name="T24" fmla="*/ 78 w 78"/>
                <a:gd name="T25" fmla="*/ 2 h 33"/>
                <a:gd name="T26" fmla="*/ 77 w 78"/>
                <a:gd name="T27" fmla="*/ 1 h 33"/>
                <a:gd name="T28" fmla="*/ 77 w 78"/>
                <a:gd name="T29" fmla="*/ 1 h 33"/>
                <a:gd name="T30" fmla="*/ 77 w 78"/>
                <a:gd name="T31" fmla="*/ 1 h 33"/>
                <a:gd name="T32" fmla="*/ 77 w 78"/>
                <a:gd name="T33" fmla="*/ 1 h 33"/>
                <a:gd name="T34" fmla="*/ 76 w 78"/>
                <a:gd name="T35" fmla="*/ 0 h 33"/>
                <a:gd name="T36" fmla="*/ 76 w 78"/>
                <a:gd name="T37" fmla="*/ 0 h 33"/>
                <a:gd name="T38" fmla="*/ 76 w 78"/>
                <a:gd name="T39" fmla="*/ 0 h 33"/>
                <a:gd name="T40" fmla="*/ 75 w 78"/>
                <a:gd name="T41" fmla="*/ 0 h 33"/>
                <a:gd name="T42" fmla="*/ 63 w 78"/>
                <a:gd name="T43" fmla="*/ 0 h 33"/>
                <a:gd name="T44" fmla="*/ 61 w 78"/>
                <a:gd name="T45" fmla="*/ 2 h 33"/>
                <a:gd name="T46" fmla="*/ 63 w 78"/>
                <a:gd name="T47" fmla="*/ 4 h 33"/>
                <a:gd name="T48" fmla="*/ 69 w 78"/>
                <a:gd name="T49" fmla="*/ 4 h 33"/>
                <a:gd name="T50" fmla="*/ 23 w 78"/>
                <a:gd name="T51" fmla="*/ 25 h 33"/>
                <a:gd name="T52" fmla="*/ 2 w 78"/>
                <a:gd name="T53" fmla="*/ 29 h 33"/>
                <a:gd name="T54" fmla="*/ 0 w 78"/>
                <a:gd name="T55" fmla="*/ 29 h 33"/>
                <a:gd name="T56" fmla="*/ 0 w 78"/>
                <a:gd name="T57" fmla="*/ 31 h 33"/>
                <a:gd name="T58" fmla="*/ 0 w 78"/>
                <a:gd name="T59" fmla="*/ 32 h 33"/>
                <a:gd name="T60" fmla="*/ 2 w 78"/>
                <a:gd name="T61" fmla="*/ 33 h 33"/>
                <a:gd name="T62" fmla="*/ 2 w 78"/>
                <a:gd name="T63" fmla="*/ 32 h 33"/>
                <a:gd name="T64" fmla="*/ 2 w 78"/>
                <a:gd name="T6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33">
                  <a:moveTo>
                    <a:pt x="2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6" y="33"/>
                    <a:pt x="35" y="32"/>
                    <a:pt x="72" y="7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3"/>
                    <a:pt x="70" y="14"/>
                    <a:pt x="70" y="14"/>
                  </a:cubicBezTo>
                  <a:cubicBezTo>
                    <a:pt x="71" y="15"/>
                    <a:pt x="71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4" y="15"/>
                    <a:pt x="75" y="14"/>
                    <a:pt x="75" y="1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0"/>
                    <a:pt x="61" y="1"/>
                    <a:pt x="61" y="2"/>
                  </a:cubicBezTo>
                  <a:cubicBezTo>
                    <a:pt x="61" y="3"/>
                    <a:pt x="62" y="4"/>
                    <a:pt x="63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50" y="17"/>
                    <a:pt x="34" y="22"/>
                    <a:pt x="23" y="25"/>
                  </a:cubicBezTo>
                  <a:cubicBezTo>
                    <a:pt x="10" y="29"/>
                    <a:pt x="2" y="29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1" y="32"/>
                    <a:pt x="1" y="33"/>
                    <a:pt x="2" y="33"/>
                  </a:cubicBezTo>
                  <a:close/>
                  <a:moveTo>
                    <a:pt x="2" y="32"/>
                  </a:moveTo>
                  <a:cubicBezTo>
                    <a:pt x="2" y="32"/>
                    <a:pt x="2" y="32"/>
                    <a:pt x="2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28693" y="4283841"/>
            <a:ext cx="617879" cy="545423"/>
            <a:chOff x="6932294" y="3086121"/>
            <a:chExt cx="550090" cy="485583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</p:grpSpPr>
        <p:sp>
          <p:nvSpPr>
            <p:cNvPr id="25" name="Freeform 34"/>
            <p:cNvSpPr/>
            <p:nvPr/>
          </p:nvSpPr>
          <p:spPr bwMode="auto">
            <a:xfrm>
              <a:off x="6932294" y="3268887"/>
              <a:ext cx="86007" cy="28669"/>
            </a:xfrm>
            <a:custGeom>
              <a:avLst/>
              <a:gdLst>
                <a:gd name="T0" fmla="*/ 18 w 18"/>
                <a:gd name="T1" fmla="*/ 3 h 6"/>
                <a:gd name="T2" fmla="*/ 15 w 18"/>
                <a:gd name="T3" fmla="*/ 0 h 6"/>
                <a:gd name="T4" fmla="*/ 3 w 18"/>
                <a:gd name="T5" fmla="*/ 0 h 6"/>
                <a:gd name="T6" fmla="*/ 0 w 18"/>
                <a:gd name="T7" fmla="*/ 3 h 6"/>
                <a:gd name="T8" fmla="*/ 3 w 18"/>
                <a:gd name="T9" fmla="*/ 6 h 6"/>
                <a:gd name="T10" fmla="*/ 15 w 18"/>
                <a:gd name="T11" fmla="*/ 6 h 6"/>
                <a:gd name="T12" fmla="*/ 18 w 18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">
                  <a:moveTo>
                    <a:pt x="18" y="3"/>
                  </a:moveTo>
                  <a:cubicBezTo>
                    <a:pt x="18" y="1"/>
                    <a:pt x="16" y="0"/>
                    <a:pt x="1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8" y="5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6932294" y="3168545"/>
              <a:ext cx="86007" cy="62714"/>
            </a:xfrm>
            <a:custGeom>
              <a:avLst/>
              <a:gdLst>
                <a:gd name="T0" fmla="*/ 2 w 18"/>
                <a:gd name="T1" fmla="*/ 7 h 13"/>
                <a:gd name="T2" fmla="*/ 13 w 18"/>
                <a:gd name="T3" fmla="*/ 12 h 13"/>
                <a:gd name="T4" fmla="*/ 14 w 18"/>
                <a:gd name="T5" fmla="*/ 13 h 13"/>
                <a:gd name="T6" fmla="*/ 17 w 18"/>
                <a:gd name="T7" fmla="*/ 11 h 13"/>
                <a:gd name="T8" fmla="*/ 17 w 18"/>
                <a:gd name="T9" fmla="*/ 8 h 13"/>
                <a:gd name="T10" fmla="*/ 16 w 18"/>
                <a:gd name="T11" fmla="*/ 6 h 13"/>
                <a:gd name="T12" fmla="*/ 5 w 18"/>
                <a:gd name="T13" fmla="*/ 1 h 13"/>
                <a:gd name="T14" fmla="*/ 1 w 18"/>
                <a:gd name="T15" fmla="*/ 2 h 13"/>
                <a:gd name="T16" fmla="*/ 1 w 18"/>
                <a:gd name="T17" fmla="*/ 5 h 13"/>
                <a:gd name="T18" fmla="*/ 2 w 18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2" y="7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7" y="12"/>
                    <a:pt x="17" y="11"/>
                  </a:cubicBezTo>
                  <a:cubicBezTo>
                    <a:pt x="18" y="10"/>
                    <a:pt x="18" y="9"/>
                    <a:pt x="17" y="8"/>
                  </a:cubicBezTo>
                  <a:cubicBezTo>
                    <a:pt x="17" y="7"/>
                    <a:pt x="16" y="7"/>
                    <a:pt x="16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6950213" y="3331600"/>
              <a:ext cx="86007" cy="57338"/>
            </a:xfrm>
            <a:custGeom>
              <a:avLst/>
              <a:gdLst>
                <a:gd name="T0" fmla="*/ 13 w 18"/>
                <a:gd name="T1" fmla="*/ 1 h 12"/>
                <a:gd name="T2" fmla="*/ 2 w 18"/>
                <a:gd name="T3" fmla="*/ 6 h 12"/>
                <a:gd name="T4" fmla="*/ 1 w 18"/>
                <a:gd name="T5" fmla="*/ 8 h 12"/>
                <a:gd name="T6" fmla="*/ 1 w 18"/>
                <a:gd name="T7" fmla="*/ 10 h 12"/>
                <a:gd name="T8" fmla="*/ 4 w 18"/>
                <a:gd name="T9" fmla="*/ 12 h 12"/>
                <a:gd name="T10" fmla="*/ 5 w 18"/>
                <a:gd name="T11" fmla="*/ 12 h 12"/>
                <a:gd name="T12" fmla="*/ 16 w 18"/>
                <a:gd name="T13" fmla="*/ 7 h 12"/>
                <a:gd name="T14" fmla="*/ 17 w 18"/>
                <a:gd name="T15" fmla="*/ 5 h 12"/>
                <a:gd name="T16" fmla="*/ 17 w 18"/>
                <a:gd name="T17" fmla="*/ 2 h 12"/>
                <a:gd name="T18" fmla="*/ 13 w 18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3" y="1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2"/>
                    <a:pt x="3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8" y="4"/>
                    <a:pt x="18" y="3"/>
                    <a:pt x="17" y="2"/>
                  </a:cubicBezTo>
                  <a:cubicBezTo>
                    <a:pt x="16" y="0"/>
                    <a:pt x="14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7391001" y="3268887"/>
              <a:ext cx="91383" cy="28669"/>
            </a:xfrm>
            <a:custGeom>
              <a:avLst/>
              <a:gdLst>
                <a:gd name="T0" fmla="*/ 0 w 19"/>
                <a:gd name="T1" fmla="*/ 3 h 6"/>
                <a:gd name="T2" fmla="*/ 4 w 19"/>
                <a:gd name="T3" fmla="*/ 0 h 6"/>
                <a:gd name="T4" fmla="*/ 15 w 19"/>
                <a:gd name="T5" fmla="*/ 0 h 6"/>
                <a:gd name="T6" fmla="*/ 19 w 19"/>
                <a:gd name="T7" fmla="*/ 3 h 6"/>
                <a:gd name="T8" fmla="*/ 15 w 19"/>
                <a:gd name="T9" fmla="*/ 6 h 6"/>
                <a:gd name="T10" fmla="*/ 4 w 19"/>
                <a:gd name="T11" fmla="*/ 6 h 6"/>
                <a:gd name="T12" fmla="*/ 0 w 19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0" y="3"/>
                  </a:moveTo>
                  <a:cubicBezTo>
                    <a:pt x="0" y="1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5"/>
                    <a:pt x="17" y="6"/>
                    <a:pt x="1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7396377" y="3168545"/>
              <a:ext cx="80633" cy="62714"/>
            </a:xfrm>
            <a:custGeom>
              <a:avLst/>
              <a:gdLst>
                <a:gd name="T0" fmla="*/ 15 w 17"/>
                <a:gd name="T1" fmla="*/ 7 h 13"/>
                <a:gd name="T2" fmla="*/ 5 w 17"/>
                <a:gd name="T3" fmla="*/ 12 h 13"/>
                <a:gd name="T4" fmla="*/ 3 w 17"/>
                <a:gd name="T5" fmla="*/ 13 h 13"/>
                <a:gd name="T6" fmla="*/ 0 w 17"/>
                <a:gd name="T7" fmla="*/ 11 h 13"/>
                <a:gd name="T8" fmla="*/ 0 w 17"/>
                <a:gd name="T9" fmla="*/ 8 h 13"/>
                <a:gd name="T10" fmla="*/ 2 w 17"/>
                <a:gd name="T11" fmla="*/ 6 h 13"/>
                <a:gd name="T12" fmla="*/ 12 w 17"/>
                <a:gd name="T13" fmla="*/ 1 h 13"/>
                <a:gd name="T14" fmla="*/ 17 w 17"/>
                <a:gd name="T15" fmla="*/ 2 h 13"/>
                <a:gd name="T16" fmla="*/ 17 w 17"/>
                <a:gd name="T17" fmla="*/ 5 h 13"/>
                <a:gd name="T18" fmla="*/ 15 w 17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">
                  <a:moveTo>
                    <a:pt x="15" y="7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3"/>
                    <a:pt x="1" y="12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17" y="3"/>
                    <a:pt x="17" y="4"/>
                    <a:pt x="17" y="5"/>
                  </a:cubicBezTo>
                  <a:cubicBezTo>
                    <a:pt x="17" y="6"/>
                    <a:pt x="16" y="7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7376666" y="3331600"/>
              <a:ext cx="80633" cy="57338"/>
            </a:xfrm>
            <a:custGeom>
              <a:avLst/>
              <a:gdLst>
                <a:gd name="T0" fmla="*/ 5 w 17"/>
                <a:gd name="T1" fmla="*/ 1 h 12"/>
                <a:gd name="T2" fmla="*/ 15 w 17"/>
                <a:gd name="T3" fmla="*/ 6 h 12"/>
                <a:gd name="T4" fmla="*/ 17 w 17"/>
                <a:gd name="T5" fmla="*/ 8 h 12"/>
                <a:gd name="T6" fmla="*/ 17 w 17"/>
                <a:gd name="T7" fmla="*/ 10 h 12"/>
                <a:gd name="T8" fmla="*/ 14 w 17"/>
                <a:gd name="T9" fmla="*/ 12 h 12"/>
                <a:gd name="T10" fmla="*/ 12 w 17"/>
                <a:gd name="T11" fmla="*/ 12 h 12"/>
                <a:gd name="T12" fmla="*/ 2 w 17"/>
                <a:gd name="T13" fmla="*/ 7 h 12"/>
                <a:gd name="T14" fmla="*/ 0 w 17"/>
                <a:gd name="T15" fmla="*/ 5 h 12"/>
                <a:gd name="T16" fmla="*/ 0 w 17"/>
                <a:gd name="T17" fmla="*/ 2 h 12"/>
                <a:gd name="T18" fmla="*/ 5 w 17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5" y="1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7" y="7"/>
                    <a:pt x="17" y="8"/>
                  </a:cubicBezTo>
                  <a:cubicBezTo>
                    <a:pt x="17" y="9"/>
                    <a:pt x="17" y="10"/>
                    <a:pt x="17" y="10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7132978" y="3494656"/>
              <a:ext cx="148722" cy="28669"/>
            </a:xfrm>
            <a:custGeom>
              <a:avLst/>
              <a:gdLst>
                <a:gd name="T0" fmla="*/ 28 w 31"/>
                <a:gd name="T1" fmla="*/ 6 h 6"/>
                <a:gd name="T2" fmla="*/ 3 w 31"/>
                <a:gd name="T3" fmla="*/ 6 h 6"/>
                <a:gd name="T4" fmla="*/ 0 w 31"/>
                <a:gd name="T5" fmla="*/ 3 h 6"/>
                <a:gd name="T6" fmla="*/ 3 w 31"/>
                <a:gd name="T7" fmla="*/ 0 h 6"/>
                <a:gd name="T8" fmla="*/ 28 w 31"/>
                <a:gd name="T9" fmla="*/ 0 h 6"/>
                <a:gd name="T10" fmla="*/ 31 w 31"/>
                <a:gd name="T11" fmla="*/ 3 h 6"/>
                <a:gd name="T12" fmla="*/ 28 w 3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2"/>
                    <a:pt x="31" y="3"/>
                  </a:cubicBezTo>
                  <a:cubicBezTo>
                    <a:pt x="31" y="5"/>
                    <a:pt x="30" y="6"/>
                    <a:pt x="2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7156273" y="3543035"/>
              <a:ext cx="105718" cy="28669"/>
            </a:xfrm>
            <a:custGeom>
              <a:avLst/>
              <a:gdLst>
                <a:gd name="T0" fmla="*/ 19 w 22"/>
                <a:gd name="T1" fmla="*/ 6 h 6"/>
                <a:gd name="T2" fmla="*/ 3 w 22"/>
                <a:gd name="T3" fmla="*/ 6 h 6"/>
                <a:gd name="T4" fmla="*/ 0 w 22"/>
                <a:gd name="T5" fmla="*/ 3 h 6"/>
                <a:gd name="T6" fmla="*/ 3 w 22"/>
                <a:gd name="T7" fmla="*/ 0 h 6"/>
                <a:gd name="T8" fmla="*/ 19 w 22"/>
                <a:gd name="T9" fmla="*/ 0 h 6"/>
                <a:gd name="T10" fmla="*/ 22 w 22"/>
                <a:gd name="T11" fmla="*/ 3 h 6"/>
                <a:gd name="T12" fmla="*/ 19 w 2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2" y="1"/>
                    <a:pt x="22" y="3"/>
                  </a:cubicBezTo>
                  <a:cubicBezTo>
                    <a:pt x="22" y="4"/>
                    <a:pt x="20" y="6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2"/>
            <p:cNvSpPr>
              <a:spLocks noEditPoints="1"/>
            </p:cNvSpPr>
            <p:nvPr/>
          </p:nvSpPr>
          <p:spPr bwMode="auto">
            <a:xfrm>
              <a:off x="7036220" y="3086121"/>
              <a:ext cx="340446" cy="399577"/>
            </a:xfrm>
            <a:custGeom>
              <a:avLst/>
              <a:gdLst>
                <a:gd name="T0" fmla="*/ 49 w 71"/>
                <a:gd name="T1" fmla="*/ 83 h 83"/>
                <a:gd name="T2" fmla="*/ 22 w 71"/>
                <a:gd name="T3" fmla="*/ 83 h 83"/>
                <a:gd name="T4" fmla="*/ 20 w 71"/>
                <a:gd name="T5" fmla="*/ 81 h 83"/>
                <a:gd name="T6" fmla="*/ 12 w 71"/>
                <a:gd name="T7" fmla="*/ 61 h 83"/>
                <a:gd name="T8" fmla="*/ 0 w 71"/>
                <a:gd name="T9" fmla="*/ 35 h 83"/>
                <a:gd name="T10" fmla="*/ 36 w 71"/>
                <a:gd name="T11" fmla="*/ 0 h 83"/>
                <a:gd name="T12" fmla="*/ 71 w 71"/>
                <a:gd name="T13" fmla="*/ 35 h 83"/>
                <a:gd name="T14" fmla="*/ 59 w 71"/>
                <a:gd name="T15" fmla="*/ 61 h 83"/>
                <a:gd name="T16" fmla="*/ 51 w 71"/>
                <a:gd name="T17" fmla="*/ 81 h 83"/>
                <a:gd name="T18" fmla="*/ 49 w 71"/>
                <a:gd name="T19" fmla="*/ 83 h 83"/>
                <a:gd name="T20" fmla="*/ 24 w 71"/>
                <a:gd name="T21" fmla="*/ 79 h 83"/>
                <a:gd name="T22" fmla="*/ 47 w 71"/>
                <a:gd name="T23" fmla="*/ 79 h 83"/>
                <a:gd name="T24" fmla="*/ 57 w 71"/>
                <a:gd name="T25" fmla="*/ 58 h 83"/>
                <a:gd name="T26" fmla="*/ 67 w 71"/>
                <a:gd name="T27" fmla="*/ 35 h 83"/>
                <a:gd name="T28" fmla="*/ 36 w 71"/>
                <a:gd name="T29" fmla="*/ 4 h 83"/>
                <a:gd name="T30" fmla="*/ 5 w 71"/>
                <a:gd name="T31" fmla="*/ 35 h 83"/>
                <a:gd name="T32" fmla="*/ 15 w 71"/>
                <a:gd name="T33" fmla="*/ 58 h 83"/>
                <a:gd name="T34" fmla="*/ 24 w 71"/>
                <a:gd name="T35" fmla="*/ 7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83">
                  <a:moveTo>
                    <a:pt x="49" y="83"/>
                  </a:moveTo>
                  <a:cubicBezTo>
                    <a:pt x="22" y="83"/>
                    <a:pt x="22" y="83"/>
                    <a:pt x="22" y="83"/>
                  </a:cubicBezTo>
                  <a:cubicBezTo>
                    <a:pt x="21" y="83"/>
                    <a:pt x="20" y="82"/>
                    <a:pt x="20" y="81"/>
                  </a:cubicBezTo>
                  <a:cubicBezTo>
                    <a:pt x="20" y="73"/>
                    <a:pt x="17" y="66"/>
                    <a:pt x="12" y="61"/>
                  </a:cubicBezTo>
                  <a:cubicBezTo>
                    <a:pt x="4" y="55"/>
                    <a:pt x="0" y="4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5"/>
                  </a:cubicBezTo>
                  <a:cubicBezTo>
                    <a:pt x="71" y="45"/>
                    <a:pt x="67" y="55"/>
                    <a:pt x="59" y="61"/>
                  </a:cubicBezTo>
                  <a:cubicBezTo>
                    <a:pt x="54" y="66"/>
                    <a:pt x="51" y="73"/>
                    <a:pt x="51" y="81"/>
                  </a:cubicBezTo>
                  <a:cubicBezTo>
                    <a:pt x="51" y="82"/>
                    <a:pt x="50" y="83"/>
                    <a:pt x="49" y="83"/>
                  </a:cubicBezTo>
                  <a:close/>
                  <a:moveTo>
                    <a:pt x="24" y="79"/>
                  </a:moveTo>
                  <a:cubicBezTo>
                    <a:pt x="47" y="79"/>
                    <a:pt x="47" y="79"/>
                    <a:pt x="47" y="79"/>
                  </a:cubicBezTo>
                  <a:cubicBezTo>
                    <a:pt x="47" y="71"/>
                    <a:pt x="51" y="64"/>
                    <a:pt x="57" y="58"/>
                  </a:cubicBezTo>
                  <a:cubicBezTo>
                    <a:pt x="63" y="52"/>
                    <a:pt x="67" y="44"/>
                    <a:pt x="67" y="35"/>
                  </a:cubicBezTo>
                  <a:cubicBezTo>
                    <a:pt x="67" y="18"/>
                    <a:pt x="53" y="4"/>
                    <a:pt x="36" y="4"/>
                  </a:cubicBezTo>
                  <a:cubicBezTo>
                    <a:pt x="19" y="4"/>
                    <a:pt x="5" y="18"/>
                    <a:pt x="5" y="35"/>
                  </a:cubicBezTo>
                  <a:cubicBezTo>
                    <a:pt x="5" y="44"/>
                    <a:pt x="8" y="52"/>
                    <a:pt x="15" y="58"/>
                  </a:cubicBezTo>
                  <a:cubicBezTo>
                    <a:pt x="20" y="63"/>
                    <a:pt x="24" y="71"/>
                    <a:pt x="2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7075640" y="3157794"/>
              <a:ext cx="94967" cy="163056"/>
            </a:xfrm>
            <a:custGeom>
              <a:avLst/>
              <a:gdLst>
                <a:gd name="T0" fmla="*/ 18 w 20"/>
                <a:gd name="T1" fmla="*/ 5 h 34"/>
                <a:gd name="T2" fmla="*/ 11 w 20"/>
                <a:gd name="T3" fmla="*/ 30 h 34"/>
                <a:gd name="T4" fmla="*/ 10 w 20"/>
                <a:gd name="T5" fmla="*/ 33 h 34"/>
                <a:gd name="T6" fmla="*/ 9 w 20"/>
                <a:gd name="T7" fmla="*/ 34 h 34"/>
                <a:gd name="T8" fmla="*/ 6 w 20"/>
                <a:gd name="T9" fmla="*/ 32 h 34"/>
                <a:gd name="T10" fmla="*/ 15 w 20"/>
                <a:gd name="T11" fmla="*/ 1 h 34"/>
                <a:gd name="T12" fmla="*/ 19 w 20"/>
                <a:gd name="T13" fmla="*/ 2 h 34"/>
                <a:gd name="T14" fmla="*/ 18 w 20"/>
                <a:gd name="T1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4">
                  <a:moveTo>
                    <a:pt x="18" y="5"/>
                  </a:moveTo>
                  <a:cubicBezTo>
                    <a:pt x="9" y="10"/>
                    <a:pt x="6" y="21"/>
                    <a:pt x="11" y="30"/>
                  </a:cubicBezTo>
                  <a:cubicBezTo>
                    <a:pt x="11" y="31"/>
                    <a:pt x="11" y="33"/>
                    <a:pt x="10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7" y="33"/>
                    <a:pt x="6" y="32"/>
                  </a:cubicBezTo>
                  <a:cubicBezTo>
                    <a:pt x="0" y="21"/>
                    <a:pt x="4" y="7"/>
                    <a:pt x="15" y="1"/>
                  </a:cubicBezTo>
                  <a:cubicBezTo>
                    <a:pt x="17" y="0"/>
                    <a:pt x="18" y="0"/>
                    <a:pt x="19" y="2"/>
                  </a:cubicBezTo>
                  <a:cubicBezTo>
                    <a:pt x="20" y="3"/>
                    <a:pt x="19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87553" y="3454274"/>
            <a:ext cx="597751" cy="603789"/>
            <a:chOff x="9602108" y="3071787"/>
            <a:chExt cx="532171" cy="537546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</p:grpSpPr>
        <p:sp>
          <p:nvSpPr>
            <p:cNvPr id="36" name="Freeform 44"/>
            <p:cNvSpPr>
              <a:spLocks noEditPoints="1"/>
            </p:cNvSpPr>
            <p:nvPr/>
          </p:nvSpPr>
          <p:spPr bwMode="auto">
            <a:xfrm>
              <a:off x="9602108" y="3071787"/>
              <a:ext cx="532171" cy="537546"/>
            </a:xfrm>
            <a:custGeom>
              <a:avLst/>
              <a:gdLst>
                <a:gd name="T0" fmla="*/ 56 w 111"/>
                <a:gd name="T1" fmla="*/ 112 h 112"/>
                <a:gd name="T2" fmla="*/ 0 w 111"/>
                <a:gd name="T3" fmla="*/ 56 h 112"/>
                <a:gd name="T4" fmla="*/ 56 w 111"/>
                <a:gd name="T5" fmla="*/ 0 h 112"/>
                <a:gd name="T6" fmla="*/ 111 w 111"/>
                <a:gd name="T7" fmla="*/ 56 h 112"/>
                <a:gd name="T8" fmla="*/ 56 w 111"/>
                <a:gd name="T9" fmla="*/ 112 h 112"/>
                <a:gd name="T10" fmla="*/ 56 w 111"/>
                <a:gd name="T11" fmla="*/ 6 h 112"/>
                <a:gd name="T12" fmla="*/ 5 w 111"/>
                <a:gd name="T13" fmla="*/ 56 h 112"/>
                <a:gd name="T14" fmla="*/ 56 w 111"/>
                <a:gd name="T15" fmla="*/ 106 h 112"/>
                <a:gd name="T16" fmla="*/ 106 w 111"/>
                <a:gd name="T17" fmla="*/ 56 h 112"/>
                <a:gd name="T18" fmla="*/ 56 w 111"/>
                <a:gd name="T19" fmla="*/ 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2">
                  <a:moveTo>
                    <a:pt x="56" y="112"/>
                  </a:moveTo>
                  <a:cubicBezTo>
                    <a:pt x="25" y="112"/>
                    <a:pt x="0" y="8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86" y="0"/>
                    <a:pt x="111" y="25"/>
                    <a:pt x="111" y="56"/>
                  </a:cubicBezTo>
                  <a:cubicBezTo>
                    <a:pt x="111" y="86"/>
                    <a:pt x="86" y="112"/>
                    <a:pt x="56" y="112"/>
                  </a:cubicBezTo>
                  <a:close/>
                  <a:moveTo>
                    <a:pt x="56" y="6"/>
                  </a:moveTo>
                  <a:cubicBezTo>
                    <a:pt x="28" y="6"/>
                    <a:pt x="5" y="28"/>
                    <a:pt x="5" y="56"/>
                  </a:cubicBezTo>
                  <a:cubicBezTo>
                    <a:pt x="5" y="83"/>
                    <a:pt x="28" y="106"/>
                    <a:pt x="56" y="106"/>
                  </a:cubicBezTo>
                  <a:cubicBezTo>
                    <a:pt x="83" y="106"/>
                    <a:pt x="106" y="83"/>
                    <a:pt x="106" y="56"/>
                  </a:cubicBezTo>
                  <a:cubicBezTo>
                    <a:pt x="106" y="28"/>
                    <a:pt x="83" y="6"/>
                    <a:pt x="5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9770539" y="3139876"/>
              <a:ext cx="206060" cy="388826"/>
            </a:xfrm>
            <a:custGeom>
              <a:avLst/>
              <a:gdLst>
                <a:gd name="T0" fmla="*/ 43 w 43"/>
                <a:gd name="T1" fmla="*/ 52 h 81"/>
                <a:gd name="T2" fmla="*/ 39 w 43"/>
                <a:gd name="T3" fmla="*/ 41 h 81"/>
                <a:gd name="T4" fmla="*/ 26 w 43"/>
                <a:gd name="T5" fmla="*/ 36 h 81"/>
                <a:gd name="T6" fmla="*/ 26 w 43"/>
                <a:gd name="T7" fmla="*/ 35 h 81"/>
                <a:gd name="T8" fmla="*/ 26 w 43"/>
                <a:gd name="T9" fmla="*/ 23 h 81"/>
                <a:gd name="T10" fmla="*/ 30 w 43"/>
                <a:gd name="T11" fmla="*/ 24 h 81"/>
                <a:gd name="T12" fmla="*/ 39 w 43"/>
                <a:gd name="T13" fmla="*/ 27 h 81"/>
                <a:gd name="T14" fmla="*/ 39 w 43"/>
                <a:gd name="T15" fmla="*/ 16 h 81"/>
                <a:gd name="T16" fmla="*/ 29 w 43"/>
                <a:gd name="T17" fmla="*/ 14 h 81"/>
                <a:gd name="T18" fmla="*/ 26 w 43"/>
                <a:gd name="T19" fmla="*/ 13 h 81"/>
                <a:gd name="T20" fmla="*/ 26 w 43"/>
                <a:gd name="T21" fmla="*/ 3 h 81"/>
                <a:gd name="T22" fmla="*/ 22 w 43"/>
                <a:gd name="T23" fmla="*/ 0 h 81"/>
                <a:gd name="T24" fmla="*/ 17 w 43"/>
                <a:gd name="T25" fmla="*/ 3 h 81"/>
                <a:gd name="T26" fmla="*/ 17 w 43"/>
                <a:gd name="T27" fmla="*/ 13 h 81"/>
                <a:gd name="T28" fmla="*/ 5 w 43"/>
                <a:gd name="T29" fmla="*/ 17 h 81"/>
                <a:gd name="T30" fmla="*/ 0 w 43"/>
                <a:gd name="T31" fmla="*/ 30 h 81"/>
                <a:gd name="T32" fmla="*/ 4 w 43"/>
                <a:gd name="T33" fmla="*/ 40 h 81"/>
                <a:gd name="T34" fmla="*/ 15 w 43"/>
                <a:gd name="T35" fmla="*/ 46 h 81"/>
                <a:gd name="T36" fmla="*/ 17 w 43"/>
                <a:gd name="T37" fmla="*/ 46 h 81"/>
                <a:gd name="T38" fmla="*/ 17 w 43"/>
                <a:gd name="T39" fmla="*/ 59 h 81"/>
                <a:gd name="T40" fmla="*/ 10 w 43"/>
                <a:gd name="T41" fmla="*/ 58 h 81"/>
                <a:gd name="T42" fmla="*/ 0 w 43"/>
                <a:gd name="T43" fmla="*/ 54 h 81"/>
                <a:gd name="T44" fmla="*/ 0 w 43"/>
                <a:gd name="T45" fmla="*/ 65 h 81"/>
                <a:gd name="T46" fmla="*/ 11 w 43"/>
                <a:gd name="T47" fmla="*/ 68 h 81"/>
                <a:gd name="T48" fmla="*/ 17 w 43"/>
                <a:gd name="T49" fmla="*/ 69 h 81"/>
                <a:gd name="T50" fmla="*/ 17 w 43"/>
                <a:gd name="T51" fmla="*/ 78 h 81"/>
                <a:gd name="T52" fmla="*/ 22 w 43"/>
                <a:gd name="T53" fmla="*/ 81 h 81"/>
                <a:gd name="T54" fmla="*/ 26 w 43"/>
                <a:gd name="T55" fmla="*/ 78 h 81"/>
                <a:gd name="T56" fmla="*/ 26 w 43"/>
                <a:gd name="T57" fmla="*/ 69 h 81"/>
                <a:gd name="T58" fmla="*/ 37 w 43"/>
                <a:gd name="T59" fmla="*/ 65 h 81"/>
                <a:gd name="T60" fmla="*/ 43 w 43"/>
                <a:gd name="T61" fmla="*/ 52 h 81"/>
                <a:gd name="T62" fmla="*/ 14 w 43"/>
                <a:gd name="T63" fmla="*/ 32 h 81"/>
                <a:gd name="T64" fmla="*/ 13 w 43"/>
                <a:gd name="T65" fmla="*/ 29 h 81"/>
                <a:gd name="T66" fmla="*/ 15 w 43"/>
                <a:gd name="T67" fmla="*/ 25 h 81"/>
                <a:gd name="T68" fmla="*/ 17 w 43"/>
                <a:gd name="T69" fmla="*/ 24 h 81"/>
                <a:gd name="T70" fmla="*/ 17 w 43"/>
                <a:gd name="T71" fmla="*/ 34 h 81"/>
                <a:gd name="T72" fmla="*/ 14 w 43"/>
                <a:gd name="T73" fmla="*/ 32 h 81"/>
                <a:gd name="T74" fmla="*/ 27 w 43"/>
                <a:gd name="T75" fmla="*/ 58 h 81"/>
                <a:gd name="T76" fmla="*/ 26 w 43"/>
                <a:gd name="T77" fmla="*/ 58 h 81"/>
                <a:gd name="T78" fmla="*/ 26 w 43"/>
                <a:gd name="T79" fmla="*/ 48 h 81"/>
                <a:gd name="T80" fmla="*/ 27 w 43"/>
                <a:gd name="T81" fmla="*/ 49 h 81"/>
                <a:gd name="T82" fmla="*/ 29 w 43"/>
                <a:gd name="T83" fmla="*/ 53 h 81"/>
                <a:gd name="T84" fmla="*/ 27 w 43"/>
                <a:gd name="T85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" h="81">
                  <a:moveTo>
                    <a:pt x="43" y="52"/>
                  </a:moveTo>
                  <a:cubicBezTo>
                    <a:pt x="43" y="47"/>
                    <a:pt x="41" y="44"/>
                    <a:pt x="39" y="41"/>
                  </a:cubicBezTo>
                  <a:cubicBezTo>
                    <a:pt x="36" y="39"/>
                    <a:pt x="32" y="37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4"/>
                    <a:pt x="30" y="24"/>
                  </a:cubicBezTo>
                  <a:cubicBezTo>
                    <a:pt x="33" y="25"/>
                    <a:pt x="36" y="26"/>
                    <a:pt x="39" y="2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6" y="15"/>
                    <a:pt x="32" y="14"/>
                    <a:pt x="29" y="14"/>
                  </a:cubicBezTo>
                  <a:cubicBezTo>
                    <a:pt x="28" y="14"/>
                    <a:pt x="27" y="14"/>
                    <a:pt x="26" y="1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2" y="0"/>
                  </a:cubicBezTo>
                  <a:cubicBezTo>
                    <a:pt x="19" y="0"/>
                    <a:pt x="17" y="1"/>
                    <a:pt x="17" y="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2" y="14"/>
                    <a:pt x="8" y="15"/>
                    <a:pt x="5" y="17"/>
                  </a:cubicBezTo>
                  <a:cubicBezTo>
                    <a:pt x="2" y="20"/>
                    <a:pt x="0" y="25"/>
                    <a:pt x="0" y="30"/>
                  </a:cubicBezTo>
                  <a:cubicBezTo>
                    <a:pt x="0" y="34"/>
                    <a:pt x="1" y="38"/>
                    <a:pt x="4" y="40"/>
                  </a:cubicBezTo>
                  <a:cubicBezTo>
                    <a:pt x="6" y="43"/>
                    <a:pt x="10" y="45"/>
                    <a:pt x="15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3" y="58"/>
                    <a:pt x="10" y="58"/>
                  </a:cubicBezTo>
                  <a:cubicBezTo>
                    <a:pt x="7" y="57"/>
                    <a:pt x="4" y="55"/>
                    <a:pt x="0" y="5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4" y="67"/>
                    <a:pt x="7" y="68"/>
                    <a:pt x="11" y="68"/>
                  </a:cubicBezTo>
                  <a:cubicBezTo>
                    <a:pt x="13" y="69"/>
                    <a:pt x="15" y="69"/>
                    <a:pt x="17" y="69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80"/>
                    <a:pt x="19" y="81"/>
                    <a:pt x="22" y="81"/>
                  </a:cubicBezTo>
                  <a:cubicBezTo>
                    <a:pt x="24" y="81"/>
                    <a:pt x="26" y="80"/>
                    <a:pt x="26" y="7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31" y="68"/>
                    <a:pt x="34" y="67"/>
                    <a:pt x="37" y="65"/>
                  </a:cubicBezTo>
                  <a:cubicBezTo>
                    <a:pt x="41" y="62"/>
                    <a:pt x="43" y="58"/>
                    <a:pt x="43" y="52"/>
                  </a:cubicBezTo>
                  <a:close/>
                  <a:moveTo>
                    <a:pt x="14" y="32"/>
                  </a:moveTo>
                  <a:cubicBezTo>
                    <a:pt x="13" y="31"/>
                    <a:pt x="13" y="30"/>
                    <a:pt x="13" y="29"/>
                  </a:cubicBezTo>
                  <a:cubicBezTo>
                    <a:pt x="13" y="27"/>
                    <a:pt x="13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3"/>
                    <a:pt x="15" y="33"/>
                    <a:pt x="14" y="32"/>
                  </a:cubicBezTo>
                  <a:close/>
                  <a:moveTo>
                    <a:pt x="27" y="58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7" y="49"/>
                    <a:pt x="27" y="49"/>
                  </a:cubicBezTo>
                  <a:cubicBezTo>
                    <a:pt x="29" y="50"/>
                    <a:pt x="29" y="52"/>
                    <a:pt x="29" y="53"/>
                  </a:cubicBezTo>
                  <a:cubicBezTo>
                    <a:pt x="29" y="55"/>
                    <a:pt x="28" y="57"/>
                    <a:pt x="2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32837" y="4309778"/>
            <a:ext cx="686432" cy="451530"/>
            <a:chOff x="5748685" y="3924072"/>
            <a:chExt cx="612644" cy="402993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</p:grpSpPr>
        <p:sp>
          <p:nvSpPr>
            <p:cNvPr id="39" name="Freeform 45"/>
            <p:cNvSpPr/>
            <p:nvPr/>
          </p:nvSpPr>
          <p:spPr bwMode="auto">
            <a:xfrm>
              <a:off x="6013077" y="3924072"/>
              <a:ext cx="348252" cy="402993"/>
            </a:xfrm>
            <a:custGeom>
              <a:avLst/>
              <a:gdLst>
                <a:gd name="T0" fmla="*/ 110 w 112"/>
                <a:gd name="T1" fmla="*/ 59 h 129"/>
                <a:gd name="T2" fmla="*/ 93 w 112"/>
                <a:gd name="T3" fmla="*/ 27 h 129"/>
                <a:gd name="T4" fmla="*/ 51 w 112"/>
                <a:gd name="T5" fmla="*/ 0 h 129"/>
                <a:gd name="T6" fmla="*/ 0 w 112"/>
                <a:gd name="T7" fmla="*/ 49 h 129"/>
                <a:gd name="T8" fmla="*/ 7 w 112"/>
                <a:gd name="T9" fmla="*/ 71 h 129"/>
                <a:gd name="T10" fmla="*/ 12 w 112"/>
                <a:gd name="T11" fmla="*/ 62 h 129"/>
                <a:gd name="T12" fmla="*/ 8 w 112"/>
                <a:gd name="T13" fmla="*/ 49 h 129"/>
                <a:gd name="T14" fmla="*/ 51 w 112"/>
                <a:gd name="T15" fmla="*/ 7 h 129"/>
                <a:gd name="T16" fmla="*/ 86 w 112"/>
                <a:gd name="T17" fmla="*/ 31 h 129"/>
                <a:gd name="T18" fmla="*/ 102 w 112"/>
                <a:gd name="T19" fmla="*/ 60 h 129"/>
                <a:gd name="T20" fmla="*/ 91 w 112"/>
                <a:gd name="T21" fmla="*/ 60 h 129"/>
                <a:gd name="T22" fmla="*/ 91 w 112"/>
                <a:gd name="T23" fmla="*/ 60 h 129"/>
                <a:gd name="T24" fmla="*/ 85 w 112"/>
                <a:gd name="T25" fmla="*/ 96 h 129"/>
                <a:gd name="T26" fmla="*/ 52 w 112"/>
                <a:gd name="T27" fmla="*/ 91 h 129"/>
                <a:gd name="T28" fmla="*/ 52 w 112"/>
                <a:gd name="T29" fmla="*/ 121 h 129"/>
                <a:gd name="T30" fmla="*/ 25 w 112"/>
                <a:gd name="T31" fmla="*/ 121 h 129"/>
                <a:gd name="T32" fmla="*/ 25 w 112"/>
                <a:gd name="T33" fmla="*/ 84 h 129"/>
                <a:gd name="T34" fmla="*/ 20 w 112"/>
                <a:gd name="T35" fmla="*/ 77 h 129"/>
                <a:gd name="T36" fmla="*/ 15 w 112"/>
                <a:gd name="T37" fmla="*/ 85 h 129"/>
                <a:gd name="T38" fmla="*/ 17 w 112"/>
                <a:gd name="T39" fmla="*/ 88 h 129"/>
                <a:gd name="T40" fmla="*/ 17 w 112"/>
                <a:gd name="T41" fmla="*/ 129 h 129"/>
                <a:gd name="T42" fmla="*/ 60 w 112"/>
                <a:gd name="T43" fmla="*/ 129 h 129"/>
                <a:gd name="T44" fmla="*/ 60 w 112"/>
                <a:gd name="T45" fmla="*/ 102 h 129"/>
                <a:gd name="T46" fmla="*/ 86 w 112"/>
                <a:gd name="T47" fmla="*/ 104 h 129"/>
                <a:gd name="T48" fmla="*/ 98 w 112"/>
                <a:gd name="T49" fmla="*/ 68 h 129"/>
                <a:gd name="T50" fmla="*/ 105 w 112"/>
                <a:gd name="T51" fmla="*/ 68 h 129"/>
                <a:gd name="T52" fmla="*/ 110 w 112"/>
                <a:gd name="T5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" h="129">
                  <a:moveTo>
                    <a:pt x="110" y="59"/>
                  </a:moveTo>
                  <a:cubicBezTo>
                    <a:pt x="93" y="27"/>
                    <a:pt x="93" y="27"/>
                    <a:pt x="93" y="27"/>
                  </a:cubicBezTo>
                  <a:cubicBezTo>
                    <a:pt x="85" y="11"/>
                    <a:pt x="69" y="0"/>
                    <a:pt x="51" y="0"/>
                  </a:cubicBezTo>
                  <a:cubicBezTo>
                    <a:pt x="25" y="0"/>
                    <a:pt x="0" y="20"/>
                    <a:pt x="0" y="49"/>
                  </a:cubicBezTo>
                  <a:cubicBezTo>
                    <a:pt x="0" y="53"/>
                    <a:pt x="3" y="62"/>
                    <a:pt x="7" y="71"/>
                  </a:cubicBezTo>
                  <a:cubicBezTo>
                    <a:pt x="9" y="68"/>
                    <a:pt x="10" y="65"/>
                    <a:pt x="12" y="62"/>
                  </a:cubicBezTo>
                  <a:cubicBezTo>
                    <a:pt x="10" y="57"/>
                    <a:pt x="8" y="52"/>
                    <a:pt x="8" y="49"/>
                  </a:cubicBezTo>
                  <a:cubicBezTo>
                    <a:pt x="8" y="24"/>
                    <a:pt x="29" y="7"/>
                    <a:pt x="51" y="7"/>
                  </a:cubicBezTo>
                  <a:cubicBezTo>
                    <a:pt x="66" y="7"/>
                    <a:pt x="79" y="17"/>
                    <a:pt x="86" y="31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77"/>
                    <a:pt x="91" y="96"/>
                    <a:pt x="85" y="96"/>
                  </a:cubicBezTo>
                  <a:cubicBezTo>
                    <a:pt x="74" y="97"/>
                    <a:pt x="63" y="95"/>
                    <a:pt x="52" y="91"/>
                  </a:cubicBezTo>
                  <a:cubicBezTo>
                    <a:pt x="52" y="121"/>
                    <a:pt x="52" y="121"/>
                    <a:pt x="52" y="121"/>
                  </a:cubicBezTo>
                  <a:cubicBezTo>
                    <a:pt x="25" y="121"/>
                    <a:pt x="25" y="121"/>
                    <a:pt x="25" y="121"/>
                  </a:cubicBezTo>
                  <a:cubicBezTo>
                    <a:pt x="25" y="121"/>
                    <a:pt x="25" y="87"/>
                    <a:pt x="25" y="84"/>
                  </a:cubicBezTo>
                  <a:cubicBezTo>
                    <a:pt x="23" y="82"/>
                    <a:pt x="22" y="81"/>
                    <a:pt x="20" y="77"/>
                  </a:cubicBezTo>
                  <a:cubicBezTo>
                    <a:pt x="18" y="80"/>
                    <a:pt x="17" y="82"/>
                    <a:pt x="15" y="85"/>
                  </a:cubicBezTo>
                  <a:cubicBezTo>
                    <a:pt x="16" y="86"/>
                    <a:pt x="16" y="87"/>
                    <a:pt x="17" y="88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9" y="103"/>
                    <a:pt x="77" y="104"/>
                    <a:pt x="86" y="104"/>
                  </a:cubicBezTo>
                  <a:cubicBezTo>
                    <a:pt x="98" y="103"/>
                    <a:pt x="99" y="89"/>
                    <a:pt x="98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9" y="68"/>
                    <a:pt x="112" y="63"/>
                    <a:pt x="11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5748685" y="3924072"/>
              <a:ext cx="348252" cy="402993"/>
            </a:xfrm>
            <a:custGeom>
              <a:avLst/>
              <a:gdLst>
                <a:gd name="T0" fmla="*/ 105 w 112"/>
                <a:gd name="T1" fmla="*/ 24 h 129"/>
                <a:gd name="T2" fmla="*/ 100 w 112"/>
                <a:gd name="T3" fmla="*/ 30 h 129"/>
                <a:gd name="T4" fmla="*/ 104 w 112"/>
                <a:gd name="T5" fmla="*/ 49 h 129"/>
                <a:gd name="T6" fmla="*/ 87 w 112"/>
                <a:gd name="T7" fmla="*/ 84 h 129"/>
                <a:gd name="T8" fmla="*/ 87 w 112"/>
                <a:gd name="T9" fmla="*/ 121 h 129"/>
                <a:gd name="T10" fmla="*/ 60 w 112"/>
                <a:gd name="T11" fmla="*/ 121 h 129"/>
                <a:gd name="T12" fmla="*/ 60 w 112"/>
                <a:gd name="T13" fmla="*/ 91 h 129"/>
                <a:gd name="T14" fmla="*/ 27 w 112"/>
                <a:gd name="T15" fmla="*/ 96 h 129"/>
                <a:gd name="T16" fmla="*/ 22 w 112"/>
                <a:gd name="T17" fmla="*/ 60 h 129"/>
                <a:gd name="T18" fmla="*/ 21 w 112"/>
                <a:gd name="T19" fmla="*/ 60 h 129"/>
                <a:gd name="T20" fmla="*/ 10 w 112"/>
                <a:gd name="T21" fmla="*/ 60 h 129"/>
                <a:gd name="T22" fmla="*/ 26 w 112"/>
                <a:gd name="T23" fmla="*/ 31 h 129"/>
                <a:gd name="T24" fmla="*/ 61 w 112"/>
                <a:gd name="T25" fmla="*/ 7 h 129"/>
                <a:gd name="T26" fmla="*/ 92 w 112"/>
                <a:gd name="T27" fmla="*/ 20 h 129"/>
                <a:gd name="T28" fmla="*/ 97 w 112"/>
                <a:gd name="T29" fmla="*/ 14 h 129"/>
                <a:gd name="T30" fmla="*/ 61 w 112"/>
                <a:gd name="T31" fmla="*/ 0 h 129"/>
                <a:gd name="T32" fmla="*/ 20 w 112"/>
                <a:gd name="T33" fmla="*/ 27 h 129"/>
                <a:gd name="T34" fmla="*/ 2 w 112"/>
                <a:gd name="T35" fmla="*/ 59 h 129"/>
                <a:gd name="T36" fmla="*/ 8 w 112"/>
                <a:gd name="T37" fmla="*/ 68 h 129"/>
                <a:gd name="T38" fmla="*/ 14 w 112"/>
                <a:gd name="T39" fmla="*/ 68 h 129"/>
                <a:gd name="T40" fmla="*/ 26 w 112"/>
                <a:gd name="T41" fmla="*/ 104 h 129"/>
                <a:gd name="T42" fmla="*/ 52 w 112"/>
                <a:gd name="T43" fmla="*/ 102 h 129"/>
                <a:gd name="T44" fmla="*/ 52 w 112"/>
                <a:gd name="T45" fmla="*/ 129 h 129"/>
                <a:gd name="T46" fmla="*/ 95 w 112"/>
                <a:gd name="T47" fmla="*/ 129 h 129"/>
                <a:gd name="T48" fmla="*/ 95 w 112"/>
                <a:gd name="T49" fmla="*/ 88 h 129"/>
                <a:gd name="T50" fmla="*/ 112 w 112"/>
                <a:gd name="T51" fmla="*/ 49 h 129"/>
                <a:gd name="T52" fmla="*/ 105 w 112"/>
                <a:gd name="T53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" h="129">
                  <a:moveTo>
                    <a:pt x="105" y="24"/>
                  </a:moveTo>
                  <a:cubicBezTo>
                    <a:pt x="104" y="24"/>
                    <a:pt x="101" y="27"/>
                    <a:pt x="100" y="30"/>
                  </a:cubicBezTo>
                  <a:cubicBezTo>
                    <a:pt x="103" y="36"/>
                    <a:pt x="104" y="41"/>
                    <a:pt x="104" y="49"/>
                  </a:cubicBezTo>
                  <a:cubicBezTo>
                    <a:pt x="104" y="56"/>
                    <a:pt x="94" y="78"/>
                    <a:pt x="87" y="84"/>
                  </a:cubicBezTo>
                  <a:cubicBezTo>
                    <a:pt x="87" y="87"/>
                    <a:pt x="87" y="121"/>
                    <a:pt x="87" y="121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49" y="95"/>
                    <a:pt x="38" y="97"/>
                    <a:pt x="27" y="96"/>
                  </a:cubicBezTo>
                  <a:cubicBezTo>
                    <a:pt x="21" y="96"/>
                    <a:pt x="21" y="77"/>
                    <a:pt x="22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33" y="17"/>
                    <a:pt x="46" y="7"/>
                    <a:pt x="61" y="7"/>
                  </a:cubicBezTo>
                  <a:cubicBezTo>
                    <a:pt x="72" y="7"/>
                    <a:pt x="84" y="13"/>
                    <a:pt x="92" y="20"/>
                  </a:cubicBezTo>
                  <a:cubicBezTo>
                    <a:pt x="93" y="18"/>
                    <a:pt x="95" y="16"/>
                    <a:pt x="97" y="14"/>
                  </a:cubicBezTo>
                  <a:cubicBezTo>
                    <a:pt x="88" y="5"/>
                    <a:pt x="75" y="0"/>
                    <a:pt x="61" y="0"/>
                  </a:cubicBezTo>
                  <a:cubicBezTo>
                    <a:pt x="43" y="0"/>
                    <a:pt x="28" y="11"/>
                    <a:pt x="20" y="27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3"/>
                    <a:pt x="3" y="68"/>
                    <a:pt x="8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89"/>
                    <a:pt x="14" y="103"/>
                    <a:pt x="26" y="104"/>
                  </a:cubicBezTo>
                  <a:cubicBezTo>
                    <a:pt x="35" y="104"/>
                    <a:pt x="43" y="103"/>
                    <a:pt x="52" y="102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102" y="80"/>
                    <a:pt x="112" y="57"/>
                    <a:pt x="112" y="49"/>
                  </a:cubicBezTo>
                  <a:cubicBezTo>
                    <a:pt x="112" y="39"/>
                    <a:pt x="109" y="31"/>
                    <a:pt x="10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72406" y="2008095"/>
            <a:ext cx="2398875" cy="915735"/>
            <a:chOff x="1757199" y="2455550"/>
            <a:chExt cx="2133781" cy="814540"/>
          </a:xfrm>
        </p:grpSpPr>
        <p:sp>
          <p:nvSpPr>
            <p:cNvPr id="42" name="文本框 41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0514" y="1998695"/>
            <a:ext cx="2398875" cy="915735"/>
            <a:chOff x="1757199" y="2455550"/>
            <a:chExt cx="2133781" cy="814540"/>
          </a:xfrm>
        </p:grpSpPr>
        <p:sp>
          <p:nvSpPr>
            <p:cNvPr id="45" name="文本框 44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62610" y="1998438"/>
            <a:ext cx="2398875" cy="915735"/>
            <a:chOff x="1757199" y="2455550"/>
            <a:chExt cx="2133781" cy="814540"/>
          </a:xfrm>
        </p:grpSpPr>
        <p:sp>
          <p:nvSpPr>
            <p:cNvPr id="48" name="文本框 47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46974" y="5340563"/>
            <a:ext cx="2398875" cy="915735"/>
            <a:chOff x="1757199" y="2455550"/>
            <a:chExt cx="2133781" cy="814540"/>
          </a:xfrm>
        </p:grpSpPr>
        <p:sp>
          <p:nvSpPr>
            <p:cNvPr id="51" name="文本框 50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271939" y="5347050"/>
            <a:ext cx="2398875" cy="915735"/>
            <a:chOff x="1757199" y="2455550"/>
            <a:chExt cx="2133781" cy="814540"/>
          </a:xfrm>
        </p:grpSpPr>
        <p:sp>
          <p:nvSpPr>
            <p:cNvPr id="54" name="文本框 53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0" t="2614" r="36048" b="68731"/>
          <a:stretch>
            <a:fillRect/>
          </a:stretch>
        </p:blipFill>
        <p:spPr>
          <a:xfrm rot="16200000" flipH="1">
            <a:off x="2662144" y="-2657787"/>
            <a:ext cx="6867709" cy="12192001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69808" y="2437170"/>
            <a:ext cx="24317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000409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03</a:t>
            </a:r>
            <a:endParaRPr lang="zh-CN" altLang="en-US" sz="16600" b="1" dirty="0">
              <a:solidFill>
                <a:srgbClr val="000409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4415" y="3160445"/>
            <a:ext cx="6556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40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7200" b="1" dirty="0">
              <a:solidFill>
                <a:srgbClr val="000406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45"/>
          <p:cNvSpPr/>
          <p:nvPr/>
        </p:nvSpPr>
        <p:spPr bwMode="auto">
          <a:xfrm>
            <a:off x="1149351" y="2403475"/>
            <a:ext cx="2355850" cy="3505201"/>
          </a:xfrm>
          <a:custGeom>
            <a:avLst/>
            <a:gdLst>
              <a:gd name="T0" fmla="*/ 921 w 988"/>
              <a:gd name="T1" fmla="*/ 0 h 1468"/>
              <a:gd name="T2" fmla="*/ 67 w 988"/>
              <a:gd name="T3" fmla="*/ 0 h 1468"/>
              <a:gd name="T4" fmla="*/ 0 w 988"/>
              <a:gd name="T5" fmla="*/ 67 h 1468"/>
              <a:gd name="T6" fmla="*/ 0 w 988"/>
              <a:gd name="T7" fmla="*/ 1402 h 1468"/>
              <a:gd name="T8" fmla="*/ 67 w 988"/>
              <a:gd name="T9" fmla="*/ 1468 h 1468"/>
              <a:gd name="T10" fmla="*/ 921 w 988"/>
              <a:gd name="T11" fmla="*/ 1468 h 1468"/>
              <a:gd name="T12" fmla="*/ 988 w 988"/>
              <a:gd name="T13" fmla="*/ 1402 h 1468"/>
              <a:gd name="T14" fmla="*/ 988 w 988"/>
              <a:gd name="T15" fmla="*/ 67 h 1468"/>
              <a:gd name="T16" fmla="*/ 921 w 988"/>
              <a:gd name="T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1468">
                <a:moveTo>
                  <a:pt x="921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38"/>
                  <a:pt x="30" y="1468"/>
                  <a:pt x="67" y="1468"/>
                </a:cubicBezTo>
                <a:cubicBezTo>
                  <a:pt x="921" y="1468"/>
                  <a:pt x="921" y="1468"/>
                  <a:pt x="921" y="1468"/>
                </a:cubicBezTo>
                <a:cubicBezTo>
                  <a:pt x="958" y="1468"/>
                  <a:pt x="988" y="1438"/>
                  <a:pt x="988" y="1402"/>
                </a:cubicBezTo>
                <a:cubicBezTo>
                  <a:pt x="988" y="67"/>
                  <a:pt x="988" y="67"/>
                  <a:pt x="988" y="67"/>
                </a:cubicBezTo>
                <a:cubicBezTo>
                  <a:pt x="988" y="30"/>
                  <a:pt x="958" y="0"/>
                  <a:pt x="9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46"/>
          <p:cNvSpPr/>
          <p:nvPr/>
        </p:nvSpPr>
        <p:spPr bwMode="auto">
          <a:xfrm>
            <a:off x="1230313" y="3233738"/>
            <a:ext cx="2274887" cy="2312988"/>
          </a:xfrm>
          <a:custGeom>
            <a:avLst/>
            <a:gdLst>
              <a:gd name="T0" fmla="*/ 954 w 954"/>
              <a:gd name="T1" fmla="*/ 0 h 968"/>
              <a:gd name="T2" fmla="*/ 113 w 954"/>
              <a:gd name="T3" fmla="*/ 380 h 968"/>
              <a:gd name="T4" fmla="*/ 14 w 954"/>
              <a:gd name="T5" fmla="*/ 566 h 968"/>
              <a:gd name="T6" fmla="*/ 59 w 954"/>
              <a:gd name="T7" fmla="*/ 826 h 968"/>
              <a:gd name="T8" fmla="*/ 229 w 954"/>
              <a:gd name="T9" fmla="*/ 968 h 968"/>
              <a:gd name="T10" fmla="*/ 954 w 954"/>
              <a:gd name="T11" fmla="*/ 968 h 968"/>
              <a:gd name="T12" fmla="*/ 954 w 954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4" h="968">
                <a:moveTo>
                  <a:pt x="954" y="0"/>
                </a:moveTo>
                <a:cubicBezTo>
                  <a:pt x="113" y="380"/>
                  <a:pt x="113" y="380"/>
                  <a:pt x="113" y="380"/>
                </a:cubicBezTo>
                <a:cubicBezTo>
                  <a:pt x="41" y="412"/>
                  <a:pt x="0" y="489"/>
                  <a:pt x="14" y="566"/>
                </a:cubicBezTo>
                <a:cubicBezTo>
                  <a:pt x="59" y="826"/>
                  <a:pt x="59" y="826"/>
                  <a:pt x="59" y="826"/>
                </a:cubicBezTo>
                <a:cubicBezTo>
                  <a:pt x="74" y="908"/>
                  <a:pt x="145" y="968"/>
                  <a:pt x="229" y="968"/>
                </a:cubicBezTo>
                <a:cubicBezTo>
                  <a:pt x="954" y="968"/>
                  <a:pt x="954" y="968"/>
                  <a:pt x="954" y="968"/>
                </a:cubicBezTo>
                <a:lnTo>
                  <a:pt x="954" y="0"/>
                </a:ln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0"/>
          <p:cNvSpPr/>
          <p:nvPr/>
        </p:nvSpPr>
        <p:spPr bwMode="auto">
          <a:xfrm>
            <a:off x="3686175" y="2403475"/>
            <a:ext cx="2354262" cy="3505201"/>
          </a:xfrm>
          <a:custGeom>
            <a:avLst/>
            <a:gdLst>
              <a:gd name="T0" fmla="*/ 920 w 987"/>
              <a:gd name="T1" fmla="*/ 0 h 1468"/>
              <a:gd name="T2" fmla="*/ 66 w 987"/>
              <a:gd name="T3" fmla="*/ 0 h 1468"/>
              <a:gd name="T4" fmla="*/ 0 w 987"/>
              <a:gd name="T5" fmla="*/ 67 h 1468"/>
              <a:gd name="T6" fmla="*/ 0 w 987"/>
              <a:gd name="T7" fmla="*/ 1402 h 1468"/>
              <a:gd name="T8" fmla="*/ 66 w 987"/>
              <a:gd name="T9" fmla="*/ 1468 h 1468"/>
              <a:gd name="T10" fmla="*/ 920 w 987"/>
              <a:gd name="T11" fmla="*/ 1468 h 1468"/>
              <a:gd name="T12" fmla="*/ 987 w 987"/>
              <a:gd name="T13" fmla="*/ 1402 h 1468"/>
              <a:gd name="T14" fmla="*/ 987 w 987"/>
              <a:gd name="T15" fmla="*/ 67 h 1468"/>
              <a:gd name="T16" fmla="*/ 920 w 987"/>
              <a:gd name="T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1468">
                <a:moveTo>
                  <a:pt x="920" y="0"/>
                </a:moveTo>
                <a:cubicBezTo>
                  <a:pt x="66" y="0"/>
                  <a:pt x="66" y="0"/>
                  <a:pt x="66" y="0"/>
                </a:cubicBezTo>
                <a:cubicBezTo>
                  <a:pt x="29" y="0"/>
                  <a:pt x="0" y="30"/>
                  <a:pt x="0" y="67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38"/>
                  <a:pt x="29" y="1468"/>
                  <a:pt x="66" y="1468"/>
                </a:cubicBezTo>
                <a:cubicBezTo>
                  <a:pt x="920" y="1468"/>
                  <a:pt x="920" y="1468"/>
                  <a:pt x="920" y="1468"/>
                </a:cubicBezTo>
                <a:cubicBezTo>
                  <a:pt x="957" y="1468"/>
                  <a:pt x="987" y="1438"/>
                  <a:pt x="987" y="1402"/>
                </a:cubicBezTo>
                <a:cubicBezTo>
                  <a:pt x="987" y="67"/>
                  <a:pt x="987" y="67"/>
                  <a:pt x="987" y="67"/>
                </a:cubicBezTo>
                <a:cubicBezTo>
                  <a:pt x="987" y="30"/>
                  <a:pt x="957" y="0"/>
                  <a:pt x="92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51"/>
          <p:cNvSpPr/>
          <p:nvPr/>
        </p:nvSpPr>
        <p:spPr bwMode="auto">
          <a:xfrm>
            <a:off x="3767138" y="3233738"/>
            <a:ext cx="2273300" cy="2312988"/>
          </a:xfrm>
          <a:custGeom>
            <a:avLst/>
            <a:gdLst>
              <a:gd name="T0" fmla="*/ 953 w 953"/>
              <a:gd name="T1" fmla="*/ 0 h 968"/>
              <a:gd name="T2" fmla="*/ 112 w 953"/>
              <a:gd name="T3" fmla="*/ 380 h 968"/>
              <a:gd name="T4" fmla="*/ 13 w 953"/>
              <a:gd name="T5" fmla="*/ 566 h 968"/>
              <a:gd name="T6" fmla="*/ 59 w 953"/>
              <a:gd name="T7" fmla="*/ 826 h 968"/>
              <a:gd name="T8" fmla="*/ 228 w 953"/>
              <a:gd name="T9" fmla="*/ 968 h 968"/>
              <a:gd name="T10" fmla="*/ 953 w 953"/>
              <a:gd name="T11" fmla="*/ 968 h 968"/>
              <a:gd name="T12" fmla="*/ 953 w 953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3" h="968">
                <a:moveTo>
                  <a:pt x="953" y="0"/>
                </a:moveTo>
                <a:cubicBezTo>
                  <a:pt x="112" y="380"/>
                  <a:pt x="112" y="380"/>
                  <a:pt x="112" y="380"/>
                </a:cubicBezTo>
                <a:cubicBezTo>
                  <a:pt x="40" y="412"/>
                  <a:pt x="0" y="489"/>
                  <a:pt x="13" y="566"/>
                </a:cubicBezTo>
                <a:cubicBezTo>
                  <a:pt x="59" y="826"/>
                  <a:pt x="59" y="826"/>
                  <a:pt x="59" y="826"/>
                </a:cubicBezTo>
                <a:cubicBezTo>
                  <a:pt x="73" y="908"/>
                  <a:pt x="145" y="968"/>
                  <a:pt x="228" y="968"/>
                </a:cubicBezTo>
                <a:cubicBezTo>
                  <a:pt x="953" y="968"/>
                  <a:pt x="953" y="968"/>
                  <a:pt x="953" y="968"/>
                </a:cubicBezTo>
                <a:lnTo>
                  <a:pt x="953" y="0"/>
                </a:ln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55"/>
          <p:cNvSpPr/>
          <p:nvPr/>
        </p:nvSpPr>
        <p:spPr bwMode="auto">
          <a:xfrm>
            <a:off x="6191250" y="2403475"/>
            <a:ext cx="2354262" cy="3505201"/>
          </a:xfrm>
          <a:custGeom>
            <a:avLst/>
            <a:gdLst>
              <a:gd name="T0" fmla="*/ 921 w 987"/>
              <a:gd name="T1" fmla="*/ 0 h 1468"/>
              <a:gd name="T2" fmla="*/ 66 w 987"/>
              <a:gd name="T3" fmla="*/ 0 h 1468"/>
              <a:gd name="T4" fmla="*/ 0 w 987"/>
              <a:gd name="T5" fmla="*/ 67 h 1468"/>
              <a:gd name="T6" fmla="*/ 0 w 987"/>
              <a:gd name="T7" fmla="*/ 1402 h 1468"/>
              <a:gd name="T8" fmla="*/ 66 w 987"/>
              <a:gd name="T9" fmla="*/ 1468 h 1468"/>
              <a:gd name="T10" fmla="*/ 921 w 987"/>
              <a:gd name="T11" fmla="*/ 1468 h 1468"/>
              <a:gd name="T12" fmla="*/ 987 w 987"/>
              <a:gd name="T13" fmla="*/ 1402 h 1468"/>
              <a:gd name="T14" fmla="*/ 987 w 987"/>
              <a:gd name="T15" fmla="*/ 67 h 1468"/>
              <a:gd name="T16" fmla="*/ 921 w 987"/>
              <a:gd name="T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7" h="1468">
                <a:moveTo>
                  <a:pt x="921" y="0"/>
                </a:moveTo>
                <a:cubicBezTo>
                  <a:pt x="66" y="0"/>
                  <a:pt x="66" y="0"/>
                  <a:pt x="66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38"/>
                  <a:pt x="30" y="1468"/>
                  <a:pt x="66" y="1468"/>
                </a:cubicBezTo>
                <a:cubicBezTo>
                  <a:pt x="921" y="1468"/>
                  <a:pt x="921" y="1468"/>
                  <a:pt x="921" y="1468"/>
                </a:cubicBezTo>
                <a:cubicBezTo>
                  <a:pt x="958" y="1468"/>
                  <a:pt x="987" y="1438"/>
                  <a:pt x="987" y="1402"/>
                </a:cubicBezTo>
                <a:cubicBezTo>
                  <a:pt x="987" y="67"/>
                  <a:pt x="987" y="67"/>
                  <a:pt x="987" y="67"/>
                </a:cubicBezTo>
                <a:cubicBezTo>
                  <a:pt x="987" y="30"/>
                  <a:pt x="958" y="0"/>
                  <a:pt x="9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56"/>
          <p:cNvSpPr/>
          <p:nvPr/>
        </p:nvSpPr>
        <p:spPr bwMode="auto">
          <a:xfrm>
            <a:off x="6272213" y="3233738"/>
            <a:ext cx="2273300" cy="2312988"/>
          </a:xfrm>
          <a:custGeom>
            <a:avLst/>
            <a:gdLst>
              <a:gd name="T0" fmla="*/ 953 w 953"/>
              <a:gd name="T1" fmla="*/ 0 h 968"/>
              <a:gd name="T2" fmla="*/ 112 w 953"/>
              <a:gd name="T3" fmla="*/ 380 h 968"/>
              <a:gd name="T4" fmla="*/ 14 w 953"/>
              <a:gd name="T5" fmla="*/ 566 h 968"/>
              <a:gd name="T6" fmla="*/ 59 w 953"/>
              <a:gd name="T7" fmla="*/ 826 h 968"/>
              <a:gd name="T8" fmla="*/ 229 w 953"/>
              <a:gd name="T9" fmla="*/ 968 h 968"/>
              <a:gd name="T10" fmla="*/ 953 w 953"/>
              <a:gd name="T11" fmla="*/ 968 h 968"/>
              <a:gd name="T12" fmla="*/ 953 w 953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3" h="968">
                <a:moveTo>
                  <a:pt x="953" y="0"/>
                </a:moveTo>
                <a:cubicBezTo>
                  <a:pt x="112" y="380"/>
                  <a:pt x="112" y="380"/>
                  <a:pt x="112" y="380"/>
                </a:cubicBezTo>
                <a:cubicBezTo>
                  <a:pt x="41" y="412"/>
                  <a:pt x="0" y="489"/>
                  <a:pt x="14" y="566"/>
                </a:cubicBezTo>
                <a:cubicBezTo>
                  <a:pt x="59" y="826"/>
                  <a:pt x="59" y="826"/>
                  <a:pt x="59" y="826"/>
                </a:cubicBezTo>
                <a:cubicBezTo>
                  <a:pt x="74" y="908"/>
                  <a:pt x="145" y="968"/>
                  <a:pt x="229" y="968"/>
                </a:cubicBezTo>
                <a:cubicBezTo>
                  <a:pt x="953" y="968"/>
                  <a:pt x="953" y="968"/>
                  <a:pt x="953" y="968"/>
                </a:cubicBezTo>
                <a:lnTo>
                  <a:pt x="953" y="0"/>
                </a:ln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0"/>
          <p:cNvSpPr/>
          <p:nvPr/>
        </p:nvSpPr>
        <p:spPr bwMode="auto">
          <a:xfrm>
            <a:off x="8726488" y="2403475"/>
            <a:ext cx="2357437" cy="3505201"/>
          </a:xfrm>
          <a:custGeom>
            <a:avLst/>
            <a:gdLst>
              <a:gd name="T0" fmla="*/ 921 w 988"/>
              <a:gd name="T1" fmla="*/ 0 h 1468"/>
              <a:gd name="T2" fmla="*/ 67 w 988"/>
              <a:gd name="T3" fmla="*/ 0 h 1468"/>
              <a:gd name="T4" fmla="*/ 0 w 988"/>
              <a:gd name="T5" fmla="*/ 67 h 1468"/>
              <a:gd name="T6" fmla="*/ 0 w 988"/>
              <a:gd name="T7" fmla="*/ 1402 h 1468"/>
              <a:gd name="T8" fmla="*/ 67 w 988"/>
              <a:gd name="T9" fmla="*/ 1468 h 1468"/>
              <a:gd name="T10" fmla="*/ 921 w 988"/>
              <a:gd name="T11" fmla="*/ 1468 h 1468"/>
              <a:gd name="T12" fmla="*/ 988 w 988"/>
              <a:gd name="T13" fmla="*/ 1402 h 1468"/>
              <a:gd name="T14" fmla="*/ 988 w 988"/>
              <a:gd name="T15" fmla="*/ 67 h 1468"/>
              <a:gd name="T16" fmla="*/ 921 w 988"/>
              <a:gd name="T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8" h="1468">
                <a:moveTo>
                  <a:pt x="921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402"/>
                  <a:pt x="0" y="1402"/>
                  <a:pt x="0" y="1402"/>
                </a:cubicBezTo>
                <a:cubicBezTo>
                  <a:pt x="0" y="1438"/>
                  <a:pt x="30" y="1468"/>
                  <a:pt x="67" y="1468"/>
                </a:cubicBezTo>
                <a:cubicBezTo>
                  <a:pt x="921" y="1468"/>
                  <a:pt x="921" y="1468"/>
                  <a:pt x="921" y="1468"/>
                </a:cubicBezTo>
                <a:cubicBezTo>
                  <a:pt x="958" y="1468"/>
                  <a:pt x="988" y="1438"/>
                  <a:pt x="988" y="1402"/>
                </a:cubicBezTo>
                <a:cubicBezTo>
                  <a:pt x="988" y="67"/>
                  <a:pt x="988" y="67"/>
                  <a:pt x="988" y="67"/>
                </a:cubicBezTo>
                <a:cubicBezTo>
                  <a:pt x="988" y="30"/>
                  <a:pt x="958" y="0"/>
                  <a:pt x="9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61"/>
          <p:cNvSpPr/>
          <p:nvPr/>
        </p:nvSpPr>
        <p:spPr bwMode="auto">
          <a:xfrm>
            <a:off x="8810625" y="3233738"/>
            <a:ext cx="2273300" cy="2312988"/>
          </a:xfrm>
          <a:custGeom>
            <a:avLst/>
            <a:gdLst>
              <a:gd name="T0" fmla="*/ 953 w 953"/>
              <a:gd name="T1" fmla="*/ 0 h 968"/>
              <a:gd name="T2" fmla="*/ 112 w 953"/>
              <a:gd name="T3" fmla="*/ 380 h 968"/>
              <a:gd name="T4" fmla="*/ 13 w 953"/>
              <a:gd name="T5" fmla="*/ 566 h 968"/>
              <a:gd name="T6" fmla="*/ 59 w 953"/>
              <a:gd name="T7" fmla="*/ 826 h 968"/>
              <a:gd name="T8" fmla="*/ 228 w 953"/>
              <a:gd name="T9" fmla="*/ 968 h 968"/>
              <a:gd name="T10" fmla="*/ 953 w 953"/>
              <a:gd name="T11" fmla="*/ 968 h 968"/>
              <a:gd name="T12" fmla="*/ 953 w 953"/>
              <a:gd name="T13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3" h="968">
                <a:moveTo>
                  <a:pt x="953" y="0"/>
                </a:moveTo>
                <a:cubicBezTo>
                  <a:pt x="112" y="380"/>
                  <a:pt x="112" y="380"/>
                  <a:pt x="112" y="380"/>
                </a:cubicBezTo>
                <a:cubicBezTo>
                  <a:pt x="40" y="412"/>
                  <a:pt x="0" y="489"/>
                  <a:pt x="13" y="566"/>
                </a:cubicBezTo>
                <a:cubicBezTo>
                  <a:pt x="59" y="826"/>
                  <a:pt x="59" y="826"/>
                  <a:pt x="59" y="826"/>
                </a:cubicBezTo>
                <a:cubicBezTo>
                  <a:pt x="73" y="908"/>
                  <a:pt x="145" y="968"/>
                  <a:pt x="228" y="968"/>
                </a:cubicBezTo>
                <a:cubicBezTo>
                  <a:pt x="953" y="968"/>
                  <a:pt x="953" y="968"/>
                  <a:pt x="953" y="968"/>
                </a:cubicBezTo>
                <a:lnTo>
                  <a:pt x="953" y="0"/>
                </a:ln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37613" y="2620963"/>
            <a:ext cx="977899" cy="652463"/>
            <a:chOff x="8837613" y="2620963"/>
            <a:chExt cx="977899" cy="652463"/>
          </a:xfrm>
          <a:solidFill>
            <a:srgbClr val="000406"/>
          </a:solidFill>
        </p:grpSpPr>
        <p:sp>
          <p:nvSpPr>
            <p:cNvPr id="13" name="Freeform 62"/>
            <p:cNvSpPr>
              <a:spLocks noEditPoints="1"/>
            </p:cNvSpPr>
            <p:nvPr/>
          </p:nvSpPr>
          <p:spPr bwMode="auto">
            <a:xfrm>
              <a:off x="8837613" y="2620963"/>
              <a:ext cx="647700" cy="652463"/>
            </a:xfrm>
            <a:custGeom>
              <a:avLst/>
              <a:gdLst>
                <a:gd name="T0" fmla="*/ 186 w 272"/>
                <a:gd name="T1" fmla="*/ 273 h 273"/>
                <a:gd name="T2" fmla="*/ 86 w 272"/>
                <a:gd name="T3" fmla="*/ 273 h 273"/>
                <a:gd name="T4" fmla="*/ 0 w 272"/>
                <a:gd name="T5" fmla="*/ 186 h 273"/>
                <a:gd name="T6" fmla="*/ 0 w 272"/>
                <a:gd name="T7" fmla="*/ 87 h 273"/>
                <a:gd name="T8" fmla="*/ 86 w 272"/>
                <a:gd name="T9" fmla="*/ 0 h 273"/>
                <a:gd name="T10" fmla="*/ 186 w 272"/>
                <a:gd name="T11" fmla="*/ 0 h 273"/>
                <a:gd name="T12" fmla="*/ 272 w 272"/>
                <a:gd name="T13" fmla="*/ 87 h 273"/>
                <a:gd name="T14" fmla="*/ 272 w 272"/>
                <a:gd name="T15" fmla="*/ 186 h 273"/>
                <a:gd name="T16" fmla="*/ 186 w 272"/>
                <a:gd name="T17" fmla="*/ 273 h 273"/>
                <a:gd name="T18" fmla="*/ 86 w 272"/>
                <a:gd name="T19" fmla="*/ 19 h 273"/>
                <a:gd name="T20" fmla="*/ 18 w 272"/>
                <a:gd name="T21" fmla="*/ 87 h 273"/>
                <a:gd name="T22" fmla="*/ 18 w 272"/>
                <a:gd name="T23" fmla="*/ 186 h 273"/>
                <a:gd name="T24" fmla="*/ 86 w 272"/>
                <a:gd name="T25" fmla="*/ 254 h 273"/>
                <a:gd name="T26" fmla="*/ 186 w 272"/>
                <a:gd name="T27" fmla="*/ 254 h 273"/>
                <a:gd name="T28" fmla="*/ 253 w 272"/>
                <a:gd name="T29" fmla="*/ 186 h 273"/>
                <a:gd name="T30" fmla="*/ 253 w 272"/>
                <a:gd name="T31" fmla="*/ 87 h 273"/>
                <a:gd name="T32" fmla="*/ 186 w 272"/>
                <a:gd name="T33" fmla="*/ 19 h 273"/>
                <a:gd name="T34" fmla="*/ 86 w 272"/>
                <a:gd name="T3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2" h="273">
                  <a:moveTo>
                    <a:pt x="186" y="273"/>
                  </a:moveTo>
                  <a:cubicBezTo>
                    <a:pt x="86" y="273"/>
                    <a:pt x="86" y="273"/>
                    <a:pt x="86" y="273"/>
                  </a:cubicBezTo>
                  <a:cubicBezTo>
                    <a:pt x="38" y="273"/>
                    <a:pt x="0" y="234"/>
                    <a:pt x="0" y="1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33" y="0"/>
                    <a:pt x="272" y="39"/>
                    <a:pt x="272" y="87"/>
                  </a:cubicBezTo>
                  <a:cubicBezTo>
                    <a:pt x="272" y="186"/>
                    <a:pt x="272" y="186"/>
                    <a:pt x="272" y="186"/>
                  </a:cubicBezTo>
                  <a:cubicBezTo>
                    <a:pt x="272" y="234"/>
                    <a:pt x="233" y="273"/>
                    <a:pt x="186" y="273"/>
                  </a:cubicBezTo>
                  <a:close/>
                  <a:moveTo>
                    <a:pt x="86" y="19"/>
                  </a:moveTo>
                  <a:cubicBezTo>
                    <a:pt x="49" y="19"/>
                    <a:pt x="18" y="50"/>
                    <a:pt x="18" y="87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8" y="224"/>
                    <a:pt x="49" y="254"/>
                    <a:pt x="86" y="254"/>
                  </a:cubicBezTo>
                  <a:cubicBezTo>
                    <a:pt x="186" y="254"/>
                    <a:pt x="186" y="254"/>
                    <a:pt x="186" y="254"/>
                  </a:cubicBezTo>
                  <a:cubicBezTo>
                    <a:pt x="223" y="254"/>
                    <a:pt x="253" y="224"/>
                    <a:pt x="253" y="18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53" y="50"/>
                    <a:pt x="223" y="19"/>
                    <a:pt x="186" y="19"/>
                  </a:cubicBezTo>
                  <a:lnTo>
                    <a:pt x="8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3"/>
            <p:cNvSpPr>
              <a:spLocks noEditPoints="1"/>
            </p:cNvSpPr>
            <p:nvPr/>
          </p:nvSpPr>
          <p:spPr bwMode="auto">
            <a:xfrm>
              <a:off x="9585325" y="2816225"/>
              <a:ext cx="230187" cy="231775"/>
            </a:xfrm>
            <a:custGeom>
              <a:avLst/>
              <a:gdLst>
                <a:gd name="T0" fmla="*/ 48 w 96"/>
                <a:gd name="T1" fmla="*/ 0 h 97"/>
                <a:gd name="T2" fmla="*/ 0 w 96"/>
                <a:gd name="T3" fmla="*/ 48 h 97"/>
                <a:gd name="T4" fmla="*/ 48 w 96"/>
                <a:gd name="T5" fmla="*/ 97 h 97"/>
                <a:gd name="T6" fmla="*/ 96 w 96"/>
                <a:gd name="T7" fmla="*/ 48 h 97"/>
                <a:gd name="T8" fmla="*/ 48 w 96"/>
                <a:gd name="T9" fmla="*/ 0 h 97"/>
                <a:gd name="T10" fmla="*/ 66 w 96"/>
                <a:gd name="T11" fmla="*/ 55 h 97"/>
                <a:gd name="T12" fmla="*/ 43 w 96"/>
                <a:gd name="T13" fmla="*/ 77 h 97"/>
                <a:gd name="T14" fmla="*/ 37 w 96"/>
                <a:gd name="T15" fmla="*/ 80 h 97"/>
                <a:gd name="T16" fmla="*/ 31 w 96"/>
                <a:gd name="T17" fmla="*/ 77 h 97"/>
                <a:gd name="T18" fmla="*/ 31 w 96"/>
                <a:gd name="T19" fmla="*/ 65 h 97"/>
                <a:gd name="T20" fmla="*/ 48 w 96"/>
                <a:gd name="T21" fmla="*/ 49 h 97"/>
                <a:gd name="T22" fmla="*/ 30 w 96"/>
                <a:gd name="T23" fmla="*/ 31 h 97"/>
                <a:gd name="T24" fmla="*/ 30 w 96"/>
                <a:gd name="T25" fmla="*/ 19 h 97"/>
                <a:gd name="T26" fmla="*/ 42 w 96"/>
                <a:gd name="T27" fmla="*/ 19 h 97"/>
                <a:gd name="T28" fmla="*/ 66 w 96"/>
                <a:gd name="T29" fmla="*/ 43 h 97"/>
                <a:gd name="T30" fmla="*/ 66 w 96"/>
                <a:gd name="T31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7"/>
                    <a:pt x="48" y="97"/>
                  </a:cubicBezTo>
                  <a:cubicBezTo>
                    <a:pt x="74" y="97"/>
                    <a:pt x="96" y="75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66" y="55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1" y="79"/>
                    <a:pt x="39" y="80"/>
                    <a:pt x="37" y="80"/>
                  </a:cubicBezTo>
                  <a:cubicBezTo>
                    <a:pt x="35" y="80"/>
                    <a:pt x="33" y="79"/>
                    <a:pt x="31" y="77"/>
                  </a:cubicBezTo>
                  <a:cubicBezTo>
                    <a:pt x="28" y="74"/>
                    <a:pt x="28" y="69"/>
                    <a:pt x="31" y="6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7" y="28"/>
                    <a:pt x="27" y="23"/>
                    <a:pt x="30" y="19"/>
                  </a:cubicBezTo>
                  <a:cubicBezTo>
                    <a:pt x="33" y="16"/>
                    <a:pt x="39" y="16"/>
                    <a:pt x="42" y="1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9" y="46"/>
                    <a:pt x="69" y="52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5"/>
            <p:cNvSpPr/>
            <p:nvPr/>
          </p:nvSpPr>
          <p:spPr bwMode="auto">
            <a:xfrm>
              <a:off x="9170988" y="2847975"/>
              <a:ext cx="20637" cy="19050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0 w 9"/>
                <a:gd name="T5" fmla="*/ 4 h 8"/>
                <a:gd name="T6" fmla="*/ 4 w 9"/>
                <a:gd name="T7" fmla="*/ 8 h 8"/>
                <a:gd name="T8" fmla="*/ 5 w 9"/>
                <a:gd name="T9" fmla="*/ 8 h 8"/>
                <a:gd name="T10" fmla="*/ 9 w 9"/>
                <a:gd name="T11" fmla="*/ 4 h 8"/>
                <a:gd name="T12" fmla="*/ 5 w 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8"/>
                    <a:pt x="9" y="6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6"/>
            <p:cNvSpPr>
              <a:spLocks noEditPoints="1"/>
            </p:cNvSpPr>
            <p:nvPr/>
          </p:nvSpPr>
          <p:spPr bwMode="auto">
            <a:xfrm>
              <a:off x="8967788" y="2797175"/>
              <a:ext cx="393700" cy="269875"/>
            </a:xfrm>
            <a:custGeom>
              <a:avLst/>
              <a:gdLst>
                <a:gd name="T0" fmla="*/ 161 w 165"/>
                <a:gd name="T1" fmla="*/ 21 h 113"/>
                <a:gd name="T2" fmla="*/ 140 w 165"/>
                <a:gd name="T3" fmla="*/ 21 h 113"/>
                <a:gd name="T4" fmla="*/ 140 w 165"/>
                <a:gd name="T5" fmla="*/ 5 h 113"/>
                <a:gd name="T6" fmla="*/ 136 w 165"/>
                <a:gd name="T7" fmla="*/ 0 h 113"/>
                <a:gd name="T8" fmla="*/ 4 w 165"/>
                <a:gd name="T9" fmla="*/ 0 h 113"/>
                <a:gd name="T10" fmla="*/ 0 w 165"/>
                <a:gd name="T11" fmla="*/ 5 h 113"/>
                <a:gd name="T12" fmla="*/ 0 w 165"/>
                <a:gd name="T13" fmla="*/ 88 h 113"/>
                <a:gd name="T14" fmla="*/ 4 w 165"/>
                <a:gd name="T15" fmla="*/ 92 h 113"/>
                <a:gd name="T16" fmla="*/ 25 w 165"/>
                <a:gd name="T17" fmla="*/ 92 h 113"/>
                <a:gd name="T18" fmla="*/ 25 w 165"/>
                <a:gd name="T19" fmla="*/ 108 h 113"/>
                <a:gd name="T20" fmla="*/ 29 w 165"/>
                <a:gd name="T21" fmla="*/ 113 h 113"/>
                <a:gd name="T22" fmla="*/ 161 w 165"/>
                <a:gd name="T23" fmla="*/ 113 h 113"/>
                <a:gd name="T24" fmla="*/ 165 w 165"/>
                <a:gd name="T25" fmla="*/ 108 h 113"/>
                <a:gd name="T26" fmla="*/ 165 w 165"/>
                <a:gd name="T27" fmla="*/ 25 h 113"/>
                <a:gd name="T28" fmla="*/ 161 w 165"/>
                <a:gd name="T29" fmla="*/ 21 h 113"/>
                <a:gd name="T30" fmla="*/ 157 w 165"/>
                <a:gd name="T31" fmla="*/ 104 h 113"/>
                <a:gd name="T32" fmla="*/ 33 w 165"/>
                <a:gd name="T33" fmla="*/ 104 h 113"/>
                <a:gd name="T34" fmla="*/ 33 w 165"/>
                <a:gd name="T35" fmla="*/ 72 h 113"/>
                <a:gd name="T36" fmla="*/ 157 w 165"/>
                <a:gd name="T37" fmla="*/ 72 h 113"/>
                <a:gd name="T38" fmla="*/ 157 w 165"/>
                <a:gd name="T39" fmla="*/ 104 h 113"/>
                <a:gd name="T40" fmla="*/ 157 w 165"/>
                <a:gd name="T41" fmla="*/ 64 h 113"/>
                <a:gd name="T42" fmla="*/ 33 w 165"/>
                <a:gd name="T43" fmla="*/ 64 h 113"/>
                <a:gd name="T44" fmla="*/ 33 w 165"/>
                <a:gd name="T45" fmla="*/ 50 h 113"/>
                <a:gd name="T46" fmla="*/ 157 w 165"/>
                <a:gd name="T47" fmla="*/ 50 h 113"/>
                <a:gd name="T48" fmla="*/ 157 w 165"/>
                <a:gd name="T49" fmla="*/ 64 h 113"/>
                <a:gd name="T50" fmla="*/ 157 w 165"/>
                <a:gd name="T51" fmla="*/ 42 h 113"/>
                <a:gd name="T52" fmla="*/ 33 w 165"/>
                <a:gd name="T53" fmla="*/ 42 h 113"/>
                <a:gd name="T54" fmla="*/ 33 w 165"/>
                <a:gd name="T55" fmla="*/ 29 h 113"/>
                <a:gd name="T56" fmla="*/ 76 w 165"/>
                <a:gd name="T57" fmla="*/ 29 h 113"/>
                <a:gd name="T58" fmla="*/ 80 w 165"/>
                <a:gd name="T59" fmla="*/ 25 h 113"/>
                <a:gd name="T60" fmla="*/ 76 w 165"/>
                <a:gd name="T61" fmla="*/ 21 h 113"/>
                <a:gd name="T62" fmla="*/ 29 w 165"/>
                <a:gd name="T63" fmla="*/ 21 h 113"/>
                <a:gd name="T64" fmla="*/ 25 w 165"/>
                <a:gd name="T65" fmla="*/ 25 h 113"/>
                <a:gd name="T66" fmla="*/ 25 w 165"/>
                <a:gd name="T67" fmla="*/ 84 h 113"/>
                <a:gd name="T68" fmla="*/ 8 w 165"/>
                <a:gd name="T69" fmla="*/ 84 h 113"/>
                <a:gd name="T70" fmla="*/ 8 w 165"/>
                <a:gd name="T71" fmla="*/ 9 h 113"/>
                <a:gd name="T72" fmla="*/ 132 w 165"/>
                <a:gd name="T73" fmla="*/ 9 h 113"/>
                <a:gd name="T74" fmla="*/ 132 w 165"/>
                <a:gd name="T75" fmla="*/ 21 h 113"/>
                <a:gd name="T76" fmla="*/ 102 w 165"/>
                <a:gd name="T77" fmla="*/ 21 h 113"/>
                <a:gd name="T78" fmla="*/ 98 w 165"/>
                <a:gd name="T79" fmla="*/ 25 h 113"/>
                <a:gd name="T80" fmla="*/ 102 w 165"/>
                <a:gd name="T81" fmla="*/ 29 h 113"/>
                <a:gd name="T82" fmla="*/ 157 w 165"/>
                <a:gd name="T83" fmla="*/ 29 h 113"/>
                <a:gd name="T84" fmla="*/ 157 w 165"/>
                <a:gd name="T8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" h="113">
                  <a:moveTo>
                    <a:pt x="161" y="21"/>
                  </a:moveTo>
                  <a:cubicBezTo>
                    <a:pt x="140" y="21"/>
                    <a:pt x="140" y="21"/>
                    <a:pt x="140" y="21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40" y="2"/>
                    <a:pt x="138" y="0"/>
                    <a:pt x="1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1"/>
                    <a:pt x="1" y="92"/>
                    <a:pt x="4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5" y="111"/>
                    <a:pt x="27" y="113"/>
                    <a:pt x="29" y="113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4" y="113"/>
                    <a:pt x="165" y="111"/>
                    <a:pt x="165" y="108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22"/>
                    <a:pt x="164" y="21"/>
                    <a:pt x="161" y="21"/>
                  </a:cubicBezTo>
                  <a:close/>
                  <a:moveTo>
                    <a:pt x="157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157" y="72"/>
                    <a:pt x="157" y="72"/>
                    <a:pt x="157" y="72"/>
                  </a:cubicBezTo>
                  <a:lnTo>
                    <a:pt x="157" y="104"/>
                  </a:lnTo>
                  <a:close/>
                  <a:moveTo>
                    <a:pt x="157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157" y="50"/>
                    <a:pt x="157" y="50"/>
                    <a:pt x="157" y="50"/>
                  </a:cubicBezTo>
                  <a:lnTo>
                    <a:pt x="157" y="64"/>
                  </a:lnTo>
                  <a:close/>
                  <a:moveTo>
                    <a:pt x="157" y="42"/>
                  </a:moveTo>
                  <a:cubicBezTo>
                    <a:pt x="33" y="42"/>
                    <a:pt x="33" y="42"/>
                    <a:pt x="33" y="4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9" y="29"/>
                    <a:pt x="80" y="27"/>
                    <a:pt x="80" y="25"/>
                  </a:cubicBezTo>
                  <a:cubicBezTo>
                    <a:pt x="80" y="22"/>
                    <a:pt x="79" y="21"/>
                    <a:pt x="76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21"/>
                    <a:pt x="25" y="22"/>
                    <a:pt x="25" y="25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0" y="21"/>
                    <a:pt x="98" y="22"/>
                    <a:pt x="98" y="25"/>
                  </a:cubicBezTo>
                  <a:cubicBezTo>
                    <a:pt x="98" y="27"/>
                    <a:pt x="100" y="29"/>
                    <a:pt x="102" y="29"/>
                  </a:cubicBezTo>
                  <a:cubicBezTo>
                    <a:pt x="157" y="29"/>
                    <a:pt x="157" y="29"/>
                    <a:pt x="157" y="29"/>
                  </a:cubicBezTo>
                  <a:lnTo>
                    <a:pt x="15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7"/>
            <p:cNvSpPr/>
            <p:nvPr/>
          </p:nvSpPr>
          <p:spPr bwMode="auto">
            <a:xfrm>
              <a:off x="9271000" y="3000375"/>
              <a:ext cx="42862" cy="19050"/>
            </a:xfrm>
            <a:custGeom>
              <a:avLst/>
              <a:gdLst>
                <a:gd name="T0" fmla="*/ 4 w 18"/>
                <a:gd name="T1" fmla="*/ 8 h 8"/>
                <a:gd name="T2" fmla="*/ 14 w 18"/>
                <a:gd name="T3" fmla="*/ 8 h 8"/>
                <a:gd name="T4" fmla="*/ 18 w 18"/>
                <a:gd name="T5" fmla="*/ 4 h 8"/>
                <a:gd name="T6" fmla="*/ 14 w 18"/>
                <a:gd name="T7" fmla="*/ 0 h 8"/>
                <a:gd name="T8" fmla="*/ 4 w 18"/>
                <a:gd name="T9" fmla="*/ 0 h 8"/>
                <a:gd name="T10" fmla="*/ 0 w 18"/>
                <a:gd name="T11" fmla="*/ 4 h 8"/>
                <a:gd name="T12" fmla="*/ 4 w 1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8"/>
            <p:cNvSpPr/>
            <p:nvPr/>
          </p:nvSpPr>
          <p:spPr bwMode="auto">
            <a:xfrm>
              <a:off x="9204325" y="3000375"/>
              <a:ext cx="42862" cy="19050"/>
            </a:xfrm>
            <a:custGeom>
              <a:avLst/>
              <a:gdLst>
                <a:gd name="T0" fmla="*/ 4 w 18"/>
                <a:gd name="T1" fmla="*/ 8 h 8"/>
                <a:gd name="T2" fmla="*/ 14 w 18"/>
                <a:gd name="T3" fmla="*/ 8 h 8"/>
                <a:gd name="T4" fmla="*/ 18 w 18"/>
                <a:gd name="T5" fmla="*/ 4 h 8"/>
                <a:gd name="T6" fmla="*/ 14 w 18"/>
                <a:gd name="T7" fmla="*/ 0 h 8"/>
                <a:gd name="T8" fmla="*/ 4 w 18"/>
                <a:gd name="T9" fmla="*/ 0 h 8"/>
                <a:gd name="T10" fmla="*/ 0 w 18"/>
                <a:gd name="T11" fmla="*/ 4 h 8"/>
                <a:gd name="T12" fmla="*/ 4 w 1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99200" y="2620963"/>
            <a:ext cx="977900" cy="652463"/>
            <a:chOff x="6299200" y="2620963"/>
            <a:chExt cx="977900" cy="652463"/>
          </a:xfrm>
          <a:solidFill>
            <a:srgbClr val="2794A8"/>
          </a:solidFill>
        </p:grpSpPr>
        <p:sp>
          <p:nvSpPr>
            <p:cNvPr id="20" name="Freeform 57"/>
            <p:cNvSpPr>
              <a:spLocks noEditPoints="1"/>
            </p:cNvSpPr>
            <p:nvPr/>
          </p:nvSpPr>
          <p:spPr bwMode="auto">
            <a:xfrm>
              <a:off x="6299200" y="2620963"/>
              <a:ext cx="650875" cy="652463"/>
            </a:xfrm>
            <a:custGeom>
              <a:avLst/>
              <a:gdLst>
                <a:gd name="T0" fmla="*/ 186 w 273"/>
                <a:gd name="T1" fmla="*/ 273 h 273"/>
                <a:gd name="T2" fmla="*/ 87 w 273"/>
                <a:gd name="T3" fmla="*/ 273 h 273"/>
                <a:gd name="T4" fmla="*/ 0 w 273"/>
                <a:gd name="T5" fmla="*/ 186 h 273"/>
                <a:gd name="T6" fmla="*/ 0 w 273"/>
                <a:gd name="T7" fmla="*/ 87 h 273"/>
                <a:gd name="T8" fmla="*/ 87 w 273"/>
                <a:gd name="T9" fmla="*/ 0 h 273"/>
                <a:gd name="T10" fmla="*/ 186 w 273"/>
                <a:gd name="T11" fmla="*/ 0 h 273"/>
                <a:gd name="T12" fmla="*/ 273 w 273"/>
                <a:gd name="T13" fmla="*/ 87 h 273"/>
                <a:gd name="T14" fmla="*/ 273 w 273"/>
                <a:gd name="T15" fmla="*/ 186 h 273"/>
                <a:gd name="T16" fmla="*/ 186 w 273"/>
                <a:gd name="T17" fmla="*/ 273 h 273"/>
                <a:gd name="T18" fmla="*/ 87 w 273"/>
                <a:gd name="T19" fmla="*/ 19 h 273"/>
                <a:gd name="T20" fmla="*/ 19 w 273"/>
                <a:gd name="T21" fmla="*/ 87 h 273"/>
                <a:gd name="T22" fmla="*/ 19 w 273"/>
                <a:gd name="T23" fmla="*/ 186 h 273"/>
                <a:gd name="T24" fmla="*/ 87 w 273"/>
                <a:gd name="T25" fmla="*/ 254 h 273"/>
                <a:gd name="T26" fmla="*/ 186 w 273"/>
                <a:gd name="T27" fmla="*/ 254 h 273"/>
                <a:gd name="T28" fmla="*/ 254 w 273"/>
                <a:gd name="T29" fmla="*/ 186 h 273"/>
                <a:gd name="T30" fmla="*/ 254 w 273"/>
                <a:gd name="T31" fmla="*/ 87 h 273"/>
                <a:gd name="T32" fmla="*/ 186 w 273"/>
                <a:gd name="T33" fmla="*/ 19 h 273"/>
                <a:gd name="T34" fmla="*/ 87 w 273"/>
                <a:gd name="T3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273">
                  <a:moveTo>
                    <a:pt x="186" y="273"/>
                  </a:moveTo>
                  <a:cubicBezTo>
                    <a:pt x="87" y="273"/>
                    <a:pt x="87" y="273"/>
                    <a:pt x="87" y="273"/>
                  </a:cubicBezTo>
                  <a:cubicBezTo>
                    <a:pt x="39" y="273"/>
                    <a:pt x="0" y="234"/>
                    <a:pt x="0" y="1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34" y="0"/>
                    <a:pt x="273" y="39"/>
                    <a:pt x="273" y="87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73" y="234"/>
                    <a:pt x="234" y="273"/>
                    <a:pt x="186" y="273"/>
                  </a:cubicBezTo>
                  <a:close/>
                  <a:moveTo>
                    <a:pt x="87" y="19"/>
                  </a:moveTo>
                  <a:cubicBezTo>
                    <a:pt x="49" y="19"/>
                    <a:pt x="19" y="50"/>
                    <a:pt x="19" y="87"/>
                  </a:cubicBezTo>
                  <a:cubicBezTo>
                    <a:pt x="19" y="186"/>
                    <a:pt x="19" y="186"/>
                    <a:pt x="19" y="186"/>
                  </a:cubicBezTo>
                  <a:cubicBezTo>
                    <a:pt x="19" y="224"/>
                    <a:pt x="49" y="254"/>
                    <a:pt x="87" y="254"/>
                  </a:cubicBezTo>
                  <a:cubicBezTo>
                    <a:pt x="186" y="254"/>
                    <a:pt x="186" y="254"/>
                    <a:pt x="186" y="254"/>
                  </a:cubicBezTo>
                  <a:cubicBezTo>
                    <a:pt x="224" y="254"/>
                    <a:pt x="254" y="224"/>
                    <a:pt x="254" y="18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54" y="50"/>
                    <a:pt x="224" y="19"/>
                    <a:pt x="186" y="19"/>
                  </a:cubicBezTo>
                  <a:lnTo>
                    <a:pt x="8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>
              <a:spLocks noEditPoints="1"/>
            </p:cNvSpPr>
            <p:nvPr/>
          </p:nvSpPr>
          <p:spPr bwMode="auto">
            <a:xfrm>
              <a:off x="7048500" y="2816225"/>
              <a:ext cx="228600" cy="231775"/>
            </a:xfrm>
            <a:custGeom>
              <a:avLst/>
              <a:gdLst>
                <a:gd name="T0" fmla="*/ 48 w 96"/>
                <a:gd name="T1" fmla="*/ 0 h 97"/>
                <a:gd name="T2" fmla="*/ 0 w 96"/>
                <a:gd name="T3" fmla="*/ 48 h 97"/>
                <a:gd name="T4" fmla="*/ 48 w 96"/>
                <a:gd name="T5" fmla="*/ 97 h 97"/>
                <a:gd name="T6" fmla="*/ 96 w 96"/>
                <a:gd name="T7" fmla="*/ 48 h 97"/>
                <a:gd name="T8" fmla="*/ 48 w 96"/>
                <a:gd name="T9" fmla="*/ 0 h 97"/>
                <a:gd name="T10" fmla="*/ 66 w 96"/>
                <a:gd name="T11" fmla="*/ 55 h 97"/>
                <a:gd name="T12" fmla="*/ 44 w 96"/>
                <a:gd name="T13" fmla="*/ 77 h 97"/>
                <a:gd name="T14" fmla="*/ 38 w 96"/>
                <a:gd name="T15" fmla="*/ 80 h 97"/>
                <a:gd name="T16" fmla="*/ 32 w 96"/>
                <a:gd name="T17" fmla="*/ 77 h 97"/>
                <a:gd name="T18" fmla="*/ 32 w 96"/>
                <a:gd name="T19" fmla="*/ 65 h 97"/>
                <a:gd name="T20" fmla="*/ 48 w 96"/>
                <a:gd name="T21" fmla="*/ 49 h 97"/>
                <a:gd name="T22" fmla="*/ 31 w 96"/>
                <a:gd name="T23" fmla="*/ 31 h 97"/>
                <a:gd name="T24" fmla="*/ 31 w 96"/>
                <a:gd name="T25" fmla="*/ 19 h 97"/>
                <a:gd name="T26" fmla="*/ 43 w 96"/>
                <a:gd name="T27" fmla="*/ 19 h 97"/>
                <a:gd name="T28" fmla="*/ 66 w 96"/>
                <a:gd name="T29" fmla="*/ 43 h 97"/>
                <a:gd name="T30" fmla="*/ 66 w 96"/>
                <a:gd name="T31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66" y="55"/>
                  </a:moveTo>
                  <a:cubicBezTo>
                    <a:pt x="44" y="77"/>
                    <a:pt x="44" y="77"/>
                    <a:pt x="44" y="77"/>
                  </a:cubicBezTo>
                  <a:cubicBezTo>
                    <a:pt x="42" y="79"/>
                    <a:pt x="40" y="80"/>
                    <a:pt x="38" y="80"/>
                  </a:cubicBezTo>
                  <a:cubicBezTo>
                    <a:pt x="35" y="80"/>
                    <a:pt x="33" y="79"/>
                    <a:pt x="32" y="77"/>
                  </a:cubicBezTo>
                  <a:cubicBezTo>
                    <a:pt x="28" y="74"/>
                    <a:pt x="28" y="69"/>
                    <a:pt x="32" y="6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7" y="28"/>
                    <a:pt x="27" y="23"/>
                    <a:pt x="31" y="19"/>
                  </a:cubicBezTo>
                  <a:cubicBezTo>
                    <a:pt x="34" y="16"/>
                    <a:pt x="39" y="16"/>
                    <a:pt x="43" y="1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9" y="46"/>
                    <a:pt x="69" y="52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9"/>
            <p:cNvSpPr>
              <a:spLocks noEditPoints="1"/>
            </p:cNvSpPr>
            <p:nvPr/>
          </p:nvSpPr>
          <p:spPr bwMode="auto">
            <a:xfrm>
              <a:off x="6518275" y="2876550"/>
              <a:ext cx="69850" cy="169863"/>
            </a:xfrm>
            <a:custGeom>
              <a:avLst/>
              <a:gdLst>
                <a:gd name="T0" fmla="*/ 4 w 29"/>
                <a:gd name="T1" fmla="*/ 71 h 71"/>
                <a:gd name="T2" fmla="*/ 25 w 29"/>
                <a:gd name="T3" fmla="*/ 71 h 71"/>
                <a:gd name="T4" fmla="*/ 29 w 29"/>
                <a:gd name="T5" fmla="*/ 67 h 71"/>
                <a:gd name="T6" fmla="*/ 29 w 29"/>
                <a:gd name="T7" fmla="*/ 4 h 71"/>
                <a:gd name="T8" fmla="*/ 25 w 29"/>
                <a:gd name="T9" fmla="*/ 0 h 71"/>
                <a:gd name="T10" fmla="*/ 4 w 29"/>
                <a:gd name="T11" fmla="*/ 0 h 71"/>
                <a:gd name="T12" fmla="*/ 0 w 29"/>
                <a:gd name="T13" fmla="*/ 4 h 71"/>
                <a:gd name="T14" fmla="*/ 0 w 29"/>
                <a:gd name="T15" fmla="*/ 67 h 71"/>
                <a:gd name="T16" fmla="*/ 4 w 29"/>
                <a:gd name="T17" fmla="*/ 71 h 71"/>
                <a:gd name="T18" fmla="*/ 8 w 29"/>
                <a:gd name="T19" fmla="*/ 8 h 71"/>
                <a:gd name="T20" fmla="*/ 21 w 29"/>
                <a:gd name="T21" fmla="*/ 8 h 71"/>
                <a:gd name="T22" fmla="*/ 21 w 29"/>
                <a:gd name="T23" fmla="*/ 63 h 71"/>
                <a:gd name="T24" fmla="*/ 8 w 29"/>
                <a:gd name="T25" fmla="*/ 63 h 71"/>
                <a:gd name="T26" fmla="*/ 8 w 29"/>
                <a:gd name="T27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71">
                  <a:moveTo>
                    <a:pt x="4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7" y="71"/>
                    <a:pt x="29" y="69"/>
                    <a:pt x="29" y="67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2" y="71"/>
                    <a:pt x="4" y="71"/>
                  </a:cubicBezTo>
                  <a:close/>
                  <a:moveTo>
                    <a:pt x="8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6608763" y="2830513"/>
              <a:ext cx="66675" cy="215900"/>
            </a:xfrm>
            <a:custGeom>
              <a:avLst/>
              <a:gdLst>
                <a:gd name="T0" fmla="*/ 4 w 28"/>
                <a:gd name="T1" fmla="*/ 90 h 90"/>
                <a:gd name="T2" fmla="*/ 24 w 28"/>
                <a:gd name="T3" fmla="*/ 90 h 90"/>
                <a:gd name="T4" fmla="*/ 28 w 28"/>
                <a:gd name="T5" fmla="*/ 86 h 90"/>
                <a:gd name="T6" fmla="*/ 28 w 28"/>
                <a:gd name="T7" fmla="*/ 4 h 90"/>
                <a:gd name="T8" fmla="*/ 24 w 28"/>
                <a:gd name="T9" fmla="*/ 0 h 90"/>
                <a:gd name="T10" fmla="*/ 4 w 28"/>
                <a:gd name="T11" fmla="*/ 0 h 90"/>
                <a:gd name="T12" fmla="*/ 0 w 28"/>
                <a:gd name="T13" fmla="*/ 4 h 90"/>
                <a:gd name="T14" fmla="*/ 0 w 28"/>
                <a:gd name="T15" fmla="*/ 86 h 90"/>
                <a:gd name="T16" fmla="*/ 4 w 28"/>
                <a:gd name="T17" fmla="*/ 90 h 90"/>
                <a:gd name="T18" fmla="*/ 8 w 28"/>
                <a:gd name="T19" fmla="*/ 8 h 90"/>
                <a:gd name="T20" fmla="*/ 21 w 28"/>
                <a:gd name="T21" fmla="*/ 8 h 90"/>
                <a:gd name="T22" fmla="*/ 21 w 28"/>
                <a:gd name="T23" fmla="*/ 82 h 90"/>
                <a:gd name="T24" fmla="*/ 8 w 28"/>
                <a:gd name="T25" fmla="*/ 82 h 90"/>
                <a:gd name="T26" fmla="*/ 8 w 28"/>
                <a:gd name="T27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90">
                  <a:moveTo>
                    <a:pt x="4" y="90"/>
                  </a:moveTo>
                  <a:cubicBezTo>
                    <a:pt x="24" y="90"/>
                    <a:pt x="24" y="90"/>
                    <a:pt x="24" y="90"/>
                  </a:cubicBezTo>
                  <a:cubicBezTo>
                    <a:pt x="27" y="90"/>
                    <a:pt x="28" y="88"/>
                    <a:pt x="28" y="8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7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close/>
                  <a:moveTo>
                    <a:pt x="8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8" y="82"/>
                    <a:pt x="8" y="82"/>
                    <a:pt x="8" y="82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1"/>
            <p:cNvSpPr>
              <a:spLocks noEditPoints="1"/>
            </p:cNvSpPr>
            <p:nvPr/>
          </p:nvSpPr>
          <p:spPr bwMode="auto">
            <a:xfrm>
              <a:off x="6699250" y="2786063"/>
              <a:ext cx="66675" cy="260350"/>
            </a:xfrm>
            <a:custGeom>
              <a:avLst/>
              <a:gdLst>
                <a:gd name="T0" fmla="*/ 4 w 28"/>
                <a:gd name="T1" fmla="*/ 109 h 109"/>
                <a:gd name="T2" fmla="*/ 24 w 28"/>
                <a:gd name="T3" fmla="*/ 109 h 109"/>
                <a:gd name="T4" fmla="*/ 28 w 28"/>
                <a:gd name="T5" fmla="*/ 105 h 109"/>
                <a:gd name="T6" fmla="*/ 28 w 28"/>
                <a:gd name="T7" fmla="*/ 4 h 109"/>
                <a:gd name="T8" fmla="*/ 24 w 28"/>
                <a:gd name="T9" fmla="*/ 0 h 109"/>
                <a:gd name="T10" fmla="*/ 4 w 28"/>
                <a:gd name="T11" fmla="*/ 0 h 109"/>
                <a:gd name="T12" fmla="*/ 0 w 28"/>
                <a:gd name="T13" fmla="*/ 4 h 109"/>
                <a:gd name="T14" fmla="*/ 0 w 28"/>
                <a:gd name="T15" fmla="*/ 105 h 109"/>
                <a:gd name="T16" fmla="*/ 4 w 28"/>
                <a:gd name="T17" fmla="*/ 109 h 109"/>
                <a:gd name="T18" fmla="*/ 8 w 28"/>
                <a:gd name="T19" fmla="*/ 8 h 109"/>
                <a:gd name="T20" fmla="*/ 20 w 28"/>
                <a:gd name="T21" fmla="*/ 8 h 109"/>
                <a:gd name="T22" fmla="*/ 20 w 28"/>
                <a:gd name="T23" fmla="*/ 101 h 109"/>
                <a:gd name="T24" fmla="*/ 8 w 28"/>
                <a:gd name="T25" fmla="*/ 101 h 109"/>
                <a:gd name="T26" fmla="*/ 8 w 28"/>
                <a:gd name="T2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109">
                  <a:moveTo>
                    <a:pt x="4" y="109"/>
                  </a:moveTo>
                  <a:cubicBezTo>
                    <a:pt x="24" y="109"/>
                    <a:pt x="24" y="109"/>
                    <a:pt x="24" y="109"/>
                  </a:cubicBezTo>
                  <a:cubicBezTo>
                    <a:pt x="27" y="109"/>
                    <a:pt x="28" y="107"/>
                    <a:pt x="28" y="10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7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2" y="109"/>
                    <a:pt x="4" y="109"/>
                  </a:cubicBezTo>
                  <a:close/>
                  <a:moveTo>
                    <a:pt x="8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8" y="101"/>
                    <a:pt x="8" y="101"/>
                    <a:pt x="8" y="101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2"/>
            <p:cNvSpPr/>
            <p:nvPr/>
          </p:nvSpPr>
          <p:spPr bwMode="auto">
            <a:xfrm>
              <a:off x="6472238" y="3000375"/>
              <a:ext cx="358775" cy="80963"/>
            </a:xfrm>
            <a:custGeom>
              <a:avLst/>
              <a:gdLst>
                <a:gd name="T0" fmla="*/ 146 w 150"/>
                <a:gd name="T1" fmla="*/ 26 h 34"/>
                <a:gd name="T2" fmla="*/ 8 w 150"/>
                <a:gd name="T3" fmla="*/ 26 h 34"/>
                <a:gd name="T4" fmla="*/ 8 w 150"/>
                <a:gd name="T5" fmla="*/ 4 h 34"/>
                <a:gd name="T6" fmla="*/ 4 w 150"/>
                <a:gd name="T7" fmla="*/ 0 h 34"/>
                <a:gd name="T8" fmla="*/ 0 w 150"/>
                <a:gd name="T9" fmla="*/ 4 h 34"/>
                <a:gd name="T10" fmla="*/ 0 w 150"/>
                <a:gd name="T11" fmla="*/ 30 h 34"/>
                <a:gd name="T12" fmla="*/ 4 w 150"/>
                <a:gd name="T13" fmla="*/ 34 h 34"/>
                <a:gd name="T14" fmla="*/ 146 w 150"/>
                <a:gd name="T15" fmla="*/ 34 h 34"/>
                <a:gd name="T16" fmla="*/ 150 w 150"/>
                <a:gd name="T17" fmla="*/ 30 h 34"/>
                <a:gd name="T18" fmla="*/ 146 w 150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34">
                  <a:moveTo>
                    <a:pt x="146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1" y="34"/>
                    <a:pt x="4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8" y="34"/>
                    <a:pt x="150" y="32"/>
                    <a:pt x="150" y="30"/>
                  </a:cubicBezTo>
                  <a:cubicBezTo>
                    <a:pt x="150" y="28"/>
                    <a:pt x="148" y="26"/>
                    <a:pt x="14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3"/>
            <p:cNvSpPr/>
            <p:nvPr/>
          </p:nvSpPr>
          <p:spPr bwMode="auto">
            <a:xfrm>
              <a:off x="6472238" y="2971800"/>
              <a:ext cx="19050" cy="19050"/>
            </a:xfrm>
            <a:custGeom>
              <a:avLst/>
              <a:gdLst>
                <a:gd name="T0" fmla="*/ 4 w 8"/>
                <a:gd name="T1" fmla="*/ 8 h 8"/>
                <a:gd name="T2" fmla="*/ 8 w 8"/>
                <a:gd name="T3" fmla="*/ 4 h 8"/>
                <a:gd name="T4" fmla="*/ 8 w 8"/>
                <a:gd name="T5" fmla="*/ 4 h 8"/>
                <a:gd name="T6" fmla="*/ 4 w 8"/>
                <a:gd name="T7" fmla="*/ 0 h 8"/>
                <a:gd name="T8" fmla="*/ 0 w 8"/>
                <a:gd name="T9" fmla="*/ 4 h 8"/>
                <a:gd name="T10" fmla="*/ 0 w 8"/>
                <a:gd name="T11" fmla="*/ 4 h 8"/>
                <a:gd name="T12" fmla="*/ 4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6" y="8"/>
                    <a:pt x="8" y="6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4"/>
            <p:cNvSpPr/>
            <p:nvPr/>
          </p:nvSpPr>
          <p:spPr bwMode="auto">
            <a:xfrm>
              <a:off x="6472238" y="2820988"/>
              <a:ext cx="19050" cy="141288"/>
            </a:xfrm>
            <a:custGeom>
              <a:avLst/>
              <a:gdLst>
                <a:gd name="T0" fmla="*/ 4 w 8"/>
                <a:gd name="T1" fmla="*/ 59 h 59"/>
                <a:gd name="T2" fmla="*/ 8 w 8"/>
                <a:gd name="T3" fmla="*/ 55 h 59"/>
                <a:gd name="T4" fmla="*/ 8 w 8"/>
                <a:gd name="T5" fmla="*/ 3 h 59"/>
                <a:gd name="T6" fmla="*/ 4 w 8"/>
                <a:gd name="T7" fmla="*/ 0 h 59"/>
                <a:gd name="T8" fmla="*/ 0 w 8"/>
                <a:gd name="T9" fmla="*/ 3 h 59"/>
                <a:gd name="T10" fmla="*/ 0 w 8"/>
                <a:gd name="T11" fmla="*/ 55 h 59"/>
                <a:gd name="T12" fmla="*/ 4 w 8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9">
                  <a:moveTo>
                    <a:pt x="4" y="59"/>
                  </a:moveTo>
                  <a:cubicBezTo>
                    <a:pt x="6" y="59"/>
                    <a:pt x="8" y="57"/>
                    <a:pt x="8" y="5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1" y="59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55713" y="2620963"/>
            <a:ext cx="981075" cy="652463"/>
            <a:chOff x="1255713" y="2620963"/>
            <a:chExt cx="981075" cy="652463"/>
          </a:xfrm>
          <a:solidFill>
            <a:srgbClr val="2794A8"/>
          </a:solidFill>
        </p:grpSpPr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1255713" y="2620963"/>
              <a:ext cx="650875" cy="652463"/>
            </a:xfrm>
            <a:custGeom>
              <a:avLst/>
              <a:gdLst>
                <a:gd name="T0" fmla="*/ 186 w 273"/>
                <a:gd name="T1" fmla="*/ 273 h 273"/>
                <a:gd name="T2" fmla="*/ 87 w 273"/>
                <a:gd name="T3" fmla="*/ 273 h 273"/>
                <a:gd name="T4" fmla="*/ 0 w 273"/>
                <a:gd name="T5" fmla="*/ 186 h 273"/>
                <a:gd name="T6" fmla="*/ 0 w 273"/>
                <a:gd name="T7" fmla="*/ 87 h 273"/>
                <a:gd name="T8" fmla="*/ 87 w 273"/>
                <a:gd name="T9" fmla="*/ 0 h 273"/>
                <a:gd name="T10" fmla="*/ 186 w 273"/>
                <a:gd name="T11" fmla="*/ 0 h 273"/>
                <a:gd name="T12" fmla="*/ 273 w 273"/>
                <a:gd name="T13" fmla="*/ 87 h 273"/>
                <a:gd name="T14" fmla="*/ 273 w 273"/>
                <a:gd name="T15" fmla="*/ 186 h 273"/>
                <a:gd name="T16" fmla="*/ 186 w 273"/>
                <a:gd name="T17" fmla="*/ 273 h 273"/>
                <a:gd name="T18" fmla="*/ 87 w 273"/>
                <a:gd name="T19" fmla="*/ 19 h 273"/>
                <a:gd name="T20" fmla="*/ 19 w 273"/>
                <a:gd name="T21" fmla="*/ 87 h 273"/>
                <a:gd name="T22" fmla="*/ 19 w 273"/>
                <a:gd name="T23" fmla="*/ 186 h 273"/>
                <a:gd name="T24" fmla="*/ 87 w 273"/>
                <a:gd name="T25" fmla="*/ 254 h 273"/>
                <a:gd name="T26" fmla="*/ 186 w 273"/>
                <a:gd name="T27" fmla="*/ 254 h 273"/>
                <a:gd name="T28" fmla="*/ 254 w 273"/>
                <a:gd name="T29" fmla="*/ 186 h 273"/>
                <a:gd name="T30" fmla="*/ 254 w 273"/>
                <a:gd name="T31" fmla="*/ 87 h 273"/>
                <a:gd name="T32" fmla="*/ 186 w 273"/>
                <a:gd name="T33" fmla="*/ 19 h 273"/>
                <a:gd name="T34" fmla="*/ 87 w 273"/>
                <a:gd name="T3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273">
                  <a:moveTo>
                    <a:pt x="186" y="273"/>
                  </a:moveTo>
                  <a:cubicBezTo>
                    <a:pt x="87" y="273"/>
                    <a:pt x="87" y="273"/>
                    <a:pt x="87" y="273"/>
                  </a:cubicBezTo>
                  <a:cubicBezTo>
                    <a:pt x="39" y="273"/>
                    <a:pt x="0" y="234"/>
                    <a:pt x="0" y="1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34" y="0"/>
                    <a:pt x="273" y="39"/>
                    <a:pt x="273" y="87"/>
                  </a:cubicBezTo>
                  <a:cubicBezTo>
                    <a:pt x="273" y="186"/>
                    <a:pt x="273" y="186"/>
                    <a:pt x="273" y="186"/>
                  </a:cubicBezTo>
                  <a:cubicBezTo>
                    <a:pt x="273" y="234"/>
                    <a:pt x="234" y="273"/>
                    <a:pt x="186" y="273"/>
                  </a:cubicBezTo>
                  <a:close/>
                  <a:moveTo>
                    <a:pt x="87" y="19"/>
                  </a:moveTo>
                  <a:cubicBezTo>
                    <a:pt x="50" y="19"/>
                    <a:pt x="19" y="50"/>
                    <a:pt x="19" y="87"/>
                  </a:cubicBezTo>
                  <a:cubicBezTo>
                    <a:pt x="19" y="186"/>
                    <a:pt x="19" y="186"/>
                    <a:pt x="19" y="186"/>
                  </a:cubicBezTo>
                  <a:cubicBezTo>
                    <a:pt x="19" y="224"/>
                    <a:pt x="50" y="254"/>
                    <a:pt x="87" y="254"/>
                  </a:cubicBezTo>
                  <a:cubicBezTo>
                    <a:pt x="186" y="254"/>
                    <a:pt x="186" y="254"/>
                    <a:pt x="186" y="254"/>
                  </a:cubicBezTo>
                  <a:cubicBezTo>
                    <a:pt x="224" y="254"/>
                    <a:pt x="254" y="224"/>
                    <a:pt x="254" y="18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54" y="50"/>
                    <a:pt x="224" y="19"/>
                    <a:pt x="186" y="19"/>
                  </a:cubicBezTo>
                  <a:lnTo>
                    <a:pt x="8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2005013" y="2816225"/>
              <a:ext cx="231775" cy="231775"/>
            </a:xfrm>
            <a:custGeom>
              <a:avLst/>
              <a:gdLst>
                <a:gd name="T0" fmla="*/ 49 w 97"/>
                <a:gd name="T1" fmla="*/ 0 h 97"/>
                <a:gd name="T2" fmla="*/ 0 w 97"/>
                <a:gd name="T3" fmla="*/ 48 h 97"/>
                <a:gd name="T4" fmla="*/ 49 w 97"/>
                <a:gd name="T5" fmla="*/ 97 h 97"/>
                <a:gd name="T6" fmla="*/ 97 w 97"/>
                <a:gd name="T7" fmla="*/ 48 h 97"/>
                <a:gd name="T8" fmla="*/ 49 w 97"/>
                <a:gd name="T9" fmla="*/ 0 h 97"/>
                <a:gd name="T10" fmla="*/ 66 w 97"/>
                <a:gd name="T11" fmla="*/ 55 h 97"/>
                <a:gd name="T12" fmla="*/ 44 w 97"/>
                <a:gd name="T13" fmla="*/ 77 h 97"/>
                <a:gd name="T14" fmla="*/ 38 w 97"/>
                <a:gd name="T15" fmla="*/ 80 h 97"/>
                <a:gd name="T16" fmla="*/ 32 w 97"/>
                <a:gd name="T17" fmla="*/ 77 h 97"/>
                <a:gd name="T18" fmla="*/ 32 w 97"/>
                <a:gd name="T19" fmla="*/ 65 h 97"/>
                <a:gd name="T20" fmla="*/ 48 w 97"/>
                <a:gd name="T21" fmla="*/ 49 h 97"/>
                <a:gd name="T22" fmla="*/ 31 w 97"/>
                <a:gd name="T23" fmla="*/ 31 h 97"/>
                <a:gd name="T24" fmla="*/ 31 w 97"/>
                <a:gd name="T25" fmla="*/ 19 h 97"/>
                <a:gd name="T26" fmla="*/ 43 w 97"/>
                <a:gd name="T27" fmla="*/ 19 h 97"/>
                <a:gd name="T28" fmla="*/ 66 w 97"/>
                <a:gd name="T29" fmla="*/ 43 h 97"/>
                <a:gd name="T30" fmla="*/ 66 w 97"/>
                <a:gd name="T31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5" y="97"/>
                    <a:pt x="97" y="75"/>
                    <a:pt x="97" y="48"/>
                  </a:cubicBezTo>
                  <a:cubicBezTo>
                    <a:pt x="97" y="22"/>
                    <a:pt x="75" y="0"/>
                    <a:pt x="49" y="0"/>
                  </a:cubicBezTo>
                  <a:close/>
                  <a:moveTo>
                    <a:pt x="66" y="55"/>
                  </a:moveTo>
                  <a:cubicBezTo>
                    <a:pt x="44" y="77"/>
                    <a:pt x="44" y="77"/>
                    <a:pt x="44" y="77"/>
                  </a:cubicBezTo>
                  <a:cubicBezTo>
                    <a:pt x="42" y="79"/>
                    <a:pt x="40" y="80"/>
                    <a:pt x="38" y="80"/>
                  </a:cubicBezTo>
                  <a:cubicBezTo>
                    <a:pt x="36" y="80"/>
                    <a:pt x="33" y="79"/>
                    <a:pt x="32" y="77"/>
                  </a:cubicBezTo>
                  <a:cubicBezTo>
                    <a:pt x="28" y="74"/>
                    <a:pt x="28" y="69"/>
                    <a:pt x="32" y="6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7" y="28"/>
                    <a:pt x="27" y="23"/>
                    <a:pt x="31" y="19"/>
                  </a:cubicBezTo>
                  <a:cubicBezTo>
                    <a:pt x="34" y="16"/>
                    <a:pt x="39" y="16"/>
                    <a:pt x="43" y="1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70" y="46"/>
                    <a:pt x="70" y="52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5"/>
            <p:cNvSpPr/>
            <p:nvPr/>
          </p:nvSpPr>
          <p:spPr bwMode="auto">
            <a:xfrm>
              <a:off x="1435100" y="2828925"/>
              <a:ext cx="20637" cy="19050"/>
            </a:xfrm>
            <a:custGeom>
              <a:avLst/>
              <a:gdLst>
                <a:gd name="T0" fmla="*/ 3 w 9"/>
                <a:gd name="T1" fmla="*/ 8 h 8"/>
                <a:gd name="T2" fmla="*/ 5 w 9"/>
                <a:gd name="T3" fmla="*/ 8 h 8"/>
                <a:gd name="T4" fmla="*/ 8 w 9"/>
                <a:gd name="T5" fmla="*/ 6 h 8"/>
                <a:gd name="T6" fmla="*/ 8 w 9"/>
                <a:gd name="T7" fmla="*/ 6 h 8"/>
                <a:gd name="T8" fmla="*/ 7 w 9"/>
                <a:gd name="T9" fmla="*/ 1 h 8"/>
                <a:gd name="T10" fmla="*/ 1 w 9"/>
                <a:gd name="T11" fmla="*/ 2 h 8"/>
                <a:gd name="T12" fmla="*/ 1 w 9"/>
                <a:gd name="T13" fmla="*/ 3 h 8"/>
                <a:gd name="T14" fmla="*/ 3 w 9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8"/>
                  </a:move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7" y="8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4"/>
                    <a:pt x="8" y="2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7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6"/>
            <p:cNvSpPr>
              <a:spLocks noEditPoints="1"/>
            </p:cNvSpPr>
            <p:nvPr/>
          </p:nvSpPr>
          <p:spPr bwMode="auto">
            <a:xfrm>
              <a:off x="1389063" y="2790825"/>
              <a:ext cx="393700" cy="284163"/>
            </a:xfrm>
            <a:custGeom>
              <a:avLst/>
              <a:gdLst>
                <a:gd name="T0" fmla="*/ 138 w 165"/>
                <a:gd name="T1" fmla="*/ 75 h 119"/>
                <a:gd name="T2" fmla="*/ 151 w 165"/>
                <a:gd name="T3" fmla="*/ 50 h 119"/>
                <a:gd name="T4" fmla="*/ 122 w 165"/>
                <a:gd name="T5" fmla="*/ 21 h 119"/>
                <a:gd name="T6" fmla="*/ 93 w 165"/>
                <a:gd name="T7" fmla="*/ 50 h 119"/>
                <a:gd name="T8" fmla="*/ 106 w 165"/>
                <a:gd name="T9" fmla="*/ 75 h 119"/>
                <a:gd name="T10" fmla="*/ 93 w 165"/>
                <a:gd name="T11" fmla="*/ 83 h 119"/>
                <a:gd name="T12" fmla="*/ 68 w 165"/>
                <a:gd name="T13" fmla="*/ 64 h 119"/>
                <a:gd name="T14" fmla="*/ 85 w 165"/>
                <a:gd name="T15" fmla="*/ 35 h 119"/>
                <a:gd name="T16" fmla="*/ 51 w 165"/>
                <a:gd name="T17" fmla="*/ 0 h 119"/>
                <a:gd name="T18" fmla="*/ 29 w 165"/>
                <a:gd name="T19" fmla="*/ 8 h 119"/>
                <a:gd name="T20" fmla="*/ 29 w 165"/>
                <a:gd name="T21" fmla="*/ 13 h 119"/>
                <a:gd name="T22" fmla="*/ 34 w 165"/>
                <a:gd name="T23" fmla="*/ 14 h 119"/>
                <a:gd name="T24" fmla="*/ 51 w 165"/>
                <a:gd name="T25" fmla="*/ 8 h 119"/>
                <a:gd name="T26" fmla="*/ 78 w 165"/>
                <a:gd name="T27" fmla="*/ 35 h 119"/>
                <a:gd name="T28" fmla="*/ 51 w 165"/>
                <a:gd name="T29" fmla="*/ 62 h 119"/>
                <a:gd name="T30" fmla="*/ 24 w 165"/>
                <a:gd name="T31" fmla="*/ 35 h 119"/>
                <a:gd name="T32" fmla="*/ 24 w 165"/>
                <a:gd name="T33" fmla="*/ 33 h 119"/>
                <a:gd name="T34" fmla="*/ 20 w 165"/>
                <a:gd name="T35" fmla="*/ 29 h 119"/>
                <a:gd name="T36" fmla="*/ 16 w 165"/>
                <a:gd name="T37" fmla="*/ 32 h 119"/>
                <a:gd name="T38" fmla="*/ 16 w 165"/>
                <a:gd name="T39" fmla="*/ 35 h 119"/>
                <a:gd name="T40" fmla="*/ 34 w 165"/>
                <a:gd name="T41" fmla="*/ 64 h 119"/>
                <a:gd name="T42" fmla="*/ 0 w 165"/>
                <a:gd name="T43" fmla="*/ 113 h 119"/>
                <a:gd name="T44" fmla="*/ 3 w 165"/>
                <a:gd name="T45" fmla="*/ 117 h 119"/>
                <a:gd name="T46" fmla="*/ 7 w 165"/>
                <a:gd name="T47" fmla="*/ 113 h 119"/>
                <a:gd name="T48" fmla="*/ 51 w 165"/>
                <a:gd name="T49" fmla="*/ 69 h 119"/>
                <a:gd name="T50" fmla="*/ 95 w 165"/>
                <a:gd name="T51" fmla="*/ 113 h 119"/>
                <a:gd name="T52" fmla="*/ 98 w 165"/>
                <a:gd name="T53" fmla="*/ 117 h 119"/>
                <a:gd name="T54" fmla="*/ 102 w 165"/>
                <a:gd name="T55" fmla="*/ 113 h 119"/>
                <a:gd name="T56" fmla="*/ 97 w 165"/>
                <a:gd name="T57" fmla="*/ 90 h 119"/>
                <a:gd name="T58" fmla="*/ 122 w 165"/>
                <a:gd name="T59" fmla="*/ 79 h 119"/>
                <a:gd name="T60" fmla="*/ 158 w 165"/>
                <a:gd name="T61" fmla="*/ 115 h 119"/>
                <a:gd name="T62" fmla="*/ 161 w 165"/>
                <a:gd name="T63" fmla="*/ 119 h 119"/>
                <a:gd name="T64" fmla="*/ 165 w 165"/>
                <a:gd name="T65" fmla="*/ 115 h 119"/>
                <a:gd name="T66" fmla="*/ 138 w 165"/>
                <a:gd name="T67" fmla="*/ 75 h 119"/>
                <a:gd name="T68" fmla="*/ 122 w 165"/>
                <a:gd name="T69" fmla="*/ 72 h 119"/>
                <a:gd name="T70" fmla="*/ 100 w 165"/>
                <a:gd name="T71" fmla="*/ 50 h 119"/>
                <a:gd name="T72" fmla="*/ 122 w 165"/>
                <a:gd name="T73" fmla="*/ 28 h 119"/>
                <a:gd name="T74" fmla="*/ 144 w 165"/>
                <a:gd name="T75" fmla="*/ 50 h 119"/>
                <a:gd name="T76" fmla="*/ 122 w 165"/>
                <a:gd name="T77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9">
                  <a:moveTo>
                    <a:pt x="138" y="75"/>
                  </a:moveTo>
                  <a:cubicBezTo>
                    <a:pt x="146" y="70"/>
                    <a:pt x="151" y="60"/>
                    <a:pt x="151" y="50"/>
                  </a:cubicBezTo>
                  <a:cubicBezTo>
                    <a:pt x="151" y="34"/>
                    <a:pt x="138" y="21"/>
                    <a:pt x="122" y="21"/>
                  </a:cubicBezTo>
                  <a:cubicBezTo>
                    <a:pt x="106" y="21"/>
                    <a:pt x="93" y="34"/>
                    <a:pt x="93" y="50"/>
                  </a:cubicBezTo>
                  <a:cubicBezTo>
                    <a:pt x="93" y="60"/>
                    <a:pt x="98" y="69"/>
                    <a:pt x="106" y="75"/>
                  </a:cubicBezTo>
                  <a:cubicBezTo>
                    <a:pt x="101" y="77"/>
                    <a:pt x="97" y="79"/>
                    <a:pt x="93" y="83"/>
                  </a:cubicBezTo>
                  <a:cubicBezTo>
                    <a:pt x="87" y="75"/>
                    <a:pt x="78" y="68"/>
                    <a:pt x="68" y="64"/>
                  </a:cubicBezTo>
                  <a:cubicBezTo>
                    <a:pt x="78" y="59"/>
                    <a:pt x="85" y="47"/>
                    <a:pt x="85" y="35"/>
                  </a:cubicBezTo>
                  <a:cubicBezTo>
                    <a:pt x="85" y="16"/>
                    <a:pt x="70" y="0"/>
                    <a:pt x="51" y="0"/>
                  </a:cubicBezTo>
                  <a:cubicBezTo>
                    <a:pt x="43" y="0"/>
                    <a:pt x="35" y="3"/>
                    <a:pt x="29" y="8"/>
                  </a:cubicBezTo>
                  <a:cubicBezTo>
                    <a:pt x="28" y="9"/>
                    <a:pt x="27" y="11"/>
                    <a:pt x="29" y="13"/>
                  </a:cubicBezTo>
                  <a:cubicBezTo>
                    <a:pt x="30" y="15"/>
                    <a:pt x="32" y="15"/>
                    <a:pt x="34" y="14"/>
                  </a:cubicBezTo>
                  <a:cubicBezTo>
                    <a:pt x="39" y="10"/>
                    <a:pt x="45" y="8"/>
                    <a:pt x="51" y="8"/>
                  </a:cubicBezTo>
                  <a:cubicBezTo>
                    <a:pt x="66" y="8"/>
                    <a:pt x="78" y="20"/>
                    <a:pt x="78" y="35"/>
                  </a:cubicBezTo>
                  <a:cubicBezTo>
                    <a:pt x="78" y="49"/>
                    <a:pt x="66" y="62"/>
                    <a:pt x="51" y="62"/>
                  </a:cubicBezTo>
                  <a:cubicBezTo>
                    <a:pt x="36" y="62"/>
                    <a:pt x="24" y="49"/>
                    <a:pt x="24" y="35"/>
                  </a:cubicBezTo>
                  <a:cubicBezTo>
                    <a:pt x="24" y="34"/>
                    <a:pt x="24" y="33"/>
                    <a:pt x="24" y="33"/>
                  </a:cubicBezTo>
                  <a:cubicBezTo>
                    <a:pt x="24" y="31"/>
                    <a:pt x="23" y="29"/>
                    <a:pt x="20" y="29"/>
                  </a:cubicBezTo>
                  <a:cubicBezTo>
                    <a:pt x="18" y="29"/>
                    <a:pt x="17" y="30"/>
                    <a:pt x="16" y="32"/>
                  </a:cubicBezTo>
                  <a:cubicBezTo>
                    <a:pt x="16" y="33"/>
                    <a:pt x="16" y="34"/>
                    <a:pt x="16" y="35"/>
                  </a:cubicBezTo>
                  <a:cubicBezTo>
                    <a:pt x="16" y="47"/>
                    <a:pt x="23" y="59"/>
                    <a:pt x="34" y="64"/>
                  </a:cubicBezTo>
                  <a:cubicBezTo>
                    <a:pt x="14" y="72"/>
                    <a:pt x="0" y="91"/>
                    <a:pt x="0" y="113"/>
                  </a:cubicBezTo>
                  <a:cubicBezTo>
                    <a:pt x="0" y="115"/>
                    <a:pt x="1" y="117"/>
                    <a:pt x="3" y="117"/>
                  </a:cubicBezTo>
                  <a:cubicBezTo>
                    <a:pt x="5" y="117"/>
                    <a:pt x="7" y="115"/>
                    <a:pt x="7" y="113"/>
                  </a:cubicBezTo>
                  <a:cubicBezTo>
                    <a:pt x="7" y="89"/>
                    <a:pt x="27" y="69"/>
                    <a:pt x="51" y="69"/>
                  </a:cubicBezTo>
                  <a:cubicBezTo>
                    <a:pt x="75" y="69"/>
                    <a:pt x="95" y="89"/>
                    <a:pt x="95" y="113"/>
                  </a:cubicBezTo>
                  <a:cubicBezTo>
                    <a:pt x="95" y="115"/>
                    <a:pt x="96" y="117"/>
                    <a:pt x="98" y="117"/>
                  </a:cubicBezTo>
                  <a:cubicBezTo>
                    <a:pt x="100" y="117"/>
                    <a:pt x="102" y="115"/>
                    <a:pt x="102" y="113"/>
                  </a:cubicBezTo>
                  <a:cubicBezTo>
                    <a:pt x="102" y="105"/>
                    <a:pt x="100" y="97"/>
                    <a:pt x="97" y="90"/>
                  </a:cubicBezTo>
                  <a:cubicBezTo>
                    <a:pt x="103" y="83"/>
                    <a:pt x="112" y="79"/>
                    <a:pt x="122" y="79"/>
                  </a:cubicBezTo>
                  <a:cubicBezTo>
                    <a:pt x="141" y="79"/>
                    <a:pt x="158" y="95"/>
                    <a:pt x="158" y="115"/>
                  </a:cubicBezTo>
                  <a:cubicBezTo>
                    <a:pt x="158" y="117"/>
                    <a:pt x="159" y="119"/>
                    <a:pt x="161" y="119"/>
                  </a:cubicBezTo>
                  <a:cubicBezTo>
                    <a:pt x="163" y="119"/>
                    <a:pt x="165" y="117"/>
                    <a:pt x="165" y="115"/>
                  </a:cubicBezTo>
                  <a:cubicBezTo>
                    <a:pt x="165" y="97"/>
                    <a:pt x="154" y="81"/>
                    <a:pt x="138" y="75"/>
                  </a:cubicBezTo>
                  <a:close/>
                  <a:moveTo>
                    <a:pt x="122" y="72"/>
                  </a:moveTo>
                  <a:cubicBezTo>
                    <a:pt x="110" y="72"/>
                    <a:pt x="100" y="62"/>
                    <a:pt x="100" y="50"/>
                  </a:cubicBezTo>
                  <a:cubicBezTo>
                    <a:pt x="100" y="38"/>
                    <a:pt x="110" y="28"/>
                    <a:pt x="122" y="28"/>
                  </a:cubicBezTo>
                  <a:cubicBezTo>
                    <a:pt x="134" y="28"/>
                    <a:pt x="144" y="38"/>
                    <a:pt x="144" y="50"/>
                  </a:cubicBezTo>
                  <a:cubicBezTo>
                    <a:pt x="144" y="62"/>
                    <a:pt x="134" y="72"/>
                    <a:pt x="12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94125" y="2620963"/>
            <a:ext cx="977900" cy="652463"/>
            <a:chOff x="3794125" y="2620963"/>
            <a:chExt cx="977900" cy="652463"/>
          </a:xfrm>
          <a:solidFill>
            <a:srgbClr val="000406"/>
          </a:solidFill>
        </p:grpSpPr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3794125" y="2620963"/>
              <a:ext cx="649287" cy="652463"/>
            </a:xfrm>
            <a:custGeom>
              <a:avLst/>
              <a:gdLst>
                <a:gd name="T0" fmla="*/ 186 w 272"/>
                <a:gd name="T1" fmla="*/ 273 h 273"/>
                <a:gd name="T2" fmla="*/ 86 w 272"/>
                <a:gd name="T3" fmla="*/ 273 h 273"/>
                <a:gd name="T4" fmla="*/ 0 w 272"/>
                <a:gd name="T5" fmla="*/ 186 h 273"/>
                <a:gd name="T6" fmla="*/ 0 w 272"/>
                <a:gd name="T7" fmla="*/ 87 h 273"/>
                <a:gd name="T8" fmla="*/ 86 w 272"/>
                <a:gd name="T9" fmla="*/ 0 h 273"/>
                <a:gd name="T10" fmla="*/ 186 w 272"/>
                <a:gd name="T11" fmla="*/ 0 h 273"/>
                <a:gd name="T12" fmla="*/ 272 w 272"/>
                <a:gd name="T13" fmla="*/ 87 h 273"/>
                <a:gd name="T14" fmla="*/ 272 w 272"/>
                <a:gd name="T15" fmla="*/ 186 h 273"/>
                <a:gd name="T16" fmla="*/ 186 w 272"/>
                <a:gd name="T17" fmla="*/ 273 h 273"/>
                <a:gd name="T18" fmla="*/ 86 w 272"/>
                <a:gd name="T19" fmla="*/ 19 h 273"/>
                <a:gd name="T20" fmla="*/ 19 w 272"/>
                <a:gd name="T21" fmla="*/ 87 h 273"/>
                <a:gd name="T22" fmla="*/ 19 w 272"/>
                <a:gd name="T23" fmla="*/ 186 h 273"/>
                <a:gd name="T24" fmla="*/ 86 w 272"/>
                <a:gd name="T25" fmla="*/ 254 h 273"/>
                <a:gd name="T26" fmla="*/ 186 w 272"/>
                <a:gd name="T27" fmla="*/ 254 h 273"/>
                <a:gd name="T28" fmla="*/ 254 w 272"/>
                <a:gd name="T29" fmla="*/ 186 h 273"/>
                <a:gd name="T30" fmla="*/ 254 w 272"/>
                <a:gd name="T31" fmla="*/ 87 h 273"/>
                <a:gd name="T32" fmla="*/ 186 w 272"/>
                <a:gd name="T33" fmla="*/ 19 h 273"/>
                <a:gd name="T34" fmla="*/ 86 w 272"/>
                <a:gd name="T3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2" h="273">
                  <a:moveTo>
                    <a:pt x="186" y="273"/>
                  </a:moveTo>
                  <a:cubicBezTo>
                    <a:pt x="86" y="273"/>
                    <a:pt x="86" y="273"/>
                    <a:pt x="86" y="273"/>
                  </a:cubicBezTo>
                  <a:cubicBezTo>
                    <a:pt x="39" y="273"/>
                    <a:pt x="0" y="234"/>
                    <a:pt x="0" y="1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34" y="0"/>
                    <a:pt x="272" y="39"/>
                    <a:pt x="272" y="87"/>
                  </a:cubicBezTo>
                  <a:cubicBezTo>
                    <a:pt x="272" y="186"/>
                    <a:pt x="272" y="186"/>
                    <a:pt x="272" y="186"/>
                  </a:cubicBezTo>
                  <a:cubicBezTo>
                    <a:pt x="272" y="234"/>
                    <a:pt x="234" y="273"/>
                    <a:pt x="186" y="273"/>
                  </a:cubicBezTo>
                  <a:close/>
                  <a:moveTo>
                    <a:pt x="86" y="19"/>
                  </a:moveTo>
                  <a:cubicBezTo>
                    <a:pt x="49" y="19"/>
                    <a:pt x="19" y="50"/>
                    <a:pt x="19" y="87"/>
                  </a:cubicBezTo>
                  <a:cubicBezTo>
                    <a:pt x="19" y="186"/>
                    <a:pt x="19" y="186"/>
                    <a:pt x="19" y="186"/>
                  </a:cubicBezTo>
                  <a:cubicBezTo>
                    <a:pt x="19" y="224"/>
                    <a:pt x="49" y="254"/>
                    <a:pt x="86" y="254"/>
                  </a:cubicBezTo>
                  <a:cubicBezTo>
                    <a:pt x="186" y="254"/>
                    <a:pt x="186" y="254"/>
                    <a:pt x="186" y="254"/>
                  </a:cubicBezTo>
                  <a:cubicBezTo>
                    <a:pt x="223" y="254"/>
                    <a:pt x="254" y="224"/>
                    <a:pt x="254" y="186"/>
                  </a:cubicBezTo>
                  <a:cubicBezTo>
                    <a:pt x="254" y="87"/>
                    <a:pt x="254" y="87"/>
                    <a:pt x="254" y="87"/>
                  </a:cubicBezTo>
                  <a:cubicBezTo>
                    <a:pt x="254" y="50"/>
                    <a:pt x="223" y="19"/>
                    <a:pt x="186" y="19"/>
                  </a:cubicBezTo>
                  <a:lnTo>
                    <a:pt x="8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 noEditPoints="1"/>
            </p:cNvSpPr>
            <p:nvPr/>
          </p:nvSpPr>
          <p:spPr bwMode="auto">
            <a:xfrm>
              <a:off x="4543425" y="2816225"/>
              <a:ext cx="228600" cy="231775"/>
            </a:xfrm>
            <a:custGeom>
              <a:avLst/>
              <a:gdLst>
                <a:gd name="T0" fmla="*/ 48 w 96"/>
                <a:gd name="T1" fmla="*/ 0 h 97"/>
                <a:gd name="T2" fmla="*/ 0 w 96"/>
                <a:gd name="T3" fmla="*/ 48 h 97"/>
                <a:gd name="T4" fmla="*/ 48 w 96"/>
                <a:gd name="T5" fmla="*/ 97 h 97"/>
                <a:gd name="T6" fmla="*/ 96 w 96"/>
                <a:gd name="T7" fmla="*/ 48 h 97"/>
                <a:gd name="T8" fmla="*/ 48 w 96"/>
                <a:gd name="T9" fmla="*/ 0 h 97"/>
                <a:gd name="T10" fmla="*/ 66 w 96"/>
                <a:gd name="T11" fmla="*/ 55 h 97"/>
                <a:gd name="T12" fmla="*/ 43 w 96"/>
                <a:gd name="T13" fmla="*/ 77 h 97"/>
                <a:gd name="T14" fmla="*/ 37 w 96"/>
                <a:gd name="T15" fmla="*/ 80 h 97"/>
                <a:gd name="T16" fmla="*/ 31 w 96"/>
                <a:gd name="T17" fmla="*/ 77 h 97"/>
                <a:gd name="T18" fmla="*/ 31 w 96"/>
                <a:gd name="T19" fmla="*/ 65 h 97"/>
                <a:gd name="T20" fmla="*/ 48 w 96"/>
                <a:gd name="T21" fmla="*/ 49 h 97"/>
                <a:gd name="T22" fmla="*/ 30 w 96"/>
                <a:gd name="T23" fmla="*/ 31 h 97"/>
                <a:gd name="T24" fmla="*/ 30 w 96"/>
                <a:gd name="T25" fmla="*/ 19 h 97"/>
                <a:gd name="T26" fmla="*/ 42 w 96"/>
                <a:gd name="T27" fmla="*/ 19 h 97"/>
                <a:gd name="T28" fmla="*/ 66 w 96"/>
                <a:gd name="T29" fmla="*/ 43 h 97"/>
                <a:gd name="T30" fmla="*/ 66 w 96"/>
                <a:gd name="T31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ubicBezTo>
                    <a:pt x="96" y="22"/>
                    <a:pt x="75" y="0"/>
                    <a:pt x="48" y="0"/>
                  </a:cubicBezTo>
                  <a:close/>
                  <a:moveTo>
                    <a:pt x="66" y="55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2" y="79"/>
                    <a:pt x="39" y="80"/>
                    <a:pt x="37" y="80"/>
                  </a:cubicBezTo>
                  <a:cubicBezTo>
                    <a:pt x="35" y="80"/>
                    <a:pt x="33" y="79"/>
                    <a:pt x="31" y="77"/>
                  </a:cubicBezTo>
                  <a:cubicBezTo>
                    <a:pt x="28" y="74"/>
                    <a:pt x="28" y="69"/>
                    <a:pt x="31" y="6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7" y="28"/>
                    <a:pt x="27" y="23"/>
                    <a:pt x="30" y="19"/>
                  </a:cubicBezTo>
                  <a:cubicBezTo>
                    <a:pt x="34" y="16"/>
                    <a:pt x="39" y="16"/>
                    <a:pt x="42" y="19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9" y="46"/>
                    <a:pt x="69" y="52"/>
                    <a:pt x="6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7"/>
            <p:cNvSpPr>
              <a:spLocks noEditPoints="1"/>
            </p:cNvSpPr>
            <p:nvPr/>
          </p:nvSpPr>
          <p:spPr bwMode="auto">
            <a:xfrm>
              <a:off x="3975100" y="2771775"/>
              <a:ext cx="295275" cy="322263"/>
            </a:xfrm>
            <a:custGeom>
              <a:avLst/>
              <a:gdLst>
                <a:gd name="T0" fmla="*/ 120 w 124"/>
                <a:gd name="T1" fmla="*/ 102 h 135"/>
                <a:gd name="T2" fmla="*/ 117 w 124"/>
                <a:gd name="T3" fmla="*/ 105 h 135"/>
                <a:gd name="T4" fmla="*/ 117 w 124"/>
                <a:gd name="T5" fmla="*/ 111 h 135"/>
                <a:gd name="T6" fmla="*/ 114 w 124"/>
                <a:gd name="T7" fmla="*/ 114 h 135"/>
                <a:gd name="T8" fmla="*/ 31 w 124"/>
                <a:gd name="T9" fmla="*/ 114 h 135"/>
                <a:gd name="T10" fmla="*/ 28 w 124"/>
                <a:gd name="T11" fmla="*/ 111 h 135"/>
                <a:gd name="T12" fmla="*/ 28 w 124"/>
                <a:gd name="T13" fmla="*/ 10 h 135"/>
                <a:gd name="T14" fmla="*/ 31 w 124"/>
                <a:gd name="T15" fmla="*/ 7 h 135"/>
                <a:gd name="T16" fmla="*/ 89 w 124"/>
                <a:gd name="T17" fmla="*/ 7 h 135"/>
                <a:gd name="T18" fmla="*/ 89 w 124"/>
                <a:gd name="T19" fmla="*/ 32 h 135"/>
                <a:gd name="T20" fmla="*/ 92 w 124"/>
                <a:gd name="T21" fmla="*/ 36 h 135"/>
                <a:gd name="T22" fmla="*/ 117 w 124"/>
                <a:gd name="T23" fmla="*/ 36 h 135"/>
                <a:gd name="T24" fmla="*/ 117 w 124"/>
                <a:gd name="T25" fmla="*/ 83 h 135"/>
                <a:gd name="T26" fmla="*/ 120 w 124"/>
                <a:gd name="T27" fmla="*/ 87 h 135"/>
                <a:gd name="T28" fmla="*/ 124 w 124"/>
                <a:gd name="T29" fmla="*/ 83 h 135"/>
                <a:gd name="T30" fmla="*/ 124 w 124"/>
                <a:gd name="T31" fmla="*/ 31 h 135"/>
                <a:gd name="T32" fmla="*/ 123 w 124"/>
                <a:gd name="T33" fmla="*/ 29 h 135"/>
                <a:gd name="T34" fmla="*/ 95 w 124"/>
                <a:gd name="T35" fmla="*/ 1 h 135"/>
                <a:gd name="T36" fmla="*/ 94 w 124"/>
                <a:gd name="T37" fmla="*/ 0 h 135"/>
                <a:gd name="T38" fmla="*/ 94 w 124"/>
                <a:gd name="T39" fmla="*/ 0 h 135"/>
                <a:gd name="T40" fmla="*/ 94 w 124"/>
                <a:gd name="T41" fmla="*/ 0 h 135"/>
                <a:gd name="T42" fmla="*/ 93 w 124"/>
                <a:gd name="T43" fmla="*/ 0 h 135"/>
                <a:gd name="T44" fmla="*/ 93 w 124"/>
                <a:gd name="T45" fmla="*/ 0 h 135"/>
                <a:gd name="T46" fmla="*/ 92 w 124"/>
                <a:gd name="T47" fmla="*/ 0 h 135"/>
                <a:gd name="T48" fmla="*/ 31 w 124"/>
                <a:gd name="T49" fmla="*/ 0 h 135"/>
                <a:gd name="T50" fmla="*/ 21 w 124"/>
                <a:gd name="T51" fmla="*/ 10 h 135"/>
                <a:gd name="T52" fmla="*/ 21 w 124"/>
                <a:gd name="T53" fmla="*/ 111 h 135"/>
                <a:gd name="T54" fmla="*/ 31 w 124"/>
                <a:gd name="T55" fmla="*/ 121 h 135"/>
                <a:gd name="T56" fmla="*/ 95 w 124"/>
                <a:gd name="T57" fmla="*/ 121 h 135"/>
                <a:gd name="T58" fmla="*/ 95 w 124"/>
                <a:gd name="T59" fmla="*/ 125 h 135"/>
                <a:gd name="T60" fmla="*/ 92 w 124"/>
                <a:gd name="T61" fmla="*/ 128 h 135"/>
                <a:gd name="T62" fmla="*/ 10 w 124"/>
                <a:gd name="T63" fmla="*/ 128 h 135"/>
                <a:gd name="T64" fmla="*/ 7 w 124"/>
                <a:gd name="T65" fmla="*/ 125 h 135"/>
                <a:gd name="T66" fmla="*/ 7 w 124"/>
                <a:gd name="T67" fmla="*/ 24 h 135"/>
                <a:gd name="T68" fmla="*/ 10 w 124"/>
                <a:gd name="T69" fmla="*/ 21 h 135"/>
                <a:gd name="T70" fmla="*/ 16 w 124"/>
                <a:gd name="T71" fmla="*/ 21 h 135"/>
                <a:gd name="T72" fmla="*/ 19 w 124"/>
                <a:gd name="T73" fmla="*/ 18 h 135"/>
                <a:gd name="T74" fmla="*/ 16 w 124"/>
                <a:gd name="T75" fmla="*/ 14 h 135"/>
                <a:gd name="T76" fmla="*/ 10 w 124"/>
                <a:gd name="T77" fmla="*/ 14 h 135"/>
                <a:gd name="T78" fmla="*/ 0 w 124"/>
                <a:gd name="T79" fmla="*/ 24 h 135"/>
                <a:gd name="T80" fmla="*/ 0 w 124"/>
                <a:gd name="T81" fmla="*/ 125 h 135"/>
                <a:gd name="T82" fmla="*/ 10 w 124"/>
                <a:gd name="T83" fmla="*/ 135 h 135"/>
                <a:gd name="T84" fmla="*/ 92 w 124"/>
                <a:gd name="T85" fmla="*/ 135 h 135"/>
                <a:gd name="T86" fmla="*/ 103 w 124"/>
                <a:gd name="T87" fmla="*/ 125 h 135"/>
                <a:gd name="T88" fmla="*/ 103 w 124"/>
                <a:gd name="T89" fmla="*/ 121 h 135"/>
                <a:gd name="T90" fmla="*/ 114 w 124"/>
                <a:gd name="T91" fmla="*/ 121 h 135"/>
                <a:gd name="T92" fmla="*/ 124 w 124"/>
                <a:gd name="T93" fmla="*/ 111 h 135"/>
                <a:gd name="T94" fmla="*/ 124 w 124"/>
                <a:gd name="T95" fmla="*/ 105 h 135"/>
                <a:gd name="T96" fmla="*/ 120 w 124"/>
                <a:gd name="T97" fmla="*/ 102 h 135"/>
                <a:gd name="T98" fmla="*/ 96 w 124"/>
                <a:gd name="T99" fmla="*/ 12 h 135"/>
                <a:gd name="T100" fmla="*/ 113 w 124"/>
                <a:gd name="T101" fmla="*/ 29 h 135"/>
                <a:gd name="T102" fmla="*/ 96 w 124"/>
                <a:gd name="T103" fmla="*/ 29 h 135"/>
                <a:gd name="T104" fmla="*/ 96 w 124"/>
                <a:gd name="T105" fmla="*/ 1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4" h="135">
                  <a:moveTo>
                    <a:pt x="120" y="102"/>
                  </a:moveTo>
                  <a:cubicBezTo>
                    <a:pt x="118" y="102"/>
                    <a:pt x="117" y="103"/>
                    <a:pt x="117" y="105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7" y="112"/>
                    <a:pt x="115" y="114"/>
                    <a:pt x="114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29" y="114"/>
                    <a:pt x="28" y="112"/>
                    <a:pt x="28" y="1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8"/>
                    <a:pt x="29" y="7"/>
                    <a:pt x="31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4"/>
                    <a:pt x="90" y="36"/>
                    <a:pt x="92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7" y="85"/>
                    <a:pt x="118" y="87"/>
                    <a:pt x="120" y="87"/>
                  </a:cubicBezTo>
                  <a:cubicBezTo>
                    <a:pt x="122" y="87"/>
                    <a:pt x="124" y="85"/>
                    <a:pt x="124" y="8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0"/>
                    <a:pt x="123" y="29"/>
                    <a:pt x="123" y="29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0"/>
                    <a:pt x="21" y="4"/>
                    <a:pt x="21" y="10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6"/>
                    <a:pt x="25" y="121"/>
                    <a:pt x="31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127"/>
                    <a:pt x="94" y="128"/>
                    <a:pt x="92" y="128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8" y="128"/>
                    <a:pt x="7" y="127"/>
                    <a:pt x="7" y="1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8" y="21"/>
                    <a:pt x="10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1"/>
                    <a:pt x="19" y="20"/>
                    <a:pt x="19" y="18"/>
                  </a:cubicBezTo>
                  <a:cubicBezTo>
                    <a:pt x="19" y="16"/>
                    <a:pt x="18" y="14"/>
                    <a:pt x="16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4" y="14"/>
                    <a:pt x="0" y="19"/>
                    <a:pt x="0" y="2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1"/>
                    <a:pt x="4" y="135"/>
                    <a:pt x="10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8" y="135"/>
                    <a:pt x="103" y="131"/>
                    <a:pt x="103" y="125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14" y="121"/>
                    <a:pt x="114" y="121"/>
                    <a:pt x="114" y="121"/>
                  </a:cubicBezTo>
                  <a:cubicBezTo>
                    <a:pt x="119" y="121"/>
                    <a:pt x="124" y="116"/>
                    <a:pt x="124" y="111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4" y="103"/>
                    <a:pt x="122" y="102"/>
                    <a:pt x="120" y="102"/>
                  </a:cubicBezTo>
                  <a:close/>
                  <a:moveTo>
                    <a:pt x="96" y="12"/>
                  </a:moveTo>
                  <a:cubicBezTo>
                    <a:pt x="113" y="29"/>
                    <a:pt x="113" y="29"/>
                    <a:pt x="113" y="29"/>
                  </a:cubicBezTo>
                  <a:cubicBezTo>
                    <a:pt x="96" y="29"/>
                    <a:pt x="96" y="29"/>
                    <a:pt x="96" y="29"/>
                  </a:cubicBezTo>
                  <a:lnTo>
                    <a:pt x="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78"/>
            <p:cNvSpPr/>
            <p:nvPr/>
          </p:nvSpPr>
          <p:spPr bwMode="auto">
            <a:xfrm>
              <a:off x="4078288" y="2924175"/>
              <a:ext cx="142875" cy="15875"/>
            </a:xfrm>
            <a:custGeom>
              <a:avLst/>
              <a:gdLst>
                <a:gd name="T0" fmla="*/ 57 w 60"/>
                <a:gd name="T1" fmla="*/ 0 h 7"/>
                <a:gd name="T2" fmla="*/ 3 w 60"/>
                <a:gd name="T3" fmla="*/ 0 h 7"/>
                <a:gd name="T4" fmla="*/ 0 w 60"/>
                <a:gd name="T5" fmla="*/ 4 h 7"/>
                <a:gd name="T6" fmla="*/ 3 w 60"/>
                <a:gd name="T7" fmla="*/ 7 h 7"/>
                <a:gd name="T8" fmla="*/ 57 w 60"/>
                <a:gd name="T9" fmla="*/ 7 h 7"/>
                <a:gd name="T10" fmla="*/ 60 w 60"/>
                <a:gd name="T11" fmla="*/ 4 h 7"/>
                <a:gd name="T12" fmla="*/ 57 w 6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3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9" y="7"/>
                    <a:pt x="60" y="6"/>
                    <a:pt x="60" y="4"/>
                  </a:cubicBezTo>
                  <a:cubicBezTo>
                    <a:pt x="60" y="2"/>
                    <a:pt x="59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9"/>
            <p:cNvSpPr/>
            <p:nvPr/>
          </p:nvSpPr>
          <p:spPr bwMode="auto">
            <a:xfrm>
              <a:off x="4078288" y="2881313"/>
              <a:ext cx="142875" cy="19050"/>
            </a:xfrm>
            <a:custGeom>
              <a:avLst/>
              <a:gdLst>
                <a:gd name="T0" fmla="*/ 57 w 60"/>
                <a:gd name="T1" fmla="*/ 0 h 8"/>
                <a:gd name="T2" fmla="*/ 3 w 60"/>
                <a:gd name="T3" fmla="*/ 0 h 8"/>
                <a:gd name="T4" fmla="*/ 0 w 60"/>
                <a:gd name="T5" fmla="*/ 4 h 8"/>
                <a:gd name="T6" fmla="*/ 3 w 60"/>
                <a:gd name="T7" fmla="*/ 8 h 8"/>
                <a:gd name="T8" fmla="*/ 57 w 60"/>
                <a:gd name="T9" fmla="*/ 8 h 8"/>
                <a:gd name="T10" fmla="*/ 60 w 60"/>
                <a:gd name="T11" fmla="*/ 4 h 8"/>
                <a:gd name="T12" fmla="*/ 57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3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8"/>
                    <a:pt x="60" y="6"/>
                    <a:pt x="60" y="4"/>
                  </a:cubicBezTo>
                  <a:cubicBezTo>
                    <a:pt x="60" y="2"/>
                    <a:pt x="59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80"/>
            <p:cNvSpPr/>
            <p:nvPr/>
          </p:nvSpPr>
          <p:spPr bwMode="auto">
            <a:xfrm>
              <a:off x="4078288" y="2967038"/>
              <a:ext cx="142875" cy="17463"/>
            </a:xfrm>
            <a:custGeom>
              <a:avLst/>
              <a:gdLst>
                <a:gd name="T0" fmla="*/ 57 w 60"/>
                <a:gd name="T1" fmla="*/ 0 h 7"/>
                <a:gd name="T2" fmla="*/ 3 w 60"/>
                <a:gd name="T3" fmla="*/ 0 h 7"/>
                <a:gd name="T4" fmla="*/ 0 w 60"/>
                <a:gd name="T5" fmla="*/ 4 h 7"/>
                <a:gd name="T6" fmla="*/ 3 w 60"/>
                <a:gd name="T7" fmla="*/ 7 h 7"/>
                <a:gd name="T8" fmla="*/ 57 w 60"/>
                <a:gd name="T9" fmla="*/ 7 h 7"/>
                <a:gd name="T10" fmla="*/ 60 w 60"/>
                <a:gd name="T11" fmla="*/ 4 h 7"/>
                <a:gd name="T12" fmla="*/ 57 w 6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3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9" y="7"/>
                    <a:pt x="60" y="6"/>
                    <a:pt x="60" y="4"/>
                  </a:cubicBezTo>
                  <a:cubicBezTo>
                    <a:pt x="60" y="2"/>
                    <a:pt x="59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81"/>
            <p:cNvSpPr/>
            <p:nvPr/>
          </p:nvSpPr>
          <p:spPr bwMode="auto">
            <a:xfrm>
              <a:off x="4251325" y="2986088"/>
              <a:ext cx="22225" cy="22225"/>
            </a:xfrm>
            <a:custGeom>
              <a:avLst/>
              <a:gdLst>
                <a:gd name="T0" fmla="*/ 7 w 9"/>
                <a:gd name="T1" fmla="*/ 1 h 9"/>
                <a:gd name="T2" fmla="*/ 2 w 9"/>
                <a:gd name="T3" fmla="*/ 3 h 9"/>
                <a:gd name="T4" fmla="*/ 1 w 9"/>
                <a:gd name="T5" fmla="*/ 3 h 9"/>
                <a:gd name="T6" fmla="*/ 3 w 9"/>
                <a:gd name="T7" fmla="*/ 8 h 9"/>
                <a:gd name="T8" fmla="*/ 5 w 9"/>
                <a:gd name="T9" fmla="*/ 9 h 9"/>
                <a:gd name="T10" fmla="*/ 8 w 9"/>
                <a:gd name="T11" fmla="*/ 6 h 9"/>
                <a:gd name="T12" fmla="*/ 8 w 9"/>
                <a:gd name="T13" fmla="*/ 6 h 9"/>
                <a:gd name="T14" fmla="*/ 7 w 9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4" y="8"/>
                    <a:pt x="4" y="9"/>
                    <a:pt x="5" y="9"/>
                  </a:cubicBezTo>
                  <a:cubicBezTo>
                    <a:pt x="6" y="9"/>
                    <a:pt x="7" y="8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77775" y="4119357"/>
            <a:ext cx="2398875" cy="1271118"/>
            <a:chOff x="1806000" y="2390482"/>
            <a:chExt cx="2133781" cy="1130651"/>
          </a:xfrm>
        </p:grpSpPr>
        <p:sp>
          <p:nvSpPr>
            <p:cNvPr id="42" name="文本框 41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978344" y="2690028"/>
              <a:ext cx="1741881" cy="831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27462" y="4119357"/>
            <a:ext cx="2398875" cy="1271118"/>
            <a:chOff x="1806000" y="2390482"/>
            <a:chExt cx="2133781" cy="1130651"/>
          </a:xfrm>
        </p:grpSpPr>
        <p:sp>
          <p:nvSpPr>
            <p:cNvPr id="45" name="文本框 44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978344" y="2690028"/>
              <a:ext cx="1741881" cy="831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9229" y="4103689"/>
            <a:ext cx="2398875" cy="1271118"/>
            <a:chOff x="1806000" y="2390482"/>
            <a:chExt cx="2133781" cy="1130651"/>
          </a:xfrm>
        </p:grpSpPr>
        <p:sp>
          <p:nvSpPr>
            <p:cNvPr id="48" name="文本框 47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78344" y="2690028"/>
              <a:ext cx="1741881" cy="831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911859" y="4102012"/>
            <a:ext cx="2398875" cy="1271118"/>
            <a:chOff x="1806000" y="2390482"/>
            <a:chExt cx="2133781" cy="1130651"/>
          </a:xfrm>
        </p:grpSpPr>
        <p:sp>
          <p:nvSpPr>
            <p:cNvPr id="51" name="文本框 50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78344" y="2690028"/>
              <a:ext cx="1741881" cy="8311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3" grpId="0" bldLvl="0" animBg="1"/>
      <p:bldP spid="5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Round Same Side Corner Rectangle 18"/>
          <p:cNvSpPr/>
          <p:nvPr/>
        </p:nvSpPr>
        <p:spPr>
          <a:xfrm rot="16200000">
            <a:off x="1529005" y="2214325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4" name="Round Same Side Corner Rectangle 22"/>
          <p:cNvSpPr/>
          <p:nvPr/>
        </p:nvSpPr>
        <p:spPr>
          <a:xfrm rot="16200000">
            <a:off x="1529005" y="4200225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5" name="Round Same Side Corner Rectangle 27"/>
          <p:cNvSpPr/>
          <p:nvPr/>
        </p:nvSpPr>
        <p:spPr>
          <a:xfrm rot="16200000">
            <a:off x="6362433" y="2214325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6" name="Round Same Side Corner Rectangle 31"/>
          <p:cNvSpPr/>
          <p:nvPr/>
        </p:nvSpPr>
        <p:spPr>
          <a:xfrm rot="16200000">
            <a:off x="6362433" y="4200225"/>
            <a:ext cx="1796515" cy="2001378"/>
          </a:xfrm>
          <a:prstGeom prst="round2SameRect">
            <a:avLst>
              <a:gd name="adj1" fmla="val 3387"/>
              <a:gd name="adj2" fmla="val 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7" name="Oval 17"/>
          <p:cNvSpPr/>
          <p:nvPr/>
        </p:nvSpPr>
        <p:spPr>
          <a:xfrm>
            <a:off x="1655483" y="2444315"/>
            <a:ext cx="1543554" cy="154139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9" name="Round Same Side Corner Rectangle 19"/>
          <p:cNvSpPr/>
          <p:nvPr/>
        </p:nvSpPr>
        <p:spPr>
          <a:xfrm rot="5400000">
            <a:off x="3750881" y="1990431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2794A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0" name="Oval 21"/>
          <p:cNvSpPr/>
          <p:nvPr/>
        </p:nvSpPr>
        <p:spPr>
          <a:xfrm>
            <a:off x="1655483" y="4430214"/>
            <a:ext cx="1543554" cy="154139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1" name="Round Same Side Corner Rectangle 23"/>
          <p:cNvSpPr/>
          <p:nvPr/>
        </p:nvSpPr>
        <p:spPr>
          <a:xfrm rot="5400000">
            <a:off x="3750881" y="3976330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00040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2" name="Oval 25"/>
          <p:cNvSpPr/>
          <p:nvPr/>
        </p:nvSpPr>
        <p:spPr>
          <a:xfrm>
            <a:off x="6488913" y="2444315"/>
            <a:ext cx="1543554" cy="154139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3" name="Round Same Side Corner Rectangle 28"/>
          <p:cNvSpPr/>
          <p:nvPr/>
        </p:nvSpPr>
        <p:spPr>
          <a:xfrm rot="5400000">
            <a:off x="8584310" y="1990431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00040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4" name="Oval 30"/>
          <p:cNvSpPr/>
          <p:nvPr/>
        </p:nvSpPr>
        <p:spPr>
          <a:xfrm>
            <a:off x="6488913" y="4430214"/>
            <a:ext cx="1543554" cy="1541396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sp>
        <p:nvSpPr>
          <p:cNvPr id="15" name="Round Same Side Corner Rectangle 32"/>
          <p:cNvSpPr/>
          <p:nvPr/>
        </p:nvSpPr>
        <p:spPr>
          <a:xfrm rot="5400000">
            <a:off x="8584310" y="3976330"/>
            <a:ext cx="1796513" cy="2449167"/>
          </a:xfrm>
          <a:prstGeom prst="round2SameRect">
            <a:avLst>
              <a:gd name="adj1" fmla="val 4232"/>
              <a:gd name="adj2" fmla="val 0"/>
            </a:avLst>
          </a:prstGeom>
          <a:solidFill>
            <a:srgbClr val="2794A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62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87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9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115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37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99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1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230" algn="l" defTabSz="1031240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65" dirty="0"/>
          </a:p>
        </p:txBody>
      </p:sp>
      <p:grpSp>
        <p:nvGrpSpPr>
          <p:cNvPr id="16" name="Group 46"/>
          <p:cNvGrpSpPr/>
          <p:nvPr/>
        </p:nvGrpSpPr>
        <p:grpSpPr>
          <a:xfrm>
            <a:off x="4713824" y="3654435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17" name="Group 47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24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48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22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Group 49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20" name="Freeform 50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6" name="Group 62"/>
          <p:cNvGrpSpPr/>
          <p:nvPr/>
        </p:nvGrpSpPr>
        <p:grpSpPr>
          <a:xfrm>
            <a:off x="4713824" y="5640764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27" name="Group 63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34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Group 64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" name="Group 65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30" name="Freeform 66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Group 78"/>
          <p:cNvGrpSpPr/>
          <p:nvPr/>
        </p:nvGrpSpPr>
        <p:grpSpPr>
          <a:xfrm>
            <a:off x="9580510" y="3654435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37" name="Group 79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Group 80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42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Group 81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40" name="Freeform 82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6" name="Group 90"/>
          <p:cNvGrpSpPr/>
          <p:nvPr/>
        </p:nvGrpSpPr>
        <p:grpSpPr>
          <a:xfrm>
            <a:off x="9580510" y="5640764"/>
            <a:ext cx="951721" cy="270469"/>
            <a:chOff x="1371600" y="2116138"/>
            <a:chExt cx="5574888" cy="1584325"/>
          </a:xfrm>
          <a:solidFill>
            <a:schemeClr val="bg1"/>
          </a:solidFill>
        </p:grpSpPr>
        <p:grpSp>
          <p:nvGrpSpPr>
            <p:cNvPr id="47" name="Group 91"/>
            <p:cNvGrpSpPr/>
            <p:nvPr/>
          </p:nvGrpSpPr>
          <p:grpSpPr>
            <a:xfrm>
              <a:off x="1371600" y="2116138"/>
              <a:ext cx="1584325" cy="1584325"/>
              <a:chOff x="1371600" y="2116138"/>
              <a:chExt cx="1584325" cy="1584325"/>
            </a:xfrm>
            <a:grpFill/>
          </p:grpSpPr>
          <p:sp>
            <p:nvSpPr>
              <p:cNvPr id="54" name="Freeform 6"/>
              <p:cNvSpPr>
                <a:spLocks noEditPoints="1"/>
              </p:cNvSpPr>
              <p:nvPr/>
            </p:nvSpPr>
            <p:spPr bwMode="auto">
              <a:xfrm>
                <a:off x="1371600" y="2116138"/>
                <a:ext cx="1584325" cy="1584325"/>
              </a:xfrm>
              <a:custGeom>
                <a:avLst/>
                <a:gdLst>
                  <a:gd name="T0" fmla="*/ 1657 w 3993"/>
                  <a:gd name="T1" fmla="*/ 346 h 3992"/>
                  <a:gd name="T2" fmla="*/ 1242 w 3993"/>
                  <a:gd name="T3" fmla="*/ 490 h 3992"/>
                  <a:gd name="T4" fmla="*/ 884 w 3993"/>
                  <a:gd name="T5" fmla="*/ 732 h 3992"/>
                  <a:gd name="T6" fmla="*/ 600 w 3993"/>
                  <a:gd name="T7" fmla="*/ 1054 h 3992"/>
                  <a:gd name="T8" fmla="*/ 405 w 3993"/>
                  <a:gd name="T9" fmla="*/ 1443 h 3992"/>
                  <a:gd name="T10" fmla="*/ 315 w 3993"/>
                  <a:gd name="T11" fmla="*/ 1881 h 3992"/>
                  <a:gd name="T12" fmla="*/ 346 w 3993"/>
                  <a:gd name="T13" fmla="*/ 2335 h 3992"/>
                  <a:gd name="T14" fmla="*/ 490 w 3993"/>
                  <a:gd name="T15" fmla="*/ 2750 h 3992"/>
                  <a:gd name="T16" fmla="*/ 732 w 3993"/>
                  <a:gd name="T17" fmla="*/ 3108 h 3992"/>
                  <a:gd name="T18" fmla="*/ 1055 w 3993"/>
                  <a:gd name="T19" fmla="*/ 3392 h 3992"/>
                  <a:gd name="T20" fmla="*/ 1443 w 3993"/>
                  <a:gd name="T21" fmla="*/ 3586 h 3992"/>
                  <a:gd name="T22" fmla="*/ 1881 w 3993"/>
                  <a:gd name="T23" fmla="*/ 3676 h 3992"/>
                  <a:gd name="T24" fmla="*/ 2336 w 3993"/>
                  <a:gd name="T25" fmla="*/ 3646 h 3992"/>
                  <a:gd name="T26" fmla="*/ 2751 w 3993"/>
                  <a:gd name="T27" fmla="*/ 3501 h 3992"/>
                  <a:gd name="T28" fmla="*/ 3109 w 3993"/>
                  <a:gd name="T29" fmla="*/ 3260 h 3992"/>
                  <a:gd name="T30" fmla="*/ 3394 w 3993"/>
                  <a:gd name="T31" fmla="*/ 2937 h 3992"/>
                  <a:gd name="T32" fmla="*/ 3588 w 3993"/>
                  <a:gd name="T33" fmla="*/ 2548 h 3992"/>
                  <a:gd name="T34" fmla="*/ 3678 w 3993"/>
                  <a:gd name="T35" fmla="*/ 2111 h 3992"/>
                  <a:gd name="T36" fmla="*/ 3647 w 3993"/>
                  <a:gd name="T37" fmla="*/ 1656 h 3992"/>
                  <a:gd name="T38" fmla="*/ 3503 w 3993"/>
                  <a:gd name="T39" fmla="*/ 1241 h 3992"/>
                  <a:gd name="T40" fmla="*/ 3261 w 3993"/>
                  <a:gd name="T41" fmla="*/ 883 h 3992"/>
                  <a:gd name="T42" fmla="*/ 2938 w 3993"/>
                  <a:gd name="T43" fmla="*/ 599 h 3992"/>
                  <a:gd name="T44" fmla="*/ 2550 w 3993"/>
                  <a:gd name="T45" fmla="*/ 405 h 3992"/>
                  <a:gd name="T46" fmla="*/ 2111 w 3993"/>
                  <a:gd name="T47" fmla="*/ 315 h 3992"/>
                  <a:gd name="T48" fmla="*/ 2238 w 3993"/>
                  <a:gd name="T49" fmla="*/ 14 h 3992"/>
                  <a:gd name="T50" fmla="*/ 2693 w 3993"/>
                  <a:gd name="T51" fmla="*/ 125 h 3992"/>
                  <a:gd name="T52" fmla="*/ 3101 w 3993"/>
                  <a:gd name="T53" fmla="*/ 333 h 3992"/>
                  <a:gd name="T54" fmla="*/ 3448 w 3993"/>
                  <a:gd name="T55" fmla="*/ 625 h 3992"/>
                  <a:gd name="T56" fmla="*/ 3720 w 3993"/>
                  <a:gd name="T57" fmla="*/ 989 h 3992"/>
                  <a:gd name="T58" fmla="*/ 3906 w 3993"/>
                  <a:gd name="T59" fmla="*/ 1409 h 3992"/>
                  <a:gd name="T60" fmla="*/ 3990 w 3993"/>
                  <a:gd name="T61" fmla="*/ 1874 h 3992"/>
                  <a:gd name="T62" fmla="*/ 3961 w 3993"/>
                  <a:gd name="T63" fmla="*/ 2354 h 3992"/>
                  <a:gd name="T64" fmla="*/ 3825 w 3993"/>
                  <a:gd name="T65" fmla="*/ 2798 h 3992"/>
                  <a:gd name="T66" fmla="*/ 3594 w 3993"/>
                  <a:gd name="T67" fmla="*/ 3193 h 3992"/>
                  <a:gd name="T68" fmla="*/ 3283 w 3993"/>
                  <a:gd name="T69" fmla="*/ 3522 h 3992"/>
                  <a:gd name="T70" fmla="*/ 2904 w 3993"/>
                  <a:gd name="T71" fmla="*/ 3774 h 3992"/>
                  <a:gd name="T72" fmla="*/ 2471 w 3993"/>
                  <a:gd name="T73" fmla="*/ 3934 h 3992"/>
                  <a:gd name="T74" fmla="*/ 1996 w 3993"/>
                  <a:gd name="T75" fmla="*/ 3992 h 3992"/>
                  <a:gd name="T76" fmla="*/ 1522 w 3993"/>
                  <a:gd name="T77" fmla="*/ 3934 h 3992"/>
                  <a:gd name="T78" fmla="*/ 1089 w 3993"/>
                  <a:gd name="T79" fmla="*/ 3774 h 3992"/>
                  <a:gd name="T80" fmla="*/ 710 w 3993"/>
                  <a:gd name="T81" fmla="*/ 3522 h 3992"/>
                  <a:gd name="T82" fmla="*/ 398 w 3993"/>
                  <a:gd name="T83" fmla="*/ 3193 h 3992"/>
                  <a:gd name="T84" fmla="*/ 169 w 3993"/>
                  <a:gd name="T85" fmla="*/ 2798 h 3992"/>
                  <a:gd name="T86" fmla="*/ 33 w 3993"/>
                  <a:gd name="T87" fmla="*/ 2354 h 3992"/>
                  <a:gd name="T88" fmla="*/ 3 w 3993"/>
                  <a:gd name="T89" fmla="*/ 1874 h 3992"/>
                  <a:gd name="T90" fmla="*/ 87 w 3993"/>
                  <a:gd name="T91" fmla="*/ 1409 h 3992"/>
                  <a:gd name="T92" fmla="*/ 273 w 3993"/>
                  <a:gd name="T93" fmla="*/ 989 h 3992"/>
                  <a:gd name="T94" fmla="*/ 545 w 3993"/>
                  <a:gd name="T95" fmla="*/ 625 h 3992"/>
                  <a:gd name="T96" fmla="*/ 892 w 3993"/>
                  <a:gd name="T97" fmla="*/ 333 h 3992"/>
                  <a:gd name="T98" fmla="*/ 1300 w 3993"/>
                  <a:gd name="T99" fmla="*/ 125 h 3992"/>
                  <a:gd name="T100" fmla="*/ 1756 w 3993"/>
                  <a:gd name="T101" fmla="*/ 14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93" h="3992">
                    <a:moveTo>
                      <a:pt x="1996" y="312"/>
                    </a:moveTo>
                    <a:lnTo>
                      <a:pt x="1881" y="315"/>
                    </a:lnTo>
                    <a:lnTo>
                      <a:pt x="1768" y="327"/>
                    </a:lnTo>
                    <a:lnTo>
                      <a:pt x="1657" y="346"/>
                    </a:lnTo>
                    <a:lnTo>
                      <a:pt x="1549" y="372"/>
                    </a:lnTo>
                    <a:lnTo>
                      <a:pt x="1443" y="405"/>
                    </a:lnTo>
                    <a:lnTo>
                      <a:pt x="1340" y="444"/>
                    </a:lnTo>
                    <a:lnTo>
                      <a:pt x="1242" y="490"/>
                    </a:lnTo>
                    <a:lnTo>
                      <a:pt x="1146" y="542"/>
                    </a:lnTo>
                    <a:lnTo>
                      <a:pt x="1055" y="599"/>
                    </a:lnTo>
                    <a:lnTo>
                      <a:pt x="968" y="662"/>
                    </a:lnTo>
                    <a:lnTo>
                      <a:pt x="884" y="732"/>
                    </a:lnTo>
                    <a:lnTo>
                      <a:pt x="805" y="806"/>
                    </a:lnTo>
                    <a:lnTo>
                      <a:pt x="732" y="883"/>
                    </a:lnTo>
                    <a:lnTo>
                      <a:pt x="663" y="967"/>
                    </a:lnTo>
                    <a:lnTo>
                      <a:pt x="600" y="1054"/>
                    </a:lnTo>
                    <a:lnTo>
                      <a:pt x="541" y="1145"/>
                    </a:lnTo>
                    <a:lnTo>
                      <a:pt x="490" y="1241"/>
                    </a:lnTo>
                    <a:lnTo>
                      <a:pt x="444" y="1341"/>
                    </a:lnTo>
                    <a:lnTo>
                      <a:pt x="405" y="1443"/>
                    </a:lnTo>
                    <a:lnTo>
                      <a:pt x="373" y="1548"/>
                    </a:lnTo>
                    <a:lnTo>
                      <a:pt x="346" y="1656"/>
                    </a:lnTo>
                    <a:lnTo>
                      <a:pt x="328" y="1767"/>
                    </a:lnTo>
                    <a:lnTo>
                      <a:pt x="315" y="1881"/>
                    </a:lnTo>
                    <a:lnTo>
                      <a:pt x="312" y="1996"/>
                    </a:lnTo>
                    <a:lnTo>
                      <a:pt x="315" y="2111"/>
                    </a:lnTo>
                    <a:lnTo>
                      <a:pt x="328" y="2224"/>
                    </a:lnTo>
                    <a:lnTo>
                      <a:pt x="346" y="2335"/>
                    </a:lnTo>
                    <a:lnTo>
                      <a:pt x="373" y="2443"/>
                    </a:lnTo>
                    <a:lnTo>
                      <a:pt x="405" y="2548"/>
                    </a:lnTo>
                    <a:lnTo>
                      <a:pt x="444" y="2652"/>
                    </a:lnTo>
                    <a:lnTo>
                      <a:pt x="490" y="2750"/>
                    </a:lnTo>
                    <a:lnTo>
                      <a:pt x="541" y="2846"/>
                    </a:lnTo>
                    <a:lnTo>
                      <a:pt x="600" y="2937"/>
                    </a:lnTo>
                    <a:lnTo>
                      <a:pt x="663" y="3024"/>
                    </a:lnTo>
                    <a:lnTo>
                      <a:pt x="732" y="3108"/>
                    </a:lnTo>
                    <a:lnTo>
                      <a:pt x="805" y="3187"/>
                    </a:lnTo>
                    <a:lnTo>
                      <a:pt x="884" y="3260"/>
                    </a:lnTo>
                    <a:lnTo>
                      <a:pt x="968" y="3329"/>
                    </a:lnTo>
                    <a:lnTo>
                      <a:pt x="1055" y="3392"/>
                    </a:lnTo>
                    <a:lnTo>
                      <a:pt x="1146" y="3450"/>
                    </a:lnTo>
                    <a:lnTo>
                      <a:pt x="1242" y="3501"/>
                    </a:lnTo>
                    <a:lnTo>
                      <a:pt x="1340" y="3547"/>
                    </a:lnTo>
                    <a:lnTo>
                      <a:pt x="1443" y="3586"/>
                    </a:lnTo>
                    <a:lnTo>
                      <a:pt x="1549" y="3619"/>
                    </a:lnTo>
                    <a:lnTo>
                      <a:pt x="1657" y="3646"/>
                    </a:lnTo>
                    <a:lnTo>
                      <a:pt x="1768" y="3664"/>
                    </a:lnTo>
                    <a:lnTo>
                      <a:pt x="1881" y="3676"/>
                    </a:lnTo>
                    <a:lnTo>
                      <a:pt x="1996" y="3680"/>
                    </a:lnTo>
                    <a:lnTo>
                      <a:pt x="2111" y="3676"/>
                    </a:lnTo>
                    <a:lnTo>
                      <a:pt x="2225" y="3664"/>
                    </a:lnTo>
                    <a:lnTo>
                      <a:pt x="2336" y="3646"/>
                    </a:lnTo>
                    <a:lnTo>
                      <a:pt x="2444" y="3619"/>
                    </a:lnTo>
                    <a:lnTo>
                      <a:pt x="2550" y="3586"/>
                    </a:lnTo>
                    <a:lnTo>
                      <a:pt x="2652" y="3547"/>
                    </a:lnTo>
                    <a:lnTo>
                      <a:pt x="2751" y="3501"/>
                    </a:lnTo>
                    <a:lnTo>
                      <a:pt x="2847" y="3450"/>
                    </a:lnTo>
                    <a:lnTo>
                      <a:pt x="2938" y="3392"/>
                    </a:lnTo>
                    <a:lnTo>
                      <a:pt x="3026" y="3329"/>
                    </a:lnTo>
                    <a:lnTo>
                      <a:pt x="3109" y="3260"/>
                    </a:lnTo>
                    <a:lnTo>
                      <a:pt x="3187" y="3187"/>
                    </a:lnTo>
                    <a:lnTo>
                      <a:pt x="3261" y="3108"/>
                    </a:lnTo>
                    <a:lnTo>
                      <a:pt x="3330" y="3024"/>
                    </a:lnTo>
                    <a:lnTo>
                      <a:pt x="3394" y="2937"/>
                    </a:lnTo>
                    <a:lnTo>
                      <a:pt x="3451" y="2846"/>
                    </a:lnTo>
                    <a:lnTo>
                      <a:pt x="3503" y="2750"/>
                    </a:lnTo>
                    <a:lnTo>
                      <a:pt x="3549" y="2652"/>
                    </a:lnTo>
                    <a:lnTo>
                      <a:pt x="3588" y="2548"/>
                    </a:lnTo>
                    <a:lnTo>
                      <a:pt x="3621" y="2443"/>
                    </a:lnTo>
                    <a:lnTo>
                      <a:pt x="3647" y="2335"/>
                    </a:lnTo>
                    <a:lnTo>
                      <a:pt x="3666" y="2224"/>
                    </a:lnTo>
                    <a:lnTo>
                      <a:pt x="3678" y="2111"/>
                    </a:lnTo>
                    <a:lnTo>
                      <a:pt x="3681" y="1996"/>
                    </a:lnTo>
                    <a:lnTo>
                      <a:pt x="3678" y="1881"/>
                    </a:lnTo>
                    <a:lnTo>
                      <a:pt x="3666" y="1767"/>
                    </a:lnTo>
                    <a:lnTo>
                      <a:pt x="3647" y="1656"/>
                    </a:lnTo>
                    <a:lnTo>
                      <a:pt x="3621" y="1548"/>
                    </a:lnTo>
                    <a:lnTo>
                      <a:pt x="3588" y="1443"/>
                    </a:lnTo>
                    <a:lnTo>
                      <a:pt x="3549" y="1341"/>
                    </a:lnTo>
                    <a:lnTo>
                      <a:pt x="3503" y="1241"/>
                    </a:lnTo>
                    <a:lnTo>
                      <a:pt x="3451" y="1145"/>
                    </a:lnTo>
                    <a:lnTo>
                      <a:pt x="3394" y="1054"/>
                    </a:lnTo>
                    <a:lnTo>
                      <a:pt x="3330" y="967"/>
                    </a:lnTo>
                    <a:lnTo>
                      <a:pt x="3261" y="883"/>
                    </a:lnTo>
                    <a:lnTo>
                      <a:pt x="3187" y="806"/>
                    </a:lnTo>
                    <a:lnTo>
                      <a:pt x="3109" y="732"/>
                    </a:lnTo>
                    <a:lnTo>
                      <a:pt x="3026" y="662"/>
                    </a:lnTo>
                    <a:lnTo>
                      <a:pt x="2938" y="599"/>
                    </a:lnTo>
                    <a:lnTo>
                      <a:pt x="2847" y="542"/>
                    </a:lnTo>
                    <a:lnTo>
                      <a:pt x="2751" y="490"/>
                    </a:lnTo>
                    <a:lnTo>
                      <a:pt x="2652" y="444"/>
                    </a:lnTo>
                    <a:lnTo>
                      <a:pt x="2550" y="405"/>
                    </a:lnTo>
                    <a:lnTo>
                      <a:pt x="2444" y="372"/>
                    </a:lnTo>
                    <a:lnTo>
                      <a:pt x="2336" y="346"/>
                    </a:lnTo>
                    <a:lnTo>
                      <a:pt x="2225" y="327"/>
                    </a:lnTo>
                    <a:lnTo>
                      <a:pt x="2111" y="315"/>
                    </a:lnTo>
                    <a:lnTo>
                      <a:pt x="1996" y="312"/>
                    </a:lnTo>
                    <a:close/>
                    <a:moveTo>
                      <a:pt x="1996" y="0"/>
                    </a:moveTo>
                    <a:lnTo>
                      <a:pt x="2119" y="3"/>
                    </a:lnTo>
                    <a:lnTo>
                      <a:pt x="2238" y="14"/>
                    </a:lnTo>
                    <a:lnTo>
                      <a:pt x="2355" y="32"/>
                    </a:lnTo>
                    <a:lnTo>
                      <a:pt x="2471" y="57"/>
                    </a:lnTo>
                    <a:lnTo>
                      <a:pt x="2584" y="87"/>
                    </a:lnTo>
                    <a:lnTo>
                      <a:pt x="2693" y="125"/>
                    </a:lnTo>
                    <a:lnTo>
                      <a:pt x="2800" y="168"/>
                    </a:lnTo>
                    <a:lnTo>
                      <a:pt x="2904" y="217"/>
                    </a:lnTo>
                    <a:lnTo>
                      <a:pt x="3004" y="273"/>
                    </a:lnTo>
                    <a:lnTo>
                      <a:pt x="3101" y="333"/>
                    </a:lnTo>
                    <a:lnTo>
                      <a:pt x="3194" y="399"/>
                    </a:lnTo>
                    <a:lnTo>
                      <a:pt x="3283" y="469"/>
                    </a:lnTo>
                    <a:lnTo>
                      <a:pt x="3368" y="545"/>
                    </a:lnTo>
                    <a:lnTo>
                      <a:pt x="3448" y="625"/>
                    </a:lnTo>
                    <a:lnTo>
                      <a:pt x="3523" y="710"/>
                    </a:lnTo>
                    <a:lnTo>
                      <a:pt x="3594" y="798"/>
                    </a:lnTo>
                    <a:lnTo>
                      <a:pt x="3659" y="892"/>
                    </a:lnTo>
                    <a:lnTo>
                      <a:pt x="3720" y="989"/>
                    </a:lnTo>
                    <a:lnTo>
                      <a:pt x="3776" y="1088"/>
                    </a:lnTo>
                    <a:lnTo>
                      <a:pt x="3825" y="1193"/>
                    </a:lnTo>
                    <a:lnTo>
                      <a:pt x="3868" y="1300"/>
                    </a:lnTo>
                    <a:lnTo>
                      <a:pt x="3906" y="1409"/>
                    </a:lnTo>
                    <a:lnTo>
                      <a:pt x="3936" y="1522"/>
                    </a:lnTo>
                    <a:lnTo>
                      <a:pt x="3961" y="1637"/>
                    </a:lnTo>
                    <a:lnTo>
                      <a:pt x="3979" y="1755"/>
                    </a:lnTo>
                    <a:lnTo>
                      <a:pt x="3990" y="1874"/>
                    </a:lnTo>
                    <a:lnTo>
                      <a:pt x="3993" y="1996"/>
                    </a:lnTo>
                    <a:lnTo>
                      <a:pt x="3990" y="2118"/>
                    </a:lnTo>
                    <a:lnTo>
                      <a:pt x="3979" y="2236"/>
                    </a:lnTo>
                    <a:lnTo>
                      <a:pt x="3961" y="2354"/>
                    </a:lnTo>
                    <a:lnTo>
                      <a:pt x="3936" y="2470"/>
                    </a:lnTo>
                    <a:lnTo>
                      <a:pt x="3906" y="2582"/>
                    </a:lnTo>
                    <a:lnTo>
                      <a:pt x="3868" y="2692"/>
                    </a:lnTo>
                    <a:lnTo>
                      <a:pt x="3825" y="2798"/>
                    </a:lnTo>
                    <a:lnTo>
                      <a:pt x="3776" y="2903"/>
                    </a:lnTo>
                    <a:lnTo>
                      <a:pt x="3720" y="3004"/>
                    </a:lnTo>
                    <a:lnTo>
                      <a:pt x="3659" y="3099"/>
                    </a:lnTo>
                    <a:lnTo>
                      <a:pt x="3594" y="3193"/>
                    </a:lnTo>
                    <a:lnTo>
                      <a:pt x="3523" y="3281"/>
                    </a:lnTo>
                    <a:lnTo>
                      <a:pt x="3448" y="3366"/>
                    </a:lnTo>
                    <a:lnTo>
                      <a:pt x="3368" y="3447"/>
                    </a:lnTo>
                    <a:lnTo>
                      <a:pt x="3283" y="3522"/>
                    </a:lnTo>
                    <a:lnTo>
                      <a:pt x="3194" y="3593"/>
                    </a:lnTo>
                    <a:lnTo>
                      <a:pt x="3101" y="3659"/>
                    </a:lnTo>
                    <a:lnTo>
                      <a:pt x="3004" y="3718"/>
                    </a:lnTo>
                    <a:lnTo>
                      <a:pt x="2904" y="3774"/>
                    </a:lnTo>
                    <a:lnTo>
                      <a:pt x="2800" y="3823"/>
                    </a:lnTo>
                    <a:lnTo>
                      <a:pt x="2693" y="3866"/>
                    </a:lnTo>
                    <a:lnTo>
                      <a:pt x="2584" y="3904"/>
                    </a:lnTo>
                    <a:lnTo>
                      <a:pt x="2471" y="3934"/>
                    </a:lnTo>
                    <a:lnTo>
                      <a:pt x="2355" y="3959"/>
                    </a:lnTo>
                    <a:lnTo>
                      <a:pt x="2238" y="3977"/>
                    </a:lnTo>
                    <a:lnTo>
                      <a:pt x="2119" y="3988"/>
                    </a:lnTo>
                    <a:lnTo>
                      <a:pt x="1996" y="3992"/>
                    </a:lnTo>
                    <a:lnTo>
                      <a:pt x="1875" y="3988"/>
                    </a:lnTo>
                    <a:lnTo>
                      <a:pt x="1756" y="3977"/>
                    </a:lnTo>
                    <a:lnTo>
                      <a:pt x="1638" y="3959"/>
                    </a:lnTo>
                    <a:lnTo>
                      <a:pt x="1522" y="3934"/>
                    </a:lnTo>
                    <a:lnTo>
                      <a:pt x="1409" y="3904"/>
                    </a:lnTo>
                    <a:lnTo>
                      <a:pt x="1300" y="3866"/>
                    </a:lnTo>
                    <a:lnTo>
                      <a:pt x="1193" y="3823"/>
                    </a:lnTo>
                    <a:lnTo>
                      <a:pt x="1089" y="3774"/>
                    </a:lnTo>
                    <a:lnTo>
                      <a:pt x="988" y="3718"/>
                    </a:lnTo>
                    <a:lnTo>
                      <a:pt x="892" y="3659"/>
                    </a:lnTo>
                    <a:lnTo>
                      <a:pt x="799" y="3593"/>
                    </a:lnTo>
                    <a:lnTo>
                      <a:pt x="710" y="3522"/>
                    </a:lnTo>
                    <a:lnTo>
                      <a:pt x="625" y="3447"/>
                    </a:lnTo>
                    <a:lnTo>
                      <a:pt x="545" y="3366"/>
                    </a:lnTo>
                    <a:lnTo>
                      <a:pt x="470" y="3281"/>
                    </a:lnTo>
                    <a:lnTo>
                      <a:pt x="398" y="3193"/>
                    </a:lnTo>
                    <a:lnTo>
                      <a:pt x="332" y="3099"/>
                    </a:lnTo>
                    <a:lnTo>
                      <a:pt x="273" y="3004"/>
                    </a:lnTo>
                    <a:lnTo>
                      <a:pt x="217" y="2903"/>
                    </a:lnTo>
                    <a:lnTo>
                      <a:pt x="169" y="2798"/>
                    </a:lnTo>
                    <a:lnTo>
                      <a:pt x="125" y="2692"/>
                    </a:lnTo>
                    <a:lnTo>
                      <a:pt x="87" y="2582"/>
                    </a:lnTo>
                    <a:lnTo>
                      <a:pt x="57" y="2470"/>
                    </a:lnTo>
                    <a:lnTo>
                      <a:pt x="33" y="2354"/>
                    </a:lnTo>
                    <a:lnTo>
                      <a:pt x="14" y="2236"/>
                    </a:lnTo>
                    <a:lnTo>
                      <a:pt x="3" y="2118"/>
                    </a:lnTo>
                    <a:lnTo>
                      <a:pt x="0" y="1996"/>
                    </a:lnTo>
                    <a:lnTo>
                      <a:pt x="3" y="1874"/>
                    </a:lnTo>
                    <a:lnTo>
                      <a:pt x="14" y="1755"/>
                    </a:lnTo>
                    <a:lnTo>
                      <a:pt x="33" y="1637"/>
                    </a:lnTo>
                    <a:lnTo>
                      <a:pt x="57" y="1522"/>
                    </a:lnTo>
                    <a:lnTo>
                      <a:pt x="87" y="1409"/>
                    </a:lnTo>
                    <a:lnTo>
                      <a:pt x="125" y="1300"/>
                    </a:lnTo>
                    <a:lnTo>
                      <a:pt x="169" y="1193"/>
                    </a:lnTo>
                    <a:lnTo>
                      <a:pt x="217" y="1088"/>
                    </a:lnTo>
                    <a:lnTo>
                      <a:pt x="273" y="989"/>
                    </a:lnTo>
                    <a:lnTo>
                      <a:pt x="332" y="892"/>
                    </a:lnTo>
                    <a:lnTo>
                      <a:pt x="398" y="798"/>
                    </a:lnTo>
                    <a:lnTo>
                      <a:pt x="470" y="710"/>
                    </a:lnTo>
                    <a:lnTo>
                      <a:pt x="545" y="625"/>
                    </a:lnTo>
                    <a:lnTo>
                      <a:pt x="625" y="545"/>
                    </a:lnTo>
                    <a:lnTo>
                      <a:pt x="710" y="469"/>
                    </a:lnTo>
                    <a:lnTo>
                      <a:pt x="799" y="399"/>
                    </a:lnTo>
                    <a:lnTo>
                      <a:pt x="892" y="333"/>
                    </a:lnTo>
                    <a:lnTo>
                      <a:pt x="988" y="273"/>
                    </a:lnTo>
                    <a:lnTo>
                      <a:pt x="1089" y="217"/>
                    </a:lnTo>
                    <a:lnTo>
                      <a:pt x="1193" y="168"/>
                    </a:lnTo>
                    <a:lnTo>
                      <a:pt x="1300" y="125"/>
                    </a:lnTo>
                    <a:lnTo>
                      <a:pt x="1409" y="87"/>
                    </a:lnTo>
                    <a:lnTo>
                      <a:pt x="1522" y="57"/>
                    </a:lnTo>
                    <a:lnTo>
                      <a:pt x="1638" y="32"/>
                    </a:lnTo>
                    <a:lnTo>
                      <a:pt x="1756" y="14"/>
                    </a:lnTo>
                    <a:lnTo>
                      <a:pt x="1875" y="3"/>
                    </a:lnTo>
                    <a:lnTo>
                      <a:pt x="19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7"/>
              <p:cNvSpPr/>
              <p:nvPr/>
            </p:nvSpPr>
            <p:spPr bwMode="auto">
              <a:xfrm>
                <a:off x="1974850" y="2511425"/>
                <a:ext cx="376238" cy="792163"/>
              </a:xfrm>
              <a:custGeom>
                <a:avLst/>
                <a:gdLst>
                  <a:gd name="T0" fmla="*/ 686 w 949"/>
                  <a:gd name="T1" fmla="*/ 0 h 1997"/>
                  <a:gd name="T2" fmla="*/ 943 w 949"/>
                  <a:gd name="T3" fmla="*/ 3 h 1997"/>
                  <a:gd name="T4" fmla="*/ 943 w 949"/>
                  <a:gd name="T5" fmla="*/ 344 h 1997"/>
                  <a:gd name="T6" fmla="*/ 719 w 949"/>
                  <a:gd name="T7" fmla="*/ 344 h 1997"/>
                  <a:gd name="T8" fmla="*/ 706 w 949"/>
                  <a:gd name="T9" fmla="*/ 345 h 1997"/>
                  <a:gd name="T10" fmla="*/ 693 w 949"/>
                  <a:gd name="T11" fmla="*/ 346 h 1997"/>
                  <a:gd name="T12" fmla="*/ 677 w 949"/>
                  <a:gd name="T13" fmla="*/ 350 h 1997"/>
                  <a:gd name="T14" fmla="*/ 661 w 949"/>
                  <a:gd name="T15" fmla="*/ 356 h 1997"/>
                  <a:gd name="T16" fmla="*/ 646 w 949"/>
                  <a:gd name="T17" fmla="*/ 363 h 1997"/>
                  <a:gd name="T18" fmla="*/ 632 w 949"/>
                  <a:gd name="T19" fmla="*/ 373 h 1997"/>
                  <a:gd name="T20" fmla="*/ 620 w 949"/>
                  <a:gd name="T21" fmla="*/ 385 h 1997"/>
                  <a:gd name="T22" fmla="*/ 610 w 949"/>
                  <a:gd name="T23" fmla="*/ 400 h 1997"/>
                  <a:gd name="T24" fmla="*/ 603 w 949"/>
                  <a:gd name="T25" fmla="*/ 418 h 1997"/>
                  <a:gd name="T26" fmla="*/ 601 w 949"/>
                  <a:gd name="T27" fmla="*/ 440 h 1997"/>
                  <a:gd name="T28" fmla="*/ 601 w 949"/>
                  <a:gd name="T29" fmla="*/ 693 h 1997"/>
                  <a:gd name="T30" fmla="*/ 949 w 949"/>
                  <a:gd name="T31" fmla="*/ 693 h 1997"/>
                  <a:gd name="T32" fmla="*/ 894 w 949"/>
                  <a:gd name="T33" fmla="*/ 1045 h 1997"/>
                  <a:gd name="T34" fmla="*/ 601 w 949"/>
                  <a:gd name="T35" fmla="*/ 1045 h 1997"/>
                  <a:gd name="T36" fmla="*/ 601 w 949"/>
                  <a:gd name="T37" fmla="*/ 1997 h 1997"/>
                  <a:gd name="T38" fmla="*/ 255 w 949"/>
                  <a:gd name="T39" fmla="*/ 1997 h 1997"/>
                  <a:gd name="T40" fmla="*/ 255 w 949"/>
                  <a:gd name="T41" fmla="*/ 1045 h 1997"/>
                  <a:gd name="T42" fmla="*/ 0 w 949"/>
                  <a:gd name="T43" fmla="*/ 1045 h 1997"/>
                  <a:gd name="T44" fmla="*/ 0 w 949"/>
                  <a:gd name="T45" fmla="*/ 693 h 1997"/>
                  <a:gd name="T46" fmla="*/ 255 w 949"/>
                  <a:gd name="T47" fmla="*/ 693 h 1997"/>
                  <a:gd name="T48" fmla="*/ 255 w 949"/>
                  <a:gd name="T49" fmla="*/ 419 h 1997"/>
                  <a:gd name="T50" fmla="*/ 255 w 949"/>
                  <a:gd name="T51" fmla="*/ 392 h 1997"/>
                  <a:gd name="T52" fmla="*/ 258 w 949"/>
                  <a:gd name="T53" fmla="*/ 364 h 1997"/>
                  <a:gd name="T54" fmla="*/ 261 w 949"/>
                  <a:gd name="T55" fmla="*/ 336 h 1997"/>
                  <a:gd name="T56" fmla="*/ 268 w 949"/>
                  <a:gd name="T57" fmla="*/ 307 h 1997"/>
                  <a:gd name="T58" fmla="*/ 275 w 949"/>
                  <a:gd name="T59" fmla="*/ 277 h 1997"/>
                  <a:gd name="T60" fmla="*/ 286 w 949"/>
                  <a:gd name="T61" fmla="*/ 248 h 1997"/>
                  <a:gd name="T62" fmla="*/ 298 w 949"/>
                  <a:gd name="T63" fmla="*/ 219 h 1997"/>
                  <a:gd name="T64" fmla="*/ 312 w 949"/>
                  <a:gd name="T65" fmla="*/ 190 h 1997"/>
                  <a:gd name="T66" fmla="*/ 329 w 949"/>
                  <a:gd name="T67" fmla="*/ 162 h 1997"/>
                  <a:gd name="T68" fmla="*/ 350 w 949"/>
                  <a:gd name="T69" fmla="*/ 135 h 1997"/>
                  <a:gd name="T70" fmla="*/ 373 w 949"/>
                  <a:gd name="T71" fmla="*/ 111 h 1997"/>
                  <a:gd name="T72" fmla="*/ 399 w 949"/>
                  <a:gd name="T73" fmla="*/ 88 h 1997"/>
                  <a:gd name="T74" fmla="*/ 429 w 949"/>
                  <a:gd name="T75" fmla="*/ 66 h 1997"/>
                  <a:gd name="T76" fmla="*/ 462 w 949"/>
                  <a:gd name="T77" fmla="*/ 48 h 1997"/>
                  <a:gd name="T78" fmla="*/ 498 w 949"/>
                  <a:gd name="T79" fmla="*/ 32 h 1997"/>
                  <a:gd name="T80" fmla="*/ 540 w 949"/>
                  <a:gd name="T81" fmla="*/ 19 h 1997"/>
                  <a:gd name="T82" fmla="*/ 584 w 949"/>
                  <a:gd name="T83" fmla="*/ 9 h 1997"/>
                  <a:gd name="T84" fmla="*/ 633 w 949"/>
                  <a:gd name="T85" fmla="*/ 3 h 1997"/>
                  <a:gd name="T86" fmla="*/ 686 w 949"/>
                  <a:gd name="T87" fmla="*/ 0 h 1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49" h="1997">
                    <a:moveTo>
                      <a:pt x="686" y="0"/>
                    </a:moveTo>
                    <a:lnTo>
                      <a:pt x="943" y="3"/>
                    </a:lnTo>
                    <a:lnTo>
                      <a:pt x="943" y="344"/>
                    </a:lnTo>
                    <a:lnTo>
                      <a:pt x="719" y="344"/>
                    </a:lnTo>
                    <a:lnTo>
                      <a:pt x="706" y="345"/>
                    </a:lnTo>
                    <a:lnTo>
                      <a:pt x="693" y="346"/>
                    </a:lnTo>
                    <a:lnTo>
                      <a:pt x="677" y="350"/>
                    </a:lnTo>
                    <a:lnTo>
                      <a:pt x="661" y="356"/>
                    </a:lnTo>
                    <a:lnTo>
                      <a:pt x="646" y="363"/>
                    </a:lnTo>
                    <a:lnTo>
                      <a:pt x="632" y="373"/>
                    </a:lnTo>
                    <a:lnTo>
                      <a:pt x="620" y="385"/>
                    </a:lnTo>
                    <a:lnTo>
                      <a:pt x="610" y="400"/>
                    </a:lnTo>
                    <a:lnTo>
                      <a:pt x="603" y="418"/>
                    </a:lnTo>
                    <a:lnTo>
                      <a:pt x="601" y="440"/>
                    </a:lnTo>
                    <a:lnTo>
                      <a:pt x="601" y="693"/>
                    </a:lnTo>
                    <a:lnTo>
                      <a:pt x="949" y="693"/>
                    </a:lnTo>
                    <a:lnTo>
                      <a:pt x="894" y="1045"/>
                    </a:lnTo>
                    <a:lnTo>
                      <a:pt x="601" y="1045"/>
                    </a:lnTo>
                    <a:lnTo>
                      <a:pt x="601" y="1997"/>
                    </a:lnTo>
                    <a:lnTo>
                      <a:pt x="255" y="1997"/>
                    </a:lnTo>
                    <a:lnTo>
                      <a:pt x="255" y="1045"/>
                    </a:lnTo>
                    <a:lnTo>
                      <a:pt x="0" y="1045"/>
                    </a:lnTo>
                    <a:lnTo>
                      <a:pt x="0" y="693"/>
                    </a:lnTo>
                    <a:lnTo>
                      <a:pt x="255" y="693"/>
                    </a:lnTo>
                    <a:lnTo>
                      <a:pt x="255" y="419"/>
                    </a:lnTo>
                    <a:lnTo>
                      <a:pt x="255" y="392"/>
                    </a:lnTo>
                    <a:lnTo>
                      <a:pt x="258" y="364"/>
                    </a:lnTo>
                    <a:lnTo>
                      <a:pt x="261" y="336"/>
                    </a:lnTo>
                    <a:lnTo>
                      <a:pt x="268" y="307"/>
                    </a:lnTo>
                    <a:lnTo>
                      <a:pt x="275" y="277"/>
                    </a:lnTo>
                    <a:lnTo>
                      <a:pt x="286" y="248"/>
                    </a:lnTo>
                    <a:lnTo>
                      <a:pt x="298" y="219"/>
                    </a:lnTo>
                    <a:lnTo>
                      <a:pt x="312" y="190"/>
                    </a:lnTo>
                    <a:lnTo>
                      <a:pt x="329" y="162"/>
                    </a:lnTo>
                    <a:lnTo>
                      <a:pt x="350" y="135"/>
                    </a:lnTo>
                    <a:lnTo>
                      <a:pt x="373" y="111"/>
                    </a:lnTo>
                    <a:lnTo>
                      <a:pt x="399" y="88"/>
                    </a:lnTo>
                    <a:lnTo>
                      <a:pt x="429" y="66"/>
                    </a:lnTo>
                    <a:lnTo>
                      <a:pt x="462" y="48"/>
                    </a:lnTo>
                    <a:lnTo>
                      <a:pt x="498" y="32"/>
                    </a:lnTo>
                    <a:lnTo>
                      <a:pt x="540" y="19"/>
                    </a:lnTo>
                    <a:lnTo>
                      <a:pt x="584" y="9"/>
                    </a:lnTo>
                    <a:lnTo>
                      <a:pt x="633" y="3"/>
                    </a:lnTo>
                    <a:lnTo>
                      <a:pt x="6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8" name="Group 92"/>
            <p:cNvGrpSpPr/>
            <p:nvPr/>
          </p:nvGrpSpPr>
          <p:grpSpPr>
            <a:xfrm>
              <a:off x="3352800" y="2117725"/>
              <a:ext cx="1581912" cy="1581912"/>
              <a:chOff x="3352800" y="2117725"/>
              <a:chExt cx="1581912" cy="1581912"/>
            </a:xfrm>
            <a:grpFill/>
          </p:grpSpPr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3352800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13"/>
              <p:cNvSpPr/>
              <p:nvPr/>
            </p:nvSpPr>
            <p:spPr bwMode="auto">
              <a:xfrm>
                <a:off x="3748278" y="2562810"/>
                <a:ext cx="790956" cy="691742"/>
              </a:xfrm>
              <a:custGeom>
                <a:avLst/>
                <a:gdLst>
                  <a:gd name="T0" fmla="*/ 1279 w 1723"/>
                  <a:gd name="T1" fmla="*/ 11 h 1506"/>
                  <a:gd name="T2" fmla="*/ 1390 w 1723"/>
                  <a:gd name="T3" fmla="*/ 63 h 1506"/>
                  <a:gd name="T4" fmla="*/ 1452 w 1723"/>
                  <a:gd name="T5" fmla="*/ 119 h 1506"/>
                  <a:gd name="T6" fmla="*/ 1523 w 1723"/>
                  <a:gd name="T7" fmla="*/ 104 h 1506"/>
                  <a:gd name="T8" fmla="*/ 1607 w 1723"/>
                  <a:gd name="T9" fmla="*/ 71 h 1506"/>
                  <a:gd name="T10" fmla="*/ 1674 w 1723"/>
                  <a:gd name="T11" fmla="*/ 34 h 1506"/>
                  <a:gd name="T12" fmla="*/ 1638 w 1723"/>
                  <a:gd name="T13" fmla="*/ 117 h 1506"/>
                  <a:gd name="T14" fmla="*/ 1583 w 1723"/>
                  <a:gd name="T15" fmla="*/ 192 h 1506"/>
                  <a:gd name="T16" fmla="*/ 1525 w 1723"/>
                  <a:gd name="T17" fmla="*/ 242 h 1506"/>
                  <a:gd name="T18" fmla="*/ 1616 w 1723"/>
                  <a:gd name="T19" fmla="*/ 223 h 1506"/>
                  <a:gd name="T20" fmla="*/ 1690 w 1723"/>
                  <a:gd name="T21" fmla="*/ 197 h 1506"/>
                  <a:gd name="T22" fmla="*/ 1696 w 1723"/>
                  <a:gd name="T23" fmla="*/ 224 h 1506"/>
                  <a:gd name="T24" fmla="*/ 1607 w 1723"/>
                  <a:gd name="T25" fmla="*/ 329 h 1506"/>
                  <a:gd name="T26" fmla="*/ 1550 w 1723"/>
                  <a:gd name="T27" fmla="*/ 382 h 1506"/>
                  <a:gd name="T28" fmla="*/ 1550 w 1723"/>
                  <a:gd name="T29" fmla="*/ 390 h 1506"/>
                  <a:gd name="T30" fmla="*/ 1534 w 1723"/>
                  <a:gd name="T31" fmla="*/ 635 h 1506"/>
                  <a:gd name="T32" fmla="*/ 1473 w 1723"/>
                  <a:gd name="T33" fmla="*/ 861 h 1506"/>
                  <a:gd name="T34" fmla="*/ 1368 w 1723"/>
                  <a:gd name="T35" fmla="*/ 1062 h 1506"/>
                  <a:gd name="T36" fmla="*/ 1226 w 1723"/>
                  <a:gd name="T37" fmla="*/ 1232 h 1506"/>
                  <a:gd name="T38" fmla="*/ 1054 w 1723"/>
                  <a:gd name="T39" fmla="*/ 1367 h 1506"/>
                  <a:gd name="T40" fmla="*/ 854 w 1723"/>
                  <a:gd name="T41" fmla="*/ 1459 h 1506"/>
                  <a:gd name="T42" fmla="*/ 634 w 1723"/>
                  <a:gd name="T43" fmla="*/ 1503 h 1506"/>
                  <a:gd name="T44" fmla="*/ 407 w 1723"/>
                  <a:gd name="T45" fmla="*/ 1495 h 1506"/>
                  <a:gd name="T46" fmla="*/ 195 w 1723"/>
                  <a:gd name="T47" fmla="*/ 1438 h 1506"/>
                  <a:gd name="T48" fmla="*/ 0 w 1723"/>
                  <a:gd name="T49" fmla="*/ 1337 h 1506"/>
                  <a:gd name="T50" fmla="*/ 158 w 1723"/>
                  <a:gd name="T51" fmla="*/ 1341 h 1506"/>
                  <a:gd name="T52" fmla="*/ 295 w 1723"/>
                  <a:gd name="T53" fmla="*/ 1308 h 1506"/>
                  <a:gd name="T54" fmla="*/ 403 w 1723"/>
                  <a:gd name="T55" fmla="*/ 1254 h 1506"/>
                  <a:gd name="T56" fmla="*/ 476 w 1723"/>
                  <a:gd name="T57" fmla="*/ 1196 h 1506"/>
                  <a:gd name="T58" fmla="*/ 414 w 1723"/>
                  <a:gd name="T59" fmla="*/ 1167 h 1506"/>
                  <a:gd name="T60" fmla="*/ 308 w 1723"/>
                  <a:gd name="T61" fmla="*/ 1115 h 1506"/>
                  <a:gd name="T62" fmla="*/ 226 w 1723"/>
                  <a:gd name="T63" fmla="*/ 1037 h 1506"/>
                  <a:gd name="T64" fmla="*/ 180 w 1723"/>
                  <a:gd name="T65" fmla="*/ 948 h 1506"/>
                  <a:gd name="T66" fmla="*/ 210 w 1723"/>
                  <a:gd name="T67" fmla="*/ 923 h 1506"/>
                  <a:gd name="T68" fmla="*/ 281 w 1723"/>
                  <a:gd name="T69" fmla="*/ 921 h 1506"/>
                  <a:gd name="T70" fmla="*/ 279 w 1723"/>
                  <a:gd name="T71" fmla="*/ 892 h 1506"/>
                  <a:gd name="T72" fmla="*/ 173 w 1723"/>
                  <a:gd name="T73" fmla="*/ 828 h 1506"/>
                  <a:gd name="T74" fmla="*/ 104 w 1723"/>
                  <a:gd name="T75" fmla="*/ 747 h 1506"/>
                  <a:gd name="T76" fmla="*/ 64 w 1723"/>
                  <a:gd name="T77" fmla="*/ 654 h 1506"/>
                  <a:gd name="T78" fmla="*/ 49 w 1723"/>
                  <a:gd name="T79" fmla="*/ 562 h 1506"/>
                  <a:gd name="T80" fmla="*/ 83 w 1723"/>
                  <a:gd name="T81" fmla="*/ 557 h 1506"/>
                  <a:gd name="T82" fmla="*/ 146 w 1723"/>
                  <a:gd name="T83" fmla="*/ 575 h 1506"/>
                  <a:gd name="T84" fmla="*/ 203 w 1723"/>
                  <a:gd name="T85" fmla="*/ 577 h 1506"/>
                  <a:gd name="T86" fmla="*/ 126 w 1723"/>
                  <a:gd name="T87" fmla="*/ 500 h 1506"/>
                  <a:gd name="T88" fmla="*/ 70 w 1723"/>
                  <a:gd name="T89" fmla="*/ 390 h 1506"/>
                  <a:gd name="T90" fmla="*/ 48 w 1723"/>
                  <a:gd name="T91" fmla="*/ 258 h 1506"/>
                  <a:gd name="T92" fmla="*/ 74 w 1723"/>
                  <a:gd name="T93" fmla="*/ 118 h 1506"/>
                  <a:gd name="T94" fmla="*/ 179 w 1723"/>
                  <a:gd name="T95" fmla="*/ 170 h 1506"/>
                  <a:gd name="T96" fmla="*/ 328 w 1723"/>
                  <a:gd name="T97" fmla="*/ 294 h 1506"/>
                  <a:gd name="T98" fmla="*/ 495 w 1723"/>
                  <a:gd name="T99" fmla="*/ 387 h 1506"/>
                  <a:gd name="T100" fmla="*/ 673 w 1723"/>
                  <a:gd name="T101" fmla="*/ 445 h 1506"/>
                  <a:gd name="T102" fmla="*/ 848 w 1723"/>
                  <a:gd name="T103" fmla="*/ 468 h 1506"/>
                  <a:gd name="T104" fmla="*/ 840 w 1723"/>
                  <a:gd name="T105" fmla="*/ 382 h 1506"/>
                  <a:gd name="T106" fmla="*/ 863 w 1723"/>
                  <a:gd name="T107" fmla="*/ 244 h 1506"/>
                  <a:gd name="T108" fmla="*/ 929 w 1723"/>
                  <a:gd name="T109" fmla="*/ 129 h 1506"/>
                  <a:gd name="T110" fmla="*/ 1027 w 1723"/>
                  <a:gd name="T111" fmla="*/ 45 h 1506"/>
                  <a:gd name="T112" fmla="*/ 1150 w 1723"/>
                  <a:gd name="T113" fmla="*/ 3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3" h="1506">
                    <a:moveTo>
                      <a:pt x="1195" y="0"/>
                    </a:moveTo>
                    <a:lnTo>
                      <a:pt x="1238" y="3"/>
                    </a:lnTo>
                    <a:lnTo>
                      <a:pt x="1279" y="11"/>
                    </a:lnTo>
                    <a:lnTo>
                      <a:pt x="1318" y="24"/>
                    </a:lnTo>
                    <a:lnTo>
                      <a:pt x="1355" y="41"/>
                    </a:lnTo>
                    <a:lnTo>
                      <a:pt x="1390" y="63"/>
                    </a:lnTo>
                    <a:lnTo>
                      <a:pt x="1422" y="89"/>
                    </a:lnTo>
                    <a:lnTo>
                      <a:pt x="1452" y="119"/>
                    </a:lnTo>
                    <a:lnTo>
                      <a:pt x="1452" y="119"/>
                    </a:lnTo>
                    <a:lnTo>
                      <a:pt x="1473" y="117"/>
                    </a:lnTo>
                    <a:lnTo>
                      <a:pt x="1497" y="111"/>
                    </a:lnTo>
                    <a:lnTo>
                      <a:pt x="1523" y="104"/>
                    </a:lnTo>
                    <a:lnTo>
                      <a:pt x="1551" y="95"/>
                    </a:lnTo>
                    <a:lnTo>
                      <a:pt x="1579" y="83"/>
                    </a:lnTo>
                    <a:lnTo>
                      <a:pt x="1607" y="71"/>
                    </a:lnTo>
                    <a:lnTo>
                      <a:pt x="1632" y="59"/>
                    </a:lnTo>
                    <a:lnTo>
                      <a:pt x="1655" y="46"/>
                    </a:lnTo>
                    <a:lnTo>
                      <a:pt x="1674" y="34"/>
                    </a:lnTo>
                    <a:lnTo>
                      <a:pt x="1665" y="61"/>
                    </a:lnTo>
                    <a:lnTo>
                      <a:pt x="1653" y="88"/>
                    </a:lnTo>
                    <a:lnTo>
                      <a:pt x="1638" y="117"/>
                    </a:lnTo>
                    <a:lnTo>
                      <a:pt x="1621" y="143"/>
                    </a:lnTo>
                    <a:lnTo>
                      <a:pt x="1602" y="169"/>
                    </a:lnTo>
                    <a:lnTo>
                      <a:pt x="1583" y="192"/>
                    </a:lnTo>
                    <a:lnTo>
                      <a:pt x="1563" y="213"/>
                    </a:lnTo>
                    <a:lnTo>
                      <a:pt x="1544" y="230"/>
                    </a:lnTo>
                    <a:lnTo>
                      <a:pt x="1525" y="242"/>
                    </a:lnTo>
                    <a:lnTo>
                      <a:pt x="1556" y="237"/>
                    </a:lnTo>
                    <a:lnTo>
                      <a:pt x="1587" y="231"/>
                    </a:lnTo>
                    <a:lnTo>
                      <a:pt x="1616" y="223"/>
                    </a:lnTo>
                    <a:lnTo>
                      <a:pt x="1643" y="215"/>
                    </a:lnTo>
                    <a:lnTo>
                      <a:pt x="1668" y="205"/>
                    </a:lnTo>
                    <a:lnTo>
                      <a:pt x="1690" y="197"/>
                    </a:lnTo>
                    <a:lnTo>
                      <a:pt x="1709" y="189"/>
                    </a:lnTo>
                    <a:lnTo>
                      <a:pt x="1723" y="181"/>
                    </a:lnTo>
                    <a:lnTo>
                      <a:pt x="1696" y="224"/>
                    </a:lnTo>
                    <a:lnTo>
                      <a:pt x="1667" y="263"/>
                    </a:lnTo>
                    <a:lnTo>
                      <a:pt x="1637" y="299"/>
                    </a:lnTo>
                    <a:lnTo>
                      <a:pt x="1607" y="329"/>
                    </a:lnTo>
                    <a:lnTo>
                      <a:pt x="1577" y="355"/>
                    </a:lnTo>
                    <a:lnTo>
                      <a:pt x="1550" y="377"/>
                    </a:lnTo>
                    <a:lnTo>
                      <a:pt x="1550" y="382"/>
                    </a:lnTo>
                    <a:lnTo>
                      <a:pt x="1550" y="385"/>
                    </a:lnTo>
                    <a:lnTo>
                      <a:pt x="1550" y="388"/>
                    </a:lnTo>
                    <a:lnTo>
                      <a:pt x="1550" y="390"/>
                    </a:lnTo>
                    <a:lnTo>
                      <a:pt x="1551" y="473"/>
                    </a:lnTo>
                    <a:lnTo>
                      <a:pt x="1546" y="555"/>
                    </a:lnTo>
                    <a:lnTo>
                      <a:pt x="1534" y="635"/>
                    </a:lnTo>
                    <a:lnTo>
                      <a:pt x="1519" y="712"/>
                    </a:lnTo>
                    <a:lnTo>
                      <a:pt x="1498" y="787"/>
                    </a:lnTo>
                    <a:lnTo>
                      <a:pt x="1473" y="861"/>
                    </a:lnTo>
                    <a:lnTo>
                      <a:pt x="1442" y="931"/>
                    </a:lnTo>
                    <a:lnTo>
                      <a:pt x="1407" y="998"/>
                    </a:lnTo>
                    <a:lnTo>
                      <a:pt x="1368" y="1062"/>
                    </a:lnTo>
                    <a:lnTo>
                      <a:pt x="1324" y="1122"/>
                    </a:lnTo>
                    <a:lnTo>
                      <a:pt x="1277" y="1180"/>
                    </a:lnTo>
                    <a:lnTo>
                      <a:pt x="1226" y="1232"/>
                    </a:lnTo>
                    <a:lnTo>
                      <a:pt x="1172" y="1281"/>
                    </a:lnTo>
                    <a:lnTo>
                      <a:pt x="1114" y="1326"/>
                    </a:lnTo>
                    <a:lnTo>
                      <a:pt x="1054" y="1367"/>
                    </a:lnTo>
                    <a:lnTo>
                      <a:pt x="990" y="1403"/>
                    </a:lnTo>
                    <a:lnTo>
                      <a:pt x="923" y="1433"/>
                    </a:lnTo>
                    <a:lnTo>
                      <a:pt x="854" y="1459"/>
                    </a:lnTo>
                    <a:lnTo>
                      <a:pt x="782" y="1479"/>
                    </a:lnTo>
                    <a:lnTo>
                      <a:pt x="709" y="1494"/>
                    </a:lnTo>
                    <a:lnTo>
                      <a:pt x="634" y="1503"/>
                    </a:lnTo>
                    <a:lnTo>
                      <a:pt x="556" y="1506"/>
                    </a:lnTo>
                    <a:lnTo>
                      <a:pt x="481" y="1503"/>
                    </a:lnTo>
                    <a:lnTo>
                      <a:pt x="407" y="1495"/>
                    </a:lnTo>
                    <a:lnTo>
                      <a:pt x="334" y="1481"/>
                    </a:lnTo>
                    <a:lnTo>
                      <a:pt x="264" y="1463"/>
                    </a:lnTo>
                    <a:lnTo>
                      <a:pt x="195" y="1438"/>
                    </a:lnTo>
                    <a:lnTo>
                      <a:pt x="128" y="1409"/>
                    </a:lnTo>
                    <a:lnTo>
                      <a:pt x="63" y="1376"/>
                    </a:lnTo>
                    <a:lnTo>
                      <a:pt x="0" y="1337"/>
                    </a:lnTo>
                    <a:lnTo>
                      <a:pt x="54" y="1344"/>
                    </a:lnTo>
                    <a:lnTo>
                      <a:pt x="108" y="1345"/>
                    </a:lnTo>
                    <a:lnTo>
                      <a:pt x="158" y="1341"/>
                    </a:lnTo>
                    <a:lnTo>
                      <a:pt x="206" y="1334"/>
                    </a:lnTo>
                    <a:lnTo>
                      <a:pt x="252" y="1322"/>
                    </a:lnTo>
                    <a:lnTo>
                      <a:pt x="295" y="1308"/>
                    </a:lnTo>
                    <a:lnTo>
                      <a:pt x="334" y="1292"/>
                    </a:lnTo>
                    <a:lnTo>
                      <a:pt x="371" y="1273"/>
                    </a:lnTo>
                    <a:lnTo>
                      <a:pt x="403" y="1254"/>
                    </a:lnTo>
                    <a:lnTo>
                      <a:pt x="431" y="1234"/>
                    </a:lnTo>
                    <a:lnTo>
                      <a:pt x="457" y="1214"/>
                    </a:lnTo>
                    <a:lnTo>
                      <a:pt x="476" y="1196"/>
                    </a:lnTo>
                    <a:lnTo>
                      <a:pt x="492" y="1179"/>
                    </a:lnTo>
                    <a:lnTo>
                      <a:pt x="452" y="1176"/>
                    </a:lnTo>
                    <a:lnTo>
                      <a:pt x="414" y="1167"/>
                    </a:lnTo>
                    <a:lnTo>
                      <a:pt x="377" y="1154"/>
                    </a:lnTo>
                    <a:lnTo>
                      <a:pt x="341" y="1136"/>
                    </a:lnTo>
                    <a:lnTo>
                      <a:pt x="308" y="1115"/>
                    </a:lnTo>
                    <a:lnTo>
                      <a:pt x="277" y="1091"/>
                    </a:lnTo>
                    <a:lnTo>
                      <a:pt x="250" y="1065"/>
                    </a:lnTo>
                    <a:lnTo>
                      <a:pt x="226" y="1037"/>
                    </a:lnTo>
                    <a:lnTo>
                      <a:pt x="206" y="1007"/>
                    </a:lnTo>
                    <a:lnTo>
                      <a:pt x="191" y="977"/>
                    </a:lnTo>
                    <a:lnTo>
                      <a:pt x="180" y="948"/>
                    </a:lnTo>
                    <a:lnTo>
                      <a:pt x="175" y="919"/>
                    </a:lnTo>
                    <a:lnTo>
                      <a:pt x="191" y="921"/>
                    </a:lnTo>
                    <a:lnTo>
                      <a:pt x="210" y="923"/>
                    </a:lnTo>
                    <a:lnTo>
                      <a:pt x="233" y="925"/>
                    </a:lnTo>
                    <a:lnTo>
                      <a:pt x="257" y="923"/>
                    </a:lnTo>
                    <a:lnTo>
                      <a:pt x="281" y="921"/>
                    </a:lnTo>
                    <a:lnTo>
                      <a:pt x="303" y="916"/>
                    </a:lnTo>
                    <a:lnTo>
                      <a:pt x="323" y="907"/>
                    </a:lnTo>
                    <a:lnTo>
                      <a:pt x="279" y="892"/>
                    </a:lnTo>
                    <a:lnTo>
                      <a:pt x="239" y="873"/>
                    </a:lnTo>
                    <a:lnTo>
                      <a:pt x="204" y="852"/>
                    </a:lnTo>
                    <a:lnTo>
                      <a:pt x="173" y="828"/>
                    </a:lnTo>
                    <a:lnTo>
                      <a:pt x="146" y="802"/>
                    </a:lnTo>
                    <a:lnTo>
                      <a:pt x="122" y="775"/>
                    </a:lnTo>
                    <a:lnTo>
                      <a:pt x="104" y="747"/>
                    </a:lnTo>
                    <a:lnTo>
                      <a:pt x="87" y="716"/>
                    </a:lnTo>
                    <a:lnTo>
                      <a:pt x="74" y="686"/>
                    </a:lnTo>
                    <a:lnTo>
                      <a:pt x="64" y="654"/>
                    </a:lnTo>
                    <a:lnTo>
                      <a:pt x="56" y="623"/>
                    </a:lnTo>
                    <a:lnTo>
                      <a:pt x="51" y="593"/>
                    </a:lnTo>
                    <a:lnTo>
                      <a:pt x="49" y="562"/>
                    </a:lnTo>
                    <a:lnTo>
                      <a:pt x="48" y="533"/>
                    </a:lnTo>
                    <a:lnTo>
                      <a:pt x="64" y="547"/>
                    </a:lnTo>
                    <a:lnTo>
                      <a:pt x="83" y="557"/>
                    </a:lnTo>
                    <a:lnTo>
                      <a:pt x="103" y="564"/>
                    </a:lnTo>
                    <a:lnTo>
                      <a:pt x="124" y="571"/>
                    </a:lnTo>
                    <a:lnTo>
                      <a:pt x="146" y="575"/>
                    </a:lnTo>
                    <a:lnTo>
                      <a:pt x="166" y="577"/>
                    </a:lnTo>
                    <a:lnTo>
                      <a:pt x="186" y="577"/>
                    </a:lnTo>
                    <a:lnTo>
                      <a:pt x="203" y="577"/>
                    </a:lnTo>
                    <a:lnTo>
                      <a:pt x="176" y="555"/>
                    </a:lnTo>
                    <a:lnTo>
                      <a:pt x="150" y="530"/>
                    </a:lnTo>
                    <a:lnTo>
                      <a:pt x="126" y="500"/>
                    </a:lnTo>
                    <a:lnTo>
                      <a:pt x="104" y="466"/>
                    </a:lnTo>
                    <a:lnTo>
                      <a:pt x="85" y="429"/>
                    </a:lnTo>
                    <a:lnTo>
                      <a:pt x="70" y="390"/>
                    </a:lnTo>
                    <a:lnTo>
                      <a:pt x="59" y="348"/>
                    </a:lnTo>
                    <a:lnTo>
                      <a:pt x="51" y="304"/>
                    </a:lnTo>
                    <a:lnTo>
                      <a:pt x="48" y="258"/>
                    </a:lnTo>
                    <a:lnTo>
                      <a:pt x="51" y="212"/>
                    </a:lnTo>
                    <a:lnTo>
                      <a:pt x="60" y="165"/>
                    </a:lnTo>
                    <a:lnTo>
                      <a:pt x="74" y="118"/>
                    </a:lnTo>
                    <a:lnTo>
                      <a:pt x="96" y="71"/>
                    </a:lnTo>
                    <a:lnTo>
                      <a:pt x="135" y="123"/>
                    </a:lnTo>
                    <a:lnTo>
                      <a:pt x="179" y="170"/>
                    </a:lnTo>
                    <a:lnTo>
                      <a:pt x="225" y="215"/>
                    </a:lnTo>
                    <a:lnTo>
                      <a:pt x="275" y="256"/>
                    </a:lnTo>
                    <a:lnTo>
                      <a:pt x="328" y="294"/>
                    </a:lnTo>
                    <a:lnTo>
                      <a:pt x="382" y="328"/>
                    </a:lnTo>
                    <a:lnTo>
                      <a:pt x="438" y="359"/>
                    </a:lnTo>
                    <a:lnTo>
                      <a:pt x="495" y="387"/>
                    </a:lnTo>
                    <a:lnTo>
                      <a:pt x="554" y="410"/>
                    </a:lnTo>
                    <a:lnTo>
                      <a:pt x="614" y="429"/>
                    </a:lnTo>
                    <a:lnTo>
                      <a:pt x="673" y="445"/>
                    </a:lnTo>
                    <a:lnTo>
                      <a:pt x="732" y="457"/>
                    </a:lnTo>
                    <a:lnTo>
                      <a:pt x="791" y="464"/>
                    </a:lnTo>
                    <a:lnTo>
                      <a:pt x="848" y="468"/>
                    </a:lnTo>
                    <a:lnTo>
                      <a:pt x="848" y="468"/>
                    </a:lnTo>
                    <a:lnTo>
                      <a:pt x="842" y="426"/>
                    </a:lnTo>
                    <a:lnTo>
                      <a:pt x="840" y="382"/>
                    </a:lnTo>
                    <a:lnTo>
                      <a:pt x="842" y="335"/>
                    </a:lnTo>
                    <a:lnTo>
                      <a:pt x="850" y="289"/>
                    </a:lnTo>
                    <a:lnTo>
                      <a:pt x="863" y="244"/>
                    </a:lnTo>
                    <a:lnTo>
                      <a:pt x="881" y="203"/>
                    </a:lnTo>
                    <a:lnTo>
                      <a:pt x="903" y="165"/>
                    </a:lnTo>
                    <a:lnTo>
                      <a:pt x="929" y="129"/>
                    </a:lnTo>
                    <a:lnTo>
                      <a:pt x="959" y="97"/>
                    </a:lnTo>
                    <a:lnTo>
                      <a:pt x="992" y="69"/>
                    </a:lnTo>
                    <a:lnTo>
                      <a:pt x="1027" y="45"/>
                    </a:lnTo>
                    <a:lnTo>
                      <a:pt x="1066" y="26"/>
                    </a:lnTo>
                    <a:lnTo>
                      <a:pt x="1107" y="12"/>
                    </a:lnTo>
                    <a:lnTo>
                      <a:pt x="1150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9" name="Group 93"/>
            <p:cNvGrpSpPr/>
            <p:nvPr/>
          </p:nvGrpSpPr>
          <p:grpSpPr>
            <a:xfrm>
              <a:off x="5364576" y="2117725"/>
              <a:ext cx="1581912" cy="1581912"/>
              <a:chOff x="5364576" y="2117725"/>
              <a:chExt cx="1581912" cy="1581912"/>
            </a:xfrm>
            <a:grpFill/>
          </p:grpSpPr>
          <p:sp>
            <p:nvSpPr>
              <p:cNvPr id="50" name="Freeform 94"/>
              <p:cNvSpPr>
                <a:spLocks noEditPoints="1"/>
              </p:cNvSpPr>
              <p:nvPr/>
            </p:nvSpPr>
            <p:spPr bwMode="auto">
              <a:xfrm>
                <a:off x="5846763" y="2609437"/>
                <a:ext cx="617538" cy="598488"/>
              </a:xfrm>
              <a:custGeom>
                <a:avLst/>
                <a:gdLst>
                  <a:gd name="T0" fmla="*/ 340 w 1557"/>
                  <a:gd name="T1" fmla="*/ 457 h 1506"/>
                  <a:gd name="T2" fmla="*/ 13 w 1557"/>
                  <a:gd name="T3" fmla="*/ 1506 h 1506"/>
                  <a:gd name="T4" fmla="*/ 1173 w 1557"/>
                  <a:gd name="T5" fmla="*/ 430 h 1506"/>
                  <a:gd name="T6" fmla="*/ 1266 w 1557"/>
                  <a:gd name="T7" fmla="*/ 440 h 1506"/>
                  <a:gd name="T8" fmla="*/ 1348 w 1557"/>
                  <a:gd name="T9" fmla="*/ 469 h 1506"/>
                  <a:gd name="T10" fmla="*/ 1419 w 1557"/>
                  <a:gd name="T11" fmla="*/ 517 h 1506"/>
                  <a:gd name="T12" fmla="*/ 1478 w 1557"/>
                  <a:gd name="T13" fmla="*/ 584 h 1506"/>
                  <a:gd name="T14" fmla="*/ 1522 w 1557"/>
                  <a:gd name="T15" fmla="*/ 669 h 1506"/>
                  <a:gd name="T16" fmla="*/ 1548 w 1557"/>
                  <a:gd name="T17" fmla="*/ 770 h 1506"/>
                  <a:gd name="T18" fmla="*/ 1557 w 1557"/>
                  <a:gd name="T19" fmla="*/ 887 h 1506"/>
                  <a:gd name="T20" fmla="*/ 1221 w 1557"/>
                  <a:gd name="T21" fmla="*/ 1506 h 1506"/>
                  <a:gd name="T22" fmla="*/ 1219 w 1557"/>
                  <a:gd name="T23" fmla="*/ 873 h 1506"/>
                  <a:gd name="T24" fmla="*/ 1203 w 1557"/>
                  <a:gd name="T25" fmla="*/ 794 h 1506"/>
                  <a:gd name="T26" fmla="*/ 1170 w 1557"/>
                  <a:gd name="T27" fmla="*/ 738 h 1506"/>
                  <a:gd name="T28" fmla="*/ 1122 w 1557"/>
                  <a:gd name="T29" fmla="*/ 704 h 1506"/>
                  <a:gd name="T30" fmla="*/ 1058 w 1557"/>
                  <a:gd name="T31" fmla="*/ 693 h 1506"/>
                  <a:gd name="T32" fmla="*/ 990 w 1557"/>
                  <a:gd name="T33" fmla="*/ 703 h 1506"/>
                  <a:gd name="T34" fmla="*/ 938 w 1557"/>
                  <a:gd name="T35" fmla="*/ 735 h 1506"/>
                  <a:gd name="T36" fmla="*/ 900 w 1557"/>
                  <a:gd name="T37" fmla="*/ 787 h 1506"/>
                  <a:gd name="T38" fmla="*/ 881 w 1557"/>
                  <a:gd name="T39" fmla="*/ 834 h 1506"/>
                  <a:gd name="T40" fmla="*/ 874 w 1557"/>
                  <a:gd name="T41" fmla="*/ 874 h 1506"/>
                  <a:gd name="T42" fmla="*/ 874 w 1557"/>
                  <a:gd name="T43" fmla="*/ 1506 h 1506"/>
                  <a:gd name="T44" fmla="*/ 539 w 1557"/>
                  <a:gd name="T45" fmla="*/ 793 h 1506"/>
                  <a:gd name="T46" fmla="*/ 537 w 1557"/>
                  <a:gd name="T47" fmla="*/ 649 h 1506"/>
                  <a:gd name="T48" fmla="*/ 536 w 1557"/>
                  <a:gd name="T49" fmla="*/ 537 h 1506"/>
                  <a:gd name="T50" fmla="*/ 532 w 1557"/>
                  <a:gd name="T51" fmla="*/ 457 h 1506"/>
                  <a:gd name="T52" fmla="*/ 839 w 1557"/>
                  <a:gd name="T53" fmla="*/ 598 h 1506"/>
                  <a:gd name="T54" fmla="*/ 902 w 1557"/>
                  <a:gd name="T55" fmla="*/ 526 h 1506"/>
                  <a:gd name="T56" fmla="*/ 978 w 1557"/>
                  <a:gd name="T57" fmla="*/ 473 h 1506"/>
                  <a:gd name="T58" fmla="*/ 1069 w 1557"/>
                  <a:gd name="T59" fmla="*/ 441 h 1506"/>
                  <a:gd name="T60" fmla="*/ 1173 w 1557"/>
                  <a:gd name="T61" fmla="*/ 430 h 1506"/>
                  <a:gd name="T62" fmla="*/ 215 w 1557"/>
                  <a:gd name="T63" fmla="*/ 3 h 1506"/>
                  <a:gd name="T64" fmla="*/ 275 w 1557"/>
                  <a:gd name="T65" fmla="*/ 19 h 1506"/>
                  <a:gd name="T66" fmla="*/ 319 w 1557"/>
                  <a:gd name="T67" fmla="*/ 50 h 1506"/>
                  <a:gd name="T68" fmla="*/ 346 w 1557"/>
                  <a:gd name="T69" fmla="*/ 98 h 1506"/>
                  <a:gd name="T70" fmla="*/ 355 w 1557"/>
                  <a:gd name="T71" fmla="*/ 163 h 1506"/>
                  <a:gd name="T72" fmla="*/ 346 w 1557"/>
                  <a:gd name="T73" fmla="*/ 226 h 1506"/>
                  <a:gd name="T74" fmla="*/ 319 w 1557"/>
                  <a:gd name="T75" fmla="*/ 274 h 1506"/>
                  <a:gd name="T76" fmla="*/ 275 w 1557"/>
                  <a:gd name="T77" fmla="*/ 306 h 1506"/>
                  <a:gd name="T78" fmla="*/ 215 w 1557"/>
                  <a:gd name="T79" fmla="*/ 322 h 1506"/>
                  <a:gd name="T80" fmla="*/ 140 w 1557"/>
                  <a:gd name="T81" fmla="*/ 322 h 1506"/>
                  <a:gd name="T82" fmla="*/ 78 w 1557"/>
                  <a:gd name="T83" fmla="*/ 306 h 1506"/>
                  <a:gd name="T84" fmla="*/ 35 w 1557"/>
                  <a:gd name="T85" fmla="*/ 274 h 1506"/>
                  <a:gd name="T86" fmla="*/ 8 w 1557"/>
                  <a:gd name="T87" fmla="*/ 226 h 1506"/>
                  <a:gd name="T88" fmla="*/ 0 w 1557"/>
                  <a:gd name="T89" fmla="*/ 163 h 1506"/>
                  <a:gd name="T90" fmla="*/ 12 w 1557"/>
                  <a:gd name="T91" fmla="*/ 99 h 1506"/>
                  <a:gd name="T92" fmla="*/ 51 w 1557"/>
                  <a:gd name="T93" fmla="*/ 48 h 1506"/>
                  <a:gd name="T94" fmla="*/ 108 w 1557"/>
                  <a:gd name="T95" fmla="*/ 13 h 1506"/>
                  <a:gd name="T96" fmla="*/ 177 w 1557"/>
                  <a:gd name="T97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7" h="1506">
                    <a:moveTo>
                      <a:pt x="13" y="457"/>
                    </a:moveTo>
                    <a:lnTo>
                      <a:pt x="340" y="457"/>
                    </a:lnTo>
                    <a:lnTo>
                      <a:pt x="340" y="1506"/>
                    </a:lnTo>
                    <a:lnTo>
                      <a:pt x="13" y="1506"/>
                    </a:lnTo>
                    <a:lnTo>
                      <a:pt x="13" y="457"/>
                    </a:lnTo>
                    <a:close/>
                    <a:moveTo>
                      <a:pt x="1173" y="430"/>
                    </a:moveTo>
                    <a:lnTo>
                      <a:pt x="1221" y="433"/>
                    </a:lnTo>
                    <a:lnTo>
                      <a:pt x="1266" y="440"/>
                    </a:lnTo>
                    <a:lnTo>
                      <a:pt x="1308" y="452"/>
                    </a:lnTo>
                    <a:lnTo>
                      <a:pt x="1348" y="469"/>
                    </a:lnTo>
                    <a:lnTo>
                      <a:pt x="1384" y="490"/>
                    </a:lnTo>
                    <a:lnTo>
                      <a:pt x="1419" y="517"/>
                    </a:lnTo>
                    <a:lnTo>
                      <a:pt x="1451" y="548"/>
                    </a:lnTo>
                    <a:lnTo>
                      <a:pt x="1478" y="584"/>
                    </a:lnTo>
                    <a:lnTo>
                      <a:pt x="1502" y="625"/>
                    </a:lnTo>
                    <a:lnTo>
                      <a:pt x="1522" y="669"/>
                    </a:lnTo>
                    <a:lnTo>
                      <a:pt x="1537" y="716"/>
                    </a:lnTo>
                    <a:lnTo>
                      <a:pt x="1548" y="770"/>
                    </a:lnTo>
                    <a:lnTo>
                      <a:pt x="1554" y="826"/>
                    </a:lnTo>
                    <a:lnTo>
                      <a:pt x="1557" y="887"/>
                    </a:lnTo>
                    <a:lnTo>
                      <a:pt x="1557" y="1506"/>
                    </a:lnTo>
                    <a:lnTo>
                      <a:pt x="1221" y="1506"/>
                    </a:lnTo>
                    <a:lnTo>
                      <a:pt x="1221" y="922"/>
                    </a:lnTo>
                    <a:lnTo>
                      <a:pt x="1219" y="873"/>
                    </a:lnTo>
                    <a:lnTo>
                      <a:pt x="1213" y="831"/>
                    </a:lnTo>
                    <a:lnTo>
                      <a:pt x="1203" y="794"/>
                    </a:lnTo>
                    <a:lnTo>
                      <a:pt x="1189" y="763"/>
                    </a:lnTo>
                    <a:lnTo>
                      <a:pt x="1170" y="738"/>
                    </a:lnTo>
                    <a:lnTo>
                      <a:pt x="1148" y="718"/>
                    </a:lnTo>
                    <a:lnTo>
                      <a:pt x="1122" y="704"/>
                    </a:lnTo>
                    <a:lnTo>
                      <a:pt x="1092" y="696"/>
                    </a:lnTo>
                    <a:lnTo>
                      <a:pt x="1058" y="693"/>
                    </a:lnTo>
                    <a:lnTo>
                      <a:pt x="1023" y="696"/>
                    </a:lnTo>
                    <a:lnTo>
                      <a:pt x="990" y="703"/>
                    </a:lnTo>
                    <a:lnTo>
                      <a:pt x="963" y="716"/>
                    </a:lnTo>
                    <a:lnTo>
                      <a:pt x="938" y="735"/>
                    </a:lnTo>
                    <a:lnTo>
                      <a:pt x="917" y="758"/>
                    </a:lnTo>
                    <a:lnTo>
                      <a:pt x="900" y="787"/>
                    </a:lnTo>
                    <a:lnTo>
                      <a:pt x="886" y="820"/>
                    </a:lnTo>
                    <a:lnTo>
                      <a:pt x="881" y="834"/>
                    </a:lnTo>
                    <a:lnTo>
                      <a:pt x="877" y="851"/>
                    </a:lnTo>
                    <a:lnTo>
                      <a:pt x="874" y="874"/>
                    </a:lnTo>
                    <a:lnTo>
                      <a:pt x="874" y="901"/>
                    </a:lnTo>
                    <a:lnTo>
                      <a:pt x="874" y="1506"/>
                    </a:lnTo>
                    <a:lnTo>
                      <a:pt x="539" y="1506"/>
                    </a:lnTo>
                    <a:lnTo>
                      <a:pt x="539" y="793"/>
                    </a:lnTo>
                    <a:lnTo>
                      <a:pt x="539" y="718"/>
                    </a:lnTo>
                    <a:lnTo>
                      <a:pt x="537" y="649"/>
                    </a:lnTo>
                    <a:lnTo>
                      <a:pt x="537" y="589"/>
                    </a:lnTo>
                    <a:lnTo>
                      <a:pt x="536" y="537"/>
                    </a:lnTo>
                    <a:lnTo>
                      <a:pt x="534" y="493"/>
                    </a:lnTo>
                    <a:lnTo>
                      <a:pt x="532" y="457"/>
                    </a:lnTo>
                    <a:lnTo>
                      <a:pt x="818" y="457"/>
                    </a:lnTo>
                    <a:lnTo>
                      <a:pt x="839" y="598"/>
                    </a:lnTo>
                    <a:lnTo>
                      <a:pt x="869" y="559"/>
                    </a:lnTo>
                    <a:lnTo>
                      <a:pt x="902" y="526"/>
                    </a:lnTo>
                    <a:lnTo>
                      <a:pt x="938" y="496"/>
                    </a:lnTo>
                    <a:lnTo>
                      <a:pt x="978" y="473"/>
                    </a:lnTo>
                    <a:lnTo>
                      <a:pt x="1022" y="455"/>
                    </a:lnTo>
                    <a:lnTo>
                      <a:pt x="1069" y="441"/>
                    </a:lnTo>
                    <a:lnTo>
                      <a:pt x="1120" y="434"/>
                    </a:lnTo>
                    <a:lnTo>
                      <a:pt x="1173" y="430"/>
                    </a:lnTo>
                    <a:close/>
                    <a:moveTo>
                      <a:pt x="177" y="0"/>
                    </a:moveTo>
                    <a:lnTo>
                      <a:pt x="215" y="3"/>
                    </a:lnTo>
                    <a:lnTo>
                      <a:pt x="247" y="9"/>
                    </a:lnTo>
                    <a:lnTo>
                      <a:pt x="275" y="19"/>
                    </a:lnTo>
                    <a:lnTo>
                      <a:pt x="300" y="33"/>
                    </a:lnTo>
                    <a:lnTo>
                      <a:pt x="319" y="50"/>
                    </a:lnTo>
                    <a:lnTo>
                      <a:pt x="335" y="72"/>
                    </a:lnTo>
                    <a:lnTo>
                      <a:pt x="346" y="98"/>
                    </a:lnTo>
                    <a:lnTo>
                      <a:pt x="352" y="129"/>
                    </a:lnTo>
                    <a:lnTo>
                      <a:pt x="355" y="163"/>
                    </a:lnTo>
                    <a:lnTo>
                      <a:pt x="352" y="196"/>
                    </a:lnTo>
                    <a:lnTo>
                      <a:pt x="346" y="226"/>
                    </a:lnTo>
                    <a:lnTo>
                      <a:pt x="335" y="252"/>
                    </a:lnTo>
                    <a:lnTo>
                      <a:pt x="319" y="274"/>
                    </a:lnTo>
                    <a:lnTo>
                      <a:pt x="300" y="291"/>
                    </a:lnTo>
                    <a:lnTo>
                      <a:pt x="275" y="306"/>
                    </a:lnTo>
                    <a:lnTo>
                      <a:pt x="247" y="316"/>
                    </a:lnTo>
                    <a:lnTo>
                      <a:pt x="215" y="322"/>
                    </a:lnTo>
                    <a:lnTo>
                      <a:pt x="177" y="324"/>
                    </a:lnTo>
                    <a:lnTo>
                      <a:pt x="140" y="322"/>
                    </a:lnTo>
                    <a:lnTo>
                      <a:pt x="107" y="316"/>
                    </a:lnTo>
                    <a:lnTo>
                      <a:pt x="78" y="306"/>
                    </a:lnTo>
                    <a:lnTo>
                      <a:pt x="54" y="291"/>
                    </a:lnTo>
                    <a:lnTo>
                      <a:pt x="35" y="274"/>
                    </a:lnTo>
                    <a:lnTo>
                      <a:pt x="18" y="252"/>
                    </a:lnTo>
                    <a:lnTo>
                      <a:pt x="8" y="226"/>
                    </a:lnTo>
                    <a:lnTo>
                      <a:pt x="1" y="196"/>
                    </a:lnTo>
                    <a:lnTo>
                      <a:pt x="0" y="163"/>
                    </a:lnTo>
                    <a:lnTo>
                      <a:pt x="2" y="130"/>
                    </a:lnTo>
                    <a:lnTo>
                      <a:pt x="12" y="99"/>
                    </a:lnTo>
                    <a:lnTo>
                      <a:pt x="28" y="72"/>
                    </a:lnTo>
                    <a:lnTo>
                      <a:pt x="51" y="48"/>
                    </a:lnTo>
                    <a:lnTo>
                      <a:pt x="77" y="27"/>
                    </a:lnTo>
                    <a:lnTo>
                      <a:pt x="108" y="13"/>
                    </a:lnTo>
                    <a:lnTo>
                      <a:pt x="140" y="4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2"/>
              <p:cNvSpPr>
                <a:spLocks noEditPoints="1"/>
              </p:cNvSpPr>
              <p:nvPr/>
            </p:nvSpPr>
            <p:spPr bwMode="auto">
              <a:xfrm>
                <a:off x="5364576" y="2117725"/>
                <a:ext cx="1581912" cy="1581912"/>
              </a:xfrm>
              <a:custGeom>
                <a:avLst/>
                <a:gdLst>
                  <a:gd name="T0" fmla="*/ 1430 w 3445"/>
                  <a:gd name="T1" fmla="*/ 298 h 3443"/>
                  <a:gd name="T2" fmla="*/ 1071 w 3445"/>
                  <a:gd name="T3" fmla="*/ 423 h 3443"/>
                  <a:gd name="T4" fmla="*/ 762 w 3445"/>
                  <a:gd name="T5" fmla="*/ 631 h 3443"/>
                  <a:gd name="T6" fmla="*/ 517 w 3445"/>
                  <a:gd name="T7" fmla="*/ 910 h 3443"/>
                  <a:gd name="T8" fmla="*/ 350 w 3445"/>
                  <a:gd name="T9" fmla="*/ 1245 h 3443"/>
                  <a:gd name="T10" fmla="*/ 272 w 3445"/>
                  <a:gd name="T11" fmla="*/ 1622 h 3443"/>
                  <a:gd name="T12" fmla="*/ 298 w 3445"/>
                  <a:gd name="T13" fmla="*/ 2014 h 3443"/>
                  <a:gd name="T14" fmla="*/ 423 w 3445"/>
                  <a:gd name="T15" fmla="*/ 2372 h 3443"/>
                  <a:gd name="T16" fmla="*/ 632 w 3445"/>
                  <a:gd name="T17" fmla="*/ 2681 h 3443"/>
                  <a:gd name="T18" fmla="*/ 910 w 3445"/>
                  <a:gd name="T19" fmla="*/ 2926 h 3443"/>
                  <a:gd name="T20" fmla="*/ 1245 w 3445"/>
                  <a:gd name="T21" fmla="*/ 3093 h 3443"/>
                  <a:gd name="T22" fmla="*/ 1622 w 3445"/>
                  <a:gd name="T23" fmla="*/ 3171 h 3443"/>
                  <a:gd name="T24" fmla="*/ 2015 w 3445"/>
                  <a:gd name="T25" fmla="*/ 3144 h 3443"/>
                  <a:gd name="T26" fmla="*/ 2373 w 3445"/>
                  <a:gd name="T27" fmla="*/ 3020 h 3443"/>
                  <a:gd name="T28" fmla="*/ 2682 w 3445"/>
                  <a:gd name="T29" fmla="*/ 2812 h 3443"/>
                  <a:gd name="T30" fmla="*/ 2927 w 3445"/>
                  <a:gd name="T31" fmla="*/ 2533 h 3443"/>
                  <a:gd name="T32" fmla="*/ 3095 w 3445"/>
                  <a:gd name="T33" fmla="*/ 2198 h 3443"/>
                  <a:gd name="T34" fmla="*/ 3173 w 3445"/>
                  <a:gd name="T35" fmla="*/ 1821 h 3443"/>
                  <a:gd name="T36" fmla="*/ 3146 w 3445"/>
                  <a:gd name="T37" fmla="*/ 1429 h 3443"/>
                  <a:gd name="T38" fmla="*/ 3022 w 3445"/>
                  <a:gd name="T39" fmla="*/ 1071 h 3443"/>
                  <a:gd name="T40" fmla="*/ 2813 w 3445"/>
                  <a:gd name="T41" fmla="*/ 762 h 3443"/>
                  <a:gd name="T42" fmla="*/ 2535 w 3445"/>
                  <a:gd name="T43" fmla="*/ 517 h 3443"/>
                  <a:gd name="T44" fmla="*/ 2199 w 3445"/>
                  <a:gd name="T45" fmla="*/ 350 h 3443"/>
                  <a:gd name="T46" fmla="*/ 1821 w 3445"/>
                  <a:gd name="T47" fmla="*/ 272 h 3443"/>
                  <a:gd name="T48" fmla="*/ 1930 w 3445"/>
                  <a:gd name="T49" fmla="*/ 13 h 3443"/>
                  <a:gd name="T50" fmla="*/ 2323 w 3445"/>
                  <a:gd name="T51" fmla="*/ 108 h 3443"/>
                  <a:gd name="T52" fmla="*/ 2675 w 3445"/>
                  <a:gd name="T53" fmla="*/ 288 h 3443"/>
                  <a:gd name="T54" fmla="*/ 2975 w 3445"/>
                  <a:gd name="T55" fmla="*/ 539 h 3443"/>
                  <a:gd name="T56" fmla="*/ 3209 w 3445"/>
                  <a:gd name="T57" fmla="*/ 853 h 3443"/>
                  <a:gd name="T58" fmla="*/ 3369 w 3445"/>
                  <a:gd name="T59" fmla="*/ 1215 h 3443"/>
                  <a:gd name="T60" fmla="*/ 3442 w 3445"/>
                  <a:gd name="T61" fmla="*/ 1616 h 3443"/>
                  <a:gd name="T62" fmla="*/ 3417 w 3445"/>
                  <a:gd name="T63" fmla="*/ 2031 h 3443"/>
                  <a:gd name="T64" fmla="*/ 3299 w 3445"/>
                  <a:gd name="T65" fmla="*/ 2414 h 3443"/>
                  <a:gd name="T66" fmla="*/ 3100 w 3445"/>
                  <a:gd name="T67" fmla="*/ 2754 h 3443"/>
                  <a:gd name="T68" fmla="*/ 2832 w 3445"/>
                  <a:gd name="T69" fmla="*/ 3038 h 3443"/>
                  <a:gd name="T70" fmla="*/ 2505 w 3445"/>
                  <a:gd name="T71" fmla="*/ 3255 h 3443"/>
                  <a:gd name="T72" fmla="*/ 2131 w 3445"/>
                  <a:gd name="T73" fmla="*/ 3393 h 3443"/>
                  <a:gd name="T74" fmla="*/ 1722 w 3445"/>
                  <a:gd name="T75" fmla="*/ 3443 h 3443"/>
                  <a:gd name="T76" fmla="*/ 1313 w 3445"/>
                  <a:gd name="T77" fmla="*/ 3393 h 3443"/>
                  <a:gd name="T78" fmla="*/ 939 w 3445"/>
                  <a:gd name="T79" fmla="*/ 3255 h 3443"/>
                  <a:gd name="T80" fmla="*/ 613 w 3445"/>
                  <a:gd name="T81" fmla="*/ 3038 h 3443"/>
                  <a:gd name="T82" fmla="*/ 344 w 3445"/>
                  <a:gd name="T83" fmla="*/ 2754 h 3443"/>
                  <a:gd name="T84" fmla="*/ 146 w 3445"/>
                  <a:gd name="T85" fmla="*/ 2414 h 3443"/>
                  <a:gd name="T86" fmla="*/ 28 w 3445"/>
                  <a:gd name="T87" fmla="*/ 2031 h 3443"/>
                  <a:gd name="T88" fmla="*/ 3 w 3445"/>
                  <a:gd name="T89" fmla="*/ 1616 h 3443"/>
                  <a:gd name="T90" fmla="*/ 75 w 3445"/>
                  <a:gd name="T91" fmla="*/ 1215 h 3443"/>
                  <a:gd name="T92" fmla="*/ 236 w 3445"/>
                  <a:gd name="T93" fmla="*/ 853 h 3443"/>
                  <a:gd name="T94" fmla="*/ 470 w 3445"/>
                  <a:gd name="T95" fmla="*/ 539 h 3443"/>
                  <a:gd name="T96" fmla="*/ 770 w 3445"/>
                  <a:gd name="T97" fmla="*/ 288 h 3443"/>
                  <a:gd name="T98" fmla="*/ 1122 w 3445"/>
                  <a:gd name="T99" fmla="*/ 108 h 3443"/>
                  <a:gd name="T100" fmla="*/ 1514 w 3445"/>
                  <a:gd name="T101" fmla="*/ 13 h 3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45" h="3443">
                    <a:moveTo>
                      <a:pt x="1722" y="269"/>
                    </a:moveTo>
                    <a:lnTo>
                      <a:pt x="1622" y="272"/>
                    </a:lnTo>
                    <a:lnTo>
                      <a:pt x="1525" y="283"/>
                    </a:lnTo>
                    <a:lnTo>
                      <a:pt x="1430" y="298"/>
                    </a:lnTo>
                    <a:lnTo>
                      <a:pt x="1336" y="321"/>
                    </a:lnTo>
                    <a:lnTo>
                      <a:pt x="1245" y="350"/>
                    </a:lnTo>
                    <a:lnTo>
                      <a:pt x="1156" y="383"/>
                    </a:lnTo>
                    <a:lnTo>
                      <a:pt x="1071" y="423"/>
                    </a:lnTo>
                    <a:lnTo>
                      <a:pt x="989" y="468"/>
                    </a:lnTo>
                    <a:lnTo>
                      <a:pt x="910" y="517"/>
                    </a:lnTo>
                    <a:lnTo>
                      <a:pt x="835" y="572"/>
                    </a:lnTo>
                    <a:lnTo>
                      <a:pt x="762" y="631"/>
                    </a:lnTo>
                    <a:lnTo>
                      <a:pt x="694" y="695"/>
                    </a:lnTo>
                    <a:lnTo>
                      <a:pt x="632" y="762"/>
                    </a:lnTo>
                    <a:lnTo>
                      <a:pt x="572" y="834"/>
                    </a:lnTo>
                    <a:lnTo>
                      <a:pt x="517" y="910"/>
                    </a:lnTo>
                    <a:lnTo>
                      <a:pt x="467" y="988"/>
                    </a:lnTo>
                    <a:lnTo>
                      <a:pt x="423" y="1071"/>
                    </a:lnTo>
                    <a:lnTo>
                      <a:pt x="383" y="1157"/>
                    </a:lnTo>
                    <a:lnTo>
                      <a:pt x="350" y="1245"/>
                    </a:lnTo>
                    <a:lnTo>
                      <a:pt x="322" y="1336"/>
                    </a:lnTo>
                    <a:lnTo>
                      <a:pt x="298" y="1429"/>
                    </a:lnTo>
                    <a:lnTo>
                      <a:pt x="283" y="1524"/>
                    </a:lnTo>
                    <a:lnTo>
                      <a:pt x="272" y="1622"/>
                    </a:lnTo>
                    <a:lnTo>
                      <a:pt x="269" y="1722"/>
                    </a:lnTo>
                    <a:lnTo>
                      <a:pt x="272" y="1821"/>
                    </a:lnTo>
                    <a:lnTo>
                      <a:pt x="283" y="1919"/>
                    </a:lnTo>
                    <a:lnTo>
                      <a:pt x="298" y="2014"/>
                    </a:lnTo>
                    <a:lnTo>
                      <a:pt x="322" y="2107"/>
                    </a:lnTo>
                    <a:lnTo>
                      <a:pt x="350" y="2198"/>
                    </a:lnTo>
                    <a:lnTo>
                      <a:pt x="383" y="2287"/>
                    </a:lnTo>
                    <a:lnTo>
                      <a:pt x="423" y="2372"/>
                    </a:lnTo>
                    <a:lnTo>
                      <a:pt x="467" y="2455"/>
                    </a:lnTo>
                    <a:lnTo>
                      <a:pt x="517" y="2533"/>
                    </a:lnTo>
                    <a:lnTo>
                      <a:pt x="572" y="2608"/>
                    </a:lnTo>
                    <a:lnTo>
                      <a:pt x="632" y="2681"/>
                    </a:lnTo>
                    <a:lnTo>
                      <a:pt x="694" y="2749"/>
                    </a:lnTo>
                    <a:lnTo>
                      <a:pt x="762" y="2812"/>
                    </a:lnTo>
                    <a:lnTo>
                      <a:pt x="835" y="2871"/>
                    </a:lnTo>
                    <a:lnTo>
                      <a:pt x="910" y="2926"/>
                    </a:lnTo>
                    <a:lnTo>
                      <a:pt x="989" y="2976"/>
                    </a:lnTo>
                    <a:lnTo>
                      <a:pt x="1071" y="3020"/>
                    </a:lnTo>
                    <a:lnTo>
                      <a:pt x="1156" y="3060"/>
                    </a:lnTo>
                    <a:lnTo>
                      <a:pt x="1245" y="3093"/>
                    </a:lnTo>
                    <a:lnTo>
                      <a:pt x="1336" y="3121"/>
                    </a:lnTo>
                    <a:lnTo>
                      <a:pt x="1430" y="3144"/>
                    </a:lnTo>
                    <a:lnTo>
                      <a:pt x="1525" y="3160"/>
                    </a:lnTo>
                    <a:lnTo>
                      <a:pt x="1622" y="3171"/>
                    </a:lnTo>
                    <a:lnTo>
                      <a:pt x="1722" y="3174"/>
                    </a:lnTo>
                    <a:lnTo>
                      <a:pt x="1821" y="3171"/>
                    </a:lnTo>
                    <a:lnTo>
                      <a:pt x="1920" y="3160"/>
                    </a:lnTo>
                    <a:lnTo>
                      <a:pt x="2015" y="3144"/>
                    </a:lnTo>
                    <a:lnTo>
                      <a:pt x="2108" y="3121"/>
                    </a:lnTo>
                    <a:lnTo>
                      <a:pt x="2199" y="3093"/>
                    </a:lnTo>
                    <a:lnTo>
                      <a:pt x="2287" y="3060"/>
                    </a:lnTo>
                    <a:lnTo>
                      <a:pt x="2373" y="3020"/>
                    </a:lnTo>
                    <a:lnTo>
                      <a:pt x="2456" y="2976"/>
                    </a:lnTo>
                    <a:lnTo>
                      <a:pt x="2535" y="2926"/>
                    </a:lnTo>
                    <a:lnTo>
                      <a:pt x="2610" y="2871"/>
                    </a:lnTo>
                    <a:lnTo>
                      <a:pt x="2682" y="2812"/>
                    </a:lnTo>
                    <a:lnTo>
                      <a:pt x="2749" y="2749"/>
                    </a:lnTo>
                    <a:lnTo>
                      <a:pt x="2813" y="2681"/>
                    </a:lnTo>
                    <a:lnTo>
                      <a:pt x="2873" y="2608"/>
                    </a:lnTo>
                    <a:lnTo>
                      <a:pt x="2927" y="2533"/>
                    </a:lnTo>
                    <a:lnTo>
                      <a:pt x="2977" y="2455"/>
                    </a:lnTo>
                    <a:lnTo>
                      <a:pt x="3022" y="2372"/>
                    </a:lnTo>
                    <a:lnTo>
                      <a:pt x="3062" y="2287"/>
                    </a:lnTo>
                    <a:lnTo>
                      <a:pt x="3095" y="2198"/>
                    </a:lnTo>
                    <a:lnTo>
                      <a:pt x="3123" y="2107"/>
                    </a:lnTo>
                    <a:lnTo>
                      <a:pt x="3146" y="2014"/>
                    </a:lnTo>
                    <a:lnTo>
                      <a:pt x="3162" y="1919"/>
                    </a:lnTo>
                    <a:lnTo>
                      <a:pt x="3173" y="1821"/>
                    </a:lnTo>
                    <a:lnTo>
                      <a:pt x="3176" y="1722"/>
                    </a:lnTo>
                    <a:lnTo>
                      <a:pt x="3173" y="1622"/>
                    </a:lnTo>
                    <a:lnTo>
                      <a:pt x="3162" y="1524"/>
                    </a:lnTo>
                    <a:lnTo>
                      <a:pt x="3146" y="1429"/>
                    </a:lnTo>
                    <a:lnTo>
                      <a:pt x="3123" y="1336"/>
                    </a:lnTo>
                    <a:lnTo>
                      <a:pt x="3095" y="1245"/>
                    </a:lnTo>
                    <a:lnTo>
                      <a:pt x="3062" y="1157"/>
                    </a:lnTo>
                    <a:lnTo>
                      <a:pt x="3022" y="1071"/>
                    </a:lnTo>
                    <a:lnTo>
                      <a:pt x="2977" y="988"/>
                    </a:lnTo>
                    <a:lnTo>
                      <a:pt x="2927" y="910"/>
                    </a:lnTo>
                    <a:lnTo>
                      <a:pt x="2873" y="834"/>
                    </a:lnTo>
                    <a:lnTo>
                      <a:pt x="2813" y="762"/>
                    </a:lnTo>
                    <a:lnTo>
                      <a:pt x="2749" y="695"/>
                    </a:lnTo>
                    <a:lnTo>
                      <a:pt x="2682" y="631"/>
                    </a:lnTo>
                    <a:lnTo>
                      <a:pt x="2610" y="572"/>
                    </a:lnTo>
                    <a:lnTo>
                      <a:pt x="2535" y="517"/>
                    </a:lnTo>
                    <a:lnTo>
                      <a:pt x="2456" y="468"/>
                    </a:lnTo>
                    <a:lnTo>
                      <a:pt x="2373" y="423"/>
                    </a:lnTo>
                    <a:lnTo>
                      <a:pt x="2287" y="383"/>
                    </a:lnTo>
                    <a:lnTo>
                      <a:pt x="2199" y="350"/>
                    </a:lnTo>
                    <a:lnTo>
                      <a:pt x="2108" y="321"/>
                    </a:lnTo>
                    <a:lnTo>
                      <a:pt x="2015" y="298"/>
                    </a:lnTo>
                    <a:lnTo>
                      <a:pt x="1920" y="283"/>
                    </a:lnTo>
                    <a:lnTo>
                      <a:pt x="1821" y="272"/>
                    </a:lnTo>
                    <a:lnTo>
                      <a:pt x="1722" y="269"/>
                    </a:lnTo>
                    <a:close/>
                    <a:moveTo>
                      <a:pt x="1722" y="0"/>
                    </a:moveTo>
                    <a:lnTo>
                      <a:pt x="1828" y="3"/>
                    </a:lnTo>
                    <a:lnTo>
                      <a:pt x="1930" y="13"/>
                    </a:lnTo>
                    <a:lnTo>
                      <a:pt x="2032" y="28"/>
                    </a:lnTo>
                    <a:lnTo>
                      <a:pt x="2131" y="49"/>
                    </a:lnTo>
                    <a:lnTo>
                      <a:pt x="2229" y="76"/>
                    </a:lnTo>
                    <a:lnTo>
                      <a:pt x="2323" y="108"/>
                    </a:lnTo>
                    <a:lnTo>
                      <a:pt x="2415" y="146"/>
                    </a:lnTo>
                    <a:lnTo>
                      <a:pt x="2505" y="187"/>
                    </a:lnTo>
                    <a:lnTo>
                      <a:pt x="2591" y="236"/>
                    </a:lnTo>
                    <a:lnTo>
                      <a:pt x="2675" y="288"/>
                    </a:lnTo>
                    <a:lnTo>
                      <a:pt x="2756" y="344"/>
                    </a:lnTo>
                    <a:lnTo>
                      <a:pt x="2832" y="405"/>
                    </a:lnTo>
                    <a:lnTo>
                      <a:pt x="2905" y="470"/>
                    </a:lnTo>
                    <a:lnTo>
                      <a:pt x="2975" y="539"/>
                    </a:lnTo>
                    <a:lnTo>
                      <a:pt x="3040" y="612"/>
                    </a:lnTo>
                    <a:lnTo>
                      <a:pt x="3100" y="689"/>
                    </a:lnTo>
                    <a:lnTo>
                      <a:pt x="3157" y="769"/>
                    </a:lnTo>
                    <a:lnTo>
                      <a:pt x="3209" y="853"/>
                    </a:lnTo>
                    <a:lnTo>
                      <a:pt x="3257" y="939"/>
                    </a:lnTo>
                    <a:lnTo>
                      <a:pt x="3299" y="1029"/>
                    </a:lnTo>
                    <a:lnTo>
                      <a:pt x="3337" y="1121"/>
                    </a:lnTo>
                    <a:lnTo>
                      <a:pt x="3369" y="1215"/>
                    </a:lnTo>
                    <a:lnTo>
                      <a:pt x="3396" y="1313"/>
                    </a:lnTo>
                    <a:lnTo>
                      <a:pt x="3417" y="1412"/>
                    </a:lnTo>
                    <a:lnTo>
                      <a:pt x="3432" y="1514"/>
                    </a:lnTo>
                    <a:lnTo>
                      <a:pt x="3442" y="1616"/>
                    </a:lnTo>
                    <a:lnTo>
                      <a:pt x="3445" y="1722"/>
                    </a:lnTo>
                    <a:lnTo>
                      <a:pt x="3442" y="1827"/>
                    </a:lnTo>
                    <a:lnTo>
                      <a:pt x="3432" y="1929"/>
                    </a:lnTo>
                    <a:lnTo>
                      <a:pt x="3417" y="2031"/>
                    </a:lnTo>
                    <a:lnTo>
                      <a:pt x="3396" y="2130"/>
                    </a:lnTo>
                    <a:lnTo>
                      <a:pt x="3369" y="2227"/>
                    </a:lnTo>
                    <a:lnTo>
                      <a:pt x="3337" y="2322"/>
                    </a:lnTo>
                    <a:lnTo>
                      <a:pt x="3299" y="2414"/>
                    </a:lnTo>
                    <a:lnTo>
                      <a:pt x="3257" y="2504"/>
                    </a:lnTo>
                    <a:lnTo>
                      <a:pt x="3209" y="2591"/>
                    </a:lnTo>
                    <a:lnTo>
                      <a:pt x="3157" y="2673"/>
                    </a:lnTo>
                    <a:lnTo>
                      <a:pt x="3100" y="2754"/>
                    </a:lnTo>
                    <a:lnTo>
                      <a:pt x="3040" y="2830"/>
                    </a:lnTo>
                    <a:lnTo>
                      <a:pt x="2975" y="2904"/>
                    </a:lnTo>
                    <a:lnTo>
                      <a:pt x="2905" y="2973"/>
                    </a:lnTo>
                    <a:lnTo>
                      <a:pt x="2832" y="3038"/>
                    </a:lnTo>
                    <a:lnTo>
                      <a:pt x="2756" y="3099"/>
                    </a:lnTo>
                    <a:lnTo>
                      <a:pt x="2675" y="3156"/>
                    </a:lnTo>
                    <a:lnTo>
                      <a:pt x="2591" y="3207"/>
                    </a:lnTo>
                    <a:lnTo>
                      <a:pt x="2505" y="3255"/>
                    </a:lnTo>
                    <a:lnTo>
                      <a:pt x="2415" y="3297"/>
                    </a:lnTo>
                    <a:lnTo>
                      <a:pt x="2323" y="3335"/>
                    </a:lnTo>
                    <a:lnTo>
                      <a:pt x="2229" y="3367"/>
                    </a:lnTo>
                    <a:lnTo>
                      <a:pt x="2131" y="3393"/>
                    </a:lnTo>
                    <a:lnTo>
                      <a:pt x="2032" y="3414"/>
                    </a:lnTo>
                    <a:lnTo>
                      <a:pt x="1930" y="3430"/>
                    </a:lnTo>
                    <a:lnTo>
                      <a:pt x="1828" y="3440"/>
                    </a:lnTo>
                    <a:lnTo>
                      <a:pt x="1722" y="3443"/>
                    </a:lnTo>
                    <a:lnTo>
                      <a:pt x="1617" y="3440"/>
                    </a:lnTo>
                    <a:lnTo>
                      <a:pt x="1514" y="3430"/>
                    </a:lnTo>
                    <a:lnTo>
                      <a:pt x="1413" y="3414"/>
                    </a:lnTo>
                    <a:lnTo>
                      <a:pt x="1313" y="3393"/>
                    </a:lnTo>
                    <a:lnTo>
                      <a:pt x="1216" y="3367"/>
                    </a:lnTo>
                    <a:lnTo>
                      <a:pt x="1122" y="3335"/>
                    </a:lnTo>
                    <a:lnTo>
                      <a:pt x="1030" y="3297"/>
                    </a:lnTo>
                    <a:lnTo>
                      <a:pt x="939" y="3255"/>
                    </a:lnTo>
                    <a:lnTo>
                      <a:pt x="853" y="3207"/>
                    </a:lnTo>
                    <a:lnTo>
                      <a:pt x="770" y="3156"/>
                    </a:lnTo>
                    <a:lnTo>
                      <a:pt x="689" y="3099"/>
                    </a:lnTo>
                    <a:lnTo>
                      <a:pt x="613" y="3038"/>
                    </a:lnTo>
                    <a:lnTo>
                      <a:pt x="539" y="2973"/>
                    </a:lnTo>
                    <a:lnTo>
                      <a:pt x="470" y="2904"/>
                    </a:lnTo>
                    <a:lnTo>
                      <a:pt x="405" y="2830"/>
                    </a:lnTo>
                    <a:lnTo>
                      <a:pt x="344" y="2754"/>
                    </a:lnTo>
                    <a:lnTo>
                      <a:pt x="287" y="2673"/>
                    </a:lnTo>
                    <a:lnTo>
                      <a:pt x="236" y="2591"/>
                    </a:lnTo>
                    <a:lnTo>
                      <a:pt x="187" y="2504"/>
                    </a:lnTo>
                    <a:lnTo>
                      <a:pt x="146" y="2414"/>
                    </a:lnTo>
                    <a:lnTo>
                      <a:pt x="108" y="2322"/>
                    </a:lnTo>
                    <a:lnTo>
                      <a:pt x="75" y="2227"/>
                    </a:lnTo>
                    <a:lnTo>
                      <a:pt x="49" y="2130"/>
                    </a:lnTo>
                    <a:lnTo>
                      <a:pt x="28" y="2031"/>
                    </a:lnTo>
                    <a:lnTo>
                      <a:pt x="13" y="1929"/>
                    </a:lnTo>
                    <a:lnTo>
                      <a:pt x="3" y="1827"/>
                    </a:lnTo>
                    <a:lnTo>
                      <a:pt x="0" y="1722"/>
                    </a:lnTo>
                    <a:lnTo>
                      <a:pt x="3" y="1616"/>
                    </a:lnTo>
                    <a:lnTo>
                      <a:pt x="13" y="1514"/>
                    </a:lnTo>
                    <a:lnTo>
                      <a:pt x="28" y="1412"/>
                    </a:lnTo>
                    <a:lnTo>
                      <a:pt x="49" y="1313"/>
                    </a:lnTo>
                    <a:lnTo>
                      <a:pt x="75" y="1215"/>
                    </a:lnTo>
                    <a:lnTo>
                      <a:pt x="108" y="1121"/>
                    </a:lnTo>
                    <a:lnTo>
                      <a:pt x="146" y="1029"/>
                    </a:lnTo>
                    <a:lnTo>
                      <a:pt x="187" y="939"/>
                    </a:lnTo>
                    <a:lnTo>
                      <a:pt x="236" y="853"/>
                    </a:lnTo>
                    <a:lnTo>
                      <a:pt x="287" y="769"/>
                    </a:lnTo>
                    <a:lnTo>
                      <a:pt x="344" y="689"/>
                    </a:lnTo>
                    <a:lnTo>
                      <a:pt x="405" y="612"/>
                    </a:lnTo>
                    <a:lnTo>
                      <a:pt x="470" y="539"/>
                    </a:lnTo>
                    <a:lnTo>
                      <a:pt x="539" y="470"/>
                    </a:lnTo>
                    <a:lnTo>
                      <a:pt x="613" y="405"/>
                    </a:lnTo>
                    <a:lnTo>
                      <a:pt x="689" y="344"/>
                    </a:lnTo>
                    <a:lnTo>
                      <a:pt x="770" y="288"/>
                    </a:lnTo>
                    <a:lnTo>
                      <a:pt x="853" y="236"/>
                    </a:lnTo>
                    <a:lnTo>
                      <a:pt x="939" y="187"/>
                    </a:lnTo>
                    <a:lnTo>
                      <a:pt x="1030" y="146"/>
                    </a:lnTo>
                    <a:lnTo>
                      <a:pt x="1122" y="108"/>
                    </a:lnTo>
                    <a:lnTo>
                      <a:pt x="1216" y="76"/>
                    </a:lnTo>
                    <a:lnTo>
                      <a:pt x="1313" y="49"/>
                    </a:lnTo>
                    <a:lnTo>
                      <a:pt x="1413" y="28"/>
                    </a:lnTo>
                    <a:lnTo>
                      <a:pt x="1514" y="13"/>
                    </a:lnTo>
                    <a:lnTo>
                      <a:pt x="1617" y="3"/>
                    </a:lnTo>
                    <a:lnTo>
                      <a:pt x="17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430788" y="2535538"/>
            <a:ext cx="2438139" cy="1085156"/>
            <a:chOff x="1806000" y="2349127"/>
            <a:chExt cx="2168706" cy="965238"/>
          </a:xfrm>
        </p:grpSpPr>
        <p:sp>
          <p:nvSpPr>
            <p:cNvPr id="57" name="文本框 56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807742" y="2670503"/>
              <a:ext cx="2166964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430788" y="4408007"/>
            <a:ext cx="2438139" cy="1102006"/>
            <a:chOff x="1806000" y="2349127"/>
            <a:chExt cx="2168706" cy="980226"/>
          </a:xfrm>
        </p:grpSpPr>
        <p:sp>
          <p:nvSpPr>
            <p:cNvPr id="60" name="文本框 59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07742" y="2685491"/>
              <a:ext cx="2166964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84828" y="2542729"/>
            <a:ext cx="2460903" cy="1103207"/>
            <a:chOff x="1806000" y="2349127"/>
            <a:chExt cx="2188954" cy="981294"/>
          </a:xfrm>
        </p:grpSpPr>
        <p:sp>
          <p:nvSpPr>
            <p:cNvPr id="63" name="文本框 62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816741" y="2686559"/>
              <a:ext cx="2178213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84828" y="4415196"/>
            <a:ext cx="2448827" cy="1087875"/>
            <a:chOff x="1806000" y="2349127"/>
            <a:chExt cx="2178213" cy="967657"/>
          </a:xfrm>
        </p:grpSpPr>
        <p:sp>
          <p:nvSpPr>
            <p:cNvPr id="66" name="文本框 65"/>
            <p:cNvSpPr txBox="1"/>
            <p:nvPr/>
          </p:nvSpPr>
          <p:spPr>
            <a:xfrm>
              <a:off x="1806000" y="2349127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 smtClean="0">
                  <a:solidFill>
                    <a:srgbClr val="FFFFFF"/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rgbClr val="FFFFFF"/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06000" y="2672922"/>
              <a:ext cx="2178213" cy="64386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rgbClr val="FFFFFF"/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rgbClr val="FFFFFF"/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8" grpId="0" bldLvl="0" animBg="1"/>
      <p:bldP spid="6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16871" y="2462895"/>
            <a:ext cx="2314107" cy="803154"/>
            <a:chOff x="2946532" y="2758317"/>
            <a:chExt cx="2314107" cy="803154"/>
          </a:xfr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0" scaled="0"/>
          </a:gradFill>
        </p:grpSpPr>
        <p:grpSp>
          <p:nvGrpSpPr>
            <p:cNvPr id="4" name="Group 5"/>
            <p:cNvGrpSpPr/>
            <p:nvPr/>
          </p:nvGrpSpPr>
          <p:grpSpPr>
            <a:xfrm flipH="1">
              <a:off x="3973822" y="2920521"/>
              <a:ext cx="1112817" cy="197594"/>
              <a:chOff x="7950811" y="1866984"/>
              <a:chExt cx="1397699" cy="248178"/>
            </a:xfrm>
            <a:grpFill/>
          </p:grpSpPr>
          <p:sp>
            <p:nvSpPr>
              <p:cNvPr id="11" name="Freeform 5"/>
              <p:cNvSpPr/>
              <p:nvPr/>
            </p:nvSpPr>
            <p:spPr bwMode="auto">
              <a:xfrm flipH="1">
                <a:off x="9183058" y="1866984"/>
                <a:ext cx="165452" cy="248178"/>
              </a:xfrm>
              <a:custGeom>
                <a:avLst/>
                <a:gdLst>
                  <a:gd name="T0" fmla="*/ 0 w 82"/>
                  <a:gd name="T1" fmla="*/ 116 h 123"/>
                  <a:gd name="T2" fmla="*/ 0 w 82"/>
                  <a:gd name="T3" fmla="*/ 90 h 123"/>
                  <a:gd name="T4" fmla="*/ 16 w 82"/>
                  <a:gd name="T5" fmla="*/ 99 h 123"/>
                  <a:gd name="T6" fmla="*/ 33 w 82"/>
                  <a:gd name="T7" fmla="*/ 102 h 123"/>
                  <a:gd name="T8" fmla="*/ 42 w 82"/>
                  <a:gd name="T9" fmla="*/ 101 h 123"/>
                  <a:gd name="T10" fmla="*/ 48 w 82"/>
                  <a:gd name="T11" fmla="*/ 98 h 123"/>
                  <a:gd name="T12" fmla="*/ 52 w 82"/>
                  <a:gd name="T13" fmla="*/ 94 h 123"/>
                  <a:gd name="T14" fmla="*/ 53 w 82"/>
                  <a:gd name="T15" fmla="*/ 90 h 123"/>
                  <a:gd name="T16" fmla="*/ 51 w 82"/>
                  <a:gd name="T17" fmla="*/ 83 h 123"/>
                  <a:gd name="T18" fmla="*/ 46 w 82"/>
                  <a:gd name="T19" fmla="*/ 78 h 123"/>
                  <a:gd name="T20" fmla="*/ 38 w 82"/>
                  <a:gd name="T21" fmla="*/ 74 h 123"/>
                  <a:gd name="T22" fmla="*/ 28 w 82"/>
                  <a:gd name="T23" fmla="*/ 69 h 123"/>
                  <a:gd name="T24" fmla="*/ 7 w 82"/>
                  <a:gd name="T25" fmla="*/ 55 h 123"/>
                  <a:gd name="T26" fmla="*/ 0 w 82"/>
                  <a:gd name="T27" fmla="*/ 35 h 123"/>
                  <a:gd name="T28" fmla="*/ 4 w 82"/>
                  <a:gd name="T29" fmla="*/ 19 h 123"/>
                  <a:gd name="T30" fmla="*/ 14 w 82"/>
                  <a:gd name="T31" fmla="*/ 8 h 123"/>
                  <a:gd name="T32" fmla="*/ 29 w 82"/>
                  <a:gd name="T33" fmla="*/ 2 h 123"/>
                  <a:gd name="T34" fmla="*/ 47 w 82"/>
                  <a:gd name="T35" fmla="*/ 0 h 123"/>
                  <a:gd name="T36" fmla="*/ 63 w 82"/>
                  <a:gd name="T37" fmla="*/ 1 h 123"/>
                  <a:gd name="T38" fmla="*/ 76 w 82"/>
                  <a:gd name="T39" fmla="*/ 4 h 123"/>
                  <a:gd name="T40" fmla="*/ 76 w 82"/>
                  <a:gd name="T41" fmla="*/ 29 h 123"/>
                  <a:gd name="T42" fmla="*/ 70 w 82"/>
                  <a:gd name="T43" fmla="*/ 25 h 123"/>
                  <a:gd name="T44" fmla="*/ 63 w 82"/>
                  <a:gd name="T45" fmla="*/ 23 h 123"/>
                  <a:gd name="T46" fmla="*/ 55 w 82"/>
                  <a:gd name="T47" fmla="*/ 21 h 123"/>
                  <a:gd name="T48" fmla="*/ 48 w 82"/>
                  <a:gd name="T49" fmla="*/ 21 h 123"/>
                  <a:gd name="T50" fmla="*/ 40 w 82"/>
                  <a:gd name="T51" fmla="*/ 22 h 123"/>
                  <a:gd name="T52" fmla="*/ 34 w 82"/>
                  <a:gd name="T53" fmla="*/ 24 h 123"/>
                  <a:gd name="T54" fmla="*/ 30 w 82"/>
                  <a:gd name="T55" fmla="*/ 28 h 123"/>
                  <a:gd name="T56" fmla="*/ 28 w 82"/>
                  <a:gd name="T57" fmla="*/ 33 h 123"/>
                  <a:gd name="T58" fmla="*/ 30 w 82"/>
                  <a:gd name="T59" fmla="*/ 38 h 123"/>
                  <a:gd name="T60" fmla="*/ 34 w 82"/>
                  <a:gd name="T61" fmla="*/ 43 h 123"/>
                  <a:gd name="T62" fmla="*/ 41 w 82"/>
                  <a:gd name="T63" fmla="*/ 47 h 123"/>
                  <a:gd name="T64" fmla="*/ 51 w 82"/>
                  <a:gd name="T65" fmla="*/ 51 h 123"/>
                  <a:gd name="T66" fmla="*/ 64 w 82"/>
                  <a:gd name="T67" fmla="*/ 57 h 123"/>
                  <a:gd name="T68" fmla="*/ 73 w 82"/>
                  <a:gd name="T69" fmla="*/ 65 h 123"/>
                  <a:gd name="T70" fmla="*/ 80 w 82"/>
                  <a:gd name="T71" fmla="*/ 75 h 123"/>
                  <a:gd name="T72" fmla="*/ 82 w 82"/>
                  <a:gd name="T73" fmla="*/ 87 h 123"/>
                  <a:gd name="T74" fmla="*/ 78 w 82"/>
                  <a:gd name="T75" fmla="*/ 104 h 123"/>
                  <a:gd name="T76" fmla="*/ 68 w 82"/>
                  <a:gd name="T77" fmla="*/ 115 h 123"/>
                  <a:gd name="T78" fmla="*/ 53 w 82"/>
                  <a:gd name="T79" fmla="*/ 121 h 123"/>
                  <a:gd name="T80" fmla="*/ 34 w 82"/>
                  <a:gd name="T81" fmla="*/ 123 h 123"/>
                  <a:gd name="T82" fmla="*/ 16 w 82"/>
                  <a:gd name="T83" fmla="*/ 121 h 123"/>
                  <a:gd name="T84" fmla="*/ 0 w 82"/>
                  <a:gd name="T85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2" h="123">
                    <a:moveTo>
                      <a:pt x="0" y="116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5" y="94"/>
                      <a:pt x="11" y="97"/>
                      <a:pt x="16" y="99"/>
                    </a:cubicBezTo>
                    <a:cubicBezTo>
                      <a:pt x="22" y="101"/>
                      <a:pt x="28" y="102"/>
                      <a:pt x="33" y="102"/>
                    </a:cubicBezTo>
                    <a:cubicBezTo>
                      <a:pt x="37" y="102"/>
                      <a:pt x="40" y="101"/>
                      <a:pt x="42" y="101"/>
                    </a:cubicBezTo>
                    <a:cubicBezTo>
                      <a:pt x="45" y="100"/>
                      <a:pt x="47" y="99"/>
                      <a:pt x="48" y="98"/>
                    </a:cubicBezTo>
                    <a:cubicBezTo>
                      <a:pt x="50" y="97"/>
                      <a:pt x="51" y="96"/>
                      <a:pt x="52" y="94"/>
                    </a:cubicBezTo>
                    <a:cubicBezTo>
                      <a:pt x="53" y="93"/>
                      <a:pt x="53" y="91"/>
                      <a:pt x="53" y="90"/>
                    </a:cubicBezTo>
                    <a:cubicBezTo>
                      <a:pt x="53" y="87"/>
                      <a:pt x="53" y="85"/>
                      <a:pt x="51" y="83"/>
                    </a:cubicBezTo>
                    <a:cubicBezTo>
                      <a:pt x="50" y="82"/>
                      <a:pt x="48" y="80"/>
                      <a:pt x="46" y="78"/>
                    </a:cubicBezTo>
                    <a:cubicBezTo>
                      <a:pt x="44" y="77"/>
                      <a:pt x="41" y="75"/>
                      <a:pt x="38" y="74"/>
                    </a:cubicBezTo>
                    <a:cubicBezTo>
                      <a:pt x="35" y="72"/>
                      <a:pt x="31" y="71"/>
                      <a:pt x="28" y="69"/>
                    </a:cubicBezTo>
                    <a:cubicBezTo>
                      <a:pt x="18" y="66"/>
                      <a:pt x="11" y="61"/>
                      <a:pt x="7" y="55"/>
                    </a:cubicBezTo>
                    <a:cubicBezTo>
                      <a:pt x="2" y="50"/>
                      <a:pt x="0" y="43"/>
                      <a:pt x="0" y="35"/>
                    </a:cubicBezTo>
                    <a:cubicBezTo>
                      <a:pt x="0" y="29"/>
                      <a:pt x="1" y="23"/>
                      <a:pt x="4" y="19"/>
                    </a:cubicBezTo>
                    <a:cubicBezTo>
                      <a:pt x="6" y="15"/>
                      <a:pt x="10" y="11"/>
                      <a:pt x="14" y="8"/>
                    </a:cubicBezTo>
                    <a:cubicBezTo>
                      <a:pt x="18" y="5"/>
                      <a:pt x="23" y="3"/>
                      <a:pt x="29" y="2"/>
                    </a:cubicBezTo>
                    <a:cubicBezTo>
                      <a:pt x="34" y="0"/>
                      <a:pt x="40" y="0"/>
                      <a:pt x="47" y="0"/>
                    </a:cubicBezTo>
                    <a:cubicBezTo>
                      <a:pt x="53" y="0"/>
                      <a:pt x="58" y="0"/>
                      <a:pt x="63" y="1"/>
                    </a:cubicBezTo>
                    <a:cubicBezTo>
                      <a:pt x="68" y="1"/>
                      <a:pt x="72" y="3"/>
                      <a:pt x="76" y="4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4" y="28"/>
                      <a:pt x="72" y="26"/>
                      <a:pt x="70" y="25"/>
                    </a:cubicBezTo>
                    <a:cubicBezTo>
                      <a:pt x="68" y="24"/>
                      <a:pt x="65" y="23"/>
                      <a:pt x="63" y="23"/>
                    </a:cubicBezTo>
                    <a:cubicBezTo>
                      <a:pt x="60" y="22"/>
                      <a:pt x="58" y="22"/>
                      <a:pt x="55" y="21"/>
                    </a:cubicBezTo>
                    <a:cubicBezTo>
                      <a:pt x="53" y="21"/>
                      <a:pt x="50" y="21"/>
                      <a:pt x="48" y="21"/>
                    </a:cubicBezTo>
                    <a:cubicBezTo>
                      <a:pt x="45" y="21"/>
                      <a:pt x="42" y="21"/>
                      <a:pt x="40" y="22"/>
                    </a:cubicBezTo>
                    <a:cubicBezTo>
                      <a:pt x="37" y="22"/>
                      <a:pt x="35" y="23"/>
                      <a:pt x="34" y="24"/>
                    </a:cubicBezTo>
                    <a:cubicBezTo>
                      <a:pt x="32" y="25"/>
                      <a:pt x="31" y="26"/>
                      <a:pt x="30" y="28"/>
                    </a:cubicBezTo>
                    <a:cubicBezTo>
                      <a:pt x="29" y="29"/>
                      <a:pt x="28" y="31"/>
                      <a:pt x="28" y="33"/>
                    </a:cubicBezTo>
                    <a:cubicBezTo>
                      <a:pt x="28" y="35"/>
                      <a:pt x="29" y="37"/>
                      <a:pt x="30" y="38"/>
                    </a:cubicBezTo>
                    <a:cubicBezTo>
                      <a:pt x="31" y="40"/>
                      <a:pt x="32" y="41"/>
                      <a:pt x="34" y="43"/>
                    </a:cubicBezTo>
                    <a:cubicBezTo>
                      <a:pt x="36" y="44"/>
                      <a:pt x="39" y="45"/>
                      <a:pt x="41" y="47"/>
                    </a:cubicBezTo>
                    <a:cubicBezTo>
                      <a:pt x="44" y="48"/>
                      <a:pt x="47" y="49"/>
                      <a:pt x="51" y="51"/>
                    </a:cubicBezTo>
                    <a:cubicBezTo>
                      <a:pt x="55" y="53"/>
                      <a:pt x="60" y="55"/>
                      <a:pt x="64" y="57"/>
                    </a:cubicBezTo>
                    <a:cubicBezTo>
                      <a:pt x="67" y="60"/>
                      <a:pt x="71" y="62"/>
                      <a:pt x="73" y="65"/>
                    </a:cubicBezTo>
                    <a:cubicBezTo>
                      <a:pt x="76" y="68"/>
                      <a:pt x="78" y="71"/>
                      <a:pt x="80" y="75"/>
                    </a:cubicBezTo>
                    <a:cubicBezTo>
                      <a:pt x="81" y="78"/>
                      <a:pt x="82" y="82"/>
                      <a:pt x="82" y="87"/>
                    </a:cubicBezTo>
                    <a:cubicBezTo>
                      <a:pt x="82" y="94"/>
                      <a:pt x="80" y="99"/>
                      <a:pt x="78" y="104"/>
                    </a:cubicBezTo>
                    <a:cubicBezTo>
                      <a:pt x="75" y="108"/>
                      <a:pt x="72" y="112"/>
                      <a:pt x="68" y="115"/>
                    </a:cubicBezTo>
                    <a:cubicBezTo>
                      <a:pt x="63" y="118"/>
                      <a:pt x="58" y="120"/>
                      <a:pt x="53" y="121"/>
                    </a:cubicBezTo>
                    <a:cubicBezTo>
                      <a:pt x="47" y="122"/>
                      <a:pt x="41" y="123"/>
                      <a:pt x="34" y="123"/>
                    </a:cubicBezTo>
                    <a:cubicBezTo>
                      <a:pt x="28" y="123"/>
                      <a:pt x="22" y="122"/>
                      <a:pt x="16" y="121"/>
                    </a:cubicBezTo>
                    <a:cubicBezTo>
                      <a:pt x="10" y="120"/>
                      <a:pt x="5" y="118"/>
                      <a:pt x="0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 flipH="1">
                <a:off x="8949696" y="1870688"/>
                <a:ext cx="197554" cy="244474"/>
              </a:xfrm>
              <a:custGeom>
                <a:avLst/>
                <a:gdLst>
                  <a:gd name="T0" fmla="*/ 98 w 98"/>
                  <a:gd name="T1" fmla="*/ 67 h 121"/>
                  <a:gd name="T2" fmla="*/ 48 w 98"/>
                  <a:gd name="T3" fmla="*/ 121 h 121"/>
                  <a:gd name="T4" fmla="*/ 0 w 98"/>
                  <a:gd name="T5" fmla="*/ 68 h 121"/>
                  <a:gd name="T6" fmla="*/ 0 w 98"/>
                  <a:gd name="T7" fmla="*/ 0 h 121"/>
                  <a:gd name="T8" fmla="*/ 27 w 98"/>
                  <a:gd name="T9" fmla="*/ 0 h 121"/>
                  <a:gd name="T10" fmla="*/ 27 w 98"/>
                  <a:gd name="T11" fmla="*/ 69 h 121"/>
                  <a:gd name="T12" fmla="*/ 49 w 98"/>
                  <a:gd name="T13" fmla="*/ 98 h 121"/>
                  <a:gd name="T14" fmla="*/ 71 w 98"/>
                  <a:gd name="T15" fmla="*/ 70 h 121"/>
                  <a:gd name="T16" fmla="*/ 71 w 98"/>
                  <a:gd name="T17" fmla="*/ 0 h 121"/>
                  <a:gd name="T18" fmla="*/ 98 w 98"/>
                  <a:gd name="T19" fmla="*/ 0 h 121"/>
                  <a:gd name="T20" fmla="*/ 98 w 98"/>
                  <a:gd name="T21" fmla="*/ 6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121">
                    <a:moveTo>
                      <a:pt x="98" y="67"/>
                    </a:moveTo>
                    <a:cubicBezTo>
                      <a:pt x="98" y="103"/>
                      <a:pt x="82" y="121"/>
                      <a:pt x="48" y="121"/>
                    </a:cubicBezTo>
                    <a:cubicBezTo>
                      <a:pt x="16" y="121"/>
                      <a:pt x="0" y="103"/>
                      <a:pt x="0" y="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88"/>
                      <a:pt x="34" y="98"/>
                      <a:pt x="49" y="98"/>
                    </a:cubicBezTo>
                    <a:cubicBezTo>
                      <a:pt x="64" y="98"/>
                      <a:pt x="71" y="88"/>
                      <a:pt x="71" y="7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98" y="0"/>
                      <a:pt x="98" y="0"/>
                      <a:pt x="98" y="0"/>
                    </a:cubicBezTo>
                    <a:lnTo>
                      <a:pt x="98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 flipH="1">
                <a:off x="8724978" y="1866984"/>
                <a:ext cx="186442" cy="248178"/>
              </a:xfrm>
              <a:custGeom>
                <a:avLst/>
                <a:gdLst>
                  <a:gd name="T0" fmla="*/ 92 w 92"/>
                  <a:gd name="T1" fmla="*/ 116 h 123"/>
                  <a:gd name="T2" fmla="*/ 58 w 92"/>
                  <a:gd name="T3" fmla="*/ 123 h 123"/>
                  <a:gd name="T4" fmla="*/ 15 w 92"/>
                  <a:gd name="T5" fmla="*/ 107 h 123"/>
                  <a:gd name="T6" fmla="*/ 0 w 92"/>
                  <a:gd name="T7" fmla="*/ 64 h 123"/>
                  <a:gd name="T8" fmla="*/ 17 w 92"/>
                  <a:gd name="T9" fmla="*/ 17 h 123"/>
                  <a:gd name="T10" fmla="*/ 63 w 92"/>
                  <a:gd name="T11" fmla="*/ 0 h 123"/>
                  <a:gd name="T12" fmla="*/ 92 w 92"/>
                  <a:gd name="T13" fmla="*/ 4 h 123"/>
                  <a:gd name="T14" fmla="*/ 92 w 92"/>
                  <a:gd name="T15" fmla="*/ 30 h 123"/>
                  <a:gd name="T16" fmla="*/ 65 w 92"/>
                  <a:gd name="T17" fmla="*/ 23 h 123"/>
                  <a:gd name="T18" fmla="*/ 38 w 92"/>
                  <a:gd name="T19" fmla="*/ 33 h 123"/>
                  <a:gd name="T20" fmla="*/ 28 w 92"/>
                  <a:gd name="T21" fmla="*/ 62 h 123"/>
                  <a:gd name="T22" fmla="*/ 38 w 92"/>
                  <a:gd name="T23" fmla="*/ 89 h 123"/>
                  <a:gd name="T24" fmla="*/ 64 w 92"/>
                  <a:gd name="T25" fmla="*/ 100 h 123"/>
                  <a:gd name="T26" fmla="*/ 92 w 92"/>
                  <a:gd name="T27" fmla="*/ 92 h 123"/>
                  <a:gd name="T28" fmla="*/ 92 w 92"/>
                  <a:gd name="T29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123">
                    <a:moveTo>
                      <a:pt x="92" y="116"/>
                    </a:moveTo>
                    <a:cubicBezTo>
                      <a:pt x="84" y="121"/>
                      <a:pt x="72" y="123"/>
                      <a:pt x="58" y="123"/>
                    </a:cubicBezTo>
                    <a:cubicBezTo>
                      <a:pt x="40" y="123"/>
                      <a:pt x="26" y="117"/>
                      <a:pt x="15" y="107"/>
                    </a:cubicBezTo>
                    <a:cubicBezTo>
                      <a:pt x="5" y="96"/>
                      <a:pt x="0" y="82"/>
                      <a:pt x="0" y="64"/>
                    </a:cubicBezTo>
                    <a:cubicBezTo>
                      <a:pt x="0" y="45"/>
                      <a:pt x="6" y="29"/>
                      <a:pt x="17" y="17"/>
                    </a:cubicBezTo>
                    <a:cubicBezTo>
                      <a:pt x="29" y="6"/>
                      <a:pt x="44" y="0"/>
                      <a:pt x="63" y="0"/>
                    </a:cubicBezTo>
                    <a:cubicBezTo>
                      <a:pt x="75" y="0"/>
                      <a:pt x="85" y="1"/>
                      <a:pt x="92" y="4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85" y="25"/>
                      <a:pt x="75" y="23"/>
                      <a:pt x="65" y="23"/>
                    </a:cubicBezTo>
                    <a:cubicBezTo>
                      <a:pt x="54" y="23"/>
                      <a:pt x="45" y="26"/>
                      <a:pt x="38" y="33"/>
                    </a:cubicBezTo>
                    <a:cubicBezTo>
                      <a:pt x="31" y="40"/>
                      <a:pt x="28" y="50"/>
                      <a:pt x="28" y="62"/>
                    </a:cubicBezTo>
                    <a:cubicBezTo>
                      <a:pt x="28" y="73"/>
                      <a:pt x="31" y="82"/>
                      <a:pt x="38" y="89"/>
                    </a:cubicBezTo>
                    <a:cubicBezTo>
                      <a:pt x="44" y="96"/>
                      <a:pt x="53" y="100"/>
                      <a:pt x="64" y="100"/>
                    </a:cubicBezTo>
                    <a:cubicBezTo>
                      <a:pt x="74" y="100"/>
                      <a:pt x="84" y="97"/>
                      <a:pt x="92" y="92"/>
                    </a:cubicBezTo>
                    <a:lnTo>
                      <a:pt x="92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 flipH="1">
                <a:off x="8520015" y="1866984"/>
                <a:ext cx="187677" cy="248178"/>
              </a:xfrm>
              <a:custGeom>
                <a:avLst/>
                <a:gdLst>
                  <a:gd name="T0" fmla="*/ 93 w 93"/>
                  <a:gd name="T1" fmla="*/ 116 h 123"/>
                  <a:gd name="T2" fmla="*/ 59 w 93"/>
                  <a:gd name="T3" fmla="*/ 123 h 123"/>
                  <a:gd name="T4" fmla="*/ 16 w 93"/>
                  <a:gd name="T5" fmla="*/ 107 h 123"/>
                  <a:gd name="T6" fmla="*/ 0 w 93"/>
                  <a:gd name="T7" fmla="*/ 64 h 123"/>
                  <a:gd name="T8" fmla="*/ 18 w 93"/>
                  <a:gd name="T9" fmla="*/ 17 h 123"/>
                  <a:gd name="T10" fmla="*/ 64 w 93"/>
                  <a:gd name="T11" fmla="*/ 0 h 123"/>
                  <a:gd name="T12" fmla="*/ 93 w 93"/>
                  <a:gd name="T13" fmla="*/ 4 h 123"/>
                  <a:gd name="T14" fmla="*/ 93 w 93"/>
                  <a:gd name="T15" fmla="*/ 30 h 123"/>
                  <a:gd name="T16" fmla="*/ 66 w 93"/>
                  <a:gd name="T17" fmla="*/ 23 h 123"/>
                  <a:gd name="T18" fmla="*/ 39 w 93"/>
                  <a:gd name="T19" fmla="*/ 33 h 123"/>
                  <a:gd name="T20" fmla="*/ 28 w 93"/>
                  <a:gd name="T21" fmla="*/ 62 h 123"/>
                  <a:gd name="T22" fmla="*/ 38 w 93"/>
                  <a:gd name="T23" fmla="*/ 89 h 123"/>
                  <a:gd name="T24" fmla="*/ 64 w 93"/>
                  <a:gd name="T25" fmla="*/ 100 h 123"/>
                  <a:gd name="T26" fmla="*/ 93 w 93"/>
                  <a:gd name="T27" fmla="*/ 92 h 123"/>
                  <a:gd name="T28" fmla="*/ 93 w 93"/>
                  <a:gd name="T29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23">
                    <a:moveTo>
                      <a:pt x="93" y="116"/>
                    </a:moveTo>
                    <a:cubicBezTo>
                      <a:pt x="84" y="121"/>
                      <a:pt x="73" y="123"/>
                      <a:pt x="59" y="123"/>
                    </a:cubicBezTo>
                    <a:cubicBezTo>
                      <a:pt x="41" y="123"/>
                      <a:pt x="26" y="117"/>
                      <a:pt x="16" y="107"/>
                    </a:cubicBezTo>
                    <a:cubicBezTo>
                      <a:pt x="5" y="96"/>
                      <a:pt x="0" y="82"/>
                      <a:pt x="0" y="64"/>
                    </a:cubicBezTo>
                    <a:cubicBezTo>
                      <a:pt x="0" y="45"/>
                      <a:pt x="6" y="29"/>
                      <a:pt x="18" y="17"/>
                    </a:cubicBezTo>
                    <a:cubicBezTo>
                      <a:pt x="30" y="6"/>
                      <a:pt x="45" y="0"/>
                      <a:pt x="64" y="0"/>
                    </a:cubicBezTo>
                    <a:cubicBezTo>
                      <a:pt x="75" y="0"/>
                      <a:pt x="85" y="1"/>
                      <a:pt x="93" y="4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85" y="25"/>
                      <a:pt x="76" y="23"/>
                      <a:pt x="66" y="23"/>
                    </a:cubicBezTo>
                    <a:cubicBezTo>
                      <a:pt x="55" y="23"/>
                      <a:pt x="46" y="26"/>
                      <a:pt x="39" y="33"/>
                    </a:cubicBezTo>
                    <a:cubicBezTo>
                      <a:pt x="32" y="40"/>
                      <a:pt x="28" y="50"/>
                      <a:pt x="28" y="62"/>
                    </a:cubicBezTo>
                    <a:cubicBezTo>
                      <a:pt x="28" y="73"/>
                      <a:pt x="32" y="82"/>
                      <a:pt x="38" y="89"/>
                    </a:cubicBezTo>
                    <a:cubicBezTo>
                      <a:pt x="45" y="96"/>
                      <a:pt x="53" y="100"/>
                      <a:pt x="64" y="100"/>
                    </a:cubicBezTo>
                    <a:cubicBezTo>
                      <a:pt x="75" y="100"/>
                      <a:pt x="84" y="97"/>
                      <a:pt x="93" y="92"/>
                    </a:cubicBezTo>
                    <a:lnTo>
                      <a:pt x="93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 flipH="1">
                <a:off x="8333573" y="1870688"/>
                <a:ext cx="143227" cy="240769"/>
              </a:xfrm>
              <a:custGeom>
                <a:avLst/>
                <a:gdLst>
                  <a:gd name="T0" fmla="*/ 116 w 116"/>
                  <a:gd name="T1" fmla="*/ 195 h 195"/>
                  <a:gd name="T2" fmla="*/ 0 w 116"/>
                  <a:gd name="T3" fmla="*/ 195 h 195"/>
                  <a:gd name="T4" fmla="*/ 0 w 116"/>
                  <a:gd name="T5" fmla="*/ 0 h 195"/>
                  <a:gd name="T6" fmla="*/ 111 w 116"/>
                  <a:gd name="T7" fmla="*/ 0 h 195"/>
                  <a:gd name="T8" fmla="*/ 111 w 116"/>
                  <a:gd name="T9" fmla="*/ 34 h 195"/>
                  <a:gd name="T10" fmla="*/ 44 w 116"/>
                  <a:gd name="T11" fmla="*/ 34 h 195"/>
                  <a:gd name="T12" fmla="*/ 44 w 116"/>
                  <a:gd name="T13" fmla="*/ 78 h 195"/>
                  <a:gd name="T14" fmla="*/ 106 w 116"/>
                  <a:gd name="T15" fmla="*/ 78 h 195"/>
                  <a:gd name="T16" fmla="*/ 106 w 116"/>
                  <a:gd name="T17" fmla="*/ 114 h 195"/>
                  <a:gd name="T18" fmla="*/ 44 w 116"/>
                  <a:gd name="T19" fmla="*/ 114 h 195"/>
                  <a:gd name="T20" fmla="*/ 44 w 116"/>
                  <a:gd name="T21" fmla="*/ 159 h 195"/>
                  <a:gd name="T22" fmla="*/ 116 w 116"/>
                  <a:gd name="T23" fmla="*/ 159 h 195"/>
                  <a:gd name="T24" fmla="*/ 116 w 116"/>
                  <a:gd name="T25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95">
                    <a:moveTo>
                      <a:pt x="116" y="195"/>
                    </a:moveTo>
                    <a:lnTo>
                      <a:pt x="0" y="195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34"/>
                    </a:lnTo>
                    <a:lnTo>
                      <a:pt x="44" y="34"/>
                    </a:lnTo>
                    <a:lnTo>
                      <a:pt x="44" y="78"/>
                    </a:lnTo>
                    <a:lnTo>
                      <a:pt x="106" y="78"/>
                    </a:lnTo>
                    <a:lnTo>
                      <a:pt x="106" y="114"/>
                    </a:lnTo>
                    <a:lnTo>
                      <a:pt x="44" y="114"/>
                    </a:lnTo>
                    <a:lnTo>
                      <a:pt x="44" y="159"/>
                    </a:lnTo>
                    <a:lnTo>
                      <a:pt x="116" y="159"/>
                    </a:lnTo>
                    <a:lnTo>
                      <a:pt x="116" y="1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 flipH="1">
                <a:off x="8142192" y="1866984"/>
                <a:ext cx="165452" cy="248178"/>
              </a:xfrm>
              <a:custGeom>
                <a:avLst/>
                <a:gdLst>
                  <a:gd name="T0" fmla="*/ 1 w 82"/>
                  <a:gd name="T1" fmla="*/ 116 h 123"/>
                  <a:gd name="T2" fmla="*/ 1 w 82"/>
                  <a:gd name="T3" fmla="*/ 90 h 123"/>
                  <a:gd name="T4" fmla="*/ 16 w 82"/>
                  <a:gd name="T5" fmla="*/ 99 h 123"/>
                  <a:gd name="T6" fmla="*/ 33 w 82"/>
                  <a:gd name="T7" fmla="*/ 102 h 123"/>
                  <a:gd name="T8" fmla="*/ 42 w 82"/>
                  <a:gd name="T9" fmla="*/ 101 h 123"/>
                  <a:gd name="T10" fmla="*/ 49 w 82"/>
                  <a:gd name="T11" fmla="*/ 98 h 123"/>
                  <a:gd name="T12" fmla="*/ 52 w 82"/>
                  <a:gd name="T13" fmla="*/ 94 h 123"/>
                  <a:gd name="T14" fmla="*/ 54 w 82"/>
                  <a:gd name="T15" fmla="*/ 90 h 123"/>
                  <a:gd name="T16" fmla="*/ 52 w 82"/>
                  <a:gd name="T17" fmla="*/ 83 h 123"/>
                  <a:gd name="T18" fmla="*/ 46 w 82"/>
                  <a:gd name="T19" fmla="*/ 78 h 123"/>
                  <a:gd name="T20" fmla="*/ 38 w 82"/>
                  <a:gd name="T21" fmla="*/ 74 h 123"/>
                  <a:gd name="T22" fmla="*/ 28 w 82"/>
                  <a:gd name="T23" fmla="*/ 69 h 123"/>
                  <a:gd name="T24" fmla="*/ 7 w 82"/>
                  <a:gd name="T25" fmla="*/ 55 h 123"/>
                  <a:gd name="T26" fmla="*/ 0 w 82"/>
                  <a:gd name="T27" fmla="*/ 35 h 123"/>
                  <a:gd name="T28" fmla="*/ 4 w 82"/>
                  <a:gd name="T29" fmla="*/ 19 h 123"/>
                  <a:gd name="T30" fmla="*/ 14 w 82"/>
                  <a:gd name="T31" fmla="*/ 8 h 123"/>
                  <a:gd name="T32" fmla="*/ 29 w 82"/>
                  <a:gd name="T33" fmla="*/ 2 h 123"/>
                  <a:gd name="T34" fmla="*/ 47 w 82"/>
                  <a:gd name="T35" fmla="*/ 0 h 123"/>
                  <a:gd name="T36" fmla="*/ 63 w 82"/>
                  <a:gd name="T37" fmla="*/ 1 h 123"/>
                  <a:gd name="T38" fmla="*/ 77 w 82"/>
                  <a:gd name="T39" fmla="*/ 4 h 123"/>
                  <a:gd name="T40" fmla="*/ 77 w 82"/>
                  <a:gd name="T41" fmla="*/ 29 h 123"/>
                  <a:gd name="T42" fmla="*/ 70 w 82"/>
                  <a:gd name="T43" fmla="*/ 25 h 123"/>
                  <a:gd name="T44" fmla="*/ 63 w 82"/>
                  <a:gd name="T45" fmla="*/ 23 h 123"/>
                  <a:gd name="T46" fmla="*/ 55 w 82"/>
                  <a:gd name="T47" fmla="*/ 21 h 123"/>
                  <a:gd name="T48" fmla="*/ 48 w 82"/>
                  <a:gd name="T49" fmla="*/ 21 h 123"/>
                  <a:gd name="T50" fmla="*/ 40 w 82"/>
                  <a:gd name="T51" fmla="*/ 22 h 123"/>
                  <a:gd name="T52" fmla="*/ 34 w 82"/>
                  <a:gd name="T53" fmla="*/ 24 h 123"/>
                  <a:gd name="T54" fmla="*/ 30 w 82"/>
                  <a:gd name="T55" fmla="*/ 28 h 123"/>
                  <a:gd name="T56" fmla="*/ 28 w 82"/>
                  <a:gd name="T57" fmla="*/ 33 h 123"/>
                  <a:gd name="T58" fmla="*/ 30 w 82"/>
                  <a:gd name="T59" fmla="*/ 38 h 123"/>
                  <a:gd name="T60" fmla="*/ 34 w 82"/>
                  <a:gd name="T61" fmla="*/ 43 h 123"/>
                  <a:gd name="T62" fmla="*/ 42 w 82"/>
                  <a:gd name="T63" fmla="*/ 47 h 123"/>
                  <a:gd name="T64" fmla="*/ 51 w 82"/>
                  <a:gd name="T65" fmla="*/ 51 h 123"/>
                  <a:gd name="T66" fmla="*/ 64 w 82"/>
                  <a:gd name="T67" fmla="*/ 57 h 123"/>
                  <a:gd name="T68" fmla="*/ 73 w 82"/>
                  <a:gd name="T69" fmla="*/ 65 h 123"/>
                  <a:gd name="T70" fmla="*/ 80 w 82"/>
                  <a:gd name="T71" fmla="*/ 75 h 123"/>
                  <a:gd name="T72" fmla="*/ 82 w 82"/>
                  <a:gd name="T73" fmla="*/ 87 h 123"/>
                  <a:gd name="T74" fmla="*/ 78 w 82"/>
                  <a:gd name="T75" fmla="*/ 104 h 123"/>
                  <a:gd name="T76" fmla="*/ 68 w 82"/>
                  <a:gd name="T77" fmla="*/ 115 h 123"/>
                  <a:gd name="T78" fmla="*/ 53 w 82"/>
                  <a:gd name="T79" fmla="*/ 121 h 123"/>
                  <a:gd name="T80" fmla="*/ 35 w 82"/>
                  <a:gd name="T81" fmla="*/ 123 h 123"/>
                  <a:gd name="T82" fmla="*/ 16 w 82"/>
                  <a:gd name="T83" fmla="*/ 121 h 123"/>
                  <a:gd name="T84" fmla="*/ 1 w 82"/>
                  <a:gd name="T85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2" h="123">
                    <a:moveTo>
                      <a:pt x="1" y="116"/>
                    </a:moveTo>
                    <a:cubicBezTo>
                      <a:pt x="1" y="90"/>
                      <a:pt x="1" y="90"/>
                      <a:pt x="1" y="90"/>
                    </a:cubicBezTo>
                    <a:cubicBezTo>
                      <a:pt x="6" y="94"/>
                      <a:pt x="11" y="97"/>
                      <a:pt x="16" y="99"/>
                    </a:cubicBezTo>
                    <a:cubicBezTo>
                      <a:pt x="22" y="101"/>
                      <a:pt x="28" y="102"/>
                      <a:pt x="33" y="102"/>
                    </a:cubicBezTo>
                    <a:cubicBezTo>
                      <a:pt x="37" y="102"/>
                      <a:pt x="40" y="101"/>
                      <a:pt x="42" y="101"/>
                    </a:cubicBezTo>
                    <a:cubicBezTo>
                      <a:pt x="45" y="100"/>
                      <a:pt x="47" y="99"/>
                      <a:pt x="49" y="98"/>
                    </a:cubicBezTo>
                    <a:cubicBezTo>
                      <a:pt x="50" y="97"/>
                      <a:pt x="52" y="96"/>
                      <a:pt x="52" y="94"/>
                    </a:cubicBezTo>
                    <a:cubicBezTo>
                      <a:pt x="53" y="93"/>
                      <a:pt x="54" y="91"/>
                      <a:pt x="54" y="90"/>
                    </a:cubicBezTo>
                    <a:cubicBezTo>
                      <a:pt x="54" y="87"/>
                      <a:pt x="53" y="85"/>
                      <a:pt x="52" y="83"/>
                    </a:cubicBezTo>
                    <a:cubicBezTo>
                      <a:pt x="50" y="82"/>
                      <a:pt x="49" y="80"/>
                      <a:pt x="46" y="78"/>
                    </a:cubicBezTo>
                    <a:cubicBezTo>
                      <a:pt x="44" y="77"/>
                      <a:pt x="41" y="75"/>
                      <a:pt x="38" y="74"/>
                    </a:cubicBezTo>
                    <a:cubicBezTo>
                      <a:pt x="35" y="72"/>
                      <a:pt x="32" y="71"/>
                      <a:pt x="28" y="69"/>
                    </a:cubicBezTo>
                    <a:cubicBezTo>
                      <a:pt x="19" y="66"/>
                      <a:pt x="12" y="61"/>
                      <a:pt x="7" y="55"/>
                    </a:cubicBezTo>
                    <a:cubicBezTo>
                      <a:pt x="2" y="50"/>
                      <a:pt x="0" y="43"/>
                      <a:pt x="0" y="35"/>
                    </a:cubicBezTo>
                    <a:cubicBezTo>
                      <a:pt x="0" y="29"/>
                      <a:pt x="1" y="23"/>
                      <a:pt x="4" y="19"/>
                    </a:cubicBezTo>
                    <a:cubicBezTo>
                      <a:pt x="6" y="15"/>
                      <a:pt x="10" y="11"/>
                      <a:pt x="14" y="8"/>
                    </a:cubicBezTo>
                    <a:cubicBezTo>
                      <a:pt x="18" y="5"/>
                      <a:pt x="23" y="3"/>
                      <a:pt x="29" y="2"/>
                    </a:cubicBezTo>
                    <a:cubicBezTo>
                      <a:pt x="35" y="0"/>
                      <a:pt x="41" y="0"/>
                      <a:pt x="47" y="0"/>
                    </a:cubicBezTo>
                    <a:cubicBezTo>
                      <a:pt x="53" y="0"/>
                      <a:pt x="59" y="0"/>
                      <a:pt x="63" y="1"/>
                    </a:cubicBezTo>
                    <a:cubicBezTo>
                      <a:pt x="68" y="1"/>
                      <a:pt x="73" y="3"/>
                      <a:pt x="77" y="4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5" y="28"/>
                      <a:pt x="72" y="26"/>
                      <a:pt x="70" y="25"/>
                    </a:cubicBezTo>
                    <a:cubicBezTo>
                      <a:pt x="68" y="24"/>
                      <a:pt x="65" y="23"/>
                      <a:pt x="63" y="23"/>
                    </a:cubicBezTo>
                    <a:cubicBezTo>
                      <a:pt x="60" y="22"/>
                      <a:pt x="58" y="22"/>
                      <a:pt x="55" y="21"/>
                    </a:cubicBezTo>
                    <a:cubicBezTo>
                      <a:pt x="53" y="21"/>
                      <a:pt x="51" y="21"/>
                      <a:pt x="48" y="21"/>
                    </a:cubicBezTo>
                    <a:cubicBezTo>
                      <a:pt x="45" y="21"/>
                      <a:pt x="43" y="21"/>
                      <a:pt x="40" y="22"/>
                    </a:cubicBezTo>
                    <a:cubicBezTo>
                      <a:pt x="38" y="22"/>
                      <a:pt x="36" y="23"/>
                      <a:pt x="34" y="24"/>
                    </a:cubicBezTo>
                    <a:cubicBezTo>
                      <a:pt x="32" y="25"/>
                      <a:pt x="31" y="26"/>
                      <a:pt x="30" y="28"/>
                    </a:cubicBezTo>
                    <a:cubicBezTo>
                      <a:pt x="29" y="29"/>
                      <a:pt x="28" y="31"/>
                      <a:pt x="28" y="33"/>
                    </a:cubicBezTo>
                    <a:cubicBezTo>
                      <a:pt x="28" y="35"/>
                      <a:pt x="29" y="37"/>
                      <a:pt x="30" y="38"/>
                    </a:cubicBezTo>
                    <a:cubicBezTo>
                      <a:pt x="31" y="40"/>
                      <a:pt x="33" y="41"/>
                      <a:pt x="34" y="43"/>
                    </a:cubicBezTo>
                    <a:cubicBezTo>
                      <a:pt x="36" y="44"/>
                      <a:pt x="39" y="45"/>
                      <a:pt x="42" y="47"/>
                    </a:cubicBezTo>
                    <a:cubicBezTo>
                      <a:pt x="44" y="48"/>
                      <a:pt x="47" y="49"/>
                      <a:pt x="51" y="51"/>
                    </a:cubicBezTo>
                    <a:cubicBezTo>
                      <a:pt x="56" y="53"/>
                      <a:pt x="60" y="55"/>
                      <a:pt x="64" y="57"/>
                    </a:cubicBezTo>
                    <a:cubicBezTo>
                      <a:pt x="68" y="60"/>
                      <a:pt x="71" y="62"/>
                      <a:pt x="73" y="65"/>
                    </a:cubicBezTo>
                    <a:cubicBezTo>
                      <a:pt x="76" y="68"/>
                      <a:pt x="78" y="71"/>
                      <a:pt x="80" y="75"/>
                    </a:cubicBezTo>
                    <a:cubicBezTo>
                      <a:pt x="81" y="78"/>
                      <a:pt x="82" y="82"/>
                      <a:pt x="82" y="87"/>
                    </a:cubicBezTo>
                    <a:cubicBezTo>
                      <a:pt x="82" y="94"/>
                      <a:pt x="81" y="99"/>
                      <a:pt x="78" y="104"/>
                    </a:cubicBezTo>
                    <a:cubicBezTo>
                      <a:pt x="76" y="108"/>
                      <a:pt x="72" y="112"/>
                      <a:pt x="68" y="115"/>
                    </a:cubicBezTo>
                    <a:cubicBezTo>
                      <a:pt x="64" y="118"/>
                      <a:pt x="59" y="120"/>
                      <a:pt x="53" y="121"/>
                    </a:cubicBezTo>
                    <a:cubicBezTo>
                      <a:pt x="47" y="122"/>
                      <a:pt x="41" y="123"/>
                      <a:pt x="35" y="123"/>
                    </a:cubicBezTo>
                    <a:cubicBezTo>
                      <a:pt x="28" y="123"/>
                      <a:pt x="22" y="122"/>
                      <a:pt x="16" y="121"/>
                    </a:cubicBezTo>
                    <a:cubicBezTo>
                      <a:pt x="10" y="120"/>
                      <a:pt x="5" y="118"/>
                      <a:pt x="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 flipH="1">
                <a:off x="7950811" y="1866984"/>
                <a:ext cx="165452" cy="248178"/>
              </a:xfrm>
              <a:custGeom>
                <a:avLst/>
                <a:gdLst>
                  <a:gd name="T0" fmla="*/ 1 w 82"/>
                  <a:gd name="T1" fmla="*/ 116 h 123"/>
                  <a:gd name="T2" fmla="*/ 1 w 82"/>
                  <a:gd name="T3" fmla="*/ 90 h 123"/>
                  <a:gd name="T4" fmla="*/ 17 w 82"/>
                  <a:gd name="T5" fmla="*/ 99 h 123"/>
                  <a:gd name="T6" fmla="*/ 34 w 82"/>
                  <a:gd name="T7" fmla="*/ 102 h 123"/>
                  <a:gd name="T8" fmla="*/ 43 w 82"/>
                  <a:gd name="T9" fmla="*/ 101 h 123"/>
                  <a:gd name="T10" fmla="*/ 49 w 82"/>
                  <a:gd name="T11" fmla="*/ 98 h 123"/>
                  <a:gd name="T12" fmla="*/ 53 w 82"/>
                  <a:gd name="T13" fmla="*/ 94 h 123"/>
                  <a:gd name="T14" fmla="*/ 54 w 82"/>
                  <a:gd name="T15" fmla="*/ 90 h 123"/>
                  <a:gd name="T16" fmla="*/ 52 w 82"/>
                  <a:gd name="T17" fmla="*/ 83 h 123"/>
                  <a:gd name="T18" fmla="*/ 47 w 82"/>
                  <a:gd name="T19" fmla="*/ 78 h 123"/>
                  <a:gd name="T20" fmla="*/ 38 w 82"/>
                  <a:gd name="T21" fmla="*/ 74 h 123"/>
                  <a:gd name="T22" fmla="*/ 28 w 82"/>
                  <a:gd name="T23" fmla="*/ 69 h 123"/>
                  <a:gd name="T24" fmla="*/ 7 w 82"/>
                  <a:gd name="T25" fmla="*/ 55 h 123"/>
                  <a:gd name="T26" fmla="*/ 0 w 82"/>
                  <a:gd name="T27" fmla="*/ 35 h 123"/>
                  <a:gd name="T28" fmla="*/ 4 w 82"/>
                  <a:gd name="T29" fmla="*/ 19 h 123"/>
                  <a:gd name="T30" fmla="*/ 14 w 82"/>
                  <a:gd name="T31" fmla="*/ 8 h 123"/>
                  <a:gd name="T32" fmla="*/ 29 w 82"/>
                  <a:gd name="T33" fmla="*/ 2 h 123"/>
                  <a:gd name="T34" fmla="*/ 47 w 82"/>
                  <a:gd name="T35" fmla="*/ 0 h 123"/>
                  <a:gd name="T36" fmla="*/ 64 w 82"/>
                  <a:gd name="T37" fmla="*/ 1 h 123"/>
                  <a:gd name="T38" fmla="*/ 77 w 82"/>
                  <a:gd name="T39" fmla="*/ 4 h 123"/>
                  <a:gd name="T40" fmla="*/ 77 w 82"/>
                  <a:gd name="T41" fmla="*/ 29 h 123"/>
                  <a:gd name="T42" fmla="*/ 70 w 82"/>
                  <a:gd name="T43" fmla="*/ 25 h 123"/>
                  <a:gd name="T44" fmla="*/ 63 w 82"/>
                  <a:gd name="T45" fmla="*/ 23 h 123"/>
                  <a:gd name="T46" fmla="*/ 56 w 82"/>
                  <a:gd name="T47" fmla="*/ 21 h 123"/>
                  <a:gd name="T48" fmla="*/ 49 w 82"/>
                  <a:gd name="T49" fmla="*/ 21 h 123"/>
                  <a:gd name="T50" fmla="*/ 40 w 82"/>
                  <a:gd name="T51" fmla="*/ 22 h 123"/>
                  <a:gd name="T52" fmla="*/ 34 w 82"/>
                  <a:gd name="T53" fmla="*/ 24 h 123"/>
                  <a:gd name="T54" fmla="*/ 30 w 82"/>
                  <a:gd name="T55" fmla="*/ 28 h 123"/>
                  <a:gd name="T56" fmla="*/ 29 w 82"/>
                  <a:gd name="T57" fmla="*/ 33 h 123"/>
                  <a:gd name="T58" fmla="*/ 30 w 82"/>
                  <a:gd name="T59" fmla="*/ 38 h 123"/>
                  <a:gd name="T60" fmla="*/ 35 w 82"/>
                  <a:gd name="T61" fmla="*/ 43 h 123"/>
                  <a:gd name="T62" fmla="*/ 42 w 82"/>
                  <a:gd name="T63" fmla="*/ 47 h 123"/>
                  <a:gd name="T64" fmla="*/ 51 w 82"/>
                  <a:gd name="T65" fmla="*/ 51 h 123"/>
                  <a:gd name="T66" fmla="*/ 64 w 82"/>
                  <a:gd name="T67" fmla="*/ 57 h 123"/>
                  <a:gd name="T68" fmla="*/ 74 w 82"/>
                  <a:gd name="T69" fmla="*/ 65 h 123"/>
                  <a:gd name="T70" fmla="*/ 80 w 82"/>
                  <a:gd name="T71" fmla="*/ 75 h 123"/>
                  <a:gd name="T72" fmla="*/ 82 w 82"/>
                  <a:gd name="T73" fmla="*/ 87 h 123"/>
                  <a:gd name="T74" fmla="*/ 78 w 82"/>
                  <a:gd name="T75" fmla="*/ 104 h 123"/>
                  <a:gd name="T76" fmla="*/ 68 w 82"/>
                  <a:gd name="T77" fmla="*/ 115 h 123"/>
                  <a:gd name="T78" fmla="*/ 53 w 82"/>
                  <a:gd name="T79" fmla="*/ 121 h 123"/>
                  <a:gd name="T80" fmla="*/ 35 w 82"/>
                  <a:gd name="T81" fmla="*/ 123 h 123"/>
                  <a:gd name="T82" fmla="*/ 16 w 82"/>
                  <a:gd name="T83" fmla="*/ 121 h 123"/>
                  <a:gd name="T84" fmla="*/ 1 w 82"/>
                  <a:gd name="T85" fmla="*/ 11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2" h="123">
                    <a:moveTo>
                      <a:pt x="1" y="116"/>
                    </a:moveTo>
                    <a:cubicBezTo>
                      <a:pt x="1" y="90"/>
                      <a:pt x="1" y="90"/>
                      <a:pt x="1" y="90"/>
                    </a:cubicBezTo>
                    <a:cubicBezTo>
                      <a:pt x="6" y="94"/>
                      <a:pt x="11" y="97"/>
                      <a:pt x="17" y="99"/>
                    </a:cubicBezTo>
                    <a:cubicBezTo>
                      <a:pt x="22" y="101"/>
                      <a:pt x="28" y="102"/>
                      <a:pt x="34" y="102"/>
                    </a:cubicBezTo>
                    <a:cubicBezTo>
                      <a:pt x="37" y="102"/>
                      <a:pt x="40" y="101"/>
                      <a:pt x="43" y="101"/>
                    </a:cubicBezTo>
                    <a:cubicBezTo>
                      <a:pt x="45" y="100"/>
                      <a:pt x="47" y="99"/>
                      <a:pt x="49" y="98"/>
                    </a:cubicBezTo>
                    <a:cubicBezTo>
                      <a:pt x="51" y="97"/>
                      <a:pt x="52" y="96"/>
                      <a:pt x="53" y="94"/>
                    </a:cubicBezTo>
                    <a:cubicBezTo>
                      <a:pt x="54" y="93"/>
                      <a:pt x="54" y="91"/>
                      <a:pt x="54" y="90"/>
                    </a:cubicBezTo>
                    <a:cubicBezTo>
                      <a:pt x="54" y="87"/>
                      <a:pt x="53" y="85"/>
                      <a:pt x="52" y="83"/>
                    </a:cubicBezTo>
                    <a:cubicBezTo>
                      <a:pt x="51" y="82"/>
                      <a:pt x="49" y="80"/>
                      <a:pt x="47" y="78"/>
                    </a:cubicBezTo>
                    <a:cubicBezTo>
                      <a:pt x="44" y="77"/>
                      <a:pt x="41" y="75"/>
                      <a:pt x="38" y="74"/>
                    </a:cubicBezTo>
                    <a:cubicBezTo>
                      <a:pt x="35" y="72"/>
                      <a:pt x="32" y="71"/>
                      <a:pt x="28" y="69"/>
                    </a:cubicBezTo>
                    <a:cubicBezTo>
                      <a:pt x="19" y="66"/>
                      <a:pt x="12" y="61"/>
                      <a:pt x="7" y="55"/>
                    </a:cubicBezTo>
                    <a:cubicBezTo>
                      <a:pt x="3" y="50"/>
                      <a:pt x="0" y="43"/>
                      <a:pt x="0" y="35"/>
                    </a:cubicBezTo>
                    <a:cubicBezTo>
                      <a:pt x="0" y="29"/>
                      <a:pt x="2" y="23"/>
                      <a:pt x="4" y="19"/>
                    </a:cubicBezTo>
                    <a:cubicBezTo>
                      <a:pt x="7" y="15"/>
                      <a:pt x="10" y="11"/>
                      <a:pt x="14" y="8"/>
                    </a:cubicBezTo>
                    <a:cubicBezTo>
                      <a:pt x="19" y="5"/>
                      <a:pt x="24" y="3"/>
                      <a:pt x="29" y="2"/>
                    </a:cubicBezTo>
                    <a:cubicBezTo>
                      <a:pt x="35" y="0"/>
                      <a:pt x="41" y="0"/>
                      <a:pt x="47" y="0"/>
                    </a:cubicBezTo>
                    <a:cubicBezTo>
                      <a:pt x="53" y="0"/>
                      <a:pt x="59" y="0"/>
                      <a:pt x="64" y="1"/>
                    </a:cubicBezTo>
                    <a:cubicBezTo>
                      <a:pt x="68" y="1"/>
                      <a:pt x="73" y="3"/>
                      <a:pt x="77" y="4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5" y="28"/>
                      <a:pt x="73" y="26"/>
                      <a:pt x="70" y="25"/>
                    </a:cubicBezTo>
                    <a:cubicBezTo>
                      <a:pt x="68" y="24"/>
                      <a:pt x="66" y="23"/>
                      <a:pt x="63" y="23"/>
                    </a:cubicBezTo>
                    <a:cubicBezTo>
                      <a:pt x="61" y="22"/>
                      <a:pt x="58" y="22"/>
                      <a:pt x="56" y="21"/>
                    </a:cubicBezTo>
                    <a:cubicBezTo>
                      <a:pt x="53" y="21"/>
                      <a:pt x="51" y="21"/>
                      <a:pt x="49" y="21"/>
                    </a:cubicBezTo>
                    <a:cubicBezTo>
                      <a:pt x="46" y="21"/>
                      <a:pt x="43" y="21"/>
                      <a:pt x="40" y="22"/>
                    </a:cubicBezTo>
                    <a:cubicBezTo>
                      <a:pt x="38" y="22"/>
                      <a:pt x="36" y="23"/>
                      <a:pt x="34" y="24"/>
                    </a:cubicBezTo>
                    <a:cubicBezTo>
                      <a:pt x="32" y="25"/>
                      <a:pt x="31" y="26"/>
                      <a:pt x="30" y="28"/>
                    </a:cubicBezTo>
                    <a:cubicBezTo>
                      <a:pt x="29" y="29"/>
                      <a:pt x="29" y="31"/>
                      <a:pt x="29" y="33"/>
                    </a:cubicBezTo>
                    <a:cubicBezTo>
                      <a:pt x="29" y="35"/>
                      <a:pt x="29" y="37"/>
                      <a:pt x="30" y="38"/>
                    </a:cubicBezTo>
                    <a:cubicBezTo>
                      <a:pt x="31" y="40"/>
                      <a:pt x="33" y="41"/>
                      <a:pt x="35" y="43"/>
                    </a:cubicBezTo>
                    <a:cubicBezTo>
                      <a:pt x="37" y="44"/>
                      <a:pt x="39" y="45"/>
                      <a:pt x="42" y="47"/>
                    </a:cubicBezTo>
                    <a:cubicBezTo>
                      <a:pt x="45" y="48"/>
                      <a:pt x="48" y="49"/>
                      <a:pt x="51" y="51"/>
                    </a:cubicBezTo>
                    <a:cubicBezTo>
                      <a:pt x="56" y="53"/>
                      <a:pt x="60" y="55"/>
                      <a:pt x="64" y="57"/>
                    </a:cubicBezTo>
                    <a:cubicBezTo>
                      <a:pt x="68" y="60"/>
                      <a:pt x="71" y="62"/>
                      <a:pt x="74" y="65"/>
                    </a:cubicBezTo>
                    <a:cubicBezTo>
                      <a:pt x="76" y="68"/>
                      <a:pt x="79" y="71"/>
                      <a:pt x="80" y="75"/>
                    </a:cubicBezTo>
                    <a:cubicBezTo>
                      <a:pt x="81" y="78"/>
                      <a:pt x="82" y="82"/>
                      <a:pt x="82" y="87"/>
                    </a:cubicBezTo>
                    <a:cubicBezTo>
                      <a:pt x="82" y="94"/>
                      <a:pt x="81" y="99"/>
                      <a:pt x="78" y="104"/>
                    </a:cubicBezTo>
                    <a:cubicBezTo>
                      <a:pt x="76" y="108"/>
                      <a:pt x="72" y="112"/>
                      <a:pt x="68" y="115"/>
                    </a:cubicBezTo>
                    <a:cubicBezTo>
                      <a:pt x="64" y="118"/>
                      <a:pt x="59" y="120"/>
                      <a:pt x="53" y="121"/>
                    </a:cubicBezTo>
                    <a:cubicBezTo>
                      <a:pt x="47" y="122"/>
                      <a:pt x="41" y="123"/>
                      <a:pt x="35" y="123"/>
                    </a:cubicBezTo>
                    <a:cubicBezTo>
                      <a:pt x="28" y="123"/>
                      <a:pt x="22" y="122"/>
                      <a:pt x="16" y="121"/>
                    </a:cubicBezTo>
                    <a:cubicBezTo>
                      <a:pt x="10" y="120"/>
                      <a:pt x="5" y="118"/>
                      <a:pt x="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5" name="Freeform 12"/>
            <p:cNvSpPr>
              <a:spLocks noEditPoints="1"/>
            </p:cNvSpPr>
            <p:nvPr/>
          </p:nvSpPr>
          <p:spPr bwMode="auto">
            <a:xfrm flipH="1">
              <a:off x="2946532" y="2758317"/>
              <a:ext cx="734340" cy="803154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3"/>
            <p:cNvSpPr/>
            <p:nvPr/>
          </p:nvSpPr>
          <p:spPr bwMode="auto">
            <a:xfrm flipH="1">
              <a:off x="3602228" y="2984420"/>
              <a:ext cx="308679" cy="353899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4"/>
            <p:cNvSpPr/>
            <p:nvPr/>
          </p:nvSpPr>
          <p:spPr bwMode="auto">
            <a:xfrm flipH="1">
              <a:off x="3794907" y="3106318"/>
              <a:ext cx="1465732" cy="122881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 flipH="1">
              <a:off x="4701282" y="3067978"/>
              <a:ext cx="77662" cy="218238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6"/>
            <p:cNvSpPr/>
            <p:nvPr/>
          </p:nvSpPr>
          <p:spPr bwMode="auto">
            <a:xfrm flipH="1">
              <a:off x="4888062" y="3202657"/>
              <a:ext cx="276238" cy="270340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 flipH="1">
            <a:off x="2951007" y="3602253"/>
            <a:ext cx="991901" cy="2448785"/>
          </a:xfrm>
          <a:custGeom>
            <a:avLst/>
            <a:gdLst>
              <a:gd name="T0" fmla="*/ 538 w 617"/>
              <a:gd name="T1" fmla="*/ 42 h 1524"/>
              <a:gd name="T2" fmla="*/ 287 w 617"/>
              <a:gd name="T3" fmla="*/ 7 h 1524"/>
              <a:gd name="T4" fmla="*/ 191 w 617"/>
              <a:gd name="T5" fmla="*/ 76 h 1524"/>
              <a:gd name="T6" fmla="*/ 7 w 617"/>
              <a:gd name="T7" fmla="*/ 1386 h 1524"/>
              <a:gd name="T8" fmla="*/ 79 w 617"/>
              <a:gd name="T9" fmla="*/ 1482 h 1524"/>
              <a:gd name="T10" fmla="*/ 329 w 617"/>
              <a:gd name="T11" fmla="*/ 1517 h 1524"/>
              <a:gd name="T12" fmla="*/ 425 w 617"/>
              <a:gd name="T13" fmla="*/ 1445 h 1524"/>
              <a:gd name="T14" fmla="*/ 610 w 617"/>
              <a:gd name="T15" fmla="*/ 135 h 1524"/>
              <a:gd name="T16" fmla="*/ 538 w 617"/>
              <a:gd name="T17" fmla="*/ 42 h 1524"/>
              <a:gd name="T18" fmla="*/ 385 w 617"/>
              <a:gd name="T19" fmla="*/ 192 h 1524"/>
              <a:gd name="T20" fmla="*/ 311 w 617"/>
              <a:gd name="T21" fmla="*/ 160 h 1524"/>
              <a:gd name="T22" fmla="*/ 342 w 617"/>
              <a:gd name="T23" fmla="*/ 86 h 1524"/>
              <a:gd name="T24" fmla="*/ 417 w 617"/>
              <a:gd name="T25" fmla="*/ 117 h 1524"/>
              <a:gd name="T26" fmla="*/ 385 w 617"/>
              <a:gd name="T27" fmla="*/ 192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7" h="1524">
                <a:moveTo>
                  <a:pt x="538" y="42"/>
                </a:moveTo>
                <a:cubicBezTo>
                  <a:pt x="287" y="7"/>
                  <a:pt x="287" y="7"/>
                  <a:pt x="287" y="7"/>
                </a:cubicBezTo>
                <a:cubicBezTo>
                  <a:pt x="241" y="0"/>
                  <a:pt x="198" y="30"/>
                  <a:pt x="191" y="76"/>
                </a:cubicBezTo>
                <a:cubicBezTo>
                  <a:pt x="7" y="1386"/>
                  <a:pt x="7" y="1386"/>
                  <a:pt x="7" y="1386"/>
                </a:cubicBezTo>
                <a:cubicBezTo>
                  <a:pt x="0" y="1432"/>
                  <a:pt x="32" y="1475"/>
                  <a:pt x="79" y="1482"/>
                </a:cubicBezTo>
                <a:cubicBezTo>
                  <a:pt x="329" y="1517"/>
                  <a:pt x="329" y="1517"/>
                  <a:pt x="329" y="1517"/>
                </a:cubicBezTo>
                <a:cubicBezTo>
                  <a:pt x="376" y="1524"/>
                  <a:pt x="419" y="1492"/>
                  <a:pt x="425" y="1445"/>
                </a:cubicBezTo>
                <a:cubicBezTo>
                  <a:pt x="610" y="135"/>
                  <a:pt x="610" y="135"/>
                  <a:pt x="610" y="135"/>
                </a:cubicBezTo>
                <a:cubicBezTo>
                  <a:pt x="617" y="89"/>
                  <a:pt x="584" y="49"/>
                  <a:pt x="538" y="42"/>
                </a:cubicBezTo>
                <a:close/>
                <a:moveTo>
                  <a:pt x="385" y="192"/>
                </a:moveTo>
                <a:cubicBezTo>
                  <a:pt x="356" y="204"/>
                  <a:pt x="323" y="189"/>
                  <a:pt x="311" y="160"/>
                </a:cubicBezTo>
                <a:cubicBezTo>
                  <a:pt x="299" y="131"/>
                  <a:pt x="313" y="97"/>
                  <a:pt x="342" y="86"/>
                </a:cubicBezTo>
                <a:cubicBezTo>
                  <a:pt x="372" y="74"/>
                  <a:pt x="405" y="88"/>
                  <a:pt x="417" y="117"/>
                </a:cubicBezTo>
                <a:cubicBezTo>
                  <a:pt x="429" y="147"/>
                  <a:pt x="415" y="180"/>
                  <a:pt x="385" y="192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 flipH="1">
            <a:off x="2006292" y="3527542"/>
            <a:ext cx="1222918" cy="2457632"/>
          </a:xfrm>
          <a:custGeom>
            <a:avLst/>
            <a:gdLst>
              <a:gd name="T0" fmla="*/ 750 w 761"/>
              <a:gd name="T1" fmla="*/ 1352 h 1529"/>
              <a:gd name="T2" fmla="*/ 421 w 761"/>
              <a:gd name="T3" fmla="*/ 70 h 1529"/>
              <a:gd name="T4" fmla="*/ 319 w 761"/>
              <a:gd name="T5" fmla="*/ 12 h 1529"/>
              <a:gd name="T6" fmla="*/ 73 w 761"/>
              <a:gd name="T7" fmla="*/ 75 h 1529"/>
              <a:gd name="T8" fmla="*/ 12 w 761"/>
              <a:gd name="T9" fmla="*/ 175 h 1529"/>
              <a:gd name="T10" fmla="*/ 340 w 761"/>
              <a:gd name="T11" fmla="*/ 1457 h 1529"/>
              <a:gd name="T12" fmla="*/ 443 w 761"/>
              <a:gd name="T13" fmla="*/ 1517 h 1529"/>
              <a:gd name="T14" fmla="*/ 689 w 761"/>
              <a:gd name="T15" fmla="*/ 1454 h 1529"/>
              <a:gd name="T16" fmla="*/ 750 w 761"/>
              <a:gd name="T17" fmla="*/ 1352 h 1529"/>
              <a:gd name="T18" fmla="*/ 235 w 761"/>
              <a:gd name="T19" fmla="*/ 208 h 1529"/>
              <a:gd name="T20" fmla="*/ 154 w 761"/>
              <a:gd name="T21" fmla="*/ 207 h 1529"/>
              <a:gd name="T22" fmla="*/ 155 w 761"/>
              <a:gd name="T23" fmla="*/ 126 h 1529"/>
              <a:gd name="T24" fmla="*/ 236 w 761"/>
              <a:gd name="T25" fmla="*/ 127 h 1529"/>
              <a:gd name="T26" fmla="*/ 235 w 761"/>
              <a:gd name="T27" fmla="*/ 208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1" h="1529">
                <a:moveTo>
                  <a:pt x="750" y="1352"/>
                </a:moveTo>
                <a:cubicBezTo>
                  <a:pt x="421" y="70"/>
                  <a:pt x="421" y="70"/>
                  <a:pt x="421" y="70"/>
                </a:cubicBezTo>
                <a:cubicBezTo>
                  <a:pt x="410" y="25"/>
                  <a:pt x="364" y="0"/>
                  <a:pt x="319" y="12"/>
                </a:cubicBezTo>
                <a:cubicBezTo>
                  <a:pt x="73" y="75"/>
                  <a:pt x="73" y="75"/>
                  <a:pt x="73" y="75"/>
                </a:cubicBezTo>
                <a:cubicBezTo>
                  <a:pt x="28" y="86"/>
                  <a:pt x="0" y="130"/>
                  <a:pt x="12" y="175"/>
                </a:cubicBezTo>
                <a:cubicBezTo>
                  <a:pt x="340" y="1457"/>
                  <a:pt x="340" y="1457"/>
                  <a:pt x="340" y="1457"/>
                </a:cubicBezTo>
                <a:cubicBezTo>
                  <a:pt x="352" y="1502"/>
                  <a:pt x="398" y="1529"/>
                  <a:pt x="443" y="1517"/>
                </a:cubicBezTo>
                <a:cubicBezTo>
                  <a:pt x="689" y="1454"/>
                  <a:pt x="689" y="1454"/>
                  <a:pt x="689" y="1454"/>
                </a:cubicBezTo>
                <a:cubicBezTo>
                  <a:pt x="734" y="1443"/>
                  <a:pt x="761" y="1397"/>
                  <a:pt x="750" y="1352"/>
                </a:cubicBezTo>
                <a:close/>
                <a:moveTo>
                  <a:pt x="235" y="208"/>
                </a:moveTo>
                <a:cubicBezTo>
                  <a:pt x="213" y="230"/>
                  <a:pt x="176" y="230"/>
                  <a:pt x="154" y="207"/>
                </a:cubicBezTo>
                <a:cubicBezTo>
                  <a:pt x="132" y="185"/>
                  <a:pt x="132" y="148"/>
                  <a:pt x="155" y="126"/>
                </a:cubicBezTo>
                <a:cubicBezTo>
                  <a:pt x="178" y="104"/>
                  <a:pt x="214" y="104"/>
                  <a:pt x="236" y="127"/>
                </a:cubicBezTo>
                <a:cubicBezTo>
                  <a:pt x="258" y="150"/>
                  <a:pt x="258" y="186"/>
                  <a:pt x="235" y="208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 flipH="1">
            <a:off x="922968" y="3250321"/>
            <a:ext cx="1907123" cy="2249226"/>
          </a:xfrm>
          <a:custGeom>
            <a:avLst/>
            <a:gdLst>
              <a:gd name="T0" fmla="*/ 1159 w 1187"/>
              <a:gd name="T1" fmla="*/ 1102 h 1400"/>
              <a:gd name="T2" fmla="*/ 367 w 1187"/>
              <a:gd name="T3" fmla="*/ 43 h 1400"/>
              <a:gd name="T4" fmla="*/ 250 w 1187"/>
              <a:gd name="T5" fmla="*/ 28 h 1400"/>
              <a:gd name="T6" fmla="*/ 47 w 1187"/>
              <a:gd name="T7" fmla="*/ 180 h 1400"/>
              <a:gd name="T8" fmla="*/ 28 w 1187"/>
              <a:gd name="T9" fmla="*/ 296 h 1400"/>
              <a:gd name="T10" fmla="*/ 821 w 1187"/>
              <a:gd name="T11" fmla="*/ 1356 h 1400"/>
              <a:gd name="T12" fmla="*/ 939 w 1187"/>
              <a:gd name="T13" fmla="*/ 1373 h 1400"/>
              <a:gd name="T14" fmla="*/ 1142 w 1187"/>
              <a:gd name="T15" fmla="*/ 1221 h 1400"/>
              <a:gd name="T16" fmla="*/ 1159 w 1187"/>
              <a:gd name="T17" fmla="*/ 1102 h 1400"/>
              <a:gd name="T18" fmla="*/ 247 w 1187"/>
              <a:gd name="T19" fmla="*/ 241 h 1400"/>
              <a:gd name="T20" fmla="*/ 172 w 1187"/>
              <a:gd name="T21" fmla="*/ 271 h 1400"/>
              <a:gd name="T22" fmla="*/ 142 w 1187"/>
              <a:gd name="T23" fmla="*/ 196 h 1400"/>
              <a:gd name="T24" fmla="*/ 217 w 1187"/>
              <a:gd name="T25" fmla="*/ 166 h 1400"/>
              <a:gd name="T26" fmla="*/ 247 w 1187"/>
              <a:gd name="T27" fmla="*/ 241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87" h="1400">
                <a:moveTo>
                  <a:pt x="1159" y="1102"/>
                </a:moveTo>
                <a:cubicBezTo>
                  <a:pt x="367" y="43"/>
                  <a:pt x="367" y="43"/>
                  <a:pt x="367" y="43"/>
                </a:cubicBezTo>
                <a:cubicBezTo>
                  <a:pt x="339" y="6"/>
                  <a:pt x="287" y="0"/>
                  <a:pt x="250" y="28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10" y="208"/>
                  <a:pt x="0" y="259"/>
                  <a:pt x="28" y="296"/>
                </a:cubicBezTo>
                <a:cubicBezTo>
                  <a:pt x="821" y="1356"/>
                  <a:pt x="821" y="1356"/>
                  <a:pt x="821" y="1356"/>
                </a:cubicBezTo>
                <a:cubicBezTo>
                  <a:pt x="849" y="1393"/>
                  <a:pt x="902" y="1400"/>
                  <a:pt x="939" y="1373"/>
                </a:cubicBezTo>
                <a:cubicBezTo>
                  <a:pt x="1142" y="1221"/>
                  <a:pt x="1142" y="1221"/>
                  <a:pt x="1142" y="1221"/>
                </a:cubicBezTo>
                <a:cubicBezTo>
                  <a:pt x="1179" y="1193"/>
                  <a:pt x="1187" y="1140"/>
                  <a:pt x="1159" y="1102"/>
                </a:cubicBezTo>
                <a:close/>
                <a:moveTo>
                  <a:pt x="247" y="241"/>
                </a:moveTo>
                <a:cubicBezTo>
                  <a:pt x="235" y="270"/>
                  <a:pt x="201" y="284"/>
                  <a:pt x="172" y="271"/>
                </a:cubicBezTo>
                <a:cubicBezTo>
                  <a:pt x="143" y="259"/>
                  <a:pt x="130" y="225"/>
                  <a:pt x="142" y="196"/>
                </a:cubicBezTo>
                <a:cubicBezTo>
                  <a:pt x="155" y="167"/>
                  <a:pt x="188" y="154"/>
                  <a:pt x="217" y="166"/>
                </a:cubicBezTo>
                <a:cubicBezTo>
                  <a:pt x="246" y="179"/>
                  <a:pt x="260" y="212"/>
                  <a:pt x="247" y="241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539107" y="2951473"/>
            <a:ext cx="880816" cy="808069"/>
            <a:chOff x="2468768" y="3246895"/>
            <a:chExt cx="880816" cy="808069"/>
          </a:xfrm>
        </p:grpSpPr>
        <p:sp>
          <p:nvSpPr>
            <p:cNvPr id="22" name="Freeform 23"/>
            <p:cNvSpPr/>
            <p:nvPr/>
          </p:nvSpPr>
          <p:spPr bwMode="auto">
            <a:xfrm flipH="1">
              <a:off x="3238499" y="3386488"/>
              <a:ext cx="111085" cy="668476"/>
            </a:xfrm>
            <a:custGeom>
              <a:avLst/>
              <a:gdLst>
                <a:gd name="T0" fmla="*/ 46 w 69"/>
                <a:gd name="T1" fmla="*/ 416 h 416"/>
                <a:gd name="T2" fmla="*/ 31 w 69"/>
                <a:gd name="T3" fmla="*/ 409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5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6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40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09 h 416"/>
                <a:gd name="T36" fmla="*/ 46 w 69"/>
                <a:gd name="T37" fmla="*/ 416 h 416"/>
                <a:gd name="T38" fmla="*/ 46 w 69"/>
                <a:gd name="T3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6" y="416"/>
                  </a:moveTo>
                  <a:cubicBezTo>
                    <a:pt x="43" y="416"/>
                    <a:pt x="38" y="415"/>
                    <a:pt x="31" y="409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1" y="1"/>
                    <a:pt x="57" y="5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40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09"/>
                  </a:cubicBezTo>
                  <a:cubicBezTo>
                    <a:pt x="52" y="413"/>
                    <a:pt x="50" y="416"/>
                    <a:pt x="46" y="416"/>
                  </a:cubicBezTo>
                  <a:cubicBezTo>
                    <a:pt x="46" y="416"/>
                    <a:pt x="46" y="416"/>
                    <a:pt x="46" y="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4"/>
            <p:cNvSpPr/>
            <p:nvPr/>
          </p:nvSpPr>
          <p:spPr bwMode="auto">
            <a:xfrm flipH="1">
              <a:off x="3203109" y="3550658"/>
              <a:ext cx="45221" cy="391255"/>
            </a:xfrm>
            <a:custGeom>
              <a:avLst/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2" y="244"/>
                    <a:pt x="11" y="244"/>
                    <a:pt x="11" y="244"/>
                  </a:cubicBezTo>
                  <a:cubicBezTo>
                    <a:pt x="8" y="243"/>
                    <a:pt x="5" y="240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5"/>
            <p:cNvSpPr/>
            <p:nvPr/>
          </p:nvSpPr>
          <p:spPr bwMode="auto">
            <a:xfrm flipH="1">
              <a:off x="2864938" y="3341267"/>
              <a:ext cx="390272" cy="697968"/>
            </a:xfrm>
            <a:custGeom>
              <a:avLst/>
              <a:gdLst>
                <a:gd name="T0" fmla="*/ 238 w 243"/>
                <a:gd name="T1" fmla="*/ 432 h 434"/>
                <a:gd name="T2" fmla="*/ 222 w 243"/>
                <a:gd name="T3" fmla="*/ 431 h 434"/>
                <a:gd name="T4" fmla="*/ 151 w 243"/>
                <a:gd name="T5" fmla="*/ 334 h 434"/>
                <a:gd name="T6" fmla="*/ 100 w 243"/>
                <a:gd name="T7" fmla="*/ 233 h 434"/>
                <a:gd name="T8" fmla="*/ 23 w 243"/>
                <a:gd name="T9" fmla="*/ 12 h 434"/>
                <a:gd name="T10" fmla="*/ 47 w 243"/>
                <a:gd name="T11" fmla="*/ 2 h 434"/>
                <a:gd name="T12" fmla="*/ 72 w 243"/>
                <a:gd name="T13" fmla="*/ 26 h 434"/>
                <a:gd name="T14" fmla="*/ 69 w 243"/>
                <a:gd name="T15" fmla="*/ 35 h 434"/>
                <a:gd name="T16" fmla="*/ 61 w 243"/>
                <a:gd name="T17" fmla="*/ 31 h 434"/>
                <a:gd name="T18" fmla="*/ 46 w 243"/>
                <a:gd name="T19" fmla="*/ 15 h 434"/>
                <a:gd name="T20" fmla="*/ 33 w 243"/>
                <a:gd name="T21" fmla="*/ 22 h 434"/>
                <a:gd name="T22" fmla="*/ 32 w 243"/>
                <a:gd name="T23" fmla="*/ 22 h 434"/>
                <a:gd name="T24" fmla="*/ 111 w 243"/>
                <a:gd name="T25" fmla="*/ 227 h 434"/>
                <a:gd name="T26" fmla="*/ 162 w 243"/>
                <a:gd name="T27" fmla="*/ 329 h 434"/>
                <a:gd name="T28" fmla="*/ 225 w 243"/>
                <a:gd name="T29" fmla="*/ 418 h 434"/>
                <a:gd name="T30" fmla="*/ 232 w 243"/>
                <a:gd name="T31" fmla="*/ 419 h 434"/>
                <a:gd name="T32" fmla="*/ 232 w 243"/>
                <a:gd name="T33" fmla="*/ 419 h 434"/>
                <a:gd name="T34" fmla="*/ 241 w 243"/>
                <a:gd name="T35" fmla="*/ 422 h 434"/>
                <a:gd name="T36" fmla="*/ 239 w 243"/>
                <a:gd name="T37" fmla="*/ 431 h 434"/>
                <a:gd name="T38" fmla="*/ 238 w 243"/>
                <a:gd name="T39" fmla="*/ 432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4">
                  <a:moveTo>
                    <a:pt x="238" y="432"/>
                  </a:moveTo>
                  <a:cubicBezTo>
                    <a:pt x="236" y="432"/>
                    <a:pt x="231" y="434"/>
                    <a:pt x="222" y="431"/>
                  </a:cubicBezTo>
                  <a:cubicBezTo>
                    <a:pt x="201" y="423"/>
                    <a:pt x="177" y="389"/>
                    <a:pt x="151" y="334"/>
                  </a:cubicBezTo>
                  <a:cubicBezTo>
                    <a:pt x="137" y="303"/>
                    <a:pt x="119" y="269"/>
                    <a:pt x="100" y="233"/>
                  </a:cubicBezTo>
                  <a:cubicBezTo>
                    <a:pt x="37" y="110"/>
                    <a:pt x="0" y="34"/>
                    <a:pt x="23" y="12"/>
                  </a:cubicBezTo>
                  <a:cubicBezTo>
                    <a:pt x="31" y="4"/>
                    <a:pt x="39" y="0"/>
                    <a:pt x="47" y="2"/>
                  </a:cubicBezTo>
                  <a:cubicBezTo>
                    <a:pt x="62" y="6"/>
                    <a:pt x="71" y="24"/>
                    <a:pt x="72" y="26"/>
                  </a:cubicBezTo>
                  <a:cubicBezTo>
                    <a:pt x="74" y="29"/>
                    <a:pt x="72" y="33"/>
                    <a:pt x="69" y="35"/>
                  </a:cubicBezTo>
                  <a:cubicBezTo>
                    <a:pt x="66" y="36"/>
                    <a:pt x="63" y="34"/>
                    <a:pt x="61" y="31"/>
                  </a:cubicBezTo>
                  <a:cubicBezTo>
                    <a:pt x="59" y="27"/>
                    <a:pt x="53" y="17"/>
                    <a:pt x="46" y="15"/>
                  </a:cubicBezTo>
                  <a:cubicBezTo>
                    <a:pt x="42" y="15"/>
                    <a:pt x="37" y="17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13" y="40"/>
                    <a:pt x="67" y="144"/>
                    <a:pt x="111" y="227"/>
                  </a:cubicBezTo>
                  <a:cubicBezTo>
                    <a:pt x="130" y="264"/>
                    <a:pt x="148" y="298"/>
                    <a:pt x="162" y="329"/>
                  </a:cubicBezTo>
                  <a:cubicBezTo>
                    <a:pt x="194" y="397"/>
                    <a:pt x="215" y="414"/>
                    <a:pt x="225" y="418"/>
                  </a:cubicBezTo>
                  <a:cubicBezTo>
                    <a:pt x="230" y="420"/>
                    <a:pt x="232" y="419"/>
                    <a:pt x="232" y="419"/>
                  </a:cubicBezTo>
                  <a:cubicBezTo>
                    <a:pt x="232" y="419"/>
                    <a:pt x="232" y="419"/>
                    <a:pt x="232" y="419"/>
                  </a:cubicBezTo>
                  <a:cubicBezTo>
                    <a:pt x="235" y="418"/>
                    <a:pt x="239" y="419"/>
                    <a:pt x="241" y="422"/>
                  </a:cubicBezTo>
                  <a:cubicBezTo>
                    <a:pt x="243" y="425"/>
                    <a:pt x="242" y="429"/>
                    <a:pt x="239" y="431"/>
                  </a:cubicBezTo>
                  <a:cubicBezTo>
                    <a:pt x="239" y="431"/>
                    <a:pt x="239" y="431"/>
                    <a:pt x="238" y="43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6"/>
            <p:cNvSpPr/>
            <p:nvPr/>
          </p:nvSpPr>
          <p:spPr bwMode="auto">
            <a:xfrm flipH="1">
              <a:off x="2877719" y="3477912"/>
              <a:ext cx="221187" cy="424679"/>
            </a:xfrm>
            <a:custGeom>
              <a:avLst/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4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5" y="171"/>
                    <a:pt x="3" y="12"/>
                    <a:pt x="2" y="11"/>
                  </a:cubicBezTo>
                  <a:cubicBezTo>
                    <a:pt x="0" y="7"/>
                    <a:pt x="1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7"/>
            <p:cNvSpPr/>
            <p:nvPr/>
          </p:nvSpPr>
          <p:spPr bwMode="auto">
            <a:xfrm flipH="1">
              <a:off x="2468768" y="3246895"/>
              <a:ext cx="715663" cy="621289"/>
            </a:xfrm>
            <a:custGeom>
              <a:avLst/>
              <a:gdLst>
                <a:gd name="T0" fmla="*/ 443 w 445"/>
                <a:gd name="T1" fmla="*/ 382 h 387"/>
                <a:gd name="T2" fmla="*/ 427 w 445"/>
                <a:gd name="T3" fmla="*/ 386 h 387"/>
                <a:gd name="T4" fmla="*/ 305 w 445"/>
                <a:gd name="T5" fmla="*/ 310 h 387"/>
                <a:gd name="T6" fmla="*/ 203 w 445"/>
                <a:gd name="T7" fmla="*/ 222 h 387"/>
                <a:gd name="T8" fmla="*/ 11 w 445"/>
                <a:gd name="T9" fmla="*/ 19 h 387"/>
                <a:gd name="T10" fmla="*/ 29 w 445"/>
                <a:gd name="T11" fmla="*/ 1 h 387"/>
                <a:gd name="T12" fmla="*/ 66 w 445"/>
                <a:gd name="T13" fmla="*/ 17 h 387"/>
                <a:gd name="T14" fmla="*/ 68 w 445"/>
                <a:gd name="T15" fmla="*/ 27 h 387"/>
                <a:gd name="T16" fmla="*/ 58 w 445"/>
                <a:gd name="T17" fmla="*/ 26 h 387"/>
                <a:gd name="T18" fmla="*/ 35 w 445"/>
                <a:gd name="T19" fmla="*/ 15 h 387"/>
                <a:gd name="T20" fmla="*/ 25 w 445"/>
                <a:gd name="T21" fmla="*/ 27 h 387"/>
                <a:gd name="T22" fmla="*/ 25 w 445"/>
                <a:gd name="T23" fmla="*/ 27 h 387"/>
                <a:gd name="T24" fmla="*/ 210 w 445"/>
                <a:gd name="T25" fmla="*/ 213 h 387"/>
                <a:gd name="T26" fmla="*/ 314 w 445"/>
                <a:gd name="T27" fmla="*/ 301 h 387"/>
                <a:gd name="T28" fmla="*/ 423 w 445"/>
                <a:gd name="T29" fmla="*/ 372 h 387"/>
                <a:gd name="T30" fmla="*/ 430 w 445"/>
                <a:gd name="T31" fmla="*/ 371 h 387"/>
                <a:gd name="T32" fmla="*/ 430 w 445"/>
                <a:gd name="T33" fmla="*/ 371 h 387"/>
                <a:gd name="T34" fmla="*/ 440 w 445"/>
                <a:gd name="T35" fmla="*/ 371 h 387"/>
                <a:gd name="T36" fmla="*/ 443 w 445"/>
                <a:gd name="T37" fmla="*/ 381 h 387"/>
                <a:gd name="T38" fmla="*/ 443 w 445"/>
                <a:gd name="T39" fmla="*/ 3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5" h="387">
                  <a:moveTo>
                    <a:pt x="443" y="382"/>
                  </a:moveTo>
                  <a:cubicBezTo>
                    <a:pt x="441" y="383"/>
                    <a:pt x="437" y="387"/>
                    <a:pt x="427" y="386"/>
                  </a:cubicBezTo>
                  <a:cubicBezTo>
                    <a:pt x="402" y="385"/>
                    <a:pt x="360" y="358"/>
                    <a:pt x="305" y="310"/>
                  </a:cubicBezTo>
                  <a:cubicBezTo>
                    <a:pt x="276" y="283"/>
                    <a:pt x="240" y="253"/>
                    <a:pt x="203" y="222"/>
                  </a:cubicBezTo>
                  <a:cubicBezTo>
                    <a:pt x="76" y="117"/>
                    <a:pt x="0" y="51"/>
                    <a:pt x="11" y="19"/>
                  </a:cubicBezTo>
                  <a:cubicBezTo>
                    <a:pt x="14" y="8"/>
                    <a:pt x="20" y="2"/>
                    <a:pt x="29" y="1"/>
                  </a:cubicBezTo>
                  <a:cubicBezTo>
                    <a:pt x="46" y="0"/>
                    <a:pt x="64" y="15"/>
                    <a:pt x="66" y="17"/>
                  </a:cubicBezTo>
                  <a:cubicBezTo>
                    <a:pt x="69" y="20"/>
                    <a:pt x="70" y="25"/>
                    <a:pt x="68" y="27"/>
                  </a:cubicBezTo>
                  <a:cubicBezTo>
                    <a:pt x="66" y="30"/>
                    <a:pt x="61" y="29"/>
                    <a:pt x="58" y="26"/>
                  </a:cubicBezTo>
                  <a:cubicBezTo>
                    <a:pt x="54" y="23"/>
                    <a:pt x="43" y="15"/>
                    <a:pt x="35" y="15"/>
                  </a:cubicBezTo>
                  <a:cubicBezTo>
                    <a:pt x="30" y="16"/>
                    <a:pt x="27" y="20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6" y="51"/>
                    <a:pt x="124" y="141"/>
                    <a:pt x="210" y="213"/>
                  </a:cubicBezTo>
                  <a:cubicBezTo>
                    <a:pt x="248" y="244"/>
                    <a:pt x="284" y="274"/>
                    <a:pt x="314" y="301"/>
                  </a:cubicBezTo>
                  <a:cubicBezTo>
                    <a:pt x="381" y="361"/>
                    <a:pt x="411" y="372"/>
                    <a:pt x="423" y="372"/>
                  </a:cubicBezTo>
                  <a:cubicBezTo>
                    <a:pt x="428" y="373"/>
                    <a:pt x="430" y="371"/>
                    <a:pt x="430" y="371"/>
                  </a:cubicBezTo>
                  <a:cubicBezTo>
                    <a:pt x="430" y="371"/>
                    <a:pt x="430" y="371"/>
                    <a:pt x="430" y="371"/>
                  </a:cubicBezTo>
                  <a:cubicBezTo>
                    <a:pt x="432" y="368"/>
                    <a:pt x="437" y="368"/>
                    <a:pt x="440" y="371"/>
                  </a:cubicBezTo>
                  <a:cubicBezTo>
                    <a:pt x="444" y="374"/>
                    <a:pt x="445" y="378"/>
                    <a:pt x="443" y="381"/>
                  </a:cubicBezTo>
                  <a:cubicBezTo>
                    <a:pt x="443" y="381"/>
                    <a:pt x="443" y="381"/>
                    <a:pt x="443" y="3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8"/>
            <p:cNvSpPr/>
            <p:nvPr/>
          </p:nvSpPr>
          <p:spPr bwMode="auto">
            <a:xfrm flipH="1">
              <a:off x="2543481" y="3348149"/>
              <a:ext cx="456137" cy="390272"/>
            </a:xfrm>
            <a:custGeom>
              <a:avLst/>
              <a:gdLst>
                <a:gd name="T0" fmla="*/ 282 w 284"/>
                <a:gd name="T1" fmla="*/ 241 h 243"/>
                <a:gd name="T2" fmla="*/ 282 w 284"/>
                <a:gd name="T3" fmla="*/ 241 h 243"/>
                <a:gd name="T4" fmla="*/ 271 w 284"/>
                <a:gd name="T5" fmla="*/ 238 h 243"/>
                <a:gd name="T6" fmla="*/ 5 w 284"/>
                <a:gd name="T7" fmla="*/ 13 h 243"/>
                <a:gd name="T8" fmla="*/ 1 w 284"/>
                <a:gd name="T9" fmla="*/ 3 h 243"/>
                <a:gd name="T10" fmla="*/ 12 w 284"/>
                <a:gd name="T11" fmla="*/ 3 h 243"/>
                <a:gd name="T12" fmla="*/ 280 w 284"/>
                <a:gd name="T13" fmla="*/ 231 h 243"/>
                <a:gd name="T14" fmla="*/ 282 w 284"/>
                <a:gd name="T15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4" h="243">
                  <a:moveTo>
                    <a:pt x="282" y="241"/>
                  </a:moveTo>
                  <a:cubicBezTo>
                    <a:pt x="282" y="241"/>
                    <a:pt x="282" y="241"/>
                    <a:pt x="282" y="241"/>
                  </a:cubicBezTo>
                  <a:cubicBezTo>
                    <a:pt x="279" y="243"/>
                    <a:pt x="274" y="242"/>
                    <a:pt x="271" y="238"/>
                  </a:cubicBezTo>
                  <a:cubicBezTo>
                    <a:pt x="190" y="155"/>
                    <a:pt x="7" y="15"/>
                    <a:pt x="5" y="13"/>
                  </a:cubicBezTo>
                  <a:cubicBezTo>
                    <a:pt x="1" y="10"/>
                    <a:pt x="0" y="6"/>
                    <a:pt x="1" y="3"/>
                  </a:cubicBezTo>
                  <a:cubicBezTo>
                    <a:pt x="3" y="0"/>
                    <a:pt x="8" y="0"/>
                    <a:pt x="12" y="3"/>
                  </a:cubicBezTo>
                  <a:cubicBezTo>
                    <a:pt x="19" y="9"/>
                    <a:pt x="199" y="146"/>
                    <a:pt x="280" y="231"/>
                  </a:cubicBezTo>
                  <a:cubicBezTo>
                    <a:pt x="284" y="234"/>
                    <a:pt x="284" y="238"/>
                    <a:pt x="282" y="24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8" name="TextBox 23"/>
          <p:cNvSpPr txBox="1"/>
          <p:nvPr/>
        </p:nvSpPr>
        <p:spPr>
          <a:xfrm rot="6277737" flipH="1">
            <a:off x="1702512" y="4648536"/>
            <a:ext cx="1770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alibri" panose="020F0302020204030204" pitchFamily="34" charset="0"/>
              </a:rPr>
              <a:t>PLANNING</a:t>
            </a:r>
            <a:endParaRPr lang="en-US" sz="2400" b="1" dirty="0">
              <a:solidFill>
                <a:schemeClr val="bg1"/>
              </a:solidFill>
              <a:latin typeface="Calibri" panose="020F0302020204030204" pitchFamily="34" charset="0"/>
            </a:endParaRPr>
          </a:p>
        </p:txBody>
      </p:sp>
      <p:sp>
        <p:nvSpPr>
          <p:cNvPr id="29" name="TextBox 24"/>
          <p:cNvSpPr txBox="1"/>
          <p:nvPr/>
        </p:nvSpPr>
        <p:spPr>
          <a:xfrm rot="4894615" flipH="1">
            <a:off x="2674186" y="4635345"/>
            <a:ext cx="1609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alibri" panose="020F0302020204030204" pitchFamily="34" charset="0"/>
              </a:rPr>
              <a:t>IDEA</a:t>
            </a:r>
            <a:endParaRPr lang="en-US" sz="3200" b="1" dirty="0">
              <a:solidFill>
                <a:schemeClr val="bg1"/>
              </a:solidFill>
              <a:latin typeface="Calibri" panose="020F0302020204030204" pitchFamily="34" charset="0"/>
            </a:endParaRPr>
          </a:p>
        </p:txBody>
      </p:sp>
      <p:sp>
        <p:nvSpPr>
          <p:cNvPr id="30" name="TextBox 25"/>
          <p:cNvSpPr txBox="1"/>
          <p:nvPr/>
        </p:nvSpPr>
        <p:spPr>
          <a:xfrm rot="7627326" flipH="1">
            <a:off x="990861" y="4063313"/>
            <a:ext cx="1967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302020204030204" pitchFamily="34" charset="0"/>
              </a:rPr>
              <a:t>REALIZATION</a:t>
            </a:r>
            <a:endParaRPr lang="en-US" sz="2000" b="1" dirty="0">
              <a:solidFill>
                <a:schemeClr val="bg1"/>
              </a:solidFill>
              <a:latin typeface="Calibri" panose="020F030202020403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765053" y="2625099"/>
            <a:ext cx="552476" cy="552476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765053" y="3824758"/>
            <a:ext cx="552476" cy="552476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765053" y="5175364"/>
            <a:ext cx="552476" cy="552476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7777138" y="2193379"/>
            <a:ext cx="2801722" cy="1149216"/>
            <a:chOff x="1626835" y="2390482"/>
            <a:chExt cx="2492110" cy="1022220"/>
          </a:xfrm>
        </p:grpSpPr>
        <p:sp>
          <p:nvSpPr>
            <p:cNvPr id="35" name="文本框 34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52553" y="3440047"/>
            <a:ext cx="2801722" cy="1149216"/>
            <a:chOff x="1626835" y="2390482"/>
            <a:chExt cx="2492110" cy="1022220"/>
          </a:xfrm>
        </p:grpSpPr>
        <p:sp>
          <p:nvSpPr>
            <p:cNvPr id="38" name="文本框 37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47110" y="4923385"/>
            <a:ext cx="2801722" cy="1149216"/>
            <a:chOff x="1626835" y="2390482"/>
            <a:chExt cx="2492110" cy="1022220"/>
          </a:xfrm>
        </p:grpSpPr>
        <p:sp>
          <p:nvSpPr>
            <p:cNvPr id="41" name="文本框 40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3" grpId="0" bldLvl="0" animBg="1"/>
      <p:bldP spid="4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Shape 7787"/>
          <p:cNvSpPr/>
          <p:nvPr/>
        </p:nvSpPr>
        <p:spPr>
          <a:xfrm>
            <a:off x="4575512" y="2467364"/>
            <a:ext cx="1204089" cy="60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78" extrusionOk="0">
                <a:moveTo>
                  <a:pt x="0" y="6181"/>
                </a:moveTo>
                <a:lnTo>
                  <a:pt x="5642" y="16437"/>
                </a:lnTo>
                <a:cubicBezTo>
                  <a:pt x="5949" y="16959"/>
                  <a:pt x="6288" y="17414"/>
                  <a:pt x="6652" y="17793"/>
                </a:cubicBezTo>
                <a:cubicBezTo>
                  <a:pt x="7056" y="18215"/>
                  <a:pt x="7488" y="18538"/>
                  <a:pt x="7928" y="18813"/>
                </a:cubicBezTo>
                <a:cubicBezTo>
                  <a:pt x="8669" y="19277"/>
                  <a:pt x="9430" y="19604"/>
                  <a:pt x="10200" y="19791"/>
                </a:cubicBezTo>
                <a:cubicBezTo>
                  <a:pt x="10943" y="19972"/>
                  <a:pt x="11696" y="20022"/>
                  <a:pt x="12450" y="19938"/>
                </a:cubicBezTo>
                <a:lnTo>
                  <a:pt x="21600" y="19759"/>
                </a:lnTo>
                <a:cubicBezTo>
                  <a:pt x="20786" y="11315"/>
                  <a:pt x="17572" y="4317"/>
                  <a:pt x="13177" y="1415"/>
                </a:cubicBezTo>
                <a:cubicBezTo>
                  <a:pt x="8642" y="-1578"/>
                  <a:pt x="3578" y="253"/>
                  <a:pt x="0" y="6181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4" name="Shape 7788"/>
          <p:cNvSpPr/>
          <p:nvPr/>
        </p:nvSpPr>
        <p:spPr>
          <a:xfrm>
            <a:off x="4337020" y="2706185"/>
            <a:ext cx="603134" cy="120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6" h="21600" extrusionOk="0">
                <a:moveTo>
                  <a:pt x="6183" y="0"/>
                </a:moveTo>
                <a:lnTo>
                  <a:pt x="16024" y="5216"/>
                </a:lnTo>
                <a:cubicBezTo>
                  <a:pt x="17616" y="6185"/>
                  <a:pt x="18822" y="7314"/>
                  <a:pt x="19570" y="8536"/>
                </a:cubicBezTo>
                <a:cubicBezTo>
                  <a:pt x="20232" y="9618"/>
                  <a:pt x="20523" y="10753"/>
                  <a:pt x="20429" y="11889"/>
                </a:cubicBezTo>
                <a:lnTo>
                  <a:pt x="20429" y="21600"/>
                </a:lnTo>
                <a:cubicBezTo>
                  <a:pt x="10472" y="20608"/>
                  <a:pt x="2621" y="16544"/>
                  <a:pt x="529" y="11298"/>
                </a:cubicBezTo>
                <a:cubicBezTo>
                  <a:pt x="-1077" y="7271"/>
                  <a:pt x="1021" y="3079"/>
                  <a:pt x="6183" y="0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5" name="Shape 7789"/>
          <p:cNvSpPr/>
          <p:nvPr/>
        </p:nvSpPr>
        <p:spPr>
          <a:xfrm>
            <a:off x="5018447" y="3144279"/>
            <a:ext cx="767447" cy="77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313" extrusionOk="0">
                <a:moveTo>
                  <a:pt x="2" y="21289"/>
                </a:moveTo>
                <a:lnTo>
                  <a:pt x="2" y="6851"/>
                </a:lnTo>
                <a:cubicBezTo>
                  <a:pt x="-39" y="5259"/>
                  <a:pt x="497" y="3706"/>
                  <a:pt x="1512" y="2474"/>
                </a:cubicBezTo>
                <a:cubicBezTo>
                  <a:pt x="2828" y="877"/>
                  <a:pt x="4809" y="-31"/>
                  <a:pt x="6886" y="10"/>
                </a:cubicBezTo>
                <a:lnTo>
                  <a:pt x="21223" y="0"/>
                </a:lnTo>
                <a:cubicBezTo>
                  <a:pt x="21561" y="5736"/>
                  <a:pt x="19418" y="11341"/>
                  <a:pt x="15333" y="15407"/>
                </a:cubicBezTo>
                <a:cubicBezTo>
                  <a:pt x="11289" y="19432"/>
                  <a:pt x="5719" y="21569"/>
                  <a:pt x="2" y="21289"/>
                </a:cubicBez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6" name="Shape 7790"/>
          <p:cNvSpPr/>
          <p:nvPr/>
        </p:nvSpPr>
        <p:spPr>
          <a:xfrm rot="5400000">
            <a:off x="7005340" y="2998357"/>
            <a:ext cx="1204089" cy="60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78" extrusionOk="0">
                <a:moveTo>
                  <a:pt x="0" y="6181"/>
                </a:moveTo>
                <a:lnTo>
                  <a:pt x="5642" y="16437"/>
                </a:lnTo>
                <a:cubicBezTo>
                  <a:pt x="5949" y="16959"/>
                  <a:pt x="6288" y="17414"/>
                  <a:pt x="6652" y="17793"/>
                </a:cubicBezTo>
                <a:cubicBezTo>
                  <a:pt x="7056" y="18215"/>
                  <a:pt x="7488" y="18538"/>
                  <a:pt x="7928" y="18813"/>
                </a:cubicBezTo>
                <a:cubicBezTo>
                  <a:pt x="8669" y="19277"/>
                  <a:pt x="9430" y="19604"/>
                  <a:pt x="10200" y="19791"/>
                </a:cubicBezTo>
                <a:cubicBezTo>
                  <a:pt x="10943" y="19972"/>
                  <a:pt x="11696" y="20022"/>
                  <a:pt x="12450" y="19938"/>
                </a:cubicBezTo>
                <a:lnTo>
                  <a:pt x="21600" y="19759"/>
                </a:lnTo>
                <a:cubicBezTo>
                  <a:pt x="20786" y="11315"/>
                  <a:pt x="17572" y="4317"/>
                  <a:pt x="13177" y="1415"/>
                </a:cubicBezTo>
                <a:cubicBezTo>
                  <a:pt x="8642" y="-1578"/>
                  <a:pt x="3578" y="253"/>
                  <a:pt x="0" y="6181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7" name="Shape 7791"/>
          <p:cNvSpPr/>
          <p:nvPr/>
        </p:nvSpPr>
        <p:spPr>
          <a:xfrm rot="5400000">
            <a:off x="6768282" y="2160673"/>
            <a:ext cx="603134" cy="120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6" h="21600" extrusionOk="0">
                <a:moveTo>
                  <a:pt x="6183" y="0"/>
                </a:moveTo>
                <a:lnTo>
                  <a:pt x="16024" y="5216"/>
                </a:lnTo>
                <a:cubicBezTo>
                  <a:pt x="17616" y="6185"/>
                  <a:pt x="18822" y="7314"/>
                  <a:pt x="19570" y="8536"/>
                </a:cubicBezTo>
                <a:cubicBezTo>
                  <a:pt x="20232" y="9618"/>
                  <a:pt x="20523" y="10753"/>
                  <a:pt x="20429" y="11889"/>
                </a:cubicBezTo>
                <a:lnTo>
                  <a:pt x="20429" y="21600"/>
                </a:lnTo>
                <a:cubicBezTo>
                  <a:pt x="10472" y="20608"/>
                  <a:pt x="2621" y="16544"/>
                  <a:pt x="529" y="11298"/>
                </a:cubicBezTo>
                <a:cubicBezTo>
                  <a:pt x="-1077" y="7271"/>
                  <a:pt x="1021" y="3079"/>
                  <a:pt x="6183" y="0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9" name="Shape 7792"/>
          <p:cNvSpPr/>
          <p:nvPr/>
        </p:nvSpPr>
        <p:spPr>
          <a:xfrm rot="5400000">
            <a:off x="6462939" y="3139165"/>
            <a:ext cx="767447" cy="774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313" extrusionOk="0">
                <a:moveTo>
                  <a:pt x="2" y="21289"/>
                </a:moveTo>
                <a:lnTo>
                  <a:pt x="2" y="6851"/>
                </a:lnTo>
                <a:cubicBezTo>
                  <a:pt x="-39" y="5259"/>
                  <a:pt x="497" y="3706"/>
                  <a:pt x="1512" y="2474"/>
                </a:cubicBezTo>
                <a:cubicBezTo>
                  <a:pt x="2828" y="877"/>
                  <a:pt x="4809" y="-31"/>
                  <a:pt x="6886" y="10"/>
                </a:cubicBezTo>
                <a:lnTo>
                  <a:pt x="21223" y="0"/>
                </a:lnTo>
                <a:cubicBezTo>
                  <a:pt x="21561" y="5736"/>
                  <a:pt x="19418" y="11341"/>
                  <a:pt x="15333" y="15407"/>
                </a:cubicBezTo>
                <a:cubicBezTo>
                  <a:pt x="11289" y="19432"/>
                  <a:pt x="5719" y="21569"/>
                  <a:pt x="2" y="21289"/>
                </a:cubicBez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0" name="Shape 7793"/>
          <p:cNvSpPr/>
          <p:nvPr/>
        </p:nvSpPr>
        <p:spPr>
          <a:xfrm rot="10800000">
            <a:off x="6475001" y="5425512"/>
            <a:ext cx="1204089" cy="60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78" extrusionOk="0">
                <a:moveTo>
                  <a:pt x="0" y="6181"/>
                </a:moveTo>
                <a:lnTo>
                  <a:pt x="5642" y="16437"/>
                </a:lnTo>
                <a:cubicBezTo>
                  <a:pt x="5949" y="16959"/>
                  <a:pt x="6288" y="17414"/>
                  <a:pt x="6652" y="17793"/>
                </a:cubicBezTo>
                <a:cubicBezTo>
                  <a:pt x="7056" y="18215"/>
                  <a:pt x="7488" y="18538"/>
                  <a:pt x="7928" y="18813"/>
                </a:cubicBezTo>
                <a:cubicBezTo>
                  <a:pt x="8669" y="19277"/>
                  <a:pt x="9430" y="19604"/>
                  <a:pt x="10200" y="19791"/>
                </a:cubicBezTo>
                <a:cubicBezTo>
                  <a:pt x="10943" y="19972"/>
                  <a:pt x="11696" y="20022"/>
                  <a:pt x="12450" y="19938"/>
                </a:cubicBezTo>
                <a:lnTo>
                  <a:pt x="21600" y="19759"/>
                </a:lnTo>
                <a:cubicBezTo>
                  <a:pt x="20786" y="11315"/>
                  <a:pt x="17572" y="4317"/>
                  <a:pt x="13177" y="1415"/>
                </a:cubicBezTo>
                <a:cubicBezTo>
                  <a:pt x="8642" y="-1578"/>
                  <a:pt x="3578" y="253"/>
                  <a:pt x="0" y="6181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1" name="Shape 7794"/>
          <p:cNvSpPr/>
          <p:nvPr/>
        </p:nvSpPr>
        <p:spPr>
          <a:xfrm rot="10800000">
            <a:off x="7314446" y="4589262"/>
            <a:ext cx="603134" cy="120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6" h="21600" extrusionOk="0">
                <a:moveTo>
                  <a:pt x="6183" y="0"/>
                </a:moveTo>
                <a:lnTo>
                  <a:pt x="16024" y="5216"/>
                </a:lnTo>
                <a:cubicBezTo>
                  <a:pt x="17616" y="6185"/>
                  <a:pt x="18822" y="7314"/>
                  <a:pt x="19570" y="8536"/>
                </a:cubicBezTo>
                <a:cubicBezTo>
                  <a:pt x="20232" y="9618"/>
                  <a:pt x="20523" y="10753"/>
                  <a:pt x="20429" y="11889"/>
                </a:cubicBezTo>
                <a:lnTo>
                  <a:pt x="20429" y="21600"/>
                </a:lnTo>
                <a:cubicBezTo>
                  <a:pt x="10472" y="20608"/>
                  <a:pt x="2621" y="16544"/>
                  <a:pt x="529" y="11298"/>
                </a:cubicBezTo>
                <a:cubicBezTo>
                  <a:pt x="-1077" y="7271"/>
                  <a:pt x="1021" y="3079"/>
                  <a:pt x="6183" y="0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2" name="Shape 7795"/>
          <p:cNvSpPr/>
          <p:nvPr/>
        </p:nvSpPr>
        <p:spPr>
          <a:xfrm rot="10800000">
            <a:off x="6468708" y="4580984"/>
            <a:ext cx="767447" cy="774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313" extrusionOk="0">
                <a:moveTo>
                  <a:pt x="2" y="21289"/>
                </a:moveTo>
                <a:lnTo>
                  <a:pt x="2" y="6851"/>
                </a:lnTo>
                <a:cubicBezTo>
                  <a:pt x="-39" y="5259"/>
                  <a:pt x="497" y="3706"/>
                  <a:pt x="1512" y="2474"/>
                </a:cubicBezTo>
                <a:cubicBezTo>
                  <a:pt x="2828" y="877"/>
                  <a:pt x="4809" y="-31"/>
                  <a:pt x="6886" y="10"/>
                </a:cubicBezTo>
                <a:lnTo>
                  <a:pt x="21223" y="0"/>
                </a:lnTo>
                <a:cubicBezTo>
                  <a:pt x="21561" y="5736"/>
                  <a:pt x="19418" y="11341"/>
                  <a:pt x="15333" y="15407"/>
                </a:cubicBezTo>
                <a:cubicBezTo>
                  <a:pt x="11289" y="19432"/>
                  <a:pt x="5719" y="21569"/>
                  <a:pt x="2" y="21289"/>
                </a:cubicBez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3" name="Shape 7796"/>
          <p:cNvSpPr/>
          <p:nvPr/>
        </p:nvSpPr>
        <p:spPr>
          <a:xfrm rot="16200000">
            <a:off x="4037645" y="4895173"/>
            <a:ext cx="1204089" cy="60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78" extrusionOk="0">
                <a:moveTo>
                  <a:pt x="0" y="6181"/>
                </a:moveTo>
                <a:lnTo>
                  <a:pt x="5642" y="16437"/>
                </a:lnTo>
                <a:cubicBezTo>
                  <a:pt x="5949" y="16959"/>
                  <a:pt x="6288" y="17414"/>
                  <a:pt x="6652" y="17793"/>
                </a:cubicBezTo>
                <a:cubicBezTo>
                  <a:pt x="7056" y="18215"/>
                  <a:pt x="7488" y="18538"/>
                  <a:pt x="7928" y="18813"/>
                </a:cubicBezTo>
                <a:cubicBezTo>
                  <a:pt x="8669" y="19277"/>
                  <a:pt x="9430" y="19604"/>
                  <a:pt x="10200" y="19791"/>
                </a:cubicBezTo>
                <a:cubicBezTo>
                  <a:pt x="10943" y="19972"/>
                  <a:pt x="11696" y="20022"/>
                  <a:pt x="12450" y="19938"/>
                </a:cubicBezTo>
                <a:lnTo>
                  <a:pt x="21600" y="19759"/>
                </a:lnTo>
                <a:cubicBezTo>
                  <a:pt x="20786" y="11315"/>
                  <a:pt x="17572" y="4317"/>
                  <a:pt x="13177" y="1415"/>
                </a:cubicBezTo>
                <a:cubicBezTo>
                  <a:pt x="8642" y="-1578"/>
                  <a:pt x="3578" y="253"/>
                  <a:pt x="0" y="6181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4" name="Shape 7797"/>
          <p:cNvSpPr/>
          <p:nvPr/>
        </p:nvSpPr>
        <p:spPr>
          <a:xfrm rot="16200000">
            <a:off x="4875658" y="5135427"/>
            <a:ext cx="603134" cy="1204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6" h="21600" extrusionOk="0">
                <a:moveTo>
                  <a:pt x="6183" y="0"/>
                </a:moveTo>
                <a:lnTo>
                  <a:pt x="16024" y="5216"/>
                </a:lnTo>
                <a:cubicBezTo>
                  <a:pt x="17616" y="6185"/>
                  <a:pt x="18822" y="7314"/>
                  <a:pt x="19570" y="8536"/>
                </a:cubicBezTo>
                <a:cubicBezTo>
                  <a:pt x="20232" y="9618"/>
                  <a:pt x="20523" y="10753"/>
                  <a:pt x="20429" y="11889"/>
                </a:cubicBezTo>
                <a:lnTo>
                  <a:pt x="20429" y="21600"/>
                </a:lnTo>
                <a:cubicBezTo>
                  <a:pt x="10472" y="20608"/>
                  <a:pt x="2621" y="16544"/>
                  <a:pt x="529" y="11298"/>
                </a:cubicBezTo>
                <a:cubicBezTo>
                  <a:pt x="-1077" y="7271"/>
                  <a:pt x="1021" y="3079"/>
                  <a:pt x="6183" y="0"/>
                </a:cubicBezTo>
                <a:close/>
              </a:path>
            </a:pathLst>
          </a:custGeom>
          <a:solidFill>
            <a:srgbClr val="2794A8"/>
          </a:solidFill>
          <a:ln w="25400" cap="flat">
            <a:noFill/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5" name="Shape 7798"/>
          <p:cNvSpPr/>
          <p:nvPr/>
        </p:nvSpPr>
        <p:spPr>
          <a:xfrm rot="16200000">
            <a:off x="5016689" y="4586752"/>
            <a:ext cx="767447" cy="774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313" extrusionOk="0">
                <a:moveTo>
                  <a:pt x="2" y="21289"/>
                </a:moveTo>
                <a:lnTo>
                  <a:pt x="2" y="6851"/>
                </a:lnTo>
                <a:cubicBezTo>
                  <a:pt x="-39" y="5259"/>
                  <a:pt x="497" y="3706"/>
                  <a:pt x="1512" y="2474"/>
                </a:cubicBezTo>
                <a:cubicBezTo>
                  <a:pt x="2828" y="877"/>
                  <a:pt x="4809" y="-31"/>
                  <a:pt x="6886" y="10"/>
                </a:cubicBezTo>
                <a:lnTo>
                  <a:pt x="21223" y="0"/>
                </a:lnTo>
                <a:cubicBezTo>
                  <a:pt x="21561" y="5736"/>
                  <a:pt x="19418" y="11341"/>
                  <a:pt x="15333" y="15407"/>
                </a:cubicBezTo>
                <a:cubicBezTo>
                  <a:pt x="11289" y="19432"/>
                  <a:pt x="5719" y="21569"/>
                  <a:pt x="2" y="21289"/>
                </a:cubicBez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algn="ctr" defTabSz="410210"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grpSp>
        <p:nvGrpSpPr>
          <p:cNvPr id="16" name="Группа 1"/>
          <p:cNvGrpSpPr/>
          <p:nvPr/>
        </p:nvGrpSpPr>
        <p:grpSpPr>
          <a:xfrm>
            <a:off x="5168770" y="3306379"/>
            <a:ext cx="1916690" cy="1867940"/>
            <a:chOff x="10675419" y="5303860"/>
            <a:chExt cx="3033682" cy="2956509"/>
          </a:xfrm>
        </p:grpSpPr>
        <p:sp>
          <p:nvSpPr>
            <p:cNvPr id="17" name="Shape 7806"/>
            <p:cNvSpPr/>
            <p:nvPr/>
          </p:nvSpPr>
          <p:spPr>
            <a:xfrm>
              <a:off x="10675946" y="5303860"/>
              <a:ext cx="569356" cy="492710"/>
            </a:xfrm>
            <a:prstGeom prst="rect">
              <a:avLst/>
            </a:prstGeom>
            <a:ln w="3175">
              <a:miter lim="400000"/>
            </a:ln>
          </p:spPr>
          <p:txBody>
            <a:bodyPr wrap="none" lIns="19050" tIns="19050" rIns="19050" bIns="19050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sz="2000" dirty="0"/>
                <a:t>01</a:t>
              </a:r>
              <a:endParaRPr sz="2000" dirty="0"/>
            </a:p>
          </p:txBody>
        </p:sp>
        <p:sp>
          <p:nvSpPr>
            <p:cNvPr id="18" name="Shape 7807"/>
            <p:cNvSpPr/>
            <p:nvPr/>
          </p:nvSpPr>
          <p:spPr>
            <a:xfrm>
              <a:off x="13139745" y="5303860"/>
              <a:ext cx="569356" cy="492710"/>
            </a:xfrm>
            <a:prstGeom prst="rect">
              <a:avLst/>
            </a:prstGeom>
            <a:ln w="3175">
              <a:miter lim="400000"/>
            </a:ln>
          </p:spPr>
          <p:txBody>
            <a:bodyPr wrap="none" lIns="19050" tIns="19050" rIns="19050" bIns="19050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sz="2000" dirty="0"/>
                <a:t>02</a:t>
              </a:r>
              <a:endParaRPr sz="2000" dirty="0"/>
            </a:p>
          </p:txBody>
        </p:sp>
        <p:sp>
          <p:nvSpPr>
            <p:cNvPr id="19" name="Shape 7808"/>
            <p:cNvSpPr/>
            <p:nvPr/>
          </p:nvSpPr>
          <p:spPr>
            <a:xfrm>
              <a:off x="10675419" y="7767659"/>
              <a:ext cx="569356" cy="492710"/>
            </a:xfrm>
            <a:prstGeom prst="rect">
              <a:avLst/>
            </a:prstGeom>
            <a:ln w="3175">
              <a:miter lim="400000"/>
            </a:ln>
          </p:spPr>
          <p:txBody>
            <a:bodyPr wrap="none" lIns="19050" tIns="19050" rIns="19050" bIns="19050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sz="2000" dirty="0"/>
                <a:t>04</a:t>
              </a:r>
              <a:endParaRPr sz="2000" dirty="0"/>
            </a:p>
          </p:txBody>
        </p:sp>
        <p:sp>
          <p:nvSpPr>
            <p:cNvPr id="20" name="Shape 7809"/>
            <p:cNvSpPr/>
            <p:nvPr/>
          </p:nvSpPr>
          <p:spPr>
            <a:xfrm>
              <a:off x="13139224" y="7767655"/>
              <a:ext cx="569356" cy="492710"/>
            </a:xfrm>
            <a:prstGeom prst="rect">
              <a:avLst/>
            </a:prstGeom>
            <a:ln w="3175">
              <a:miter lim="400000"/>
            </a:ln>
          </p:spPr>
          <p:txBody>
            <a:bodyPr wrap="none" lIns="19050" tIns="19050" rIns="19050" bIns="19050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sz="2000" dirty="0"/>
                <a:t>03</a:t>
              </a:r>
              <a:endParaRPr sz="2000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10280" y="2575125"/>
            <a:ext cx="2801722" cy="1149216"/>
            <a:chOff x="1626835" y="2390482"/>
            <a:chExt cx="2492110" cy="1022220"/>
          </a:xfrm>
        </p:grpSpPr>
        <p:sp>
          <p:nvSpPr>
            <p:cNvPr id="22" name="文本框 21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88358" y="2575125"/>
            <a:ext cx="2801722" cy="1149216"/>
            <a:chOff x="1626835" y="2390482"/>
            <a:chExt cx="2492110" cy="1022220"/>
          </a:xfrm>
        </p:grpSpPr>
        <p:sp>
          <p:nvSpPr>
            <p:cNvPr id="25" name="文本框 24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20201" y="4688398"/>
            <a:ext cx="2801722" cy="1149216"/>
            <a:chOff x="1626835" y="2390482"/>
            <a:chExt cx="2492110" cy="1022220"/>
          </a:xfrm>
        </p:grpSpPr>
        <p:sp>
          <p:nvSpPr>
            <p:cNvPr id="28" name="文本框 27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64432" y="4678261"/>
            <a:ext cx="2801722" cy="1149216"/>
            <a:chOff x="1626835" y="2390482"/>
            <a:chExt cx="2492110" cy="1022220"/>
          </a:xfrm>
        </p:grpSpPr>
        <p:sp>
          <p:nvSpPr>
            <p:cNvPr id="31" name="文本框 30"/>
            <p:cNvSpPr txBox="1"/>
            <p:nvPr/>
          </p:nvSpPr>
          <p:spPr>
            <a:xfrm>
              <a:off x="1806000" y="2390482"/>
              <a:ext cx="2133781" cy="3285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26835" y="2687681"/>
              <a:ext cx="2492110" cy="7250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3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0" t="2614" r="36048" b="68731"/>
          <a:stretch>
            <a:fillRect/>
          </a:stretch>
        </p:blipFill>
        <p:spPr>
          <a:xfrm rot="16200000" flipH="1">
            <a:off x="2662144" y="-2657787"/>
            <a:ext cx="6867709" cy="12192001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69808" y="2437170"/>
            <a:ext cx="24317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000409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04</a:t>
            </a:r>
            <a:endParaRPr lang="zh-CN" altLang="en-US" sz="16600" b="1" dirty="0">
              <a:solidFill>
                <a:srgbClr val="000409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4415" y="3160445"/>
            <a:ext cx="6556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40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7200" b="1" dirty="0">
              <a:solidFill>
                <a:srgbClr val="000406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Oval 13"/>
          <p:cNvSpPr>
            <a:spLocks noChangeArrowheads="1"/>
          </p:cNvSpPr>
          <p:nvPr/>
        </p:nvSpPr>
        <p:spPr bwMode="auto">
          <a:xfrm>
            <a:off x="2095705" y="2691708"/>
            <a:ext cx="1522413" cy="1528763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14"/>
          <p:cNvSpPr/>
          <p:nvPr/>
        </p:nvSpPr>
        <p:spPr bwMode="auto">
          <a:xfrm>
            <a:off x="1724230" y="2332933"/>
            <a:ext cx="2254250" cy="2733675"/>
          </a:xfrm>
          <a:custGeom>
            <a:avLst/>
            <a:gdLst>
              <a:gd name="T0" fmla="*/ 194 w 194"/>
              <a:gd name="T1" fmla="*/ 97 h 236"/>
              <a:gd name="T2" fmla="*/ 97 w 194"/>
              <a:gd name="T3" fmla="*/ 0 h 236"/>
              <a:gd name="T4" fmla="*/ 0 w 194"/>
              <a:gd name="T5" fmla="*/ 97 h 236"/>
              <a:gd name="T6" fmla="*/ 4 w 194"/>
              <a:gd name="T7" fmla="*/ 101 h 236"/>
              <a:gd name="T8" fmla="*/ 8 w 194"/>
              <a:gd name="T9" fmla="*/ 97 h 236"/>
              <a:gd name="T10" fmla="*/ 97 w 194"/>
              <a:gd name="T11" fmla="*/ 8 h 236"/>
              <a:gd name="T12" fmla="*/ 186 w 194"/>
              <a:gd name="T13" fmla="*/ 97 h 236"/>
              <a:gd name="T14" fmla="*/ 97 w 194"/>
              <a:gd name="T15" fmla="*/ 186 h 236"/>
              <a:gd name="T16" fmla="*/ 93 w 194"/>
              <a:gd name="T17" fmla="*/ 190 h 236"/>
              <a:gd name="T18" fmla="*/ 93 w 194"/>
              <a:gd name="T19" fmla="*/ 223 h 236"/>
              <a:gd name="T20" fmla="*/ 78 w 194"/>
              <a:gd name="T21" fmla="*/ 207 h 236"/>
              <a:gd name="T22" fmla="*/ 72 w 194"/>
              <a:gd name="T23" fmla="*/ 207 h 236"/>
              <a:gd name="T24" fmla="*/ 72 w 194"/>
              <a:gd name="T25" fmla="*/ 213 h 236"/>
              <a:gd name="T26" fmla="*/ 95 w 194"/>
              <a:gd name="T27" fmla="*/ 235 h 236"/>
              <a:gd name="T28" fmla="*/ 97 w 194"/>
              <a:gd name="T29" fmla="*/ 236 h 236"/>
              <a:gd name="T30" fmla="*/ 100 w 194"/>
              <a:gd name="T31" fmla="*/ 235 h 236"/>
              <a:gd name="T32" fmla="*/ 123 w 194"/>
              <a:gd name="T33" fmla="*/ 213 h 236"/>
              <a:gd name="T34" fmla="*/ 123 w 194"/>
              <a:gd name="T35" fmla="*/ 207 h 236"/>
              <a:gd name="T36" fmla="*/ 117 w 194"/>
              <a:gd name="T37" fmla="*/ 207 h 236"/>
              <a:gd name="T38" fmla="*/ 101 w 194"/>
              <a:gd name="T39" fmla="*/ 223 h 236"/>
              <a:gd name="T40" fmla="*/ 101 w 194"/>
              <a:gd name="T41" fmla="*/ 194 h 236"/>
              <a:gd name="T42" fmla="*/ 194 w 194"/>
              <a:gd name="T43" fmla="*/ 9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4" h="236">
                <a:moveTo>
                  <a:pt x="194" y="97"/>
                </a:moveTo>
                <a:cubicBezTo>
                  <a:pt x="194" y="44"/>
                  <a:pt x="151" y="0"/>
                  <a:pt x="97" y="0"/>
                </a:cubicBezTo>
                <a:cubicBezTo>
                  <a:pt x="44" y="0"/>
                  <a:pt x="0" y="44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" y="101"/>
                  <a:pt x="8" y="99"/>
                  <a:pt x="8" y="97"/>
                </a:cubicBezTo>
                <a:cubicBezTo>
                  <a:pt x="8" y="48"/>
                  <a:pt x="48" y="8"/>
                  <a:pt x="97" y="8"/>
                </a:cubicBezTo>
                <a:cubicBezTo>
                  <a:pt x="147" y="8"/>
                  <a:pt x="186" y="48"/>
                  <a:pt x="186" y="97"/>
                </a:cubicBezTo>
                <a:cubicBezTo>
                  <a:pt x="186" y="146"/>
                  <a:pt x="147" y="186"/>
                  <a:pt x="97" y="186"/>
                </a:cubicBezTo>
                <a:cubicBezTo>
                  <a:pt x="95" y="186"/>
                  <a:pt x="93" y="188"/>
                  <a:pt x="93" y="190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78" y="207"/>
                  <a:pt x="78" y="207"/>
                  <a:pt x="78" y="207"/>
                </a:cubicBezTo>
                <a:cubicBezTo>
                  <a:pt x="76" y="206"/>
                  <a:pt x="74" y="206"/>
                  <a:pt x="72" y="207"/>
                </a:cubicBezTo>
                <a:cubicBezTo>
                  <a:pt x="71" y="209"/>
                  <a:pt x="71" y="211"/>
                  <a:pt x="72" y="213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6"/>
                  <a:pt x="96" y="236"/>
                  <a:pt x="97" y="236"/>
                </a:cubicBezTo>
                <a:cubicBezTo>
                  <a:pt x="98" y="236"/>
                  <a:pt x="99" y="236"/>
                  <a:pt x="100" y="235"/>
                </a:cubicBezTo>
                <a:cubicBezTo>
                  <a:pt x="123" y="213"/>
                  <a:pt x="123" y="213"/>
                  <a:pt x="123" y="213"/>
                </a:cubicBezTo>
                <a:cubicBezTo>
                  <a:pt x="124" y="211"/>
                  <a:pt x="124" y="209"/>
                  <a:pt x="123" y="207"/>
                </a:cubicBezTo>
                <a:cubicBezTo>
                  <a:pt x="121" y="206"/>
                  <a:pt x="119" y="206"/>
                  <a:pt x="117" y="207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01" y="194"/>
                  <a:pt x="101" y="194"/>
                  <a:pt x="101" y="194"/>
                </a:cubicBezTo>
                <a:cubicBezTo>
                  <a:pt x="153" y="192"/>
                  <a:pt x="194" y="149"/>
                  <a:pt x="194" y="97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4264230" y="2691708"/>
            <a:ext cx="1522413" cy="1528763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4"/>
          <p:cNvSpPr/>
          <p:nvPr/>
        </p:nvSpPr>
        <p:spPr bwMode="auto">
          <a:xfrm>
            <a:off x="3892755" y="2332933"/>
            <a:ext cx="2254250" cy="2733675"/>
          </a:xfrm>
          <a:custGeom>
            <a:avLst/>
            <a:gdLst>
              <a:gd name="T0" fmla="*/ 194 w 194"/>
              <a:gd name="T1" fmla="*/ 97 h 236"/>
              <a:gd name="T2" fmla="*/ 97 w 194"/>
              <a:gd name="T3" fmla="*/ 0 h 236"/>
              <a:gd name="T4" fmla="*/ 0 w 194"/>
              <a:gd name="T5" fmla="*/ 97 h 236"/>
              <a:gd name="T6" fmla="*/ 4 w 194"/>
              <a:gd name="T7" fmla="*/ 101 h 236"/>
              <a:gd name="T8" fmla="*/ 8 w 194"/>
              <a:gd name="T9" fmla="*/ 97 h 236"/>
              <a:gd name="T10" fmla="*/ 97 w 194"/>
              <a:gd name="T11" fmla="*/ 8 h 236"/>
              <a:gd name="T12" fmla="*/ 186 w 194"/>
              <a:gd name="T13" fmla="*/ 97 h 236"/>
              <a:gd name="T14" fmla="*/ 97 w 194"/>
              <a:gd name="T15" fmla="*/ 186 h 236"/>
              <a:gd name="T16" fmla="*/ 93 w 194"/>
              <a:gd name="T17" fmla="*/ 190 h 236"/>
              <a:gd name="T18" fmla="*/ 93 w 194"/>
              <a:gd name="T19" fmla="*/ 223 h 236"/>
              <a:gd name="T20" fmla="*/ 78 w 194"/>
              <a:gd name="T21" fmla="*/ 207 h 236"/>
              <a:gd name="T22" fmla="*/ 72 w 194"/>
              <a:gd name="T23" fmla="*/ 207 h 236"/>
              <a:gd name="T24" fmla="*/ 72 w 194"/>
              <a:gd name="T25" fmla="*/ 213 h 236"/>
              <a:gd name="T26" fmla="*/ 95 w 194"/>
              <a:gd name="T27" fmla="*/ 235 h 236"/>
              <a:gd name="T28" fmla="*/ 97 w 194"/>
              <a:gd name="T29" fmla="*/ 236 h 236"/>
              <a:gd name="T30" fmla="*/ 100 w 194"/>
              <a:gd name="T31" fmla="*/ 235 h 236"/>
              <a:gd name="T32" fmla="*/ 123 w 194"/>
              <a:gd name="T33" fmla="*/ 213 h 236"/>
              <a:gd name="T34" fmla="*/ 123 w 194"/>
              <a:gd name="T35" fmla="*/ 207 h 236"/>
              <a:gd name="T36" fmla="*/ 117 w 194"/>
              <a:gd name="T37" fmla="*/ 207 h 236"/>
              <a:gd name="T38" fmla="*/ 101 w 194"/>
              <a:gd name="T39" fmla="*/ 223 h 236"/>
              <a:gd name="T40" fmla="*/ 101 w 194"/>
              <a:gd name="T41" fmla="*/ 194 h 236"/>
              <a:gd name="T42" fmla="*/ 194 w 194"/>
              <a:gd name="T43" fmla="*/ 9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4" h="236">
                <a:moveTo>
                  <a:pt x="194" y="97"/>
                </a:moveTo>
                <a:cubicBezTo>
                  <a:pt x="194" y="44"/>
                  <a:pt x="151" y="0"/>
                  <a:pt x="97" y="0"/>
                </a:cubicBezTo>
                <a:cubicBezTo>
                  <a:pt x="44" y="0"/>
                  <a:pt x="0" y="44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" y="101"/>
                  <a:pt x="8" y="99"/>
                  <a:pt x="8" y="97"/>
                </a:cubicBezTo>
                <a:cubicBezTo>
                  <a:pt x="8" y="48"/>
                  <a:pt x="48" y="8"/>
                  <a:pt x="97" y="8"/>
                </a:cubicBezTo>
                <a:cubicBezTo>
                  <a:pt x="147" y="8"/>
                  <a:pt x="186" y="48"/>
                  <a:pt x="186" y="97"/>
                </a:cubicBezTo>
                <a:cubicBezTo>
                  <a:pt x="186" y="146"/>
                  <a:pt x="147" y="186"/>
                  <a:pt x="97" y="186"/>
                </a:cubicBezTo>
                <a:cubicBezTo>
                  <a:pt x="95" y="186"/>
                  <a:pt x="93" y="188"/>
                  <a:pt x="93" y="190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78" y="207"/>
                  <a:pt x="78" y="207"/>
                  <a:pt x="78" y="207"/>
                </a:cubicBezTo>
                <a:cubicBezTo>
                  <a:pt x="76" y="206"/>
                  <a:pt x="74" y="206"/>
                  <a:pt x="72" y="207"/>
                </a:cubicBezTo>
                <a:cubicBezTo>
                  <a:pt x="71" y="209"/>
                  <a:pt x="71" y="211"/>
                  <a:pt x="72" y="213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6"/>
                  <a:pt x="96" y="236"/>
                  <a:pt x="97" y="236"/>
                </a:cubicBezTo>
                <a:cubicBezTo>
                  <a:pt x="98" y="236"/>
                  <a:pt x="99" y="236"/>
                  <a:pt x="100" y="235"/>
                </a:cubicBezTo>
                <a:cubicBezTo>
                  <a:pt x="123" y="213"/>
                  <a:pt x="123" y="213"/>
                  <a:pt x="123" y="213"/>
                </a:cubicBezTo>
                <a:cubicBezTo>
                  <a:pt x="124" y="211"/>
                  <a:pt x="124" y="209"/>
                  <a:pt x="123" y="207"/>
                </a:cubicBezTo>
                <a:cubicBezTo>
                  <a:pt x="121" y="206"/>
                  <a:pt x="119" y="206"/>
                  <a:pt x="117" y="207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01" y="194"/>
                  <a:pt x="101" y="194"/>
                  <a:pt x="101" y="194"/>
                </a:cubicBezTo>
                <a:cubicBezTo>
                  <a:pt x="153" y="192"/>
                  <a:pt x="194" y="149"/>
                  <a:pt x="194" y="97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6443868" y="2691708"/>
            <a:ext cx="1522413" cy="1528763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4"/>
          <p:cNvSpPr/>
          <p:nvPr/>
        </p:nvSpPr>
        <p:spPr bwMode="auto">
          <a:xfrm>
            <a:off x="6072393" y="2332933"/>
            <a:ext cx="2254250" cy="2733675"/>
          </a:xfrm>
          <a:custGeom>
            <a:avLst/>
            <a:gdLst>
              <a:gd name="T0" fmla="*/ 194 w 194"/>
              <a:gd name="T1" fmla="*/ 97 h 236"/>
              <a:gd name="T2" fmla="*/ 97 w 194"/>
              <a:gd name="T3" fmla="*/ 0 h 236"/>
              <a:gd name="T4" fmla="*/ 0 w 194"/>
              <a:gd name="T5" fmla="*/ 97 h 236"/>
              <a:gd name="T6" fmla="*/ 4 w 194"/>
              <a:gd name="T7" fmla="*/ 101 h 236"/>
              <a:gd name="T8" fmla="*/ 8 w 194"/>
              <a:gd name="T9" fmla="*/ 97 h 236"/>
              <a:gd name="T10" fmla="*/ 97 w 194"/>
              <a:gd name="T11" fmla="*/ 8 h 236"/>
              <a:gd name="T12" fmla="*/ 186 w 194"/>
              <a:gd name="T13" fmla="*/ 97 h 236"/>
              <a:gd name="T14" fmla="*/ 97 w 194"/>
              <a:gd name="T15" fmla="*/ 186 h 236"/>
              <a:gd name="T16" fmla="*/ 93 w 194"/>
              <a:gd name="T17" fmla="*/ 190 h 236"/>
              <a:gd name="T18" fmla="*/ 93 w 194"/>
              <a:gd name="T19" fmla="*/ 223 h 236"/>
              <a:gd name="T20" fmla="*/ 78 w 194"/>
              <a:gd name="T21" fmla="*/ 207 h 236"/>
              <a:gd name="T22" fmla="*/ 72 w 194"/>
              <a:gd name="T23" fmla="*/ 207 h 236"/>
              <a:gd name="T24" fmla="*/ 72 w 194"/>
              <a:gd name="T25" fmla="*/ 213 h 236"/>
              <a:gd name="T26" fmla="*/ 95 w 194"/>
              <a:gd name="T27" fmla="*/ 235 h 236"/>
              <a:gd name="T28" fmla="*/ 97 w 194"/>
              <a:gd name="T29" fmla="*/ 236 h 236"/>
              <a:gd name="T30" fmla="*/ 100 w 194"/>
              <a:gd name="T31" fmla="*/ 235 h 236"/>
              <a:gd name="T32" fmla="*/ 123 w 194"/>
              <a:gd name="T33" fmla="*/ 213 h 236"/>
              <a:gd name="T34" fmla="*/ 123 w 194"/>
              <a:gd name="T35" fmla="*/ 207 h 236"/>
              <a:gd name="T36" fmla="*/ 117 w 194"/>
              <a:gd name="T37" fmla="*/ 207 h 236"/>
              <a:gd name="T38" fmla="*/ 101 w 194"/>
              <a:gd name="T39" fmla="*/ 223 h 236"/>
              <a:gd name="T40" fmla="*/ 101 w 194"/>
              <a:gd name="T41" fmla="*/ 194 h 236"/>
              <a:gd name="T42" fmla="*/ 194 w 194"/>
              <a:gd name="T43" fmla="*/ 9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4" h="236">
                <a:moveTo>
                  <a:pt x="194" y="97"/>
                </a:moveTo>
                <a:cubicBezTo>
                  <a:pt x="194" y="44"/>
                  <a:pt x="151" y="0"/>
                  <a:pt x="97" y="0"/>
                </a:cubicBezTo>
                <a:cubicBezTo>
                  <a:pt x="44" y="0"/>
                  <a:pt x="0" y="44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" y="101"/>
                  <a:pt x="8" y="99"/>
                  <a:pt x="8" y="97"/>
                </a:cubicBezTo>
                <a:cubicBezTo>
                  <a:pt x="8" y="48"/>
                  <a:pt x="48" y="8"/>
                  <a:pt x="97" y="8"/>
                </a:cubicBezTo>
                <a:cubicBezTo>
                  <a:pt x="147" y="8"/>
                  <a:pt x="186" y="48"/>
                  <a:pt x="186" y="97"/>
                </a:cubicBezTo>
                <a:cubicBezTo>
                  <a:pt x="186" y="146"/>
                  <a:pt x="147" y="186"/>
                  <a:pt x="97" y="186"/>
                </a:cubicBezTo>
                <a:cubicBezTo>
                  <a:pt x="95" y="186"/>
                  <a:pt x="93" y="188"/>
                  <a:pt x="93" y="190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78" y="207"/>
                  <a:pt x="78" y="207"/>
                  <a:pt x="78" y="207"/>
                </a:cubicBezTo>
                <a:cubicBezTo>
                  <a:pt x="76" y="206"/>
                  <a:pt x="74" y="206"/>
                  <a:pt x="72" y="207"/>
                </a:cubicBezTo>
                <a:cubicBezTo>
                  <a:pt x="71" y="209"/>
                  <a:pt x="71" y="211"/>
                  <a:pt x="72" y="213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6"/>
                  <a:pt x="96" y="236"/>
                  <a:pt x="97" y="236"/>
                </a:cubicBezTo>
                <a:cubicBezTo>
                  <a:pt x="98" y="236"/>
                  <a:pt x="99" y="236"/>
                  <a:pt x="100" y="235"/>
                </a:cubicBezTo>
                <a:cubicBezTo>
                  <a:pt x="123" y="213"/>
                  <a:pt x="123" y="213"/>
                  <a:pt x="123" y="213"/>
                </a:cubicBezTo>
                <a:cubicBezTo>
                  <a:pt x="124" y="211"/>
                  <a:pt x="124" y="209"/>
                  <a:pt x="123" y="207"/>
                </a:cubicBezTo>
                <a:cubicBezTo>
                  <a:pt x="121" y="206"/>
                  <a:pt x="119" y="206"/>
                  <a:pt x="117" y="207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01" y="194"/>
                  <a:pt x="101" y="194"/>
                  <a:pt x="101" y="194"/>
                </a:cubicBezTo>
                <a:cubicBezTo>
                  <a:pt x="153" y="192"/>
                  <a:pt x="194" y="149"/>
                  <a:pt x="194" y="97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8612393" y="2691708"/>
            <a:ext cx="1522413" cy="1528763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4"/>
          <p:cNvSpPr/>
          <p:nvPr/>
        </p:nvSpPr>
        <p:spPr bwMode="auto">
          <a:xfrm>
            <a:off x="8240918" y="2332933"/>
            <a:ext cx="2254250" cy="2733675"/>
          </a:xfrm>
          <a:custGeom>
            <a:avLst/>
            <a:gdLst>
              <a:gd name="T0" fmla="*/ 194 w 194"/>
              <a:gd name="T1" fmla="*/ 97 h 236"/>
              <a:gd name="T2" fmla="*/ 97 w 194"/>
              <a:gd name="T3" fmla="*/ 0 h 236"/>
              <a:gd name="T4" fmla="*/ 0 w 194"/>
              <a:gd name="T5" fmla="*/ 97 h 236"/>
              <a:gd name="T6" fmla="*/ 4 w 194"/>
              <a:gd name="T7" fmla="*/ 101 h 236"/>
              <a:gd name="T8" fmla="*/ 8 w 194"/>
              <a:gd name="T9" fmla="*/ 97 h 236"/>
              <a:gd name="T10" fmla="*/ 97 w 194"/>
              <a:gd name="T11" fmla="*/ 8 h 236"/>
              <a:gd name="T12" fmla="*/ 186 w 194"/>
              <a:gd name="T13" fmla="*/ 97 h 236"/>
              <a:gd name="T14" fmla="*/ 97 w 194"/>
              <a:gd name="T15" fmla="*/ 186 h 236"/>
              <a:gd name="T16" fmla="*/ 93 w 194"/>
              <a:gd name="T17" fmla="*/ 190 h 236"/>
              <a:gd name="T18" fmla="*/ 93 w 194"/>
              <a:gd name="T19" fmla="*/ 223 h 236"/>
              <a:gd name="T20" fmla="*/ 78 w 194"/>
              <a:gd name="T21" fmla="*/ 207 h 236"/>
              <a:gd name="T22" fmla="*/ 72 w 194"/>
              <a:gd name="T23" fmla="*/ 207 h 236"/>
              <a:gd name="T24" fmla="*/ 72 w 194"/>
              <a:gd name="T25" fmla="*/ 213 h 236"/>
              <a:gd name="T26" fmla="*/ 95 w 194"/>
              <a:gd name="T27" fmla="*/ 235 h 236"/>
              <a:gd name="T28" fmla="*/ 97 w 194"/>
              <a:gd name="T29" fmla="*/ 236 h 236"/>
              <a:gd name="T30" fmla="*/ 100 w 194"/>
              <a:gd name="T31" fmla="*/ 235 h 236"/>
              <a:gd name="T32" fmla="*/ 123 w 194"/>
              <a:gd name="T33" fmla="*/ 213 h 236"/>
              <a:gd name="T34" fmla="*/ 123 w 194"/>
              <a:gd name="T35" fmla="*/ 207 h 236"/>
              <a:gd name="T36" fmla="*/ 117 w 194"/>
              <a:gd name="T37" fmla="*/ 207 h 236"/>
              <a:gd name="T38" fmla="*/ 101 w 194"/>
              <a:gd name="T39" fmla="*/ 223 h 236"/>
              <a:gd name="T40" fmla="*/ 101 w 194"/>
              <a:gd name="T41" fmla="*/ 194 h 236"/>
              <a:gd name="T42" fmla="*/ 194 w 194"/>
              <a:gd name="T43" fmla="*/ 97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4" h="236">
                <a:moveTo>
                  <a:pt x="194" y="97"/>
                </a:moveTo>
                <a:cubicBezTo>
                  <a:pt x="194" y="44"/>
                  <a:pt x="151" y="0"/>
                  <a:pt x="97" y="0"/>
                </a:cubicBezTo>
                <a:cubicBezTo>
                  <a:pt x="44" y="0"/>
                  <a:pt x="0" y="44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7" y="101"/>
                  <a:pt x="8" y="99"/>
                  <a:pt x="8" y="97"/>
                </a:cubicBezTo>
                <a:cubicBezTo>
                  <a:pt x="8" y="48"/>
                  <a:pt x="48" y="8"/>
                  <a:pt x="97" y="8"/>
                </a:cubicBezTo>
                <a:cubicBezTo>
                  <a:pt x="147" y="8"/>
                  <a:pt x="186" y="48"/>
                  <a:pt x="186" y="97"/>
                </a:cubicBezTo>
                <a:cubicBezTo>
                  <a:pt x="186" y="146"/>
                  <a:pt x="147" y="186"/>
                  <a:pt x="97" y="186"/>
                </a:cubicBezTo>
                <a:cubicBezTo>
                  <a:pt x="95" y="186"/>
                  <a:pt x="93" y="188"/>
                  <a:pt x="93" y="190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78" y="207"/>
                  <a:pt x="78" y="207"/>
                  <a:pt x="78" y="207"/>
                </a:cubicBezTo>
                <a:cubicBezTo>
                  <a:pt x="76" y="206"/>
                  <a:pt x="74" y="206"/>
                  <a:pt x="72" y="207"/>
                </a:cubicBezTo>
                <a:cubicBezTo>
                  <a:pt x="71" y="209"/>
                  <a:pt x="71" y="211"/>
                  <a:pt x="72" y="213"/>
                </a:cubicBezTo>
                <a:cubicBezTo>
                  <a:pt x="95" y="235"/>
                  <a:pt x="95" y="235"/>
                  <a:pt x="95" y="235"/>
                </a:cubicBezTo>
                <a:cubicBezTo>
                  <a:pt x="95" y="236"/>
                  <a:pt x="96" y="236"/>
                  <a:pt x="97" y="236"/>
                </a:cubicBezTo>
                <a:cubicBezTo>
                  <a:pt x="98" y="236"/>
                  <a:pt x="99" y="236"/>
                  <a:pt x="100" y="235"/>
                </a:cubicBezTo>
                <a:cubicBezTo>
                  <a:pt x="123" y="213"/>
                  <a:pt x="123" y="213"/>
                  <a:pt x="123" y="213"/>
                </a:cubicBezTo>
                <a:cubicBezTo>
                  <a:pt x="124" y="211"/>
                  <a:pt x="124" y="209"/>
                  <a:pt x="123" y="207"/>
                </a:cubicBezTo>
                <a:cubicBezTo>
                  <a:pt x="121" y="206"/>
                  <a:pt x="119" y="206"/>
                  <a:pt x="117" y="207"/>
                </a:cubicBezTo>
                <a:cubicBezTo>
                  <a:pt x="101" y="223"/>
                  <a:pt x="101" y="223"/>
                  <a:pt x="101" y="223"/>
                </a:cubicBezTo>
                <a:cubicBezTo>
                  <a:pt x="101" y="194"/>
                  <a:pt x="101" y="194"/>
                  <a:pt x="101" y="194"/>
                </a:cubicBezTo>
                <a:cubicBezTo>
                  <a:pt x="153" y="192"/>
                  <a:pt x="194" y="149"/>
                  <a:pt x="194" y="97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2669488" y="3039973"/>
            <a:ext cx="278009" cy="832231"/>
          </a:xfrm>
          <a:custGeom>
            <a:avLst/>
            <a:gdLst>
              <a:gd name="T0" fmla="*/ 48 w 131"/>
              <a:gd name="T1" fmla="*/ 90 h 392"/>
              <a:gd name="T2" fmla="*/ 27 w 131"/>
              <a:gd name="T3" fmla="*/ 105 h 392"/>
              <a:gd name="T4" fmla="*/ 0 w 131"/>
              <a:gd name="T5" fmla="*/ 111 h 392"/>
              <a:gd name="T6" fmla="*/ 0 w 131"/>
              <a:gd name="T7" fmla="*/ 49 h 392"/>
              <a:gd name="T8" fmla="*/ 40 w 131"/>
              <a:gd name="T9" fmla="*/ 33 h 392"/>
              <a:gd name="T10" fmla="*/ 68 w 131"/>
              <a:gd name="T11" fmla="*/ 0 h 392"/>
              <a:gd name="T12" fmla="*/ 131 w 131"/>
              <a:gd name="T13" fmla="*/ 0 h 392"/>
              <a:gd name="T14" fmla="*/ 131 w 131"/>
              <a:gd name="T15" fmla="*/ 392 h 392"/>
              <a:gd name="T16" fmla="*/ 48 w 131"/>
              <a:gd name="T17" fmla="*/ 392 h 392"/>
              <a:gd name="T18" fmla="*/ 48 w 131"/>
              <a:gd name="T19" fmla="*/ 90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392">
                <a:moveTo>
                  <a:pt x="48" y="90"/>
                </a:moveTo>
                <a:cubicBezTo>
                  <a:pt x="43" y="96"/>
                  <a:pt x="36" y="101"/>
                  <a:pt x="27" y="105"/>
                </a:cubicBezTo>
                <a:cubicBezTo>
                  <a:pt x="17" y="109"/>
                  <a:pt x="8" y="111"/>
                  <a:pt x="0" y="111"/>
                </a:cubicBezTo>
                <a:cubicBezTo>
                  <a:pt x="0" y="49"/>
                  <a:pt x="0" y="49"/>
                  <a:pt x="0" y="49"/>
                </a:cubicBezTo>
                <a:cubicBezTo>
                  <a:pt x="13" y="47"/>
                  <a:pt x="27" y="41"/>
                  <a:pt x="40" y="33"/>
                </a:cubicBezTo>
                <a:cubicBezTo>
                  <a:pt x="53" y="24"/>
                  <a:pt x="63" y="13"/>
                  <a:pt x="68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392"/>
                  <a:pt x="131" y="392"/>
                  <a:pt x="131" y="392"/>
                </a:cubicBezTo>
                <a:cubicBezTo>
                  <a:pt x="48" y="392"/>
                  <a:pt x="48" y="392"/>
                  <a:pt x="48" y="392"/>
                </a:cubicBezTo>
                <a:lnTo>
                  <a:pt x="48" y="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8"/>
          <p:cNvSpPr/>
          <p:nvPr/>
        </p:nvSpPr>
        <p:spPr bwMode="auto">
          <a:xfrm>
            <a:off x="4768414" y="2962745"/>
            <a:ext cx="439433" cy="837612"/>
          </a:xfrm>
          <a:custGeom>
            <a:avLst/>
            <a:gdLst>
              <a:gd name="T0" fmla="*/ 1 w 207"/>
              <a:gd name="T1" fmla="*/ 375 h 394"/>
              <a:gd name="T2" fmla="*/ 10 w 207"/>
              <a:gd name="T3" fmla="*/ 325 h 394"/>
              <a:gd name="T4" fmla="*/ 30 w 207"/>
              <a:gd name="T5" fmla="*/ 284 h 394"/>
              <a:gd name="T6" fmla="*/ 63 w 207"/>
              <a:gd name="T7" fmla="*/ 241 h 394"/>
              <a:gd name="T8" fmla="*/ 95 w 207"/>
              <a:gd name="T9" fmla="*/ 198 h 394"/>
              <a:gd name="T10" fmla="*/ 116 w 207"/>
              <a:gd name="T11" fmla="*/ 157 h 394"/>
              <a:gd name="T12" fmla="*/ 124 w 207"/>
              <a:gd name="T13" fmla="*/ 107 h 394"/>
              <a:gd name="T14" fmla="*/ 120 w 207"/>
              <a:gd name="T15" fmla="*/ 82 h 394"/>
              <a:gd name="T16" fmla="*/ 103 w 207"/>
              <a:gd name="T17" fmla="*/ 74 h 394"/>
              <a:gd name="T18" fmla="*/ 84 w 207"/>
              <a:gd name="T19" fmla="*/ 109 h 394"/>
              <a:gd name="T20" fmla="*/ 84 w 207"/>
              <a:gd name="T21" fmla="*/ 157 h 394"/>
              <a:gd name="T22" fmla="*/ 1 w 207"/>
              <a:gd name="T23" fmla="*/ 157 h 394"/>
              <a:gd name="T24" fmla="*/ 0 w 207"/>
              <a:gd name="T25" fmla="*/ 132 h 394"/>
              <a:gd name="T26" fmla="*/ 9 w 207"/>
              <a:gd name="T27" fmla="*/ 59 h 394"/>
              <a:gd name="T28" fmla="*/ 41 w 207"/>
              <a:gd name="T29" fmla="*/ 15 h 394"/>
              <a:gd name="T30" fmla="*/ 104 w 207"/>
              <a:gd name="T31" fmla="*/ 0 h 394"/>
              <a:gd name="T32" fmla="*/ 180 w 207"/>
              <a:gd name="T33" fmla="*/ 28 h 394"/>
              <a:gd name="T34" fmla="*/ 207 w 207"/>
              <a:gd name="T35" fmla="*/ 106 h 394"/>
              <a:gd name="T36" fmla="*/ 198 w 207"/>
              <a:gd name="T37" fmla="*/ 165 h 394"/>
              <a:gd name="T38" fmla="*/ 177 w 207"/>
              <a:gd name="T39" fmla="*/ 210 h 394"/>
              <a:gd name="T40" fmla="*/ 142 w 207"/>
              <a:gd name="T41" fmla="*/ 256 h 394"/>
              <a:gd name="T42" fmla="*/ 116 w 207"/>
              <a:gd name="T43" fmla="*/ 290 h 394"/>
              <a:gd name="T44" fmla="*/ 98 w 207"/>
              <a:gd name="T45" fmla="*/ 320 h 394"/>
              <a:gd name="T46" fmla="*/ 205 w 207"/>
              <a:gd name="T47" fmla="*/ 320 h 394"/>
              <a:gd name="T48" fmla="*/ 205 w 207"/>
              <a:gd name="T49" fmla="*/ 394 h 394"/>
              <a:gd name="T50" fmla="*/ 1 w 207"/>
              <a:gd name="T51" fmla="*/ 394 h 394"/>
              <a:gd name="T52" fmla="*/ 1 w 207"/>
              <a:gd name="T53" fmla="*/ 37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7" h="394">
                <a:moveTo>
                  <a:pt x="1" y="375"/>
                </a:moveTo>
                <a:cubicBezTo>
                  <a:pt x="1" y="357"/>
                  <a:pt x="4" y="341"/>
                  <a:pt x="10" y="325"/>
                </a:cubicBezTo>
                <a:cubicBezTo>
                  <a:pt x="15" y="310"/>
                  <a:pt x="22" y="296"/>
                  <a:pt x="30" y="284"/>
                </a:cubicBezTo>
                <a:cubicBezTo>
                  <a:pt x="39" y="272"/>
                  <a:pt x="49" y="258"/>
                  <a:pt x="63" y="241"/>
                </a:cubicBezTo>
                <a:cubicBezTo>
                  <a:pt x="76" y="224"/>
                  <a:pt x="87" y="210"/>
                  <a:pt x="95" y="198"/>
                </a:cubicBezTo>
                <a:cubicBezTo>
                  <a:pt x="103" y="186"/>
                  <a:pt x="110" y="173"/>
                  <a:pt x="116" y="157"/>
                </a:cubicBezTo>
                <a:cubicBezTo>
                  <a:pt x="122" y="142"/>
                  <a:pt x="124" y="125"/>
                  <a:pt x="124" y="107"/>
                </a:cubicBezTo>
                <a:cubicBezTo>
                  <a:pt x="124" y="97"/>
                  <a:pt x="123" y="88"/>
                  <a:pt x="120" y="82"/>
                </a:cubicBezTo>
                <a:cubicBezTo>
                  <a:pt x="117" y="77"/>
                  <a:pt x="111" y="74"/>
                  <a:pt x="103" y="74"/>
                </a:cubicBezTo>
                <a:cubicBezTo>
                  <a:pt x="90" y="74"/>
                  <a:pt x="84" y="85"/>
                  <a:pt x="84" y="109"/>
                </a:cubicBezTo>
                <a:cubicBezTo>
                  <a:pt x="84" y="157"/>
                  <a:pt x="84" y="157"/>
                  <a:pt x="84" y="157"/>
                </a:cubicBezTo>
                <a:cubicBezTo>
                  <a:pt x="1" y="157"/>
                  <a:pt x="1" y="157"/>
                  <a:pt x="1" y="157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03"/>
                  <a:pt x="3" y="78"/>
                  <a:pt x="9" y="59"/>
                </a:cubicBezTo>
                <a:cubicBezTo>
                  <a:pt x="16" y="40"/>
                  <a:pt x="26" y="25"/>
                  <a:pt x="41" y="15"/>
                </a:cubicBezTo>
                <a:cubicBezTo>
                  <a:pt x="57" y="5"/>
                  <a:pt x="78" y="0"/>
                  <a:pt x="104" y="0"/>
                </a:cubicBezTo>
                <a:cubicBezTo>
                  <a:pt x="137" y="0"/>
                  <a:pt x="163" y="9"/>
                  <a:pt x="180" y="28"/>
                </a:cubicBezTo>
                <a:cubicBezTo>
                  <a:pt x="198" y="46"/>
                  <a:pt x="207" y="72"/>
                  <a:pt x="207" y="106"/>
                </a:cubicBezTo>
                <a:cubicBezTo>
                  <a:pt x="207" y="128"/>
                  <a:pt x="204" y="147"/>
                  <a:pt x="198" y="165"/>
                </a:cubicBezTo>
                <a:cubicBezTo>
                  <a:pt x="193" y="182"/>
                  <a:pt x="185" y="197"/>
                  <a:pt x="177" y="210"/>
                </a:cubicBezTo>
                <a:cubicBezTo>
                  <a:pt x="168" y="223"/>
                  <a:pt x="156" y="239"/>
                  <a:pt x="142" y="256"/>
                </a:cubicBezTo>
                <a:cubicBezTo>
                  <a:pt x="132" y="269"/>
                  <a:pt x="123" y="280"/>
                  <a:pt x="116" y="290"/>
                </a:cubicBezTo>
                <a:cubicBezTo>
                  <a:pt x="110" y="299"/>
                  <a:pt x="103" y="310"/>
                  <a:pt x="98" y="320"/>
                </a:cubicBezTo>
                <a:cubicBezTo>
                  <a:pt x="205" y="320"/>
                  <a:pt x="205" y="320"/>
                  <a:pt x="205" y="320"/>
                </a:cubicBezTo>
                <a:cubicBezTo>
                  <a:pt x="205" y="394"/>
                  <a:pt x="205" y="394"/>
                  <a:pt x="205" y="394"/>
                </a:cubicBezTo>
                <a:cubicBezTo>
                  <a:pt x="1" y="394"/>
                  <a:pt x="1" y="394"/>
                  <a:pt x="1" y="394"/>
                </a:cubicBezTo>
                <a:lnTo>
                  <a:pt x="1" y="3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0"/>
          <p:cNvSpPr/>
          <p:nvPr/>
        </p:nvSpPr>
        <p:spPr bwMode="auto">
          <a:xfrm>
            <a:off x="6975142" y="2962745"/>
            <a:ext cx="437639" cy="842993"/>
          </a:xfrm>
          <a:custGeom>
            <a:avLst/>
            <a:gdLst>
              <a:gd name="T0" fmla="*/ 24 w 206"/>
              <a:gd name="T1" fmla="*/ 370 h 397"/>
              <a:gd name="T2" fmla="*/ 0 w 206"/>
              <a:gd name="T3" fmla="*/ 287 h 397"/>
              <a:gd name="T4" fmla="*/ 0 w 206"/>
              <a:gd name="T5" fmla="*/ 246 h 397"/>
              <a:gd name="T6" fmla="*/ 81 w 206"/>
              <a:gd name="T7" fmla="*/ 246 h 397"/>
              <a:gd name="T8" fmla="*/ 81 w 206"/>
              <a:gd name="T9" fmla="*/ 287 h 397"/>
              <a:gd name="T10" fmla="*/ 85 w 206"/>
              <a:gd name="T11" fmla="*/ 315 h 397"/>
              <a:gd name="T12" fmla="*/ 103 w 206"/>
              <a:gd name="T13" fmla="*/ 325 h 397"/>
              <a:gd name="T14" fmla="*/ 117 w 206"/>
              <a:gd name="T15" fmla="*/ 318 h 397"/>
              <a:gd name="T16" fmla="*/ 123 w 206"/>
              <a:gd name="T17" fmla="*/ 302 h 397"/>
              <a:gd name="T18" fmla="*/ 123 w 206"/>
              <a:gd name="T19" fmla="*/ 275 h 397"/>
              <a:gd name="T20" fmla="*/ 123 w 206"/>
              <a:gd name="T21" fmla="*/ 265 h 397"/>
              <a:gd name="T22" fmla="*/ 90 w 206"/>
              <a:gd name="T23" fmla="*/ 214 h 397"/>
              <a:gd name="T24" fmla="*/ 82 w 206"/>
              <a:gd name="T25" fmla="*/ 215 h 397"/>
              <a:gd name="T26" fmla="*/ 82 w 206"/>
              <a:gd name="T27" fmla="*/ 145 h 397"/>
              <a:gd name="T28" fmla="*/ 114 w 206"/>
              <a:gd name="T29" fmla="*/ 135 h 397"/>
              <a:gd name="T30" fmla="*/ 124 w 206"/>
              <a:gd name="T31" fmla="*/ 105 h 397"/>
              <a:gd name="T32" fmla="*/ 105 w 206"/>
              <a:gd name="T33" fmla="*/ 72 h 397"/>
              <a:gd name="T34" fmla="*/ 90 w 206"/>
              <a:gd name="T35" fmla="*/ 78 h 397"/>
              <a:gd name="T36" fmla="*/ 85 w 206"/>
              <a:gd name="T37" fmla="*/ 93 h 397"/>
              <a:gd name="T38" fmla="*/ 84 w 206"/>
              <a:gd name="T39" fmla="*/ 106 h 397"/>
              <a:gd name="T40" fmla="*/ 84 w 206"/>
              <a:gd name="T41" fmla="*/ 118 h 397"/>
              <a:gd name="T42" fmla="*/ 3 w 206"/>
              <a:gd name="T43" fmla="*/ 118 h 397"/>
              <a:gd name="T44" fmla="*/ 2 w 206"/>
              <a:gd name="T45" fmla="*/ 105 h 397"/>
              <a:gd name="T46" fmla="*/ 28 w 206"/>
              <a:gd name="T47" fmla="*/ 25 h 397"/>
              <a:gd name="T48" fmla="*/ 105 w 206"/>
              <a:gd name="T49" fmla="*/ 0 h 397"/>
              <a:gd name="T50" fmla="*/ 205 w 206"/>
              <a:gd name="T51" fmla="*/ 105 h 397"/>
              <a:gd name="T52" fmla="*/ 196 w 206"/>
              <a:gd name="T53" fmla="*/ 153 h 397"/>
              <a:gd name="T54" fmla="*/ 168 w 206"/>
              <a:gd name="T55" fmla="*/ 178 h 397"/>
              <a:gd name="T56" fmla="*/ 193 w 206"/>
              <a:gd name="T57" fmla="*/ 199 h 397"/>
              <a:gd name="T58" fmla="*/ 203 w 206"/>
              <a:gd name="T59" fmla="*/ 228 h 397"/>
              <a:gd name="T60" fmla="*/ 206 w 206"/>
              <a:gd name="T61" fmla="*/ 275 h 397"/>
              <a:gd name="T62" fmla="*/ 180 w 206"/>
              <a:gd name="T63" fmla="*/ 366 h 397"/>
              <a:gd name="T64" fmla="*/ 99 w 206"/>
              <a:gd name="T65" fmla="*/ 397 h 397"/>
              <a:gd name="T66" fmla="*/ 24 w 206"/>
              <a:gd name="T67" fmla="*/ 37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6" h="397">
                <a:moveTo>
                  <a:pt x="24" y="370"/>
                </a:moveTo>
                <a:cubicBezTo>
                  <a:pt x="8" y="352"/>
                  <a:pt x="0" y="324"/>
                  <a:pt x="0" y="287"/>
                </a:cubicBezTo>
                <a:cubicBezTo>
                  <a:pt x="0" y="246"/>
                  <a:pt x="0" y="246"/>
                  <a:pt x="0" y="246"/>
                </a:cubicBezTo>
                <a:cubicBezTo>
                  <a:pt x="81" y="246"/>
                  <a:pt x="81" y="246"/>
                  <a:pt x="81" y="246"/>
                </a:cubicBezTo>
                <a:cubicBezTo>
                  <a:pt x="81" y="287"/>
                  <a:pt x="81" y="287"/>
                  <a:pt x="81" y="287"/>
                </a:cubicBezTo>
                <a:cubicBezTo>
                  <a:pt x="81" y="299"/>
                  <a:pt x="82" y="308"/>
                  <a:pt x="85" y="315"/>
                </a:cubicBezTo>
                <a:cubicBezTo>
                  <a:pt x="88" y="322"/>
                  <a:pt x="94" y="325"/>
                  <a:pt x="103" y="325"/>
                </a:cubicBezTo>
                <a:cubicBezTo>
                  <a:pt x="110" y="325"/>
                  <a:pt x="114" y="322"/>
                  <a:pt x="117" y="318"/>
                </a:cubicBezTo>
                <a:cubicBezTo>
                  <a:pt x="120" y="313"/>
                  <a:pt x="122" y="308"/>
                  <a:pt x="123" y="302"/>
                </a:cubicBezTo>
                <a:cubicBezTo>
                  <a:pt x="123" y="296"/>
                  <a:pt x="123" y="286"/>
                  <a:pt x="123" y="275"/>
                </a:cubicBezTo>
                <a:cubicBezTo>
                  <a:pt x="123" y="265"/>
                  <a:pt x="123" y="265"/>
                  <a:pt x="123" y="265"/>
                </a:cubicBezTo>
                <a:cubicBezTo>
                  <a:pt x="123" y="231"/>
                  <a:pt x="112" y="214"/>
                  <a:pt x="90" y="214"/>
                </a:cubicBezTo>
                <a:cubicBezTo>
                  <a:pt x="86" y="214"/>
                  <a:pt x="84" y="215"/>
                  <a:pt x="82" y="215"/>
                </a:cubicBezTo>
                <a:cubicBezTo>
                  <a:pt x="82" y="145"/>
                  <a:pt x="82" y="145"/>
                  <a:pt x="82" y="145"/>
                </a:cubicBezTo>
                <a:cubicBezTo>
                  <a:pt x="96" y="145"/>
                  <a:pt x="107" y="142"/>
                  <a:pt x="114" y="135"/>
                </a:cubicBezTo>
                <a:cubicBezTo>
                  <a:pt x="121" y="129"/>
                  <a:pt x="124" y="119"/>
                  <a:pt x="124" y="105"/>
                </a:cubicBezTo>
                <a:cubicBezTo>
                  <a:pt x="124" y="83"/>
                  <a:pt x="118" y="72"/>
                  <a:pt x="105" y="72"/>
                </a:cubicBezTo>
                <a:cubicBezTo>
                  <a:pt x="97" y="72"/>
                  <a:pt x="92" y="74"/>
                  <a:pt x="90" y="78"/>
                </a:cubicBezTo>
                <a:cubicBezTo>
                  <a:pt x="88" y="82"/>
                  <a:pt x="86" y="87"/>
                  <a:pt x="85" y="93"/>
                </a:cubicBezTo>
                <a:cubicBezTo>
                  <a:pt x="85" y="99"/>
                  <a:pt x="84" y="104"/>
                  <a:pt x="84" y="106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2" y="105"/>
                  <a:pt x="2" y="105"/>
                  <a:pt x="2" y="105"/>
                </a:cubicBezTo>
                <a:cubicBezTo>
                  <a:pt x="2" y="69"/>
                  <a:pt x="11" y="42"/>
                  <a:pt x="28" y="25"/>
                </a:cubicBezTo>
                <a:cubicBezTo>
                  <a:pt x="44" y="9"/>
                  <a:pt x="70" y="0"/>
                  <a:pt x="105" y="0"/>
                </a:cubicBezTo>
                <a:cubicBezTo>
                  <a:pt x="171" y="0"/>
                  <a:pt x="205" y="35"/>
                  <a:pt x="205" y="105"/>
                </a:cubicBezTo>
                <a:cubicBezTo>
                  <a:pt x="205" y="125"/>
                  <a:pt x="202" y="141"/>
                  <a:pt x="196" y="153"/>
                </a:cubicBezTo>
                <a:cubicBezTo>
                  <a:pt x="191" y="165"/>
                  <a:pt x="182" y="174"/>
                  <a:pt x="168" y="178"/>
                </a:cubicBezTo>
                <a:cubicBezTo>
                  <a:pt x="179" y="184"/>
                  <a:pt x="187" y="191"/>
                  <a:pt x="193" y="199"/>
                </a:cubicBezTo>
                <a:cubicBezTo>
                  <a:pt x="198" y="207"/>
                  <a:pt x="201" y="217"/>
                  <a:pt x="203" y="228"/>
                </a:cubicBezTo>
                <a:cubicBezTo>
                  <a:pt x="205" y="240"/>
                  <a:pt x="206" y="255"/>
                  <a:pt x="206" y="275"/>
                </a:cubicBezTo>
                <a:cubicBezTo>
                  <a:pt x="206" y="315"/>
                  <a:pt x="197" y="346"/>
                  <a:pt x="180" y="366"/>
                </a:cubicBezTo>
                <a:cubicBezTo>
                  <a:pt x="163" y="387"/>
                  <a:pt x="136" y="397"/>
                  <a:pt x="99" y="397"/>
                </a:cubicBezTo>
                <a:cubicBezTo>
                  <a:pt x="65" y="397"/>
                  <a:pt x="40" y="388"/>
                  <a:pt x="24" y="3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9137565" y="3039972"/>
            <a:ext cx="460956" cy="832231"/>
          </a:xfrm>
          <a:custGeom>
            <a:avLst/>
            <a:gdLst>
              <a:gd name="T0" fmla="*/ 138 w 257"/>
              <a:gd name="T1" fmla="*/ 464 h 464"/>
              <a:gd name="T2" fmla="*/ 138 w 257"/>
              <a:gd name="T3" fmla="*/ 391 h 464"/>
              <a:gd name="T4" fmla="*/ 0 w 257"/>
              <a:gd name="T5" fmla="*/ 391 h 464"/>
              <a:gd name="T6" fmla="*/ 0 w 257"/>
              <a:gd name="T7" fmla="*/ 318 h 464"/>
              <a:gd name="T8" fmla="*/ 87 w 257"/>
              <a:gd name="T9" fmla="*/ 0 h 464"/>
              <a:gd name="T10" fmla="*/ 232 w 257"/>
              <a:gd name="T11" fmla="*/ 0 h 464"/>
              <a:gd name="T12" fmla="*/ 232 w 257"/>
              <a:gd name="T13" fmla="*/ 314 h 464"/>
              <a:gd name="T14" fmla="*/ 257 w 257"/>
              <a:gd name="T15" fmla="*/ 314 h 464"/>
              <a:gd name="T16" fmla="*/ 257 w 257"/>
              <a:gd name="T17" fmla="*/ 391 h 464"/>
              <a:gd name="T18" fmla="*/ 232 w 257"/>
              <a:gd name="T19" fmla="*/ 391 h 464"/>
              <a:gd name="T20" fmla="*/ 232 w 257"/>
              <a:gd name="T21" fmla="*/ 464 h 464"/>
              <a:gd name="T22" fmla="*/ 138 w 257"/>
              <a:gd name="T23" fmla="*/ 464 h 464"/>
              <a:gd name="T24" fmla="*/ 82 w 257"/>
              <a:gd name="T25" fmla="*/ 314 h 464"/>
              <a:gd name="T26" fmla="*/ 138 w 257"/>
              <a:gd name="T27" fmla="*/ 314 h 464"/>
              <a:gd name="T28" fmla="*/ 138 w 257"/>
              <a:gd name="T29" fmla="*/ 79 h 464"/>
              <a:gd name="T30" fmla="*/ 82 w 257"/>
              <a:gd name="T31" fmla="*/ 31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464">
                <a:moveTo>
                  <a:pt x="138" y="464"/>
                </a:moveTo>
                <a:lnTo>
                  <a:pt x="138" y="391"/>
                </a:lnTo>
                <a:lnTo>
                  <a:pt x="0" y="391"/>
                </a:lnTo>
                <a:lnTo>
                  <a:pt x="0" y="318"/>
                </a:lnTo>
                <a:lnTo>
                  <a:pt x="87" y="0"/>
                </a:lnTo>
                <a:lnTo>
                  <a:pt x="232" y="0"/>
                </a:lnTo>
                <a:lnTo>
                  <a:pt x="232" y="314"/>
                </a:lnTo>
                <a:lnTo>
                  <a:pt x="257" y="314"/>
                </a:lnTo>
                <a:lnTo>
                  <a:pt x="257" y="391"/>
                </a:lnTo>
                <a:lnTo>
                  <a:pt x="232" y="391"/>
                </a:lnTo>
                <a:lnTo>
                  <a:pt x="232" y="464"/>
                </a:lnTo>
                <a:lnTo>
                  <a:pt x="138" y="464"/>
                </a:lnTo>
                <a:close/>
                <a:moveTo>
                  <a:pt x="82" y="314"/>
                </a:moveTo>
                <a:lnTo>
                  <a:pt x="138" y="314"/>
                </a:lnTo>
                <a:lnTo>
                  <a:pt x="138" y="79"/>
                </a:lnTo>
                <a:lnTo>
                  <a:pt x="82" y="3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609054" y="5144095"/>
            <a:ext cx="2398875" cy="915735"/>
            <a:chOff x="1757199" y="2455550"/>
            <a:chExt cx="2133781" cy="814540"/>
          </a:xfrm>
        </p:grpSpPr>
        <p:sp>
          <p:nvSpPr>
            <p:cNvPr id="17" name="文本框 16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20442" y="5144095"/>
            <a:ext cx="2398875" cy="915735"/>
            <a:chOff x="1757199" y="2455550"/>
            <a:chExt cx="2133781" cy="814540"/>
          </a:xfrm>
        </p:grpSpPr>
        <p:sp>
          <p:nvSpPr>
            <p:cNvPr id="20" name="文本框 19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97563" y="5144095"/>
            <a:ext cx="2398875" cy="915735"/>
            <a:chOff x="1757199" y="2455550"/>
            <a:chExt cx="2133781" cy="814540"/>
          </a:xfrm>
        </p:grpSpPr>
        <p:sp>
          <p:nvSpPr>
            <p:cNvPr id="23" name="文本框 22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8951" y="5144095"/>
            <a:ext cx="2398875" cy="915735"/>
            <a:chOff x="1757199" y="2455550"/>
            <a:chExt cx="2133781" cy="814540"/>
          </a:xfrm>
        </p:grpSpPr>
        <p:sp>
          <p:nvSpPr>
            <p:cNvPr id="26" name="文本框 25"/>
            <p:cNvSpPr txBox="1"/>
            <p:nvPr/>
          </p:nvSpPr>
          <p:spPr>
            <a:xfrm>
              <a:off x="1757199" y="2455550"/>
              <a:ext cx="2133781" cy="273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87679" y="2672939"/>
              <a:ext cx="204510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" t="35828" r="68782" b="35517"/>
          <a:stretch>
            <a:fillRect/>
          </a:stretch>
        </p:blipFill>
        <p:spPr>
          <a:xfrm rot="5400000" flipH="1" flipV="1">
            <a:off x="2662144" y="-2657787"/>
            <a:ext cx="6867709" cy="12192001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323504" y="1707924"/>
            <a:ext cx="1954381" cy="40213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 b="1" dirty="0" smtClean="0">
                <a:solidFill>
                  <a:srgbClr val="00000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目  录</a:t>
            </a:r>
            <a:endParaRPr lang="zh-CN" altLang="en-US" sz="11500" b="1" dirty="0">
              <a:solidFill>
                <a:srgbClr val="000000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6487" y="2343046"/>
            <a:ext cx="861774" cy="27853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00000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CONTENTS</a:t>
            </a:r>
            <a:endParaRPr lang="zh-CN" altLang="en-US" sz="4400" b="1" dirty="0">
              <a:solidFill>
                <a:srgbClr val="000000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5" name="文本框 4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4365693" y="1733249"/>
            <a:ext cx="75533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2794A8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Kartika" panose="02020503030404060203" pitchFamily="18" charset="0"/>
              </a:rPr>
              <a:t>01</a:t>
            </a:r>
            <a:endParaRPr lang="zh-CN" altLang="en-US" b="1" dirty="0" smtClean="0">
              <a:solidFill>
                <a:srgbClr val="2794A8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Kartika" panose="020205030304040602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7898" y="1844933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2794A8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3200" b="1" dirty="0">
              <a:solidFill>
                <a:srgbClr val="2794A8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V="1">
            <a:off x="5171861" y="2018674"/>
            <a:ext cx="314994" cy="271547"/>
          </a:xfrm>
          <a:prstGeom prst="triangl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4365693" y="2502690"/>
            <a:ext cx="75533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2794A8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Kartika" panose="02020503030404060203" pitchFamily="18" charset="0"/>
              </a:rPr>
              <a:t>02</a:t>
            </a:r>
            <a:endParaRPr lang="zh-CN" altLang="en-US" b="1" dirty="0" smtClean="0">
              <a:solidFill>
                <a:srgbClr val="2794A8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Kartika" panose="02020503030404060203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47898" y="2614374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2794A8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3200" b="1" dirty="0">
              <a:solidFill>
                <a:srgbClr val="2794A8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 flipV="1">
            <a:off x="5171861" y="2788115"/>
            <a:ext cx="314994" cy="271547"/>
          </a:xfrm>
          <a:prstGeom prst="triangl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4365693" y="3314537"/>
            <a:ext cx="75533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2794A8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Kartika" panose="02020503030404060203" pitchFamily="18" charset="0"/>
              </a:rPr>
              <a:t>03</a:t>
            </a:r>
            <a:endParaRPr lang="zh-CN" altLang="en-US" b="1" dirty="0" smtClean="0">
              <a:solidFill>
                <a:srgbClr val="2794A8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Kartika" panose="02020503030404060203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47898" y="3426221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2794A8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3200" b="1" dirty="0">
              <a:solidFill>
                <a:srgbClr val="2794A8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 flipV="1">
            <a:off x="5171861" y="3599962"/>
            <a:ext cx="314994" cy="271547"/>
          </a:xfrm>
          <a:prstGeom prst="triangl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/>
          <p:nvPr/>
        </p:nvSpPr>
        <p:spPr>
          <a:xfrm>
            <a:off x="4365693" y="4226432"/>
            <a:ext cx="75533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2794A8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Kartika" panose="02020503030404060203" pitchFamily="18" charset="0"/>
              </a:rPr>
              <a:t>04</a:t>
            </a:r>
            <a:endParaRPr lang="zh-CN" altLang="en-US" b="1" dirty="0" smtClean="0">
              <a:solidFill>
                <a:srgbClr val="2794A8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Kartika" panose="02020503030404060203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7898" y="4338116"/>
            <a:ext cx="30171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rgbClr val="2794A8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3200" b="1" dirty="0">
              <a:solidFill>
                <a:srgbClr val="2794A8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rot="16200000" flipV="1">
            <a:off x="5171861" y="4511857"/>
            <a:ext cx="314994" cy="271547"/>
          </a:xfrm>
          <a:prstGeom prst="triangl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六边形 2"/>
          <p:cNvSpPr>
            <a:spLocks noChangeArrowheads="1"/>
          </p:cNvSpPr>
          <p:nvPr/>
        </p:nvSpPr>
        <p:spPr bwMode="auto">
          <a:xfrm>
            <a:off x="1593545" y="3235714"/>
            <a:ext cx="2175697" cy="1874803"/>
          </a:xfrm>
          <a:prstGeom prst="hexagon">
            <a:avLst>
              <a:gd name="adj" fmla="val 25004"/>
              <a:gd name="vf" fmla="val 115470"/>
            </a:avLst>
          </a:prstGeom>
          <a:blipFill dpi="0" rotWithShape="1">
            <a:blip r:embed="rId1"/>
            <a:srcRect/>
            <a:stretch>
              <a:fillRect/>
            </a:stretch>
          </a:blip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六边形 3"/>
          <p:cNvSpPr>
            <a:spLocks noChangeArrowheads="1"/>
          </p:cNvSpPr>
          <p:nvPr/>
        </p:nvSpPr>
        <p:spPr bwMode="auto">
          <a:xfrm>
            <a:off x="3311288" y="4154929"/>
            <a:ext cx="2174043" cy="1874803"/>
          </a:xfrm>
          <a:prstGeom prst="hexagon">
            <a:avLst>
              <a:gd name="adj" fmla="val 24985"/>
              <a:gd name="vf" fmla="val 115470"/>
            </a:avLst>
          </a:prstGeom>
          <a:solidFill>
            <a:srgbClr val="000406"/>
          </a:solid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六边形 4"/>
          <p:cNvSpPr>
            <a:spLocks noChangeArrowheads="1"/>
          </p:cNvSpPr>
          <p:nvPr/>
        </p:nvSpPr>
        <p:spPr bwMode="auto">
          <a:xfrm>
            <a:off x="3311288" y="2304926"/>
            <a:ext cx="2174043" cy="1874803"/>
          </a:xfrm>
          <a:prstGeom prst="hexagon">
            <a:avLst>
              <a:gd name="adj" fmla="val 24985"/>
              <a:gd name="vf" fmla="val 115470"/>
            </a:avLst>
          </a:prstGeom>
          <a:solidFill>
            <a:srgbClr val="2794A8"/>
          </a:solid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六边形 5"/>
          <p:cNvSpPr>
            <a:spLocks noChangeArrowheads="1"/>
          </p:cNvSpPr>
          <p:nvPr/>
        </p:nvSpPr>
        <p:spPr bwMode="auto">
          <a:xfrm>
            <a:off x="5029030" y="3237367"/>
            <a:ext cx="2175697" cy="1874803"/>
          </a:xfrm>
          <a:prstGeom prst="hexagon">
            <a:avLst>
              <a:gd name="adj" fmla="val 25004"/>
              <a:gd name="vf" fmla="val 115470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六边形 6"/>
          <p:cNvSpPr>
            <a:spLocks noChangeArrowheads="1"/>
          </p:cNvSpPr>
          <p:nvPr/>
        </p:nvSpPr>
        <p:spPr bwMode="auto">
          <a:xfrm>
            <a:off x="6741812" y="4154929"/>
            <a:ext cx="2175697" cy="1874803"/>
          </a:xfrm>
          <a:prstGeom prst="hexagon">
            <a:avLst>
              <a:gd name="adj" fmla="val 25004"/>
              <a:gd name="vf" fmla="val 115470"/>
            </a:avLst>
          </a:prstGeom>
          <a:solidFill>
            <a:srgbClr val="2794A8"/>
          </a:solid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六边形 8"/>
          <p:cNvSpPr>
            <a:spLocks noChangeArrowheads="1"/>
          </p:cNvSpPr>
          <p:nvPr/>
        </p:nvSpPr>
        <p:spPr bwMode="auto">
          <a:xfrm>
            <a:off x="8459555" y="3225795"/>
            <a:ext cx="2175697" cy="1874803"/>
          </a:xfrm>
          <a:prstGeom prst="hexagon">
            <a:avLst>
              <a:gd name="adj" fmla="val 25004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>
            <a:solidFill>
              <a:srgbClr val="FFFFFF"/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>
            <a:spLocks noChangeArrowheads="1"/>
          </p:cNvSpPr>
          <p:nvPr/>
        </p:nvSpPr>
        <p:spPr bwMode="auto">
          <a:xfrm>
            <a:off x="3485058" y="5031160"/>
            <a:ext cx="1596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302020204030204" pitchFamily="34" charset="0"/>
                <a:ea typeface="Calibri" panose="020F0302020204030204" pitchFamily="34" charset="0"/>
                <a:cs typeface="Calibri" panose="020F0302020204030204" pitchFamily="34" charset="0"/>
                <a:sym typeface="Calibri" panose="020F0302020204030204" pitchFamily="34" charset="0"/>
              </a:rPr>
              <a:t>  </a:t>
            </a:r>
            <a:r>
              <a:rPr lang="en-US" sz="2000" b="1" dirty="0">
                <a:solidFill>
                  <a:srgbClr val="FFFFFF"/>
                </a:solidFill>
                <a:latin typeface="Calibri" panose="020F0302020204030204" pitchFamily="34" charset="0"/>
                <a:sym typeface="方正姚体" panose="02010601030101010101" pitchFamily="2" charset="-122"/>
              </a:rPr>
              <a:t>TEXT  HERE</a:t>
            </a:r>
            <a:endParaRPr lang="en-US" sz="1600" b="1" dirty="0">
              <a:solidFill>
                <a:srgbClr val="FFFFFF"/>
              </a:solidFill>
              <a:latin typeface="Calibri" panose="020F0302020204030204" pitchFamily="34" charset="0"/>
              <a:sym typeface="方正姚体" panose="02010601030101010101" pitchFamily="2" charset="-122"/>
            </a:endParaRPr>
          </a:p>
        </p:txBody>
      </p:sp>
      <p:sp>
        <p:nvSpPr>
          <p:cNvPr id="11" name="文本框 23"/>
          <p:cNvSpPr>
            <a:spLocks noChangeArrowheads="1"/>
          </p:cNvSpPr>
          <p:nvPr/>
        </p:nvSpPr>
        <p:spPr bwMode="auto">
          <a:xfrm>
            <a:off x="3531350" y="3234061"/>
            <a:ext cx="1596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302020204030204" pitchFamily="34" charset="0"/>
                <a:ea typeface="Calibri" panose="020F0302020204030204" pitchFamily="34" charset="0"/>
                <a:cs typeface="Calibri" panose="020F0302020204030204" pitchFamily="34" charset="0"/>
                <a:sym typeface="Calibri" panose="020F0302020204030204" pitchFamily="34" charset="0"/>
              </a:rPr>
              <a:t>  </a:t>
            </a:r>
            <a:r>
              <a:rPr lang="en-US" sz="2000" b="1" dirty="0">
                <a:solidFill>
                  <a:srgbClr val="FFFFFF"/>
                </a:solidFill>
                <a:latin typeface="Calibri" panose="020F0302020204030204" pitchFamily="34" charset="0"/>
                <a:sym typeface="方正姚体" panose="02010601030101010101" pitchFamily="2" charset="-122"/>
              </a:rPr>
              <a:t>TEXT  HERE</a:t>
            </a:r>
            <a:endParaRPr lang="en-US" sz="1600" b="1" dirty="0">
              <a:solidFill>
                <a:srgbClr val="FFFFFF"/>
              </a:solidFill>
              <a:latin typeface="Calibri" panose="020F0302020204030204" pitchFamily="34" charset="0"/>
              <a:sym typeface="方正姚体" panose="02010601030101010101" pitchFamily="2" charset="-122"/>
            </a:endParaRPr>
          </a:p>
        </p:txBody>
      </p:sp>
      <p:sp>
        <p:nvSpPr>
          <p:cNvPr id="12" name="文本框 24"/>
          <p:cNvSpPr>
            <a:spLocks noChangeArrowheads="1"/>
          </p:cNvSpPr>
          <p:nvPr/>
        </p:nvSpPr>
        <p:spPr bwMode="auto">
          <a:xfrm>
            <a:off x="6942036" y="5031160"/>
            <a:ext cx="1596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302020204030204" pitchFamily="34" charset="0"/>
                <a:ea typeface="Calibri" panose="020F0302020204030204" pitchFamily="34" charset="0"/>
                <a:cs typeface="Calibri" panose="020F0302020204030204" pitchFamily="34" charset="0"/>
                <a:sym typeface="Calibri" panose="020F0302020204030204" pitchFamily="34" charset="0"/>
              </a:rPr>
              <a:t>  </a:t>
            </a:r>
            <a:r>
              <a:rPr lang="en-US" sz="2000" b="1" dirty="0">
                <a:solidFill>
                  <a:srgbClr val="FFFFFF"/>
                </a:solidFill>
                <a:latin typeface="Calibri" panose="020F0302020204030204" pitchFamily="34" charset="0"/>
                <a:sym typeface="方正姚体" panose="02010601030101010101" pitchFamily="2" charset="-122"/>
              </a:rPr>
              <a:t>TEXT  HERE</a:t>
            </a:r>
            <a:endParaRPr lang="en-US" sz="1600" b="1" dirty="0">
              <a:solidFill>
                <a:srgbClr val="FFFFFF"/>
              </a:solidFill>
              <a:latin typeface="Calibri" panose="020F0302020204030204" pitchFamily="34" charset="0"/>
              <a:sym typeface="方正姚体" panose="02010601030101010101" pitchFamily="2" charset="-122"/>
            </a:endParaRPr>
          </a:p>
        </p:txBody>
      </p:sp>
      <p:grpSp>
        <p:nvGrpSpPr>
          <p:cNvPr id="13" name="组合 32"/>
          <p:cNvGrpSpPr/>
          <p:nvPr/>
        </p:nvGrpSpPr>
        <p:grpSpPr bwMode="auto">
          <a:xfrm>
            <a:off x="7611430" y="4490542"/>
            <a:ext cx="436462" cy="418275"/>
            <a:chOff x="0" y="0"/>
            <a:chExt cx="2438400" cy="2332038"/>
          </a:xfrm>
          <a:solidFill>
            <a:srgbClr val="FFFFFF"/>
          </a:solidFill>
        </p:grpSpPr>
        <p:sp>
          <p:nvSpPr>
            <p:cNvPr id="1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35"/>
          <p:cNvGrpSpPr/>
          <p:nvPr/>
        </p:nvGrpSpPr>
        <p:grpSpPr bwMode="auto">
          <a:xfrm>
            <a:off x="4152799" y="2547955"/>
            <a:ext cx="383558" cy="491020"/>
            <a:chOff x="0" y="0"/>
            <a:chExt cx="563562" cy="720725"/>
          </a:xfrm>
          <a:solidFill>
            <a:srgbClr val="FFFFFF"/>
          </a:solidFill>
        </p:grpSpPr>
        <p:sp>
          <p:nvSpPr>
            <p:cNvPr id="1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39"/>
          <p:cNvGrpSpPr/>
          <p:nvPr/>
        </p:nvGrpSpPr>
        <p:grpSpPr bwMode="auto">
          <a:xfrm>
            <a:off x="4169332" y="4386387"/>
            <a:ext cx="454649" cy="438116"/>
            <a:chOff x="0" y="0"/>
            <a:chExt cx="645684" cy="620945"/>
          </a:xfrm>
          <a:solidFill>
            <a:srgbClr val="FFFFFF"/>
          </a:solidFill>
        </p:grpSpPr>
        <p:sp>
          <p:nvSpPr>
            <p:cNvPr id="21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3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3547" y="3085364"/>
            <a:ext cx="2420083" cy="2238021"/>
            <a:chOff x="1053547" y="3282312"/>
            <a:chExt cx="2420083" cy="2238021"/>
          </a:xfrm>
          <a:solidFill>
            <a:srgbClr val="2794A8"/>
          </a:solidFill>
        </p:grpSpPr>
        <p:sp>
          <p:nvSpPr>
            <p:cNvPr id="4" name="Freeform 29"/>
            <p:cNvSpPr/>
            <p:nvPr/>
          </p:nvSpPr>
          <p:spPr bwMode="auto">
            <a:xfrm>
              <a:off x="1053547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6 w 1064"/>
                <a:gd name="T5" fmla="*/ 992 h 1008"/>
                <a:gd name="T6" fmla="*/ 584 w 1064"/>
                <a:gd name="T7" fmla="*/ 992 h 1008"/>
                <a:gd name="T8" fmla="*/ 16 w 1064"/>
                <a:gd name="T9" fmla="*/ 741 h 1008"/>
                <a:gd name="T10" fmla="*/ 16 w 1064"/>
                <a:gd name="T11" fmla="*/ 14 h 1008"/>
                <a:gd name="T12" fmla="*/ 1042 w 1064"/>
                <a:gd name="T13" fmla="*/ 14 h 1008"/>
                <a:gd name="T14" fmla="*/ 1042 w 1064"/>
                <a:gd name="T15" fmla="*/ 721 h 1008"/>
                <a:gd name="T16" fmla="*/ 640 w 1064"/>
                <a:gd name="T17" fmla="*/ 902 h 1008"/>
                <a:gd name="T18" fmla="*/ 658 w 1064"/>
                <a:gd name="T19" fmla="*/ 911 h 1008"/>
                <a:gd name="T20" fmla="*/ 1051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79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6" y="992"/>
                  </a:lnTo>
                  <a:lnTo>
                    <a:pt x="584" y="992"/>
                  </a:lnTo>
                  <a:lnTo>
                    <a:pt x="16" y="741"/>
                  </a:lnTo>
                  <a:lnTo>
                    <a:pt x="16" y="14"/>
                  </a:lnTo>
                  <a:lnTo>
                    <a:pt x="1042" y="14"/>
                  </a:lnTo>
                  <a:lnTo>
                    <a:pt x="1042" y="721"/>
                  </a:lnTo>
                  <a:lnTo>
                    <a:pt x="640" y="902"/>
                  </a:lnTo>
                  <a:lnTo>
                    <a:pt x="658" y="911"/>
                  </a:lnTo>
                  <a:lnTo>
                    <a:pt x="1051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79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30"/>
            <p:cNvSpPr>
              <a:spLocks noChangeArrowheads="1"/>
            </p:cNvSpPr>
            <p:nvPr/>
          </p:nvSpPr>
          <p:spPr bwMode="auto">
            <a:xfrm>
              <a:off x="2450089" y="5233920"/>
              <a:ext cx="10657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31"/>
            <p:cNvSpPr/>
            <p:nvPr/>
          </p:nvSpPr>
          <p:spPr bwMode="auto">
            <a:xfrm>
              <a:off x="3296009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6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6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Oval 32"/>
          <p:cNvSpPr>
            <a:spLocks noChangeArrowheads="1"/>
          </p:cNvSpPr>
          <p:nvPr/>
        </p:nvSpPr>
        <p:spPr bwMode="auto">
          <a:xfrm>
            <a:off x="1459854" y="2328256"/>
            <a:ext cx="1547520" cy="1549741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640148" y="3085364"/>
            <a:ext cx="2420083" cy="2238021"/>
            <a:chOff x="3640148" y="3282312"/>
            <a:chExt cx="2420083" cy="2238021"/>
          </a:xfrm>
          <a:solidFill>
            <a:srgbClr val="000406"/>
          </a:solidFill>
        </p:grpSpPr>
        <p:sp>
          <p:nvSpPr>
            <p:cNvPr id="10" name="Freeform 34"/>
            <p:cNvSpPr/>
            <p:nvPr/>
          </p:nvSpPr>
          <p:spPr bwMode="auto">
            <a:xfrm>
              <a:off x="3640148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4 w 1064"/>
                <a:gd name="T5" fmla="*/ 992 h 1008"/>
                <a:gd name="T6" fmla="*/ 583 w 1064"/>
                <a:gd name="T7" fmla="*/ 992 h 1008"/>
                <a:gd name="T8" fmla="*/ 15 w 1064"/>
                <a:gd name="T9" fmla="*/ 741 h 1008"/>
                <a:gd name="T10" fmla="*/ 15 w 1064"/>
                <a:gd name="T11" fmla="*/ 14 h 1008"/>
                <a:gd name="T12" fmla="*/ 1040 w 1064"/>
                <a:gd name="T13" fmla="*/ 14 h 1008"/>
                <a:gd name="T14" fmla="*/ 1040 w 1064"/>
                <a:gd name="T15" fmla="*/ 721 h 1008"/>
                <a:gd name="T16" fmla="*/ 639 w 1064"/>
                <a:gd name="T17" fmla="*/ 902 h 1008"/>
                <a:gd name="T18" fmla="*/ 657 w 1064"/>
                <a:gd name="T19" fmla="*/ 911 h 1008"/>
                <a:gd name="T20" fmla="*/ 1052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80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4" y="992"/>
                  </a:lnTo>
                  <a:lnTo>
                    <a:pt x="583" y="992"/>
                  </a:lnTo>
                  <a:lnTo>
                    <a:pt x="15" y="741"/>
                  </a:lnTo>
                  <a:lnTo>
                    <a:pt x="15" y="14"/>
                  </a:lnTo>
                  <a:lnTo>
                    <a:pt x="1040" y="14"/>
                  </a:lnTo>
                  <a:lnTo>
                    <a:pt x="1040" y="721"/>
                  </a:lnTo>
                  <a:lnTo>
                    <a:pt x="639" y="902"/>
                  </a:lnTo>
                  <a:lnTo>
                    <a:pt x="657" y="911"/>
                  </a:lnTo>
                  <a:lnTo>
                    <a:pt x="1052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80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35"/>
            <p:cNvSpPr>
              <a:spLocks noChangeArrowheads="1"/>
            </p:cNvSpPr>
            <p:nvPr/>
          </p:nvSpPr>
          <p:spPr bwMode="auto">
            <a:xfrm>
              <a:off x="5036692" y="5233920"/>
              <a:ext cx="10879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6"/>
            <p:cNvSpPr/>
            <p:nvPr/>
          </p:nvSpPr>
          <p:spPr bwMode="auto">
            <a:xfrm>
              <a:off x="5882610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7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7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Oval 37"/>
          <p:cNvSpPr>
            <a:spLocks noChangeArrowheads="1"/>
          </p:cNvSpPr>
          <p:nvPr/>
        </p:nvSpPr>
        <p:spPr bwMode="auto">
          <a:xfrm>
            <a:off x="4044236" y="2328256"/>
            <a:ext cx="1549741" cy="1549741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24530" y="3085364"/>
            <a:ext cx="2420083" cy="2238021"/>
            <a:chOff x="6224530" y="3282312"/>
            <a:chExt cx="2420083" cy="2238021"/>
          </a:xfrm>
          <a:solidFill>
            <a:srgbClr val="2794A8"/>
          </a:solidFill>
        </p:grpSpPr>
        <p:sp>
          <p:nvSpPr>
            <p:cNvPr id="15" name="Freeform 39"/>
            <p:cNvSpPr/>
            <p:nvPr/>
          </p:nvSpPr>
          <p:spPr bwMode="auto">
            <a:xfrm>
              <a:off x="6224530" y="3282312"/>
              <a:ext cx="2362356" cy="2238021"/>
            </a:xfrm>
            <a:custGeom>
              <a:avLst/>
              <a:gdLst>
                <a:gd name="T0" fmla="*/ 1064 w 1064"/>
                <a:gd name="T1" fmla="*/ 786 h 1008"/>
                <a:gd name="T2" fmla="*/ 1058 w 1064"/>
                <a:gd name="T3" fmla="*/ 773 h 1008"/>
                <a:gd name="T4" fmla="*/ 586 w 1064"/>
                <a:gd name="T5" fmla="*/ 992 h 1008"/>
                <a:gd name="T6" fmla="*/ 584 w 1064"/>
                <a:gd name="T7" fmla="*/ 992 h 1008"/>
                <a:gd name="T8" fmla="*/ 14 w 1064"/>
                <a:gd name="T9" fmla="*/ 741 h 1008"/>
                <a:gd name="T10" fmla="*/ 14 w 1064"/>
                <a:gd name="T11" fmla="*/ 14 h 1008"/>
                <a:gd name="T12" fmla="*/ 1042 w 1064"/>
                <a:gd name="T13" fmla="*/ 14 h 1008"/>
                <a:gd name="T14" fmla="*/ 1042 w 1064"/>
                <a:gd name="T15" fmla="*/ 721 h 1008"/>
                <a:gd name="T16" fmla="*/ 640 w 1064"/>
                <a:gd name="T17" fmla="*/ 902 h 1008"/>
                <a:gd name="T18" fmla="*/ 658 w 1064"/>
                <a:gd name="T19" fmla="*/ 911 h 1008"/>
                <a:gd name="T20" fmla="*/ 1051 w 1064"/>
                <a:gd name="T21" fmla="*/ 734 h 1008"/>
                <a:gd name="T22" fmla="*/ 1056 w 1064"/>
                <a:gd name="T23" fmla="*/ 731 h 1008"/>
                <a:gd name="T24" fmla="*/ 1056 w 1064"/>
                <a:gd name="T25" fmla="*/ 0 h 1008"/>
                <a:gd name="T26" fmla="*/ 0 w 1064"/>
                <a:gd name="T27" fmla="*/ 0 h 1008"/>
                <a:gd name="T28" fmla="*/ 0 w 1064"/>
                <a:gd name="T29" fmla="*/ 750 h 1008"/>
                <a:gd name="T30" fmla="*/ 579 w 1064"/>
                <a:gd name="T31" fmla="*/ 1006 h 1008"/>
                <a:gd name="T32" fmla="*/ 583 w 1064"/>
                <a:gd name="T33" fmla="*/ 1008 h 1008"/>
                <a:gd name="T34" fmla="*/ 584 w 1064"/>
                <a:gd name="T35" fmla="*/ 1006 h 1008"/>
                <a:gd name="T36" fmla="*/ 1064 w 1064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4" h="1008">
                  <a:moveTo>
                    <a:pt x="1064" y="786"/>
                  </a:moveTo>
                  <a:lnTo>
                    <a:pt x="1058" y="773"/>
                  </a:lnTo>
                  <a:lnTo>
                    <a:pt x="586" y="992"/>
                  </a:lnTo>
                  <a:lnTo>
                    <a:pt x="584" y="992"/>
                  </a:lnTo>
                  <a:lnTo>
                    <a:pt x="14" y="741"/>
                  </a:lnTo>
                  <a:lnTo>
                    <a:pt x="14" y="14"/>
                  </a:lnTo>
                  <a:lnTo>
                    <a:pt x="1042" y="14"/>
                  </a:lnTo>
                  <a:lnTo>
                    <a:pt x="1042" y="721"/>
                  </a:lnTo>
                  <a:lnTo>
                    <a:pt x="640" y="902"/>
                  </a:lnTo>
                  <a:lnTo>
                    <a:pt x="658" y="911"/>
                  </a:lnTo>
                  <a:lnTo>
                    <a:pt x="1051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79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4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40"/>
            <p:cNvSpPr>
              <a:spLocks noChangeArrowheads="1"/>
            </p:cNvSpPr>
            <p:nvPr/>
          </p:nvSpPr>
          <p:spPr bwMode="auto">
            <a:xfrm>
              <a:off x="7621074" y="5233920"/>
              <a:ext cx="10657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1"/>
            <p:cNvSpPr/>
            <p:nvPr/>
          </p:nvSpPr>
          <p:spPr bwMode="auto">
            <a:xfrm>
              <a:off x="8466992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6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6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Oval 42"/>
          <p:cNvSpPr>
            <a:spLocks noChangeArrowheads="1"/>
          </p:cNvSpPr>
          <p:nvPr/>
        </p:nvSpPr>
        <p:spPr bwMode="auto">
          <a:xfrm>
            <a:off x="6630839" y="2328256"/>
            <a:ext cx="1545301" cy="1549741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811133" y="3085364"/>
            <a:ext cx="2420083" cy="2238021"/>
            <a:chOff x="8811133" y="3282312"/>
            <a:chExt cx="2420083" cy="2238021"/>
          </a:xfrm>
          <a:solidFill>
            <a:srgbClr val="000406"/>
          </a:solidFill>
        </p:grpSpPr>
        <p:sp>
          <p:nvSpPr>
            <p:cNvPr id="20" name="Freeform 44"/>
            <p:cNvSpPr/>
            <p:nvPr/>
          </p:nvSpPr>
          <p:spPr bwMode="auto">
            <a:xfrm>
              <a:off x="8811133" y="3282312"/>
              <a:ext cx="2360135" cy="2238021"/>
            </a:xfrm>
            <a:custGeom>
              <a:avLst/>
              <a:gdLst>
                <a:gd name="T0" fmla="*/ 1063 w 1063"/>
                <a:gd name="T1" fmla="*/ 786 h 1008"/>
                <a:gd name="T2" fmla="*/ 1058 w 1063"/>
                <a:gd name="T3" fmla="*/ 773 h 1008"/>
                <a:gd name="T4" fmla="*/ 584 w 1063"/>
                <a:gd name="T5" fmla="*/ 992 h 1008"/>
                <a:gd name="T6" fmla="*/ 583 w 1063"/>
                <a:gd name="T7" fmla="*/ 992 h 1008"/>
                <a:gd name="T8" fmla="*/ 15 w 1063"/>
                <a:gd name="T9" fmla="*/ 741 h 1008"/>
                <a:gd name="T10" fmla="*/ 15 w 1063"/>
                <a:gd name="T11" fmla="*/ 14 h 1008"/>
                <a:gd name="T12" fmla="*/ 1040 w 1063"/>
                <a:gd name="T13" fmla="*/ 14 h 1008"/>
                <a:gd name="T14" fmla="*/ 1040 w 1063"/>
                <a:gd name="T15" fmla="*/ 721 h 1008"/>
                <a:gd name="T16" fmla="*/ 639 w 1063"/>
                <a:gd name="T17" fmla="*/ 902 h 1008"/>
                <a:gd name="T18" fmla="*/ 657 w 1063"/>
                <a:gd name="T19" fmla="*/ 911 h 1008"/>
                <a:gd name="T20" fmla="*/ 1052 w 1063"/>
                <a:gd name="T21" fmla="*/ 734 h 1008"/>
                <a:gd name="T22" fmla="*/ 1056 w 1063"/>
                <a:gd name="T23" fmla="*/ 731 h 1008"/>
                <a:gd name="T24" fmla="*/ 1056 w 1063"/>
                <a:gd name="T25" fmla="*/ 0 h 1008"/>
                <a:gd name="T26" fmla="*/ 0 w 1063"/>
                <a:gd name="T27" fmla="*/ 0 h 1008"/>
                <a:gd name="T28" fmla="*/ 0 w 1063"/>
                <a:gd name="T29" fmla="*/ 750 h 1008"/>
                <a:gd name="T30" fmla="*/ 580 w 1063"/>
                <a:gd name="T31" fmla="*/ 1006 h 1008"/>
                <a:gd name="T32" fmla="*/ 583 w 1063"/>
                <a:gd name="T33" fmla="*/ 1008 h 1008"/>
                <a:gd name="T34" fmla="*/ 584 w 1063"/>
                <a:gd name="T35" fmla="*/ 1006 h 1008"/>
                <a:gd name="T36" fmla="*/ 1063 w 1063"/>
                <a:gd name="T37" fmla="*/ 786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3" h="1008">
                  <a:moveTo>
                    <a:pt x="1063" y="786"/>
                  </a:moveTo>
                  <a:lnTo>
                    <a:pt x="1058" y="773"/>
                  </a:lnTo>
                  <a:lnTo>
                    <a:pt x="584" y="992"/>
                  </a:lnTo>
                  <a:lnTo>
                    <a:pt x="583" y="992"/>
                  </a:lnTo>
                  <a:lnTo>
                    <a:pt x="15" y="741"/>
                  </a:lnTo>
                  <a:lnTo>
                    <a:pt x="15" y="14"/>
                  </a:lnTo>
                  <a:lnTo>
                    <a:pt x="1040" y="14"/>
                  </a:lnTo>
                  <a:lnTo>
                    <a:pt x="1040" y="721"/>
                  </a:lnTo>
                  <a:lnTo>
                    <a:pt x="639" y="902"/>
                  </a:lnTo>
                  <a:lnTo>
                    <a:pt x="657" y="911"/>
                  </a:lnTo>
                  <a:lnTo>
                    <a:pt x="1052" y="734"/>
                  </a:lnTo>
                  <a:lnTo>
                    <a:pt x="1056" y="731"/>
                  </a:lnTo>
                  <a:lnTo>
                    <a:pt x="1056" y="0"/>
                  </a:lnTo>
                  <a:lnTo>
                    <a:pt x="0" y="0"/>
                  </a:lnTo>
                  <a:lnTo>
                    <a:pt x="0" y="750"/>
                  </a:lnTo>
                  <a:lnTo>
                    <a:pt x="580" y="1006"/>
                  </a:lnTo>
                  <a:lnTo>
                    <a:pt x="583" y="1008"/>
                  </a:lnTo>
                  <a:lnTo>
                    <a:pt x="584" y="1006"/>
                  </a:lnTo>
                  <a:lnTo>
                    <a:pt x="1063" y="7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45"/>
            <p:cNvSpPr>
              <a:spLocks noChangeArrowheads="1"/>
            </p:cNvSpPr>
            <p:nvPr/>
          </p:nvSpPr>
          <p:spPr bwMode="auto">
            <a:xfrm>
              <a:off x="10207676" y="5233920"/>
              <a:ext cx="108792" cy="10657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6"/>
            <p:cNvSpPr/>
            <p:nvPr/>
          </p:nvSpPr>
          <p:spPr bwMode="auto">
            <a:xfrm>
              <a:off x="11053595" y="4969709"/>
              <a:ext cx="177621" cy="159859"/>
            </a:xfrm>
            <a:custGeom>
              <a:avLst/>
              <a:gdLst>
                <a:gd name="T0" fmla="*/ 80 w 80"/>
                <a:gd name="T1" fmla="*/ 3 h 72"/>
                <a:gd name="T2" fmla="*/ 0 w 80"/>
                <a:gd name="T3" fmla="*/ 0 h 72"/>
                <a:gd name="T4" fmla="*/ 40 w 80"/>
                <a:gd name="T5" fmla="*/ 24 h 72"/>
                <a:gd name="T6" fmla="*/ 37 w 80"/>
                <a:gd name="T7" fmla="*/ 72 h 72"/>
                <a:gd name="T8" fmla="*/ 80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80" y="3"/>
                  </a:moveTo>
                  <a:lnTo>
                    <a:pt x="0" y="0"/>
                  </a:lnTo>
                  <a:lnTo>
                    <a:pt x="40" y="24"/>
                  </a:lnTo>
                  <a:lnTo>
                    <a:pt x="37" y="72"/>
                  </a:lnTo>
                  <a:lnTo>
                    <a:pt x="8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Oval 47"/>
          <p:cNvSpPr>
            <a:spLocks noChangeArrowheads="1"/>
          </p:cNvSpPr>
          <p:nvPr/>
        </p:nvSpPr>
        <p:spPr bwMode="auto">
          <a:xfrm>
            <a:off x="9215220" y="2328256"/>
            <a:ext cx="1549741" cy="1549741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959413" y="2867778"/>
            <a:ext cx="583927" cy="417409"/>
            <a:chOff x="1959413" y="3064726"/>
            <a:chExt cx="583927" cy="417409"/>
          </a:xfrm>
          <a:solidFill>
            <a:srgbClr val="FFFFFF"/>
          </a:solidFill>
        </p:grpSpPr>
        <p:sp>
          <p:nvSpPr>
            <p:cNvPr id="25" name="Freeform 59"/>
            <p:cNvSpPr>
              <a:spLocks noEditPoints="1"/>
            </p:cNvSpPr>
            <p:nvPr/>
          </p:nvSpPr>
          <p:spPr bwMode="auto">
            <a:xfrm>
              <a:off x="1959413" y="3064726"/>
              <a:ext cx="412968" cy="417409"/>
            </a:xfrm>
            <a:custGeom>
              <a:avLst/>
              <a:gdLst>
                <a:gd name="T0" fmla="*/ 13 w 116"/>
                <a:gd name="T1" fmla="*/ 83 h 117"/>
                <a:gd name="T2" fmla="*/ 9 w 116"/>
                <a:gd name="T3" fmla="*/ 73 h 117"/>
                <a:gd name="T4" fmla="*/ 0 w 116"/>
                <a:gd name="T5" fmla="*/ 54 h 117"/>
                <a:gd name="T6" fmla="*/ 15 w 116"/>
                <a:gd name="T7" fmla="*/ 45 h 117"/>
                <a:gd name="T8" fmla="*/ 13 w 116"/>
                <a:gd name="T9" fmla="*/ 21 h 117"/>
                <a:gd name="T10" fmla="*/ 37 w 116"/>
                <a:gd name="T11" fmla="*/ 18 h 117"/>
                <a:gd name="T12" fmla="*/ 46 w 116"/>
                <a:gd name="T13" fmla="*/ 3 h 117"/>
                <a:gd name="T14" fmla="*/ 69 w 116"/>
                <a:gd name="T15" fmla="*/ 3 h 117"/>
                <a:gd name="T16" fmla="*/ 78 w 116"/>
                <a:gd name="T17" fmla="*/ 19 h 117"/>
                <a:gd name="T18" fmla="*/ 102 w 116"/>
                <a:gd name="T19" fmla="*/ 21 h 117"/>
                <a:gd name="T20" fmla="*/ 99 w 116"/>
                <a:gd name="T21" fmla="*/ 45 h 117"/>
                <a:gd name="T22" fmla="*/ 116 w 116"/>
                <a:gd name="T23" fmla="*/ 54 h 117"/>
                <a:gd name="T24" fmla="*/ 107 w 116"/>
                <a:gd name="T25" fmla="*/ 73 h 117"/>
                <a:gd name="T26" fmla="*/ 102 w 116"/>
                <a:gd name="T27" fmla="*/ 83 h 117"/>
                <a:gd name="T28" fmla="*/ 82 w 116"/>
                <a:gd name="T29" fmla="*/ 103 h 117"/>
                <a:gd name="T30" fmla="*/ 72 w 116"/>
                <a:gd name="T31" fmla="*/ 108 h 117"/>
                <a:gd name="T32" fmla="*/ 53 w 116"/>
                <a:gd name="T33" fmla="*/ 117 h 117"/>
                <a:gd name="T34" fmla="*/ 44 w 116"/>
                <a:gd name="T35" fmla="*/ 100 h 117"/>
                <a:gd name="T36" fmla="*/ 20 w 116"/>
                <a:gd name="T37" fmla="*/ 103 h 117"/>
                <a:gd name="T38" fmla="*/ 22 w 116"/>
                <a:gd name="T39" fmla="*/ 78 h 117"/>
                <a:gd name="T40" fmla="*/ 16 w 116"/>
                <a:gd name="T41" fmla="*/ 93 h 117"/>
                <a:gd name="T42" fmla="*/ 37 w 116"/>
                <a:gd name="T43" fmla="*/ 93 h 117"/>
                <a:gd name="T44" fmla="*/ 48 w 116"/>
                <a:gd name="T45" fmla="*/ 97 h 117"/>
                <a:gd name="T46" fmla="*/ 53 w 116"/>
                <a:gd name="T47" fmla="*/ 113 h 117"/>
                <a:gd name="T48" fmla="*/ 67 w 116"/>
                <a:gd name="T49" fmla="*/ 108 h 117"/>
                <a:gd name="T50" fmla="*/ 76 w 116"/>
                <a:gd name="T51" fmla="*/ 93 h 117"/>
                <a:gd name="T52" fmla="*/ 92 w 116"/>
                <a:gd name="T53" fmla="*/ 100 h 117"/>
                <a:gd name="T54" fmla="*/ 91 w 116"/>
                <a:gd name="T55" fmla="*/ 78 h 117"/>
                <a:gd name="T56" fmla="*/ 95 w 116"/>
                <a:gd name="T57" fmla="*/ 68 h 117"/>
                <a:gd name="T58" fmla="*/ 112 w 116"/>
                <a:gd name="T59" fmla="*/ 64 h 117"/>
                <a:gd name="T60" fmla="*/ 107 w 116"/>
                <a:gd name="T61" fmla="*/ 49 h 117"/>
                <a:gd name="T62" fmla="*/ 92 w 116"/>
                <a:gd name="T63" fmla="*/ 40 h 117"/>
                <a:gd name="T64" fmla="*/ 99 w 116"/>
                <a:gd name="T65" fmla="*/ 24 h 117"/>
                <a:gd name="T66" fmla="*/ 78 w 116"/>
                <a:gd name="T67" fmla="*/ 24 h 117"/>
                <a:gd name="T68" fmla="*/ 67 w 116"/>
                <a:gd name="T69" fmla="*/ 19 h 117"/>
                <a:gd name="T70" fmla="*/ 63 w 116"/>
                <a:gd name="T71" fmla="*/ 5 h 117"/>
                <a:gd name="T72" fmla="*/ 48 w 116"/>
                <a:gd name="T73" fmla="*/ 10 h 117"/>
                <a:gd name="T74" fmla="*/ 38 w 116"/>
                <a:gd name="T75" fmla="*/ 23 h 117"/>
                <a:gd name="T76" fmla="*/ 23 w 116"/>
                <a:gd name="T77" fmla="*/ 17 h 117"/>
                <a:gd name="T78" fmla="*/ 23 w 116"/>
                <a:gd name="T79" fmla="*/ 37 h 117"/>
                <a:gd name="T80" fmla="*/ 18 w 116"/>
                <a:gd name="T81" fmla="*/ 49 h 117"/>
                <a:gd name="T82" fmla="*/ 4 w 116"/>
                <a:gd name="T83" fmla="*/ 54 h 117"/>
                <a:gd name="T84" fmla="*/ 9 w 116"/>
                <a:gd name="T85" fmla="*/ 6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117">
                  <a:moveTo>
                    <a:pt x="20" y="103"/>
                  </a:moveTo>
                  <a:cubicBezTo>
                    <a:pt x="13" y="96"/>
                    <a:pt x="13" y="96"/>
                    <a:pt x="13" y="96"/>
                  </a:cubicBezTo>
                  <a:cubicBezTo>
                    <a:pt x="10" y="93"/>
                    <a:pt x="10" y="87"/>
                    <a:pt x="13" y="83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7" y="77"/>
                    <a:pt x="16" y="75"/>
                    <a:pt x="15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6" y="73"/>
                    <a:pt x="4" y="72"/>
                    <a:pt x="2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1"/>
                    <a:pt x="0" y="49"/>
                    <a:pt x="2" y="47"/>
                  </a:cubicBezTo>
                  <a:cubicBezTo>
                    <a:pt x="4" y="46"/>
                    <a:pt x="6" y="45"/>
                    <a:pt x="9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6" y="42"/>
                    <a:pt x="16" y="40"/>
                    <a:pt x="17" y="3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0" y="30"/>
                    <a:pt x="10" y="25"/>
                    <a:pt x="13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4" y="10"/>
                    <a:pt x="29" y="10"/>
                    <a:pt x="33" y="1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7"/>
                    <a:pt x="41" y="16"/>
                    <a:pt x="44" y="16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7"/>
                    <a:pt x="45" y="5"/>
                    <a:pt x="46" y="3"/>
                  </a:cubicBezTo>
                  <a:cubicBezTo>
                    <a:pt x="48" y="1"/>
                    <a:pt x="50" y="0"/>
                    <a:pt x="5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1"/>
                    <a:pt x="69" y="3"/>
                  </a:cubicBezTo>
                  <a:cubicBezTo>
                    <a:pt x="71" y="5"/>
                    <a:pt x="72" y="7"/>
                    <a:pt x="72" y="10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4" y="17"/>
                    <a:pt x="76" y="18"/>
                    <a:pt x="78" y="19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6" y="10"/>
                    <a:pt x="92" y="10"/>
                    <a:pt x="95" y="14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6" y="25"/>
                    <a:pt x="106" y="30"/>
                    <a:pt x="102" y="34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41"/>
                    <a:pt x="98" y="43"/>
                    <a:pt x="99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9" y="45"/>
                    <a:pt x="111" y="46"/>
                    <a:pt x="113" y="47"/>
                  </a:cubicBezTo>
                  <a:cubicBezTo>
                    <a:pt x="115" y="49"/>
                    <a:pt x="116" y="51"/>
                    <a:pt x="116" y="5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6"/>
                    <a:pt x="115" y="68"/>
                    <a:pt x="113" y="70"/>
                  </a:cubicBezTo>
                  <a:cubicBezTo>
                    <a:pt x="111" y="72"/>
                    <a:pt x="109" y="73"/>
                    <a:pt x="107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8" y="74"/>
                    <a:pt x="97" y="76"/>
                    <a:pt x="97" y="78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6" y="87"/>
                    <a:pt x="106" y="93"/>
                    <a:pt x="102" y="96"/>
                  </a:cubicBezTo>
                  <a:cubicBezTo>
                    <a:pt x="95" y="103"/>
                    <a:pt x="95" y="103"/>
                    <a:pt x="95" y="103"/>
                  </a:cubicBezTo>
                  <a:cubicBezTo>
                    <a:pt x="92" y="107"/>
                    <a:pt x="86" y="107"/>
                    <a:pt x="82" y="103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5" y="98"/>
                    <a:pt x="73" y="99"/>
                    <a:pt x="72" y="99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10"/>
                    <a:pt x="71" y="112"/>
                    <a:pt x="69" y="114"/>
                  </a:cubicBezTo>
                  <a:cubicBezTo>
                    <a:pt x="67" y="116"/>
                    <a:pt x="65" y="117"/>
                    <a:pt x="63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0" y="117"/>
                    <a:pt x="48" y="116"/>
                    <a:pt x="46" y="114"/>
                  </a:cubicBezTo>
                  <a:cubicBezTo>
                    <a:pt x="45" y="112"/>
                    <a:pt x="44" y="110"/>
                    <a:pt x="44" y="108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2" y="99"/>
                    <a:pt x="40" y="99"/>
                    <a:pt x="38" y="98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29" y="107"/>
                    <a:pt x="24" y="107"/>
                    <a:pt x="20" y="103"/>
                  </a:cubicBezTo>
                  <a:close/>
                  <a:moveTo>
                    <a:pt x="18" y="68"/>
                  </a:moveTo>
                  <a:cubicBezTo>
                    <a:pt x="19" y="70"/>
                    <a:pt x="19" y="70"/>
                    <a:pt x="19" y="70"/>
                  </a:cubicBezTo>
                  <a:cubicBezTo>
                    <a:pt x="20" y="73"/>
                    <a:pt x="21" y="75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4" y="88"/>
                    <a:pt x="14" y="91"/>
                    <a:pt x="16" y="93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5" y="102"/>
                    <a:pt x="28" y="102"/>
                    <a:pt x="30" y="100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1" y="95"/>
                    <a:pt x="44" y="96"/>
                    <a:pt x="46" y="96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9"/>
                    <a:pt x="48" y="110"/>
                    <a:pt x="49" y="111"/>
                  </a:cubicBezTo>
                  <a:cubicBezTo>
                    <a:pt x="50" y="112"/>
                    <a:pt x="52" y="113"/>
                    <a:pt x="53" y="113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64" y="113"/>
                    <a:pt x="65" y="112"/>
                    <a:pt x="66" y="111"/>
                  </a:cubicBezTo>
                  <a:cubicBezTo>
                    <a:pt x="67" y="110"/>
                    <a:pt x="67" y="109"/>
                    <a:pt x="67" y="108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1" y="95"/>
                    <a:pt x="74" y="94"/>
                    <a:pt x="76" y="93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87" y="102"/>
                    <a:pt x="90" y="102"/>
                    <a:pt x="92" y="100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1" y="91"/>
                    <a:pt x="101" y="88"/>
                    <a:pt x="99" y="86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2" y="77"/>
                    <a:pt x="92" y="77"/>
                    <a:pt x="92" y="77"/>
                  </a:cubicBezTo>
                  <a:cubicBezTo>
                    <a:pt x="93" y="75"/>
                    <a:pt x="94" y="72"/>
                    <a:pt x="95" y="70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8" y="68"/>
                    <a:pt x="109" y="68"/>
                    <a:pt x="110" y="67"/>
                  </a:cubicBezTo>
                  <a:cubicBezTo>
                    <a:pt x="111" y="66"/>
                    <a:pt x="112" y="65"/>
                    <a:pt x="112" y="6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2"/>
                    <a:pt x="111" y="51"/>
                    <a:pt x="110" y="50"/>
                  </a:cubicBezTo>
                  <a:cubicBezTo>
                    <a:pt x="109" y="49"/>
                    <a:pt x="108" y="49"/>
                    <a:pt x="107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5"/>
                    <a:pt x="94" y="42"/>
                    <a:pt x="92" y="40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101" y="29"/>
                    <a:pt x="101" y="26"/>
                    <a:pt x="99" y="24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0" y="15"/>
                    <a:pt x="87" y="15"/>
                    <a:pt x="85" y="17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4" y="22"/>
                    <a:pt x="72" y="21"/>
                    <a:pt x="69" y="2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8"/>
                    <a:pt x="67" y="7"/>
                    <a:pt x="66" y="6"/>
                  </a:cubicBezTo>
                  <a:cubicBezTo>
                    <a:pt x="65" y="5"/>
                    <a:pt x="64" y="5"/>
                    <a:pt x="6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0" y="5"/>
                    <a:pt x="49" y="6"/>
                  </a:cubicBezTo>
                  <a:cubicBezTo>
                    <a:pt x="48" y="7"/>
                    <a:pt x="48" y="8"/>
                    <a:pt x="48" y="10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0"/>
                    <a:pt x="41" y="21"/>
                    <a:pt x="38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8" y="15"/>
                    <a:pt x="25" y="15"/>
                    <a:pt x="23" y="17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4" y="26"/>
                    <a:pt x="14" y="29"/>
                    <a:pt x="16" y="31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2"/>
                    <a:pt x="19" y="44"/>
                    <a:pt x="19" y="47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7" y="49"/>
                    <a:pt x="6" y="49"/>
                    <a:pt x="5" y="50"/>
                  </a:cubicBezTo>
                  <a:cubicBezTo>
                    <a:pt x="4" y="51"/>
                    <a:pt x="4" y="52"/>
                    <a:pt x="4" y="5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5"/>
                    <a:pt x="4" y="66"/>
                    <a:pt x="5" y="67"/>
                  </a:cubicBezTo>
                  <a:cubicBezTo>
                    <a:pt x="6" y="68"/>
                    <a:pt x="7" y="68"/>
                    <a:pt x="9" y="68"/>
                  </a:cubicBezTo>
                  <a:lnTo>
                    <a:pt x="18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0"/>
            <p:cNvSpPr>
              <a:spLocks noEditPoints="1"/>
            </p:cNvSpPr>
            <p:nvPr/>
          </p:nvSpPr>
          <p:spPr bwMode="auto">
            <a:xfrm>
              <a:off x="2343517" y="3286752"/>
              <a:ext cx="199823" cy="195383"/>
            </a:xfrm>
            <a:custGeom>
              <a:avLst/>
              <a:gdLst>
                <a:gd name="T0" fmla="*/ 4 w 56"/>
                <a:gd name="T1" fmla="*/ 31 h 55"/>
                <a:gd name="T2" fmla="*/ 4 w 56"/>
                <a:gd name="T3" fmla="*/ 26 h 55"/>
                <a:gd name="T4" fmla="*/ 3 w 56"/>
                <a:gd name="T5" fmla="*/ 16 h 55"/>
                <a:gd name="T6" fmla="*/ 11 w 56"/>
                <a:gd name="T7" fmla="*/ 14 h 55"/>
                <a:gd name="T8" fmla="*/ 14 w 56"/>
                <a:gd name="T9" fmla="*/ 3 h 55"/>
                <a:gd name="T10" fmla="*/ 26 w 56"/>
                <a:gd name="T11" fmla="*/ 6 h 55"/>
                <a:gd name="T12" fmla="*/ 32 w 56"/>
                <a:gd name="T13" fmla="*/ 1 h 55"/>
                <a:gd name="T14" fmla="*/ 43 w 56"/>
                <a:gd name="T15" fmla="*/ 4 h 55"/>
                <a:gd name="T16" fmla="*/ 44 w 56"/>
                <a:gd name="T17" fmla="*/ 13 h 55"/>
                <a:gd name="T18" fmla="*/ 55 w 56"/>
                <a:gd name="T19" fmla="*/ 18 h 55"/>
                <a:gd name="T20" fmla="*/ 49 w 56"/>
                <a:gd name="T21" fmla="*/ 28 h 55"/>
                <a:gd name="T22" fmla="*/ 56 w 56"/>
                <a:gd name="T23" fmla="*/ 35 h 55"/>
                <a:gd name="T24" fmla="*/ 48 w 56"/>
                <a:gd name="T25" fmla="*/ 42 h 55"/>
                <a:gd name="T26" fmla="*/ 44 w 56"/>
                <a:gd name="T27" fmla="*/ 46 h 55"/>
                <a:gd name="T28" fmla="*/ 32 w 56"/>
                <a:gd name="T29" fmla="*/ 52 h 55"/>
                <a:gd name="T30" fmla="*/ 26 w 56"/>
                <a:gd name="T31" fmla="*/ 52 h 55"/>
                <a:gd name="T32" fmla="*/ 16 w 56"/>
                <a:gd name="T33" fmla="*/ 53 h 55"/>
                <a:gd name="T34" fmla="*/ 15 w 56"/>
                <a:gd name="T35" fmla="*/ 44 h 55"/>
                <a:gd name="T36" fmla="*/ 4 w 56"/>
                <a:gd name="T37" fmla="*/ 42 h 55"/>
                <a:gd name="T38" fmla="*/ 9 w 56"/>
                <a:gd name="T39" fmla="*/ 31 h 55"/>
                <a:gd name="T40" fmla="*/ 3 w 56"/>
                <a:gd name="T41" fmla="*/ 37 h 55"/>
                <a:gd name="T42" fmla="*/ 13 w 56"/>
                <a:gd name="T43" fmla="*/ 40 h 55"/>
                <a:gd name="T44" fmla="*/ 17 w 56"/>
                <a:gd name="T45" fmla="*/ 43 h 55"/>
                <a:gd name="T46" fmla="*/ 17 w 56"/>
                <a:gd name="T47" fmla="*/ 51 h 55"/>
                <a:gd name="T48" fmla="*/ 24 w 56"/>
                <a:gd name="T49" fmla="*/ 52 h 55"/>
                <a:gd name="T50" fmla="*/ 31 w 56"/>
                <a:gd name="T51" fmla="*/ 46 h 55"/>
                <a:gd name="T52" fmla="*/ 37 w 56"/>
                <a:gd name="T53" fmla="*/ 53 h 55"/>
                <a:gd name="T54" fmla="*/ 40 w 56"/>
                <a:gd name="T55" fmla="*/ 42 h 55"/>
                <a:gd name="T56" fmla="*/ 44 w 56"/>
                <a:gd name="T57" fmla="*/ 39 h 55"/>
                <a:gd name="T58" fmla="*/ 52 w 56"/>
                <a:gd name="T59" fmla="*/ 39 h 55"/>
                <a:gd name="T60" fmla="*/ 52 w 56"/>
                <a:gd name="T61" fmla="*/ 32 h 55"/>
                <a:gd name="T62" fmla="*/ 47 w 56"/>
                <a:gd name="T63" fmla="*/ 25 h 55"/>
                <a:gd name="T64" fmla="*/ 53 w 56"/>
                <a:gd name="T65" fmla="*/ 19 h 55"/>
                <a:gd name="T66" fmla="*/ 43 w 56"/>
                <a:gd name="T67" fmla="*/ 16 h 55"/>
                <a:gd name="T68" fmla="*/ 39 w 56"/>
                <a:gd name="T69" fmla="*/ 12 h 55"/>
                <a:gd name="T70" fmla="*/ 40 w 56"/>
                <a:gd name="T71" fmla="*/ 4 h 55"/>
                <a:gd name="T72" fmla="*/ 32 w 56"/>
                <a:gd name="T73" fmla="*/ 4 h 55"/>
                <a:gd name="T74" fmla="*/ 25 w 56"/>
                <a:gd name="T75" fmla="*/ 8 h 55"/>
                <a:gd name="T76" fmla="*/ 19 w 56"/>
                <a:gd name="T77" fmla="*/ 3 h 55"/>
                <a:gd name="T78" fmla="*/ 16 w 56"/>
                <a:gd name="T79" fmla="*/ 12 h 55"/>
                <a:gd name="T80" fmla="*/ 12 w 56"/>
                <a:gd name="T81" fmla="*/ 17 h 55"/>
                <a:gd name="T82" fmla="*/ 5 w 56"/>
                <a:gd name="T83" fmla="*/ 16 h 55"/>
                <a:gd name="T84" fmla="*/ 4 w 56"/>
                <a:gd name="T85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" h="55">
                  <a:moveTo>
                    <a:pt x="4" y="42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1" y="35"/>
                    <a:pt x="2" y="33"/>
                    <a:pt x="4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9"/>
                    <a:pt x="7" y="28"/>
                    <a:pt x="7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2" y="25"/>
                    <a:pt x="1" y="24"/>
                  </a:cubicBezTo>
                  <a:cubicBezTo>
                    <a:pt x="1" y="23"/>
                    <a:pt x="0" y="21"/>
                    <a:pt x="1" y="2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7"/>
                    <a:pt x="12" y="4"/>
                    <a:pt x="14" y="3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0"/>
                    <a:pt x="23" y="1"/>
                    <a:pt x="24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1" y="1"/>
                    <a:pt x="32" y="1"/>
                  </a:cubicBezTo>
                  <a:cubicBezTo>
                    <a:pt x="33" y="0"/>
                    <a:pt x="35" y="0"/>
                    <a:pt x="36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2"/>
                    <a:pt x="42" y="3"/>
                    <a:pt x="43" y="4"/>
                  </a:cubicBezTo>
                  <a:cubicBezTo>
                    <a:pt x="43" y="5"/>
                    <a:pt x="43" y="7"/>
                    <a:pt x="43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3" y="11"/>
                    <a:pt x="43" y="12"/>
                    <a:pt x="44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1"/>
                    <a:pt x="52" y="12"/>
                    <a:pt x="5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20"/>
                    <a:pt x="55" y="23"/>
                    <a:pt x="53" y="24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8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4" y="30"/>
                    <a:pt x="55" y="31"/>
                    <a:pt x="55" y="32"/>
                  </a:cubicBezTo>
                  <a:cubicBezTo>
                    <a:pt x="56" y="33"/>
                    <a:pt x="56" y="34"/>
                    <a:pt x="56" y="35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1"/>
                    <a:pt x="53" y="42"/>
                    <a:pt x="52" y="42"/>
                  </a:cubicBezTo>
                  <a:cubicBezTo>
                    <a:pt x="51" y="43"/>
                    <a:pt x="49" y="43"/>
                    <a:pt x="48" y="42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2"/>
                    <a:pt x="43" y="42"/>
                    <a:pt x="43" y="43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9"/>
                    <a:pt x="44" y="51"/>
                    <a:pt x="42" y="5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6" y="55"/>
                    <a:pt x="33" y="54"/>
                    <a:pt x="32" y="52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8" y="49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4"/>
                    <a:pt x="25" y="54"/>
                    <a:pt x="24" y="55"/>
                  </a:cubicBezTo>
                  <a:cubicBezTo>
                    <a:pt x="23" y="55"/>
                    <a:pt x="22" y="55"/>
                    <a:pt x="21" y="55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3"/>
                    <a:pt x="14" y="52"/>
                    <a:pt x="14" y="51"/>
                  </a:cubicBezTo>
                  <a:cubicBezTo>
                    <a:pt x="13" y="50"/>
                    <a:pt x="13" y="49"/>
                    <a:pt x="14" y="48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3"/>
                    <a:pt x="13" y="42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7" y="45"/>
                    <a:pt x="5" y="44"/>
                    <a:pt x="4" y="42"/>
                  </a:cubicBezTo>
                  <a:close/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9" y="29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42"/>
                    <a:pt x="7" y="43"/>
                    <a:pt x="9" y="42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6" y="42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9"/>
                    <a:pt x="15" y="50"/>
                    <a:pt x="16" y="50"/>
                  </a:cubicBezTo>
                  <a:cubicBezTo>
                    <a:pt x="16" y="51"/>
                    <a:pt x="16" y="51"/>
                    <a:pt x="17" y="5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3"/>
                    <a:pt x="23" y="53"/>
                    <a:pt x="23" y="53"/>
                  </a:cubicBezTo>
                  <a:cubicBezTo>
                    <a:pt x="24" y="53"/>
                    <a:pt x="24" y="52"/>
                    <a:pt x="24" y="5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30" y="47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4" y="53"/>
                    <a:pt x="36" y="53"/>
                    <a:pt x="37" y="53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3" y="50"/>
                    <a:pt x="43" y="49"/>
                    <a:pt x="43" y="47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1"/>
                    <a:pt x="50" y="41"/>
                    <a:pt x="51" y="40"/>
                  </a:cubicBezTo>
                  <a:cubicBezTo>
                    <a:pt x="51" y="40"/>
                    <a:pt x="52" y="40"/>
                    <a:pt x="52" y="39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3" y="32"/>
                    <a:pt x="53" y="32"/>
                    <a:pt x="52" y="32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8"/>
                    <a:pt x="47" y="26"/>
                    <a:pt x="47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4" y="20"/>
                    <a:pt x="53" y="1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3"/>
                    <a:pt x="49" y="13"/>
                    <a:pt x="48" y="13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4"/>
                    <a:pt x="41" y="13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1" y="6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2"/>
                    <a:pt x="33" y="2"/>
                  </a:cubicBezTo>
                  <a:cubicBezTo>
                    <a:pt x="33" y="3"/>
                    <a:pt x="32" y="3"/>
                    <a:pt x="32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8" y="8"/>
                    <a:pt x="27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1" y="2"/>
                    <a:pt x="19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6"/>
                    <a:pt x="13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3" y="23"/>
                    <a:pt x="4" y="24"/>
                    <a:pt x="4" y="24"/>
                  </a:cubicBezTo>
                  <a:lnTo>
                    <a:pt x="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1"/>
            <p:cNvSpPr>
              <a:spLocks noEditPoints="1"/>
            </p:cNvSpPr>
            <p:nvPr/>
          </p:nvSpPr>
          <p:spPr bwMode="auto">
            <a:xfrm>
              <a:off x="2097069" y="3206823"/>
              <a:ext cx="135435" cy="135435"/>
            </a:xfrm>
            <a:custGeom>
              <a:avLst/>
              <a:gdLst>
                <a:gd name="T0" fmla="*/ 19 w 38"/>
                <a:gd name="T1" fmla="*/ 38 h 38"/>
                <a:gd name="T2" fmla="*/ 0 w 38"/>
                <a:gd name="T3" fmla="*/ 19 h 38"/>
                <a:gd name="T4" fmla="*/ 19 w 38"/>
                <a:gd name="T5" fmla="*/ 0 h 38"/>
                <a:gd name="T6" fmla="*/ 38 w 38"/>
                <a:gd name="T7" fmla="*/ 19 h 38"/>
                <a:gd name="T8" fmla="*/ 19 w 38"/>
                <a:gd name="T9" fmla="*/ 38 h 38"/>
                <a:gd name="T10" fmla="*/ 19 w 38"/>
                <a:gd name="T11" fmla="*/ 4 h 38"/>
                <a:gd name="T12" fmla="*/ 4 w 38"/>
                <a:gd name="T13" fmla="*/ 19 h 38"/>
                <a:gd name="T14" fmla="*/ 19 w 38"/>
                <a:gd name="T15" fmla="*/ 33 h 38"/>
                <a:gd name="T16" fmla="*/ 33 w 38"/>
                <a:gd name="T17" fmla="*/ 19 h 38"/>
                <a:gd name="T18" fmla="*/ 19 w 38"/>
                <a:gd name="T1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19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29" y="0"/>
                    <a:pt x="38" y="8"/>
                    <a:pt x="38" y="19"/>
                  </a:cubicBezTo>
                  <a:cubicBezTo>
                    <a:pt x="38" y="29"/>
                    <a:pt x="29" y="38"/>
                    <a:pt x="19" y="38"/>
                  </a:cubicBezTo>
                  <a:close/>
                  <a:moveTo>
                    <a:pt x="19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7"/>
                    <a:pt x="11" y="33"/>
                    <a:pt x="19" y="33"/>
                  </a:cubicBezTo>
                  <a:cubicBezTo>
                    <a:pt x="27" y="33"/>
                    <a:pt x="33" y="27"/>
                    <a:pt x="33" y="19"/>
                  </a:cubicBezTo>
                  <a:cubicBezTo>
                    <a:pt x="33" y="11"/>
                    <a:pt x="27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"/>
            <p:cNvSpPr>
              <a:spLocks noEditPoints="1"/>
            </p:cNvSpPr>
            <p:nvPr/>
          </p:nvSpPr>
          <p:spPr bwMode="auto">
            <a:xfrm>
              <a:off x="2410125" y="3351140"/>
              <a:ext cx="68827" cy="66608"/>
            </a:xfrm>
            <a:custGeom>
              <a:avLst/>
              <a:gdLst>
                <a:gd name="T0" fmla="*/ 9 w 19"/>
                <a:gd name="T1" fmla="*/ 19 h 19"/>
                <a:gd name="T2" fmla="*/ 0 w 19"/>
                <a:gd name="T3" fmla="*/ 10 h 19"/>
                <a:gd name="T4" fmla="*/ 9 w 19"/>
                <a:gd name="T5" fmla="*/ 0 h 19"/>
                <a:gd name="T6" fmla="*/ 19 w 19"/>
                <a:gd name="T7" fmla="*/ 10 h 19"/>
                <a:gd name="T8" fmla="*/ 9 w 19"/>
                <a:gd name="T9" fmla="*/ 19 h 19"/>
                <a:gd name="T10" fmla="*/ 9 w 19"/>
                <a:gd name="T11" fmla="*/ 3 h 19"/>
                <a:gd name="T12" fmla="*/ 2 w 19"/>
                <a:gd name="T13" fmla="*/ 10 h 19"/>
                <a:gd name="T14" fmla="*/ 9 w 19"/>
                <a:gd name="T15" fmla="*/ 17 h 19"/>
                <a:gd name="T16" fmla="*/ 16 w 19"/>
                <a:gd name="T17" fmla="*/ 10 h 19"/>
                <a:gd name="T18" fmla="*/ 9 w 19"/>
                <a:gd name="T1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9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4" y="0"/>
                    <a:pt x="19" y="5"/>
                    <a:pt x="19" y="10"/>
                  </a:cubicBezTo>
                  <a:cubicBezTo>
                    <a:pt x="19" y="15"/>
                    <a:pt x="14" y="19"/>
                    <a:pt x="9" y="19"/>
                  </a:cubicBezTo>
                  <a:close/>
                  <a:moveTo>
                    <a:pt x="9" y="3"/>
                  </a:moveTo>
                  <a:cubicBezTo>
                    <a:pt x="5" y="3"/>
                    <a:pt x="2" y="6"/>
                    <a:pt x="2" y="10"/>
                  </a:cubicBezTo>
                  <a:cubicBezTo>
                    <a:pt x="2" y="14"/>
                    <a:pt x="5" y="17"/>
                    <a:pt x="9" y="17"/>
                  </a:cubicBezTo>
                  <a:cubicBezTo>
                    <a:pt x="13" y="17"/>
                    <a:pt x="16" y="14"/>
                    <a:pt x="16" y="10"/>
                  </a:cubicBezTo>
                  <a:cubicBezTo>
                    <a:pt x="16" y="6"/>
                    <a:pt x="13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48158" y="2921064"/>
            <a:ext cx="543963" cy="321939"/>
            <a:chOff x="7148158" y="3118012"/>
            <a:chExt cx="543963" cy="321939"/>
          </a:xfrm>
          <a:solidFill>
            <a:srgbClr val="FFFFFF"/>
          </a:solidFill>
        </p:grpSpPr>
        <p:sp>
          <p:nvSpPr>
            <p:cNvPr id="30" name="Rectangle 67"/>
            <p:cNvSpPr>
              <a:spLocks noChangeArrowheads="1"/>
            </p:cNvSpPr>
            <p:nvPr/>
          </p:nvSpPr>
          <p:spPr bwMode="auto">
            <a:xfrm>
              <a:off x="7148158" y="3417748"/>
              <a:ext cx="543963" cy="222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8"/>
            <p:cNvSpPr>
              <a:spLocks noEditPoints="1"/>
            </p:cNvSpPr>
            <p:nvPr/>
          </p:nvSpPr>
          <p:spPr bwMode="auto">
            <a:xfrm>
              <a:off x="7183682" y="3217925"/>
              <a:ext cx="144316" cy="222026"/>
            </a:xfrm>
            <a:custGeom>
              <a:avLst/>
              <a:gdLst>
                <a:gd name="T0" fmla="*/ 65 w 65"/>
                <a:gd name="T1" fmla="*/ 100 h 100"/>
                <a:gd name="T2" fmla="*/ 0 w 65"/>
                <a:gd name="T3" fmla="*/ 100 h 100"/>
                <a:gd name="T4" fmla="*/ 0 w 65"/>
                <a:gd name="T5" fmla="*/ 0 h 100"/>
                <a:gd name="T6" fmla="*/ 65 w 65"/>
                <a:gd name="T7" fmla="*/ 0 h 100"/>
                <a:gd name="T8" fmla="*/ 65 w 65"/>
                <a:gd name="T9" fmla="*/ 100 h 100"/>
                <a:gd name="T10" fmla="*/ 8 w 65"/>
                <a:gd name="T11" fmla="*/ 90 h 100"/>
                <a:gd name="T12" fmla="*/ 57 w 65"/>
                <a:gd name="T13" fmla="*/ 90 h 100"/>
                <a:gd name="T14" fmla="*/ 57 w 65"/>
                <a:gd name="T15" fmla="*/ 8 h 100"/>
                <a:gd name="T16" fmla="*/ 8 w 65"/>
                <a:gd name="T17" fmla="*/ 8 h 100"/>
                <a:gd name="T18" fmla="*/ 8 w 65"/>
                <a:gd name="T19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0">
                  <a:moveTo>
                    <a:pt x="65" y="100"/>
                  </a:moveTo>
                  <a:lnTo>
                    <a:pt x="0" y="100"/>
                  </a:lnTo>
                  <a:lnTo>
                    <a:pt x="0" y="0"/>
                  </a:lnTo>
                  <a:lnTo>
                    <a:pt x="65" y="0"/>
                  </a:lnTo>
                  <a:lnTo>
                    <a:pt x="65" y="100"/>
                  </a:lnTo>
                  <a:close/>
                  <a:moveTo>
                    <a:pt x="8" y="90"/>
                  </a:moveTo>
                  <a:lnTo>
                    <a:pt x="57" y="90"/>
                  </a:lnTo>
                  <a:lnTo>
                    <a:pt x="57" y="8"/>
                  </a:lnTo>
                  <a:lnTo>
                    <a:pt x="8" y="8"/>
                  </a:lnTo>
                  <a:lnTo>
                    <a:pt x="8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9"/>
            <p:cNvSpPr>
              <a:spLocks noEditPoints="1"/>
            </p:cNvSpPr>
            <p:nvPr/>
          </p:nvSpPr>
          <p:spPr bwMode="auto">
            <a:xfrm>
              <a:off x="7343541" y="3166858"/>
              <a:ext cx="146537" cy="273091"/>
            </a:xfrm>
            <a:custGeom>
              <a:avLst/>
              <a:gdLst>
                <a:gd name="T0" fmla="*/ 66 w 66"/>
                <a:gd name="T1" fmla="*/ 123 h 123"/>
                <a:gd name="T2" fmla="*/ 0 w 66"/>
                <a:gd name="T3" fmla="*/ 123 h 123"/>
                <a:gd name="T4" fmla="*/ 0 w 66"/>
                <a:gd name="T5" fmla="*/ 0 h 123"/>
                <a:gd name="T6" fmla="*/ 66 w 66"/>
                <a:gd name="T7" fmla="*/ 0 h 123"/>
                <a:gd name="T8" fmla="*/ 66 w 66"/>
                <a:gd name="T9" fmla="*/ 123 h 123"/>
                <a:gd name="T10" fmla="*/ 8 w 66"/>
                <a:gd name="T11" fmla="*/ 113 h 123"/>
                <a:gd name="T12" fmla="*/ 58 w 66"/>
                <a:gd name="T13" fmla="*/ 113 h 123"/>
                <a:gd name="T14" fmla="*/ 58 w 66"/>
                <a:gd name="T15" fmla="*/ 8 h 123"/>
                <a:gd name="T16" fmla="*/ 8 w 66"/>
                <a:gd name="T17" fmla="*/ 8 h 123"/>
                <a:gd name="T18" fmla="*/ 8 w 66"/>
                <a:gd name="T19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23">
                  <a:moveTo>
                    <a:pt x="66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66" y="0"/>
                  </a:lnTo>
                  <a:lnTo>
                    <a:pt x="66" y="123"/>
                  </a:lnTo>
                  <a:close/>
                  <a:moveTo>
                    <a:pt x="8" y="113"/>
                  </a:moveTo>
                  <a:lnTo>
                    <a:pt x="58" y="113"/>
                  </a:lnTo>
                  <a:lnTo>
                    <a:pt x="58" y="8"/>
                  </a:lnTo>
                  <a:lnTo>
                    <a:pt x="8" y="8"/>
                  </a:lnTo>
                  <a:lnTo>
                    <a:pt x="8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0"/>
            <p:cNvSpPr>
              <a:spLocks noEditPoints="1"/>
            </p:cNvSpPr>
            <p:nvPr/>
          </p:nvSpPr>
          <p:spPr bwMode="auto">
            <a:xfrm>
              <a:off x="7503400" y="3118012"/>
              <a:ext cx="150978" cy="321937"/>
            </a:xfrm>
            <a:custGeom>
              <a:avLst/>
              <a:gdLst>
                <a:gd name="T0" fmla="*/ 68 w 68"/>
                <a:gd name="T1" fmla="*/ 145 h 145"/>
                <a:gd name="T2" fmla="*/ 0 w 68"/>
                <a:gd name="T3" fmla="*/ 145 h 145"/>
                <a:gd name="T4" fmla="*/ 0 w 68"/>
                <a:gd name="T5" fmla="*/ 0 h 145"/>
                <a:gd name="T6" fmla="*/ 68 w 68"/>
                <a:gd name="T7" fmla="*/ 0 h 145"/>
                <a:gd name="T8" fmla="*/ 68 w 68"/>
                <a:gd name="T9" fmla="*/ 145 h 145"/>
                <a:gd name="T10" fmla="*/ 10 w 68"/>
                <a:gd name="T11" fmla="*/ 135 h 145"/>
                <a:gd name="T12" fmla="*/ 58 w 68"/>
                <a:gd name="T13" fmla="*/ 135 h 145"/>
                <a:gd name="T14" fmla="*/ 58 w 68"/>
                <a:gd name="T15" fmla="*/ 8 h 145"/>
                <a:gd name="T16" fmla="*/ 10 w 68"/>
                <a:gd name="T17" fmla="*/ 8 h 145"/>
                <a:gd name="T18" fmla="*/ 10 w 68"/>
                <a:gd name="T19" fmla="*/ 1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145">
                  <a:moveTo>
                    <a:pt x="68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68" y="0"/>
                  </a:lnTo>
                  <a:lnTo>
                    <a:pt x="68" y="145"/>
                  </a:lnTo>
                  <a:close/>
                  <a:moveTo>
                    <a:pt x="10" y="135"/>
                  </a:moveTo>
                  <a:lnTo>
                    <a:pt x="58" y="135"/>
                  </a:lnTo>
                  <a:lnTo>
                    <a:pt x="58" y="8"/>
                  </a:lnTo>
                  <a:lnTo>
                    <a:pt x="10" y="8"/>
                  </a:lnTo>
                  <a:lnTo>
                    <a:pt x="1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763624" y="2949929"/>
            <a:ext cx="490677" cy="313055"/>
            <a:chOff x="9763624" y="3146877"/>
            <a:chExt cx="490677" cy="313055"/>
          </a:xfrm>
          <a:solidFill>
            <a:srgbClr val="FFFFFF"/>
          </a:solidFill>
        </p:grpSpPr>
        <p:sp>
          <p:nvSpPr>
            <p:cNvPr id="35" name="Freeform 71"/>
            <p:cNvSpPr>
              <a:spLocks noEditPoints="1"/>
            </p:cNvSpPr>
            <p:nvPr/>
          </p:nvSpPr>
          <p:spPr bwMode="auto">
            <a:xfrm>
              <a:off x="9763624" y="3177960"/>
              <a:ext cx="490677" cy="281972"/>
            </a:xfrm>
            <a:custGeom>
              <a:avLst/>
              <a:gdLst>
                <a:gd name="T0" fmla="*/ 221 w 221"/>
                <a:gd name="T1" fmla="*/ 127 h 127"/>
                <a:gd name="T2" fmla="*/ 0 w 221"/>
                <a:gd name="T3" fmla="*/ 127 h 127"/>
                <a:gd name="T4" fmla="*/ 0 w 221"/>
                <a:gd name="T5" fmla="*/ 0 h 127"/>
                <a:gd name="T6" fmla="*/ 221 w 221"/>
                <a:gd name="T7" fmla="*/ 0 h 127"/>
                <a:gd name="T8" fmla="*/ 221 w 221"/>
                <a:gd name="T9" fmla="*/ 127 h 127"/>
                <a:gd name="T10" fmla="*/ 13 w 221"/>
                <a:gd name="T11" fmla="*/ 116 h 127"/>
                <a:gd name="T12" fmla="*/ 210 w 221"/>
                <a:gd name="T13" fmla="*/ 116 h 127"/>
                <a:gd name="T14" fmla="*/ 210 w 221"/>
                <a:gd name="T15" fmla="*/ 13 h 127"/>
                <a:gd name="T16" fmla="*/ 13 w 221"/>
                <a:gd name="T17" fmla="*/ 13 h 127"/>
                <a:gd name="T18" fmla="*/ 13 w 221"/>
                <a:gd name="T19" fmla="*/ 11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27">
                  <a:moveTo>
                    <a:pt x="221" y="127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221" y="0"/>
                  </a:lnTo>
                  <a:lnTo>
                    <a:pt x="221" y="127"/>
                  </a:lnTo>
                  <a:close/>
                  <a:moveTo>
                    <a:pt x="13" y="116"/>
                  </a:moveTo>
                  <a:lnTo>
                    <a:pt x="210" y="116"/>
                  </a:lnTo>
                  <a:lnTo>
                    <a:pt x="210" y="13"/>
                  </a:lnTo>
                  <a:lnTo>
                    <a:pt x="13" y="13"/>
                  </a:lnTo>
                  <a:lnTo>
                    <a:pt x="13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2"/>
            <p:cNvSpPr>
              <a:spLocks noEditPoints="1"/>
            </p:cNvSpPr>
            <p:nvPr/>
          </p:nvSpPr>
          <p:spPr bwMode="auto">
            <a:xfrm>
              <a:off x="9912382" y="3224585"/>
              <a:ext cx="193162" cy="193162"/>
            </a:xfrm>
            <a:custGeom>
              <a:avLst/>
              <a:gdLst>
                <a:gd name="T0" fmla="*/ 27 w 54"/>
                <a:gd name="T1" fmla="*/ 54 h 54"/>
                <a:gd name="T2" fmla="*/ 0 w 54"/>
                <a:gd name="T3" fmla="*/ 27 h 54"/>
                <a:gd name="T4" fmla="*/ 27 w 54"/>
                <a:gd name="T5" fmla="*/ 0 h 54"/>
                <a:gd name="T6" fmla="*/ 54 w 54"/>
                <a:gd name="T7" fmla="*/ 27 h 54"/>
                <a:gd name="T8" fmla="*/ 27 w 54"/>
                <a:gd name="T9" fmla="*/ 54 h 54"/>
                <a:gd name="T10" fmla="*/ 27 w 54"/>
                <a:gd name="T11" fmla="*/ 7 h 54"/>
                <a:gd name="T12" fmla="*/ 7 w 54"/>
                <a:gd name="T13" fmla="*/ 27 h 54"/>
                <a:gd name="T14" fmla="*/ 27 w 54"/>
                <a:gd name="T15" fmla="*/ 47 h 54"/>
                <a:gd name="T16" fmla="*/ 47 w 54"/>
                <a:gd name="T17" fmla="*/ 27 h 54"/>
                <a:gd name="T18" fmla="*/ 27 w 54"/>
                <a:gd name="T1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  <a:cubicBezTo>
                    <a:pt x="54" y="42"/>
                    <a:pt x="42" y="54"/>
                    <a:pt x="27" y="54"/>
                  </a:cubicBezTo>
                  <a:close/>
                  <a:moveTo>
                    <a:pt x="27" y="7"/>
                  </a:moveTo>
                  <a:cubicBezTo>
                    <a:pt x="16" y="7"/>
                    <a:pt x="7" y="16"/>
                    <a:pt x="7" y="27"/>
                  </a:cubicBezTo>
                  <a:cubicBezTo>
                    <a:pt x="7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6"/>
                    <a:pt x="38" y="7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73"/>
            <p:cNvSpPr>
              <a:spLocks noChangeArrowheads="1"/>
            </p:cNvSpPr>
            <p:nvPr/>
          </p:nvSpPr>
          <p:spPr bwMode="auto">
            <a:xfrm>
              <a:off x="10152170" y="3213484"/>
              <a:ext cx="46625" cy="46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74"/>
            <p:cNvSpPr>
              <a:spLocks noChangeArrowheads="1"/>
            </p:cNvSpPr>
            <p:nvPr/>
          </p:nvSpPr>
          <p:spPr bwMode="auto">
            <a:xfrm>
              <a:off x="9805809" y="3229025"/>
              <a:ext cx="82149" cy="199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75"/>
            <p:cNvSpPr>
              <a:spLocks noChangeArrowheads="1"/>
            </p:cNvSpPr>
            <p:nvPr/>
          </p:nvSpPr>
          <p:spPr bwMode="auto">
            <a:xfrm>
              <a:off x="10136627" y="3404427"/>
              <a:ext cx="15541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76"/>
            <p:cNvSpPr>
              <a:spLocks noChangeArrowheads="1"/>
            </p:cNvSpPr>
            <p:nvPr/>
          </p:nvSpPr>
          <p:spPr bwMode="auto">
            <a:xfrm>
              <a:off x="10163271" y="3404427"/>
              <a:ext cx="13322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77"/>
            <p:cNvSpPr>
              <a:spLocks noChangeArrowheads="1"/>
            </p:cNvSpPr>
            <p:nvPr/>
          </p:nvSpPr>
          <p:spPr bwMode="auto">
            <a:xfrm>
              <a:off x="10187694" y="3404427"/>
              <a:ext cx="13322" cy="1332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78"/>
            <p:cNvSpPr>
              <a:spLocks noChangeArrowheads="1"/>
            </p:cNvSpPr>
            <p:nvPr/>
          </p:nvSpPr>
          <p:spPr bwMode="auto">
            <a:xfrm>
              <a:off x="9810250" y="3157977"/>
              <a:ext cx="42184" cy="199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79"/>
            <p:cNvSpPr>
              <a:spLocks noChangeArrowheads="1"/>
            </p:cNvSpPr>
            <p:nvPr/>
          </p:nvSpPr>
          <p:spPr bwMode="auto">
            <a:xfrm>
              <a:off x="9794707" y="3146877"/>
              <a:ext cx="68827" cy="111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0"/>
            <p:cNvSpPr/>
            <p:nvPr/>
          </p:nvSpPr>
          <p:spPr bwMode="auto">
            <a:xfrm>
              <a:off x="9936804" y="3146877"/>
              <a:ext cx="144316" cy="46625"/>
            </a:xfrm>
            <a:custGeom>
              <a:avLst/>
              <a:gdLst>
                <a:gd name="T0" fmla="*/ 65 w 65"/>
                <a:gd name="T1" fmla="*/ 21 h 21"/>
                <a:gd name="T2" fmla="*/ 0 w 65"/>
                <a:gd name="T3" fmla="*/ 21 h 21"/>
                <a:gd name="T4" fmla="*/ 8 w 65"/>
                <a:gd name="T5" fmla="*/ 0 h 21"/>
                <a:gd name="T6" fmla="*/ 57 w 65"/>
                <a:gd name="T7" fmla="*/ 0 h 21"/>
                <a:gd name="T8" fmla="*/ 65 w 6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1">
                  <a:moveTo>
                    <a:pt x="65" y="21"/>
                  </a:moveTo>
                  <a:lnTo>
                    <a:pt x="0" y="21"/>
                  </a:lnTo>
                  <a:lnTo>
                    <a:pt x="8" y="0"/>
                  </a:lnTo>
                  <a:lnTo>
                    <a:pt x="57" y="0"/>
                  </a:lnTo>
                  <a:lnTo>
                    <a:pt x="6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88200" y="2878880"/>
            <a:ext cx="464034" cy="464033"/>
            <a:chOff x="4588200" y="3075828"/>
            <a:chExt cx="464034" cy="464033"/>
          </a:xfrm>
          <a:solidFill>
            <a:srgbClr val="FFFFFF"/>
          </a:solidFill>
        </p:grpSpPr>
        <p:sp>
          <p:nvSpPr>
            <p:cNvPr id="46" name="Freeform 89"/>
            <p:cNvSpPr>
              <a:spLocks noEditPoints="1"/>
            </p:cNvSpPr>
            <p:nvPr/>
          </p:nvSpPr>
          <p:spPr bwMode="auto">
            <a:xfrm>
              <a:off x="4588200" y="3075828"/>
              <a:ext cx="464034" cy="464033"/>
            </a:xfrm>
            <a:custGeom>
              <a:avLst/>
              <a:gdLst>
                <a:gd name="T0" fmla="*/ 65 w 130"/>
                <a:gd name="T1" fmla="*/ 0 h 130"/>
                <a:gd name="T2" fmla="*/ 130 w 130"/>
                <a:gd name="T3" fmla="*/ 65 h 130"/>
                <a:gd name="T4" fmla="*/ 65 w 130"/>
                <a:gd name="T5" fmla="*/ 130 h 130"/>
                <a:gd name="T6" fmla="*/ 0 w 130"/>
                <a:gd name="T7" fmla="*/ 65 h 130"/>
                <a:gd name="T8" fmla="*/ 65 w 130"/>
                <a:gd name="T9" fmla="*/ 0 h 130"/>
                <a:gd name="T10" fmla="*/ 65 w 130"/>
                <a:gd name="T11" fmla="*/ 123 h 130"/>
                <a:gd name="T12" fmla="*/ 123 w 130"/>
                <a:gd name="T13" fmla="*/ 65 h 130"/>
                <a:gd name="T14" fmla="*/ 65 w 130"/>
                <a:gd name="T15" fmla="*/ 7 h 130"/>
                <a:gd name="T16" fmla="*/ 7 w 130"/>
                <a:gd name="T17" fmla="*/ 65 h 130"/>
                <a:gd name="T18" fmla="*/ 65 w 130"/>
                <a:gd name="T19" fmla="*/ 12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65" y="0"/>
                  </a:moveTo>
                  <a:cubicBezTo>
                    <a:pt x="101" y="0"/>
                    <a:pt x="130" y="29"/>
                    <a:pt x="130" y="65"/>
                  </a:cubicBezTo>
                  <a:cubicBezTo>
                    <a:pt x="130" y="101"/>
                    <a:pt x="101" y="130"/>
                    <a:pt x="65" y="130"/>
                  </a:cubicBezTo>
                  <a:cubicBezTo>
                    <a:pt x="29" y="130"/>
                    <a:pt x="0" y="101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lose/>
                  <a:moveTo>
                    <a:pt x="65" y="123"/>
                  </a:moveTo>
                  <a:cubicBezTo>
                    <a:pt x="97" y="123"/>
                    <a:pt x="123" y="97"/>
                    <a:pt x="123" y="65"/>
                  </a:cubicBezTo>
                  <a:cubicBezTo>
                    <a:pt x="123" y="33"/>
                    <a:pt x="97" y="7"/>
                    <a:pt x="65" y="7"/>
                  </a:cubicBezTo>
                  <a:cubicBezTo>
                    <a:pt x="33" y="7"/>
                    <a:pt x="7" y="33"/>
                    <a:pt x="7" y="65"/>
                  </a:cubicBezTo>
                  <a:cubicBezTo>
                    <a:pt x="7" y="97"/>
                    <a:pt x="33" y="123"/>
                    <a:pt x="65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0"/>
            <p:cNvSpPr/>
            <p:nvPr/>
          </p:nvSpPr>
          <p:spPr bwMode="auto">
            <a:xfrm>
              <a:off x="4812445" y="3433289"/>
              <a:ext cx="33303" cy="106572"/>
            </a:xfrm>
            <a:custGeom>
              <a:avLst/>
              <a:gdLst>
                <a:gd name="T0" fmla="*/ 4 w 9"/>
                <a:gd name="T1" fmla="*/ 0 h 30"/>
                <a:gd name="T2" fmla="*/ 4 w 9"/>
                <a:gd name="T3" fmla="*/ 0 h 30"/>
                <a:gd name="T4" fmla="*/ 9 w 9"/>
                <a:gd name="T5" fmla="*/ 5 h 30"/>
                <a:gd name="T6" fmla="*/ 9 w 9"/>
                <a:gd name="T7" fmla="*/ 26 h 30"/>
                <a:gd name="T8" fmla="*/ 4 w 9"/>
                <a:gd name="T9" fmla="*/ 30 h 30"/>
                <a:gd name="T10" fmla="*/ 4 w 9"/>
                <a:gd name="T11" fmla="*/ 30 h 30"/>
                <a:gd name="T12" fmla="*/ 0 w 9"/>
                <a:gd name="T13" fmla="*/ 26 h 30"/>
                <a:gd name="T14" fmla="*/ 0 w 9"/>
                <a:gd name="T15" fmla="*/ 5 h 30"/>
                <a:gd name="T16" fmla="*/ 4 w 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8"/>
                    <a:pt x="7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1"/>
            <p:cNvSpPr/>
            <p:nvPr/>
          </p:nvSpPr>
          <p:spPr bwMode="auto">
            <a:xfrm>
              <a:off x="4812445" y="3075828"/>
              <a:ext cx="33303" cy="106572"/>
            </a:xfrm>
            <a:custGeom>
              <a:avLst/>
              <a:gdLst>
                <a:gd name="T0" fmla="*/ 4 w 9"/>
                <a:gd name="T1" fmla="*/ 0 h 30"/>
                <a:gd name="T2" fmla="*/ 4 w 9"/>
                <a:gd name="T3" fmla="*/ 0 h 30"/>
                <a:gd name="T4" fmla="*/ 9 w 9"/>
                <a:gd name="T5" fmla="*/ 5 h 30"/>
                <a:gd name="T6" fmla="*/ 9 w 9"/>
                <a:gd name="T7" fmla="*/ 25 h 30"/>
                <a:gd name="T8" fmla="*/ 4 w 9"/>
                <a:gd name="T9" fmla="*/ 30 h 30"/>
                <a:gd name="T10" fmla="*/ 4 w 9"/>
                <a:gd name="T11" fmla="*/ 30 h 30"/>
                <a:gd name="T12" fmla="*/ 0 w 9"/>
                <a:gd name="T13" fmla="*/ 25 h 30"/>
                <a:gd name="T14" fmla="*/ 0 w 9"/>
                <a:gd name="T15" fmla="*/ 5 h 30"/>
                <a:gd name="T16" fmla="*/ 4 w 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0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8"/>
                    <a:pt x="7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2"/>
            <p:cNvSpPr/>
            <p:nvPr/>
          </p:nvSpPr>
          <p:spPr bwMode="auto">
            <a:xfrm>
              <a:off x="4594860" y="3288973"/>
              <a:ext cx="108792" cy="35524"/>
            </a:xfrm>
            <a:custGeom>
              <a:avLst/>
              <a:gdLst>
                <a:gd name="T0" fmla="*/ 0 w 30"/>
                <a:gd name="T1" fmla="*/ 5 h 10"/>
                <a:gd name="T2" fmla="*/ 0 w 30"/>
                <a:gd name="T3" fmla="*/ 5 h 10"/>
                <a:gd name="T4" fmla="*/ 4 w 30"/>
                <a:gd name="T5" fmla="*/ 0 h 10"/>
                <a:gd name="T6" fmla="*/ 25 w 30"/>
                <a:gd name="T7" fmla="*/ 0 h 10"/>
                <a:gd name="T8" fmla="*/ 30 w 30"/>
                <a:gd name="T9" fmla="*/ 5 h 10"/>
                <a:gd name="T10" fmla="*/ 30 w 30"/>
                <a:gd name="T11" fmla="*/ 5 h 10"/>
                <a:gd name="T12" fmla="*/ 25 w 30"/>
                <a:gd name="T13" fmla="*/ 10 h 10"/>
                <a:gd name="T14" fmla="*/ 4 w 30"/>
                <a:gd name="T15" fmla="*/ 10 h 10"/>
                <a:gd name="T16" fmla="*/ 0 w 3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8"/>
                    <a:pt x="28" y="10"/>
                    <a:pt x="2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3"/>
            <p:cNvSpPr/>
            <p:nvPr/>
          </p:nvSpPr>
          <p:spPr bwMode="auto">
            <a:xfrm>
              <a:off x="4945661" y="3288973"/>
              <a:ext cx="106572" cy="35524"/>
            </a:xfrm>
            <a:custGeom>
              <a:avLst/>
              <a:gdLst>
                <a:gd name="T0" fmla="*/ 0 w 30"/>
                <a:gd name="T1" fmla="*/ 5 h 10"/>
                <a:gd name="T2" fmla="*/ 0 w 30"/>
                <a:gd name="T3" fmla="*/ 5 h 10"/>
                <a:gd name="T4" fmla="*/ 5 w 30"/>
                <a:gd name="T5" fmla="*/ 0 h 10"/>
                <a:gd name="T6" fmla="*/ 26 w 30"/>
                <a:gd name="T7" fmla="*/ 0 h 10"/>
                <a:gd name="T8" fmla="*/ 30 w 30"/>
                <a:gd name="T9" fmla="*/ 5 h 10"/>
                <a:gd name="T10" fmla="*/ 30 w 30"/>
                <a:gd name="T11" fmla="*/ 5 h 10"/>
                <a:gd name="T12" fmla="*/ 26 w 30"/>
                <a:gd name="T13" fmla="*/ 10 h 10"/>
                <a:gd name="T14" fmla="*/ 5 w 30"/>
                <a:gd name="T15" fmla="*/ 10 h 10"/>
                <a:gd name="T16" fmla="*/ 0 w 3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8"/>
                    <a:pt x="28" y="10"/>
                    <a:pt x="2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053547" y="4230199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2794A8"/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rgbClr val="2794A8"/>
              </a:solidFill>
              <a:latin typeface="Calibri" panose="020F030202020403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70735" y="4230199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06509" y="4230199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rgbClr val="2794A8"/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rgbClr val="2794A8"/>
              </a:solidFill>
              <a:latin typeface="Calibri" panose="020F0302020204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23697" y="4230199"/>
            <a:ext cx="23988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174447" y="5496615"/>
            <a:ext cx="2299183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720580" y="5496615"/>
            <a:ext cx="2299183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266713" y="5496615"/>
            <a:ext cx="2299183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12846" y="5496615"/>
            <a:ext cx="2299183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0" grpId="0" bldLvl="0" animBg="1"/>
      <p:bldP spid="7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17"/>
          <p:cNvSpPr/>
          <p:nvPr/>
        </p:nvSpPr>
        <p:spPr>
          <a:xfrm>
            <a:off x="520504" y="2506183"/>
            <a:ext cx="8499853" cy="1650670"/>
          </a:xfrm>
          <a:custGeom>
            <a:avLst/>
            <a:gdLst>
              <a:gd name="connsiteX0" fmla="*/ 0 w 9020358"/>
              <a:gd name="connsiteY0" fmla="*/ 0 h 1650670"/>
              <a:gd name="connsiteX1" fmla="*/ 3252086 w 9020358"/>
              <a:gd name="connsiteY1" fmla="*/ 0 h 1650670"/>
              <a:gd name="connsiteX2" fmla="*/ 3420546 w 9020358"/>
              <a:gd name="connsiteY2" fmla="*/ 0 h 1650670"/>
              <a:gd name="connsiteX3" fmla="*/ 6255412 w 9020358"/>
              <a:gd name="connsiteY3" fmla="*/ 0 h 1650670"/>
              <a:gd name="connsiteX4" fmla="*/ 7074243 w 9020358"/>
              <a:gd name="connsiteY4" fmla="*/ 0 h 1650670"/>
              <a:gd name="connsiteX5" fmla="*/ 7074244 w 9020358"/>
              <a:gd name="connsiteY5" fmla="*/ 0 h 1650670"/>
              <a:gd name="connsiteX6" fmla="*/ 7146408 w 9020358"/>
              <a:gd name="connsiteY6" fmla="*/ 0 h 1650670"/>
              <a:gd name="connsiteX7" fmla="*/ 7316656 w 9020358"/>
              <a:gd name="connsiteY7" fmla="*/ 0 h 1650670"/>
              <a:gd name="connsiteX8" fmla="*/ 7382698 w 9020358"/>
              <a:gd name="connsiteY8" fmla="*/ 0 h 1650670"/>
              <a:gd name="connsiteX9" fmla="*/ 7410414 w 9020358"/>
              <a:gd name="connsiteY9" fmla="*/ 0 h 1650670"/>
              <a:gd name="connsiteX10" fmla="*/ 7457090 w 9020358"/>
              <a:gd name="connsiteY10" fmla="*/ 0 h 1650670"/>
              <a:gd name="connsiteX11" fmla="*/ 7489778 w 9020358"/>
              <a:gd name="connsiteY11" fmla="*/ 0 h 1650670"/>
              <a:gd name="connsiteX12" fmla="*/ 7526833 w 9020358"/>
              <a:gd name="connsiteY12" fmla="*/ 0 h 1650670"/>
              <a:gd name="connsiteX13" fmla="*/ 7555948 w 9020358"/>
              <a:gd name="connsiteY13" fmla="*/ 0 h 1650670"/>
              <a:gd name="connsiteX14" fmla="*/ 7592079 w 9020358"/>
              <a:gd name="connsiteY14" fmla="*/ 0 h 1650670"/>
              <a:gd name="connsiteX15" fmla="*/ 7610124 w 9020358"/>
              <a:gd name="connsiteY15" fmla="*/ 0 h 1650670"/>
              <a:gd name="connsiteX16" fmla="*/ 7652976 w 9020358"/>
              <a:gd name="connsiteY16" fmla="*/ 0 h 1650670"/>
              <a:gd name="connsiteX17" fmla="*/ 7653504 w 9020358"/>
              <a:gd name="connsiteY17" fmla="*/ 0 h 1650670"/>
              <a:gd name="connsiteX18" fmla="*/ 7687288 w 9020358"/>
              <a:gd name="connsiteY18" fmla="*/ 0 h 1650670"/>
              <a:gd name="connsiteX19" fmla="*/ 7712677 w 9020358"/>
              <a:gd name="connsiteY19" fmla="*/ 0 h 1650670"/>
              <a:gd name="connsiteX20" fmla="*/ 7730869 w 9020358"/>
              <a:gd name="connsiteY20" fmla="*/ 0 h 1650670"/>
              <a:gd name="connsiteX21" fmla="*/ 7743064 w 9020358"/>
              <a:gd name="connsiteY21" fmla="*/ 0 h 1650670"/>
              <a:gd name="connsiteX22" fmla="*/ 7750460 w 9020358"/>
              <a:gd name="connsiteY22" fmla="*/ 0 h 1650670"/>
              <a:gd name="connsiteX23" fmla="*/ 7754259 w 9020358"/>
              <a:gd name="connsiteY23" fmla="*/ 0 h 1650670"/>
              <a:gd name="connsiteX24" fmla="*/ 7755857 w 9020358"/>
              <a:gd name="connsiteY24" fmla="*/ 0 h 1650670"/>
              <a:gd name="connsiteX25" fmla="*/ 7762327 w 9020358"/>
              <a:gd name="connsiteY25" fmla="*/ 0 h 1650670"/>
              <a:gd name="connsiteX26" fmla="*/ 8201528 w 9020358"/>
              <a:gd name="connsiteY26" fmla="*/ 0 h 1650670"/>
              <a:gd name="connsiteX27" fmla="*/ 9020358 w 9020358"/>
              <a:gd name="connsiteY27" fmla="*/ 825335 h 1650670"/>
              <a:gd name="connsiteX28" fmla="*/ 8201528 w 9020358"/>
              <a:gd name="connsiteY28" fmla="*/ 1650670 h 1650670"/>
              <a:gd name="connsiteX29" fmla="*/ 7821900 w 9020358"/>
              <a:gd name="connsiteY29" fmla="*/ 1650670 h 1650670"/>
              <a:gd name="connsiteX30" fmla="*/ 7755857 w 9020358"/>
              <a:gd name="connsiteY30" fmla="*/ 1650670 h 1650670"/>
              <a:gd name="connsiteX31" fmla="*/ 7728142 w 9020358"/>
              <a:gd name="connsiteY31" fmla="*/ 1650670 h 1650670"/>
              <a:gd name="connsiteX32" fmla="*/ 7681466 w 9020358"/>
              <a:gd name="connsiteY32" fmla="*/ 1650670 h 1650670"/>
              <a:gd name="connsiteX33" fmla="*/ 7648778 w 9020358"/>
              <a:gd name="connsiteY33" fmla="*/ 1650670 h 1650670"/>
              <a:gd name="connsiteX34" fmla="*/ 7611723 w 9020358"/>
              <a:gd name="connsiteY34" fmla="*/ 1650670 h 1650670"/>
              <a:gd name="connsiteX35" fmla="*/ 7582608 w 9020358"/>
              <a:gd name="connsiteY35" fmla="*/ 1650670 h 1650670"/>
              <a:gd name="connsiteX36" fmla="*/ 7546477 w 9020358"/>
              <a:gd name="connsiteY36" fmla="*/ 1650670 h 1650670"/>
              <a:gd name="connsiteX37" fmla="*/ 7528432 w 9020358"/>
              <a:gd name="connsiteY37" fmla="*/ 1650670 h 1650670"/>
              <a:gd name="connsiteX38" fmla="*/ 7485580 w 9020358"/>
              <a:gd name="connsiteY38" fmla="*/ 1650670 h 1650670"/>
              <a:gd name="connsiteX39" fmla="*/ 7485052 w 9020358"/>
              <a:gd name="connsiteY39" fmla="*/ 1650670 h 1650670"/>
              <a:gd name="connsiteX40" fmla="*/ 7382698 w 9020358"/>
              <a:gd name="connsiteY40" fmla="*/ 1650670 h 1650670"/>
              <a:gd name="connsiteX41" fmla="*/ 7376229 w 9020358"/>
              <a:gd name="connsiteY41" fmla="*/ 1650670 h 1650670"/>
              <a:gd name="connsiteX42" fmla="*/ 7079746 w 9020358"/>
              <a:gd name="connsiteY42" fmla="*/ 1650670 h 1650670"/>
              <a:gd name="connsiteX43" fmla="*/ 7074243 w 9020358"/>
              <a:gd name="connsiteY43" fmla="*/ 1650670 h 1650670"/>
              <a:gd name="connsiteX44" fmla="*/ 7044255 w 9020358"/>
              <a:gd name="connsiteY44" fmla="*/ 1650670 h 1650670"/>
              <a:gd name="connsiteX45" fmla="*/ 6937027 w 9020358"/>
              <a:gd name="connsiteY45" fmla="*/ 1650670 h 1650670"/>
              <a:gd name="connsiteX46" fmla="*/ 6930108 w 9020358"/>
              <a:gd name="connsiteY46" fmla="*/ 1650670 h 1650670"/>
              <a:gd name="connsiteX47" fmla="*/ 6255412 w 9020358"/>
              <a:gd name="connsiteY47" fmla="*/ 1650670 h 1650670"/>
              <a:gd name="connsiteX48" fmla="*/ 3420546 w 9020358"/>
              <a:gd name="connsiteY48" fmla="*/ 1650670 h 1650670"/>
              <a:gd name="connsiteX49" fmla="*/ 3252086 w 9020358"/>
              <a:gd name="connsiteY49" fmla="*/ 1650670 h 1650670"/>
              <a:gd name="connsiteX50" fmla="*/ 0 w 9020358"/>
              <a:gd name="connsiteY50" fmla="*/ 1650670 h 165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020358" h="1650670">
                <a:moveTo>
                  <a:pt x="0" y="0"/>
                </a:moveTo>
                <a:lnTo>
                  <a:pt x="3252086" y="0"/>
                </a:lnTo>
                <a:lnTo>
                  <a:pt x="3420546" y="0"/>
                </a:lnTo>
                <a:lnTo>
                  <a:pt x="6255412" y="0"/>
                </a:lnTo>
                <a:cubicBezTo>
                  <a:pt x="7074243" y="0"/>
                  <a:pt x="7074243" y="0"/>
                  <a:pt x="7074243" y="0"/>
                </a:cubicBezTo>
                <a:lnTo>
                  <a:pt x="7074244" y="0"/>
                </a:lnTo>
                <a:lnTo>
                  <a:pt x="7146408" y="0"/>
                </a:lnTo>
                <a:cubicBezTo>
                  <a:pt x="7209454" y="0"/>
                  <a:pt x="7265979" y="0"/>
                  <a:pt x="7316656" y="0"/>
                </a:cubicBezTo>
                <a:lnTo>
                  <a:pt x="7382698" y="0"/>
                </a:lnTo>
                <a:lnTo>
                  <a:pt x="7410414" y="0"/>
                </a:lnTo>
                <a:lnTo>
                  <a:pt x="7457090" y="0"/>
                </a:lnTo>
                <a:lnTo>
                  <a:pt x="7489778" y="0"/>
                </a:lnTo>
                <a:lnTo>
                  <a:pt x="7526833" y="0"/>
                </a:lnTo>
                <a:lnTo>
                  <a:pt x="7555948" y="0"/>
                </a:lnTo>
                <a:lnTo>
                  <a:pt x="7592079" y="0"/>
                </a:lnTo>
                <a:lnTo>
                  <a:pt x="7610124" y="0"/>
                </a:lnTo>
                <a:lnTo>
                  <a:pt x="7652976" y="0"/>
                </a:lnTo>
                <a:lnTo>
                  <a:pt x="7653504" y="0"/>
                </a:lnTo>
                <a:lnTo>
                  <a:pt x="7687288" y="0"/>
                </a:lnTo>
                <a:lnTo>
                  <a:pt x="7712677" y="0"/>
                </a:lnTo>
                <a:lnTo>
                  <a:pt x="7730869" y="0"/>
                </a:lnTo>
                <a:lnTo>
                  <a:pt x="7743064" y="0"/>
                </a:lnTo>
                <a:lnTo>
                  <a:pt x="7750460" y="0"/>
                </a:lnTo>
                <a:lnTo>
                  <a:pt x="7754259" y="0"/>
                </a:lnTo>
                <a:lnTo>
                  <a:pt x="7755857" y="0"/>
                </a:lnTo>
                <a:lnTo>
                  <a:pt x="7762327" y="0"/>
                </a:lnTo>
                <a:cubicBezTo>
                  <a:pt x="8201528" y="0"/>
                  <a:pt x="8201528" y="0"/>
                  <a:pt x="8201528" y="0"/>
                </a:cubicBezTo>
                <a:cubicBezTo>
                  <a:pt x="8654865" y="0"/>
                  <a:pt x="9020358" y="368397"/>
                  <a:pt x="9020358" y="825335"/>
                </a:cubicBezTo>
                <a:cubicBezTo>
                  <a:pt x="9020358" y="1280693"/>
                  <a:pt x="8654865" y="1650670"/>
                  <a:pt x="8201528" y="1650670"/>
                </a:cubicBezTo>
                <a:cubicBezTo>
                  <a:pt x="8047997" y="1650670"/>
                  <a:pt x="7923254" y="1650670"/>
                  <a:pt x="7821900" y="1650670"/>
                </a:cubicBezTo>
                <a:lnTo>
                  <a:pt x="7755857" y="1650670"/>
                </a:lnTo>
                <a:lnTo>
                  <a:pt x="7728142" y="1650670"/>
                </a:lnTo>
                <a:lnTo>
                  <a:pt x="7681466" y="1650670"/>
                </a:lnTo>
                <a:lnTo>
                  <a:pt x="7648778" y="1650670"/>
                </a:lnTo>
                <a:lnTo>
                  <a:pt x="7611723" y="1650670"/>
                </a:lnTo>
                <a:lnTo>
                  <a:pt x="7582608" y="1650670"/>
                </a:lnTo>
                <a:lnTo>
                  <a:pt x="7546477" y="1650670"/>
                </a:lnTo>
                <a:lnTo>
                  <a:pt x="7528432" y="1650670"/>
                </a:lnTo>
                <a:lnTo>
                  <a:pt x="7485580" y="1650670"/>
                </a:lnTo>
                <a:lnTo>
                  <a:pt x="7485052" y="1650670"/>
                </a:lnTo>
                <a:cubicBezTo>
                  <a:pt x="7382698" y="1650670"/>
                  <a:pt x="7382698" y="1650670"/>
                  <a:pt x="7382698" y="1650670"/>
                </a:cubicBezTo>
                <a:lnTo>
                  <a:pt x="7376229" y="1650670"/>
                </a:lnTo>
                <a:cubicBezTo>
                  <a:pt x="7238978" y="1650670"/>
                  <a:pt x="7144619" y="1650670"/>
                  <a:pt x="7079746" y="1650670"/>
                </a:cubicBezTo>
                <a:lnTo>
                  <a:pt x="7074243" y="1650670"/>
                </a:lnTo>
                <a:lnTo>
                  <a:pt x="7044255" y="1650670"/>
                </a:lnTo>
                <a:cubicBezTo>
                  <a:pt x="6937027" y="1650670"/>
                  <a:pt x="6937027" y="1650670"/>
                  <a:pt x="6937027" y="1650670"/>
                </a:cubicBezTo>
                <a:lnTo>
                  <a:pt x="6930108" y="1650670"/>
                </a:lnTo>
                <a:cubicBezTo>
                  <a:pt x="6255412" y="1650670"/>
                  <a:pt x="6255412" y="1650670"/>
                  <a:pt x="6255412" y="1650670"/>
                </a:cubicBezTo>
                <a:lnTo>
                  <a:pt x="3420546" y="1650670"/>
                </a:lnTo>
                <a:lnTo>
                  <a:pt x="3252086" y="1650670"/>
                </a:lnTo>
                <a:lnTo>
                  <a:pt x="0" y="1650670"/>
                </a:lnTo>
                <a:close/>
              </a:path>
            </a:pathLst>
          </a:custGeom>
          <a:gradFill>
            <a:gsLst>
              <a:gs pos="48000">
                <a:srgbClr val="2794A8"/>
              </a:gs>
              <a:gs pos="0">
                <a:srgbClr val="2794A8">
                  <a:alpha val="0"/>
                </a:srgbClr>
              </a:gs>
              <a:gs pos="100000">
                <a:srgbClr val="2794A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18"/>
          <p:cNvSpPr/>
          <p:nvPr/>
        </p:nvSpPr>
        <p:spPr>
          <a:xfrm flipH="1">
            <a:off x="3252086" y="4525452"/>
            <a:ext cx="8381896" cy="1650670"/>
          </a:xfrm>
          <a:custGeom>
            <a:avLst/>
            <a:gdLst>
              <a:gd name="connsiteX0" fmla="*/ 8121084 w 8939914"/>
              <a:gd name="connsiteY0" fmla="*/ 0 h 1650670"/>
              <a:gd name="connsiteX1" fmla="*/ 7681883 w 8939914"/>
              <a:gd name="connsiteY1" fmla="*/ 0 h 1650670"/>
              <a:gd name="connsiteX2" fmla="*/ 7675413 w 8939914"/>
              <a:gd name="connsiteY2" fmla="*/ 0 h 1650670"/>
              <a:gd name="connsiteX3" fmla="*/ 7673815 w 8939914"/>
              <a:gd name="connsiteY3" fmla="*/ 0 h 1650670"/>
              <a:gd name="connsiteX4" fmla="*/ 7670016 w 8939914"/>
              <a:gd name="connsiteY4" fmla="*/ 0 h 1650670"/>
              <a:gd name="connsiteX5" fmla="*/ 7662620 w 8939914"/>
              <a:gd name="connsiteY5" fmla="*/ 0 h 1650670"/>
              <a:gd name="connsiteX6" fmla="*/ 7650425 w 8939914"/>
              <a:gd name="connsiteY6" fmla="*/ 0 h 1650670"/>
              <a:gd name="connsiteX7" fmla="*/ 7632233 w 8939914"/>
              <a:gd name="connsiteY7" fmla="*/ 0 h 1650670"/>
              <a:gd name="connsiteX8" fmla="*/ 7606844 w 8939914"/>
              <a:gd name="connsiteY8" fmla="*/ 0 h 1650670"/>
              <a:gd name="connsiteX9" fmla="*/ 7573060 w 8939914"/>
              <a:gd name="connsiteY9" fmla="*/ 0 h 1650670"/>
              <a:gd name="connsiteX10" fmla="*/ 7572532 w 8939914"/>
              <a:gd name="connsiteY10" fmla="*/ 0 h 1650670"/>
              <a:gd name="connsiteX11" fmla="*/ 7529680 w 8939914"/>
              <a:gd name="connsiteY11" fmla="*/ 0 h 1650670"/>
              <a:gd name="connsiteX12" fmla="*/ 7511635 w 8939914"/>
              <a:gd name="connsiteY12" fmla="*/ 0 h 1650670"/>
              <a:gd name="connsiteX13" fmla="*/ 7475504 w 8939914"/>
              <a:gd name="connsiteY13" fmla="*/ 0 h 1650670"/>
              <a:gd name="connsiteX14" fmla="*/ 7446389 w 8939914"/>
              <a:gd name="connsiteY14" fmla="*/ 0 h 1650670"/>
              <a:gd name="connsiteX15" fmla="*/ 7409334 w 8939914"/>
              <a:gd name="connsiteY15" fmla="*/ 0 h 1650670"/>
              <a:gd name="connsiteX16" fmla="*/ 7376646 w 8939914"/>
              <a:gd name="connsiteY16" fmla="*/ 0 h 1650670"/>
              <a:gd name="connsiteX17" fmla="*/ 7329970 w 8939914"/>
              <a:gd name="connsiteY17" fmla="*/ 0 h 1650670"/>
              <a:gd name="connsiteX18" fmla="*/ 7302254 w 8939914"/>
              <a:gd name="connsiteY18" fmla="*/ 0 h 1650670"/>
              <a:gd name="connsiteX19" fmla="*/ 7236212 w 8939914"/>
              <a:gd name="connsiteY19" fmla="*/ 0 h 1650670"/>
              <a:gd name="connsiteX20" fmla="*/ 7065964 w 8939914"/>
              <a:gd name="connsiteY20" fmla="*/ 0 h 1650670"/>
              <a:gd name="connsiteX21" fmla="*/ 6993800 w 8939914"/>
              <a:gd name="connsiteY21" fmla="*/ 0 h 1650670"/>
              <a:gd name="connsiteX22" fmla="*/ 6993799 w 8939914"/>
              <a:gd name="connsiteY22" fmla="*/ 0 h 1650670"/>
              <a:gd name="connsiteX23" fmla="*/ 6174968 w 8939914"/>
              <a:gd name="connsiteY23" fmla="*/ 0 h 1650670"/>
              <a:gd name="connsiteX24" fmla="*/ 3340102 w 8939914"/>
              <a:gd name="connsiteY24" fmla="*/ 0 h 1650670"/>
              <a:gd name="connsiteX25" fmla="*/ 3171642 w 8939914"/>
              <a:gd name="connsiteY25" fmla="*/ 0 h 1650670"/>
              <a:gd name="connsiteX26" fmla="*/ 0 w 8939914"/>
              <a:gd name="connsiteY26" fmla="*/ 0 h 1650670"/>
              <a:gd name="connsiteX27" fmla="*/ 0 w 8939914"/>
              <a:gd name="connsiteY27" fmla="*/ 1650670 h 1650670"/>
              <a:gd name="connsiteX28" fmla="*/ 3171642 w 8939914"/>
              <a:gd name="connsiteY28" fmla="*/ 1650670 h 1650670"/>
              <a:gd name="connsiteX29" fmla="*/ 3340102 w 8939914"/>
              <a:gd name="connsiteY29" fmla="*/ 1650670 h 1650670"/>
              <a:gd name="connsiteX30" fmla="*/ 6174968 w 8939914"/>
              <a:gd name="connsiteY30" fmla="*/ 1650670 h 1650670"/>
              <a:gd name="connsiteX31" fmla="*/ 6849664 w 8939914"/>
              <a:gd name="connsiteY31" fmla="*/ 1650670 h 1650670"/>
              <a:gd name="connsiteX32" fmla="*/ 6856583 w 8939914"/>
              <a:gd name="connsiteY32" fmla="*/ 1650670 h 1650670"/>
              <a:gd name="connsiteX33" fmla="*/ 6963811 w 8939914"/>
              <a:gd name="connsiteY33" fmla="*/ 1650670 h 1650670"/>
              <a:gd name="connsiteX34" fmla="*/ 6993799 w 8939914"/>
              <a:gd name="connsiteY34" fmla="*/ 1650670 h 1650670"/>
              <a:gd name="connsiteX35" fmla="*/ 6999302 w 8939914"/>
              <a:gd name="connsiteY35" fmla="*/ 1650670 h 1650670"/>
              <a:gd name="connsiteX36" fmla="*/ 7295785 w 8939914"/>
              <a:gd name="connsiteY36" fmla="*/ 1650670 h 1650670"/>
              <a:gd name="connsiteX37" fmla="*/ 7302254 w 8939914"/>
              <a:gd name="connsiteY37" fmla="*/ 1650670 h 1650670"/>
              <a:gd name="connsiteX38" fmla="*/ 7404608 w 8939914"/>
              <a:gd name="connsiteY38" fmla="*/ 1650670 h 1650670"/>
              <a:gd name="connsiteX39" fmla="*/ 7405136 w 8939914"/>
              <a:gd name="connsiteY39" fmla="*/ 1650670 h 1650670"/>
              <a:gd name="connsiteX40" fmla="*/ 7447988 w 8939914"/>
              <a:gd name="connsiteY40" fmla="*/ 1650670 h 1650670"/>
              <a:gd name="connsiteX41" fmla="*/ 7466033 w 8939914"/>
              <a:gd name="connsiteY41" fmla="*/ 1650670 h 1650670"/>
              <a:gd name="connsiteX42" fmla="*/ 7502164 w 8939914"/>
              <a:gd name="connsiteY42" fmla="*/ 1650670 h 1650670"/>
              <a:gd name="connsiteX43" fmla="*/ 7531279 w 8939914"/>
              <a:gd name="connsiteY43" fmla="*/ 1650670 h 1650670"/>
              <a:gd name="connsiteX44" fmla="*/ 7568334 w 8939914"/>
              <a:gd name="connsiteY44" fmla="*/ 1650670 h 1650670"/>
              <a:gd name="connsiteX45" fmla="*/ 7601022 w 8939914"/>
              <a:gd name="connsiteY45" fmla="*/ 1650670 h 1650670"/>
              <a:gd name="connsiteX46" fmla="*/ 7647698 w 8939914"/>
              <a:gd name="connsiteY46" fmla="*/ 1650670 h 1650670"/>
              <a:gd name="connsiteX47" fmla="*/ 7675413 w 8939914"/>
              <a:gd name="connsiteY47" fmla="*/ 1650670 h 1650670"/>
              <a:gd name="connsiteX48" fmla="*/ 7741456 w 8939914"/>
              <a:gd name="connsiteY48" fmla="*/ 1650670 h 1650670"/>
              <a:gd name="connsiteX49" fmla="*/ 8121084 w 8939914"/>
              <a:gd name="connsiteY49" fmla="*/ 1650670 h 1650670"/>
              <a:gd name="connsiteX50" fmla="*/ 8939914 w 8939914"/>
              <a:gd name="connsiteY50" fmla="*/ 825336 h 1650670"/>
              <a:gd name="connsiteX51" fmla="*/ 8121084 w 8939914"/>
              <a:gd name="connsiteY51" fmla="*/ 0 h 165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939914" h="1650670">
                <a:moveTo>
                  <a:pt x="8121084" y="0"/>
                </a:moveTo>
                <a:cubicBezTo>
                  <a:pt x="8121084" y="0"/>
                  <a:pt x="8121084" y="0"/>
                  <a:pt x="7681883" y="0"/>
                </a:cubicBezTo>
                <a:lnTo>
                  <a:pt x="7675413" y="0"/>
                </a:lnTo>
                <a:lnTo>
                  <a:pt x="7673815" y="0"/>
                </a:lnTo>
                <a:lnTo>
                  <a:pt x="7670016" y="0"/>
                </a:lnTo>
                <a:lnTo>
                  <a:pt x="7662620" y="0"/>
                </a:lnTo>
                <a:lnTo>
                  <a:pt x="7650425" y="0"/>
                </a:lnTo>
                <a:lnTo>
                  <a:pt x="7632233" y="0"/>
                </a:lnTo>
                <a:lnTo>
                  <a:pt x="7606844" y="0"/>
                </a:lnTo>
                <a:lnTo>
                  <a:pt x="7573060" y="0"/>
                </a:lnTo>
                <a:lnTo>
                  <a:pt x="7572532" y="0"/>
                </a:lnTo>
                <a:lnTo>
                  <a:pt x="7529680" y="0"/>
                </a:lnTo>
                <a:lnTo>
                  <a:pt x="7511635" y="0"/>
                </a:lnTo>
                <a:lnTo>
                  <a:pt x="7475504" y="0"/>
                </a:lnTo>
                <a:lnTo>
                  <a:pt x="7446389" y="0"/>
                </a:lnTo>
                <a:lnTo>
                  <a:pt x="7409334" y="0"/>
                </a:lnTo>
                <a:lnTo>
                  <a:pt x="7376646" y="0"/>
                </a:lnTo>
                <a:lnTo>
                  <a:pt x="7329970" y="0"/>
                </a:lnTo>
                <a:lnTo>
                  <a:pt x="7302254" y="0"/>
                </a:lnTo>
                <a:lnTo>
                  <a:pt x="7236212" y="0"/>
                </a:lnTo>
                <a:cubicBezTo>
                  <a:pt x="7185535" y="0"/>
                  <a:pt x="7129010" y="0"/>
                  <a:pt x="7065964" y="0"/>
                </a:cubicBezTo>
                <a:lnTo>
                  <a:pt x="6993800" y="0"/>
                </a:lnTo>
                <a:lnTo>
                  <a:pt x="6993799" y="0"/>
                </a:lnTo>
                <a:cubicBezTo>
                  <a:pt x="6993799" y="0"/>
                  <a:pt x="6993799" y="0"/>
                  <a:pt x="6174968" y="0"/>
                </a:cubicBezTo>
                <a:lnTo>
                  <a:pt x="3340102" y="0"/>
                </a:lnTo>
                <a:lnTo>
                  <a:pt x="3171642" y="0"/>
                </a:lnTo>
                <a:lnTo>
                  <a:pt x="0" y="0"/>
                </a:lnTo>
                <a:lnTo>
                  <a:pt x="0" y="1650670"/>
                </a:lnTo>
                <a:lnTo>
                  <a:pt x="3171642" y="1650670"/>
                </a:lnTo>
                <a:lnTo>
                  <a:pt x="3340102" y="1650670"/>
                </a:lnTo>
                <a:lnTo>
                  <a:pt x="6174968" y="1650670"/>
                </a:lnTo>
                <a:cubicBezTo>
                  <a:pt x="6174968" y="1650670"/>
                  <a:pt x="6174968" y="1650670"/>
                  <a:pt x="6849664" y="1650670"/>
                </a:cubicBezTo>
                <a:lnTo>
                  <a:pt x="6856583" y="1650670"/>
                </a:lnTo>
                <a:cubicBezTo>
                  <a:pt x="6856583" y="1650670"/>
                  <a:pt x="6856583" y="1650670"/>
                  <a:pt x="6963811" y="1650670"/>
                </a:cubicBezTo>
                <a:lnTo>
                  <a:pt x="6993799" y="1650670"/>
                </a:lnTo>
                <a:lnTo>
                  <a:pt x="6999302" y="1650670"/>
                </a:lnTo>
                <a:cubicBezTo>
                  <a:pt x="7064175" y="1650670"/>
                  <a:pt x="7158534" y="1650670"/>
                  <a:pt x="7295785" y="1650670"/>
                </a:cubicBezTo>
                <a:lnTo>
                  <a:pt x="7302254" y="1650670"/>
                </a:lnTo>
                <a:cubicBezTo>
                  <a:pt x="7302254" y="1650670"/>
                  <a:pt x="7302254" y="1650670"/>
                  <a:pt x="7404608" y="1650670"/>
                </a:cubicBezTo>
                <a:lnTo>
                  <a:pt x="7405136" y="1650670"/>
                </a:lnTo>
                <a:lnTo>
                  <a:pt x="7447988" y="1650670"/>
                </a:lnTo>
                <a:lnTo>
                  <a:pt x="7466033" y="1650670"/>
                </a:lnTo>
                <a:lnTo>
                  <a:pt x="7502164" y="1650670"/>
                </a:lnTo>
                <a:lnTo>
                  <a:pt x="7531279" y="1650670"/>
                </a:lnTo>
                <a:lnTo>
                  <a:pt x="7568334" y="1650670"/>
                </a:lnTo>
                <a:lnTo>
                  <a:pt x="7601022" y="1650670"/>
                </a:lnTo>
                <a:lnTo>
                  <a:pt x="7647698" y="1650670"/>
                </a:lnTo>
                <a:lnTo>
                  <a:pt x="7675413" y="1650670"/>
                </a:lnTo>
                <a:lnTo>
                  <a:pt x="7741456" y="1650670"/>
                </a:lnTo>
                <a:cubicBezTo>
                  <a:pt x="7842810" y="1650670"/>
                  <a:pt x="7967553" y="1650670"/>
                  <a:pt x="8121084" y="1650670"/>
                </a:cubicBezTo>
                <a:cubicBezTo>
                  <a:pt x="8574421" y="1650670"/>
                  <a:pt x="8939914" y="1280693"/>
                  <a:pt x="8939914" y="825336"/>
                </a:cubicBezTo>
                <a:cubicBezTo>
                  <a:pt x="8939914" y="368397"/>
                  <a:pt x="8574421" y="0"/>
                  <a:pt x="8121084" y="0"/>
                </a:cubicBezTo>
                <a:close/>
              </a:path>
            </a:pathLst>
          </a:custGeom>
          <a:gradFill>
            <a:gsLst>
              <a:gs pos="45000">
                <a:srgbClr val="000406"/>
              </a:gs>
              <a:gs pos="0">
                <a:srgbClr val="000406">
                  <a:alpha val="0"/>
                </a:srgbClr>
              </a:gs>
              <a:gs pos="100000">
                <a:srgbClr val="00040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0"/>
          <p:cNvSpPr>
            <a:spLocks noChangeArrowheads="1"/>
          </p:cNvSpPr>
          <p:nvPr/>
        </p:nvSpPr>
        <p:spPr bwMode="auto">
          <a:xfrm>
            <a:off x="3391518" y="4655992"/>
            <a:ext cx="1407694" cy="138959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Oval 40"/>
          <p:cNvSpPr>
            <a:spLocks noChangeArrowheads="1"/>
          </p:cNvSpPr>
          <p:nvPr/>
        </p:nvSpPr>
        <p:spPr bwMode="auto">
          <a:xfrm>
            <a:off x="7483983" y="2639460"/>
            <a:ext cx="1407694" cy="138959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TextBox 21"/>
          <p:cNvSpPr txBox="1"/>
          <p:nvPr/>
        </p:nvSpPr>
        <p:spPr>
          <a:xfrm>
            <a:off x="4938377" y="4614695"/>
            <a:ext cx="408198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 Ipsum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is simply dummy text of the printing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and 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industry. 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</a:t>
            </a:r>
            <a:r>
              <a:rPr lang="en-US" err="1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orem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psum 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has been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the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best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industry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standard.</a:t>
            </a:r>
            <a:endParaRPr lang="id-ID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9" name="TextBox 22"/>
          <p:cNvSpPr txBox="1"/>
          <p:nvPr/>
        </p:nvSpPr>
        <p:spPr>
          <a:xfrm>
            <a:off x="3252086" y="2649644"/>
            <a:ext cx="413122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b="1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Lorem Ipsum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 is simply dummy text of the printing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and 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industry. 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</a:t>
            </a:r>
            <a:r>
              <a:rPr lang="en-US" err="1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orem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psum </a:t>
            </a:r>
            <a:r>
              <a:rPr lang="en-US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has been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the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best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industry</a:t>
            </a:r>
            <a:r>
              <a:rPr lang="id-ID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standard.</a:t>
            </a:r>
            <a:endParaRPr lang="id-ID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0" name="Freeform 245"/>
          <p:cNvSpPr/>
          <p:nvPr/>
        </p:nvSpPr>
        <p:spPr bwMode="auto">
          <a:xfrm>
            <a:off x="7840205" y="2971433"/>
            <a:ext cx="695249" cy="6952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2794A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/>
          </a:p>
        </p:txBody>
      </p:sp>
      <p:sp>
        <p:nvSpPr>
          <p:cNvPr id="11" name="Freeform 105"/>
          <p:cNvSpPr>
            <a:spLocks noEditPoints="1"/>
          </p:cNvSpPr>
          <p:nvPr/>
        </p:nvSpPr>
        <p:spPr bwMode="auto">
          <a:xfrm>
            <a:off x="3792707" y="5052646"/>
            <a:ext cx="605050" cy="596281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" t="2614" r="68782" b="68731"/>
          <a:stretch>
            <a:fillRect/>
          </a:stretch>
        </p:blipFill>
        <p:spPr>
          <a:xfrm rot="5400000">
            <a:off x="2647259" y="-2672673"/>
            <a:ext cx="6897483" cy="12192002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337766" y="590556"/>
            <a:ext cx="45494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14CACA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    </a:t>
            </a:r>
            <a:r>
              <a:rPr lang="zh-CN" altLang="en-US" sz="5400" b="1" dirty="0" smtClean="0">
                <a:solidFill>
                  <a:srgbClr val="1694A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感谢聆听</a:t>
            </a:r>
            <a:endParaRPr lang="en-US" altLang="zh-CN" sz="5400" b="1" dirty="0" smtClean="0">
              <a:solidFill>
                <a:srgbClr val="1694A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  <a:p>
            <a:r>
              <a:rPr lang="zh-CN" altLang="en-US" sz="5400" b="1" dirty="0" smtClean="0">
                <a:solidFill>
                  <a:srgbClr val="1694AD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  <a:cs typeface="Aharoni" panose="02010803020104030203" pitchFamily="2" charset="-79"/>
              </a:rPr>
              <a:t>工作总结模板</a:t>
            </a:r>
            <a:endParaRPr lang="zh-CN" altLang="en-US" sz="5400" b="1" dirty="0">
              <a:solidFill>
                <a:srgbClr val="1694AD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7470139" y="2344882"/>
            <a:ext cx="485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2794A8"/>
                </a:solidFill>
                <a:latin typeface="Calibri" panose="020F0302020204030204" pitchFamily="34" charset="0"/>
                <a:ea typeface="方正兰亭超细黑简体" panose="02000000000000000000" pitchFamily="2" charset="-122"/>
                <a:cs typeface="Aharoni" panose="02010803020104030203" pitchFamily="2" charset="-79"/>
              </a:rPr>
              <a:t>THANK   YOU   FOR    WATCHING</a:t>
            </a:r>
            <a:endParaRPr lang="zh-CN" altLang="en-US" sz="2400" b="1" dirty="0">
              <a:solidFill>
                <a:srgbClr val="2794A8"/>
              </a:solidFill>
              <a:latin typeface="Calibri" panose="020F0302020204030204" pitchFamily="34" charset="0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13733" y="4652634"/>
            <a:ext cx="1991134" cy="1514261"/>
            <a:chOff x="4315637" y="2408725"/>
            <a:chExt cx="5250521" cy="3993035"/>
          </a:xfrm>
          <a:solidFill>
            <a:srgbClr val="000000"/>
          </a:solidFill>
          <a:effectLst/>
        </p:grpSpPr>
        <p:sp>
          <p:nvSpPr>
            <p:cNvPr id="6" name="圆角矩形 5"/>
            <p:cNvSpPr/>
            <p:nvPr/>
          </p:nvSpPr>
          <p:spPr>
            <a:xfrm rot="19980000">
              <a:off x="5083085" y="2415286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980000">
              <a:off x="6673794" y="2408725"/>
              <a:ext cx="531731" cy="3975688"/>
            </a:xfrm>
            <a:custGeom>
              <a:avLst/>
              <a:gdLst>
                <a:gd name="connsiteX0" fmla="*/ 570188 w 570188"/>
                <a:gd name="connsiteY0" fmla="*/ 2413647 h 4263224"/>
                <a:gd name="connsiteX1" fmla="*/ 570188 w 570188"/>
                <a:gd name="connsiteY1" fmla="*/ 3978129 h 4263224"/>
                <a:gd name="connsiteX2" fmla="*/ 285094 w 570188"/>
                <a:gd name="connsiteY2" fmla="*/ 4263224 h 4263224"/>
                <a:gd name="connsiteX3" fmla="*/ 0 w 570188"/>
                <a:gd name="connsiteY3" fmla="*/ 3978129 h 4263224"/>
                <a:gd name="connsiteX4" fmla="*/ 0 w 570188"/>
                <a:gd name="connsiteY4" fmla="*/ 2827912 h 4263224"/>
                <a:gd name="connsiteX5" fmla="*/ 396065 w 570188"/>
                <a:gd name="connsiteY5" fmla="*/ 22404 h 4263224"/>
                <a:gd name="connsiteX6" fmla="*/ 570188 w 570188"/>
                <a:gd name="connsiteY6" fmla="*/ 285094 h 4263224"/>
                <a:gd name="connsiteX7" fmla="*/ 570188 w 570188"/>
                <a:gd name="connsiteY7" fmla="*/ 1355778 h 4263224"/>
                <a:gd name="connsiteX8" fmla="*/ 0 w 570188"/>
                <a:gd name="connsiteY8" fmla="*/ 1770044 h 4263224"/>
                <a:gd name="connsiteX9" fmla="*/ 0 w 570188"/>
                <a:gd name="connsiteY9" fmla="*/ 285094 h 4263224"/>
                <a:gd name="connsiteX10" fmla="*/ 285094 w 570188"/>
                <a:gd name="connsiteY10" fmla="*/ 0 h 4263224"/>
                <a:gd name="connsiteX11" fmla="*/ 396065 w 570188"/>
                <a:gd name="connsiteY11" fmla="*/ 22404 h 42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188" h="4263224">
                  <a:moveTo>
                    <a:pt x="570188" y="2413647"/>
                  </a:moveTo>
                  <a:lnTo>
                    <a:pt x="570188" y="3978129"/>
                  </a:lnTo>
                  <a:cubicBezTo>
                    <a:pt x="570188" y="4135582"/>
                    <a:pt x="442547" y="4263223"/>
                    <a:pt x="285094" y="4263224"/>
                  </a:cubicBezTo>
                  <a:cubicBezTo>
                    <a:pt x="127641" y="4263223"/>
                    <a:pt x="0" y="4135582"/>
                    <a:pt x="0" y="3978129"/>
                  </a:cubicBezTo>
                  <a:lnTo>
                    <a:pt x="0" y="2827912"/>
                  </a:lnTo>
                  <a:close/>
                  <a:moveTo>
                    <a:pt x="396065" y="22404"/>
                  </a:moveTo>
                  <a:cubicBezTo>
                    <a:pt x="498390" y="65684"/>
                    <a:pt x="570188" y="167004"/>
                    <a:pt x="570188" y="285094"/>
                  </a:cubicBezTo>
                  <a:lnTo>
                    <a:pt x="570188" y="1355778"/>
                  </a:lnTo>
                  <a:lnTo>
                    <a:pt x="0" y="1770044"/>
                  </a:lnTo>
                  <a:lnTo>
                    <a:pt x="0" y="285094"/>
                  </a:lnTo>
                  <a:cubicBezTo>
                    <a:pt x="0" y="127641"/>
                    <a:pt x="127641" y="0"/>
                    <a:pt x="285094" y="0"/>
                  </a:cubicBezTo>
                  <a:cubicBezTo>
                    <a:pt x="324457" y="0"/>
                    <a:pt x="361957" y="7978"/>
                    <a:pt x="396065" y="2240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5400000" flipH="1">
              <a:off x="5098906" y="1809898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620000" flipH="1">
              <a:off x="8252911" y="2418564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8251157" y="1813177"/>
              <a:ext cx="531731" cy="209827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 rot="1620000" flipH="1">
              <a:off x="6662201" y="2426073"/>
              <a:ext cx="531731" cy="397568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0" t="2614" r="36048" b="68731"/>
          <a:stretch>
            <a:fillRect/>
          </a:stretch>
        </p:blipFill>
        <p:spPr>
          <a:xfrm rot="16200000" flipH="1">
            <a:off x="2662144" y="-2657787"/>
            <a:ext cx="6867709" cy="12192001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69808" y="2437170"/>
            <a:ext cx="24317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000409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01</a:t>
            </a:r>
            <a:endParaRPr lang="zh-CN" altLang="en-US" sz="16600" b="1" dirty="0">
              <a:solidFill>
                <a:srgbClr val="000409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4415" y="3160445"/>
            <a:ext cx="6556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40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7200" b="1" dirty="0">
              <a:solidFill>
                <a:srgbClr val="000406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80" y="2380910"/>
            <a:ext cx="5214070" cy="32847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14319" y="2380910"/>
            <a:ext cx="4558205" cy="1163619"/>
          </a:xfrm>
          <a:prstGeom prst="rect">
            <a:avLst/>
          </a:prstGeom>
          <a:gradFill>
            <a:gsLst>
              <a:gs pos="0">
                <a:srgbClr val="2794A8"/>
              </a:gs>
              <a:gs pos="100000">
                <a:srgbClr val="000406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69763" y="2592501"/>
            <a:ext cx="4702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rgbClr val="FFFFFF"/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sz="4000" b="1" dirty="0">
              <a:solidFill>
                <a:srgbClr val="FFFFFF"/>
              </a:solidFill>
              <a:latin typeface="Calibri" panose="020F03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4319" y="3820416"/>
            <a:ext cx="4617421" cy="14798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14000"/>
              </a:lnSpc>
            </a:pPr>
            <a:r>
              <a:rPr lang="en-US" altLang="zh-CN" sz="1600" dirty="0">
                <a:solidFill>
                  <a:srgbClr val="21262C"/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into a film to be used in a wider </a:t>
            </a:r>
            <a:r>
              <a:rPr lang="en-US" altLang="zh-CN" sz="1600" dirty="0" err="1">
                <a:solidFill>
                  <a:srgbClr val="21262C"/>
                </a:solidFill>
                <a:latin typeface="Calibri" panose="020F0302020204030204" pitchFamily="34" charset="0"/>
                <a:ea typeface="+mj-ea"/>
              </a:rPr>
              <a:t>fieldThe</a:t>
            </a:r>
            <a:r>
              <a:rPr lang="en-US" altLang="zh-CN" sz="1600" dirty="0">
                <a:solidFill>
                  <a:srgbClr val="21262C"/>
                </a:solidFill>
                <a:latin typeface="Calibri" panose="020F0302020204030204" pitchFamily="34" charset="0"/>
                <a:ea typeface="+mj-ea"/>
              </a:rPr>
              <a:t> user can demonstrate on a projector or computer, or print the presentation and make it into a film to be used in a wider </a:t>
            </a:r>
            <a:r>
              <a:rPr lang="en-US" altLang="zh-CN" sz="1600" dirty="0" smtClean="0">
                <a:solidFill>
                  <a:srgbClr val="21262C"/>
                </a:solidFill>
                <a:latin typeface="Calibri" panose="020F0302020204030204" pitchFamily="34" charset="0"/>
                <a:ea typeface="+mj-ea"/>
              </a:rPr>
              <a:t>field</a:t>
            </a:r>
            <a:endParaRPr lang="en-US" altLang="zh-CN" sz="1600" dirty="0">
              <a:solidFill>
                <a:srgbClr val="21262C"/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/>
      <p:bldP spid="6" grpId="0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505026" y="3530622"/>
            <a:ext cx="1076413" cy="1077902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2725371" y="3749478"/>
            <a:ext cx="637212" cy="637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4041483" y="3699719"/>
            <a:ext cx="1074924" cy="1077902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4266293" y="3918575"/>
            <a:ext cx="637213" cy="637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576450" y="3530622"/>
            <a:ext cx="1076413" cy="1077902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5802749" y="3749478"/>
            <a:ext cx="635724" cy="637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7112906" y="3699719"/>
            <a:ext cx="1074924" cy="1077902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7337718" y="3918575"/>
            <a:ext cx="637213" cy="637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8647874" y="3530622"/>
            <a:ext cx="1076413" cy="1077902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8874173" y="3749478"/>
            <a:ext cx="634235" cy="6372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72"/>
          <p:cNvSpPr/>
          <p:nvPr/>
        </p:nvSpPr>
        <p:spPr bwMode="auto">
          <a:xfrm>
            <a:off x="2193193" y="3170351"/>
            <a:ext cx="7847278" cy="2002456"/>
          </a:xfrm>
          <a:custGeom>
            <a:avLst/>
            <a:gdLst>
              <a:gd name="connsiteX0" fmla="*/ 914263 w 8367433"/>
              <a:gd name="connsiteY0" fmla="*/ 0 h 2135188"/>
              <a:gd name="connsiteX1" fmla="*/ 918564 w 8367433"/>
              <a:gd name="connsiteY1" fmla="*/ 215 h 2135188"/>
              <a:gd name="connsiteX2" fmla="*/ 921613 w 8367433"/>
              <a:gd name="connsiteY2" fmla="*/ 0 h 2135188"/>
              <a:gd name="connsiteX3" fmla="*/ 1835876 w 8367433"/>
              <a:gd name="connsiteY3" fmla="*/ 904741 h 2135188"/>
              <a:gd name="connsiteX4" fmla="*/ 1835876 w 8367433"/>
              <a:gd name="connsiteY4" fmla="*/ 1230448 h 2135188"/>
              <a:gd name="connsiteX5" fmla="*/ 2409556 w 8367433"/>
              <a:gd name="connsiteY5" fmla="*/ 1924306 h 2135188"/>
              <a:gd name="connsiteX6" fmla="*/ 2551473 w 8367433"/>
              <a:gd name="connsiteY6" fmla="*/ 1938492 h 2135188"/>
              <a:gd name="connsiteX7" fmla="*/ 2551829 w 8367433"/>
              <a:gd name="connsiteY7" fmla="*/ 1938456 h 2135188"/>
              <a:gd name="connsiteX8" fmla="*/ 2551829 w 8367433"/>
              <a:gd name="connsiteY8" fmla="*/ 1938528 h 2135188"/>
              <a:gd name="connsiteX9" fmla="*/ 2553857 w 8367433"/>
              <a:gd name="connsiteY9" fmla="*/ 1938730 h 2135188"/>
              <a:gd name="connsiteX10" fmla="*/ 3271837 w 8367433"/>
              <a:gd name="connsiteY10" fmla="*/ 1230448 h 2135188"/>
              <a:gd name="connsiteX11" fmla="*/ 3271837 w 8367433"/>
              <a:gd name="connsiteY11" fmla="*/ 904741 h 2135188"/>
              <a:gd name="connsiteX12" fmla="*/ 4186100 w 8367433"/>
              <a:gd name="connsiteY12" fmla="*/ 0 h 2135188"/>
              <a:gd name="connsiteX13" fmla="*/ 5102946 w 8367433"/>
              <a:gd name="connsiteY13" fmla="*/ 904741 h 2135188"/>
              <a:gd name="connsiteX14" fmla="*/ 5102946 w 8367433"/>
              <a:gd name="connsiteY14" fmla="*/ 1230448 h 2135188"/>
              <a:gd name="connsiteX15" fmla="*/ 5675884 w 8367433"/>
              <a:gd name="connsiteY15" fmla="*/ 1924306 h 2135188"/>
              <a:gd name="connsiteX16" fmla="*/ 5818778 w 8367433"/>
              <a:gd name="connsiteY16" fmla="*/ 1938517 h 2135188"/>
              <a:gd name="connsiteX17" fmla="*/ 5961672 w 8367433"/>
              <a:gd name="connsiteY17" fmla="*/ 1924306 h 2135188"/>
              <a:gd name="connsiteX18" fmla="*/ 6534609 w 8367433"/>
              <a:gd name="connsiteY18" fmla="*/ 1230448 h 2135188"/>
              <a:gd name="connsiteX19" fmla="*/ 6534609 w 8367433"/>
              <a:gd name="connsiteY19" fmla="*/ 904741 h 2135188"/>
              <a:gd name="connsiteX20" fmla="*/ 7448872 w 8367433"/>
              <a:gd name="connsiteY20" fmla="*/ 0 h 2135188"/>
              <a:gd name="connsiteX21" fmla="*/ 7451022 w 8367433"/>
              <a:gd name="connsiteY21" fmla="*/ 108 h 2135188"/>
              <a:gd name="connsiteX22" fmla="*/ 7453171 w 8367433"/>
              <a:gd name="connsiteY22" fmla="*/ 0 h 2135188"/>
              <a:gd name="connsiteX23" fmla="*/ 8367433 w 8367433"/>
              <a:gd name="connsiteY23" fmla="*/ 904741 h 2135188"/>
              <a:gd name="connsiteX24" fmla="*/ 8367433 w 8367433"/>
              <a:gd name="connsiteY24" fmla="*/ 1173116 h 2135188"/>
              <a:gd name="connsiteX25" fmla="*/ 8367433 w 8367433"/>
              <a:gd name="connsiteY25" fmla="*/ 1201738 h 2135188"/>
              <a:gd name="connsiteX26" fmla="*/ 8169436 w 8367433"/>
              <a:gd name="connsiteY26" fmla="*/ 1201738 h 2135188"/>
              <a:gd name="connsiteX27" fmla="*/ 8169436 w 8367433"/>
              <a:gd name="connsiteY27" fmla="*/ 1189735 h 2135188"/>
              <a:gd name="connsiteX28" fmla="*/ 8169436 w 8367433"/>
              <a:gd name="connsiteY28" fmla="*/ 904741 h 2135188"/>
              <a:gd name="connsiteX29" fmla="*/ 7594026 w 8367433"/>
              <a:gd name="connsiteY29" fmla="*/ 210883 h 2135188"/>
              <a:gd name="connsiteX30" fmla="*/ 7451022 w 8367433"/>
              <a:gd name="connsiteY30" fmla="*/ 196672 h 2135188"/>
              <a:gd name="connsiteX31" fmla="*/ 7308128 w 8367433"/>
              <a:gd name="connsiteY31" fmla="*/ 210883 h 2135188"/>
              <a:gd name="connsiteX32" fmla="*/ 6735189 w 8367433"/>
              <a:gd name="connsiteY32" fmla="*/ 904741 h 2135188"/>
              <a:gd name="connsiteX33" fmla="*/ 6735189 w 8367433"/>
              <a:gd name="connsiteY33" fmla="*/ 1230448 h 2135188"/>
              <a:gd name="connsiteX34" fmla="*/ 5820927 w 8367433"/>
              <a:gd name="connsiteY34" fmla="*/ 2135188 h 2135188"/>
              <a:gd name="connsiteX35" fmla="*/ 5818778 w 8367433"/>
              <a:gd name="connsiteY35" fmla="*/ 2135081 h 2135188"/>
              <a:gd name="connsiteX36" fmla="*/ 5816629 w 8367433"/>
              <a:gd name="connsiteY36" fmla="*/ 2135188 h 2135188"/>
              <a:gd name="connsiteX37" fmla="*/ 5787614 w 8367433"/>
              <a:gd name="connsiteY37" fmla="*/ 2133732 h 2135188"/>
              <a:gd name="connsiteX38" fmla="*/ 5787614 w 8367433"/>
              <a:gd name="connsiteY38" fmla="*/ 2133524 h 2135188"/>
              <a:gd name="connsiteX39" fmla="*/ 5727240 w 8367433"/>
              <a:gd name="connsiteY39" fmla="*/ 2130509 h 2135188"/>
              <a:gd name="connsiteX40" fmla="*/ 4906664 w 8367433"/>
              <a:gd name="connsiteY40" fmla="*/ 1230448 h 2135188"/>
              <a:gd name="connsiteX41" fmla="*/ 4906664 w 8367433"/>
              <a:gd name="connsiteY41" fmla="*/ 904741 h 2135188"/>
              <a:gd name="connsiteX42" fmla="*/ 4186100 w 8367433"/>
              <a:gd name="connsiteY42" fmla="*/ 196458 h 2135188"/>
              <a:gd name="connsiteX43" fmla="*/ 3468120 w 8367433"/>
              <a:gd name="connsiteY43" fmla="*/ 904741 h 2135188"/>
              <a:gd name="connsiteX44" fmla="*/ 3468120 w 8367433"/>
              <a:gd name="connsiteY44" fmla="*/ 1230448 h 2135188"/>
              <a:gd name="connsiteX45" fmla="*/ 2553857 w 8367433"/>
              <a:gd name="connsiteY45" fmla="*/ 2135188 h 2135188"/>
              <a:gd name="connsiteX46" fmla="*/ 2551477 w 8367433"/>
              <a:gd name="connsiteY46" fmla="*/ 2135069 h 2135188"/>
              <a:gd name="connsiteX47" fmla="*/ 2549090 w 8367433"/>
              <a:gd name="connsiteY47" fmla="*/ 2135188 h 2135188"/>
              <a:gd name="connsiteX48" fmla="*/ 1634827 w 8367433"/>
              <a:gd name="connsiteY48" fmla="*/ 1230448 h 2135188"/>
              <a:gd name="connsiteX49" fmla="*/ 1634827 w 8367433"/>
              <a:gd name="connsiteY49" fmla="*/ 904741 h 2135188"/>
              <a:gd name="connsiteX50" fmla="*/ 1059417 w 8367433"/>
              <a:gd name="connsiteY50" fmla="*/ 210883 h 2135188"/>
              <a:gd name="connsiteX51" fmla="*/ 917949 w 8367433"/>
              <a:gd name="connsiteY51" fmla="*/ 196825 h 2135188"/>
              <a:gd name="connsiteX52" fmla="*/ 777312 w 8367433"/>
              <a:gd name="connsiteY52" fmla="*/ 210883 h 2135188"/>
              <a:gd name="connsiteX53" fmla="*/ 203632 w 8367433"/>
              <a:gd name="connsiteY53" fmla="*/ 904741 h 2135188"/>
              <a:gd name="connsiteX54" fmla="*/ 203632 w 8367433"/>
              <a:gd name="connsiteY54" fmla="*/ 1173116 h 2135188"/>
              <a:gd name="connsiteX55" fmla="*/ 203632 w 8367433"/>
              <a:gd name="connsiteY55" fmla="*/ 1201738 h 2135188"/>
              <a:gd name="connsiteX56" fmla="*/ 0 w 8367433"/>
              <a:gd name="connsiteY56" fmla="*/ 1201738 h 2135188"/>
              <a:gd name="connsiteX57" fmla="*/ 0 w 8367433"/>
              <a:gd name="connsiteY57" fmla="*/ 1189735 h 2135188"/>
              <a:gd name="connsiteX58" fmla="*/ 0 w 8367433"/>
              <a:gd name="connsiteY58" fmla="*/ 904741 h 2135188"/>
              <a:gd name="connsiteX59" fmla="*/ 730385 w 8367433"/>
              <a:gd name="connsiteY59" fmla="*/ 18413 h 2135188"/>
              <a:gd name="connsiteX60" fmla="*/ 789103 w 8367433"/>
              <a:gd name="connsiteY60" fmla="*/ 9514 h 2135188"/>
              <a:gd name="connsiteX61" fmla="*/ 790361 w 8367433"/>
              <a:gd name="connsiteY61" fmla="*/ 9244 h 2135188"/>
              <a:gd name="connsiteX62" fmla="*/ 791334 w 8367433"/>
              <a:gd name="connsiteY62" fmla="*/ 9176 h 2135188"/>
              <a:gd name="connsiteX63" fmla="*/ 821002 w 8367433"/>
              <a:gd name="connsiteY63" fmla="*/ 4680 h 2135188"/>
              <a:gd name="connsiteX64" fmla="*/ 914263 w 8367433"/>
              <a:gd name="connsiteY64" fmla="*/ 0 h 2135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8367433" h="2135188">
                <a:moveTo>
                  <a:pt x="914263" y="0"/>
                </a:moveTo>
                <a:lnTo>
                  <a:pt x="918564" y="215"/>
                </a:lnTo>
                <a:lnTo>
                  <a:pt x="921613" y="0"/>
                </a:lnTo>
                <a:cubicBezTo>
                  <a:pt x="1427815" y="0"/>
                  <a:pt x="1835876" y="405841"/>
                  <a:pt x="1835876" y="904741"/>
                </a:cubicBezTo>
                <a:cubicBezTo>
                  <a:pt x="1835876" y="904741"/>
                  <a:pt x="1835876" y="904741"/>
                  <a:pt x="1835876" y="1230448"/>
                </a:cubicBezTo>
                <a:cubicBezTo>
                  <a:pt x="1835876" y="1571987"/>
                  <a:pt x="2083045" y="1858111"/>
                  <a:pt x="2409556" y="1924306"/>
                </a:cubicBezTo>
                <a:lnTo>
                  <a:pt x="2551473" y="1938492"/>
                </a:lnTo>
                <a:lnTo>
                  <a:pt x="2551829" y="1938456"/>
                </a:lnTo>
                <a:lnTo>
                  <a:pt x="2551829" y="1938528"/>
                </a:lnTo>
                <a:lnTo>
                  <a:pt x="2553857" y="1938730"/>
                </a:lnTo>
                <a:cubicBezTo>
                  <a:pt x="2951587" y="1938730"/>
                  <a:pt x="3271837" y="1620778"/>
                  <a:pt x="3271837" y="1230448"/>
                </a:cubicBezTo>
                <a:cubicBezTo>
                  <a:pt x="3271837" y="1230448"/>
                  <a:pt x="3271837" y="1230448"/>
                  <a:pt x="3271837" y="904741"/>
                </a:cubicBezTo>
                <a:cubicBezTo>
                  <a:pt x="3271837" y="405841"/>
                  <a:pt x="3682481" y="0"/>
                  <a:pt x="4186100" y="0"/>
                </a:cubicBezTo>
                <a:cubicBezTo>
                  <a:pt x="4692303" y="0"/>
                  <a:pt x="5102946" y="405841"/>
                  <a:pt x="5102946" y="904741"/>
                </a:cubicBezTo>
                <a:cubicBezTo>
                  <a:pt x="5102946" y="904741"/>
                  <a:pt x="5102946" y="904741"/>
                  <a:pt x="5102946" y="1230448"/>
                </a:cubicBezTo>
                <a:cubicBezTo>
                  <a:pt x="5102946" y="1571987"/>
                  <a:pt x="5348138" y="1858111"/>
                  <a:pt x="5675884" y="1924306"/>
                </a:cubicBezTo>
                <a:lnTo>
                  <a:pt x="5818778" y="1938517"/>
                </a:lnTo>
                <a:lnTo>
                  <a:pt x="5961672" y="1924306"/>
                </a:lnTo>
                <a:cubicBezTo>
                  <a:pt x="6289418" y="1858111"/>
                  <a:pt x="6534609" y="1571987"/>
                  <a:pt x="6534609" y="1230448"/>
                </a:cubicBezTo>
                <a:cubicBezTo>
                  <a:pt x="6534609" y="1230448"/>
                  <a:pt x="6534609" y="1230448"/>
                  <a:pt x="6534609" y="904741"/>
                </a:cubicBezTo>
                <a:cubicBezTo>
                  <a:pt x="6534609" y="405841"/>
                  <a:pt x="6945253" y="0"/>
                  <a:pt x="7448872" y="0"/>
                </a:cubicBezTo>
                <a:lnTo>
                  <a:pt x="7451022" y="108"/>
                </a:lnTo>
                <a:lnTo>
                  <a:pt x="7453171" y="0"/>
                </a:lnTo>
                <a:cubicBezTo>
                  <a:pt x="7956790" y="0"/>
                  <a:pt x="8367433" y="405841"/>
                  <a:pt x="8367433" y="904741"/>
                </a:cubicBezTo>
                <a:cubicBezTo>
                  <a:pt x="8367433" y="904741"/>
                  <a:pt x="8367433" y="904741"/>
                  <a:pt x="8367433" y="1173116"/>
                </a:cubicBezTo>
                <a:lnTo>
                  <a:pt x="8367433" y="1201738"/>
                </a:lnTo>
                <a:lnTo>
                  <a:pt x="8169436" y="1201738"/>
                </a:lnTo>
                <a:lnTo>
                  <a:pt x="8169436" y="1189735"/>
                </a:lnTo>
                <a:cubicBezTo>
                  <a:pt x="8169436" y="1149022"/>
                  <a:pt x="8169436" y="1067595"/>
                  <a:pt x="8169436" y="904741"/>
                </a:cubicBezTo>
                <a:cubicBezTo>
                  <a:pt x="8169436" y="563202"/>
                  <a:pt x="7922267" y="277077"/>
                  <a:pt x="7594026" y="210883"/>
                </a:cubicBezTo>
                <a:lnTo>
                  <a:pt x="7451022" y="196672"/>
                </a:lnTo>
                <a:lnTo>
                  <a:pt x="7308128" y="210883"/>
                </a:lnTo>
                <a:cubicBezTo>
                  <a:pt x="6980381" y="277077"/>
                  <a:pt x="6735189" y="563202"/>
                  <a:pt x="6735189" y="904741"/>
                </a:cubicBezTo>
                <a:cubicBezTo>
                  <a:pt x="6735189" y="904741"/>
                  <a:pt x="6735189" y="904741"/>
                  <a:pt x="6735189" y="1230448"/>
                </a:cubicBezTo>
                <a:cubicBezTo>
                  <a:pt x="6735189" y="1729347"/>
                  <a:pt x="6324546" y="2135188"/>
                  <a:pt x="5820927" y="2135188"/>
                </a:cubicBezTo>
                <a:lnTo>
                  <a:pt x="5818778" y="2135081"/>
                </a:lnTo>
                <a:lnTo>
                  <a:pt x="5816629" y="2135188"/>
                </a:lnTo>
                <a:lnTo>
                  <a:pt x="5787614" y="2133732"/>
                </a:lnTo>
                <a:lnTo>
                  <a:pt x="5787614" y="2133524"/>
                </a:lnTo>
                <a:lnTo>
                  <a:pt x="5727240" y="2130509"/>
                </a:lnTo>
                <a:cubicBezTo>
                  <a:pt x="5265311" y="2084095"/>
                  <a:pt x="4906664" y="1698166"/>
                  <a:pt x="4906664" y="1230448"/>
                </a:cubicBezTo>
                <a:cubicBezTo>
                  <a:pt x="4906664" y="1230448"/>
                  <a:pt x="4906664" y="1230448"/>
                  <a:pt x="4906664" y="904741"/>
                </a:cubicBezTo>
                <a:cubicBezTo>
                  <a:pt x="4906664" y="514410"/>
                  <a:pt x="4583831" y="196458"/>
                  <a:pt x="4186100" y="196458"/>
                </a:cubicBezTo>
                <a:cubicBezTo>
                  <a:pt x="3790953" y="196458"/>
                  <a:pt x="3468120" y="514410"/>
                  <a:pt x="3468120" y="904741"/>
                </a:cubicBezTo>
                <a:cubicBezTo>
                  <a:pt x="3468120" y="904741"/>
                  <a:pt x="3468120" y="904741"/>
                  <a:pt x="3468120" y="1230448"/>
                </a:cubicBezTo>
                <a:cubicBezTo>
                  <a:pt x="3468120" y="1729347"/>
                  <a:pt x="3060059" y="2135188"/>
                  <a:pt x="2553857" y="2135188"/>
                </a:cubicBezTo>
                <a:lnTo>
                  <a:pt x="2551477" y="2135069"/>
                </a:lnTo>
                <a:lnTo>
                  <a:pt x="2549090" y="2135188"/>
                </a:lnTo>
                <a:cubicBezTo>
                  <a:pt x="2042888" y="2135188"/>
                  <a:pt x="1634827" y="1729347"/>
                  <a:pt x="1634827" y="1230448"/>
                </a:cubicBezTo>
                <a:cubicBezTo>
                  <a:pt x="1634827" y="1230448"/>
                  <a:pt x="1634827" y="1230448"/>
                  <a:pt x="1634827" y="904741"/>
                </a:cubicBezTo>
                <a:cubicBezTo>
                  <a:pt x="1634827" y="563202"/>
                  <a:pt x="1387658" y="277077"/>
                  <a:pt x="1059417" y="210883"/>
                </a:cubicBezTo>
                <a:lnTo>
                  <a:pt x="917949" y="196825"/>
                </a:lnTo>
                <a:lnTo>
                  <a:pt x="777312" y="210883"/>
                </a:lnTo>
                <a:cubicBezTo>
                  <a:pt x="450802" y="277077"/>
                  <a:pt x="203632" y="563201"/>
                  <a:pt x="203632" y="904741"/>
                </a:cubicBezTo>
                <a:cubicBezTo>
                  <a:pt x="203632" y="904741"/>
                  <a:pt x="203632" y="904741"/>
                  <a:pt x="203632" y="1173116"/>
                </a:cubicBezTo>
                <a:lnTo>
                  <a:pt x="203632" y="1201738"/>
                </a:lnTo>
                <a:lnTo>
                  <a:pt x="0" y="1201738"/>
                </a:lnTo>
                <a:lnTo>
                  <a:pt x="0" y="1189735"/>
                </a:lnTo>
                <a:cubicBezTo>
                  <a:pt x="0" y="1149022"/>
                  <a:pt x="0" y="1067595"/>
                  <a:pt x="0" y="904741"/>
                </a:cubicBezTo>
                <a:cubicBezTo>
                  <a:pt x="0" y="468204"/>
                  <a:pt x="314400" y="102915"/>
                  <a:pt x="730385" y="18413"/>
                </a:cubicBezTo>
                <a:lnTo>
                  <a:pt x="789103" y="9514"/>
                </a:lnTo>
                <a:lnTo>
                  <a:pt x="790361" y="9244"/>
                </a:lnTo>
                <a:lnTo>
                  <a:pt x="791334" y="9176"/>
                </a:lnTo>
                <a:lnTo>
                  <a:pt x="821002" y="4680"/>
                </a:lnTo>
                <a:cubicBezTo>
                  <a:pt x="851674" y="1585"/>
                  <a:pt x="882787" y="0"/>
                  <a:pt x="914263" y="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5" name="Freeform 62"/>
          <p:cNvSpPr>
            <a:spLocks noEditPoints="1"/>
          </p:cNvSpPr>
          <p:nvPr/>
        </p:nvSpPr>
        <p:spPr bwMode="auto">
          <a:xfrm>
            <a:off x="2887354" y="3912446"/>
            <a:ext cx="311758" cy="31425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05"/>
          <p:cNvSpPr>
            <a:spLocks noEditPoints="1"/>
          </p:cNvSpPr>
          <p:nvPr/>
        </p:nvSpPr>
        <p:spPr bwMode="auto">
          <a:xfrm>
            <a:off x="4406854" y="4069074"/>
            <a:ext cx="344180" cy="33919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06"/>
          <p:cNvSpPr>
            <a:spLocks noEditPoints="1"/>
          </p:cNvSpPr>
          <p:nvPr/>
        </p:nvSpPr>
        <p:spPr bwMode="auto">
          <a:xfrm>
            <a:off x="5931342" y="3886259"/>
            <a:ext cx="366627" cy="36662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22"/>
          <p:cNvSpPr>
            <a:spLocks noEditPoints="1"/>
          </p:cNvSpPr>
          <p:nvPr/>
        </p:nvSpPr>
        <p:spPr bwMode="auto">
          <a:xfrm>
            <a:off x="8989049" y="3914941"/>
            <a:ext cx="394061" cy="309264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66"/>
          <p:cNvSpPr>
            <a:spLocks noEditPoints="1"/>
          </p:cNvSpPr>
          <p:nvPr/>
        </p:nvSpPr>
        <p:spPr bwMode="auto">
          <a:xfrm>
            <a:off x="7480772" y="4067828"/>
            <a:ext cx="339192" cy="341687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rgbClr val="00040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723870" y="2113974"/>
            <a:ext cx="2451759" cy="1002590"/>
            <a:chOff x="1806000" y="2390482"/>
            <a:chExt cx="2180821" cy="891797"/>
          </a:xfrm>
        </p:grpSpPr>
        <p:sp>
          <p:nvSpPr>
            <p:cNvPr id="21" name="文本框 20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55943" y="2638416"/>
              <a:ext cx="2130878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03506" y="2142228"/>
            <a:ext cx="2451759" cy="1002590"/>
            <a:chOff x="1806000" y="2390482"/>
            <a:chExt cx="2180821" cy="891797"/>
          </a:xfrm>
        </p:grpSpPr>
        <p:sp>
          <p:nvSpPr>
            <p:cNvPr id="24" name="文本框 23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55943" y="2638416"/>
              <a:ext cx="2130878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50990" y="5198340"/>
            <a:ext cx="2451759" cy="1002590"/>
            <a:chOff x="1806000" y="2390482"/>
            <a:chExt cx="2180821" cy="891797"/>
          </a:xfrm>
        </p:grpSpPr>
        <p:sp>
          <p:nvSpPr>
            <p:cNvPr id="27" name="文本框 26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55943" y="2638416"/>
              <a:ext cx="2130878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82658" y="2320161"/>
            <a:ext cx="2451759" cy="1002590"/>
            <a:chOff x="1806000" y="2390482"/>
            <a:chExt cx="2180821" cy="891797"/>
          </a:xfrm>
        </p:grpSpPr>
        <p:sp>
          <p:nvSpPr>
            <p:cNvPr id="30" name="文本框 29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55943" y="2638416"/>
              <a:ext cx="2130878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38473" y="5235730"/>
            <a:ext cx="2451759" cy="1002590"/>
            <a:chOff x="1806000" y="2390482"/>
            <a:chExt cx="2180821" cy="891797"/>
          </a:xfrm>
        </p:grpSpPr>
        <p:sp>
          <p:nvSpPr>
            <p:cNvPr id="33" name="文本框 32"/>
            <p:cNvSpPr txBox="1"/>
            <p:nvPr/>
          </p:nvSpPr>
          <p:spPr>
            <a:xfrm>
              <a:off x="1806000" y="2390482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55943" y="2638416"/>
              <a:ext cx="2130878" cy="6438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Shape"/>
          <p:cNvSpPr/>
          <p:nvPr/>
        </p:nvSpPr>
        <p:spPr>
          <a:xfrm>
            <a:off x="6256552" y="2451594"/>
            <a:ext cx="965148" cy="3564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03" y="18395"/>
                </a:moveTo>
                <a:lnTo>
                  <a:pt x="21600" y="18395"/>
                </a:lnTo>
                <a:lnTo>
                  <a:pt x="10800" y="21600"/>
                </a:lnTo>
                <a:lnTo>
                  <a:pt x="0" y="18395"/>
                </a:lnTo>
                <a:lnTo>
                  <a:pt x="4297" y="18395"/>
                </a:lnTo>
                <a:lnTo>
                  <a:pt x="4297" y="0"/>
                </a:lnTo>
                <a:lnTo>
                  <a:pt x="17303" y="0"/>
                </a:lnTo>
                <a:close/>
              </a:path>
            </a:pathLst>
          </a:custGeom>
          <a:solidFill>
            <a:srgbClr val="2794A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125"/>
          </a:p>
        </p:txBody>
      </p:sp>
      <p:sp>
        <p:nvSpPr>
          <p:cNvPr id="4" name="Shape"/>
          <p:cNvSpPr/>
          <p:nvPr/>
        </p:nvSpPr>
        <p:spPr>
          <a:xfrm>
            <a:off x="5002757" y="2403563"/>
            <a:ext cx="965161" cy="3564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0" y="3203"/>
                </a:lnTo>
                <a:lnTo>
                  <a:pt x="4296" y="3203"/>
                </a:lnTo>
                <a:lnTo>
                  <a:pt x="4296" y="5240"/>
                </a:lnTo>
                <a:lnTo>
                  <a:pt x="17298" y="5240"/>
                </a:lnTo>
                <a:lnTo>
                  <a:pt x="17298" y="3203"/>
                </a:lnTo>
                <a:lnTo>
                  <a:pt x="21600" y="3203"/>
                </a:lnTo>
                <a:lnTo>
                  <a:pt x="10800" y="0"/>
                </a:lnTo>
                <a:close/>
                <a:moveTo>
                  <a:pt x="4296" y="8761"/>
                </a:moveTo>
                <a:lnTo>
                  <a:pt x="4296" y="21600"/>
                </a:lnTo>
                <a:lnTo>
                  <a:pt x="17298" y="21600"/>
                </a:lnTo>
                <a:lnTo>
                  <a:pt x="17298" y="8761"/>
                </a:lnTo>
                <a:lnTo>
                  <a:pt x="4296" y="8761"/>
                </a:lnTo>
                <a:close/>
              </a:path>
            </a:pathLst>
          </a:custGeom>
          <a:solidFill>
            <a:srgbClr val="2794A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125"/>
          </a:p>
        </p:txBody>
      </p:sp>
      <p:sp>
        <p:nvSpPr>
          <p:cNvPr id="5" name="Shape"/>
          <p:cNvSpPr/>
          <p:nvPr/>
        </p:nvSpPr>
        <p:spPr>
          <a:xfrm>
            <a:off x="4281896" y="4329972"/>
            <a:ext cx="3564294" cy="965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05" y="0"/>
                </a:moveTo>
                <a:lnTo>
                  <a:pt x="0" y="10800"/>
                </a:lnTo>
                <a:lnTo>
                  <a:pt x="3205" y="21600"/>
                </a:lnTo>
                <a:lnTo>
                  <a:pt x="3205" y="17304"/>
                </a:lnTo>
                <a:lnTo>
                  <a:pt x="5548" y="17304"/>
                </a:lnTo>
                <a:lnTo>
                  <a:pt x="5548" y="4296"/>
                </a:lnTo>
                <a:lnTo>
                  <a:pt x="3205" y="4296"/>
                </a:lnTo>
                <a:lnTo>
                  <a:pt x="3205" y="0"/>
                </a:lnTo>
                <a:close/>
                <a:moveTo>
                  <a:pt x="9028" y="4296"/>
                </a:moveTo>
                <a:lnTo>
                  <a:pt x="9052" y="17304"/>
                </a:lnTo>
                <a:lnTo>
                  <a:pt x="21600" y="17304"/>
                </a:lnTo>
                <a:lnTo>
                  <a:pt x="21600" y="4296"/>
                </a:lnTo>
                <a:lnTo>
                  <a:pt x="9028" y="4296"/>
                </a:ln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125"/>
          </a:p>
        </p:txBody>
      </p:sp>
      <p:sp>
        <p:nvSpPr>
          <p:cNvPr id="6" name="Shape"/>
          <p:cNvSpPr/>
          <p:nvPr/>
        </p:nvSpPr>
        <p:spPr>
          <a:xfrm>
            <a:off x="4330034" y="3075985"/>
            <a:ext cx="3564294" cy="965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95" y="0"/>
                </a:moveTo>
                <a:lnTo>
                  <a:pt x="18395" y="4302"/>
                </a:lnTo>
                <a:lnTo>
                  <a:pt x="16360" y="4302"/>
                </a:lnTo>
                <a:lnTo>
                  <a:pt x="16360" y="17304"/>
                </a:lnTo>
                <a:lnTo>
                  <a:pt x="18395" y="17304"/>
                </a:lnTo>
                <a:lnTo>
                  <a:pt x="18395" y="21600"/>
                </a:lnTo>
                <a:lnTo>
                  <a:pt x="21600" y="10800"/>
                </a:lnTo>
                <a:lnTo>
                  <a:pt x="18395" y="0"/>
                </a:lnTo>
                <a:close/>
                <a:moveTo>
                  <a:pt x="0" y="4302"/>
                </a:moveTo>
                <a:lnTo>
                  <a:pt x="0" y="17304"/>
                </a:lnTo>
                <a:lnTo>
                  <a:pt x="12839" y="17304"/>
                </a:lnTo>
                <a:lnTo>
                  <a:pt x="12839" y="4302"/>
                </a:lnTo>
                <a:lnTo>
                  <a:pt x="0" y="4302"/>
                </a:lnTo>
                <a:close/>
              </a:path>
            </a:pathLst>
          </a:custGeom>
          <a:solidFill>
            <a:srgbClr val="00040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125"/>
          </a:p>
        </p:txBody>
      </p:sp>
      <p:sp>
        <p:nvSpPr>
          <p:cNvPr id="7" name="文本框 6"/>
          <p:cNvSpPr txBox="1"/>
          <p:nvPr/>
        </p:nvSpPr>
        <p:spPr>
          <a:xfrm>
            <a:off x="1262754" y="2707257"/>
            <a:ext cx="23988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6483" y="3045811"/>
            <a:ext cx="2198470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0582" y="4571825"/>
            <a:ext cx="23988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34311" y="4910379"/>
            <a:ext cx="2198470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1579" y="2707257"/>
            <a:ext cx="23988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25308" y="3045811"/>
            <a:ext cx="2198470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29407" y="4571825"/>
            <a:ext cx="23988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rPr>
              <a:t>Title text addition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302020204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13136" y="4910379"/>
            <a:ext cx="2198470" cy="671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The user can demonstrate on a projector or computer, or print the presentation and make it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rPr>
              <a:t>film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302020204030204" pitchFamily="34" charset="0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1231"/>
          <p:cNvSpPr/>
          <p:nvPr/>
        </p:nvSpPr>
        <p:spPr bwMode="auto">
          <a:xfrm flipH="1" flipV="1">
            <a:off x="1357470" y="2982946"/>
            <a:ext cx="2309813" cy="1587500"/>
          </a:xfrm>
          <a:custGeom>
            <a:avLst/>
            <a:gdLst>
              <a:gd name="T0" fmla="*/ 511 w 728"/>
              <a:gd name="T1" fmla="*/ 423 h 500"/>
              <a:gd name="T2" fmla="*/ 537 w 728"/>
              <a:gd name="T3" fmla="*/ 500 h 500"/>
              <a:gd name="T4" fmla="*/ 702 w 728"/>
              <a:gd name="T5" fmla="*/ 214 h 500"/>
              <a:gd name="T6" fmla="*/ 702 w 728"/>
              <a:gd name="T7" fmla="*/ 71 h 500"/>
              <a:gd name="T8" fmla="*/ 579 w 728"/>
              <a:gd name="T9" fmla="*/ 0 h 500"/>
              <a:gd name="T10" fmla="*/ 148 w 728"/>
              <a:gd name="T11" fmla="*/ 0 h 500"/>
              <a:gd name="T12" fmla="*/ 24 w 728"/>
              <a:gd name="T13" fmla="*/ 71 h 500"/>
              <a:gd name="T14" fmla="*/ 12 w 728"/>
              <a:gd name="T15" fmla="*/ 187 h 500"/>
              <a:gd name="T16" fmla="*/ 12 w 728"/>
              <a:gd name="T17" fmla="*/ 187 h 500"/>
              <a:gd name="T18" fmla="*/ 13 w 728"/>
              <a:gd name="T19" fmla="*/ 188 h 500"/>
              <a:gd name="T20" fmla="*/ 14 w 728"/>
              <a:gd name="T21" fmla="*/ 190 h 500"/>
              <a:gd name="T22" fmla="*/ 15 w 728"/>
              <a:gd name="T23" fmla="*/ 191 h 500"/>
              <a:gd name="T24" fmla="*/ 283 w 728"/>
              <a:gd name="T25" fmla="*/ 295 h 500"/>
              <a:gd name="T26" fmla="*/ 304 w 728"/>
              <a:gd name="T27" fmla="*/ 299 h 500"/>
              <a:gd name="T28" fmla="*/ 511 w 728"/>
              <a:gd name="T29" fmla="*/ 42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500">
                <a:moveTo>
                  <a:pt x="511" y="423"/>
                </a:moveTo>
                <a:cubicBezTo>
                  <a:pt x="526" y="446"/>
                  <a:pt x="535" y="472"/>
                  <a:pt x="537" y="500"/>
                </a:cubicBezTo>
                <a:cubicBezTo>
                  <a:pt x="702" y="214"/>
                  <a:pt x="702" y="214"/>
                  <a:pt x="702" y="214"/>
                </a:cubicBezTo>
                <a:cubicBezTo>
                  <a:pt x="728" y="170"/>
                  <a:pt x="728" y="115"/>
                  <a:pt x="702" y="71"/>
                </a:cubicBezTo>
                <a:cubicBezTo>
                  <a:pt x="677" y="27"/>
                  <a:pt x="630" y="0"/>
                  <a:pt x="57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97" y="0"/>
                  <a:pt x="50" y="27"/>
                  <a:pt x="24" y="71"/>
                </a:cubicBezTo>
                <a:cubicBezTo>
                  <a:pt x="4" y="106"/>
                  <a:pt x="0" y="149"/>
                  <a:pt x="12" y="187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3" y="188"/>
                  <a:pt x="13" y="188"/>
                  <a:pt x="13" y="188"/>
                </a:cubicBezTo>
                <a:cubicBezTo>
                  <a:pt x="13" y="189"/>
                  <a:pt x="14" y="190"/>
                  <a:pt x="14" y="190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54" y="258"/>
                  <a:pt x="155" y="275"/>
                  <a:pt x="283" y="295"/>
                </a:cubicBezTo>
                <a:cubicBezTo>
                  <a:pt x="304" y="299"/>
                  <a:pt x="304" y="299"/>
                  <a:pt x="304" y="299"/>
                </a:cubicBezTo>
                <a:cubicBezTo>
                  <a:pt x="449" y="323"/>
                  <a:pt x="506" y="415"/>
                  <a:pt x="511" y="423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4" name="Freeform 1232"/>
          <p:cNvSpPr/>
          <p:nvPr/>
        </p:nvSpPr>
        <p:spPr bwMode="auto">
          <a:xfrm flipH="1" flipV="1">
            <a:off x="2062319" y="2481297"/>
            <a:ext cx="1423988" cy="1228725"/>
          </a:xfrm>
          <a:custGeom>
            <a:avLst/>
            <a:gdLst>
              <a:gd name="T0" fmla="*/ 0 w 449"/>
              <a:gd name="T1" fmla="*/ 0 h 387"/>
              <a:gd name="T2" fmla="*/ 183 w 449"/>
              <a:gd name="T3" fmla="*/ 316 h 387"/>
              <a:gd name="T4" fmla="*/ 306 w 449"/>
              <a:gd name="T5" fmla="*/ 387 h 387"/>
              <a:gd name="T6" fmla="*/ 430 w 449"/>
              <a:gd name="T7" fmla="*/ 316 h 387"/>
              <a:gd name="T8" fmla="*/ 432 w 449"/>
              <a:gd name="T9" fmla="*/ 313 h 387"/>
              <a:gd name="T10" fmla="*/ 449 w 449"/>
              <a:gd name="T11" fmla="*/ 245 h 387"/>
              <a:gd name="T12" fmla="*/ 427 w 449"/>
              <a:gd name="T13" fmla="*/ 169 h 387"/>
              <a:gd name="T14" fmla="*/ 426 w 449"/>
              <a:gd name="T15" fmla="*/ 168 h 387"/>
              <a:gd name="T16" fmla="*/ 242 w 449"/>
              <a:gd name="T17" fmla="*/ 59 h 387"/>
              <a:gd name="T18" fmla="*/ 221 w 449"/>
              <a:gd name="T19" fmla="*/ 56 h 387"/>
              <a:gd name="T20" fmla="*/ 0 w 449"/>
              <a:gd name="T21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9" h="387">
                <a:moveTo>
                  <a:pt x="0" y="0"/>
                </a:moveTo>
                <a:cubicBezTo>
                  <a:pt x="183" y="316"/>
                  <a:pt x="183" y="316"/>
                  <a:pt x="183" y="316"/>
                </a:cubicBezTo>
                <a:cubicBezTo>
                  <a:pt x="208" y="360"/>
                  <a:pt x="256" y="387"/>
                  <a:pt x="306" y="387"/>
                </a:cubicBezTo>
                <a:cubicBezTo>
                  <a:pt x="357" y="387"/>
                  <a:pt x="404" y="360"/>
                  <a:pt x="430" y="316"/>
                </a:cubicBezTo>
                <a:cubicBezTo>
                  <a:pt x="432" y="313"/>
                  <a:pt x="432" y="313"/>
                  <a:pt x="432" y="313"/>
                </a:cubicBezTo>
                <a:cubicBezTo>
                  <a:pt x="443" y="292"/>
                  <a:pt x="449" y="269"/>
                  <a:pt x="449" y="245"/>
                </a:cubicBezTo>
                <a:cubicBezTo>
                  <a:pt x="449" y="218"/>
                  <a:pt x="441" y="191"/>
                  <a:pt x="427" y="169"/>
                </a:cubicBezTo>
                <a:cubicBezTo>
                  <a:pt x="426" y="168"/>
                  <a:pt x="426" y="168"/>
                  <a:pt x="426" y="168"/>
                </a:cubicBezTo>
                <a:cubicBezTo>
                  <a:pt x="426" y="167"/>
                  <a:pt x="374" y="81"/>
                  <a:pt x="242" y="59"/>
                </a:cubicBezTo>
                <a:cubicBezTo>
                  <a:pt x="221" y="56"/>
                  <a:pt x="221" y="56"/>
                  <a:pt x="221" y="56"/>
                </a:cubicBezTo>
                <a:cubicBezTo>
                  <a:pt x="135" y="42"/>
                  <a:pt x="57" y="29"/>
                  <a:pt x="0" y="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5" name="Freeform 1231"/>
          <p:cNvSpPr/>
          <p:nvPr/>
        </p:nvSpPr>
        <p:spPr bwMode="auto">
          <a:xfrm flipH="1" flipV="1">
            <a:off x="4941093" y="2982946"/>
            <a:ext cx="2309813" cy="1587500"/>
          </a:xfrm>
          <a:custGeom>
            <a:avLst/>
            <a:gdLst>
              <a:gd name="T0" fmla="*/ 511 w 728"/>
              <a:gd name="T1" fmla="*/ 423 h 500"/>
              <a:gd name="T2" fmla="*/ 537 w 728"/>
              <a:gd name="T3" fmla="*/ 500 h 500"/>
              <a:gd name="T4" fmla="*/ 702 w 728"/>
              <a:gd name="T5" fmla="*/ 214 h 500"/>
              <a:gd name="T6" fmla="*/ 702 w 728"/>
              <a:gd name="T7" fmla="*/ 71 h 500"/>
              <a:gd name="T8" fmla="*/ 579 w 728"/>
              <a:gd name="T9" fmla="*/ 0 h 500"/>
              <a:gd name="T10" fmla="*/ 148 w 728"/>
              <a:gd name="T11" fmla="*/ 0 h 500"/>
              <a:gd name="T12" fmla="*/ 24 w 728"/>
              <a:gd name="T13" fmla="*/ 71 h 500"/>
              <a:gd name="T14" fmla="*/ 12 w 728"/>
              <a:gd name="T15" fmla="*/ 187 h 500"/>
              <a:gd name="T16" fmla="*/ 12 w 728"/>
              <a:gd name="T17" fmla="*/ 187 h 500"/>
              <a:gd name="T18" fmla="*/ 13 w 728"/>
              <a:gd name="T19" fmla="*/ 188 h 500"/>
              <a:gd name="T20" fmla="*/ 14 w 728"/>
              <a:gd name="T21" fmla="*/ 190 h 500"/>
              <a:gd name="T22" fmla="*/ 15 w 728"/>
              <a:gd name="T23" fmla="*/ 191 h 500"/>
              <a:gd name="T24" fmla="*/ 283 w 728"/>
              <a:gd name="T25" fmla="*/ 295 h 500"/>
              <a:gd name="T26" fmla="*/ 304 w 728"/>
              <a:gd name="T27" fmla="*/ 299 h 500"/>
              <a:gd name="T28" fmla="*/ 511 w 728"/>
              <a:gd name="T29" fmla="*/ 42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500">
                <a:moveTo>
                  <a:pt x="511" y="423"/>
                </a:moveTo>
                <a:cubicBezTo>
                  <a:pt x="526" y="446"/>
                  <a:pt x="535" y="472"/>
                  <a:pt x="537" y="500"/>
                </a:cubicBezTo>
                <a:cubicBezTo>
                  <a:pt x="702" y="214"/>
                  <a:pt x="702" y="214"/>
                  <a:pt x="702" y="214"/>
                </a:cubicBezTo>
                <a:cubicBezTo>
                  <a:pt x="728" y="170"/>
                  <a:pt x="728" y="115"/>
                  <a:pt x="702" y="71"/>
                </a:cubicBezTo>
                <a:cubicBezTo>
                  <a:pt x="677" y="27"/>
                  <a:pt x="630" y="0"/>
                  <a:pt x="57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97" y="0"/>
                  <a:pt x="50" y="27"/>
                  <a:pt x="24" y="71"/>
                </a:cubicBezTo>
                <a:cubicBezTo>
                  <a:pt x="4" y="106"/>
                  <a:pt x="0" y="149"/>
                  <a:pt x="12" y="187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3" y="188"/>
                  <a:pt x="13" y="188"/>
                  <a:pt x="13" y="188"/>
                </a:cubicBezTo>
                <a:cubicBezTo>
                  <a:pt x="13" y="189"/>
                  <a:pt x="14" y="190"/>
                  <a:pt x="14" y="190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54" y="258"/>
                  <a:pt x="155" y="275"/>
                  <a:pt x="283" y="295"/>
                </a:cubicBezTo>
                <a:cubicBezTo>
                  <a:pt x="304" y="299"/>
                  <a:pt x="304" y="299"/>
                  <a:pt x="304" y="299"/>
                </a:cubicBezTo>
                <a:cubicBezTo>
                  <a:pt x="449" y="323"/>
                  <a:pt x="506" y="415"/>
                  <a:pt x="511" y="423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6" name="Freeform 1232"/>
          <p:cNvSpPr/>
          <p:nvPr/>
        </p:nvSpPr>
        <p:spPr bwMode="auto">
          <a:xfrm flipH="1" flipV="1">
            <a:off x="5645942" y="2481297"/>
            <a:ext cx="1423988" cy="1228725"/>
          </a:xfrm>
          <a:custGeom>
            <a:avLst/>
            <a:gdLst>
              <a:gd name="T0" fmla="*/ 0 w 449"/>
              <a:gd name="T1" fmla="*/ 0 h 387"/>
              <a:gd name="T2" fmla="*/ 183 w 449"/>
              <a:gd name="T3" fmla="*/ 316 h 387"/>
              <a:gd name="T4" fmla="*/ 306 w 449"/>
              <a:gd name="T5" fmla="*/ 387 h 387"/>
              <a:gd name="T6" fmla="*/ 430 w 449"/>
              <a:gd name="T7" fmla="*/ 316 h 387"/>
              <a:gd name="T8" fmla="*/ 432 w 449"/>
              <a:gd name="T9" fmla="*/ 313 h 387"/>
              <a:gd name="T10" fmla="*/ 449 w 449"/>
              <a:gd name="T11" fmla="*/ 245 h 387"/>
              <a:gd name="T12" fmla="*/ 427 w 449"/>
              <a:gd name="T13" fmla="*/ 169 h 387"/>
              <a:gd name="T14" fmla="*/ 426 w 449"/>
              <a:gd name="T15" fmla="*/ 168 h 387"/>
              <a:gd name="T16" fmla="*/ 242 w 449"/>
              <a:gd name="T17" fmla="*/ 59 h 387"/>
              <a:gd name="T18" fmla="*/ 221 w 449"/>
              <a:gd name="T19" fmla="*/ 56 h 387"/>
              <a:gd name="T20" fmla="*/ 0 w 449"/>
              <a:gd name="T21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9" h="387">
                <a:moveTo>
                  <a:pt x="0" y="0"/>
                </a:moveTo>
                <a:cubicBezTo>
                  <a:pt x="183" y="316"/>
                  <a:pt x="183" y="316"/>
                  <a:pt x="183" y="316"/>
                </a:cubicBezTo>
                <a:cubicBezTo>
                  <a:pt x="208" y="360"/>
                  <a:pt x="256" y="387"/>
                  <a:pt x="306" y="387"/>
                </a:cubicBezTo>
                <a:cubicBezTo>
                  <a:pt x="357" y="387"/>
                  <a:pt x="404" y="360"/>
                  <a:pt x="430" y="316"/>
                </a:cubicBezTo>
                <a:cubicBezTo>
                  <a:pt x="432" y="313"/>
                  <a:pt x="432" y="313"/>
                  <a:pt x="432" y="313"/>
                </a:cubicBezTo>
                <a:cubicBezTo>
                  <a:pt x="443" y="292"/>
                  <a:pt x="449" y="269"/>
                  <a:pt x="449" y="245"/>
                </a:cubicBezTo>
                <a:cubicBezTo>
                  <a:pt x="449" y="218"/>
                  <a:pt x="441" y="191"/>
                  <a:pt x="427" y="169"/>
                </a:cubicBezTo>
                <a:cubicBezTo>
                  <a:pt x="426" y="168"/>
                  <a:pt x="426" y="168"/>
                  <a:pt x="426" y="168"/>
                </a:cubicBezTo>
                <a:cubicBezTo>
                  <a:pt x="426" y="167"/>
                  <a:pt x="374" y="81"/>
                  <a:pt x="242" y="59"/>
                </a:cubicBezTo>
                <a:cubicBezTo>
                  <a:pt x="221" y="56"/>
                  <a:pt x="221" y="56"/>
                  <a:pt x="221" y="56"/>
                </a:cubicBezTo>
                <a:cubicBezTo>
                  <a:pt x="135" y="42"/>
                  <a:pt x="57" y="29"/>
                  <a:pt x="0" y="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7" name="Freeform 1231"/>
          <p:cNvSpPr/>
          <p:nvPr/>
        </p:nvSpPr>
        <p:spPr bwMode="auto">
          <a:xfrm flipH="1" flipV="1">
            <a:off x="8524716" y="2982946"/>
            <a:ext cx="2309813" cy="1587500"/>
          </a:xfrm>
          <a:custGeom>
            <a:avLst/>
            <a:gdLst>
              <a:gd name="T0" fmla="*/ 511 w 728"/>
              <a:gd name="T1" fmla="*/ 423 h 500"/>
              <a:gd name="T2" fmla="*/ 537 w 728"/>
              <a:gd name="T3" fmla="*/ 500 h 500"/>
              <a:gd name="T4" fmla="*/ 702 w 728"/>
              <a:gd name="T5" fmla="*/ 214 h 500"/>
              <a:gd name="T6" fmla="*/ 702 w 728"/>
              <a:gd name="T7" fmla="*/ 71 h 500"/>
              <a:gd name="T8" fmla="*/ 579 w 728"/>
              <a:gd name="T9" fmla="*/ 0 h 500"/>
              <a:gd name="T10" fmla="*/ 148 w 728"/>
              <a:gd name="T11" fmla="*/ 0 h 500"/>
              <a:gd name="T12" fmla="*/ 24 w 728"/>
              <a:gd name="T13" fmla="*/ 71 h 500"/>
              <a:gd name="T14" fmla="*/ 12 w 728"/>
              <a:gd name="T15" fmla="*/ 187 h 500"/>
              <a:gd name="T16" fmla="*/ 12 w 728"/>
              <a:gd name="T17" fmla="*/ 187 h 500"/>
              <a:gd name="T18" fmla="*/ 13 w 728"/>
              <a:gd name="T19" fmla="*/ 188 h 500"/>
              <a:gd name="T20" fmla="*/ 14 w 728"/>
              <a:gd name="T21" fmla="*/ 190 h 500"/>
              <a:gd name="T22" fmla="*/ 15 w 728"/>
              <a:gd name="T23" fmla="*/ 191 h 500"/>
              <a:gd name="T24" fmla="*/ 283 w 728"/>
              <a:gd name="T25" fmla="*/ 295 h 500"/>
              <a:gd name="T26" fmla="*/ 304 w 728"/>
              <a:gd name="T27" fmla="*/ 299 h 500"/>
              <a:gd name="T28" fmla="*/ 511 w 728"/>
              <a:gd name="T29" fmla="*/ 423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500">
                <a:moveTo>
                  <a:pt x="511" y="423"/>
                </a:moveTo>
                <a:cubicBezTo>
                  <a:pt x="526" y="446"/>
                  <a:pt x="535" y="472"/>
                  <a:pt x="537" y="500"/>
                </a:cubicBezTo>
                <a:cubicBezTo>
                  <a:pt x="702" y="214"/>
                  <a:pt x="702" y="214"/>
                  <a:pt x="702" y="214"/>
                </a:cubicBezTo>
                <a:cubicBezTo>
                  <a:pt x="728" y="170"/>
                  <a:pt x="728" y="115"/>
                  <a:pt x="702" y="71"/>
                </a:cubicBezTo>
                <a:cubicBezTo>
                  <a:pt x="677" y="27"/>
                  <a:pt x="630" y="0"/>
                  <a:pt x="57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97" y="0"/>
                  <a:pt x="50" y="27"/>
                  <a:pt x="24" y="71"/>
                </a:cubicBezTo>
                <a:cubicBezTo>
                  <a:pt x="4" y="106"/>
                  <a:pt x="0" y="149"/>
                  <a:pt x="12" y="187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3" y="188"/>
                  <a:pt x="13" y="188"/>
                  <a:pt x="13" y="188"/>
                </a:cubicBezTo>
                <a:cubicBezTo>
                  <a:pt x="13" y="189"/>
                  <a:pt x="14" y="190"/>
                  <a:pt x="14" y="190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54" y="258"/>
                  <a:pt x="155" y="275"/>
                  <a:pt x="283" y="295"/>
                </a:cubicBezTo>
                <a:cubicBezTo>
                  <a:pt x="304" y="299"/>
                  <a:pt x="304" y="299"/>
                  <a:pt x="304" y="299"/>
                </a:cubicBezTo>
                <a:cubicBezTo>
                  <a:pt x="449" y="323"/>
                  <a:pt x="506" y="415"/>
                  <a:pt x="511" y="423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9" name="Freeform 1232"/>
          <p:cNvSpPr/>
          <p:nvPr/>
        </p:nvSpPr>
        <p:spPr bwMode="auto">
          <a:xfrm flipH="1" flipV="1">
            <a:off x="9229565" y="2481297"/>
            <a:ext cx="1423988" cy="1228725"/>
          </a:xfrm>
          <a:custGeom>
            <a:avLst/>
            <a:gdLst>
              <a:gd name="T0" fmla="*/ 0 w 449"/>
              <a:gd name="T1" fmla="*/ 0 h 387"/>
              <a:gd name="T2" fmla="*/ 183 w 449"/>
              <a:gd name="T3" fmla="*/ 316 h 387"/>
              <a:gd name="T4" fmla="*/ 306 w 449"/>
              <a:gd name="T5" fmla="*/ 387 h 387"/>
              <a:gd name="T6" fmla="*/ 430 w 449"/>
              <a:gd name="T7" fmla="*/ 316 h 387"/>
              <a:gd name="T8" fmla="*/ 432 w 449"/>
              <a:gd name="T9" fmla="*/ 313 h 387"/>
              <a:gd name="T10" fmla="*/ 449 w 449"/>
              <a:gd name="T11" fmla="*/ 245 h 387"/>
              <a:gd name="T12" fmla="*/ 427 w 449"/>
              <a:gd name="T13" fmla="*/ 169 h 387"/>
              <a:gd name="T14" fmla="*/ 426 w 449"/>
              <a:gd name="T15" fmla="*/ 168 h 387"/>
              <a:gd name="T16" fmla="*/ 242 w 449"/>
              <a:gd name="T17" fmla="*/ 59 h 387"/>
              <a:gd name="T18" fmla="*/ 221 w 449"/>
              <a:gd name="T19" fmla="*/ 56 h 387"/>
              <a:gd name="T20" fmla="*/ 0 w 449"/>
              <a:gd name="T21" fmla="*/ 0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9" h="387">
                <a:moveTo>
                  <a:pt x="0" y="0"/>
                </a:moveTo>
                <a:cubicBezTo>
                  <a:pt x="183" y="316"/>
                  <a:pt x="183" y="316"/>
                  <a:pt x="183" y="316"/>
                </a:cubicBezTo>
                <a:cubicBezTo>
                  <a:pt x="208" y="360"/>
                  <a:pt x="256" y="387"/>
                  <a:pt x="306" y="387"/>
                </a:cubicBezTo>
                <a:cubicBezTo>
                  <a:pt x="357" y="387"/>
                  <a:pt x="404" y="360"/>
                  <a:pt x="430" y="316"/>
                </a:cubicBezTo>
                <a:cubicBezTo>
                  <a:pt x="432" y="313"/>
                  <a:pt x="432" y="313"/>
                  <a:pt x="432" y="313"/>
                </a:cubicBezTo>
                <a:cubicBezTo>
                  <a:pt x="443" y="292"/>
                  <a:pt x="449" y="269"/>
                  <a:pt x="449" y="245"/>
                </a:cubicBezTo>
                <a:cubicBezTo>
                  <a:pt x="449" y="218"/>
                  <a:pt x="441" y="191"/>
                  <a:pt x="427" y="169"/>
                </a:cubicBezTo>
                <a:cubicBezTo>
                  <a:pt x="426" y="168"/>
                  <a:pt x="426" y="168"/>
                  <a:pt x="426" y="168"/>
                </a:cubicBezTo>
                <a:cubicBezTo>
                  <a:pt x="426" y="167"/>
                  <a:pt x="374" y="81"/>
                  <a:pt x="242" y="59"/>
                </a:cubicBezTo>
                <a:cubicBezTo>
                  <a:pt x="221" y="56"/>
                  <a:pt x="221" y="56"/>
                  <a:pt x="221" y="56"/>
                </a:cubicBezTo>
                <a:cubicBezTo>
                  <a:pt x="135" y="42"/>
                  <a:pt x="57" y="29"/>
                  <a:pt x="0" y="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 panose="020F0302020204030204"/>
              <a:ea typeface="+mn-ea"/>
              <a:cs typeface="+mn-cs"/>
            </a:endParaRPr>
          </a:p>
        </p:txBody>
      </p:sp>
      <p:sp>
        <p:nvSpPr>
          <p:cNvPr id="10" name="Shape 2577"/>
          <p:cNvSpPr/>
          <p:nvPr/>
        </p:nvSpPr>
        <p:spPr>
          <a:xfrm>
            <a:off x="9463877" y="3866438"/>
            <a:ext cx="431490" cy="474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 panose="020B0502020104020203"/>
              <a:ea typeface="Gill Sans" panose="020B0502020104020203"/>
              <a:cs typeface="Gill Sans" panose="020B0502020104020203"/>
              <a:sym typeface="Gill Sans" panose="020B0502020104020203"/>
            </a:endParaRPr>
          </a:p>
        </p:txBody>
      </p:sp>
      <p:sp>
        <p:nvSpPr>
          <p:cNvPr id="11" name="Shape 2557"/>
          <p:cNvSpPr/>
          <p:nvPr/>
        </p:nvSpPr>
        <p:spPr>
          <a:xfrm>
            <a:off x="5858679" y="3870018"/>
            <a:ext cx="474639" cy="474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 panose="020B0502020104020203"/>
              <a:ea typeface="Gill Sans" panose="020B0502020104020203"/>
              <a:cs typeface="Gill Sans" panose="020B0502020104020203"/>
              <a:sym typeface="Gill Sans" panose="020B0502020104020203"/>
            </a:endParaRPr>
          </a:p>
        </p:txBody>
      </p:sp>
      <p:sp>
        <p:nvSpPr>
          <p:cNvPr id="12" name="Shape 2537"/>
          <p:cNvSpPr/>
          <p:nvPr/>
        </p:nvSpPr>
        <p:spPr>
          <a:xfrm>
            <a:off x="2318205" y="3866438"/>
            <a:ext cx="388341" cy="474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 panose="020B0502020104020203"/>
              <a:ea typeface="Gill Sans" panose="020B0502020104020203"/>
              <a:cs typeface="Gill Sans" panose="020B0502020104020203"/>
              <a:sym typeface="Gill Sans" panose="020B0502020104020203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25375" y="5072095"/>
            <a:ext cx="2398875" cy="985918"/>
            <a:chOff x="1716417" y="2404261"/>
            <a:chExt cx="2133781" cy="876968"/>
          </a:xfrm>
        </p:grpSpPr>
        <p:sp>
          <p:nvSpPr>
            <p:cNvPr id="14" name="文本框 13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87168" y="5065753"/>
            <a:ext cx="2398875" cy="985918"/>
            <a:chOff x="1716417" y="2404261"/>
            <a:chExt cx="2133781" cy="876968"/>
          </a:xfrm>
        </p:grpSpPr>
        <p:sp>
          <p:nvSpPr>
            <p:cNvPr id="17" name="文本框 16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35654" y="5065753"/>
            <a:ext cx="2398875" cy="985918"/>
            <a:chOff x="1716417" y="2404261"/>
            <a:chExt cx="2133781" cy="876968"/>
          </a:xfrm>
        </p:grpSpPr>
        <p:sp>
          <p:nvSpPr>
            <p:cNvPr id="20" name="文本框 19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0" t="2614" r="36048" b="68731"/>
          <a:stretch>
            <a:fillRect/>
          </a:stretch>
        </p:blipFill>
        <p:spPr>
          <a:xfrm rot="16200000" flipH="1">
            <a:off x="2662144" y="-2657787"/>
            <a:ext cx="6867709" cy="12192001"/>
          </a:xfrm>
          <a:custGeom>
            <a:avLst/>
            <a:gdLst>
              <a:gd name="connsiteX0" fmla="*/ 0 w 1824838"/>
              <a:gd name="connsiteY0" fmla="*/ 2586672 h 2586672"/>
              <a:gd name="connsiteX1" fmla="*/ 0 w 1824838"/>
              <a:gd name="connsiteY1" fmla="*/ 0 h 2586672"/>
              <a:gd name="connsiteX2" fmla="*/ 1824838 w 1824838"/>
              <a:gd name="connsiteY2" fmla="*/ 0 h 2586672"/>
              <a:gd name="connsiteX3" fmla="*/ 1824838 w 1824838"/>
              <a:gd name="connsiteY3" fmla="*/ 2586672 h 258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838" h="2586672">
                <a:moveTo>
                  <a:pt x="0" y="2586672"/>
                </a:moveTo>
                <a:lnTo>
                  <a:pt x="0" y="0"/>
                </a:lnTo>
                <a:lnTo>
                  <a:pt x="1824838" y="0"/>
                </a:lnTo>
                <a:lnTo>
                  <a:pt x="1824838" y="2586672"/>
                </a:lnTo>
                <a:close/>
              </a:path>
            </a:pathLst>
          </a:custGeom>
        </p:spPr>
      </p:pic>
      <p:sp>
        <p:nvSpPr>
          <p:cNvPr id="3" name="文本框 2" descr="e7d195523061f1c0deeec63e560781cfd59afb0ea006f2a87ABB68BF51EA6619813959095094C18C62A12F549504892A4AAA8C1554C6663626E05CA27F281A14E6983772AFC3FB97135759321DEA3D7004FB075A8443E283A7673BBBDBFD88DFA513D62253E27B7E9FFF4379D8121322A85C7E16198ADF129F152EEF5340DE1ED504E252F53EAD1F847BC471C6326134"/>
          <p:cNvSpPr txBox="1"/>
          <p:nvPr/>
        </p:nvSpPr>
        <p:spPr>
          <a:xfrm flipH="1">
            <a:off x="969808" y="2437170"/>
            <a:ext cx="24317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000409"/>
                </a:solidFill>
                <a:latin typeface="Calibri" panose="020F0302020204030204" pitchFamily="34" charset="0"/>
                <a:ea typeface="张海山锐线体2.0" panose="02000000000000000000" pitchFamily="2" charset="-122"/>
                <a:cs typeface="Aharoni" panose="02010803020104030203" pitchFamily="2" charset="-79"/>
              </a:rPr>
              <a:t>02</a:t>
            </a:r>
            <a:endParaRPr lang="zh-CN" altLang="en-US" sz="16600" b="1" dirty="0">
              <a:solidFill>
                <a:srgbClr val="000409"/>
              </a:solidFill>
              <a:latin typeface="Calibri" panose="020F0302020204030204" pitchFamily="34" charset="0"/>
              <a:ea typeface="张海山锐线体2.0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4415" y="3160445"/>
            <a:ext cx="6556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00040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7200" b="1" dirty="0">
              <a:solidFill>
                <a:srgbClr val="000406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647432" y="112733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151C"/>
                    </a:gs>
                    <a:gs pos="100000">
                      <a:srgbClr val="2794A8"/>
                    </a:gs>
                  </a:gsLst>
                  <a:lin ang="5400000" scaled="1"/>
                </a:gra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请输入标题内容</a:t>
            </a:r>
            <a:endParaRPr lang="zh-CN" altLang="en-US" sz="5400" b="1" dirty="0">
              <a:gradFill>
                <a:gsLst>
                  <a:gs pos="0">
                    <a:srgbClr val="00151C"/>
                  </a:gs>
                  <a:gs pos="100000">
                    <a:srgbClr val="2794A8"/>
                  </a:gs>
                </a:gsLst>
                <a:lin ang="5400000" scaled="1"/>
              </a:gra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205867" y="2689169"/>
            <a:ext cx="2035430" cy="2039963"/>
          </a:xfrm>
          <a:custGeom>
            <a:avLst/>
            <a:gdLst>
              <a:gd name="T0" fmla="*/ 173 w 567"/>
              <a:gd name="T1" fmla="*/ 115 h 567"/>
              <a:gd name="T2" fmla="*/ 129 w 567"/>
              <a:gd name="T3" fmla="*/ 88 h 567"/>
              <a:gd name="T4" fmla="*/ 129 w 567"/>
              <a:gd name="T5" fmla="*/ 27 h 567"/>
              <a:gd name="T6" fmla="*/ 169 w 567"/>
              <a:gd name="T7" fmla="*/ 1 h 567"/>
              <a:gd name="T8" fmla="*/ 394 w 567"/>
              <a:gd name="T9" fmla="*/ 1 h 567"/>
              <a:gd name="T10" fmla="*/ 437 w 567"/>
              <a:gd name="T11" fmla="*/ 41 h 567"/>
              <a:gd name="T12" fmla="*/ 437 w 567"/>
              <a:gd name="T13" fmla="*/ 75 h 567"/>
              <a:gd name="T14" fmla="*/ 395 w 567"/>
              <a:gd name="T15" fmla="*/ 115 h 567"/>
              <a:gd name="T16" fmla="*/ 390 w 567"/>
              <a:gd name="T17" fmla="*/ 115 h 567"/>
              <a:gd name="T18" fmla="*/ 389 w 567"/>
              <a:gd name="T19" fmla="*/ 172 h 567"/>
              <a:gd name="T20" fmla="*/ 399 w 567"/>
              <a:gd name="T21" fmla="*/ 209 h 567"/>
              <a:gd name="T22" fmla="*/ 555 w 567"/>
              <a:gd name="T23" fmla="*/ 477 h 567"/>
              <a:gd name="T24" fmla="*/ 565 w 567"/>
              <a:gd name="T25" fmla="*/ 518 h 567"/>
              <a:gd name="T26" fmla="*/ 515 w 567"/>
              <a:gd name="T27" fmla="*/ 565 h 567"/>
              <a:gd name="T28" fmla="*/ 493 w 567"/>
              <a:gd name="T29" fmla="*/ 567 h 567"/>
              <a:gd name="T30" fmla="*/ 65 w 567"/>
              <a:gd name="T31" fmla="*/ 567 h 567"/>
              <a:gd name="T32" fmla="*/ 45 w 567"/>
              <a:gd name="T33" fmla="*/ 565 h 567"/>
              <a:gd name="T34" fmla="*/ 9 w 567"/>
              <a:gd name="T35" fmla="*/ 502 h 567"/>
              <a:gd name="T36" fmla="*/ 20 w 567"/>
              <a:gd name="T37" fmla="*/ 477 h 567"/>
              <a:gd name="T38" fmla="*/ 168 w 567"/>
              <a:gd name="T39" fmla="*/ 200 h 567"/>
              <a:gd name="T40" fmla="*/ 173 w 567"/>
              <a:gd name="T41" fmla="*/ 182 h 567"/>
              <a:gd name="T42" fmla="*/ 173 w 567"/>
              <a:gd name="T43" fmla="*/ 115 h 567"/>
              <a:gd name="T44" fmla="*/ 197 w 567"/>
              <a:gd name="T45" fmla="*/ 91 h 567"/>
              <a:gd name="T46" fmla="*/ 196 w 567"/>
              <a:gd name="T47" fmla="*/ 190 h 567"/>
              <a:gd name="T48" fmla="*/ 193 w 567"/>
              <a:gd name="T49" fmla="*/ 204 h 567"/>
              <a:gd name="T50" fmla="*/ 43 w 567"/>
              <a:gd name="T51" fmla="*/ 483 h 567"/>
              <a:gd name="T52" fmla="*/ 34 w 567"/>
              <a:gd name="T53" fmla="*/ 501 h 567"/>
              <a:gd name="T54" fmla="*/ 63 w 567"/>
              <a:gd name="T55" fmla="*/ 543 h 567"/>
              <a:gd name="T56" fmla="*/ 500 w 567"/>
              <a:gd name="T57" fmla="*/ 543 h 567"/>
              <a:gd name="T58" fmla="*/ 517 w 567"/>
              <a:gd name="T59" fmla="*/ 541 h 567"/>
              <a:gd name="T60" fmla="*/ 532 w 567"/>
              <a:gd name="T61" fmla="*/ 520 h 567"/>
              <a:gd name="T62" fmla="*/ 522 w 567"/>
              <a:gd name="T63" fmla="*/ 488 h 567"/>
              <a:gd name="T64" fmla="*/ 369 w 567"/>
              <a:gd name="T65" fmla="*/ 204 h 567"/>
              <a:gd name="T66" fmla="*/ 366 w 567"/>
              <a:gd name="T67" fmla="*/ 191 h 567"/>
              <a:gd name="T68" fmla="*/ 366 w 567"/>
              <a:gd name="T69" fmla="*/ 98 h 567"/>
              <a:gd name="T70" fmla="*/ 366 w 567"/>
              <a:gd name="T71" fmla="*/ 91 h 567"/>
              <a:gd name="T72" fmla="*/ 380 w 567"/>
              <a:gd name="T73" fmla="*/ 91 h 567"/>
              <a:gd name="T74" fmla="*/ 393 w 567"/>
              <a:gd name="T75" fmla="*/ 91 h 567"/>
              <a:gd name="T76" fmla="*/ 414 w 567"/>
              <a:gd name="T77" fmla="*/ 70 h 567"/>
              <a:gd name="T78" fmla="*/ 414 w 567"/>
              <a:gd name="T79" fmla="*/ 46 h 567"/>
              <a:gd name="T80" fmla="*/ 393 w 567"/>
              <a:gd name="T81" fmla="*/ 24 h 567"/>
              <a:gd name="T82" fmla="*/ 170 w 567"/>
              <a:gd name="T83" fmla="*/ 24 h 567"/>
              <a:gd name="T84" fmla="*/ 148 w 567"/>
              <a:gd name="T85" fmla="*/ 46 h 567"/>
              <a:gd name="T86" fmla="*/ 148 w 567"/>
              <a:gd name="T87" fmla="*/ 69 h 567"/>
              <a:gd name="T88" fmla="*/ 170 w 567"/>
              <a:gd name="T89" fmla="*/ 91 h 567"/>
              <a:gd name="T90" fmla="*/ 197 w 567"/>
              <a:gd name="T91" fmla="*/ 9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7" h="567">
                <a:moveTo>
                  <a:pt x="173" y="115"/>
                </a:moveTo>
                <a:cubicBezTo>
                  <a:pt x="153" y="114"/>
                  <a:pt x="136" y="107"/>
                  <a:pt x="129" y="88"/>
                </a:cubicBezTo>
                <a:cubicBezTo>
                  <a:pt x="121" y="68"/>
                  <a:pt x="121" y="47"/>
                  <a:pt x="129" y="27"/>
                </a:cubicBezTo>
                <a:cubicBezTo>
                  <a:pt x="136" y="9"/>
                  <a:pt x="151" y="1"/>
                  <a:pt x="169" y="1"/>
                </a:cubicBezTo>
                <a:cubicBezTo>
                  <a:pt x="244" y="0"/>
                  <a:pt x="319" y="0"/>
                  <a:pt x="394" y="1"/>
                </a:cubicBezTo>
                <a:cubicBezTo>
                  <a:pt x="416" y="1"/>
                  <a:pt x="435" y="17"/>
                  <a:pt x="437" y="41"/>
                </a:cubicBezTo>
                <a:cubicBezTo>
                  <a:pt x="439" y="52"/>
                  <a:pt x="439" y="64"/>
                  <a:pt x="437" y="75"/>
                </a:cubicBezTo>
                <a:cubicBezTo>
                  <a:pt x="434" y="98"/>
                  <a:pt x="418" y="113"/>
                  <a:pt x="395" y="115"/>
                </a:cubicBezTo>
                <a:cubicBezTo>
                  <a:pt x="393" y="115"/>
                  <a:pt x="392" y="115"/>
                  <a:pt x="390" y="115"/>
                </a:cubicBezTo>
                <a:cubicBezTo>
                  <a:pt x="390" y="134"/>
                  <a:pt x="390" y="153"/>
                  <a:pt x="389" y="172"/>
                </a:cubicBezTo>
                <a:cubicBezTo>
                  <a:pt x="389" y="186"/>
                  <a:pt x="392" y="198"/>
                  <a:pt x="399" y="209"/>
                </a:cubicBezTo>
                <a:cubicBezTo>
                  <a:pt x="451" y="298"/>
                  <a:pt x="503" y="388"/>
                  <a:pt x="555" y="477"/>
                </a:cubicBezTo>
                <a:cubicBezTo>
                  <a:pt x="562" y="490"/>
                  <a:pt x="567" y="503"/>
                  <a:pt x="565" y="518"/>
                </a:cubicBezTo>
                <a:cubicBezTo>
                  <a:pt x="562" y="544"/>
                  <a:pt x="542" y="562"/>
                  <a:pt x="515" y="565"/>
                </a:cubicBezTo>
                <a:cubicBezTo>
                  <a:pt x="508" y="566"/>
                  <a:pt x="500" y="567"/>
                  <a:pt x="493" y="567"/>
                </a:cubicBezTo>
                <a:cubicBezTo>
                  <a:pt x="351" y="567"/>
                  <a:pt x="208" y="567"/>
                  <a:pt x="65" y="567"/>
                </a:cubicBezTo>
                <a:cubicBezTo>
                  <a:pt x="58" y="567"/>
                  <a:pt x="52" y="566"/>
                  <a:pt x="45" y="565"/>
                </a:cubicBezTo>
                <a:cubicBezTo>
                  <a:pt x="14" y="558"/>
                  <a:pt x="0" y="533"/>
                  <a:pt x="9" y="502"/>
                </a:cubicBezTo>
                <a:cubicBezTo>
                  <a:pt x="12" y="493"/>
                  <a:pt x="16" y="485"/>
                  <a:pt x="20" y="477"/>
                </a:cubicBezTo>
                <a:cubicBezTo>
                  <a:pt x="69" y="385"/>
                  <a:pt x="119" y="293"/>
                  <a:pt x="168" y="200"/>
                </a:cubicBezTo>
                <a:cubicBezTo>
                  <a:pt x="171" y="195"/>
                  <a:pt x="173" y="188"/>
                  <a:pt x="173" y="182"/>
                </a:cubicBezTo>
                <a:cubicBezTo>
                  <a:pt x="173" y="160"/>
                  <a:pt x="173" y="138"/>
                  <a:pt x="173" y="115"/>
                </a:cubicBezTo>
                <a:close/>
                <a:moveTo>
                  <a:pt x="197" y="91"/>
                </a:moveTo>
                <a:cubicBezTo>
                  <a:pt x="197" y="125"/>
                  <a:pt x="197" y="157"/>
                  <a:pt x="196" y="190"/>
                </a:cubicBezTo>
                <a:cubicBezTo>
                  <a:pt x="196" y="195"/>
                  <a:pt x="195" y="200"/>
                  <a:pt x="193" y="204"/>
                </a:cubicBezTo>
                <a:cubicBezTo>
                  <a:pt x="143" y="297"/>
                  <a:pt x="93" y="390"/>
                  <a:pt x="43" y="483"/>
                </a:cubicBezTo>
                <a:cubicBezTo>
                  <a:pt x="40" y="489"/>
                  <a:pt x="37" y="495"/>
                  <a:pt x="34" y="501"/>
                </a:cubicBezTo>
                <a:cubicBezTo>
                  <a:pt x="23" y="528"/>
                  <a:pt x="33" y="543"/>
                  <a:pt x="63" y="543"/>
                </a:cubicBezTo>
                <a:cubicBezTo>
                  <a:pt x="209" y="543"/>
                  <a:pt x="355" y="543"/>
                  <a:pt x="500" y="543"/>
                </a:cubicBezTo>
                <a:cubicBezTo>
                  <a:pt x="506" y="543"/>
                  <a:pt x="511" y="542"/>
                  <a:pt x="517" y="541"/>
                </a:cubicBezTo>
                <a:cubicBezTo>
                  <a:pt x="527" y="538"/>
                  <a:pt x="533" y="531"/>
                  <a:pt x="532" y="520"/>
                </a:cubicBezTo>
                <a:cubicBezTo>
                  <a:pt x="530" y="509"/>
                  <a:pt x="527" y="498"/>
                  <a:pt x="522" y="488"/>
                </a:cubicBezTo>
                <a:cubicBezTo>
                  <a:pt x="471" y="393"/>
                  <a:pt x="420" y="299"/>
                  <a:pt x="369" y="204"/>
                </a:cubicBezTo>
                <a:cubicBezTo>
                  <a:pt x="367" y="200"/>
                  <a:pt x="366" y="196"/>
                  <a:pt x="366" y="191"/>
                </a:cubicBezTo>
                <a:cubicBezTo>
                  <a:pt x="366" y="160"/>
                  <a:pt x="366" y="129"/>
                  <a:pt x="366" y="98"/>
                </a:cubicBezTo>
                <a:cubicBezTo>
                  <a:pt x="366" y="96"/>
                  <a:pt x="366" y="93"/>
                  <a:pt x="366" y="91"/>
                </a:cubicBezTo>
                <a:cubicBezTo>
                  <a:pt x="371" y="91"/>
                  <a:pt x="375" y="91"/>
                  <a:pt x="380" y="91"/>
                </a:cubicBezTo>
                <a:cubicBezTo>
                  <a:pt x="384" y="91"/>
                  <a:pt x="389" y="91"/>
                  <a:pt x="393" y="91"/>
                </a:cubicBezTo>
                <a:cubicBezTo>
                  <a:pt x="405" y="91"/>
                  <a:pt x="414" y="82"/>
                  <a:pt x="414" y="70"/>
                </a:cubicBezTo>
                <a:cubicBezTo>
                  <a:pt x="414" y="62"/>
                  <a:pt x="414" y="54"/>
                  <a:pt x="414" y="46"/>
                </a:cubicBezTo>
                <a:cubicBezTo>
                  <a:pt x="414" y="33"/>
                  <a:pt x="405" y="24"/>
                  <a:pt x="393" y="24"/>
                </a:cubicBezTo>
                <a:cubicBezTo>
                  <a:pt x="318" y="24"/>
                  <a:pt x="244" y="24"/>
                  <a:pt x="170" y="24"/>
                </a:cubicBezTo>
                <a:cubicBezTo>
                  <a:pt x="157" y="24"/>
                  <a:pt x="148" y="33"/>
                  <a:pt x="148" y="46"/>
                </a:cubicBezTo>
                <a:cubicBezTo>
                  <a:pt x="148" y="54"/>
                  <a:pt x="148" y="61"/>
                  <a:pt x="148" y="69"/>
                </a:cubicBezTo>
                <a:cubicBezTo>
                  <a:pt x="148" y="82"/>
                  <a:pt x="157" y="91"/>
                  <a:pt x="170" y="91"/>
                </a:cubicBezTo>
                <a:cubicBezTo>
                  <a:pt x="179" y="91"/>
                  <a:pt x="187" y="91"/>
                  <a:pt x="197" y="91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4" name="Freeform 6"/>
          <p:cNvSpPr/>
          <p:nvPr/>
        </p:nvSpPr>
        <p:spPr bwMode="auto">
          <a:xfrm>
            <a:off x="1992386" y="2394507"/>
            <a:ext cx="199463" cy="199463"/>
          </a:xfrm>
          <a:custGeom>
            <a:avLst/>
            <a:gdLst>
              <a:gd name="T0" fmla="*/ 0 w 56"/>
              <a:gd name="T1" fmla="*/ 28 h 56"/>
              <a:gd name="T2" fmla="*/ 28 w 56"/>
              <a:gd name="T3" fmla="*/ 0 h 56"/>
              <a:gd name="T4" fmla="*/ 56 w 56"/>
              <a:gd name="T5" fmla="*/ 28 h 56"/>
              <a:gd name="T6" fmla="*/ 28 w 56"/>
              <a:gd name="T7" fmla="*/ 56 h 56"/>
              <a:gd name="T8" fmla="*/ 0 w 56"/>
              <a:gd name="T9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4" y="1"/>
                  <a:pt x="56" y="13"/>
                  <a:pt x="56" y="28"/>
                </a:cubicBezTo>
                <a:cubicBezTo>
                  <a:pt x="56" y="43"/>
                  <a:pt x="43" y="56"/>
                  <a:pt x="28" y="56"/>
                </a:cubicBezTo>
                <a:cubicBezTo>
                  <a:pt x="12" y="55"/>
                  <a:pt x="0" y="43"/>
                  <a:pt x="0" y="28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5" name="Freeform 7"/>
          <p:cNvSpPr/>
          <p:nvPr/>
        </p:nvSpPr>
        <p:spPr bwMode="auto">
          <a:xfrm>
            <a:off x="2246248" y="2263043"/>
            <a:ext cx="169998" cy="174531"/>
          </a:xfrm>
          <a:custGeom>
            <a:avLst/>
            <a:gdLst>
              <a:gd name="T0" fmla="*/ 47 w 47"/>
              <a:gd name="T1" fmla="*/ 24 h 48"/>
              <a:gd name="T2" fmla="*/ 23 w 47"/>
              <a:gd name="T3" fmla="*/ 47 h 48"/>
              <a:gd name="T4" fmla="*/ 0 w 47"/>
              <a:gd name="T5" fmla="*/ 24 h 48"/>
              <a:gd name="T6" fmla="*/ 23 w 47"/>
              <a:gd name="T7" fmla="*/ 0 h 48"/>
              <a:gd name="T8" fmla="*/ 47 w 47"/>
              <a:gd name="T9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47" y="24"/>
                </a:moveTo>
                <a:cubicBezTo>
                  <a:pt x="47" y="37"/>
                  <a:pt x="36" y="48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0"/>
                  <a:pt x="10" y="0"/>
                  <a:pt x="23" y="0"/>
                </a:cubicBezTo>
                <a:cubicBezTo>
                  <a:pt x="37" y="0"/>
                  <a:pt x="47" y="11"/>
                  <a:pt x="47" y="24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6" name="Freeform 8"/>
          <p:cNvSpPr/>
          <p:nvPr/>
        </p:nvSpPr>
        <p:spPr bwMode="auto">
          <a:xfrm>
            <a:off x="1398529" y="3548221"/>
            <a:ext cx="1638771" cy="1006382"/>
          </a:xfrm>
          <a:custGeom>
            <a:avLst/>
            <a:gdLst>
              <a:gd name="T0" fmla="*/ 303 w 456"/>
              <a:gd name="T1" fmla="*/ 0 h 279"/>
              <a:gd name="T2" fmla="*/ 456 w 456"/>
              <a:gd name="T3" fmla="*/ 279 h 279"/>
              <a:gd name="T4" fmla="*/ 0 w 456"/>
              <a:gd name="T5" fmla="*/ 279 h 279"/>
              <a:gd name="T6" fmla="*/ 7 w 456"/>
              <a:gd name="T7" fmla="*/ 263 h 279"/>
              <a:gd name="T8" fmla="*/ 107 w 456"/>
              <a:gd name="T9" fmla="*/ 80 h 279"/>
              <a:gd name="T10" fmla="*/ 118 w 456"/>
              <a:gd name="T11" fmla="*/ 76 h 279"/>
              <a:gd name="T12" fmla="*/ 179 w 456"/>
              <a:gd name="T13" fmla="*/ 87 h 279"/>
              <a:gd name="T14" fmla="*/ 219 w 456"/>
              <a:gd name="T15" fmla="*/ 72 h 279"/>
              <a:gd name="T16" fmla="*/ 242 w 456"/>
              <a:gd name="T17" fmla="*/ 48 h 279"/>
              <a:gd name="T18" fmla="*/ 294 w 456"/>
              <a:gd name="T19" fmla="*/ 5 h 279"/>
              <a:gd name="T20" fmla="*/ 303 w 456"/>
              <a:gd name="T21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6" h="279">
                <a:moveTo>
                  <a:pt x="303" y="0"/>
                </a:moveTo>
                <a:cubicBezTo>
                  <a:pt x="354" y="93"/>
                  <a:pt x="404" y="185"/>
                  <a:pt x="456" y="279"/>
                </a:cubicBezTo>
                <a:cubicBezTo>
                  <a:pt x="302" y="279"/>
                  <a:pt x="152" y="279"/>
                  <a:pt x="0" y="279"/>
                </a:cubicBezTo>
                <a:cubicBezTo>
                  <a:pt x="3" y="273"/>
                  <a:pt x="5" y="267"/>
                  <a:pt x="7" y="263"/>
                </a:cubicBezTo>
                <a:cubicBezTo>
                  <a:pt x="41" y="202"/>
                  <a:pt x="74" y="141"/>
                  <a:pt x="107" y="80"/>
                </a:cubicBezTo>
                <a:cubicBezTo>
                  <a:pt x="110" y="75"/>
                  <a:pt x="112" y="75"/>
                  <a:pt x="118" y="76"/>
                </a:cubicBezTo>
                <a:cubicBezTo>
                  <a:pt x="138" y="80"/>
                  <a:pt x="158" y="84"/>
                  <a:pt x="179" y="87"/>
                </a:cubicBezTo>
                <a:cubicBezTo>
                  <a:pt x="194" y="89"/>
                  <a:pt x="208" y="82"/>
                  <a:pt x="219" y="72"/>
                </a:cubicBezTo>
                <a:cubicBezTo>
                  <a:pt x="227" y="65"/>
                  <a:pt x="235" y="56"/>
                  <a:pt x="242" y="48"/>
                </a:cubicBezTo>
                <a:cubicBezTo>
                  <a:pt x="257" y="31"/>
                  <a:pt x="274" y="16"/>
                  <a:pt x="294" y="5"/>
                </a:cubicBezTo>
                <a:cubicBezTo>
                  <a:pt x="297" y="3"/>
                  <a:pt x="299" y="2"/>
                  <a:pt x="303" y="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7" name="Freeform 9"/>
          <p:cNvSpPr/>
          <p:nvPr/>
        </p:nvSpPr>
        <p:spPr bwMode="auto">
          <a:xfrm>
            <a:off x="2049052" y="2879565"/>
            <a:ext cx="358127" cy="360394"/>
          </a:xfrm>
          <a:custGeom>
            <a:avLst/>
            <a:gdLst>
              <a:gd name="T0" fmla="*/ 50 w 100"/>
              <a:gd name="T1" fmla="*/ 99 h 100"/>
              <a:gd name="T2" fmla="*/ 0 w 100"/>
              <a:gd name="T3" fmla="*/ 50 h 100"/>
              <a:gd name="T4" fmla="*/ 50 w 100"/>
              <a:gd name="T5" fmla="*/ 0 h 100"/>
              <a:gd name="T6" fmla="*/ 100 w 100"/>
              <a:gd name="T7" fmla="*/ 50 h 100"/>
              <a:gd name="T8" fmla="*/ 50 w 100"/>
              <a:gd name="T9" fmla="*/ 9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00">
                <a:moveTo>
                  <a:pt x="50" y="99"/>
                </a:moveTo>
                <a:cubicBezTo>
                  <a:pt x="22" y="99"/>
                  <a:pt x="1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8" y="0"/>
                  <a:pt x="100" y="22"/>
                  <a:pt x="100" y="50"/>
                </a:cubicBezTo>
                <a:cubicBezTo>
                  <a:pt x="100" y="78"/>
                  <a:pt x="78" y="100"/>
                  <a:pt x="50" y="99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9" name="Freeform 10"/>
          <p:cNvSpPr/>
          <p:nvPr/>
        </p:nvSpPr>
        <p:spPr bwMode="auto">
          <a:xfrm>
            <a:off x="2028652" y="3337424"/>
            <a:ext cx="258395" cy="253862"/>
          </a:xfrm>
          <a:custGeom>
            <a:avLst/>
            <a:gdLst>
              <a:gd name="T0" fmla="*/ 72 w 72"/>
              <a:gd name="T1" fmla="*/ 35 h 71"/>
              <a:gd name="T2" fmla="*/ 36 w 72"/>
              <a:gd name="T3" fmla="*/ 71 h 71"/>
              <a:gd name="T4" fmla="*/ 0 w 72"/>
              <a:gd name="T5" fmla="*/ 36 h 71"/>
              <a:gd name="T6" fmla="*/ 37 w 72"/>
              <a:gd name="T7" fmla="*/ 0 h 71"/>
              <a:gd name="T8" fmla="*/ 72 w 72"/>
              <a:gd name="T9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72" y="35"/>
                </a:moveTo>
                <a:cubicBezTo>
                  <a:pt x="72" y="56"/>
                  <a:pt x="56" y="71"/>
                  <a:pt x="36" y="71"/>
                </a:cubicBezTo>
                <a:cubicBezTo>
                  <a:pt x="16" y="71"/>
                  <a:pt x="1" y="55"/>
                  <a:pt x="0" y="36"/>
                </a:cubicBezTo>
                <a:cubicBezTo>
                  <a:pt x="0" y="15"/>
                  <a:pt x="16" y="0"/>
                  <a:pt x="37" y="0"/>
                </a:cubicBezTo>
                <a:cubicBezTo>
                  <a:pt x="56" y="0"/>
                  <a:pt x="72" y="16"/>
                  <a:pt x="72" y="35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3798926" y="2689169"/>
            <a:ext cx="2035430" cy="2039963"/>
          </a:xfrm>
          <a:custGeom>
            <a:avLst/>
            <a:gdLst>
              <a:gd name="T0" fmla="*/ 173 w 567"/>
              <a:gd name="T1" fmla="*/ 115 h 567"/>
              <a:gd name="T2" fmla="*/ 129 w 567"/>
              <a:gd name="T3" fmla="*/ 87 h 567"/>
              <a:gd name="T4" fmla="*/ 129 w 567"/>
              <a:gd name="T5" fmla="*/ 26 h 567"/>
              <a:gd name="T6" fmla="*/ 169 w 567"/>
              <a:gd name="T7" fmla="*/ 0 h 567"/>
              <a:gd name="T8" fmla="*/ 394 w 567"/>
              <a:gd name="T9" fmla="*/ 0 h 567"/>
              <a:gd name="T10" fmla="*/ 437 w 567"/>
              <a:gd name="T11" fmla="*/ 40 h 567"/>
              <a:gd name="T12" fmla="*/ 437 w 567"/>
              <a:gd name="T13" fmla="*/ 75 h 567"/>
              <a:gd name="T14" fmla="*/ 395 w 567"/>
              <a:gd name="T15" fmla="*/ 114 h 567"/>
              <a:gd name="T16" fmla="*/ 390 w 567"/>
              <a:gd name="T17" fmla="*/ 115 h 567"/>
              <a:gd name="T18" fmla="*/ 389 w 567"/>
              <a:gd name="T19" fmla="*/ 172 h 567"/>
              <a:gd name="T20" fmla="*/ 399 w 567"/>
              <a:gd name="T21" fmla="*/ 209 h 567"/>
              <a:gd name="T22" fmla="*/ 555 w 567"/>
              <a:gd name="T23" fmla="*/ 477 h 567"/>
              <a:gd name="T24" fmla="*/ 565 w 567"/>
              <a:gd name="T25" fmla="*/ 518 h 567"/>
              <a:gd name="T26" fmla="*/ 515 w 567"/>
              <a:gd name="T27" fmla="*/ 565 h 567"/>
              <a:gd name="T28" fmla="*/ 493 w 567"/>
              <a:gd name="T29" fmla="*/ 567 h 567"/>
              <a:gd name="T30" fmla="*/ 65 w 567"/>
              <a:gd name="T31" fmla="*/ 567 h 567"/>
              <a:gd name="T32" fmla="*/ 45 w 567"/>
              <a:gd name="T33" fmla="*/ 565 h 567"/>
              <a:gd name="T34" fmla="*/ 9 w 567"/>
              <a:gd name="T35" fmla="*/ 502 h 567"/>
              <a:gd name="T36" fmla="*/ 20 w 567"/>
              <a:gd name="T37" fmla="*/ 477 h 567"/>
              <a:gd name="T38" fmla="*/ 168 w 567"/>
              <a:gd name="T39" fmla="*/ 200 h 567"/>
              <a:gd name="T40" fmla="*/ 173 w 567"/>
              <a:gd name="T41" fmla="*/ 182 h 567"/>
              <a:gd name="T42" fmla="*/ 173 w 567"/>
              <a:gd name="T43" fmla="*/ 115 h 567"/>
              <a:gd name="T44" fmla="*/ 197 w 567"/>
              <a:gd name="T45" fmla="*/ 91 h 567"/>
              <a:gd name="T46" fmla="*/ 196 w 567"/>
              <a:gd name="T47" fmla="*/ 190 h 567"/>
              <a:gd name="T48" fmla="*/ 193 w 567"/>
              <a:gd name="T49" fmla="*/ 204 h 567"/>
              <a:gd name="T50" fmla="*/ 43 w 567"/>
              <a:gd name="T51" fmla="*/ 482 h 567"/>
              <a:gd name="T52" fmla="*/ 34 w 567"/>
              <a:gd name="T53" fmla="*/ 500 h 567"/>
              <a:gd name="T54" fmla="*/ 63 w 567"/>
              <a:gd name="T55" fmla="*/ 543 h 567"/>
              <a:gd name="T56" fmla="*/ 500 w 567"/>
              <a:gd name="T57" fmla="*/ 543 h 567"/>
              <a:gd name="T58" fmla="*/ 517 w 567"/>
              <a:gd name="T59" fmla="*/ 540 h 567"/>
              <a:gd name="T60" fmla="*/ 532 w 567"/>
              <a:gd name="T61" fmla="*/ 519 h 567"/>
              <a:gd name="T62" fmla="*/ 522 w 567"/>
              <a:gd name="T63" fmla="*/ 488 h 567"/>
              <a:gd name="T64" fmla="*/ 369 w 567"/>
              <a:gd name="T65" fmla="*/ 204 h 567"/>
              <a:gd name="T66" fmla="*/ 366 w 567"/>
              <a:gd name="T67" fmla="*/ 191 h 567"/>
              <a:gd name="T68" fmla="*/ 366 w 567"/>
              <a:gd name="T69" fmla="*/ 97 h 567"/>
              <a:gd name="T70" fmla="*/ 366 w 567"/>
              <a:gd name="T71" fmla="*/ 91 h 567"/>
              <a:gd name="T72" fmla="*/ 380 w 567"/>
              <a:gd name="T73" fmla="*/ 91 h 567"/>
              <a:gd name="T74" fmla="*/ 393 w 567"/>
              <a:gd name="T75" fmla="*/ 91 h 567"/>
              <a:gd name="T76" fmla="*/ 414 w 567"/>
              <a:gd name="T77" fmla="*/ 70 h 567"/>
              <a:gd name="T78" fmla="*/ 414 w 567"/>
              <a:gd name="T79" fmla="*/ 45 h 567"/>
              <a:gd name="T80" fmla="*/ 393 w 567"/>
              <a:gd name="T81" fmla="*/ 24 h 567"/>
              <a:gd name="T82" fmla="*/ 170 w 567"/>
              <a:gd name="T83" fmla="*/ 24 h 567"/>
              <a:gd name="T84" fmla="*/ 148 w 567"/>
              <a:gd name="T85" fmla="*/ 45 h 567"/>
              <a:gd name="T86" fmla="*/ 148 w 567"/>
              <a:gd name="T87" fmla="*/ 69 h 567"/>
              <a:gd name="T88" fmla="*/ 170 w 567"/>
              <a:gd name="T89" fmla="*/ 91 h 567"/>
              <a:gd name="T90" fmla="*/ 197 w 567"/>
              <a:gd name="T91" fmla="*/ 9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7" h="567">
                <a:moveTo>
                  <a:pt x="173" y="115"/>
                </a:moveTo>
                <a:cubicBezTo>
                  <a:pt x="153" y="114"/>
                  <a:pt x="136" y="106"/>
                  <a:pt x="129" y="87"/>
                </a:cubicBezTo>
                <a:cubicBezTo>
                  <a:pt x="121" y="68"/>
                  <a:pt x="121" y="46"/>
                  <a:pt x="129" y="26"/>
                </a:cubicBezTo>
                <a:cubicBezTo>
                  <a:pt x="136" y="9"/>
                  <a:pt x="151" y="0"/>
                  <a:pt x="169" y="0"/>
                </a:cubicBezTo>
                <a:cubicBezTo>
                  <a:pt x="244" y="0"/>
                  <a:pt x="319" y="0"/>
                  <a:pt x="394" y="0"/>
                </a:cubicBezTo>
                <a:cubicBezTo>
                  <a:pt x="416" y="0"/>
                  <a:pt x="435" y="17"/>
                  <a:pt x="437" y="40"/>
                </a:cubicBezTo>
                <a:cubicBezTo>
                  <a:pt x="439" y="52"/>
                  <a:pt x="439" y="63"/>
                  <a:pt x="437" y="75"/>
                </a:cubicBezTo>
                <a:cubicBezTo>
                  <a:pt x="434" y="98"/>
                  <a:pt x="418" y="112"/>
                  <a:pt x="395" y="114"/>
                </a:cubicBezTo>
                <a:cubicBezTo>
                  <a:pt x="393" y="114"/>
                  <a:pt x="392" y="115"/>
                  <a:pt x="390" y="115"/>
                </a:cubicBezTo>
                <a:cubicBezTo>
                  <a:pt x="390" y="134"/>
                  <a:pt x="390" y="153"/>
                  <a:pt x="389" y="172"/>
                </a:cubicBezTo>
                <a:cubicBezTo>
                  <a:pt x="389" y="186"/>
                  <a:pt x="392" y="197"/>
                  <a:pt x="399" y="209"/>
                </a:cubicBezTo>
                <a:cubicBezTo>
                  <a:pt x="451" y="298"/>
                  <a:pt x="503" y="388"/>
                  <a:pt x="555" y="477"/>
                </a:cubicBezTo>
                <a:cubicBezTo>
                  <a:pt x="562" y="490"/>
                  <a:pt x="567" y="503"/>
                  <a:pt x="565" y="518"/>
                </a:cubicBezTo>
                <a:cubicBezTo>
                  <a:pt x="562" y="543"/>
                  <a:pt x="542" y="562"/>
                  <a:pt x="515" y="565"/>
                </a:cubicBezTo>
                <a:cubicBezTo>
                  <a:pt x="508" y="566"/>
                  <a:pt x="500" y="567"/>
                  <a:pt x="493" y="567"/>
                </a:cubicBezTo>
                <a:cubicBezTo>
                  <a:pt x="351" y="567"/>
                  <a:pt x="208" y="567"/>
                  <a:pt x="65" y="567"/>
                </a:cubicBezTo>
                <a:cubicBezTo>
                  <a:pt x="58" y="567"/>
                  <a:pt x="52" y="566"/>
                  <a:pt x="45" y="565"/>
                </a:cubicBezTo>
                <a:cubicBezTo>
                  <a:pt x="14" y="558"/>
                  <a:pt x="0" y="533"/>
                  <a:pt x="9" y="502"/>
                </a:cubicBezTo>
                <a:cubicBezTo>
                  <a:pt x="12" y="493"/>
                  <a:pt x="16" y="485"/>
                  <a:pt x="20" y="477"/>
                </a:cubicBezTo>
                <a:cubicBezTo>
                  <a:pt x="69" y="384"/>
                  <a:pt x="119" y="292"/>
                  <a:pt x="168" y="200"/>
                </a:cubicBezTo>
                <a:cubicBezTo>
                  <a:pt x="171" y="195"/>
                  <a:pt x="173" y="188"/>
                  <a:pt x="173" y="182"/>
                </a:cubicBezTo>
                <a:cubicBezTo>
                  <a:pt x="173" y="160"/>
                  <a:pt x="173" y="138"/>
                  <a:pt x="173" y="115"/>
                </a:cubicBezTo>
                <a:close/>
                <a:moveTo>
                  <a:pt x="197" y="91"/>
                </a:moveTo>
                <a:cubicBezTo>
                  <a:pt x="197" y="124"/>
                  <a:pt x="197" y="157"/>
                  <a:pt x="196" y="190"/>
                </a:cubicBezTo>
                <a:cubicBezTo>
                  <a:pt x="196" y="194"/>
                  <a:pt x="195" y="200"/>
                  <a:pt x="193" y="204"/>
                </a:cubicBezTo>
                <a:cubicBezTo>
                  <a:pt x="143" y="297"/>
                  <a:pt x="93" y="389"/>
                  <a:pt x="43" y="482"/>
                </a:cubicBezTo>
                <a:cubicBezTo>
                  <a:pt x="40" y="488"/>
                  <a:pt x="37" y="494"/>
                  <a:pt x="34" y="500"/>
                </a:cubicBezTo>
                <a:cubicBezTo>
                  <a:pt x="23" y="528"/>
                  <a:pt x="33" y="543"/>
                  <a:pt x="63" y="543"/>
                </a:cubicBezTo>
                <a:cubicBezTo>
                  <a:pt x="209" y="543"/>
                  <a:pt x="355" y="543"/>
                  <a:pt x="500" y="543"/>
                </a:cubicBezTo>
                <a:cubicBezTo>
                  <a:pt x="506" y="543"/>
                  <a:pt x="511" y="542"/>
                  <a:pt x="517" y="540"/>
                </a:cubicBezTo>
                <a:cubicBezTo>
                  <a:pt x="527" y="537"/>
                  <a:pt x="533" y="530"/>
                  <a:pt x="532" y="519"/>
                </a:cubicBezTo>
                <a:cubicBezTo>
                  <a:pt x="530" y="509"/>
                  <a:pt x="527" y="498"/>
                  <a:pt x="522" y="488"/>
                </a:cubicBezTo>
                <a:cubicBezTo>
                  <a:pt x="496" y="439"/>
                  <a:pt x="445" y="345"/>
                  <a:pt x="369" y="204"/>
                </a:cubicBezTo>
                <a:cubicBezTo>
                  <a:pt x="367" y="200"/>
                  <a:pt x="366" y="195"/>
                  <a:pt x="366" y="191"/>
                </a:cubicBezTo>
                <a:cubicBezTo>
                  <a:pt x="366" y="160"/>
                  <a:pt x="366" y="129"/>
                  <a:pt x="366" y="97"/>
                </a:cubicBezTo>
                <a:cubicBezTo>
                  <a:pt x="366" y="95"/>
                  <a:pt x="366" y="93"/>
                  <a:pt x="366" y="91"/>
                </a:cubicBezTo>
                <a:cubicBezTo>
                  <a:pt x="371" y="91"/>
                  <a:pt x="375" y="91"/>
                  <a:pt x="380" y="91"/>
                </a:cubicBezTo>
                <a:cubicBezTo>
                  <a:pt x="384" y="91"/>
                  <a:pt x="389" y="91"/>
                  <a:pt x="393" y="91"/>
                </a:cubicBezTo>
                <a:cubicBezTo>
                  <a:pt x="405" y="90"/>
                  <a:pt x="414" y="82"/>
                  <a:pt x="414" y="70"/>
                </a:cubicBezTo>
                <a:cubicBezTo>
                  <a:pt x="414" y="62"/>
                  <a:pt x="414" y="54"/>
                  <a:pt x="414" y="45"/>
                </a:cubicBezTo>
                <a:cubicBezTo>
                  <a:pt x="414" y="33"/>
                  <a:pt x="405" y="24"/>
                  <a:pt x="393" y="24"/>
                </a:cubicBezTo>
                <a:cubicBezTo>
                  <a:pt x="318" y="24"/>
                  <a:pt x="244" y="24"/>
                  <a:pt x="170" y="24"/>
                </a:cubicBezTo>
                <a:cubicBezTo>
                  <a:pt x="157" y="24"/>
                  <a:pt x="148" y="33"/>
                  <a:pt x="148" y="45"/>
                </a:cubicBezTo>
                <a:cubicBezTo>
                  <a:pt x="148" y="53"/>
                  <a:pt x="148" y="61"/>
                  <a:pt x="148" y="69"/>
                </a:cubicBezTo>
                <a:cubicBezTo>
                  <a:pt x="148" y="82"/>
                  <a:pt x="157" y="90"/>
                  <a:pt x="170" y="91"/>
                </a:cubicBezTo>
                <a:cubicBezTo>
                  <a:pt x="179" y="91"/>
                  <a:pt x="187" y="91"/>
                  <a:pt x="197" y="91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1" name="Freeform 12"/>
          <p:cNvSpPr/>
          <p:nvPr/>
        </p:nvSpPr>
        <p:spPr bwMode="auto">
          <a:xfrm>
            <a:off x="4585445" y="2392241"/>
            <a:ext cx="201730" cy="199463"/>
          </a:xfrm>
          <a:custGeom>
            <a:avLst/>
            <a:gdLst>
              <a:gd name="T0" fmla="*/ 0 w 56"/>
              <a:gd name="T1" fmla="*/ 27 h 55"/>
              <a:gd name="T2" fmla="*/ 28 w 56"/>
              <a:gd name="T3" fmla="*/ 0 h 55"/>
              <a:gd name="T4" fmla="*/ 56 w 56"/>
              <a:gd name="T5" fmla="*/ 28 h 55"/>
              <a:gd name="T6" fmla="*/ 28 w 56"/>
              <a:gd name="T7" fmla="*/ 55 h 55"/>
              <a:gd name="T8" fmla="*/ 0 w 56"/>
              <a:gd name="T9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0" y="27"/>
                </a:moveTo>
                <a:cubicBezTo>
                  <a:pt x="0" y="12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ubicBezTo>
                  <a:pt x="56" y="43"/>
                  <a:pt x="43" y="55"/>
                  <a:pt x="28" y="55"/>
                </a:cubicBezTo>
                <a:cubicBezTo>
                  <a:pt x="12" y="55"/>
                  <a:pt x="0" y="43"/>
                  <a:pt x="0" y="27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2" name="Freeform 13"/>
          <p:cNvSpPr/>
          <p:nvPr/>
        </p:nvSpPr>
        <p:spPr bwMode="auto">
          <a:xfrm>
            <a:off x="4839307" y="2263043"/>
            <a:ext cx="169998" cy="169998"/>
          </a:xfrm>
          <a:custGeom>
            <a:avLst/>
            <a:gdLst>
              <a:gd name="T0" fmla="*/ 47 w 47"/>
              <a:gd name="T1" fmla="*/ 24 h 47"/>
              <a:gd name="T2" fmla="*/ 23 w 47"/>
              <a:gd name="T3" fmla="*/ 47 h 47"/>
              <a:gd name="T4" fmla="*/ 0 w 47"/>
              <a:gd name="T5" fmla="*/ 23 h 47"/>
              <a:gd name="T6" fmla="*/ 23 w 47"/>
              <a:gd name="T7" fmla="*/ 0 h 47"/>
              <a:gd name="T8" fmla="*/ 47 w 47"/>
              <a:gd name="T9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7">
                <a:moveTo>
                  <a:pt x="47" y="24"/>
                </a:move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6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37" y="0"/>
                  <a:pt x="47" y="10"/>
                  <a:pt x="47" y="24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3" name="Freeform 14"/>
          <p:cNvSpPr/>
          <p:nvPr/>
        </p:nvSpPr>
        <p:spPr bwMode="auto">
          <a:xfrm>
            <a:off x="4642111" y="2879565"/>
            <a:ext cx="360394" cy="355861"/>
          </a:xfrm>
          <a:custGeom>
            <a:avLst/>
            <a:gdLst>
              <a:gd name="T0" fmla="*/ 50 w 100"/>
              <a:gd name="T1" fmla="*/ 99 h 99"/>
              <a:gd name="T2" fmla="*/ 0 w 100"/>
              <a:gd name="T3" fmla="*/ 49 h 99"/>
              <a:gd name="T4" fmla="*/ 50 w 100"/>
              <a:gd name="T5" fmla="*/ 0 h 99"/>
              <a:gd name="T6" fmla="*/ 100 w 100"/>
              <a:gd name="T7" fmla="*/ 50 h 99"/>
              <a:gd name="T8" fmla="*/ 50 w 100"/>
              <a:gd name="T9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99">
                <a:moveTo>
                  <a:pt x="50" y="99"/>
                </a:moveTo>
                <a:cubicBezTo>
                  <a:pt x="22" y="99"/>
                  <a:pt x="1" y="77"/>
                  <a:pt x="0" y="49"/>
                </a:cubicBezTo>
                <a:cubicBezTo>
                  <a:pt x="0" y="22"/>
                  <a:pt x="22" y="0"/>
                  <a:pt x="50" y="0"/>
                </a:cubicBezTo>
                <a:cubicBezTo>
                  <a:pt x="78" y="0"/>
                  <a:pt x="100" y="22"/>
                  <a:pt x="100" y="50"/>
                </a:cubicBezTo>
                <a:cubicBezTo>
                  <a:pt x="100" y="77"/>
                  <a:pt x="78" y="99"/>
                  <a:pt x="50" y="99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4" name="Freeform 15"/>
          <p:cNvSpPr/>
          <p:nvPr/>
        </p:nvSpPr>
        <p:spPr bwMode="auto">
          <a:xfrm>
            <a:off x="4621711" y="3332891"/>
            <a:ext cx="258395" cy="258395"/>
          </a:xfrm>
          <a:custGeom>
            <a:avLst/>
            <a:gdLst>
              <a:gd name="T0" fmla="*/ 72 w 72"/>
              <a:gd name="T1" fmla="*/ 36 h 72"/>
              <a:gd name="T2" fmla="*/ 36 w 72"/>
              <a:gd name="T3" fmla="*/ 72 h 72"/>
              <a:gd name="T4" fmla="*/ 0 w 72"/>
              <a:gd name="T5" fmla="*/ 36 h 72"/>
              <a:gd name="T6" fmla="*/ 37 w 72"/>
              <a:gd name="T7" fmla="*/ 0 h 72"/>
              <a:gd name="T8" fmla="*/ 72 w 72"/>
              <a:gd name="T9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1" y="5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6" y="0"/>
                  <a:pt x="72" y="16"/>
                  <a:pt x="72" y="36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5" name="Freeform 25"/>
          <p:cNvSpPr/>
          <p:nvPr/>
        </p:nvSpPr>
        <p:spPr bwMode="auto">
          <a:xfrm>
            <a:off x="3991589" y="3827015"/>
            <a:ext cx="1638771" cy="723054"/>
          </a:xfrm>
          <a:custGeom>
            <a:avLst/>
            <a:gdLst>
              <a:gd name="T0" fmla="*/ 435 w 456"/>
              <a:gd name="T1" fmla="*/ 164 h 201"/>
              <a:gd name="T2" fmla="*/ 420 w 456"/>
              <a:gd name="T3" fmla="*/ 137 h 201"/>
              <a:gd name="T4" fmla="*/ 366 w 456"/>
              <a:gd name="T5" fmla="*/ 36 h 201"/>
              <a:gd name="T6" fmla="*/ 339 w 456"/>
              <a:gd name="T7" fmla="*/ 33 h 201"/>
              <a:gd name="T8" fmla="*/ 231 w 456"/>
              <a:gd name="T9" fmla="*/ 36 h 201"/>
              <a:gd name="T10" fmla="*/ 156 w 456"/>
              <a:gd name="T11" fmla="*/ 52 h 201"/>
              <a:gd name="T12" fmla="*/ 76 w 456"/>
              <a:gd name="T13" fmla="*/ 62 h 201"/>
              <a:gd name="T14" fmla="*/ 32 w 456"/>
              <a:gd name="T15" fmla="*/ 142 h 201"/>
              <a:gd name="T16" fmla="*/ 7 w 456"/>
              <a:gd name="T17" fmla="*/ 185 h 201"/>
              <a:gd name="T18" fmla="*/ 0 w 456"/>
              <a:gd name="T19" fmla="*/ 201 h 201"/>
              <a:gd name="T20" fmla="*/ 456 w 456"/>
              <a:gd name="T21" fmla="*/ 201 h 201"/>
              <a:gd name="T22" fmla="*/ 435 w 456"/>
              <a:gd name="T23" fmla="*/ 16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6" h="201">
                <a:moveTo>
                  <a:pt x="435" y="164"/>
                </a:moveTo>
                <a:cubicBezTo>
                  <a:pt x="420" y="137"/>
                  <a:pt x="420" y="137"/>
                  <a:pt x="420" y="137"/>
                </a:cubicBezTo>
                <a:cubicBezTo>
                  <a:pt x="406" y="109"/>
                  <a:pt x="400" y="98"/>
                  <a:pt x="366" y="36"/>
                </a:cubicBezTo>
                <a:cubicBezTo>
                  <a:pt x="354" y="42"/>
                  <a:pt x="339" y="33"/>
                  <a:pt x="339" y="33"/>
                </a:cubicBezTo>
                <a:cubicBezTo>
                  <a:pt x="284" y="0"/>
                  <a:pt x="231" y="36"/>
                  <a:pt x="231" y="36"/>
                </a:cubicBezTo>
                <a:cubicBezTo>
                  <a:pt x="207" y="56"/>
                  <a:pt x="156" y="52"/>
                  <a:pt x="156" y="52"/>
                </a:cubicBezTo>
                <a:cubicBezTo>
                  <a:pt x="107" y="34"/>
                  <a:pt x="76" y="62"/>
                  <a:pt x="76" y="62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27" y="151"/>
                  <a:pt x="19" y="164"/>
                  <a:pt x="7" y="185"/>
                </a:cubicBezTo>
                <a:cubicBezTo>
                  <a:pt x="5" y="190"/>
                  <a:pt x="3" y="195"/>
                  <a:pt x="0" y="201"/>
                </a:cubicBezTo>
                <a:cubicBezTo>
                  <a:pt x="152" y="201"/>
                  <a:pt x="302" y="201"/>
                  <a:pt x="456" y="201"/>
                </a:cubicBezTo>
                <a:cubicBezTo>
                  <a:pt x="447" y="186"/>
                  <a:pt x="441" y="174"/>
                  <a:pt x="435" y="164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6391985" y="2691434"/>
            <a:ext cx="2035430" cy="2037698"/>
          </a:xfrm>
          <a:custGeom>
            <a:avLst/>
            <a:gdLst>
              <a:gd name="T0" fmla="*/ 173 w 567"/>
              <a:gd name="T1" fmla="*/ 114 h 566"/>
              <a:gd name="T2" fmla="*/ 129 w 567"/>
              <a:gd name="T3" fmla="*/ 87 h 566"/>
              <a:gd name="T4" fmla="*/ 129 w 567"/>
              <a:gd name="T5" fmla="*/ 26 h 566"/>
              <a:gd name="T6" fmla="*/ 169 w 567"/>
              <a:gd name="T7" fmla="*/ 0 h 566"/>
              <a:gd name="T8" fmla="*/ 394 w 567"/>
              <a:gd name="T9" fmla="*/ 0 h 566"/>
              <a:gd name="T10" fmla="*/ 437 w 567"/>
              <a:gd name="T11" fmla="*/ 40 h 566"/>
              <a:gd name="T12" fmla="*/ 437 w 567"/>
              <a:gd name="T13" fmla="*/ 74 h 566"/>
              <a:gd name="T14" fmla="*/ 395 w 567"/>
              <a:gd name="T15" fmla="*/ 114 h 566"/>
              <a:gd name="T16" fmla="*/ 390 w 567"/>
              <a:gd name="T17" fmla="*/ 114 h 566"/>
              <a:gd name="T18" fmla="*/ 389 w 567"/>
              <a:gd name="T19" fmla="*/ 172 h 566"/>
              <a:gd name="T20" fmla="*/ 399 w 567"/>
              <a:gd name="T21" fmla="*/ 209 h 566"/>
              <a:gd name="T22" fmla="*/ 555 w 567"/>
              <a:gd name="T23" fmla="*/ 477 h 566"/>
              <a:gd name="T24" fmla="*/ 565 w 567"/>
              <a:gd name="T25" fmla="*/ 518 h 566"/>
              <a:gd name="T26" fmla="*/ 515 w 567"/>
              <a:gd name="T27" fmla="*/ 565 h 566"/>
              <a:gd name="T28" fmla="*/ 493 w 567"/>
              <a:gd name="T29" fmla="*/ 566 h 566"/>
              <a:gd name="T30" fmla="*/ 65 w 567"/>
              <a:gd name="T31" fmla="*/ 566 h 566"/>
              <a:gd name="T32" fmla="*/ 45 w 567"/>
              <a:gd name="T33" fmla="*/ 564 h 566"/>
              <a:gd name="T34" fmla="*/ 9 w 567"/>
              <a:gd name="T35" fmla="*/ 501 h 566"/>
              <a:gd name="T36" fmla="*/ 20 w 567"/>
              <a:gd name="T37" fmla="*/ 476 h 566"/>
              <a:gd name="T38" fmla="*/ 168 w 567"/>
              <a:gd name="T39" fmla="*/ 200 h 566"/>
              <a:gd name="T40" fmla="*/ 173 w 567"/>
              <a:gd name="T41" fmla="*/ 181 h 566"/>
              <a:gd name="T42" fmla="*/ 173 w 567"/>
              <a:gd name="T43" fmla="*/ 114 h 566"/>
              <a:gd name="T44" fmla="*/ 197 w 567"/>
              <a:gd name="T45" fmla="*/ 90 h 566"/>
              <a:gd name="T46" fmla="*/ 196 w 567"/>
              <a:gd name="T47" fmla="*/ 189 h 566"/>
              <a:gd name="T48" fmla="*/ 193 w 567"/>
              <a:gd name="T49" fmla="*/ 203 h 566"/>
              <a:gd name="T50" fmla="*/ 43 w 567"/>
              <a:gd name="T51" fmla="*/ 482 h 566"/>
              <a:gd name="T52" fmla="*/ 34 w 567"/>
              <a:gd name="T53" fmla="*/ 500 h 566"/>
              <a:gd name="T54" fmla="*/ 63 w 567"/>
              <a:gd name="T55" fmla="*/ 543 h 566"/>
              <a:gd name="T56" fmla="*/ 500 w 567"/>
              <a:gd name="T57" fmla="*/ 542 h 566"/>
              <a:gd name="T58" fmla="*/ 517 w 567"/>
              <a:gd name="T59" fmla="*/ 540 h 566"/>
              <a:gd name="T60" fmla="*/ 532 w 567"/>
              <a:gd name="T61" fmla="*/ 519 h 566"/>
              <a:gd name="T62" fmla="*/ 522 w 567"/>
              <a:gd name="T63" fmla="*/ 488 h 566"/>
              <a:gd name="T64" fmla="*/ 369 w 567"/>
              <a:gd name="T65" fmla="*/ 203 h 566"/>
              <a:gd name="T66" fmla="*/ 366 w 567"/>
              <a:gd name="T67" fmla="*/ 191 h 566"/>
              <a:gd name="T68" fmla="*/ 366 w 567"/>
              <a:gd name="T69" fmla="*/ 97 h 566"/>
              <a:gd name="T70" fmla="*/ 366 w 567"/>
              <a:gd name="T71" fmla="*/ 90 h 566"/>
              <a:gd name="T72" fmla="*/ 380 w 567"/>
              <a:gd name="T73" fmla="*/ 90 h 566"/>
              <a:gd name="T74" fmla="*/ 393 w 567"/>
              <a:gd name="T75" fmla="*/ 90 h 566"/>
              <a:gd name="T76" fmla="*/ 414 w 567"/>
              <a:gd name="T77" fmla="*/ 70 h 566"/>
              <a:gd name="T78" fmla="*/ 414 w 567"/>
              <a:gd name="T79" fmla="*/ 45 h 566"/>
              <a:gd name="T80" fmla="*/ 393 w 567"/>
              <a:gd name="T81" fmla="*/ 24 h 566"/>
              <a:gd name="T82" fmla="*/ 170 w 567"/>
              <a:gd name="T83" fmla="*/ 24 h 566"/>
              <a:gd name="T84" fmla="*/ 148 w 567"/>
              <a:gd name="T85" fmla="*/ 45 h 566"/>
              <a:gd name="T86" fmla="*/ 148 w 567"/>
              <a:gd name="T87" fmla="*/ 69 h 566"/>
              <a:gd name="T88" fmla="*/ 170 w 567"/>
              <a:gd name="T89" fmla="*/ 90 h 566"/>
              <a:gd name="T90" fmla="*/ 197 w 567"/>
              <a:gd name="T91" fmla="*/ 9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7" h="566">
                <a:moveTo>
                  <a:pt x="173" y="114"/>
                </a:moveTo>
                <a:cubicBezTo>
                  <a:pt x="153" y="113"/>
                  <a:pt x="136" y="106"/>
                  <a:pt x="129" y="87"/>
                </a:cubicBezTo>
                <a:cubicBezTo>
                  <a:pt x="121" y="67"/>
                  <a:pt x="121" y="46"/>
                  <a:pt x="129" y="26"/>
                </a:cubicBezTo>
                <a:cubicBezTo>
                  <a:pt x="136" y="9"/>
                  <a:pt x="151" y="0"/>
                  <a:pt x="169" y="0"/>
                </a:cubicBezTo>
                <a:cubicBezTo>
                  <a:pt x="244" y="0"/>
                  <a:pt x="319" y="0"/>
                  <a:pt x="394" y="0"/>
                </a:cubicBezTo>
                <a:cubicBezTo>
                  <a:pt x="416" y="0"/>
                  <a:pt x="435" y="17"/>
                  <a:pt x="437" y="40"/>
                </a:cubicBezTo>
                <a:cubicBezTo>
                  <a:pt x="439" y="51"/>
                  <a:pt x="439" y="63"/>
                  <a:pt x="437" y="74"/>
                </a:cubicBezTo>
                <a:cubicBezTo>
                  <a:pt x="434" y="97"/>
                  <a:pt x="418" y="112"/>
                  <a:pt x="395" y="114"/>
                </a:cubicBezTo>
                <a:cubicBezTo>
                  <a:pt x="393" y="114"/>
                  <a:pt x="392" y="114"/>
                  <a:pt x="390" y="114"/>
                </a:cubicBezTo>
                <a:cubicBezTo>
                  <a:pt x="390" y="134"/>
                  <a:pt x="390" y="153"/>
                  <a:pt x="389" y="172"/>
                </a:cubicBezTo>
                <a:cubicBezTo>
                  <a:pt x="389" y="185"/>
                  <a:pt x="392" y="197"/>
                  <a:pt x="399" y="209"/>
                </a:cubicBezTo>
                <a:cubicBezTo>
                  <a:pt x="451" y="298"/>
                  <a:pt x="503" y="387"/>
                  <a:pt x="555" y="477"/>
                </a:cubicBezTo>
                <a:cubicBezTo>
                  <a:pt x="562" y="489"/>
                  <a:pt x="567" y="503"/>
                  <a:pt x="565" y="518"/>
                </a:cubicBezTo>
                <a:cubicBezTo>
                  <a:pt x="562" y="543"/>
                  <a:pt x="542" y="561"/>
                  <a:pt x="515" y="565"/>
                </a:cubicBezTo>
                <a:cubicBezTo>
                  <a:pt x="508" y="566"/>
                  <a:pt x="500" y="566"/>
                  <a:pt x="493" y="566"/>
                </a:cubicBezTo>
                <a:cubicBezTo>
                  <a:pt x="351" y="566"/>
                  <a:pt x="208" y="566"/>
                  <a:pt x="65" y="566"/>
                </a:cubicBezTo>
                <a:cubicBezTo>
                  <a:pt x="58" y="566"/>
                  <a:pt x="52" y="566"/>
                  <a:pt x="45" y="564"/>
                </a:cubicBezTo>
                <a:cubicBezTo>
                  <a:pt x="14" y="558"/>
                  <a:pt x="0" y="533"/>
                  <a:pt x="9" y="501"/>
                </a:cubicBezTo>
                <a:cubicBezTo>
                  <a:pt x="12" y="493"/>
                  <a:pt x="16" y="484"/>
                  <a:pt x="20" y="476"/>
                </a:cubicBezTo>
                <a:cubicBezTo>
                  <a:pt x="69" y="384"/>
                  <a:pt x="119" y="292"/>
                  <a:pt x="168" y="200"/>
                </a:cubicBezTo>
                <a:cubicBezTo>
                  <a:pt x="171" y="194"/>
                  <a:pt x="173" y="188"/>
                  <a:pt x="173" y="181"/>
                </a:cubicBezTo>
                <a:cubicBezTo>
                  <a:pt x="173" y="159"/>
                  <a:pt x="173" y="137"/>
                  <a:pt x="173" y="114"/>
                </a:cubicBezTo>
                <a:close/>
                <a:moveTo>
                  <a:pt x="197" y="90"/>
                </a:moveTo>
                <a:cubicBezTo>
                  <a:pt x="197" y="124"/>
                  <a:pt x="197" y="157"/>
                  <a:pt x="196" y="189"/>
                </a:cubicBezTo>
                <a:cubicBezTo>
                  <a:pt x="196" y="194"/>
                  <a:pt x="195" y="199"/>
                  <a:pt x="193" y="203"/>
                </a:cubicBezTo>
                <a:cubicBezTo>
                  <a:pt x="68" y="436"/>
                  <a:pt x="200" y="190"/>
                  <a:pt x="43" y="482"/>
                </a:cubicBezTo>
                <a:cubicBezTo>
                  <a:pt x="40" y="488"/>
                  <a:pt x="37" y="494"/>
                  <a:pt x="34" y="500"/>
                </a:cubicBezTo>
                <a:cubicBezTo>
                  <a:pt x="23" y="528"/>
                  <a:pt x="33" y="543"/>
                  <a:pt x="63" y="543"/>
                </a:cubicBezTo>
                <a:cubicBezTo>
                  <a:pt x="209" y="543"/>
                  <a:pt x="355" y="543"/>
                  <a:pt x="500" y="542"/>
                </a:cubicBezTo>
                <a:cubicBezTo>
                  <a:pt x="506" y="542"/>
                  <a:pt x="511" y="542"/>
                  <a:pt x="517" y="540"/>
                </a:cubicBezTo>
                <a:cubicBezTo>
                  <a:pt x="527" y="537"/>
                  <a:pt x="533" y="530"/>
                  <a:pt x="532" y="519"/>
                </a:cubicBezTo>
                <a:cubicBezTo>
                  <a:pt x="530" y="508"/>
                  <a:pt x="527" y="497"/>
                  <a:pt x="522" y="488"/>
                </a:cubicBezTo>
                <a:cubicBezTo>
                  <a:pt x="471" y="393"/>
                  <a:pt x="420" y="298"/>
                  <a:pt x="369" y="203"/>
                </a:cubicBezTo>
                <a:cubicBezTo>
                  <a:pt x="367" y="200"/>
                  <a:pt x="366" y="195"/>
                  <a:pt x="366" y="191"/>
                </a:cubicBezTo>
                <a:cubicBezTo>
                  <a:pt x="366" y="159"/>
                  <a:pt x="366" y="128"/>
                  <a:pt x="366" y="97"/>
                </a:cubicBezTo>
                <a:cubicBezTo>
                  <a:pt x="366" y="95"/>
                  <a:pt x="366" y="93"/>
                  <a:pt x="366" y="90"/>
                </a:cubicBezTo>
                <a:cubicBezTo>
                  <a:pt x="371" y="90"/>
                  <a:pt x="375" y="90"/>
                  <a:pt x="380" y="90"/>
                </a:cubicBezTo>
                <a:cubicBezTo>
                  <a:pt x="384" y="90"/>
                  <a:pt x="389" y="90"/>
                  <a:pt x="393" y="90"/>
                </a:cubicBezTo>
                <a:cubicBezTo>
                  <a:pt x="405" y="90"/>
                  <a:pt x="414" y="81"/>
                  <a:pt x="414" y="70"/>
                </a:cubicBezTo>
                <a:cubicBezTo>
                  <a:pt x="414" y="61"/>
                  <a:pt x="414" y="53"/>
                  <a:pt x="414" y="45"/>
                </a:cubicBezTo>
                <a:cubicBezTo>
                  <a:pt x="414" y="32"/>
                  <a:pt x="405" y="24"/>
                  <a:pt x="393" y="24"/>
                </a:cubicBezTo>
                <a:cubicBezTo>
                  <a:pt x="318" y="23"/>
                  <a:pt x="244" y="23"/>
                  <a:pt x="170" y="24"/>
                </a:cubicBezTo>
                <a:cubicBezTo>
                  <a:pt x="157" y="24"/>
                  <a:pt x="148" y="33"/>
                  <a:pt x="148" y="45"/>
                </a:cubicBezTo>
                <a:cubicBezTo>
                  <a:pt x="148" y="53"/>
                  <a:pt x="148" y="61"/>
                  <a:pt x="148" y="69"/>
                </a:cubicBezTo>
                <a:cubicBezTo>
                  <a:pt x="148" y="81"/>
                  <a:pt x="157" y="90"/>
                  <a:pt x="170" y="90"/>
                </a:cubicBezTo>
                <a:cubicBezTo>
                  <a:pt x="179" y="90"/>
                  <a:pt x="187" y="90"/>
                  <a:pt x="197" y="9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7" name="Freeform 17"/>
          <p:cNvSpPr/>
          <p:nvPr/>
        </p:nvSpPr>
        <p:spPr bwMode="auto">
          <a:xfrm>
            <a:off x="7178503" y="2396772"/>
            <a:ext cx="201730" cy="199463"/>
          </a:xfrm>
          <a:custGeom>
            <a:avLst/>
            <a:gdLst>
              <a:gd name="T0" fmla="*/ 0 w 56"/>
              <a:gd name="T1" fmla="*/ 27 h 55"/>
              <a:gd name="T2" fmla="*/ 28 w 56"/>
              <a:gd name="T3" fmla="*/ 0 h 55"/>
              <a:gd name="T4" fmla="*/ 56 w 56"/>
              <a:gd name="T5" fmla="*/ 28 h 55"/>
              <a:gd name="T6" fmla="*/ 28 w 56"/>
              <a:gd name="T7" fmla="*/ 55 h 55"/>
              <a:gd name="T8" fmla="*/ 0 w 56"/>
              <a:gd name="T9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5">
                <a:moveTo>
                  <a:pt x="0" y="27"/>
                </a:moveTo>
                <a:cubicBezTo>
                  <a:pt x="0" y="12"/>
                  <a:pt x="13" y="0"/>
                  <a:pt x="28" y="0"/>
                </a:cubicBezTo>
                <a:cubicBezTo>
                  <a:pt x="44" y="0"/>
                  <a:pt x="56" y="12"/>
                  <a:pt x="56" y="28"/>
                </a:cubicBezTo>
                <a:cubicBezTo>
                  <a:pt x="56" y="43"/>
                  <a:pt x="43" y="55"/>
                  <a:pt x="28" y="55"/>
                </a:cubicBezTo>
                <a:cubicBezTo>
                  <a:pt x="12" y="55"/>
                  <a:pt x="0" y="43"/>
                  <a:pt x="0" y="27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8" name="Freeform 18"/>
          <p:cNvSpPr/>
          <p:nvPr/>
        </p:nvSpPr>
        <p:spPr bwMode="auto">
          <a:xfrm>
            <a:off x="7432365" y="2263041"/>
            <a:ext cx="169998" cy="174531"/>
          </a:xfrm>
          <a:custGeom>
            <a:avLst/>
            <a:gdLst>
              <a:gd name="T0" fmla="*/ 47 w 47"/>
              <a:gd name="T1" fmla="*/ 24 h 48"/>
              <a:gd name="T2" fmla="*/ 23 w 47"/>
              <a:gd name="T3" fmla="*/ 48 h 48"/>
              <a:gd name="T4" fmla="*/ 0 w 47"/>
              <a:gd name="T5" fmla="*/ 24 h 48"/>
              <a:gd name="T6" fmla="*/ 23 w 47"/>
              <a:gd name="T7" fmla="*/ 1 h 48"/>
              <a:gd name="T8" fmla="*/ 47 w 47"/>
              <a:gd name="T9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47" y="24"/>
                </a:moveTo>
                <a:cubicBezTo>
                  <a:pt x="47" y="38"/>
                  <a:pt x="36" y="48"/>
                  <a:pt x="23" y="48"/>
                </a:cubicBezTo>
                <a:cubicBezTo>
                  <a:pt x="10" y="48"/>
                  <a:pt x="0" y="37"/>
                  <a:pt x="0" y="24"/>
                </a:cubicBezTo>
                <a:cubicBezTo>
                  <a:pt x="0" y="11"/>
                  <a:pt x="10" y="1"/>
                  <a:pt x="23" y="1"/>
                </a:cubicBezTo>
                <a:cubicBezTo>
                  <a:pt x="37" y="0"/>
                  <a:pt x="47" y="11"/>
                  <a:pt x="47" y="24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19" name="Freeform 19"/>
          <p:cNvSpPr/>
          <p:nvPr/>
        </p:nvSpPr>
        <p:spPr bwMode="auto">
          <a:xfrm>
            <a:off x="7235169" y="2879563"/>
            <a:ext cx="360394" cy="360394"/>
          </a:xfrm>
          <a:custGeom>
            <a:avLst/>
            <a:gdLst>
              <a:gd name="T0" fmla="*/ 50 w 100"/>
              <a:gd name="T1" fmla="*/ 100 h 100"/>
              <a:gd name="T2" fmla="*/ 0 w 100"/>
              <a:gd name="T3" fmla="*/ 50 h 100"/>
              <a:gd name="T4" fmla="*/ 50 w 100"/>
              <a:gd name="T5" fmla="*/ 0 h 100"/>
              <a:gd name="T6" fmla="*/ 100 w 100"/>
              <a:gd name="T7" fmla="*/ 51 h 100"/>
              <a:gd name="T8" fmla="*/ 50 w 100"/>
              <a:gd name="T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00">
                <a:moveTo>
                  <a:pt x="50" y="100"/>
                </a:moveTo>
                <a:cubicBezTo>
                  <a:pt x="22" y="100"/>
                  <a:pt x="1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8" y="0"/>
                  <a:pt x="100" y="23"/>
                  <a:pt x="100" y="51"/>
                </a:cubicBezTo>
                <a:cubicBezTo>
                  <a:pt x="100" y="78"/>
                  <a:pt x="78" y="100"/>
                  <a:pt x="50" y="100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0" name="Freeform 20"/>
          <p:cNvSpPr/>
          <p:nvPr/>
        </p:nvSpPr>
        <p:spPr bwMode="auto">
          <a:xfrm>
            <a:off x="7214769" y="3337422"/>
            <a:ext cx="258395" cy="256129"/>
          </a:xfrm>
          <a:custGeom>
            <a:avLst/>
            <a:gdLst>
              <a:gd name="T0" fmla="*/ 72 w 72"/>
              <a:gd name="T1" fmla="*/ 36 h 71"/>
              <a:gd name="T2" fmla="*/ 36 w 72"/>
              <a:gd name="T3" fmla="*/ 71 h 71"/>
              <a:gd name="T4" fmla="*/ 0 w 72"/>
              <a:gd name="T5" fmla="*/ 36 h 71"/>
              <a:gd name="T6" fmla="*/ 37 w 72"/>
              <a:gd name="T7" fmla="*/ 0 h 71"/>
              <a:gd name="T8" fmla="*/ 72 w 72"/>
              <a:gd name="T9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72" y="36"/>
                </a:moveTo>
                <a:cubicBezTo>
                  <a:pt x="72" y="56"/>
                  <a:pt x="56" y="71"/>
                  <a:pt x="36" y="71"/>
                </a:cubicBezTo>
                <a:cubicBezTo>
                  <a:pt x="16" y="71"/>
                  <a:pt x="1" y="5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6" y="0"/>
                  <a:pt x="72" y="16"/>
                  <a:pt x="72" y="36"/>
                </a:cubicBez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1" name="Freeform 26"/>
          <p:cNvSpPr/>
          <p:nvPr/>
        </p:nvSpPr>
        <p:spPr bwMode="auto">
          <a:xfrm>
            <a:off x="6586914" y="4269006"/>
            <a:ext cx="1636504" cy="285595"/>
          </a:xfrm>
          <a:custGeom>
            <a:avLst/>
            <a:gdLst>
              <a:gd name="T0" fmla="*/ 26 w 456"/>
              <a:gd name="T1" fmla="*/ 30 h 79"/>
              <a:gd name="T2" fmla="*/ 127 w 456"/>
              <a:gd name="T3" fmla="*/ 30 h 79"/>
              <a:gd name="T4" fmla="*/ 218 w 456"/>
              <a:gd name="T5" fmla="*/ 30 h 79"/>
              <a:gd name="T6" fmla="*/ 310 w 456"/>
              <a:gd name="T7" fmla="*/ 29 h 79"/>
              <a:gd name="T8" fmla="*/ 435 w 456"/>
              <a:gd name="T9" fmla="*/ 41 h 79"/>
              <a:gd name="T10" fmla="*/ 456 w 456"/>
              <a:gd name="T11" fmla="*/ 79 h 79"/>
              <a:gd name="T12" fmla="*/ 0 w 456"/>
              <a:gd name="T13" fmla="*/ 79 h 79"/>
              <a:gd name="T14" fmla="*/ 26 w 456"/>
              <a:gd name="T15" fmla="*/ 3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6" h="79">
                <a:moveTo>
                  <a:pt x="26" y="30"/>
                </a:moveTo>
                <a:cubicBezTo>
                  <a:pt x="26" y="30"/>
                  <a:pt x="71" y="1"/>
                  <a:pt x="127" y="30"/>
                </a:cubicBezTo>
                <a:cubicBezTo>
                  <a:pt x="127" y="30"/>
                  <a:pt x="180" y="55"/>
                  <a:pt x="218" y="30"/>
                </a:cubicBezTo>
                <a:cubicBezTo>
                  <a:pt x="218" y="30"/>
                  <a:pt x="271" y="0"/>
                  <a:pt x="310" y="29"/>
                </a:cubicBezTo>
                <a:cubicBezTo>
                  <a:pt x="310" y="29"/>
                  <a:pt x="367" y="60"/>
                  <a:pt x="435" y="41"/>
                </a:cubicBezTo>
                <a:cubicBezTo>
                  <a:pt x="456" y="79"/>
                  <a:pt x="456" y="79"/>
                  <a:pt x="456" y="79"/>
                </a:cubicBezTo>
                <a:cubicBezTo>
                  <a:pt x="0" y="79"/>
                  <a:pt x="0" y="79"/>
                  <a:pt x="0" y="79"/>
                </a:cubicBezTo>
                <a:lnTo>
                  <a:pt x="26" y="30"/>
                </a:lnTo>
                <a:close/>
              </a:path>
            </a:pathLst>
          </a:custGeom>
          <a:solidFill>
            <a:srgbClr val="2794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8985043" y="2689169"/>
            <a:ext cx="2035430" cy="2039963"/>
          </a:xfrm>
          <a:custGeom>
            <a:avLst/>
            <a:gdLst>
              <a:gd name="T0" fmla="*/ 173 w 567"/>
              <a:gd name="T1" fmla="*/ 115 h 567"/>
              <a:gd name="T2" fmla="*/ 129 w 567"/>
              <a:gd name="T3" fmla="*/ 88 h 567"/>
              <a:gd name="T4" fmla="*/ 129 w 567"/>
              <a:gd name="T5" fmla="*/ 27 h 567"/>
              <a:gd name="T6" fmla="*/ 169 w 567"/>
              <a:gd name="T7" fmla="*/ 1 h 567"/>
              <a:gd name="T8" fmla="*/ 394 w 567"/>
              <a:gd name="T9" fmla="*/ 1 h 567"/>
              <a:gd name="T10" fmla="*/ 437 w 567"/>
              <a:gd name="T11" fmla="*/ 41 h 567"/>
              <a:gd name="T12" fmla="*/ 437 w 567"/>
              <a:gd name="T13" fmla="*/ 75 h 567"/>
              <a:gd name="T14" fmla="*/ 395 w 567"/>
              <a:gd name="T15" fmla="*/ 115 h 567"/>
              <a:gd name="T16" fmla="*/ 390 w 567"/>
              <a:gd name="T17" fmla="*/ 115 h 567"/>
              <a:gd name="T18" fmla="*/ 389 w 567"/>
              <a:gd name="T19" fmla="*/ 173 h 567"/>
              <a:gd name="T20" fmla="*/ 399 w 567"/>
              <a:gd name="T21" fmla="*/ 209 h 567"/>
              <a:gd name="T22" fmla="*/ 555 w 567"/>
              <a:gd name="T23" fmla="*/ 477 h 567"/>
              <a:gd name="T24" fmla="*/ 565 w 567"/>
              <a:gd name="T25" fmla="*/ 518 h 567"/>
              <a:gd name="T26" fmla="*/ 515 w 567"/>
              <a:gd name="T27" fmla="*/ 565 h 567"/>
              <a:gd name="T28" fmla="*/ 493 w 567"/>
              <a:gd name="T29" fmla="*/ 567 h 567"/>
              <a:gd name="T30" fmla="*/ 65 w 567"/>
              <a:gd name="T31" fmla="*/ 567 h 567"/>
              <a:gd name="T32" fmla="*/ 45 w 567"/>
              <a:gd name="T33" fmla="*/ 565 h 567"/>
              <a:gd name="T34" fmla="*/ 9 w 567"/>
              <a:gd name="T35" fmla="*/ 502 h 567"/>
              <a:gd name="T36" fmla="*/ 20 w 567"/>
              <a:gd name="T37" fmla="*/ 477 h 567"/>
              <a:gd name="T38" fmla="*/ 168 w 567"/>
              <a:gd name="T39" fmla="*/ 200 h 567"/>
              <a:gd name="T40" fmla="*/ 173 w 567"/>
              <a:gd name="T41" fmla="*/ 182 h 567"/>
              <a:gd name="T42" fmla="*/ 173 w 567"/>
              <a:gd name="T43" fmla="*/ 115 h 567"/>
              <a:gd name="T44" fmla="*/ 197 w 567"/>
              <a:gd name="T45" fmla="*/ 91 h 567"/>
              <a:gd name="T46" fmla="*/ 196 w 567"/>
              <a:gd name="T47" fmla="*/ 190 h 567"/>
              <a:gd name="T48" fmla="*/ 193 w 567"/>
              <a:gd name="T49" fmla="*/ 204 h 567"/>
              <a:gd name="T50" fmla="*/ 43 w 567"/>
              <a:gd name="T51" fmla="*/ 483 h 567"/>
              <a:gd name="T52" fmla="*/ 34 w 567"/>
              <a:gd name="T53" fmla="*/ 501 h 567"/>
              <a:gd name="T54" fmla="*/ 63 w 567"/>
              <a:gd name="T55" fmla="*/ 543 h 567"/>
              <a:gd name="T56" fmla="*/ 500 w 567"/>
              <a:gd name="T57" fmla="*/ 543 h 567"/>
              <a:gd name="T58" fmla="*/ 517 w 567"/>
              <a:gd name="T59" fmla="*/ 541 h 567"/>
              <a:gd name="T60" fmla="*/ 532 w 567"/>
              <a:gd name="T61" fmla="*/ 520 h 567"/>
              <a:gd name="T62" fmla="*/ 522 w 567"/>
              <a:gd name="T63" fmla="*/ 488 h 567"/>
              <a:gd name="T64" fmla="*/ 369 w 567"/>
              <a:gd name="T65" fmla="*/ 204 h 567"/>
              <a:gd name="T66" fmla="*/ 366 w 567"/>
              <a:gd name="T67" fmla="*/ 191 h 567"/>
              <a:gd name="T68" fmla="*/ 366 w 567"/>
              <a:gd name="T69" fmla="*/ 98 h 567"/>
              <a:gd name="T70" fmla="*/ 366 w 567"/>
              <a:gd name="T71" fmla="*/ 91 h 567"/>
              <a:gd name="T72" fmla="*/ 380 w 567"/>
              <a:gd name="T73" fmla="*/ 91 h 567"/>
              <a:gd name="T74" fmla="*/ 393 w 567"/>
              <a:gd name="T75" fmla="*/ 91 h 567"/>
              <a:gd name="T76" fmla="*/ 414 w 567"/>
              <a:gd name="T77" fmla="*/ 70 h 567"/>
              <a:gd name="T78" fmla="*/ 414 w 567"/>
              <a:gd name="T79" fmla="*/ 46 h 567"/>
              <a:gd name="T80" fmla="*/ 393 w 567"/>
              <a:gd name="T81" fmla="*/ 24 h 567"/>
              <a:gd name="T82" fmla="*/ 170 w 567"/>
              <a:gd name="T83" fmla="*/ 24 h 567"/>
              <a:gd name="T84" fmla="*/ 148 w 567"/>
              <a:gd name="T85" fmla="*/ 46 h 567"/>
              <a:gd name="T86" fmla="*/ 148 w 567"/>
              <a:gd name="T87" fmla="*/ 69 h 567"/>
              <a:gd name="T88" fmla="*/ 170 w 567"/>
              <a:gd name="T89" fmla="*/ 91 h 567"/>
              <a:gd name="T90" fmla="*/ 197 w 567"/>
              <a:gd name="T91" fmla="*/ 91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7" h="567">
                <a:moveTo>
                  <a:pt x="173" y="115"/>
                </a:moveTo>
                <a:cubicBezTo>
                  <a:pt x="153" y="114"/>
                  <a:pt x="136" y="107"/>
                  <a:pt x="129" y="88"/>
                </a:cubicBezTo>
                <a:cubicBezTo>
                  <a:pt x="121" y="68"/>
                  <a:pt x="121" y="47"/>
                  <a:pt x="129" y="27"/>
                </a:cubicBezTo>
                <a:cubicBezTo>
                  <a:pt x="136" y="9"/>
                  <a:pt x="151" y="1"/>
                  <a:pt x="169" y="1"/>
                </a:cubicBezTo>
                <a:cubicBezTo>
                  <a:pt x="244" y="0"/>
                  <a:pt x="319" y="0"/>
                  <a:pt x="394" y="1"/>
                </a:cubicBezTo>
                <a:cubicBezTo>
                  <a:pt x="416" y="1"/>
                  <a:pt x="435" y="17"/>
                  <a:pt x="437" y="41"/>
                </a:cubicBezTo>
                <a:cubicBezTo>
                  <a:pt x="439" y="52"/>
                  <a:pt x="439" y="64"/>
                  <a:pt x="437" y="75"/>
                </a:cubicBezTo>
                <a:cubicBezTo>
                  <a:pt x="434" y="98"/>
                  <a:pt x="418" y="113"/>
                  <a:pt x="395" y="115"/>
                </a:cubicBezTo>
                <a:cubicBezTo>
                  <a:pt x="393" y="115"/>
                  <a:pt x="392" y="115"/>
                  <a:pt x="390" y="115"/>
                </a:cubicBezTo>
                <a:cubicBezTo>
                  <a:pt x="390" y="134"/>
                  <a:pt x="390" y="154"/>
                  <a:pt x="389" y="173"/>
                </a:cubicBezTo>
                <a:cubicBezTo>
                  <a:pt x="389" y="186"/>
                  <a:pt x="392" y="198"/>
                  <a:pt x="399" y="209"/>
                </a:cubicBezTo>
                <a:cubicBezTo>
                  <a:pt x="451" y="298"/>
                  <a:pt x="503" y="388"/>
                  <a:pt x="555" y="477"/>
                </a:cubicBezTo>
                <a:cubicBezTo>
                  <a:pt x="562" y="490"/>
                  <a:pt x="567" y="503"/>
                  <a:pt x="565" y="518"/>
                </a:cubicBezTo>
                <a:cubicBezTo>
                  <a:pt x="562" y="544"/>
                  <a:pt x="542" y="562"/>
                  <a:pt x="515" y="565"/>
                </a:cubicBezTo>
                <a:cubicBezTo>
                  <a:pt x="508" y="566"/>
                  <a:pt x="500" y="567"/>
                  <a:pt x="493" y="567"/>
                </a:cubicBezTo>
                <a:cubicBezTo>
                  <a:pt x="351" y="567"/>
                  <a:pt x="208" y="567"/>
                  <a:pt x="65" y="567"/>
                </a:cubicBezTo>
                <a:cubicBezTo>
                  <a:pt x="58" y="567"/>
                  <a:pt x="52" y="566"/>
                  <a:pt x="45" y="565"/>
                </a:cubicBezTo>
                <a:cubicBezTo>
                  <a:pt x="14" y="558"/>
                  <a:pt x="0" y="533"/>
                  <a:pt x="9" y="502"/>
                </a:cubicBezTo>
                <a:cubicBezTo>
                  <a:pt x="12" y="493"/>
                  <a:pt x="16" y="485"/>
                  <a:pt x="20" y="477"/>
                </a:cubicBezTo>
                <a:cubicBezTo>
                  <a:pt x="69" y="385"/>
                  <a:pt x="119" y="293"/>
                  <a:pt x="168" y="200"/>
                </a:cubicBezTo>
                <a:cubicBezTo>
                  <a:pt x="171" y="195"/>
                  <a:pt x="173" y="188"/>
                  <a:pt x="173" y="182"/>
                </a:cubicBezTo>
                <a:cubicBezTo>
                  <a:pt x="173" y="160"/>
                  <a:pt x="173" y="138"/>
                  <a:pt x="173" y="115"/>
                </a:cubicBezTo>
                <a:close/>
                <a:moveTo>
                  <a:pt x="197" y="91"/>
                </a:moveTo>
                <a:cubicBezTo>
                  <a:pt x="197" y="125"/>
                  <a:pt x="197" y="157"/>
                  <a:pt x="196" y="190"/>
                </a:cubicBezTo>
                <a:cubicBezTo>
                  <a:pt x="196" y="195"/>
                  <a:pt x="195" y="200"/>
                  <a:pt x="193" y="204"/>
                </a:cubicBezTo>
                <a:cubicBezTo>
                  <a:pt x="143" y="297"/>
                  <a:pt x="93" y="390"/>
                  <a:pt x="43" y="483"/>
                </a:cubicBezTo>
                <a:cubicBezTo>
                  <a:pt x="40" y="489"/>
                  <a:pt x="37" y="495"/>
                  <a:pt x="34" y="501"/>
                </a:cubicBezTo>
                <a:cubicBezTo>
                  <a:pt x="23" y="529"/>
                  <a:pt x="33" y="543"/>
                  <a:pt x="63" y="543"/>
                </a:cubicBezTo>
                <a:cubicBezTo>
                  <a:pt x="209" y="543"/>
                  <a:pt x="355" y="543"/>
                  <a:pt x="500" y="543"/>
                </a:cubicBezTo>
                <a:cubicBezTo>
                  <a:pt x="506" y="543"/>
                  <a:pt x="511" y="542"/>
                  <a:pt x="517" y="541"/>
                </a:cubicBezTo>
                <a:cubicBezTo>
                  <a:pt x="527" y="538"/>
                  <a:pt x="533" y="531"/>
                  <a:pt x="532" y="520"/>
                </a:cubicBezTo>
                <a:cubicBezTo>
                  <a:pt x="530" y="509"/>
                  <a:pt x="527" y="498"/>
                  <a:pt x="522" y="488"/>
                </a:cubicBezTo>
                <a:cubicBezTo>
                  <a:pt x="471" y="393"/>
                  <a:pt x="420" y="299"/>
                  <a:pt x="369" y="204"/>
                </a:cubicBezTo>
                <a:cubicBezTo>
                  <a:pt x="367" y="200"/>
                  <a:pt x="366" y="196"/>
                  <a:pt x="366" y="191"/>
                </a:cubicBezTo>
                <a:cubicBezTo>
                  <a:pt x="366" y="160"/>
                  <a:pt x="366" y="129"/>
                  <a:pt x="366" y="98"/>
                </a:cubicBezTo>
                <a:cubicBezTo>
                  <a:pt x="366" y="96"/>
                  <a:pt x="366" y="93"/>
                  <a:pt x="366" y="91"/>
                </a:cubicBezTo>
                <a:cubicBezTo>
                  <a:pt x="371" y="91"/>
                  <a:pt x="375" y="91"/>
                  <a:pt x="380" y="91"/>
                </a:cubicBezTo>
                <a:cubicBezTo>
                  <a:pt x="384" y="91"/>
                  <a:pt x="389" y="91"/>
                  <a:pt x="393" y="91"/>
                </a:cubicBezTo>
                <a:cubicBezTo>
                  <a:pt x="405" y="91"/>
                  <a:pt x="414" y="82"/>
                  <a:pt x="414" y="70"/>
                </a:cubicBezTo>
                <a:cubicBezTo>
                  <a:pt x="414" y="62"/>
                  <a:pt x="414" y="54"/>
                  <a:pt x="414" y="46"/>
                </a:cubicBezTo>
                <a:cubicBezTo>
                  <a:pt x="414" y="33"/>
                  <a:pt x="405" y="24"/>
                  <a:pt x="393" y="24"/>
                </a:cubicBezTo>
                <a:cubicBezTo>
                  <a:pt x="318" y="24"/>
                  <a:pt x="244" y="24"/>
                  <a:pt x="170" y="24"/>
                </a:cubicBezTo>
                <a:cubicBezTo>
                  <a:pt x="157" y="24"/>
                  <a:pt x="148" y="33"/>
                  <a:pt x="148" y="46"/>
                </a:cubicBezTo>
                <a:cubicBezTo>
                  <a:pt x="148" y="54"/>
                  <a:pt x="148" y="61"/>
                  <a:pt x="148" y="69"/>
                </a:cubicBezTo>
                <a:cubicBezTo>
                  <a:pt x="148" y="82"/>
                  <a:pt x="157" y="91"/>
                  <a:pt x="170" y="91"/>
                </a:cubicBezTo>
                <a:cubicBezTo>
                  <a:pt x="179" y="91"/>
                  <a:pt x="187" y="91"/>
                  <a:pt x="197" y="91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3" name="Freeform 22"/>
          <p:cNvSpPr/>
          <p:nvPr/>
        </p:nvSpPr>
        <p:spPr bwMode="auto">
          <a:xfrm>
            <a:off x="9771561" y="2392241"/>
            <a:ext cx="201730" cy="201730"/>
          </a:xfrm>
          <a:custGeom>
            <a:avLst/>
            <a:gdLst>
              <a:gd name="T0" fmla="*/ 0 w 56"/>
              <a:gd name="T1" fmla="*/ 28 h 56"/>
              <a:gd name="T2" fmla="*/ 28 w 56"/>
              <a:gd name="T3" fmla="*/ 0 h 56"/>
              <a:gd name="T4" fmla="*/ 56 w 56"/>
              <a:gd name="T5" fmla="*/ 28 h 56"/>
              <a:gd name="T6" fmla="*/ 28 w 56"/>
              <a:gd name="T7" fmla="*/ 56 h 56"/>
              <a:gd name="T8" fmla="*/ 0 w 56"/>
              <a:gd name="T9" fmla="*/ 2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4" y="1"/>
                  <a:pt x="56" y="13"/>
                  <a:pt x="56" y="28"/>
                </a:cubicBezTo>
                <a:cubicBezTo>
                  <a:pt x="56" y="43"/>
                  <a:pt x="43" y="56"/>
                  <a:pt x="28" y="56"/>
                </a:cubicBezTo>
                <a:cubicBezTo>
                  <a:pt x="12" y="55"/>
                  <a:pt x="0" y="44"/>
                  <a:pt x="0" y="28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4" name="Freeform 23"/>
          <p:cNvSpPr/>
          <p:nvPr/>
        </p:nvSpPr>
        <p:spPr bwMode="auto">
          <a:xfrm>
            <a:off x="10025423" y="2263043"/>
            <a:ext cx="169998" cy="172264"/>
          </a:xfrm>
          <a:custGeom>
            <a:avLst/>
            <a:gdLst>
              <a:gd name="T0" fmla="*/ 47 w 47"/>
              <a:gd name="T1" fmla="*/ 24 h 48"/>
              <a:gd name="T2" fmla="*/ 23 w 47"/>
              <a:gd name="T3" fmla="*/ 47 h 48"/>
              <a:gd name="T4" fmla="*/ 0 w 47"/>
              <a:gd name="T5" fmla="*/ 24 h 48"/>
              <a:gd name="T6" fmla="*/ 23 w 47"/>
              <a:gd name="T7" fmla="*/ 0 h 48"/>
              <a:gd name="T8" fmla="*/ 47 w 47"/>
              <a:gd name="T9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8">
                <a:moveTo>
                  <a:pt x="47" y="24"/>
                </a:moveTo>
                <a:cubicBezTo>
                  <a:pt x="47" y="37"/>
                  <a:pt x="36" y="48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0"/>
                  <a:pt x="10" y="0"/>
                  <a:pt x="23" y="0"/>
                </a:cubicBezTo>
                <a:cubicBezTo>
                  <a:pt x="37" y="0"/>
                  <a:pt x="47" y="11"/>
                  <a:pt x="47" y="24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5" name="Freeform 24"/>
          <p:cNvSpPr/>
          <p:nvPr/>
        </p:nvSpPr>
        <p:spPr bwMode="auto">
          <a:xfrm>
            <a:off x="9828228" y="2879565"/>
            <a:ext cx="360394" cy="360394"/>
          </a:xfrm>
          <a:custGeom>
            <a:avLst/>
            <a:gdLst>
              <a:gd name="T0" fmla="*/ 50 w 100"/>
              <a:gd name="T1" fmla="*/ 99 h 100"/>
              <a:gd name="T2" fmla="*/ 0 w 100"/>
              <a:gd name="T3" fmla="*/ 50 h 100"/>
              <a:gd name="T4" fmla="*/ 50 w 100"/>
              <a:gd name="T5" fmla="*/ 0 h 100"/>
              <a:gd name="T6" fmla="*/ 100 w 100"/>
              <a:gd name="T7" fmla="*/ 50 h 100"/>
              <a:gd name="T8" fmla="*/ 50 w 100"/>
              <a:gd name="T9" fmla="*/ 9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00">
                <a:moveTo>
                  <a:pt x="50" y="99"/>
                </a:moveTo>
                <a:cubicBezTo>
                  <a:pt x="22" y="99"/>
                  <a:pt x="1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8" y="0"/>
                  <a:pt x="100" y="23"/>
                  <a:pt x="100" y="50"/>
                </a:cubicBezTo>
                <a:cubicBezTo>
                  <a:pt x="100" y="78"/>
                  <a:pt x="78" y="100"/>
                  <a:pt x="50" y="99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6" name="Freeform 27"/>
          <p:cNvSpPr/>
          <p:nvPr/>
        </p:nvSpPr>
        <p:spPr bwMode="auto">
          <a:xfrm>
            <a:off x="9179973" y="3357824"/>
            <a:ext cx="1636504" cy="1194513"/>
          </a:xfrm>
          <a:custGeom>
            <a:avLst/>
            <a:gdLst>
              <a:gd name="T0" fmla="*/ 303 w 456"/>
              <a:gd name="T1" fmla="*/ 53 h 332"/>
              <a:gd name="T2" fmla="*/ 303 w 456"/>
              <a:gd name="T3" fmla="*/ 53 h 332"/>
              <a:gd name="T4" fmla="*/ 281 w 456"/>
              <a:gd name="T5" fmla="*/ 15 h 332"/>
              <a:gd name="T6" fmla="*/ 228 w 456"/>
              <a:gd name="T7" fmla="*/ 15 h 332"/>
              <a:gd name="T8" fmla="*/ 168 w 456"/>
              <a:gd name="T9" fmla="*/ 15 h 332"/>
              <a:gd name="T10" fmla="*/ 92 w 456"/>
              <a:gd name="T11" fmla="*/ 162 h 332"/>
              <a:gd name="T12" fmla="*/ 72 w 456"/>
              <a:gd name="T13" fmla="*/ 197 h 332"/>
              <a:gd name="T14" fmla="*/ 7 w 456"/>
              <a:gd name="T15" fmla="*/ 316 h 332"/>
              <a:gd name="T16" fmla="*/ 0 w 456"/>
              <a:gd name="T17" fmla="*/ 332 h 332"/>
              <a:gd name="T18" fmla="*/ 456 w 456"/>
              <a:gd name="T19" fmla="*/ 332 h 332"/>
              <a:gd name="T20" fmla="*/ 303 w 456"/>
              <a:gd name="T21" fmla="*/ 53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6" h="332">
                <a:moveTo>
                  <a:pt x="303" y="53"/>
                </a:moveTo>
                <a:cubicBezTo>
                  <a:pt x="303" y="53"/>
                  <a:pt x="303" y="53"/>
                  <a:pt x="303" y="53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59" y="0"/>
                  <a:pt x="228" y="15"/>
                  <a:pt x="228" y="15"/>
                </a:cubicBezTo>
                <a:cubicBezTo>
                  <a:pt x="188" y="31"/>
                  <a:pt x="168" y="15"/>
                  <a:pt x="168" y="15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85" y="174"/>
                  <a:pt x="79" y="185"/>
                  <a:pt x="72" y="197"/>
                </a:cubicBezTo>
                <a:cubicBezTo>
                  <a:pt x="51" y="237"/>
                  <a:pt x="29" y="276"/>
                  <a:pt x="7" y="316"/>
                </a:cubicBezTo>
                <a:cubicBezTo>
                  <a:pt x="5" y="320"/>
                  <a:pt x="3" y="326"/>
                  <a:pt x="0" y="332"/>
                </a:cubicBezTo>
                <a:cubicBezTo>
                  <a:pt x="152" y="332"/>
                  <a:pt x="302" y="332"/>
                  <a:pt x="456" y="332"/>
                </a:cubicBezTo>
                <a:cubicBezTo>
                  <a:pt x="404" y="238"/>
                  <a:pt x="354" y="146"/>
                  <a:pt x="303" y="53"/>
                </a:cubicBezTo>
                <a:close/>
              </a:path>
            </a:pathLst>
          </a:custGeom>
          <a:solidFill>
            <a:srgbClr val="0004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/>
          </a:p>
        </p:txBody>
      </p:sp>
      <p:sp>
        <p:nvSpPr>
          <p:cNvPr id="27" name="Oval 38"/>
          <p:cNvSpPr/>
          <p:nvPr/>
        </p:nvSpPr>
        <p:spPr>
          <a:xfrm>
            <a:off x="2901171" y="4311942"/>
            <a:ext cx="476254" cy="476254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39"/>
          <p:cNvSpPr/>
          <p:nvPr/>
        </p:nvSpPr>
        <p:spPr>
          <a:xfrm>
            <a:off x="5494231" y="4309544"/>
            <a:ext cx="476254" cy="476254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40"/>
          <p:cNvSpPr/>
          <p:nvPr/>
        </p:nvSpPr>
        <p:spPr>
          <a:xfrm>
            <a:off x="8095118" y="4309544"/>
            <a:ext cx="476254" cy="476254"/>
          </a:xfrm>
          <a:prstGeom prst="ellipse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41"/>
          <p:cNvSpPr/>
          <p:nvPr/>
        </p:nvSpPr>
        <p:spPr>
          <a:xfrm>
            <a:off x="10689112" y="4309544"/>
            <a:ext cx="476254" cy="476254"/>
          </a:xfrm>
          <a:prstGeom prst="ellipse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018476" y="5016144"/>
            <a:ext cx="2398875" cy="985918"/>
            <a:chOff x="1716417" y="2404261"/>
            <a:chExt cx="2133781" cy="876968"/>
          </a:xfrm>
        </p:grpSpPr>
        <p:sp>
          <p:nvSpPr>
            <p:cNvPr id="32" name="文本框 31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39869" y="5023314"/>
            <a:ext cx="2398875" cy="985918"/>
            <a:chOff x="1716417" y="2404261"/>
            <a:chExt cx="2133781" cy="876968"/>
          </a:xfrm>
        </p:grpSpPr>
        <p:sp>
          <p:nvSpPr>
            <p:cNvPr id="35" name="文本框 34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06360" y="5047408"/>
            <a:ext cx="2398875" cy="985918"/>
            <a:chOff x="1716417" y="2404261"/>
            <a:chExt cx="2133781" cy="876968"/>
          </a:xfrm>
        </p:grpSpPr>
        <p:sp>
          <p:nvSpPr>
            <p:cNvPr id="38" name="文本框 37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27753" y="5054578"/>
            <a:ext cx="2398875" cy="985918"/>
            <a:chOff x="1716417" y="2404261"/>
            <a:chExt cx="2133781" cy="876968"/>
          </a:xfrm>
        </p:grpSpPr>
        <p:sp>
          <p:nvSpPr>
            <p:cNvPr id="41" name="文本框 40"/>
            <p:cNvSpPr txBox="1"/>
            <p:nvPr/>
          </p:nvSpPr>
          <p:spPr>
            <a:xfrm>
              <a:off x="1716417" y="2404261"/>
              <a:ext cx="2133781" cy="3011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302020204030204" pitchFamily="34" charset="0"/>
                </a:rPr>
                <a:t>Title text addition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30202020403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57446" y="2684078"/>
              <a:ext cx="207573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The user can demonstrate on a projector or computer, or print the presentation and make it 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302020204030204" pitchFamily="34" charset="0"/>
                  <a:ea typeface="+mj-ea"/>
                </a:rPr>
                <a:t>film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302020204030204" pitchFamily="34" charset="0"/>
                <a:ea typeface="+mj-ea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570837" y="-1544914"/>
            <a:ext cx="1245516" cy="1398610"/>
          </a:xfrm>
          <a:prstGeom prst="rect">
            <a:avLst/>
          </a:prstGeom>
          <a:solidFill>
            <a:srgbClr val="279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816353" y="-1534879"/>
            <a:ext cx="1245516" cy="1398610"/>
          </a:xfrm>
          <a:prstGeom prst="rect">
            <a:avLst/>
          </a:prstGeom>
          <a:solidFill>
            <a:srgbClr val="000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9"/>
          <p:cNvSpPr/>
          <p:nvPr/>
        </p:nvSpPr>
        <p:spPr bwMode="auto">
          <a:xfrm>
            <a:off x="3018874" y="4447127"/>
            <a:ext cx="245104" cy="204959"/>
          </a:xfrm>
          <a:custGeom>
            <a:avLst/>
            <a:gdLst>
              <a:gd name="T0" fmla="*/ 99 w 400"/>
              <a:gd name="T1" fmla="*/ 60 h 334"/>
              <a:gd name="T2" fmla="*/ 30 w 400"/>
              <a:gd name="T3" fmla="*/ 203 h 334"/>
              <a:gd name="T4" fmla="*/ 276 w 400"/>
              <a:gd name="T5" fmla="*/ 92 h 334"/>
              <a:gd name="T6" fmla="*/ 5 w 400"/>
              <a:gd name="T7" fmla="*/ 308 h 334"/>
              <a:gd name="T8" fmla="*/ 34 w 400"/>
              <a:gd name="T9" fmla="*/ 321 h 334"/>
              <a:gd name="T10" fmla="*/ 79 w 400"/>
              <a:gd name="T11" fmla="*/ 250 h 334"/>
              <a:gd name="T12" fmla="*/ 233 w 400"/>
              <a:gd name="T13" fmla="*/ 248 h 334"/>
              <a:gd name="T14" fmla="*/ 379 w 400"/>
              <a:gd name="T15" fmla="*/ 58 h 334"/>
              <a:gd name="T16" fmla="*/ 99 w 400"/>
              <a:gd name="T17" fmla="*/ 6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334">
                <a:moveTo>
                  <a:pt x="99" y="60"/>
                </a:moveTo>
                <a:cubicBezTo>
                  <a:pt x="23" y="104"/>
                  <a:pt x="27" y="177"/>
                  <a:pt x="30" y="203"/>
                </a:cubicBezTo>
                <a:cubicBezTo>
                  <a:pt x="128" y="86"/>
                  <a:pt x="276" y="92"/>
                  <a:pt x="276" y="92"/>
                </a:cubicBezTo>
                <a:cubicBezTo>
                  <a:pt x="276" y="92"/>
                  <a:pt x="67" y="164"/>
                  <a:pt x="5" y="308"/>
                </a:cubicBezTo>
                <a:cubicBezTo>
                  <a:pt x="0" y="319"/>
                  <a:pt x="28" y="334"/>
                  <a:pt x="34" y="321"/>
                </a:cubicBezTo>
                <a:cubicBezTo>
                  <a:pt x="53" y="281"/>
                  <a:pt x="79" y="250"/>
                  <a:pt x="79" y="250"/>
                </a:cubicBezTo>
                <a:cubicBezTo>
                  <a:pt x="118" y="265"/>
                  <a:pt x="185" y="282"/>
                  <a:pt x="233" y="248"/>
                </a:cubicBezTo>
                <a:cubicBezTo>
                  <a:pt x="296" y="204"/>
                  <a:pt x="289" y="106"/>
                  <a:pt x="379" y="58"/>
                </a:cubicBezTo>
                <a:cubicBezTo>
                  <a:pt x="400" y="47"/>
                  <a:pt x="203" y="0"/>
                  <a:pt x="99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50" name="Freeform 242"/>
          <p:cNvSpPr>
            <a:spLocks noEditPoints="1"/>
          </p:cNvSpPr>
          <p:nvPr/>
        </p:nvSpPr>
        <p:spPr bwMode="auto">
          <a:xfrm>
            <a:off x="5605769" y="4411803"/>
            <a:ext cx="255670" cy="25989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51" name="Freeform 171"/>
          <p:cNvSpPr>
            <a:spLocks noEditPoints="1"/>
          </p:cNvSpPr>
          <p:nvPr/>
        </p:nvSpPr>
        <p:spPr bwMode="auto">
          <a:xfrm>
            <a:off x="8221259" y="4434628"/>
            <a:ext cx="223973" cy="226087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  <p:sp>
        <p:nvSpPr>
          <p:cNvPr id="52" name="Freeform 232"/>
          <p:cNvSpPr>
            <a:spLocks noEditPoints="1"/>
          </p:cNvSpPr>
          <p:nvPr/>
        </p:nvSpPr>
        <p:spPr bwMode="auto">
          <a:xfrm>
            <a:off x="10804687" y="4449418"/>
            <a:ext cx="245104" cy="196506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7" grpId="0" bldLvl="0" animBg="1"/>
      <p:bldP spid="48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6439</Words>
  <Application>WPS 演示</Application>
  <PresentationFormat>宽屏</PresentationFormat>
  <Paragraphs>310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3" baseType="lpstr">
      <vt:lpstr>Arial</vt:lpstr>
      <vt:lpstr>方正书宋_GBK</vt:lpstr>
      <vt:lpstr>Wingdings</vt:lpstr>
      <vt:lpstr>Calibri</vt:lpstr>
      <vt:lpstr>张海山锐线体2.0</vt:lpstr>
      <vt:lpstr>冬青黑体简体中文</vt:lpstr>
      <vt:lpstr>Aharoni</vt:lpstr>
      <vt:lpstr>方正兰亭超细黑简体</vt:lpstr>
      <vt:lpstr>Kartika</vt:lpstr>
      <vt:lpstr>Calibri</vt:lpstr>
      <vt:lpstr>Gill Sans</vt:lpstr>
      <vt:lpstr>Bebas</vt:lpstr>
      <vt:lpstr>Helvetica Light</vt:lpstr>
      <vt:lpstr>Montserrat-Regular</vt:lpstr>
      <vt:lpstr>宋体</vt:lpstr>
      <vt:lpstr>方正姚体</vt:lpstr>
      <vt:lpstr>Lato Light</vt:lpstr>
      <vt:lpstr>等线</vt:lpstr>
      <vt:lpstr>汉仪中等线KW</vt:lpstr>
      <vt:lpstr>微软雅黑</vt:lpstr>
      <vt:lpstr>汉仪旗黑KW</vt:lpstr>
      <vt:lpstr>宋体</vt:lpstr>
      <vt:lpstr>Arial Unicode MS</vt:lpstr>
      <vt:lpstr>汉仪书宋二KW</vt:lpstr>
      <vt:lpstr>宋体-简</vt:lpstr>
      <vt:lpstr>苹方-简</vt:lpstr>
      <vt:lpstr>Thonburi</vt:lpstr>
      <vt:lpstr>华文宋体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toandfro</cp:lastModifiedBy>
  <cp:revision>38</cp:revision>
  <dcterms:created xsi:type="dcterms:W3CDTF">2020-03-24T08:38:17Z</dcterms:created>
  <dcterms:modified xsi:type="dcterms:W3CDTF">2020-03-24T08:38:17Z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