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1.xml" ContentType="application/vnd.openxmlformats-officedocument.drawingml.chartshapes+xml"/>
  <Override PartName="/ppt/charts/chart5.xml" ContentType="application/vnd.openxmlformats-officedocument.drawingml.chart+xml"/>
  <Override PartName="/ppt/drawings/drawing2.xml" ContentType="application/vnd.openxmlformats-officedocument.drawingml.chartshapes+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8" r:id="rId2"/>
    <p:sldId id="256" r:id="rId3"/>
    <p:sldId id="261" r:id="rId4"/>
    <p:sldId id="265" r:id="rId5"/>
    <p:sldId id="266" r:id="rId6"/>
    <p:sldId id="267" r:id="rId7"/>
    <p:sldId id="262" r:id="rId8"/>
    <p:sldId id="268" r:id="rId9"/>
    <p:sldId id="270" r:id="rId10"/>
    <p:sldId id="269" r:id="rId11"/>
    <p:sldId id="263" r:id="rId12"/>
    <p:sldId id="272" r:id="rId13"/>
    <p:sldId id="271" r:id="rId14"/>
    <p:sldId id="273" r:id="rId15"/>
    <p:sldId id="264" r:id="rId16"/>
    <p:sldId id="274" r:id="rId17"/>
    <p:sldId id="275" r:id="rId18"/>
    <p:sldId id="276" r:id="rId19"/>
    <p:sldId id="277" r:id="rId20"/>
  </p:sldIdLst>
  <p:sldSz cx="12192000" cy="6858000"/>
  <p:notesSz cx="6858000" cy="9144000"/>
  <p:embeddedFontLst>
    <p:embeddedFont>
      <p:font typeface="微软雅黑" panose="020B0503020204020204" pitchFamily="34" charset="-122"/>
      <p:regular r:id="rId21"/>
      <p:bold r:id="rId22"/>
    </p:embeddedFont>
    <p:embeddedFont>
      <p:font typeface="等线 Light" panose="02010600030101010101" charset="-122"/>
      <p:regular r:id="rId23"/>
    </p:embeddedFont>
    <p:embeddedFont>
      <p:font typeface="等线" panose="02010600030101010101" charset="-122"/>
      <p:regular r:id="rId24"/>
      <p:bold r:id="rId25"/>
    </p:embeddedFont>
    <p:embeddedFont>
      <p:font typeface="锐字逼格青春粗黑体简2.0" panose="02010604000000000000" pitchFamily="2" charset="-122"/>
      <p:regular r:id="rId2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6A6A6"/>
    <a:srgbClr val="203864"/>
    <a:srgbClr val="081927"/>
    <a:srgbClr val="00CCFF"/>
    <a:srgbClr val="0C2538"/>
    <a:srgbClr val="0B2335"/>
    <a:srgbClr val="1DB0B8"/>
    <a:srgbClr val="37C6C0"/>
    <a:srgbClr val="002037"/>
    <a:srgbClr val="00325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512" autoAdjust="0"/>
    <p:restoredTop sz="94660"/>
  </p:normalViewPr>
  <p:slideViewPr>
    <p:cSldViewPr snapToGrid="0" showGuides="1">
      <p:cViewPr varScale="1">
        <p:scale>
          <a:sx n="66" d="100"/>
          <a:sy n="66" d="100"/>
        </p:scale>
        <p:origin x="510" y="48"/>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image" Target="../media/image7.png"/><Relationship Id="rId2" Type="http://schemas.microsoft.com/office/2011/relationships/chartColorStyle" Target="colors4.xml"/><Relationship Id="rId1" Type="http://schemas.microsoft.com/office/2011/relationships/chartStyle" Target="style4.xml"/><Relationship Id="rId6" Type="http://schemas.openxmlformats.org/officeDocument/2006/relationships/chartUserShapes" Target="../drawings/drawing1.xml"/><Relationship Id="rId5" Type="http://schemas.openxmlformats.org/officeDocument/2006/relationships/package" Target="../embeddings/Microsoft_Excel____4.xlsx"/><Relationship Id="rId4" Type="http://schemas.openxmlformats.org/officeDocument/2006/relationships/image" Target="../media/image8.png"/></Relationships>
</file>

<file path=ppt/charts/_rels/chart5.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024667814960627"/>
          <c:y val="0.10366645523705369"/>
          <c:w val="0.46888176673228349"/>
          <c:h val="0.70332260683300896"/>
        </c:manualLayout>
      </c:layout>
      <c:doughnutChart>
        <c:varyColors val="1"/>
        <c:ser>
          <c:idx val="0"/>
          <c:order val="0"/>
          <c:tx>
            <c:strRef>
              <c:f>Sheet1!$B$1</c:f>
              <c:strCache>
                <c:ptCount val="1"/>
                <c:pt idx="0">
                  <c:v>销售额</c:v>
                </c:pt>
              </c:strCache>
            </c:strRef>
          </c:tx>
          <c:spPr>
            <a:ln>
              <a:noFill/>
            </a:ln>
          </c:spPr>
          <c:dPt>
            <c:idx val="0"/>
            <c:bubble3D val="0"/>
            <c:spPr>
              <a:solidFill>
                <a:srgbClr val="00B050"/>
              </a:solidFill>
              <a:ln w="19050">
                <a:noFill/>
              </a:ln>
              <a:effectLst/>
            </c:spPr>
            <c:extLst xmlns:c16r2="http://schemas.microsoft.com/office/drawing/2015/06/chart">
              <c:ext xmlns:c16="http://schemas.microsoft.com/office/drawing/2014/chart" uri="{C3380CC4-5D6E-409C-BE32-E72D297353CC}">
                <c16:uniqueId val="{00000001-980F-4568-BB31-54FAFFB5D790}"/>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980F-4568-BB31-54FAFFB5D790}"/>
              </c:ext>
            </c:extLst>
          </c:dPt>
          <c:dPt>
            <c:idx val="2"/>
            <c:bubble3D val="0"/>
            <c:spPr>
              <a:noFill/>
              <a:ln w="19050">
                <a:noFill/>
              </a:ln>
              <a:effectLst/>
            </c:spPr>
            <c:extLst xmlns:c16r2="http://schemas.microsoft.com/office/drawing/2015/06/chart">
              <c:ext xmlns:c16="http://schemas.microsoft.com/office/drawing/2014/chart" uri="{C3380CC4-5D6E-409C-BE32-E72D297353CC}">
                <c16:uniqueId val="{00000005-980F-4568-BB31-54FAFFB5D790}"/>
              </c:ext>
            </c:extLst>
          </c:dPt>
          <c:dPt>
            <c:idx val="3"/>
            <c:bubble3D val="0"/>
            <c:spPr>
              <a:noFill/>
              <a:ln w="19050">
                <a:noFill/>
              </a:ln>
              <a:effectLst/>
            </c:spPr>
            <c:extLst xmlns:c16r2="http://schemas.microsoft.com/office/drawing/2015/06/chart">
              <c:ext xmlns:c16="http://schemas.microsoft.com/office/drawing/2014/chart" uri="{C3380CC4-5D6E-409C-BE32-E72D297353CC}">
                <c16:uniqueId val="{00000007-980F-4568-BB31-54FAFFB5D790}"/>
              </c:ext>
            </c:extLst>
          </c:dPt>
          <c:dLbls>
            <c:dLbl>
              <c:idx val="0"/>
              <c:layout>
                <c:manualLayout>
                  <c:x val="-9.876580095852526E-2"/>
                  <c:y val="0.22773435106965631"/>
                </c:manualLayout>
              </c:layout>
              <c:tx>
                <c:rich>
                  <a:bodyPr rot="0" spcFirstLastPara="1" vertOverflow="ellipsis" vert="horz" wrap="square" lIns="38100" tIns="19050" rIns="38100" bIns="19050" anchor="ctr" anchorCtr="1">
                    <a:noAutofit/>
                  </a:bodyPr>
                  <a:lstStyle/>
                  <a:p>
                    <a:pPr>
                      <a:defRPr sz="4800" b="0" i="0" u="none" strike="noStrike" kern="1200" baseline="0">
                        <a:solidFill>
                          <a:schemeClr val="accent5">
                            <a:lumMod val="50000"/>
                          </a:schemeClr>
                        </a:solidFill>
                        <a:latin typeface="+mn-lt"/>
                        <a:ea typeface="+mn-ea"/>
                        <a:cs typeface="+mn-cs"/>
                      </a:defRPr>
                    </a:pPr>
                    <a:fld id="{E172B8DC-446B-42CB-BFE0-E6581A7F709E}" type="PERCENTAGE">
                      <a:rPr lang="en-US" altLang="zh-CN" sz="4800">
                        <a:solidFill>
                          <a:srgbClr val="00B050"/>
                        </a:solidFill>
                      </a:rPr>
                      <a:pPr>
                        <a:defRPr sz="4800">
                          <a:solidFill>
                            <a:schemeClr val="accent5">
                              <a:lumMod val="50000"/>
                            </a:schemeClr>
                          </a:solidFill>
                        </a:defRPr>
                      </a:pPr>
                      <a:t>[百分比]</a:t>
                    </a:fld>
                    <a:endParaRPr lang="zh-CN" altLang="en-US"/>
                  </a:p>
                </c:rich>
              </c:tx>
              <c:spPr>
                <a:noFill/>
                <a:ln>
                  <a:noFill/>
                </a:ln>
                <a:effectLst/>
              </c:spPr>
              <c:txPr>
                <a:bodyPr rot="0" spcFirstLastPara="1" vertOverflow="ellipsis" vert="horz" wrap="square" lIns="38100" tIns="19050" rIns="38100" bIns="19050" anchor="ctr" anchorCtr="1">
                  <a:noAutofit/>
                </a:bodyPr>
                <a:lstStyle/>
                <a:p>
                  <a:pPr>
                    <a:defRPr sz="4800" b="0" i="0" u="none" strike="noStrike" kern="1200" baseline="0">
                      <a:solidFill>
                        <a:schemeClr val="accent5">
                          <a:lumMod val="50000"/>
                        </a:schemeClr>
                      </a:solidFill>
                      <a:latin typeface="+mn-lt"/>
                      <a:ea typeface="+mn-ea"/>
                      <a:cs typeface="+mn-cs"/>
                    </a:defRPr>
                  </a:pPr>
                  <a:endParaRPr lang="zh-CN"/>
                </a:p>
              </c:txPr>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1-980F-4568-BB31-54FAFFB5D790}"/>
                </c:ext>
                <c:ext xmlns:c15="http://schemas.microsoft.com/office/drawing/2012/chart" uri="{CE6537A1-D6FC-4f65-9D91-7224C49458BB}">
                  <c15:layout>
                    <c:manualLayout>
                      <c:w val="0.22124224901574802"/>
                      <c:h val="0.24189842261943753"/>
                    </c:manualLayout>
                  </c15:layout>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5">
                        <a:lumMod val="50000"/>
                      </a:schemeClr>
                    </a:solidFill>
                    <a:latin typeface="+mn-lt"/>
                    <a:ea typeface="+mn-ea"/>
                    <a:cs typeface="+mn-cs"/>
                  </a:defRPr>
                </a:pPr>
                <a:endParaRPr lang="zh-CN"/>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Sheet1!$A$2:$A$5</c:f>
              <c:strCache>
                <c:ptCount val="4"/>
                <c:pt idx="0">
                  <c:v>项目1</c:v>
                </c:pt>
                <c:pt idx="1">
                  <c:v>项目2</c:v>
                </c:pt>
                <c:pt idx="2">
                  <c:v>项目3</c:v>
                </c:pt>
                <c:pt idx="3">
                  <c:v>项目4</c:v>
                </c:pt>
              </c:strCache>
            </c:strRef>
          </c:cat>
          <c:val>
            <c:numRef>
              <c:f>Sheet1!$B$2:$B$5</c:f>
              <c:numCache>
                <c:formatCode>General</c:formatCode>
                <c:ptCount val="4"/>
                <c:pt idx="0">
                  <c:v>1</c:v>
                </c:pt>
                <c:pt idx="1">
                  <c:v>3.2</c:v>
                </c:pt>
                <c:pt idx="2">
                  <c:v>1.4</c:v>
                </c:pt>
                <c:pt idx="3">
                  <c:v>1.2</c:v>
                </c:pt>
              </c:numCache>
            </c:numRef>
          </c:val>
          <c:extLst xmlns:c16r2="http://schemas.microsoft.com/office/drawing/2015/06/chart">
            <c:ext xmlns:c16="http://schemas.microsoft.com/office/drawing/2014/chart" uri="{C3380CC4-5D6E-409C-BE32-E72D297353CC}">
              <c16:uniqueId val="{00000008-980F-4568-BB31-54FAFFB5D790}"/>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024667814960627"/>
          <c:y val="0.10366645523705369"/>
          <c:w val="0.46888176673228349"/>
          <c:h val="0.70332260683300896"/>
        </c:manualLayout>
      </c:layout>
      <c:doughnutChart>
        <c:varyColors val="1"/>
        <c:ser>
          <c:idx val="0"/>
          <c:order val="0"/>
          <c:tx>
            <c:strRef>
              <c:f>Sheet1!$B$1</c:f>
              <c:strCache>
                <c:ptCount val="1"/>
                <c:pt idx="0">
                  <c:v>销售额</c:v>
                </c:pt>
              </c:strCache>
            </c:strRef>
          </c:tx>
          <c:spPr>
            <a:ln>
              <a:noFill/>
            </a:ln>
          </c:spPr>
          <c:dPt>
            <c:idx val="0"/>
            <c:bubble3D val="0"/>
            <c:spPr>
              <a:solidFill>
                <a:srgbClr val="00B050"/>
              </a:solidFill>
              <a:ln w="19050">
                <a:noFill/>
              </a:ln>
              <a:effectLst/>
            </c:spPr>
            <c:extLst xmlns:c16r2="http://schemas.microsoft.com/office/drawing/2015/06/chart">
              <c:ext xmlns:c16="http://schemas.microsoft.com/office/drawing/2014/chart" uri="{C3380CC4-5D6E-409C-BE32-E72D297353CC}">
                <c16:uniqueId val="{00000001-7D5C-4C5B-B1BE-98364C568B6B}"/>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7D5C-4C5B-B1BE-98364C568B6B}"/>
              </c:ext>
            </c:extLst>
          </c:dPt>
          <c:dPt>
            <c:idx val="2"/>
            <c:bubble3D val="0"/>
            <c:spPr>
              <a:noFill/>
              <a:ln w="19050">
                <a:noFill/>
              </a:ln>
              <a:effectLst/>
            </c:spPr>
            <c:extLst xmlns:c16r2="http://schemas.microsoft.com/office/drawing/2015/06/chart">
              <c:ext xmlns:c16="http://schemas.microsoft.com/office/drawing/2014/chart" uri="{C3380CC4-5D6E-409C-BE32-E72D297353CC}">
                <c16:uniqueId val="{00000005-7D5C-4C5B-B1BE-98364C568B6B}"/>
              </c:ext>
            </c:extLst>
          </c:dPt>
          <c:dPt>
            <c:idx val="3"/>
            <c:bubble3D val="0"/>
            <c:spPr>
              <a:noFill/>
              <a:ln w="19050">
                <a:noFill/>
              </a:ln>
              <a:effectLst/>
            </c:spPr>
            <c:extLst xmlns:c16r2="http://schemas.microsoft.com/office/drawing/2015/06/chart">
              <c:ext xmlns:c16="http://schemas.microsoft.com/office/drawing/2014/chart" uri="{C3380CC4-5D6E-409C-BE32-E72D297353CC}">
                <c16:uniqueId val="{00000007-7D5C-4C5B-B1BE-98364C568B6B}"/>
              </c:ext>
            </c:extLst>
          </c:dPt>
          <c:dLbls>
            <c:dLbl>
              <c:idx val="0"/>
              <c:layout>
                <c:manualLayout>
                  <c:x val="-0.22219666705708654"/>
                  <c:y val="2.8193165318823328E-2"/>
                </c:manualLayout>
              </c:layout>
              <c:tx>
                <c:rich>
                  <a:bodyPr rot="0" spcFirstLastPara="1" vertOverflow="ellipsis" vert="horz" wrap="square" lIns="38100" tIns="19050" rIns="38100" bIns="19050" anchor="ctr" anchorCtr="1">
                    <a:noAutofit/>
                  </a:bodyPr>
                  <a:lstStyle/>
                  <a:p>
                    <a:pPr>
                      <a:defRPr sz="4800" b="0" i="0" u="none" strike="noStrike" kern="1200" baseline="0">
                        <a:solidFill>
                          <a:schemeClr val="accent5">
                            <a:lumMod val="50000"/>
                          </a:schemeClr>
                        </a:solidFill>
                        <a:latin typeface="+mn-lt"/>
                        <a:ea typeface="+mn-ea"/>
                        <a:cs typeface="+mn-cs"/>
                      </a:defRPr>
                    </a:pPr>
                    <a:fld id="{E172B8DC-446B-42CB-BFE0-E6581A7F709E}" type="PERCENTAGE">
                      <a:rPr lang="en-US" altLang="zh-CN" sz="4800">
                        <a:solidFill>
                          <a:srgbClr val="00B050"/>
                        </a:solidFill>
                      </a:rPr>
                      <a:pPr>
                        <a:defRPr sz="4800">
                          <a:solidFill>
                            <a:schemeClr val="accent5">
                              <a:lumMod val="50000"/>
                            </a:schemeClr>
                          </a:solidFill>
                        </a:defRPr>
                      </a:pPr>
                      <a:t>[百分比]</a:t>
                    </a:fld>
                    <a:endParaRPr lang="zh-CN" altLang="en-US"/>
                  </a:p>
                </c:rich>
              </c:tx>
              <c:spPr>
                <a:noFill/>
                <a:ln>
                  <a:noFill/>
                </a:ln>
                <a:effectLst/>
              </c:spPr>
              <c:txPr>
                <a:bodyPr rot="0" spcFirstLastPara="1" vertOverflow="ellipsis" vert="horz" wrap="square" lIns="38100" tIns="19050" rIns="38100" bIns="19050" anchor="ctr" anchorCtr="1">
                  <a:noAutofit/>
                </a:bodyPr>
                <a:lstStyle/>
                <a:p>
                  <a:pPr>
                    <a:defRPr sz="4800" b="0" i="0" u="none" strike="noStrike" kern="1200" baseline="0">
                      <a:solidFill>
                        <a:schemeClr val="accent5">
                          <a:lumMod val="50000"/>
                        </a:schemeClr>
                      </a:solidFill>
                      <a:latin typeface="+mn-lt"/>
                      <a:ea typeface="+mn-ea"/>
                      <a:cs typeface="+mn-cs"/>
                    </a:defRPr>
                  </a:pPr>
                  <a:endParaRPr lang="zh-CN"/>
                </a:p>
              </c:txPr>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1-7D5C-4C5B-B1BE-98364C568B6B}"/>
                </c:ext>
                <c:ext xmlns:c15="http://schemas.microsoft.com/office/drawing/2012/chart" uri="{CE6537A1-D6FC-4f65-9D91-7224C49458BB}">
                  <c15:layout>
                    <c:manualLayout>
                      <c:w val="0.22124224901574802"/>
                      <c:h val="0.24189842261943753"/>
                    </c:manualLayout>
                  </c15:layout>
                  <c15:dlblFieldTable/>
                  <c15:showDataLabelsRange val="0"/>
                </c:ext>
              </c:extLst>
            </c:dLbl>
            <c:dLbl>
              <c:idx val="1"/>
              <c:delete val="1"/>
              <c:extLst xmlns:c16r2="http://schemas.microsoft.com/office/drawing/2015/06/chart">
                <c:ext xmlns:c16="http://schemas.microsoft.com/office/drawing/2014/chart" uri="{C3380CC4-5D6E-409C-BE32-E72D297353CC}">
                  <c16:uniqueId val="{00000003-7D5C-4C5B-B1BE-98364C568B6B}"/>
                </c:ext>
                <c:ext xmlns:c15="http://schemas.microsoft.com/office/drawing/2012/chart" uri="{CE6537A1-D6FC-4f65-9D91-7224C49458BB}"/>
              </c:extLst>
            </c:dLbl>
            <c:dLbl>
              <c:idx val="2"/>
              <c:delete val="1"/>
              <c:extLst xmlns:c16r2="http://schemas.microsoft.com/office/drawing/2015/06/chart">
                <c:ext xmlns:c16="http://schemas.microsoft.com/office/drawing/2014/chart" uri="{C3380CC4-5D6E-409C-BE32-E72D297353CC}">
                  <c16:uniqueId val="{00000005-7D5C-4C5B-B1BE-98364C568B6B}"/>
                </c:ext>
                <c:ext xmlns:c15="http://schemas.microsoft.com/office/drawing/2012/chart" uri="{CE6537A1-D6FC-4f65-9D91-7224C49458BB}"/>
              </c:extLst>
            </c:dLbl>
            <c:dLbl>
              <c:idx val="3"/>
              <c:delete val="1"/>
              <c:extLst xmlns:c16r2="http://schemas.microsoft.com/office/drawing/2015/06/chart">
                <c:ext xmlns:c16="http://schemas.microsoft.com/office/drawing/2014/chart" uri="{C3380CC4-5D6E-409C-BE32-E72D297353CC}">
                  <c16:uniqueId val="{00000007-7D5C-4C5B-B1BE-98364C568B6B}"/>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5">
                        <a:lumMod val="50000"/>
                      </a:schemeClr>
                    </a:solidFill>
                    <a:latin typeface="+mn-lt"/>
                    <a:ea typeface="+mn-ea"/>
                    <a:cs typeface="+mn-cs"/>
                  </a:defRPr>
                </a:pPr>
                <a:endParaRPr lang="zh-CN"/>
              </a:p>
            </c:txPr>
            <c:showLegendKey val="0"/>
            <c:showVal val="0"/>
            <c:showCatName val="0"/>
            <c:showSerName val="0"/>
            <c:showPercent val="1"/>
            <c:showBubbleSize val="0"/>
            <c:showLeaderLines val="0"/>
            <c:extLst xmlns:c16r2="http://schemas.microsoft.com/office/drawing/2015/06/chart">
              <c:ext xmlns:c15="http://schemas.microsoft.com/office/drawing/2012/chart" uri="{CE6537A1-D6FC-4f65-9D91-7224C49458BB}"/>
            </c:extLst>
          </c:dLbls>
          <c:cat>
            <c:strRef>
              <c:f>Sheet1!$A$2:$A$5</c:f>
              <c:strCache>
                <c:ptCount val="4"/>
                <c:pt idx="0">
                  <c:v>项目1</c:v>
                </c:pt>
                <c:pt idx="1">
                  <c:v>项目2</c:v>
                </c:pt>
                <c:pt idx="2">
                  <c:v>项目3</c:v>
                </c:pt>
                <c:pt idx="3">
                  <c:v>项目4</c:v>
                </c:pt>
              </c:strCache>
            </c:strRef>
          </c:cat>
          <c:val>
            <c:numRef>
              <c:f>Sheet1!$B$2:$B$5</c:f>
              <c:numCache>
                <c:formatCode>General</c:formatCode>
                <c:ptCount val="4"/>
                <c:pt idx="0">
                  <c:v>5</c:v>
                </c:pt>
                <c:pt idx="1">
                  <c:v>3.2</c:v>
                </c:pt>
                <c:pt idx="2">
                  <c:v>1.4</c:v>
                </c:pt>
                <c:pt idx="3">
                  <c:v>1.2</c:v>
                </c:pt>
              </c:numCache>
            </c:numRef>
          </c:val>
          <c:extLst xmlns:c16r2="http://schemas.microsoft.com/office/drawing/2015/06/chart">
            <c:ext xmlns:c16="http://schemas.microsoft.com/office/drawing/2014/chart" uri="{C3380CC4-5D6E-409C-BE32-E72D297353CC}">
              <c16:uniqueId val="{00000008-7D5C-4C5B-B1BE-98364C568B6B}"/>
            </c:ext>
          </c:extLst>
        </c:ser>
        <c:dLbls>
          <c:showLegendKey val="0"/>
          <c:showVal val="0"/>
          <c:showCatName val="0"/>
          <c:showSerName val="0"/>
          <c:showPercent val="0"/>
          <c:showBubbleSize val="0"/>
          <c:showLeaderLines val="0"/>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024667814960627"/>
          <c:y val="0.10366645523705369"/>
          <c:w val="0.46888176673228349"/>
          <c:h val="0.70332260683300896"/>
        </c:manualLayout>
      </c:layout>
      <c:doughnutChart>
        <c:varyColors val="1"/>
        <c:ser>
          <c:idx val="0"/>
          <c:order val="0"/>
          <c:tx>
            <c:strRef>
              <c:f>Sheet1!$B$1</c:f>
              <c:strCache>
                <c:ptCount val="1"/>
                <c:pt idx="0">
                  <c:v>销售额</c:v>
                </c:pt>
              </c:strCache>
            </c:strRef>
          </c:tx>
          <c:spPr>
            <a:ln>
              <a:noFill/>
            </a:ln>
          </c:spPr>
          <c:dPt>
            <c:idx val="0"/>
            <c:bubble3D val="0"/>
            <c:spPr>
              <a:solidFill>
                <a:srgbClr val="00B050"/>
              </a:solidFill>
              <a:ln w="19050">
                <a:noFill/>
              </a:ln>
              <a:effectLst/>
            </c:spPr>
            <c:extLst xmlns:c16r2="http://schemas.microsoft.com/office/drawing/2015/06/chart">
              <c:ext xmlns:c16="http://schemas.microsoft.com/office/drawing/2014/chart" uri="{C3380CC4-5D6E-409C-BE32-E72D297353CC}">
                <c16:uniqueId val="{00000001-E0FE-41DC-834A-D65F296E1447}"/>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E0FE-41DC-834A-D65F296E1447}"/>
              </c:ext>
            </c:extLst>
          </c:dPt>
          <c:dPt>
            <c:idx val="2"/>
            <c:bubble3D val="0"/>
            <c:spPr>
              <a:noFill/>
              <a:ln w="19050">
                <a:noFill/>
              </a:ln>
              <a:effectLst/>
            </c:spPr>
            <c:extLst xmlns:c16r2="http://schemas.microsoft.com/office/drawing/2015/06/chart">
              <c:ext xmlns:c16="http://schemas.microsoft.com/office/drawing/2014/chart" uri="{C3380CC4-5D6E-409C-BE32-E72D297353CC}">
                <c16:uniqueId val="{00000005-E0FE-41DC-834A-D65F296E1447}"/>
              </c:ext>
            </c:extLst>
          </c:dPt>
          <c:dPt>
            <c:idx val="3"/>
            <c:bubble3D val="0"/>
            <c:spPr>
              <a:noFill/>
              <a:ln w="19050">
                <a:noFill/>
              </a:ln>
              <a:effectLst/>
            </c:spPr>
            <c:extLst xmlns:c16r2="http://schemas.microsoft.com/office/drawing/2015/06/chart">
              <c:ext xmlns:c16="http://schemas.microsoft.com/office/drawing/2014/chart" uri="{C3380CC4-5D6E-409C-BE32-E72D297353CC}">
                <c16:uniqueId val="{00000007-E0FE-41DC-834A-D65F296E1447}"/>
              </c:ext>
            </c:extLst>
          </c:dPt>
          <c:dLbls>
            <c:dLbl>
              <c:idx val="0"/>
              <c:layout>
                <c:manualLayout>
                  <c:x val="-0.19388784844467669"/>
                  <c:y val="0.13849719996496079"/>
                </c:manualLayout>
              </c:layout>
              <c:tx>
                <c:rich>
                  <a:bodyPr rot="0" spcFirstLastPara="1" vertOverflow="ellipsis" vert="horz" wrap="square" lIns="38100" tIns="19050" rIns="38100" bIns="19050" anchor="ctr" anchorCtr="1">
                    <a:noAutofit/>
                  </a:bodyPr>
                  <a:lstStyle/>
                  <a:p>
                    <a:pPr>
                      <a:defRPr sz="4800" b="0" i="0" u="none" strike="noStrike" kern="1200" baseline="0">
                        <a:solidFill>
                          <a:schemeClr val="accent5">
                            <a:lumMod val="50000"/>
                          </a:schemeClr>
                        </a:solidFill>
                        <a:latin typeface="+mn-lt"/>
                        <a:ea typeface="+mn-ea"/>
                        <a:cs typeface="+mn-cs"/>
                      </a:defRPr>
                    </a:pPr>
                    <a:fld id="{E172B8DC-446B-42CB-BFE0-E6581A7F709E}" type="PERCENTAGE">
                      <a:rPr lang="en-US" altLang="zh-CN" sz="4800">
                        <a:solidFill>
                          <a:srgbClr val="00B050"/>
                        </a:solidFill>
                      </a:rPr>
                      <a:pPr>
                        <a:defRPr sz="4800">
                          <a:solidFill>
                            <a:schemeClr val="accent5">
                              <a:lumMod val="50000"/>
                            </a:schemeClr>
                          </a:solidFill>
                        </a:defRPr>
                      </a:pPr>
                      <a:t>[百分比]</a:t>
                    </a:fld>
                    <a:endParaRPr lang="zh-CN" altLang="en-US"/>
                  </a:p>
                </c:rich>
              </c:tx>
              <c:spPr>
                <a:noFill/>
                <a:ln>
                  <a:noFill/>
                </a:ln>
                <a:effectLst/>
              </c:spPr>
              <c:txPr>
                <a:bodyPr rot="0" spcFirstLastPara="1" vertOverflow="ellipsis" vert="horz" wrap="square" lIns="38100" tIns="19050" rIns="38100" bIns="19050" anchor="ctr" anchorCtr="1">
                  <a:noAutofit/>
                </a:bodyPr>
                <a:lstStyle/>
                <a:p>
                  <a:pPr>
                    <a:defRPr sz="4800" b="0" i="0" u="none" strike="noStrike" kern="1200" baseline="0">
                      <a:solidFill>
                        <a:schemeClr val="accent5">
                          <a:lumMod val="50000"/>
                        </a:schemeClr>
                      </a:solidFill>
                      <a:latin typeface="+mn-lt"/>
                      <a:ea typeface="+mn-ea"/>
                      <a:cs typeface="+mn-cs"/>
                    </a:defRPr>
                  </a:pPr>
                  <a:endParaRPr lang="zh-CN"/>
                </a:p>
              </c:txPr>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1-E0FE-41DC-834A-D65F296E1447}"/>
                </c:ext>
                <c:ext xmlns:c15="http://schemas.microsoft.com/office/drawing/2012/chart" uri="{CE6537A1-D6FC-4f65-9D91-7224C49458BB}">
                  <c15:layout>
                    <c:manualLayout>
                      <c:w val="0.22124224901574802"/>
                      <c:h val="0.24189842261943753"/>
                    </c:manualLayout>
                  </c15:layout>
                  <c15:dlblFieldTable/>
                  <c15:showDataLabelsRange val="0"/>
                </c:ext>
              </c:extLst>
            </c:dLbl>
            <c:dLbl>
              <c:idx val="1"/>
              <c:delete val="1"/>
              <c:extLst xmlns:c16r2="http://schemas.microsoft.com/office/drawing/2015/06/chart">
                <c:ext xmlns:c16="http://schemas.microsoft.com/office/drawing/2014/chart" uri="{C3380CC4-5D6E-409C-BE32-E72D297353CC}">
                  <c16:uniqueId val="{00000003-E0FE-41DC-834A-D65F296E1447}"/>
                </c:ext>
                <c:ext xmlns:c15="http://schemas.microsoft.com/office/drawing/2012/chart" uri="{CE6537A1-D6FC-4f65-9D91-7224C49458BB}"/>
              </c:extLst>
            </c:dLbl>
            <c:dLbl>
              <c:idx val="2"/>
              <c:delete val="1"/>
              <c:extLst xmlns:c16r2="http://schemas.microsoft.com/office/drawing/2015/06/chart">
                <c:ext xmlns:c16="http://schemas.microsoft.com/office/drawing/2014/chart" uri="{C3380CC4-5D6E-409C-BE32-E72D297353CC}">
                  <c16:uniqueId val="{00000005-E0FE-41DC-834A-D65F296E1447}"/>
                </c:ext>
                <c:ext xmlns:c15="http://schemas.microsoft.com/office/drawing/2012/chart" uri="{CE6537A1-D6FC-4f65-9D91-7224C49458BB}"/>
              </c:extLst>
            </c:dLbl>
            <c:dLbl>
              <c:idx val="3"/>
              <c:delete val="1"/>
              <c:extLst xmlns:c16r2="http://schemas.microsoft.com/office/drawing/2015/06/chart">
                <c:ext xmlns:c16="http://schemas.microsoft.com/office/drawing/2014/chart" uri="{C3380CC4-5D6E-409C-BE32-E72D297353CC}">
                  <c16:uniqueId val="{00000007-E0FE-41DC-834A-D65F296E1447}"/>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5">
                        <a:lumMod val="50000"/>
                      </a:schemeClr>
                    </a:solidFill>
                    <a:latin typeface="+mn-lt"/>
                    <a:ea typeface="+mn-ea"/>
                    <a:cs typeface="+mn-cs"/>
                  </a:defRPr>
                </a:pPr>
                <a:endParaRPr lang="zh-CN"/>
              </a:p>
            </c:txPr>
            <c:showLegendKey val="0"/>
            <c:showVal val="0"/>
            <c:showCatName val="0"/>
            <c:showSerName val="0"/>
            <c:showPercent val="1"/>
            <c:showBubbleSize val="0"/>
            <c:showLeaderLines val="0"/>
            <c:extLst xmlns:c16r2="http://schemas.microsoft.com/office/drawing/2015/06/chart">
              <c:ext xmlns:c15="http://schemas.microsoft.com/office/drawing/2012/chart" uri="{CE6537A1-D6FC-4f65-9D91-7224C49458BB}"/>
            </c:extLst>
          </c:dLbls>
          <c:cat>
            <c:strRef>
              <c:f>Sheet1!$A$2:$A$5</c:f>
              <c:strCache>
                <c:ptCount val="4"/>
                <c:pt idx="0">
                  <c:v>项目1</c:v>
                </c:pt>
                <c:pt idx="1">
                  <c:v>项目2</c:v>
                </c:pt>
                <c:pt idx="2">
                  <c:v>项目3</c:v>
                </c:pt>
                <c:pt idx="3">
                  <c:v>项目4</c:v>
                </c:pt>
              </c:strCache>
            </c:strRef>
          </c:cat>
          <c:val>
            <c:numRef>
              <c:f>Sheet1!$B$2:$B$5</c:f>
              <c:numCache>
                <c:formatCode>General</c:formatCode>
                <c:ptCount val="4"/>
                <c:pt idx="0">
                  <c:v>2.8</c:v>
                </c:pt>
                <c:pt idx="1">
                  <c:v>3.2</c:v>
                </c:pt>
                <c:pt idx="2">
                  <c:v>1.4</c:v>
                </c:pt>
                <c:pt idx="3">
                  <c:v>1.2</c:v>
                </c:pt>
              </c:numCache>
            </c:numRef>
          </c:val>
          <c:extLst xmlns:c16r2="http://schemas.microsoft.com/office/drawing/2015/06/chart">
            <c:ext xmlns:c16="http://schemas.microsoft.com/office/drawing/2014/chart" uri="{C3380CC4-5D6E-409C-BE32-E72D297353CC}">
              <c16:uniqueId val="{00000008-E0FE-41DC-834A-D65F296E1447}"/>
            </c:ext>
          </c:extLst>
        </c:ser>
        <c:dLbls>
          <c:showLegendKey val="0"/>
          <c:showVal val="0"/>
          <c:showCatName val="0"/>
          <c:showSerName val="0"/>
          <c:showPercent val="0"/>
          <c:showBubbleSize val="0"/>
          <c:showLeaderLines val="0"/>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00000000001E-2"/>
          <c:y val="0.19951864163938343"/>
          <c:w val="0.96562499999999996"/>
          <c:h val="0.65810841664938557"/>
        </c:manualLayout>
      </c:layout>
      <c:barChart>
        <c:barDir val="col"/>
        <c:grouping val="clustered"/>
        <c:varyColors val="0"/>
        <c:ser>
          <c:idx val="0"/>
          <c:order val="0"/>
          <c:tx>
            <c:strRef>
              <c:f>Sheet1!$B$1</c:f>
              <c:strCache>
                <c:ptCount val="1"/>
                <c:pt idx="0">
                  <c:v>2016年</c:v>
                </c:pt>
              </c:strCache>
            </c:strRef>
          </c:tx>
          <c:spPr>
            <a:blipFill>
              <a:blip xmlns:r="http://schemas.openxmlformats.org/officeDocument/2006/relationships" r:embed="rId3"/>
              <a:stretch>
                <a:fillRect/>
              </a:stretch>
            </a:blipFill>
            <a:ln>
              <a:noFill/>
            </a:ln>
            <a:effectLst/>
          </c:spPr>
          <c:invertIfNegative val="0"/>
          <c:pictureOptions>
            <c:pictureFormat val="stack"/>
          </c:pictureOptions>
          <c:dLbls>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锐字逼格青春粗黑体简2.0" panose="02010604000000000000" pitchFamily="2" charset="-122"/>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重点产品A</c:v>
                </c:pt>
                <c:pt idx="1">
                  <c:v>重点产品B</c:v>
                </c:pt>
                <c:pt idx="2">
                  <c:v>重点产品C</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1D6C-4AB5-8727-F2D28077B44A}"/>
            </c:ext>
          </c:extLst>
        </c:ser>
        <c:ser>
          <c:idx val="1"/>
          <c:order val="1"/>
          <c:tx>
            <c:strRef>
              <c:f>Sheet1!$C$1</c:f>
              <c:strCache>
                <c:ptCount val="1"/>
                <c:pt idx="0">
                  <c:v>2017年</c:v>
                </c:pt>
              </c:strCache>
            </c:strRef>
          </c:tx>
          <c:spPr>
            <a:blipFill>
              <a:blip xmlns:r="http://schemas.openxmlformats.org/officeDocument/2006/relationships" r:embed="rId4"/>
              <a:stretch>
                <a:fillRect/>
              </a:stretch>
            </a:blipFill>
            <a:ln>
              <a:noFill/>
            </a:ln>
            <a:effectLst/>
          </c:spPr>
          <c:invertIfNegative val="0"/>
          <c:pictureOptions>
            <c:pictureFormat val="stack"/>
          </c:pictureOptions>
          <c:dLbls>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锐字逼格青春粗黑体简2.0" panose="02010604000000000000" pitchFamily="2" charset="-122"/>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重点产品A</c:v>
                </c:pt>
                <c:pt idx="1">
                  <c:v>重点产品B</c:v>
                </c:pt>
                <c:pt idx="2">
                  <c:v>重点产品C</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1D6C-4AB5-8727-F2D28077B44A}"/>
            </c:ext>
          </c:extLst>
        </c:ser>
        <c:dLbls>
          <c:dLblPos val="outEnd"/>
          <c:showLegendKey val="0"/>
          <c:showVal val="1"/>
          <c:showCatName val="0"/>
          <c:showSerName val="0"/>
          <c:showPercent val="0"/>
          <c:showBubbleSize val="0"/>
        </c:dLbls>
        <c:gapWidth val="219"/>
        <c:overlap val="-27"/>
        <c:axId val="693922768"/>
        <c:axId val="693923328"/>
      </c:barChart>
      <c:catAx>
        <c:axId val="693922768"/>
        <c:scaling>
          <c:orientation val="minMax"/>
        </c:scaling>
        <c:delete val="0"/>
        <c:axPos val="b"/>
        <c:numFmt formatCode="General" sourceLinked="1"/>
        <c:majorTickMark val="none"/>
        <c:minorTickMark val="none"/>
        <c:tickLblPos val="nextTo"/>
        <c:spPr>
          <a:noFill/>
          <a:ln w="9525" cap="flat" cmpd="sng" algn="ctr">
            <a:solidFill>
              <a:schemeClr val="accent5">
                <a:lumMod val="50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锐字逼格青春粗黑体简2.0" panose="02010604000000000000" pitchFamily="2" charset="-122"/>
                <a:cs typeface="+mn-cs"/>
              </a:defRPr>
            </a:pPr>
            <a:endParaRPr lang="zh-CN"/>
          </a:p>
        </c:txPr>
        <c:crossAx val="693923328"/>
        <c:crosses val="autoZero"/>
        <c:auto val="1"/>
        <c:lblAlgn val="ctr"/>
        <c:lblOffset val="100"/>
        <c:noMultiLvlLbl val="0"/>
      </c:catAx>
      <c:valAx>
        <c:axId val="693923328"/>
        <c:scaling>
          <c:orientation val="minMax"/>
        </c:scaling>
        <c:delete val="1"/>
        <c:axPos val="l"/>
        <c:numFmt formatCode="General" sourceLinked="1"/>
        <c:majorTickMark val="none"/>
        <c:minorTickMark val="none"/>
        <c:tickLblPos val="nextTo"/>
        <c:crossAx val="693922768"/>
        <c:crosses val="autoZero"/>
        <c:crossBetween val="between"/>
      </c:valAx>
      <c:spPr>
        <a:noFill/>
        <a:ln w="25400">
          <a:noFill/>
        </a:ln>
        <a:effectLst/>
      </c:spPr>
    </c:plotArea>
    <c:legend>
      <c:legendPos val="b"/>
      <c:layout>
        <c:manualLayout>
          <c:xMode val="edge"/>
          <c:yMode val="edge"/>
          <c:x val="0.67789825570404627"/>
          <c:y val="0.11321855317909639"/>
          <c:w val="0.25313046249287474"/>
          <c:h val="4.8803202352748952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锐字逼格青春粗黑体简2.0" panose="02010604000000000000" pitchFamily="2" charset="-122"/>
              <a:cs typeface="+mn-cs"/>
            </a:defRPr>
          </a:pPr>
          <a:endParaRPr lang="zh-CN"/>
        </a:p>
      </c:txPr>
    </c:legend>
    <c:plotVisOnly val="1"/>
    <c:dispBlanksAs val="gap"/>
    <c:showDLblsOverMax val="0"/>
  </c:chart>
  <c:spPr>
    <a:noFill/>
    <a:ln>
      <a:noFill/>
    </a:ln>
    <a:effectLst/>
  </c:spPr>
  <c:txPr>
    <a:bodyPr/>
    <a:lstStyle/>
    <a:p>
      <a:pPr>
        <a:defRPr baseline="0">
          <a:solidFill>
            <a:schemeClr val="bg1"/>
          </a:solidFill>
          <a:ea typeface="锐字逼格青春粗黑体简2.0" panose="02010604000000000000" pitchFamily="2" charset="-122"/>
        </a:defRPr>
      </a:pPr>
      <a:endParaRPr lang="zh-CN"/>
    </a:p>
  </c:txPr>
  <c:externalData r:id="rId5">
    <c:autoUpdate val="0"/>
  </c:externalData>
  <c:userShapes r:id="rId6"/>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5888557652253358E-2"/>
          <c:y val="7.5662880120309681E-2"/>
          <c:w val="0.72786007359481197"/>
          <c:h val="0.79478944721959099"/>
        </c:manualLayout>
      </c:layout>
      <c:areaChart>
        <c:grouping val="standard"/>
        <c:varyColors val="0"/>
        <c:ser>
          <c:idx val="0"/>
          <c:order val="0"/>
          <c:tx>
            <c:strRef>
              <c:f>Sheet1!$B$1</c:f>
              <c:strCache>
                <c:ptCount val="1"/>
                <c:pt idx="0">
                  <c:v>收入</c:v>
                </c:pt>
              </c:strCache>
            </c:strRef>
          </c:tx>
          <c:spPr>
            <a:solidFill>
              <a:srgbClr val="FBA328"/>
            </a:solidFill>
            <a:ln w="38100" cap="rnd" cmpd="sng" algn="ctr">
              <a:noFill/>
              <a:prstDash val="solid"/>
              <a:round/>
            </a:ln>
          </c:spPr>
          <c:dLbls>
            <c:dLbl>
              <c:idx val="0"/>
              <c:layout>
                <c:manualLayout>
                  <c:x val="9.9724428027399559E-3"/>
                  <c:y val="-0.1484079263012621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83C1-4D67-BA2D-1D21BF3A58E1}"/>
                </c:ext>
                <c:ext xmlns:c15="http://schemas.microsoft.com/office/drawing/2012/chart" uri="{CE6537A1-D6FC-4f65-9D91-7224C49458BB}">
                  <c15:layout/>
                </c:ext>
              </c:extLst>
            </c:dLbl>
            <c:dLbl>
              <c:idx val="1"/>
              <c:layout>
                <c:manualLayout>
                  <c:x val="2.7577669969317925E-4"/>
                  <c:y val="-0.16658005775570289"/>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83C1-4D67-BA2D-1D21BF3A58E1}"/>
                </c:ext>
                <c:ext xmlns:c15="http://schemas.microsoft.com/office/drawing/2012/chart" uri="{CE6537A1-D6FC-4f65-9D91-7224C49458BB}">
                  <c15:layout>
                    <c:manualLayout>
                      <c:w val="5.1929771534800849E-2"/>
                      <c:h val="8.2941844361998376E-2"/>
                    </c:manualLayout>
                  </c15:layout>
                </c:ext>
              </c:extLst>
            </c:dLbl>
            <c:dLbl>
              <c:idx val="2"/>
              <c:layout>
                <c:manualLayout>
                  <c:x val="-2.0063255088190318E-3"/>
                  <c:y val="-0.22109716756666015"/>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83C1-4D67-BA2D-1D21BF3A58E1}"/>
                </c:ext>
                <c:ext xmlns:c15="http://schemas.microsoft.com/office/drawing/2012/chart" uri="{CE6537A1-D6FC-4f65-9D91-7224C49458BB}">
                  <c15:layout/>
                </c:ext>
              </c:extLst>
            </c:dLbl>
            <c:dLbl>
              <c:idx val="3"/>
              <c:layout>
                <c:manualLayout>
                  <c:x val="-5.9401565957532343E-3"/>
                  <c:y val="-0.33921757215706755"/>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83C1-4D67-BA2D-1D21BF3A58E1}"/>
                </c:ext>
                <c:ext xmlns:c15="http://schemas.microsoft.com/office/drawing/2012/chart" uri="{CE6537A1-D6FC-4f65-9D91-7224C49458BB}">
                  <c15:layout/>
                </c:ext>
              </c:extLst>
            </c:dLbl>
            <c:dLbl>
              <c:idx val="4"/>
              <c:layout>
                <c:manualLayout>
                  <c:x val="-1.1818336717069793E-3"/>
                  <c:y val="-0.3876772253223628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83C1-4D67-BA2D-1D21BF3A58E1}"/>
                </c:ext>
                <c:ext xmlns:c15="http://schemas.microsoft.com/office/drawing/2012/chart" uri="{CE6537A1-D6FC-4f65-9D91-7224C49458BB}">
                  <c15:layout/>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Sheet1!$A$2:$A$6</c:f>
              <c:numCache>
                <c:formatCode>General</c:formatCode>
                <c:ptCount val="5"/>
                <c:pt idx="0">
                  <c:v>2017</c:v>
                </c:pt>
                <c:pt idx="1">
                  <c:v>2018</c:v>
                </c:pt>
                <c:pt idx="2">
                  <c:v>2019</c:v>
                </c:pt>
                <c:pt idx="3">
                  <c:v>2020</c:v>
                </c:pt>
                <c:pt idx="4">
                  <c:v>2021</c:v>
                </c:pt>
              </c:numCache>
            </c:numRef>
          </c:cat>
          <c:val>
            <c:numRef>
              <c:f>Sheet1!$B$2:$B$6</c:f>
              <c:numCache>
                <c:formatCode>General</c:formatCode>
                <c:ptCount val="5"/>
                <c:pt idx="0">
                  <c:v>5067.5</c:v>
                </c:pt>
                <c:pt idx="1">
                  <c:v>7135</c:v>
                </c:pt>
                <c:pt idx="2">
                  <c:v>72150</c:v>
                </c:pt>
                <c:pt idx="3">
                  <c:v>151800</c:v>
                </c:pt>
                <c:pt idx="4">
                  <c:v>205600</c:v>
                </c:pt>
              </c:numCache>
            </c:numRef>
          </c:val>
          <c:extLst xmlns:c16r2="http://schemas.microsoft.com/office/drawing/2015/06/chart">
            <c:ext xmlns:c16="http://schemas.microsoft.com/office/drawing/2014/chart" uri="{C3380CC4-5D6E-409C-BE32-E72D297353CC}">
              <c16:uniqueId val="{00000005-83C1-4D67-BA2D-1D21BF3A58E1}"/>
            </c:ext>
          </c:extLst>
        </c:ser>
        <c:ser>
          <c:idx val="1"/>
          <c:order val="1"/>
          <c:tx>
            <c:strRef>
              <c:f>Sheet1!$C$1</c:f>
              <c:strCache>
                <c:ptCount val="1"/>
                <c:pt idx="0">
                  <c:v>成本</c:v>
                </c:pt>
              </c:strCache>
            </c:strRef>
          </c:tx>
          <c:spPr>
            <a:solidFill>
              <a:srgbClr val="00B050"/>
            </a:solidFill>
            <a:ln w="38100" cap="rnd" cmpd="sng" algn="ctr">
              <a:noFill/>
              <a:prstDash val="solid"/>
              <a:round/>
            </a:ln>
          </c:spPr>
          <c:dLbls>
            <c:dLbl>
              <c:idx val="0"/>
              <c:layout>
                <c:manualLayout>
                  <c:x val="1.66751147611677E-2"/>
                  <c:y val="-7.2689479747943028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83C1-4D67-BA2D-1D21BF3A58E1}"/>
                </c:ext>
                <c:ext xmlns:c15="http://schemas.microsoft.com/office/drawing/2012/chart" uri="{CE6537A1-D6FC-4f65-9D91-7224C49458BB}">
                  <c15:layout/>
                </c:ext>
              </c:extLst>
            </c:dLbl>
            <c:dLbl>
              <c:idx val="1"/>
              <c:layout>
                <c:manualLayout>
                  <c:x val="8.0764838084599374E-4"/>
                  <c:y val="-8.4804393039266873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83C1-4D67-BA2D-1D21BF3A58E1}"/>
                </c:ext>
                <c:ext xmlns:c15="http://schemas.microsoft.com/office/drawing/2012/chart" uri="{CE6537A1-D6FC-4f65-9D91-7224C49458BB}">
                  <c15:layout/>
                </c:ext>
              </c:extLst>
            </c:dLbl>
            <c:dLbl>
              <c:idx val="2"/>
              <c:layout>
                <c:manualLayout>
                  <c:x val="1.2944335727120375E-4"/>
                  <c:y val="-1.2114913291323949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83C1-4D67-BA2D-1D21BF3A58E1}"/>
                </c:ext>
                <c:ext xmlns:c15="http://schemas.microsoft.com/office/drawing/2012/chart" uri="{CE6537A1-D6FC-4f65-9D91-7224C49458BB}">
                  <c15:layout/>
                </c:ext>
              </c:extLst>
            </c:dLbl>
            <c:dLbl>
              <c:idx val="3"/>
              <c:layout>
                <c:manualLayout>
                  <c:x val="1.1818336717068926E-3"/>
                  <c:y val="-7.5718208070773993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9-83C1-4D67-BA2D-1D21BF3A58E1}"/>
                </c:ext>
                <c:ext xmlns:c15="http://schemas.microsoft.com/office/drawing/2012/chart" uri="{CE6537A1-D6FC-4f65-9D91-7224C49458BB}">
                  <c15:layout/>
                </c:ext>
              </c:extLst>
            </c:dLbl>
            <c:dLbl>
              <c:idx val="4"/>
              <c:layout>
                <c:manualLayout>
                  <c:x val="3.5455010151205909E-3"/>
                  <c:y val="-0.1120629479447455"/>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A-83C1-4D67-BA2D-1D21BF3A58E1}"/>
                </c:ext>
                <c:ext xmlns:c15="http://schemas.microsoft.com/office/drawing/2012/chart" uri="{CE6537A1-D6FC-4f65-9D91-7224C49458BB}">
                  <c15:layout/>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Sheet1!$A$2:$A$6</c:f>
              <c:numCache>
                <c:formatCode>General</c:formatCode>
                <c:ptCount val="5"/>
                <c:pt idx="0">
                  <c:v>2017</c:v>
                </c:pt>
                <c:pt idx="1">
                  <c:v>2018</c:v>
                </c:pt>
                <c:pt idx="2">
                  <c:v>2019</c:v>
                </c:pt>
                <c:pt idx="3">
                  <c:v>2020</c:v>
                </c:pt>
                <c:pt idx="4">
                  <c:v>2021</c:v>
                </c:pt>
              </c:numCache>
            </c:numRef>
          </c:cat>
          <c:val>
            <c:numRef>
              <c:f>Sheet1!$C$2:$C$6</c:f>
              <c:numCache>
                <c:formatCode>General</c:formatCode>
                <c:ptCount val="5"/>
                <c:pt idx="0">
                  <c:v>3500</c:v>
                </c:pt>
                <c:pt idx="1">
                  <c:v>4000</c:v>
                </c:pt>
                <c:pt idx="2">
                  <c:v>40000</c:v>
                </c:pt>
                <c:pt idx="3">
                  <c:v>80000</c:v>
                </c:pt>
                <c:pt idx="4">
                  <c:v>110000</c:v>
                </c:pt>
              </c:numCache>
            </c:numRef>
          </c:val>
          <c:extLst xmlns:c16r2="http://schemas.microsoft.com/office/drawing/2015/06/chart">
            <c:ext xmlns:c16="http://schemas.microsoft.com/office/drawing/2014/chart" uri="{C3380CC4-5D6E-409C-BE32-E72D297353CC}">
              <c16:uniqueId val="{0000000B-83C1-4D67-BA2D-1D21BF3A58E1}"/>
            </c:ext>
          </c:extLst>
        </c:ser>
        <c:dLbls>
          <c:showLegendKey val="0"/>
          <c:showVal val="0"/>
          <c:showCatName val="0"/>
          <c:showSerName val="0"/>
          <c:showPercent val="0"/>
          <c:showBubbleSize val="0"/>
        </c:dLbls>
        <c:axId val="693926128"/>
        <c:axId val="693926688"/>
      </c:areaChart>
      <c:catAx>
        <c:axId val="693926128"/>
        <c:scaling>
          <c:orientation val="minMax"/>
        </c:scaling>
        <c:delete val="0"/>
        <c:axPos val="b"/>
        <c:numFmt formatCode="General" sourceLinked="1"/>
        <c:majorTickMark val="out"/>
        <c:minorTickMark val="none"/>
        <c:tickLblPos val="nextTo"/>
        <c:txPr>
          <a:bodyPr rot="-60000000" vert="horz"/>
          <a:lstStyle/>
          <a:p>
            <a:pPr>
              <a:defRPr/>
            </a:pPr>
            <a:endParaRPr lang="zh-CN"/>
          </a:p>
        </c:txPr>
        <c:crossAx val="693926688"/>
        <c:crosses val="autoZero"/>
        <c:auto val="1"/>
        <c:lblAlgn val="ctr"/>
        <c:lblOffset val="100"/>
        <c:noMultiLvlLbl val="0"/>
      </c:catAx>
      <c:valAx>
        <c:axId val="693926688"/>
        <c:scaling>
          <c:orientation val="minMax"/>
        </c:scaling>
        <c:delete val="1"/>
        <c:axPos val="l"/>
        <c:numFmt formatCode="General" sourceLinked="1"/>
        <c:majorTickMark val="out"/>
        <c:minorTickMark val="none"/>
        <c:tickLblPos val="nextTo"/>
        <c:crossAx val="693926128"/>
        <c:crosses val="autoZero"/>
        <c:crossBetween val="midCat"/>
      </c:valAx>
      <c:dTable>
        <c:showHorzBorder val="1"/>
        <c:showVertBorder val="1"/>
        <c:showOutline val="1"/>
        <c:showKeys val="0"/>
      </c:dTable>
      <c:spPr>
        <a:noFill/>
        <a:ln w="25400">
          <a:noFill/>
        </a:ln>
      </c:spPr>
    </c:plotArea>
    <c:legend>
      <c:legendPos val="r"/>
      <c:layout>
        <c:manualLayout>
          <c:xMode val="edge"/>
          <c:yMode val="edge"/>
          <c:x val="7.7068118194161858E-2"/>
          <c:y val="0.1276007613567168"/>
          <c:w val="6.9585808243485286E-2"/>
          <c:h val="0.1494204460531259"/>
        </c:manualLayout>
      </c:layout>
      <c:overlay val="0"/>
      <c:txPr>
        <a:bodyPr rot="0" vert="horz"/>
        <a:lstStyle/>
        <a:p>
          <a:pPr>
            <a:defRPr/>
          </a:pPr>
          <a:endParaRPr lang="zh-CN"/>
        </a:p>
      </c:txPr>
    </c:legend>
    <c:plotVisOnly val="1"/>
    <c:dispBlanksAs val="gap"/>
    <c:showDLblsOverMax val="0"/>
  </c:chart>
  <c:spPr>
    <a:ln>
      <a:noFill/>
    </a:ln>
  </c:spPr>
  <c:txPr>
    <a:bodyPr/>
    <a:lstStyle/>
    <a:p>
      <a:pPr>
        <a:defRPr lang="zh-CN" sz="1800" baseline="0">
          <a:solidFill>
            <a:schemeClr val="bg1"/>
          </a:solidFill>
          <a:ea typeface="锐字逼格青春粗黑体简2.0" panose="02010604000000000000" pitchFamily="2" charset="-122"/>
        </a:defRPr>
      </a:pPr>
      <a:endParaRPr lang="zh-CN"/>
    </a:p>
  </c:txPr>
  <c:externalData r:id="rId1">
    <c:autoUpdate val="0"/>
  </c:externalData>
  <c:userShapes r:id="rId2"/>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tx>
            <c:strRef>
              <c:f>Sheet1!$B$1</c:f>
              <c:strCache>
                <c:ptCount val="1"/>
                <c:pt idx="0">
                  <c:v>销售额</c:v>
                </c:pt>
              </c:strCache>
            </c:strRef>
          </c:tx>
          <c:spPr>
            <a:solidFill>
              <a:schemeClr val="accent1">
                <a:lumMod val="50000"/>
              </a:schemeClr>
            </a:solidFill>
            <a:ln>
              <a:noFill/>
            </a:ln>
          </c:spPr>
          <c:dPt>
            <c:idx val="0"/>
            <c:bubble3D val="0"/>
            <c:spPr>
              <a:noFill/>
              <a:ln w="19050">
                <a:noFill/>
              </a:ln>
              <a:effectLst/>
            </c:spPr>
            <c:extLst xmlns:c16r2="http://schemas.microsoft.com/office/drawing/2015/06/chart">
              <c:ext xmlns:c16="http://schemas.microsoft.com/office/drawing/2014/chart" uri="{C3380CC4-5D6E-409C-BE32-E72D297353CC}">
                <c16:uniqueId val="{00000001-8A93-44E3-BD7E-2613408AF252}"/>
              </c:ext>
            </c:extLst>
          </c:dPt>
          <c:dPt>
            <c:idx val="1"/>
            <c:bubble3D val="0"/>
            <c:spPr>
              <a:solidFill>
                <a:srgbClr val="A6A6A6"/>
              </a:solidFill>
              <a:ln w="19050">
                <a:noFill/>
              </a:ln>
              <a:effectLst/>
            </c:spPr>
            <c:extLst xmlns:c16r2="http://schemas.microsoft.com/office/drawing/2015/06/chart">
              <c:ext xmlns:c16="http://schemas.microsoft.com/office/drawing/2014/chart" uri="{C3380CC4-5D6E-409C-BE32-E72D297353CC}">
                <c16:uniqueId val="{00000003-8A93-44E3-BD7E-2613408AF252}"/>
              </c:ext>
            </c:extLst>
          </c:dPt>
          <c:cat>
            <c:strRef>
              <c:f>Sheet1!$A$2:$A$3</c:f>
              <c:strCache>
                <c:ptCount val="2"/>
                <c:pt idx="0">
                  <c:v>第三季度</c:v>
                </c:pt>
                <c:pt idx="1">
                  <c:v>第四季度</c:v>
                </c:pt>
              </c:strCache>
            </c:strRef>
          </c:cat>
          <c:val>
            <c:numRef>
              <c:f>Sheet1!$B$2:$B$3</c:f>
              <c:numCache>
                <c:formatCode>General</c:formatCode>
                <c:ptCount val="2"/>
                <c:pt idx="0">
                  <c:v>1.4</c:v>
                </c:pt>
                <c:pt idx="1">
                  <c:v>5</c:v>
                </c:pt>
              </c:numCache>
            </c:numRef>
          </c:val>
          <c:extLst xmlns:c16r2="http://schemas.microsoft.com/office/drawing/2015/06/chart">
            <c:ext xmlns:c16="http://schemas.microsoft.com/office/drawing/2014/chart" uri="{C3380CC4-5D6E-409C-BE32-E72D297353CC}">
              <c16:uniqueId val="{00000004-8A93-44E3-BD7E-2613408AF252}"/>
            </c:ext>
          </c:extLst>
        </c:ser>
        <c:ser>
          <c:idx val="1"/>
          <c:order val="1"/>
          <c:tx>
            <c:strRef>
              <c:f>Sheet1!$C$1</c:f>
              <c:strCache>
                <c:ptCount val="1"/>
                <c:pt idx="0">
                  <c:v>其他</c:v>
                </c:pt>
              </c:strCache>
            </c:strRef>
          </c:tx>
          <c:spPr>
            <a:solidFill>
              <a:schemeClr val="accent1">
                <a:lumMod val="75000"/>
              </a:schemeClr>
            </a:solidFill>
            <a:ln>
              <a:noFill/>
            </a:ln>
          </c:spPr>
          <c:dPt>
            <c:idx val="0"/>
            <c:bubble3D val="0"/>
            <c:spPr>
              <a:noFill/>
              <a:ln w="19050">
                <a:noFill/>
              </a:ln>
              <a:effectLst/>
            </c:spPr>
            <c:extLst xmlns:c16r2="http://schemas.microsoft.com/office/drawing/2015/06/chart">
              <c:ext xmlns:c16="http://schemas.microsoft.com/office/drawing/2014/chart" uri="{C3380CC4-5D6E-409C-BE32-E72D297353CC}">
                <c16:uniqueId val="{00000006-8A93-44E3-BD7E-2613408AF252}"/>
              </c:ext>
            </c:extLst>
          </c:dPt>
          <c:dPt>
            <c:idx val="1"/>
            <c:bubble3D val="0"/>
            <c:spPr>
              <a:solidFill>
                <a:srgbClr val="00B050"/>
              </a:solidFill>
              <a:ln w="19050">
                <a:noFill/>
              </a:ln>
              <a:effectLst/>
            </c:spPr>
            <c:extLst xmlns:c16r2="http://schemas.microsoft.com/office/drawing/2015/06/chart">
              <c:ext xmlns:c16="http://schemas.microsoft.com/office/drawing/2014/chart" uri="{C3380CC4-5D6E-409C-BE32-E72D297353CC}">
                <c16:uniqueId val="{00000008-8A93-44E3-BD7E-2613408AF252}"/>
              </c:ext>
            </c:extLst>
          </c:dPt>
          <c:cat>
            <c:strRef>
              <c:f>Sheet1!$A$2:$A$3</c:f>
              <c:strCache>
                <c:ptCount val="2"/>
                <c:pt idx="0">
                  <c:v>第三季度</c:v>
                </c:pt>
                <c:pt idx="1">
                  <c:v>第四季度</c:v>
                </c:pt>
              </c:strCache>
            </c:strRef>
          </c:cat>
          <c:val>
            <c:numRef>
              <c:f>Sheet1!$C$2:$C$3</c:f>
              <c:numCache>
                <c:formatCode>General</c:formatCode>
                <c:ptCount val="2"/>
                <c:pt idx="0">
                  <c:v>5.6</c:v>
                </c:pt>
                <c:pt idx="1">
                  <c:v>15</c:v>
                </c:pt>
              </c:numCache>
            </c:numRef>
          </c:val>
          <c:extLst xmlns:c16r2="http://schemas.microsoft.com/office/drawing/2015/06/chart">
            <c:ext xmlns:c16="http://schemas.microsoft.com/office/drawing/2014/chart" uri="{C3380CC4-5D6E-409C-BE32-E72D297353CC}">
              <c16:uniqueId val="{00000009-8A93-44E3-BD7E-2613408AF252}"/>
            </c:ext>
          </c:extLst>
        </c:ser>
        <c:ser>
          <c:idx val="2"/>
          <c:order val="2"/>
          <c:tx>
            <c:strRef>
              <c:f>Sheet1!$D$1</c:f>
              <c:strCache>
                <c:ptCount val="1"/>
                <c:pt idx="0">
                  <c:v>其他2</c:v>
                </c:pt>
              </c:strCache>
            </c:strRef>
          </c:tx>
          <c:spPr>
            <a:ln>
              <a:noFill/>
            </a:ln>
          </c:spPr>
          <c:dPt>
            <c:idx val="0"/>
            <c:bubble3D val="0"/>
            <c:spPr>
              <a:noFill/>
              <a:ln w="19050">
                <a:noFill/>
              </a:ln>
              <a:effectLst/>
            </c:spPr>
            <c:extLst xmlns:c16r2="http://schemas.microsoft.com/office/drawing/2015/06/chart">
              <c:ext xmlns:c16="http://schemas.microsoft.com/office/drawing/2014/chart" uri="{C3380CC4-5D6E-409C-BE32-E72D297353CC}">
                <c16:uniqueId val="{0000000B-8A93-44E3-BD7E-2613408AF252}"/>
              </c:ext>
            </c:extLst>
          </c:dPt>
          <c:dPt>
            <c:idx val="1"/>
            <c:bubble3D val="0"/>
            <c:spPr>
              <a:solidFill>
                <a:schemeClr val="bg1"/>
              </a:solidFill>
              <a:ln w="19050">
                <a:noFill/>
              </a:ln>
              <a:effectLst/>
            </c:spPr>
            <c:extLst xmlns:c16r2="http://schemas.microsoft.com/office/drawing/2015/06/chart">
              <c:ext xmlns:c16="http://schemas.microsoft.com/office/drawing/2014/chart" uri="{C3380CC4-5D6E-409C-BE32-E72D297353CC}">
                <c16:uniqueId val="{0000000D-8A93-44E3-BD7E-2613408AF252}"/>
              </c:ext>
            </c:extLst>
          </c:dPt>
          <c:cat>
            <c:strRef>
              <c:f>Sheet1!$A$2:$A$3</c:f>
              <c:strCache>
                <c:ptCount val="2"/>
                <c:pt idx="0">
                  <c:v>第三季度</c:v>
                </c:pt>
                <c:pt idx="1">
                  <c:v>第四季度</c:v>
                </c:pt>
              </c:strCache>
            </c:strRef>
          </c:cat>
          <c:val>
            <c:numRef>
              <c:f>Sheet1!$D$2:$D$3</c:f>
              <c:numCache>
                <c:formatCode>General</c:formatCode>
                <c:ptCount val="2"/>
                <c:pt idx="0">
                  <c:v>5.7</c:v>
                </c:pt>
                <c:pt idx="1">
                  <c:v>12</c:v>
                </c:pt>
              </c:numCache>
            </c:numRef>
          </c:val>
          <c:extLst xmlns:c16r2="http://schemas.microsoft.com/office/drawing/2015/06/chart">
            <c:ext xmlns:c16="http://schemas.microsoft.com/office/drawing/2014/chart" uri="{C3380CC4-5D6E-409C-BE32-E72D297353CC}">
              <c16:uniqueId val="{0000000E-8A93-44E3-BD7E-2613408AF252}"/>
            </c:ext>
          </c:extLst>
        </c:ser>
        <c:ser>
          <c:idx val="3"/>
          <c:order val="3"/>
          <c:tx>
            <c:strRef>
              <c:f>Sheet1!$E$1</c:f>
              <c:strCache>
                <c:ptCount val="1"/>
                <c:pt idx="0">
                  <c:v>其他3</c:v>
                </c:pt>
              </c:strCache>
            </c:strRef>
          </c:tx>
          <c:spPr>
            <a:solidFill>
              <a:schemeClr val="accent1">
                <a:lumMod val="40000"/>
                <a:lumOff val="60000"/>
              </a:schemeClr>
            </a:solidFill>
            <a:ln>
              <a:noFill/>
            </a:ln>
          </c:spPr>
          <c:dPt>
            <c:idx val="0"/>
            <c:bubble3D val="0"/>
            <c:spPr>
              <a:noFill/>
              <a:ln w="19050">
                <a:noFill/>
              </a:ln>
              <a:effectLst/>
            </c:spPr>
            <c:extLst xmlns:c16r2="http://schemas.microsoft.com/office/drawing/2015/06/chart">
              <c:ext xmlns:c16="http://schemas.microsoft.com/office/drawing/2014/chart" uri="{C3380CC4-5D6E-409C-BE32-E72D297353CC}">
                <c16:uniqueId val="{00000010-8A93-44E3-BD7E-2613408AF252}"/>
              </c:ext>
            </c:extLst>
          </c:dPt>
          <c:dPt>
            <c:idx val="1"/>
            <c:bubble3D val="0"/>
            <c:spPr>
              <a:solidFill>
                <a:srgbClr val="00B050"/>
              </a:solidFill>
              <a:ln w="19050">
                <a:noFill/>
              </a:ln>
              <a:effectLst/>
            </c:spPr>
            <c:extLst xmlns:c16r2="http://schemas.microsoft.com/office/drawing/2015/06/chart">
              <c:ext xmlns:c16="http://schemas.microsoft.com/office/drawing/2014/chart" uri="{C3380CC4-5D6E-409C-BE32-E72D297353CC}">
                <c16:uniqueId val="{00000012-8A93-44E3-BD7E-2613408AF252}"/>
              </c:ext>
            </c:extLst>
          </c:dPt>
          <c:cat>
            <c:strRef>
              <c:f>Sheet1!$A$2:$A$3</c:f>
              <c:strCache>
                <c:ptCount val="2"/>
                <c:pt idx="0">
                  <c:v>第三季度</c:v>
                </c:pt>
                <c:pt idx="1">
                  <c:v>第四季度</c:v>
                </c:pt>
              </c:strCache>
            </c:strRef>
          </c:cat>
          <c:val>
            <c:numRef>
              <c:f>Sheet1!$E$2:$E$3</c:f>
              <c:numCache>
                <c:formatCode>General</c:formatCode>
                <c:ptCount val="2"/>
                <c:pt idx="0">
                  <c:v>5.6</c:v>
                </c:pt>
                <c:pt idx="1">
                  <c:v>14</c:v>
                </c:pt>
              </c:numCache>
            </c:numRef>
          </c:val>
          <c:extLst xmlns:c16r2="http://schemas.microsoft.com/office/drawing/2015/06/chart">
            <c:ext xmlns:c16="http://schemas.microsoft.com/office/drawing/2014/chart" uri="{C3380CC4-5D6E-409C-BE32-E72D297353CC}">
              <c16:uniqueId val="{00000013-8A93-44E3-BD7E-2613408AF252}"/>
            </c:ext>
          </c:extLst>
        </c:ser>
        <c:dLbls>
          <c:showLegendKey val="0"/>
          <c:showVal val="0"/>
          <c:showCatName val="0"/>
          <c:showSerName val="0"/>
          <c:showPercent val="0"/>
          <c:showBubbleSize val="0"/>
          <c:showLeaderLines val="1"/>
        </c:dLbls>
        <c:firstSliceAng val="0"/>
        <c:holeSize val="34"/>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0.68831</cdr:x>
      <cdr:y>0.18663</cdr:y>
    </cdr:from>
    <cdr:to>
      <cdr:x>0.93117</cdr:x>
      <cdr:y>0.25404</cdr:y>
    </cdr:to>
    <cdr:sp macro="" textlink="">
      <cdr:nvSpPr>
        <cdr:cNvPr id="2" name="文本框 1"/>
        <cdr:cNvSpPr txBox="1"/>
      </cdr:nvSpPr>
      <cdr:spPr>
        <a:xfrm xmlns:a="http://schemas.openxmlformats.org/drawingml/2006/main">
          <a:off x="5224916" y="879227"/>
          <a:ext cx="1843534" cy="31753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r"/>
          <a:r>
            <a:rPr lang="zh-CN" altLang="en-US" sz="1100" dirty="0" smtClean="0">
              <a:solidFill>
                <a:schemeClr val="bg1"/>
              </a:solidFill>
              <a:latin typeface="锐字逼格青春粗黑体简2.0" panose="02010604000000000000" pitchFamily="2" charset="-122"/>
              <a:ea typeface="锐字逼格青春粗黑体简2.0" panose="02010604000000000000" pitchFamily="2" charset="-122"/>
            </a:rPr>
            <a:t>单位：百万</a:t>
          </a:r>
          <a:endParaRPr lang="zh-CN" altLang="en-US" sz="1100" dirty="0">
            <a:solidFill>
              <a:schemeClr val="bg1"/>
            </a:solidFill>
            <a:latin typeface="锐字逼格青春粗黑体简2.0" panose="02010604000000000000" pitchFamily="2" charset="-122"/>
            <a:ea typeface="锐字逼格青春粗黑体简2.0" panose="02010604000000000000" pitchFamily="2" charset="-122"/>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0.17397</cdr:x>
      <cdr:y>0.11783</cdr:y>
    </cdr:from>
    <cdr:to>
      <cdr:x>0.31843</cdr:x>
      <cdr:y>0.22093</cdr:y>
    </cdr:to>
    <cdr:sp macro="" textlink="">
      <cdr:nvSpPr>
        <cdr:cNvPr id="2" name="文本框 1"/>
        <cdr:cNvSpPr txBox="1"/>
      </cdr:nvSpPr>
      <cdr:spPr>
        <a:xfrm xmlns:a="http://schemas.openxmlformats.org/drawingml/2006/main">
          <a:off x="1869515" y="492101"/>
          <a:ext cx="1552321" cy="43056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zh-CN" altLang="en-US" sz="1800" dirty="0" smtClean="0">
              <a:solidFill>
                <a:schemeClr val="bg1"/>
              </a:solidFill>
              <a:latin typeface="锐字逼格青春粗黑体简2.0" panose="02010604000000000000" pitchFamily="2" charset="-122"/>
              <a:ea typeface="锐字逼格青春粗黑体简2.0" panose="02010604000000000000" pitchFamily="2" charset="-122"/>
            </a:rPr>
            <a:t>单位：万元</a:t>
          </a:r>
          <a:endParaRPr lang="zh-CN" altLang="en-US" sz="1800" dirty="0">
            <a:solidFill>
              <a:schemeClr val="bg1"/>
            </a:solidFill>
            <a:latin typeface="锐字逼格青春粗黑体简2.0" panose="02010604000000000000" pitchFamily="2" charset="-122"/>
            <a:ea typeface="锐字逼格青春粗黑体简2.0" panose="02010604000000000000" pitchFamily="2" charset="-122"/>
          </a:endParaRPr>
        </a:p>
      </cdr:txBody>
    </cdr:sp>
  </cdr:relSizeAnchor>
</c:userShap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Master" Target="../slideMasters/slideMaster1.xml"/><Relationship Id="rId5" Type="http://schemas.microsoft.com/office/2007/relationships/hdphoto" Target="../media/hdphoto3.wdp"/><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8128000"/>
          </a:xfrm>
          <a:prstGeom prst="rect">
            <a:avLst/>
          </a:prstGeom>
        </p:spPr>
      </p:pic>
    </p:spTree>
    <p:extLst>
      <p:ext uri="{BB962C8B-B14F-4D97-AF65-F5344CB8AC3E}">
        <p14:creationId xmlns:p14="http://schemas.microsoft.com/office/powerpoint/2010/main" val="372759405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2B0D27F8-250B-4082-9BA4-8B1F3B79A7A6}" type="datetimeFigureOut">
              <a:rPr lang="zh-CN" altLang="en-US" smtClean="0"/>
              <a:t>2017/12/4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EBC2274-BC1C-432C-90EB-DADFC1C79A10}" type="slidenum">
              <a:rPr lang="zh-CN" altLang="en-US" smtClean="0"/>
              <a:t>‹#›</a:t>
            </a:fld>
            <a:endParaRPr lang="zh-CN" altLang="en-US"/>
          </a:p>
        </p:txBody>
      </p:sp>
    </p:spTree>
    <p:extLst>
      <p:ext uri="{BB962C8B-B14F-4D97-AF65-F5344CB8AC3E}">
        <p14:creationId xmlns:p14="http://schemas.microsoft.com/office/powerpoint/2010/main" val="18044883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B0D27F8-250B-4082-9BA4-8B1F3B79A7A6}" type="datetimeFigureOut">
              <a:rPr lang="zh-CN" altLang="en-US" smtClean="0"/>
              <a:t>2017/12/4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BC2274-BC1C-432C-90EB-DADFC1C79A10}" type="slidenum">
              <a:rPr lang="zh-CN" altLang="en-US" smtClean="0"/>
              <a:t>‹#›</a:t>
            </a:fld>
            <a:endParaRPr lang="zh-CN" altLang="en-US"/>
          </a:p>
        </p:txBody>
      </p:sp>
    </p:spTree>
    <p:extLst>
      <p:ext uri="{BB962C8B-B14F-4D97-AF65-F5344CB8AC3E}">
        <p14:creationId xmlns:p14="http://schemas.microsoft.com/office/powerpoint/2010/main" val="23809917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B0D27F8-250B-4082-9BA4-8B1F3B79A7A6}" type="datetimeFigureOut">
              <a:rPr lang="zh-CN" altLang="en-US" smtClean="0"/>
              <a:t>2017/12/4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BC2274-BC1C-432C-90EB-DADFC1C79A10}" type="slidenum">
              <a:rPr lang="zh-CN" altLang="en-US" smtClean="0"/>
              <a:t>‹#›</a:t>
            </a:fld>
            <a:endParaRPr lang="zh-CN" altLang="en-US"/>
          </a:p>
        </p:txBody>
      </p:sp>
    </p:spTree>
    <p:extLst>
      <p:ext uri="{BB962C8B-B14F-4D97-AF65-F5344CB8AC3E}">
        <p14:creationId xmlns:p14="http://schemas.microsoft.com/office/powerpoint/2010/main" val="22121974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BEBA8EAE-BF5A-486C-A8C5-ECC9F3942E4B}">
                <a14:imgProps xmlns:a14="http://schemas.microsoft.com/office/drawing/2010/main">
                  <a14:imgLayer r:embed="rId3">
                    <a14:imgEffect>
                      <a14:colorTemperature colorTemp="88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0" y="0"/>
            <a:ext cx="12192000" cy="8128000"/>
          </a:xfrm>
          <a:prstGeom prst="rect">
            <a:avLst/>
          </a:prstGeom>
        </p:spPr>
      </p:pic>
    </p:spTree>
    <p:extLst>
      <p:ext uri="{BB962C8B-B14F-4D97-AF65-F5344CB8AC3E}">
        <p14:creationId xmlns:p14="http://schemas.microsoft.com/office/powerpoint/2010/main" val="205975623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p:cNvSpPr/>
          <p:nvPr userDrawn="1"/>
        </p:nvSpPr>
        <p:spPr>
          <a:xfrm>
            <a:off x="0" y="0"/>
            <a:ext cx="12192000" cy="6858000"/>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userDrawn="1"/>
        </p:nvPicPr>
        <p:blipFill>
          <a:blip r:embed="rId4">
            <a:duotone>
              <a:prstClr val="black"/>
              <a:schemeClr val="accent5">
                <a:tint val="45000"/>
                <a:satMod val="400000"/>
              </a:schemeClr>
            </a:duotone>
            <a:extLst>
              <a:ext uri="{BEBA8EAE-BF5A-486C-A8C5-ECC9F3942E4B}">
                <a14:imgProps xmlns:a14="http://schemas.microsoft.com/office/drawing/2010/main">
                  <a14:imgLayer r:embed="rId5">
                    <a14:imgEffect>
                      <a14:colorTemperature colorTemp="4700"/>
                    </a14:imgEffect>
                    <a14:imgEffect>
                      <a14:saturation sat="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3866716" y="994036"/>
            <a:ext cx="4790352" cy="4795468"/>
          </a:xfrm>
          <a:prstGeom prst="rect">
            <a:avLst/>
          </a:prstGeom>
        </p:spPr>
      </p:pic>
    </p:spTree>
    <p:extLst>
      <p:ext uri="{BB962C8B-B14F-4D97-AF65-F5344CB8AC3E}">
        <p14:creationId xmlns:p14="http://schemas.microsoft.com/office/powerpoint/2010/main" val="57015441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rgbClr val="081927"/>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488121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B0D27F8-250B-4082-9BA4-8B1F3B79A7A6}" type="datetimeFigureOut">
              <a:rPr lang="zh-CN" altLang="en-US" smtClean="0"/>
              <a:t>2017/12/4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EBC2274-BC1C-432C-90EB-DADFC1C79A10}" type="slidenum">
              <a:rPr lang="zh-CN" altLang="en-US" smtClean="0"/>
              <a:t>‹#›</a:t>
            </a:fld>
            <a:endParaRPr lang="zh-CN" altLang="en-US"/>
          </a:p>
        </p:txBody>
      </p:sp>
    </p:spTree>
    <p:extLst>
      <p:ext uri="{BB962C8B-B14F-4D97-AF65-F5344CB8AC3E}">
        <p14:creationId xmlns:p14="http://schemas.microsoft.com/office/powerpoint/2010/main" val="1437111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B0D27F8-250B-4082-9BA4-8B1F3B79A7A6}" type="datetimeFigureOut">
              <a:rPr lang="zh-CN" altLang="en-US" smtClean="0"/>
              <a:t>2017/12/4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EBC2274-BC1C-432C-90EB-DADFC1C79A10}" type="slidenum">
              <a:rPr lang="zh-CN" altLang="en-US" smtClean="0"/>
              <a:t>‹#›</a:t>
            </a:fld>
            <a:endParaRPr lang="zh-CN" altLang="en-US"/>
          </a:p>
        </p:txBody>
      </p:sp>
    </p:spTree>
    <p:extLst>
      <p:ext uri="{BB962C8B-B14F-4D97-AF65-F5344CB8AC3E}">
        <p14:creationId xmlns:p14="http://schemas.microsoft.com/office/powerpoint/2010/main" val="11702987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B0D27F8-250B-4082-9BA4-8B1F3B79A7A6}" type="datetimeFigureOut">
              <a:rPr lang="zh-CN" altLang="en-US" smtClean="0"/>
              <a:t>2017/12/4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EBC2274-BC1C-432C-90EB-DADFC1C79A10}" type="slidenum">
              <a:rPr lang="zh-CN" altLang="en-US" smtClean="0"/>
              <a:t>‹#›</a:t>
            </a:fld>
            <a:endParaRPr lang="zh-CN" altLang="en-US"/>
          </a:p>
        </p:txBody>
      </p:sp>
    </p:spTree>
    <p:extLst>
      <p:ext uri="{BB962C8B-B14F-4D97-AF65-F5344CB8AC3E}">
        <p14:creationId xmlns:p14="http://schemas.microsoft.com/office/powerpoint/2010/main" val="3988146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B0D27F8-250B-4082-9BA4-8B1F3B79A7A6}" type="datetimeFigureOut">
              <a:rPr lang="zh-CN" altLang="en-US" smtClean="0"/>
              <a:t>2017/12/4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EBC2274-BC1C-432C-90EB-DADFC1C79A10}" type="slidenum">
              <a:rPr lang="zh-CN" altLang="en-US" smtClean="0"/>
              <a:t>‹#›</a:t>
            </a:fld>
            <a:endParaRPr lang="zh-CN" altLang="en-US"/>
          </a:p>
        </p:txBody>
      </p:sp>
    </p:spTree>
    <p:extLst>
      <p:ext uri="{BB962C8B-B14F-4D97-AF65-F5344CB8AC3E}">
        <p14:creationId xmlns:p14="http://schemas.microsoft.com/office/powerpoint/2010/main" val="4237652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2B0D27F8-250B-4082-9BA4-8B1F3B79A7A6}" type="datetimeFigureOut">
              <a:rPr lang="zh-CN" altLang="en-US" smtClean="0"/>
              <a:t>2017/12/4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EBC2274-BC1C-432C-90EB-DADFC1C79A10}" type="slidenum">
              <a:rPr lang="zh-CN" altLang="en-US" smtClean="0"/>
              <a:t>‹#›</a:t>
            </a:fld>
            <a:endParaRPr lang="zh-CN" altLang="en-US"/>
          </a:p>
        </p:txBody>
      </p:sp>
    </p:spTree>
    <p:extLst>
      <p:ext uri="{BB962C8B-B14F-4D97-AF65-F5344CB8AC3E}">
        <p14:creationId xmlns:p14="http://schemas.microsoft.com/office/powerpoint/2010/main" val="12270898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0D27F8-250B-4082-9BA4-8B1F3B79A7A6}" type="datetimeFigureOut">
              <a:rPr lang="zh-CN" altLang="en-US" smtClean="0"/>
              <a:t>2017/12/4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BC2274-BC1C-432C-90EB-DADFC1C79A10}" type="slidenum">
              <a:rPr lang="zh-CN" altLang="en-US" smtClean="0"/>
              <a:t>‹#›</a:t>
            </a:fld>
            <a:endParaRPr lang="zh-CN" altLang="en-US"/>
          </a:p>
        </p:txBody>
      </p:sp>
    </p:spTree>
    <p:extLst>
      <p:ext uri="{BB962C8B-B14F-4D97-AF65-F5344CB8AC3E}">
        <p14:creationId xmlns:p14="http://schemas.microsoft.com/office/powerpoint/2010/main" val="989202057"/>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4.xml"/><Relationship Id="rId4" Type="http://schemas.openxmlformats.org/officeDocument/2006/relationships/chart" Target="../charts/char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7646226" y="1241655"/>
            <a:ext cx="4370022" cy="4374690"/>
          </a:xfrm>
          <a:prstGeom prst="rect">
            <a:avLst/>
          </a:prstGeom>
        </p:spPr>
      </p:pic>
      <p:sp>
        <p:nvSpPr>
          <p:cNvPr id="2" name="文本框 1"/>
          <p:cNvSpPr txBox="1"/>
          <p:nvPr/>
        </p:nvSpPr>
        <p:spPr>
          <a:xfrm>
            <a:off x="3791472" y="2576503"/>
            <a:ext cx="6563032" cy="923330"/>
          </a:xfrm>
          <a:prstGeom prst="rect">
            <a:avLst/>
          </a:prstGeom>
          <a:noFill/>
        </p:spPr>
        <p:txBody>
          <a:bodyPr wrap="square" rtlCol="0">
            <a:spAutoFit/>
          </a:bodyPr>
          <a:lstStyle/>
          <a:p>
            <a:r>
              <a:rPr lang="zh-CN" altLang="en-US" sz="5400" dirty="0" smtClean="0">
                <a:solidFill>
                  <a:schemeClr val="bg1"/>
                </a:solidFill>
                <a:latin typeface="锐字逼格青春粗黑体简2.0" panose="02010604000000000000" pitchFamily="2" charset="-122"/>
                <a:ea typeface="锐字逼格青春粗黑体简2.0" panose="02010604000000000000" pitchFamily="2" charset="-122"/>
              </a:rPr>
              <a:t>科技风通用模板</a:t>
            </a:r>
            <a:endParaRPr lang="zh-CN" altLang="en-US" sz="5400" dirty="0">
              <a:solidFill>
                <a:schemeClr val="bg1"/>
              </a:solidFill>
              <a:latin typeface="锐字逼格青春粗黑体简2.0" panose="02010604000000000000" pitchFamily="2" charset="-122"/>
              <a:ea typeface="锐字逼格青春粗黑体简2.0" panose="02010604000000000000" pitchFamily="2" charset="-122"/>
            </a:endParaRPr>
          </a:p>
        </p:txBody>
      </p:sp>
      <p:cxnSp>
        <p:nvCxnSpPr>
          <p:cNvPr id="6" name="直接连接符 5"/>
          <p:cNvCxnSpPr/>
          <p:nvPr/>
        </p:nvCxnSpPr>
        <p:spPr>
          <a:xfrm>
            <a:off x="5574890" y="3554361"/>
            <a:ext cx="661711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5453216" y="3429000"/>
            <a:ext cx="243348" cy="24334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0" y="4188542"/>
            <a:ext cx="661711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6495436" y="4064000"/>
            <a:ext cx="243348" cy="24334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698523" y="3796890"/>
            <a:ext cx="5040261" cy="369332"/>
          </a:xfrm>
          <a:prstGeom prst="rect">
            <a:avLst/>
          </a:prstGeom>
          <a:noFill/>
        </p:spPr>
        <p:txBody>
          <a:bodyPr wrap="square" rtlCol="0">
            <a:spAutoFit/>
          </a:bodyPr>
          <a:lstStyle/>
          <a:p>
            <a:r>
              <a:rPr lang="en-US" altLang="zh-CN" dirty="0">
                <a:solidFill>
                  <a:schemeClr val="bg1"/>
                </a:solidFill>
                <a:latin typeface="锐字逼格青春粗黑体简2.0" panose="02010604000000000000" pitchFamily="2" charset="-122"/>
                <a:ea typeface="锐字逼格青春粗黑体简2.0" panose="02010604000000000000" pitchFamily="2" charset="-122"/>
              </a:rPr>
              <a:t>Technology style universal template</a:t>
            </a:r>
            <a:endParaRPr lang="zh-CN" altLang="en-US" dirty="0">
              <a:solidFill>
                <a:schemeClr val="bg1"/>
              </a:solidFill>
              <a:latin typeface="锐字逼格青春粗黑体简2.0" panose="02010604000000000000" pitchFamily="2" charset="-122"/>
              <a:ea typeface="锐字逼格青春粗黑体简2.0" panose="02010604000000000000" pitchFamily="2" charset="-122"/>
            </a:endParaRPr>
          </a:p>
        </p:txBody>
      </p:sp>
    </p:spTree>
    <p:extLst>
      <p:ext uri="{BB962C8B-B14F-4D97-AF65-F5344CB8AC3E}">
        <p14:creationId xmlns:p14="http://schemas.microsoft.com/office/powerpoint/2010/main" val="324118445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4"/>
          <p:cNvSpPr/>
          <p:nvPr/>
        </p:nvSpPr>
        <p:spPr>
          <a:xfrm>
            <a:off x="501445" y="442228"/>
            <a:ext cx="663676" cy="752391"/>
          </a:xfrm>
          <a:custGeom>
            <a:avLst/>
            <a:gdLst>
              <a:gd name="connsiteX0" fmla="*/ 0 w 2292489"/>
              <a:gd name="connsiteY0" fmla="*/ 1976284 h 1976284"/>
              <a:gd name="connsiteX1" fmla="*/ 1146245 w 2292489"/>
              <a:gd name="connsiteY1" fmla="*/ 0 h 1976284"/>
              <a:gd name="connsiteX2" fmla="*/ 2292489 w 2292489"/>
              <a:gd name="connsiteY2" fmla="*/ 1976284 h 1976284"/>
              <a:gd name="connsiteX3" fmla="*/ 0 w 2292489"/>
              <a:gd name="connsiteY3" fmla="*/ 1976284 h 1976284"/>
              <a:gd name="connsiteX0" fmla="*/ 0 w 2292489"/>
              <a:gd name="connsiteY0" fmla="*/ 1976284 h 1976284"/>
              <a:gd name="connsiteX1" fmla="*/ 1146245 w 2292489"/>
              <a:gd name="connsiteY1" fmla="*/ 0 h 1976284"/>
              <a:gd name="connsiteX2" fmla="*/ 1651820 w 2292489"/>
              <a:gd name="connsiteY2" fmla="*/ 825909 h 1976284"/>
              <a:gd name="connsiteX3" fmla="*/ 2292489 w 2292489"/>
              <a:gd name="connsiteY3" fmla="*/ 1976284 h 1976284"/>
              <a:gd name="connsiteX4" fmla="*/ 0 w 2292489"/>
              <a:gd name="connsiteY4" fmla="*/ 1976284 h 1976284"/>
              <a:gd name="connsiteX0" fmla="*/ 2292489 w 2292489"/>
              <a:gd name="connsiteY0" fmla="*/ 1976284 h 1976284"/>
              <a:gd name="connsiteX1" fmla="*/ 0 w 2292489"/>
              <a:gd name="connsiteY1" fmla="*/ 1976284 h 1976284"/>
              <a:gd name="connsiteX2" fmla="*/ 1146245 w 2292489"/>
              <a:gd name="connsiteY2" fmla="*/ 0 h 1976284"/>
              <a:gd name="connsiteX3" fmla="*/ 1743260 w 2292489"/>
              <a:gd name="connsiteY3" fmla="*/ 917349 h 1976284"/>
              <a:gd name="connsiteX0" fmla="*/ 1628812 w 1743260"/>
              <a:gd name="connsiteY0" fmla="*/ 1961536 h 1976284"/>
              <a:gd name="connsiteX1" fmla="*/ 0 w 1743260"/>
              <a:gd name="connsiteY1" fmla="*/ 1976284 h 1976284"/>
              <a:gd name="connsiteX2" fmla="*/ 1146245 w 1743260"/>
              <a:gd name="connsiteY2" fmla="*/ 0 h 1976284"/>
              <a:gd name="connsiteX3" fmla="*/ 1743260 w 1743260"/>
              <a:gd name="connsiteY3" fmla="*/ 917349 h 1976284"/>
              <a:gd name="connsiteX0" fmla="*/ 1628812 w 1743260"/>
              <a:gd name="connsiteY0" fmla="*/ 1976285 h 1976285"/>
              <a:gd name="connsiteX1" fmla="*/ 0 w 1743260"/>
              <a:gd name="connsiteY1" fmla="*/ 1976284 h 1976285"/>
              <a:gd name="connsiteX2" fmla="*/ 1146245 w 1743260"/>
              <a:gd name="connsiteY2" fmla="*/ 0 h 1976285"/>
              <a:gd name="connsiteX3" fmla="*/ 1743260 w 1743260"/>
              <a:gd name="connsiteY3" fmla="*/ 917349 h 1976285"/>
            </a:gdLst>
            <a:ahLst/>
            <a:cxnLst>
              <a:cxn ang="0">
                <a:pos x="connsiteX0" y="connsiteY0"/>
              </a:cxn>
              <a:cxn ang="0">
                <a:pos x="connsiteX1" y="connsiteY1"/>
              </a:cxn>
              <a:cxn ang="0">
                <a:pos x="connsiteX2" y="connsiteY2"/>
              </a:cxn>
              <a:cxn ang="0">
                <a:pos x="connsiteX3" y="connsiteY3"/>
              </a:cxn>
            </a:cxnLst>
            <a:rect l="l" t="t" r="r" b="b"/>
            <a:pathLst>
              <a:path w="1743260" h="1976285">
                <a:moveTo>
                  <a:pt x="1628812" y="1976285"/>
                </a:moveTo>
                <a:lnTo>
                  <a:pt x="0" y="1976284"/>
                </a:lnTo>
                <a:lnTo>
                  <a:pt x="1146245" y="0"/>
                </a:lnTo>
                <a:cubicBezTo>
                  <a:pt x="1314770" y="275303"/>
                  <a:pt x="1743260" y="917349"/>
                  <a:pt x="1743260" y="917349"/>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047135" y="818423"/>
            <a:ext cx="3052918" cy="461665"/>
          </a:xfrm>
          <a:prstGeom prst="rect">
            <a:avLst/>
          </a:prstGeom>
          <a:noFill/>
        </p:spPr>
        <p:txBody>
          <a:bodyPr wrap="square" rtlCol="0">
            <a:spAutoFit/>
          </a:bodyPr>
          <a:lstStyle/>
          <a:p>
            <a:r>
              <a:rPr lang="zh-CN" altLang="en-US" sz="2400" dirty="0" smtClean="0">
                <a:solidFill>
                  <a:schemeClr val="bg1"/>
                </a:solidFill>
                <a:latin typeface="锐字逼格青春粗黑体简2.0" panose="02010604000000000000" pitchFamily="2" charset="-122"/>
                <a:ea typeface="锐字逼格青春粗黑体简2.0" panose="02010604000000000000" pitchFamily="2" charset="-122"/>
              </a:rPr>
              <a:t>在此输入您的标题</a:t>
            </a:r>
            <a:endParaRPr lang="zh-CN" altLang="en-US" sz="2400" dirty="0">
              <a:solidFill>
                <a:schemeClr val="bg1"/>
              </a:solidFill>
              <a:latin typeface="锐字逼格青春粗黑体简2.0" panose="02010604000000000000" pitchFamily="2" charset="-122"/>
              <a:ea typeface="锐字逼格青春粗黑体简2.0" panose="02010604000000000000" pitchFamily="2" charset="-122"/>
            </a:endParaRPr>
          </a:p>
        </p:txBody>
      </p:sp>
      <p:cxnSp>
        <p:nvCxnSpPr>
          <p:cNvPr id="7" name="直接连接符 6"/>
          <p:cNvCxnSpPr/>
          <p:nvPr/>
        </p:nvCxnSpPr>
        <p:spPr>
          <a:xfrm>
            <a:off x="1707007" y="3700960"/>
            <a:ext cx="98833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2096111" y="3574500"/>
            <a:ext cx="252920" cy="252920"/>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椭圆 8"/>
          <p:cNvSpPr/>
          <p:nvPr/>
        </p:nvSpPr>
        <p:spPr>
          <a:xfrm>
            <a:off x="10051717" y="3574500"/>
            <a:ext cx="252920" cy="252920"/>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椭圆 9"/>
          <p:cNvSpPr/>
          <p:nvPr/>
        </p:nvSpPr>
        <p:spPr>
          <a:xfrm>
            <a:off x="7387959" y="3574500"/>
            <a:ext cx="252920" cy="25292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 name="椭圆 10"/>
          <p:cNvSpPr/>
          <p:nvPr/>
        </p:nvSpPr>
        <p:spPr>
          <a:xfrm>
            <a:off x="4724201" y="3574500"/>
            <a:ext cx="252920" cy="25292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椭圆 11"/>
          <p:cNvSpPr/>
          <p:nvPr/>
        </p:nvSpPr>
        <p:spPr>
          <a:xfrm>
            <a:off x="1590273" y="1672743"/>
            <a:ext cx="1264595" cy="1264595"/>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椭圆 12"/>
          <p:cNvSpPr/>
          <p:nvPr/>
        </p:nvSpPr>
        <p:spPr>
          <a:xfrm>
            <a:off x="4218363" y="4474310"/>
            <a:ext cx="1264595" cy="126459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椭圆 13"/>
          <p:cNvSpPr/>
          <p:nvPr/>
        </p:nvSpPr>
        <p:spPr>
          <a:xfrm>
            <a:off x="6882121" y="1672743"/>
            <a:ext cx="1264595" cy="126459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椭圆 14"/>
          <p:cNvSpPr/>
          <p:nvPr/>
        </p:nvSpPr>
        <p:spPr>
          <a:xfrm>
            <a:off x="9545879" y="4474310"/>
            <a:ext cx="1264595" cy="1264595"/>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文本框 15"/>
          <p:cNvSpPr txBox="1"/>
          <p:nvPr/>
        </p:nvSpPr>
        <p:spPr>
          <a:xfrm>
            <a:off x="3299098" y="1889539"/>
            <a:ext cx="3103124" cy="830997"/>
          </a:xfrm>
          <a:prstGeom prst="rect">
            <a:avLst/>
          </a:prstGeom>
          <a:noFill/>
        </p:spPr>
        <p:txBody>
          <a:bodyPr wrap="square" rtlCol="0">
            <a:spAutoFit/>
          </a:bodyPr>
          <a:lstStyle/>
          <a:p>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单击在此输入你的内容，单击在此输入你的</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内容单击</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在此输入你的</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内容，单击</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在此输入你的</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内容</a:t>
            </a:r>
            <a:endParaRPr lang="zh-CN" altLang="en-US" sz="1600"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17" name="文本框 16"/>
          <p:cNvSpPr txBox="1"/>
          <p:nvPr/>
        </p:nvSpPr>
        <p:spPr>
          <a:xfrm>
            <a:off x="1735380" y="2074207"/>
            <a:ext cx="963036" cy="461665"/>
          </a:xfrm>
          <a:prstGeom prst="rect">
            <a:avLst/>
          </a:prstGeom>
          <a:noFill/>
        </p:spPr>
        <p:txBody>
          <a:bodyPr wrap="square" rtlCol="0">
            <a:spAutoFit/>
          </a:bodyPr>
          <a:lstStyle/>
          <a:p>
            <a:pPr algn="ctr"/>
            <a:r>
              <a:rPr lang="en-US" altLang="zh-CN" sz="2400" b="1" dirty="0" smtClean="0">
                <a:solidFill>
                  <a:schemeClr val="bg1"/>
                </a:solidFill>
                <a:latin typeface="微软雅黑" panose="020B0503020204020204" pitchFamily="34" charset="-122"/>
                <a:ea typeface="微软雅黑" panose="020B0503020204020204" pitchFamily="34" charset="-122"/>
              </a:rPr>
              <a:t>2014</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7032900" y="2074206"/>
            <a:ext cx="963036" cy="461665"/>
          </a:xfrm>
          <a:prstGeom prst="rect">
            <a:avLst/>
          </a:prstGeom>
          <a:noFill/>
        </p:spPr>
        <p:txBody>
          <a:bodyPr wrap="square" rtlCol="0">
            <a:spAutoFit/>
          </a:bodyPr>
          <a:lstStyle/>
          <a:p>
            <a:pPr algn="ctr"/>
            <a:r>
              <a:rPr lang="en-US" altLang="zh-CN" sz="2400" b="1" dirty="0" smtClean="0">
                <a:latin typeface="微软雅黑" panose="020B0503020204020204" pitchFamily="34" charset="-122"/>
                <a:ea typeface="微软雅黑" panose="020B0503020204020204" pitchFamily="34" charset="-122"/>
              </a:rPr>
              <a:t>2016</a:t>
            </a:r>
            <a:endParaRPr lang="zh-CN" altLang="en-US" sz="2400" b="1" dirty="0">
              <a:latin typeface="微软雅黑" panose="020B0503020204020204" pitchFamily="34" charset="-122"/>
              <a:ea typeface="微软雅黑" panose="020B0503020204020204" pitchFamily="34" charset="-122"/>
            </a:endParaRPr>
          </a:p>
        </p:txBody>
      </p:sp>
      <p:sp>
        <p:nvSpPr>
          <p:cNvPr id="19" name="文本框 18"/>
          <p:cNvSpPr txBox="1"/>
          <p:nvPr/>
        </p:nvSpPr>
        <p:spPr>
          <a:xfrm>
            <a:off x="4369142" y="4875774"/>
            <a:ext cx="963036" cy="461665"/>
          </a:xfrm>
          <a:prstGeom prst="rect">
            <a:avLst/>
          </a:prstGeom>
          <a:noFill/>
        </p:spPr>
        <p:txBody>
          <a:bodyPr wrap="square" rtlCol="0">
            <a:spAutoFit/>
          </a:bodyPr>
          <a:lstStyle/>
          <a:p>
            <a:pPr algn="ctr"/>
            <a:r>
              <a:rPr lang="en-US" altLang="zh-CN" sz="2400" b="1" dirty="0" smtClean="0">
                <a:latin typeface="微软雅黑" panose="020B0503020204020204" pitchFamily="34" charset="-122"/>
                <a:ea typeface="微软雅黑" panose="020B0503020204020204" pitchFamily="34" charset="-122"/>
              </a:rPr>
              <a:t>2015</a:t>
            </a:r>
            <a:endParaRPr lang="zh-CN" altLang="en-US" sz="2400" b="1" dirty="0">
              <a:latin typeface="微软雅黑" panose="020B0503020204020204" pitchFamily="34" charset="-122"/>
              <a:ea typeface="微软雅黑" panose="020B0503020204020204" pitchFamily="34" charset="-122"/>
            </a:endParaRPr>
          </a:p>
        </p:txBody>
      </p:sp>
      <p:sp>
        <p:nvSpPr>
          <p:cNvPr id="20" name="文本框 19"/>
          <p:cNvSpPr txBox="1"/>
          <p:nvPr/>
        </p:nvSpPr>
        <p:spPr>
          <a:xfrm>
            <a:off x="9696658" y="4875774"/>
            <a:ext cx="963036" cy="461665"/>
          </a:xfrm>
          <a:prstGeom prst="rect">
            <a:avLst/>
          </a:prstGeom>
          <a:noFill/>
        </p:spPr>
        <p:txBody>
          <a:bodyPr wrap="square" rtlCol="0">
            <a:spAutoFit/>
          </a:bodyPr>
          <a:lstStyle/>
          <a:p>
            <a:pPr algn="ctr"/>
            <a:r>
              <a:rPr lang="en-US" altLang="zh-CN" sz="2400" b="1" dirty="0" smtClean="0">
                <a:solidFill>
                  <a:schemeClr val="bg1"/>
                </a:solidFill>
                <a:latin typeface="微软雅黑" panose="020B0503020204020204" pitchFamily="34" charset="-122"/>
                <a:ea typeface="微软雅黑" panose="020B0503020204020204" pitchFamily="34" charset="-122"/>
              </a:rPr>
              <a:t>2017</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8626614" y="1889539"/>
            <a:ext cx="3103124" cy="830997"/>
          </a:xfrm>
          <a:prstGeom prst="rect">
            <a:avLst/>
          </a:prstGeom>
          <a:noFill/>
        </p:spPr>
        <p:txBody>
          <a:bodyPr wrap="square" rtlCol="0">
            <a:spAutoFit/>
          </a:bodyPr>
          <a:lstStyle/>
          <a:p>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单击在此输入你的内容，单击在此输入你的</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内容单击</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在此输入你的</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内容，单击</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在此输入你的</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内容</a:t>
            </a:r>
            <a:endParaRPr lang="zh-CN" altLang="en-US" sz="1600"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22" name="文本框 21"/>
          <p:cNvSpPr txBox="1"/>
          <p:nvPr/>
        </p:nvSpPr>
        <p:spPr>
          <a:xfrm>
            <a:off x="5962856" y="4691390"/>
            <a:ext cx="3103124" cy="830997"/>
          </a:xfrm>
          <a:prstGeom prst="rect">
            <a:avLst/>
          </a:prstGeom>
          <a:noFill/>
        </p:spPr>
        <p:txBody>
          <a:bodyPr wrap="square" rtlCol="0">
            <a:spAutoFit/>
          </a:bodyPr>
          <a:lstStyle/>
          <a:p>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单击在此输入你的内容，单击在此输入你的</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内容单击</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在此输入你的</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内容，单击</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在此输入你的</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内容</a:t>
            </a:r>
            <a:endParaRPr lang="zh-CN" altLang="en-US" sz="1600"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23" name="文本框 22"/>
          <p:cNvSpPr txBox="1"/>
          <p:nvPr/>
        </p:nvSpPr>
        <p:spPr>
          <a:xfrm>
            <a:off x="665336" y="4691390"/>
            <a:ext cx="3103124" cy="830997"/>
          </a:xfrm>
          <a:prstGeom prst="rect">
            <a:avLst/>
          </a:prstGeom>
          <a:noFill/>
        </p:spPr>
        <p:txBody>
          <a:bodyPr wrap="square" rtlCol="0">
            <a:spAutoFit/>
          </a:bodyPr>
          <a:lstStyle/>
          <a:p>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单击在此输入你的内容，单击在此输入你的</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内容单击</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在此输入你的</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内容，单击</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在此输入你的</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内容</a:t>
            </a:r>
            <a:endParaRPr lang="zh-CN" altLang="en-US" sz="1600" dirty="0">
              <a:solidFill>
                <a:schemeClr val="bg1"/>
              </a:solidFill>
              <a:latin typeface="锐字逼格青春粗黑体简2.0" panose="02010604000000000000" pitchFamily="2" charset="-122"/>
              <a:ea typeface="锐字逼格青春粗黑体简2.0" panose="02010604000000000000" pitchFamily="2" charset="-122"/>
            </a:endParaRPr>
          </a:p>
        </p:txBody>
      </p:sp>
    </p:spTree>
    <p:extLst>
      <p:ext uri="{BB962C8B-B14F-4D97-AF65-F5344CB8AC3E}">
        <p14:creationId xmlns:p14="http://schemas.microsoft.com/office/powerpoint/2010/main" val="3610457264"/>
      </p:ext>
    </p:extLst>
  </p:cSld>
  <p:clrMapOvr>
    <a:masterClrMapping/>
  </p:clrMapOvr>
  <p:transition spd="med">
    <p:pull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2813448" y="2499047"/>
            <a:ext cx="2064774" cy="1365031"/>
          </a:xfrm>
          <a:prstGeom prst="roundRect">
            <a:avLst>
              <a:gd name="adj" fmla="val 45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813448" y="2470776"/>
            <a:ext cx="6565103" cy="1107996"/>
          </a:xfrm>
          <a:prstGeom prst="rect">
            <a:avLst/>
          </a:prstGeom>
          <a:noFill/>
        </p:spPr>
        <p:txBody>
          <a:bodyPr wrap="square" rtlCol="0">
            <a:spAutoFit/>
          </a:bodyPr>
          <a:lstStyle/>
          <a:p>
            <a:pPr algn="dist"/>
            <a:r>
              <a:rPr lang="zh-CN" altLang="en-US" sz="6600" dirty="0">
                <a:solidFill>
                  <a:srgbClr val="081927"/>
                </a:solidFill>
                <a:latin typeface="锐字逼格青春粗黑体简2.0" panose="02010604000000000000" pitchFamily="2" charset="-122"/>
                <a:ea typeface="锐字逼格青春粗黑体简2.0" panose="02010604000000000000" pitchFamily="2" charset="-122"/>
              </a:rPr>
              <a:t>产品</a:t>
            </a:r>
            <a:r>
              <a:rPr lang="zh-CN" altLang="en-US" sz="6600" dirty="0">
                <a:solidFill>
                  <a:schemeClr val="bg1"/>
                </a:solidFill>
                <a:latin typeface="锐字逼格青春粗黑体简2.0" panose="02010604000000000000" pitchFamily="2" charset="-122"/>
                <a:ea typeface="锐字逼格青春粗黑体简2.0" panose="02010604000000000000" pitchFamily="2" charset="-122"/>
              </a:rPr>
              <a:t>开发周期</a:t>
            </a:r>
          </a:p>
        </p:txBody>
      </p:sp>
      <p:sp>
        <p:nvSpPr>
          <p:cNvPr id="6" name="文本框 5"/>
          <p:cNvSpPr txBox="1"/>
          <p:nvPr/>
        </p:nvSpPr>
        <p:spPr>
          <a:xfrm>
            <a:off x="5143695" y="3536759"/>
            <a:ext cx="4190612" cy="369332"/>
          </a:xfrm>
          <a:prstGeom prst="rect">
            <a:avLst/>
          </a:prstGeom>
          <a:noFill/>
        </p:spPr>
        <p:txBody>
          <a:bodyPr wrap="square" rtlCol="0">
            <a:spAutoFit/>
          </a:bodyPr>
          <a:lstStyle/>
          <a:p>
            <a:pPr algn="r"/>
            <a:r>
              <a:rPr lang="en-US" altLang="zh-CN" dirty="0">
                <a:solidFill>
                  <a:schemeClr val="bg1"/>
                </a:solidFill>
                <a:latin typeface="锐字逼格青春粗黑体简2.0" panose="02010604000000000000" pitchFamily="2" charset="-122"/>
                <a:ea typeface="锐字逼格青春粗黑体简2.0" panose="02010604000000000000" pitchFamily="2" charset="-122"/>
              </a:rPr>
              <a:t>Development cycle</a:t>
            </a:r>
            <a:endParaRPr lang="zh-CN" altLang="en-US" sz="2000" dirty="0">
              <a:solidFill>
                <a:schemeClr val="bg1"/>
              </a:solidFill>
              <a:latin typeface="锐字逼格青春粗黑体简2.0" panose="02010604000000000000" pitchFamily="2" charset="-122"/>
              <a:ea typeface="锐字逼格青春粗黑体简2.0" panose="02010604000000000000" pitchFamily="2" charset="-122"/>
            </a:endParaRPr>
          </a:p>
        </p:txBody>
      </p:sp>
    </p:spTree>
    <p:extLst>
      <p:ext uri="{BB962C8B-B14F-4D97-AF65-F5344CB8AC3E}">
        <p14:creationId xmlns:p14="http://schemas.microsoft.com/office/powerpoint/2010/main" val="1773166598"/>
      </p:ext>
    </p:extLst>
  </p:cSld>
  <p:clrMapOvr>
    <a:masterClrMapping/>
  </p:clrMapOvr>
  <p:transition spd="slow">
    <p:wheel spokes="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4"/>
          <p:cNvSpPr/>
          <p:nvPr/>
        </p:nvSpPr>
        <p:spPr>
          <a:xfrm>
            <a:off x="501445" y="442228"/>
            <a:ext cx="663676" cy="752391"/>
          </a:xfrm>
          <a:custGeom>
            <a:avLst/>
            <a:gdLst>
              <a:gd name="connsiteX0" fmla="*/ 0 w 2292489"/>
              <a:gd name="connsiteY0" fmla="*/ 1976284 h 1976284"/>
              <a:gd name="connsiteX1" fmla="*/ 1146245 w 2292489"/>
              <a:gd name="connsiteY1" fmla="*/ 0 h 1976284"/>
              <a:gd name="connsiteX2" fmla="*/ 2292489 w 2292489"/>
              <a:gd name="connsiteY2" fmla="*/ 1976284 h 1976284"/>
              <a:gd name="connsiteX3" fmla="*/ 0 w 2292489"/>
              <a:gd name="connsiteY3" fmla="*/ 1976284 h 1976284"/>
              <a:gd name="connsiteX0" fmla="*/ 0 w 2292489"/>
              <a:gd name="connsiteY0" fmla="*/ 1976284 h 1976284"/>
              <a:gd name="connsiteX1" fmla="*/ 1146245 w 2292489"/>
              <a:gd name="connsiteY1" fmla="*/ 0 h 1976284"/>
              <a:gd name="connsiteX2" fmla="*/ 1651820 w 2292489"/>
              <a:gd name="connsiteY2" fmla="*/ 825909 h 1976284"/>
              <a:gd name="connsiteX3" fmla="*/ 2292489 w 2292489"/>
              <a:gd name="connsiteY3" fmla="*/ 1976284 h 1976284"/>
              <a:gd name="connsiteX4" fmla="*/ 0 w 2292489"/>
              <a:gd name="connsiteY4" fmla="*/ 1976284 h 1976284"/>
              <a:gd name="connsiteX0" fmla="*/ 2292489 w 2292489"/>
              <a:gd name="connsiteY0" fmla="*/ 1976284 h 1976284"/>
              <a:gd name="connsiteX1" fmla="*/ 0 w 2292489"/>
              <a:gd name="connsiteY1" fmla="*/ 1976284 h 1976284"/>
              <a:gd name="connsiteX2" fmla="*/ 1146245 w 2292489"/>
              <a:gd name="connsiteY2" fmla="*/ 0 h 1976284"/>
              <a:gd name="connsiteX3" fmla="*/ 1743260 w 2292489"/>
              <a:gd name="connsiteY3" fmla="*/ 917349 h 1976284"/>
              <a:gd name="connsiteX0" fmla="*/ 1628812 w 1743260"/>
              <a:gd name="connsiteY0" fmla="*/ 1961536 h 1976284"/>
              <a:gd name="connsiteX1" fmla="*/ 0 w 1743260"/>
              <a:gd name="connsiteY1" fmla="*/ 1976284 h 1976284"/>
              <a:gd name="connsiteX2" fmla="*/ 1146245 w 1743260"/>
              <a:gd name="connsiteY2" fmla="*/ 0 h 1976284"/>
              <a:gd name="connsiteX3" fmla="*/ 1743260 w 1743260"/>
              <a:gd name="connsiteY3" fmla="*/ 917349 h 1976284"/>
              <a:gd name="connsiteX0" fmla="*/ 1628812 w 1743260"/>
              <a:gd name="connsiteY0" fmla="*/ 1976285 h 1976285"/>
              <a:gd name="connsiteX1" fmla="*/ 0 w 1743260"/>
              <a:gd name="connsiteY1" fmla="*/ 1976284 h 1976285"/>
              <a:gd name="connsiteX2" fmla="*/ 1146245 w 1743260"/>
              <a:gd name="connsiteY2" fmla="*/ 0 h 1976285"/>
              <a:gd name="connsiteX3" fmla="*/ 1743260 w 1743260"/>
              <a:gd name="connsiteY3" fmla="*/ 917349 h 1976285"/>
            </a:gdLst>
            <a:ahLst/>
            <a:cxnLst>
              <a:cxn ang="0">
                <a:pos x="connsiteX0" y="connsiteY0"/>
              </a:cxn>
              <a:cxn ang="0">
                <a:pos x="connsiteX1" y="connsiteY1"/>
              </a:cxn>
              <a:cxn ang="0">
                <a:pos x="connsiteX2" y="connsiteY2"/>
              </a:cxn>
              <a:cxn ang="0">
                <a:pos x="connsiteX3" y="connsiteY3"/>
              </a:cxn>
            </a:cxnLst>
            <a:rect l="l" t="t" r="r" b="b"/>
            <a:pathLst>
              <a:path w="1743260" h="1976285">
                <a:moveTo>
                  <a:pt x="1628812" y="1976285"/>
                </a:moveTo>
                <a:lnTo>
                  <a:pt x="0" y="1976284"/>
                </a:lnTo>
                <a:lnTo>
                  <a:pt x="1146245" y="0"/>
                </a:lnTo>
                <a:cubicBezTo>
                  <a:pt x="1314770" y="275303"/>
                  <a:pt x="1743260" y="917349"/>
                  <a:pt x="1743260" y="917349"/>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047135" y="818423"/>
            <a:ext cx="3052918" cy="461665"/>
          </a:xfrm>
          <a:prstGeom prst="rect">
            <a:avLst/>
          </a:prstGeom>
          <a:noFill/>
        </p:spPr>
        <p:txBody>
          <a:bodyPr wrap="square" rtlCol="0">
            <a:spAutoFit/>
          </a:bodyPr>
          <a:lstStyle/>
          <a:p>
            <a:r>
              <a:rPr lang="zh-CN" altLang="en-US" sz="2400" dirty="0" smtClean="0">
                <a:solidFill>
                  <a:schemeClr val="bg1"/>
                </a:solidFill>
                <a:latin typeface="锐字逼格青春粗黑体简2.0" panose="02010604000000000000" pitchFamily="2" charset="-122"/>
                <a:ea typeface="锐字逼格青春粗黑体简2.0" panose="02010604000000000000" pitchFamily="2" charset="-122"/>
              </a:rPr>
              <a:t>在此输入您的标题</a:t>
            </a:r>
            <a:endParaRPr lang="zh-CN" altLang="en-US" sz="2400" dirty="0">
              <a:solidFill>
                <a:schemeClr val="bg1"/>
              </a:solidFill>
              <a:latin typeface="锐字逼格青春粗黑体简2.0" panose="02010604000000000000" pitchFamily="2" charset="-122"/>
              <a:ea typeface="锐字逼格青春粗黑体简2.0" panose="02010604000000000000" pitchFamily="2" charset="-122"/>
            </a:endParaRPr>
          </a:p>
        </p:txBody>
      </p:sp>
      <p:cxnSp>
        <p:nvCxnSpPr>
          <p:cNvPr id="4" name="直接连接符 3"/>
          <p:cNvCxnSpPr/>
          <p:nvPr/>
        </p:nvCxnSpPr>
        <p:spPr>
          <a:xfrm flipV="1">
            <a:off x="0" y="4449490"/>
            <a:ext cx="2264229" cy="1393371"/>
          </a:xfrm>
          <a:prstGeom prst="line">
            <a:avLst/>
          </a:prstGeom>
          <a:ln w="25400">
            <a:solidFill>
              <a:schemeClr val="accent5">
                <a:lumMod val="50000"/>
              </a:schemeClr>
            </a:solidFill>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2264229" y="4362398"/>
            <a:ext cx="2481942" cy="87094"/>
          </a:xfrm>
          <a:prstGeom prst="line">
            <a:avLst/>
          </a:prstGeom>
          <a:ln w="25400">
            <a:solidFill>
              <a:schemeClr val="accent5">
                <a:lumMod val="50000"/>
              </a:schemeClr>
            </a:solidFill>
            <a:tailEnd type="oval" w="lg" len="lg"/>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746171" y="3346398"/>
            <a:ext cx="1465943" cy="1016000"/>
          </a:xfrm>
          <a:prstGeom prst="line">
            <a:avLst/>
          </a:prstGeom>
          <a:ln w="25400">
            <a:solidFill>
              <a:schemeClr val="accent5">
                <a:lumMod val="50000"/>
              </a:schemeClr>
            </a:solidFill>
            <a:tailEnd type="oval" w="lg" len="lg"/>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6212114" y="2824252"/>
            <a:ext cx="3091543" cy="522147"/>
          </a:xfrm>
          <a:prstGeom prst="line">
            <a:avLst/>
          </a:prstGeom>
          <a:ln w="25400">
            <a:solidFill>
              <a:schemeClr val="accent5">
                <a:lumMod val="50000"/>
              </a:schemeClr>
            </a:solidFill>
            <a:tailEnd type="oval" w="lg" len="lg"/>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9303657" y="1256345"/>
            <a:ext cx="2888343" cy="1567907"/>
          </a:xfrm>
          <a:prstGeom prst="line">
            <a:avLst/>
          </a:prstGeom>
          <a:ln w="254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240970" y="3748949"/>
            <a:ext cx="1611085" cy="439283"/>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542972" y="4574316"/>
            <a:ext cx="1611085" cy="439283"/>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304971" y="2685032"/>
            <a:ext cx="1611085" cy="439283"/>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356600" y="1909444"/>
            <a:ext cx="1611085" cy="439283"/>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367969" y="3779362"/>
            <a:ext cx="1357086" cy="40011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第一目标</a:t>
            </a:r>
            <a:endParaRPr lang="en-US" altLang="zh-CN" sz="2000" b="1" dirty="0" smtClean="0">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4611914" y="4609291"/>
            <a:ext cx="1473200"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第二目标</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5431970" y="2715803"/>
            <a:ext cx="1357086"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第三目标</a:t>
            </a:r>
            <a:endParaRPr lang="en-US" altLang="zh-CN" sz="2000" b="1" dirty="0" smtClean="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8458201" y="1945921"/>
            <a:ext cx="1407883"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第四目标</a:t>
            </a:r>
            <a:endParaRPr lang="en-US" altLang="zh-CN" sz="2000" b="1" dirty="0" smtClean="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497874" y="3056283"/>
            <a:ext cx="3320846" cy="369332"/>
          </a:xfrm>
          <a:prstGeom prst="rect">
            <a:avLst/>
          </a:prstGeom>
          <a:noFill/>
        </p:spPr>
        <p:txBody>
          <a:bodyPr wrap="square" rtlCol="0">
            <a:spAutoFit/>
          </a:bodyPr>
          <a:lstStyle/>
          <a:p>
            <a:pPr algn="ctr"/>
            <a:r>
              <a:rPr lang="zh-CN" altLang="en-US" dirty="0" smtClean="0">
                <a:solidFill>
                  <a:schemeClr val="bg1"/>
                </a:solidFill>
                <a:latin typeface="锐字逼格青春粗黑体简2.0" panose="02010604000000000000" pitchFamily="2" charset="-122"/>
                <a:ea typeface="锐字逼格青春粗黑体简2.0" panose="02010604000000000000" pitchFamily="2" charset="-122"/>
              </a:rPr>
              <a:t>销售额同比增长</a:t>
            </a:r>
            <a:r>
              <a:rPr lang="en-US" altLang="zh-CN" dirty="0" smtClean="0">
                <a:solidFill>
                  <a:schemeClr val="bg1"/>
                </a:solidFill>
                <a:latin typeface="锐字逼格青春粗黑体简2.0" panose="02010604000000000000" pitchFamily="2" charset="-122"/>
                <a:ea typeface="锐字逼格青春粗黑体简2.0" panose="02010604000000000000" pitchFamily="2" charset="-122"/>
              </a:rPr>
              <a:t>20%</a:t>
            </a:r>
            <a:r>
              <a:rPr lang="zh-CN" altLang="en-US" dirty="0" smtClean="0">
                <a:solidFill>
                  <a:schemeClr val="bg1"/>
                </a:solidFill>
                <a:latin typeface="锐字逼格青春粗黑体简2.0" panose="02010604000000000000" pitchFamily="2" charset="-122"/>
                <a:ea typeface="锐字逼格青春粗黑体简2.0" panose="02010604000000000000" pitchFamily="2" charset="-122"/>
              </a:rPr>
              <a:t>以上</a:t>
            </a:r>
            <a:endParaRPr lang="zh-CN" altLang="en-US"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18" name="文本框 17"/>
          <p:cNvSpPr txBox="1"/>
          <p:nvPr/>
        </p:nvSpPr>
        <p:spPr>
          <a:xfrm>
            <a:off x="3818720" y="5299181"/>
            <a:ext cx="3651448" cy="369332"/>
          </a:xfrm>
          <a:prstGeom prst="rect">
            <a:avLst/>
          </a:prstGeom>
          <a:noFill/>
        </p:spPr>
        <p:txBody>
          <a:bodyPr wrap="square" rtlCol="0">
            <a:spAutoFit/>
          </a:bodyPr>
          <a:lstStyle/>
          <a:p>
            <a:pPr algn="ctr"/>
            <a:r>
              <a:rPr lang="zh-CN" altLang="en-US" dirty="0" smtClean="0">
                <a:solidFill>
                  <a:schemeClr val="bg1"/>
                </a:solidFill>
                <a:latin typeface="锐字逼格青春粗黑体简2.0" panose="02010604000000000000" pitchFamily="2" charset="-122"/>
                <a:ea typeface="锐字逼格青春粗黑体简2.0" panose="02010604000000000000" pitchFamily="2" charset="-122"/>
              </a:rPr>
              <a:t>重点产品利润贡献率达到</a:t>
            </a:r>
            <a:r>
              <a:rPr lang="en-US" altLang="zh-CN" dirty="0" smtClean="0">
                <a:solidFill>
                  <a:schemeClr val="bg1"/>
                </a:solidFill>
                <a:latin typeface="锐字逼格青春粗黑体简2.0" panose="02010604000000000000" pitchFamily="2" charset="-122"/>
                <a:ea typeface="锐字逼格青春粗黑体简2.0" panose="02010604000000000000" pitchFamily="2" charset="-122"/>
              </a:rPr>
              <a:t>49%</a:t>
            </a:r>
            <a:endParaRPr lang="zh-CN" altLang="en-US"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19" name="文本框 18"/>
          <p:cNvSpPr txBox="1"/>
          <p:nvPr/>
        </p:nvSpPr>
        <p:spPr>
          <a:xfrm>
            <a:off x="4130552" y="2050764"/>
            <a:ext cx="3857872" cy="369332"/>
          </a:xfrm>
          <a:prstGeom prst="rect">
            <a:avLst/>
          </a:prstGeom>
          <a:noFill/>
        </p:spPr>
        <p:txBody>
          <a:bodyPr wrap="square" rtlCol="0">
            <a:spAutoFit/>
          </a:bodyPr>
          <a:lstStyle/>
          <a:p>
            <a:pPr algn="ctr"/>
            <a:r>
              <a:rPr lang="zh-CN" altLang="en-US" dirty="0" smtClean="0">
                <a:solidFill>
                  <a:schemeClr val="bg1"/>
                </a:solidFill>
                <a:latin typeface="锐字逼格青春粗黑体简2.0" panose="02010604000000000000" pitchFamily="2" charset="-122"/>
                <a:ea typeface="锐字逼格青春粗黑体简2.0" panose="02010604000000000000" pitchFamily="2" charset="-122"/>
              </a:rPr>
              <a:t>新产品贡献率达到</a:t>
            </a:r>
            <a:r>
              <a:rPr lang="en-US" altLang="zh-CN" dirty="0" smtClean="0">
                <a:solidFill>
                  <a:schemeClr val="bg1"/>
                </a:solidFill>
                <a:latin typeface="锐字逼格青春粗黑体简2.0" panose="02010604000000000000" pitchFamily="2" charset="-122"/>
                <a:ea typeface="锐字逼格青春粗黑体简2.0" panose="02010604000000000000" pitchFamily="2" charset="-122"/>
              </a:rPr>
              <a:t>49%</a:t>
            </a:r>
            <a:endParaRPr lang="zh-CN" altLang="en-US"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20" name="文本框 19"/>
          <p:cNvSpPr txBox="1"/>
          <p:nvPr/>
        </p:nvSpPr>
        <p:spPr>
          <a:xfrm>
            <a:off x="7757885" y="3256228"/>
            <a:ext cx="3393109" cy="369332"/>
          </a:xfrm>
          <a:prstGeom prst="rect">
            <a:avLst/>
          </a:prstGeom>
          <a:noFill/>
        </p:spPr>
        <p:txBody>
          <a:bodyPr wrap="square" rtlCol="0">
            <a:spAutoFit/>
          </a:bodyPr>
          <a:lstStyle/>
          <a:p>
            <a:pPr algn="ctr"/>
            <a:r>
              <a:rPr lang="zh-CN" altLang="en-US" dirty="0" smtClean="0">
                <a:solidFill>
                  <a:schemeClr val="bg1"/>
                </a:solidFill>
                <a:latin typeface="锐字逼格青春粗黑体简2.0" panose="02010604000000000000" pitchFamily="2" charset="-122"/>
                <a:ea typeface="锐字逼格青春粗黑体简2.0" panose="02010604000000000000" pitchFamily="2" charset="-122"/>
              </a:rPr>
              <a:t>市场占有率进入行业前三甲</a:t>
            </a:r>
            <a:endParaRPr lang="zh-CN" altLang="en-US" dirty="0">
              <a:solidFill>
                <a:schemeClr val="bg1"/>
              </a:solidFill>
              <a:latin typeface="锐字逼格青春粗黑体简2.0" panose="02010604000000000000" pitchFamily="2" charset="-122"/>
              <a:ea typeface="锐字逼格青春粗黑体简2.0" panose="02010604000000000000" pitchFamily="2" charset="-122"/>
            </a:endParaRPr>
          </a:p>
        </p:txBody>
      </p:sp>
    </p:spTree>
    <p:extLst>
      <p:ext uri="{BB962C8B-B14F-4D97-AF65-F5344CB8AC3E}">
        <p14:creationId xmlns:p14="http://schemas.microsoft.com/office/powerpoint/2010/main" val="2857724243"/>
      </p:ext>
    </p:extLst>
  </p:cSld>
  <p:clrMapOvr>
    <a:masterClrMapping/>
  </p:clrMapOvr>
  <p:transition spd="slow">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4"/>
          <p:cNvSpPr/>
          <p:nvPr/>
        </p:nvSpPr>
        <p:spPr>
          <a:xfrm>
            <a:off x="501445" y="442228"/>
            <a:ext cx="663676" cy="752391"/>
          </a:xfrm>
          <a:custGeom>
            <a:avLst/>
            <a:gdLst>
              <a:gd name="connsiteX0" fmla="*/ 0 w 2292489"/>
              <a:gd name="connsiteY0" fmla="*/ 1976284 h 1976284"/>
              <a:gd name="connsiteX1" fmla="*/ 1146245 w 2292489"/>
              <a:gd name="connsiteY1" fmla="*/ 0 h 1976284"/>
              <a:gd name="connsiteX2" fmla="*/ 2292489 w 2292489"/>
              <a:gd name="connsiteY2" fmla="*/ 1976284 h 1976284"/>
              <a:gd name="connsiteX3" fmla="*/ 0 w 2292489"/>
              <a:gd name="connsiteY3" fmla="*/ 1976284 h 1976284"/>
              <a:gd name="connsiteX0" fmla="*/ 0 w 2292489"/>
              <a:gd name="connsiteY0" fmla="*/ 1976284 h 1976284"/>
              <a:gd name="connsiteX1" fmla="*/ 1146245 w 2292489"/>
              <a:gd name="connsiteY1" fmla="*/ 0 h 1976284"/>
              <a:gd name="connsiteX2" fmla="*/ 1651820 w 2292489"/>
              <a:gd name="connsiteY2" fmla="*/ 825909 h 1976284"/>
              <a:gd name="connsiteX3" fmla="*/ 2292489 w 2292489"/>
              <a:gd name="connsiteY3" fmla="*/ 1976284 h 1976284"/>
              <a:gd name="connsiteX4" fmla="*/ 0 w 2292489"/>
              <a:gd name="connsiteY4" fmla="*/ 1976284 h 1976284"/>
              <a:gd name="connsiteX0" fmla="*/ 2292489 w 2292489"/>
              <a:gd name="connsiteY0" fmla="*/ 1976284 h 1976284"/>
              <a:gd name="connsiteX1" fmla="*/ 0 w 2292489"/>
              <a:gd name="connsiteY1" fmla="*/ 1976284 h 1976284"/>
              <a:gd name="connsiteX2" fmla="*/ 1146245 w 2292489"/>
              <a:gd name="connsiteY2" fmla="*/ 0 h 1976284"/>
              <a:gd name="connsiteX3" fmla="*/ 1743260 w 2292489"/>
              <a:gd name="connsiteY3" fmla="*/ 917349 h 1976284"/>
              <a:gd name="connsiteX0" fmla="*/ 1628812 w 1743260"/>
              <a:gd name="connsiteY0" fmla="*/ 1961536 h 1976284"/>
              <a:gd name="connsiteX1" fmla="*/ 0 w 1743260"/>
              <a:gd name="connsiteY1" fmla="*/ 1976284 h 1976284"/>
              <a:gd name="connsiteX2" fmla="*/ 1146245 w 1743260"/>
              <a:gd name="connsiteY2" fmla="*/ 0 h 1976284"/>
              <a:gd name="connsiteX3" fmla="*/ 1743260 w 1743260"/>
              <a:gd name="connsiteY3" fmla="*/ 917349 h 1976284"/>
              <a:gd name="connsiteX0" fmla="*/ 1628812 w 1743260"/>
              <a:gd name="connsiteY0" fmla="*/ 1976285 h 1976285"/>
              <a:gd name="connsiteX1" fmla="*/ 0 w 1743260"/>
              <a:gd name="connsiteY1" fmla="*/ 1976284 h 1976285"/>
              <a:gd name="connsiteX2" fmla="*/ 1146245 w 1743260"/>
              <a:gd name="connsiteY2" fmla="*/ 0 h 1976285"/>
              <a:gd name="connsiteX3" fmla="*/ 1743260 w 1743260"/>
              <a:gd name="connsiteY3" fmla="*/ 917349 h 1976285"/>
            </a:gdLst>
            <a:ahLst/>
            <a:cxnLst>
              <a:cxn ang="0">
                <a:pos x="connsiteX0" y="connsiteY0"/>
              </a:cxn>
              <a:cxn ang="0">
                <a:pos x="connsiteX1" y="connsiteY1"/>
              </a:cxn>
              <a:cxn ang="0">
                <a:pos x="connsiteX2" y="connsiteY2"/>
              </a:cxn>
              <a:cxn ang="0">
                <a:pos x="connsiteX3" y="connsiteY3"/>
              </a:cxn>
            </a:cxnLst>
            <a:rect l="l" t="t" r="r" b="b"/>
            <a:pathLst>
              <a:path w="1743260" h="1976285">
                <a:moveTo>
                  <a:pt x="1628812" y="1976285"/>
                </a:moveTo>
                <a:lnTo>
                  <a:pt x="0" y="1976284"/>
                </a:lnTo>
                <a:lnTo>
                  <a:pt x="1146245" y="0"/>
                </a:lnTo>
                <a:cubicBezTo>
                  <a:pt x="1314770" y="275303"/>
                  <a:pt x="1743260" y="917349"/>
                  <a:pt x="1743260" y="917349"/>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047135" y="818423"/>
            <a:ext cx="3052918" cy="461665"/>
          </a:xfrm>
          <a:prstGeom prst="rect">
            <a:avLst/>
          </a:prstGeom>
          <a:noFill/>
        </p:spPr>
        <p:txBody>
          <a:bodyPr wrap="square" rtlCol="0">
            <a:spAutoFit/>
          </a:bodyPr>
          <a:lstStyle/>
          <a:p>
            <a:r>
              <a:rPr lang="zh-CN" altLang="en-US" sz="2400" dirty="0" smtClean="0">
                <a:solidFill>
                  <a:schemeClr val="bg1"/>
                </a:solidFill>
                <a:latin typeface="锐字逼格青春粗黑体简2.0" panose="02010604000000000000" pitchFamily="2" charset="-122"/>
                <a:ea typeface="锐字逼格青春粗黑体简2.0" panose="02010604000000000000" pitchFamily="2" charset="-122"/>
              </a:rPr>
              <a:t>在此输入您的标题</a:t>
            </a:r>
            <a:endParaRPr lang="zh-CN" altLang="en-US" sz="2400"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7" name="矩形 6"/>
          <p:cNvSpPr/>
          <p:nvPr/>
        </p:nvSpPr>
        <p:spPr>
          <a:xfrm>
            <a:off x="1165122" y="1943166"/>
            <a:ext cx="425988" cy="42598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微软雅黑" panose="020B0503020204020204" pitchFamily="34" charset="-122"/>
                <a:ea typeface="微软雅黑" panose="020B0503020204020204" pitchFamily="34" charset="-122"/>
              </a:rPr>
              <a:t>1</a:t>
            </a:r>
            <a:endParaRPr lang="zh-CN" altLang="en-US" sz="2400" dirty="0">
              <a:latin typeface="微软雅黑" panose="020B0503020204020204" pitchFamily="34" charset="-122"/>
              <a:ea typeface="微软雅黑" panose="020B0503020204020204" pitchFamily="34" charset="-122"/>
            </a:endParaRPr>
          </a:p>
        </p:txBody>
      </p:sp>
      <p:sp>
        <p:nvSpPr>
          <p:cNvPr id="8" name="矩形 7"/>
          <p:cNvSpPr/>
          <p:nvPr/>
        </p:nvSpPr>
        <p:spPr>
          <a:xfrm>
            <a:off x="3847616" y="1914838"/>
            <a:ext cx="425988" cy="42598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pitchFamily="34" charset="-122"/>
                <a:ea typeface="微软雅黑" panose="020B0503020204020204" pitchFamily="34" charset="-122"/>
              </a:rPr>
              <a:t>2</a:t>
            </a:r>
            <a:endParaRPr lang="zh-CN" altLang="en-US" sz="2400" dirty="0">
              <a:latin typeface="微软雅黑" panose="020B0503020204020204" pitchFamily="34" charset="-122"/>
              <a:ea typeface="微软雅黑" panose="020B0503020204020204" pitchFamily="34" charset="-122"/>
            </a:endParaRPr>
          </a:p>
        </p:txBody>
      </p:sp>
      <p:sp>
        <p:nvSpPr>
          <p:cNvPr id="9" name="矩形 8"/>
          <p:cNvSpPr/>
          <p:nvPr/>
        </p:nvSpPr>
        <p:spPr>
          <a:xfrm>
            <a:off x="1165122" y="2808596"/>
            <a:ext cx="425988" cy="425988"/>
          </a:xfrm>
          <a:prstGeom prst="rect">
            <a:avLst/>
          </a:prstGeom>
          <a:solidFill>
            <a:srgbClr val="485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pitchFamily="34" charset="-122"/>
                <a:ea typeface="微软雅黑" panose="020B0503020204020204" pitchFamily="34" charset="-122"/>
              </a:rPr>
              <a:t>3</a:t>
            </a:r>
            <a:endParaRPr lang="zh-CN" altLang="en-US" sz="2400" dirty="0">
              <a:latin typeface="微软雅黑" panose="020B0503020204020204" pitchFamily="34" charset="-122"/>
              <a:ea typeface="微软雅黑" panose="020B0503020204020204" pitchFamily="34" charset="-122"/>
            </a:endParaRPr>
          </a:p>
        </p:txBody>
      </p:sp>
      <p:sp>
        <p:nvSpPr>
          <p:cNvPr id="10" name="矩形 9"/>
          <p:cNvSpPr/>
          <p:nvPr/>
        </p:nvSpPr>
        <p:spPr>
          <a:xfrm>
            <a:off x="3847616" y="2808596"/>
            <a:ext cx="425988" cy="425988"/>
          </a:xfrm>
          <a:prstGeom prst="rect">
            <a:avLst/>
          </a:prstGeom>
          <a:solidFill>
            <a:srgbClr val="485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pitchFamily="34" charset="-122"/>
                <a:ea typeface="微软雅黑" panose="020B0503020204020204" pitchFamily="34" charset="-122"/>
              </a:rPr>
              <a:t>4</a:t>
            </a:r>
            <a:endParaRPr lang="zh-CN" altLang="en-US" sz="2400"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1591110" y="1971494"/>
            <a:ext cx="2092558" cy="369332"/>
          </a:xfrm>
          <a:prstGeom prst="rect">
            <a:avLst/>
          </a:prstGeom>
          <a:noFill/>
        </p:spPr>
        <p:txBody>
          <a:bodyPr wrap="square" rtlCol="0">
            <a:spAutoFit/>
          </a:bodyPr>
          <a:lstStyle/>
          <a:p>
            <a:r>
              <a:rPr lang="zh-CN" altLang="en-US" dirty="0" smtClean="0">
                <a:solidFill>
                  <a:schemeClr val="bg1"/>
                </a:solidFill>
                <a:latin typeface="锐字逼格青春粗黑体简2.0" panose="02010604000000000000" pitchFamily="2" charset="-122"/>
                <a:ea typeface="锐字逼格青春粗黑体简2.0" panose="02010604000000000000" pitchFamily="2" charset="-122"/>
              </a:rPr>
              <a:t>点击输入您的内容</a:t>
            </a:r>
            <a:endParaRPr lang="zh-CN" altLang="en-US"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12" name="文本框 11"/>
          <p:cNvSpPr txBox="1"/>
          <p:nvPr/>
        </p:nvSpPr>
        <p:spPr>
          <a:xfrm>
            <a:off x="1591110" y="2845493"/>
            <a:ext cx="2092558" cy="369332"/>
          </a:xfrm>
          <a:prstGeom prst="rect">
            <a:avLst/>
          </a:prstGeom>
          <a:noFill/>
        </p:spPr>
        <p:txBody>
          <a:bodyPr wrap="square" rtlCol="0">
            <a:spAutoFit/>
          </a:bodyPr>
          <a:lstStyle/>
          <a:p>
            <a:r>
              <a:rPr lang="zh-CN" altLang="en-US" dirty="0" smtClean="0">
                <a:solidFill>
                  <a:schemeClr val="bg1"/>
                </a:solidFill>
                <a:latin typeface="锐字逼格青春粗黑体简2.0" panose="02010604000000000000" pitchFamily="2" charset="-122"/>
                <a:ea typeface="锐字逼格青春粗黑体简2.0" panose="02010604000000000000" pitchFamily="2" charset="-122"/>
              </a:rPr>
              <a:t>点击输入您的内容</a:t>
            </a:r>
            <a:endParaRPr lang="zh-CN" altLang="en-US"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13" name="文本框 12"/>
          <p:cNvSpPr txBox="1"/>
          <p:nvPr/>
        </p:nvSpPr>
        <p:spPr>
          <a:xfrm>
            <a:off x="4273604" y="1961759"/>
            <a:ext cx="2038703" cy="369332"/>
          </a:xfrm>
          <a:prstGeom prst="rect">
            <a:avLst/>
          </a:prstGeom>
          <a:noFill/>
        </p:spPr>
        <p:txBody>
          <a:bodyPr wrap="square" rtlCol="0">
            <a:spAutoFit/>
          </a:bodyPr>
          <a:lstStyle/>
          <a:p>
            <a:r>
              <a:rPr lang="zh-CN" altLang="en-US" dirty="0" smtClean="0">
                <a:solidFill>
                  <a:schemeClr val="bg1"/>
                </a:solidFill>
                <a:latin typeface="锐字逼格青春粗黑体简2.0" panose="02010604000000000000" pitchFamily="2" charset="-122"/>
                <a:ea typeface="锐字逼格青春粗黑体简2.0" panose="02010604000000000000" pitchFamily="2" charset="-122"/>
              </a:rPr>
              <a:t>点击输入您的内容</a:t>
            </a:r>
            <a:endParaRPr lang="zh-CN" altLang="en-US"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14" name="文本框 13"/>
          <p:cNvSpPr txBox="1"/>
          <p:nvPr/>
        </p:nvSpPr>
        <p:spPr>
          <a:xfrm>
            <a:off x="4273604" y="2846662"/>
            <a:ext cx="2038703" cy="369332"/>
          </a:xfrm>
          <a:prstGeom prst="rect">
            <a:avLst/>
          </a:prstGeom>
          <a:noFill/>
        </p:spPr>
        <p:txBody>
          <a:bodyPr wrap="square" rtlCol="0">
            <a:spAutoFit/>
          </a:bodyPr>
          <a:lstStyle/>
          <a:p>
            <a:r>
              <a:rPr lang="zh-CN" altLang="en-US" dirty="0" smtClean="0">
                <a:solidFill>
                  <a:schemeClr val="bg1"/>
                </a:solidFill>
                <a:latin typeface="锐字逼格青春粗黑体简2.0" panose="02010604000000000000" pitchFamily="2" charset="-122"/>
                <a:ea typeface="锐字逼格青春粗黑体简2.0" panose="02010604000000000000" pitchFamily="2" charset="-122"/>
              </a:rPr>
              <a:t>点击输入您的内容</a:t>
            </a:r>
            <a:endParaRPr lang="zh-CN" altLang="en-US"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15" name="文本框 14"/>
          <p:cNvSpPr txBox="1"/>
          <p:nvPr/>
        </p:nvSpPr>
        <p:spPr>
          <a:xfrm>
            <a:off x="1165121" y="3735551"/>
            <a:ext cx="5147185" cy="1077218"/>
          </a:xfrm>
          <a:prstGeom prst="rect">
            <a:avLst/>
          </a:prstGeom>
          <a:noFill/>
        </p:spPr>
        <p:txBody>
          <a:bodyPr wrap="square" rtlCol="0">
            <a:spAutoFit/>
          </a:bodyPr>
          <a:lstStyle/>
          <a:p>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单击在此输入你的内容，单击在此输入你的</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内容单击</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在此输入你的</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内容，单击</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在此输入你的</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内容，</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单击在此输入你的内容，单击在此输入你的内容单击在此输入你的内容，单击在此输入你的</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内容</a:t>
            </a:r>
            <a:endParaRPr lang="zh-CN" altLang="en-US" sz="1600"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16" name="文本框 15"/>
          <p:cNvSpPr txBox="1"/>
          <p:nvPr/>
        </p:nvSpPr>
        <p:spPr>
          <a:xfrm>
            <a:off x="1165121" y="4850832"/>
            <a:ext cx="5147185" cy="1077218"/>
          </a:xfrm>
          <a:prstGeom prst="rect">
            <a:avLst/>
          </a:prstGeom>
          <a:noFill/>
        </p:spPr>
        <p:txBody>
          <a:bodyPr wrap="square" rtlCol="0">
            <a:spAutoFit/>
          </a:bodyPr>
          <a:lstStyle/>
          <a:p>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单击在此输入你的内容，单击在此输入你的</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内容单击</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在此输入你的</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内容，单击</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在此输入你的</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内容，</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单击在此输入你的内容，单击在此输入你的内容单击在此输入你的内容，单击在此输入你的</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内容</a:t>
            </a:r>
            <a:endParaRPr lang="zh-CN" altLang="en-US" sz="1600"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17" name="文本框 16"/>
          <p:cNvSpPr txBox="1"/>
          <p:nvPr/>
        </p:nvSpPr>
        <p:spPr>
          <a:xfrm>
            <a:off x="6902242" y="4850832"/>
            <a:ext cx="4247019" cy="830997"/>
          </a:xfrm>
          <a:prstGeom prst="rect">
            <a:avLst/>
          </a:prstGeom>
          <a:noFill/>
        </p:spPr>
        <p:txBody>
          <a:bodyPr wrap="square" rtlCol="0">
            <a:spAutoFit/>
          </a:bodyPr>
          <a:lstStyle/>
          <a:p>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单击在此输入你的内容，单击在此输入你的</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内容单击</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在此输入你的</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内容，单击</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在此输入你的</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内容，</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单击在此输入你的</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内容</a:t>
            </a:r>
            <a:endParaRPr lang="zh-CN" altLang="en-US" sz="1600" dirty="0">
              <a:solidFill>
                <a:schemeClr val="bg1"/>
              </a:solidFill>
              <a:latin typeface="锐字逼格青春粗黑体简2.0" panose="02010604000000000000" pitchFamily="2" charset="-122"/>
              <a:ea typeface="锐字逼格青春粗黑体简2.0" panose="02010604000000000000" pitchFamily="2" charset="-122"/>
            </a:endParaRPr>
          </a:p>
        </p:txBody>
      </p:sp>
      <p:graphicFrame>
        <p:nvGraphicFramePr>
          <p:cNvPr id="18" name="图表 17"/>
          <p:cNvGraphicFramePr/>
          <p:nvPr>
            <p:extLst>
              <p:ext uri="{D42A27DB-BD31-4B8C-83A1-F6EECF244321}">
                <p14:modId xmlns:p14="http://schemas.microsoft.com/office/powerpoint/2010/main" val="2825713043"/>
              </p:ext>
            </p:extLst>
          </p:nvPr>
        </p:nvGraphicFramePr>
        <p:xfrm>
          <a:off x="6902243" y="1144924"/>
          <a:ext cx="4247019" cy="332734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19178284"/>
      </p:ext>
    </p:extLst>
  </p:cSld>
  <p:clrMapOvr>
    <a:masterClrMapping/>
  </p:clrMapOvr>
  <p:transition spd="slow">
    <p:randomBar dir="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4"/>
          <p:cNvSpPr/>
          <p:nvPr/>
        </p:nvSpPr>
        <p:spPr>
          <a:xfrm>
            <a:off x="501445" y="442228"/>
            <a:ext cx="663676" cy="752391"/>
          </a:xfrm>
          <a:custGeom>
            <a:avLst/>
            <a:gdLst>
              <a:gd name="connsiteX0" fmla="*/ 0 w 2292489"/>
              <a:gd name="connsiteY0" fmla="*/ 1976284 h 1976284"/>
              <a:gd name="connsiteX1" fmla="*/ 1146245 w 2292489"/>
              <a:gd name="connsiteY1" fmla="*/ 0 h 1976284"/>
              <a:gd name="connsiteX2" fmla="*/ 2292489 w 2292489"/>
              <a:gd name="connsiteY2" fmla="*/ 1976284 h 1976284"/>
              <a:gd name="connsiteX3" fmla="*/ 0 w 2292489"/>
              <a:gd name="connsiteY3" fmla="*/ 1976284 h 1976284"/>
              <a:gd name="connsiteX0" fmla="*/ 0 w 2292489"/>
              <a:gd name="connsiteY0" fmla="*/ 1976284 h 1976284"/>
              <a:gd name="connsiteX1" fmla="*/ 1146245 w 2292489"/>
              <a:gd name="connsiteY1" fmla="*/ 0 h 1976284"/>
              <a:gd name="connsiteX2" fmla="*/ 1651820 w 2292489"/>
              <a:gd name="connsiteY2" fmla="*/ 825909 h 1976284"/>
              <a:gd name="connsiteX3" fmla="*/ 2292489 w 2292489"/>
              <a:gd name="connsiteY3" fmla="*/ 1976284 h 1976284"/>
              <a:gd name="connsiteX4" fmla="*/ 0 w 2292489"/>
              <a:gd name="connsiteY4" fmla="*/ 1976284 h 1976284"/>
              <a:gd name="connsiteX0" fmla="*/ 2292489 w 2292489"/>
              <a:gd name="connsiteY0" fmla="*/ 1976284 h 1976284"/>
              <a:gd name="connsiteX1" fmla="*/ 0 w 2292489"/>
              <a:gd name="connsiteY1" fmla="*/ 1976284 h 1976284"/>
              <a:gd name="connsiteX2" fmla="*/ 1146245 w 2292489"/>
              <a:gd name="connsiteY2" fmla="*/ 0 h 1976284"/>
              <a:gd name="connsiteX3" fmla="*/ 1743260 w 2292489"/>
              <a:gd name="connsiteY3" fmla="*/ 917349 h 1976284"/>
              <a:gd name="connsiteX0" fmla="*/ 1628812 w 1743260"/>
              <a:gd name="connsiteY0" fmla="*/ 1961536 h 1976284"/>
              <a:gd name="connsiteX1" fmla="*/ 0 w 1743260"/>
              <a:gd name="connsiteY1" fmla="*/ 1976284 h 1976284"/>
              <a:gd name="connsiteX2" fmla="*/ 1146245 w 1743260"/>
              <a:gd name="connsiteY2" fmla="*/ 0 h 1976284"/>
              <a:gd name="connsiteX3" fmla="*/ 1743260 w 1743260"/>
              <a:gd name="connsiteY3" fmla="*/ 917349 h 1976284"/>
              <a:gd name="connsiteX0" fmla="*/ 1628812 w 1743260"/>
              <a:gd name="connsiteY0" fmla="*/ 1976285 h 1976285"/>
              <a:gd name="connsiteX1" fmla="*/ 0 w 1743260"/>
              <a:gd name="connsiteY1" fmla="*/ 1976284 h 1976285"/>
              <a:gd name="connsiteX2" fmla="*/ 1146245 w 1743260"/>
              <a:gd name="connsiteY2" fmla="*/ 0 h 1976285"/>
              <a:gd name="connsiteX3" fmla="*/ 1743260 w 1743260"/>
              <a:gd name="connsiteY3" fmla="*/ 917349 h 1976285"/>
            </a:gdLst>
            <a:ahLst/>
            <a:cxnLst>
              <a:cxn ang="0">
                <a:pos x="connsiteX0" y="connsiteY0"/>
              </a:cxn>
              <a:cxn ang="0">
                <a:pos x="connsiteX1" y="connsiteY1"/>
              </a:cxn>
              <a:cxn ang="0">
                <a:pos x="connsiteX2" y="connsiteY2"/>
              </a:cxn>
              <a:cxn ang="0">
                <a:pos x="connsiteX3" y="connsiteY3"/>
              </a:cxn>
            </a:cxnLst>
            <a:rect l="l" t="t" r="r" b="b"/>
            <a:pathLst>
              <a:path w="1743260" h="1976285">
                <a:moveTo>
                  <a:pt x="1628812" y="1976285"/>
                </a:moveTo>
                <a:lnTo>
                  <a:pt x="0" y="1976284"/>
                </a:lnTo>
                <a:lnTo>
                  <a:pt x="1146245" y="0"/>
                </a:lnTo>
                <a:cubicBezTo>
                  <a:pt x="1314770" y="275303"/>
                  <a:pt x="1743260" y="917349"/>
                  <a:pt x="1743260" y="917349"/>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047135" y="818423"/>
            <a:ext cx="3052918" cy="461665"/>
          </a:xfrm>
          <a:prstGeom prst="rect">
            <a:avLst/>
          </a:prstGeom>
          <a:noFill/>
        </p:spPr>
        <p:txBody>
          <a:bodyPr wrap="square" rtlCol="0">
            <a:spAutoFit/>
          </a:bodyPr>
          <a:lstStyle/>
          <a:p>
            <a:r>
              <a:rPr lang="zh-CN" altLang="en-US" sz="2400" dirty="0" smtClean="0">
                <a:solidFill>
                  <a:schemeClr val="bg1"/>
                </a:solidFill>
                <a:latin typeface="锐字逼格青春粗黑体简2.0" panose="02010604000000000000" pitchFamily="2" charset="-122"/>
                <a:ea typeface="锐字逼格青春粗黑体简2.0" panose="02010604000000000000" pitchFamily="2" charset="-122"/>
              </a:rPr>
              <a:t>在此输入您的标题</a:t>
            </a:r>
            <a:endParaRPr lang="zh-CN" altLang="en-US" sz="2400"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4" name="圆角右箭头 3"/>
          <p:cNvSpPr/>
          <p:nvPr/>
        </p:nvSpPr>
        <p:spPr>
          <a:xfrm>
            <a:off x="6257064" y="1691640"/>
            <a:ext cx="2003016" cy="2682240"/>
          </a:xfrm>
          <a:prstGeom prst="bentArrow">
            <a:avLst>
              <a:gd name="adj1" fmla="val 10114"/>
              <a:gd name="adj2" fmla="val 8376"/>
              <a:gd name="adj3" fmla="val 18465"/>
              <a:gd name="adj4" fmla="val 4375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圆角右箭头 4"/>
          <p:cNvSpPr/>
          <p:nvPr/>
        </p:nvSpPr>
        <p:spPr>
          <a:xfrm>
            <a:off x="6242316" y="3413760"/>
            <a:ext cx="1791744" cy="3025140"/>
          </a:xfrm>
          <a:prstGeom prst="bentArrow">
            <a:avLst>
              <a:gd name="adj1" fmla="val 13168"/>
              <a:gd name="adj2" fmla="val 9259"/>
              <a:gd name="adj3" fmla="val 20732"/>
              <a:gd name="adj4" fmla="val 437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圆角右箭头 5"/>
          <p:cNvSpPr/>
          <p:nvPr/>
        </p:nvSpPr>
        <p:spPr>
          <a:xfrm flipH="1">
            <a:off x="4236720" y="2419350"/>
            <a:ext cx="2225040" cy="2575560"/>
          </a:xfrm>
          <a:prstGeom prst="bentArrow">
            <a:avLst>
              <a:gd name="adj1" fmla="val 10048"/>
              <a:gd name="adj2" fmla="val 8262"/>
              <a:gd name="adj3" fmla="val 17780"/>
              <a:gd name="adj4" fmla="val 43750"/>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圆角右箭头 6"/>
          <p:cNvSpPr/>
          <p:nvPr/>
        </p:nvSpPr>
        <p:spPr>
          <a:xfrm flipH="1">
            <a:off x="4511532" y="4099560"/>
            <a:ext cx="1974624" cy="2849880"/>
          </a:xfrm>
          <a:prstGeom prst="bentArrow">
            <a:avLst>
              <a:gd name="adj1" fmla="val 12512"/>
              <a:gd name="adj2" fmla="val 9892"/>
              <a:gd name="adj3" fmla="val 17062"/>
              <a:gd name="adj4" fmla="val 4375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文本框 7"/>
          <p:cNvSpPr txBox="1"/>
          <p:nvPr/>
        </p:nvSpPr>
        <p:spPr>
          <a:xfrm>
            <a:off x="2011680" y="2427606"/>
            <a:ext cx="2225040" cy="400110"/>
          </a:xfrm>
          <a:prstGeom prst="rect">
            <a:avLst/>
          </a:prstGeom>
          <a:noFill/>
        </p:spPr>
        <p:txBody>
          <a:bodyPr wrap="square" rtlCol="0">
            <a:spAutoFit/>
          </a:bodyPr>
          <a:lstStyle/>
          <a:p>
            <a:pPr algn="r"/>
            <a:r>
              <a:rPr lang="zh-CN" altLang="en-US" sz="2000" dirty="0" smtClean="0">
                <a:solidFill>
                  <a:schemeClr val="bg1"/>
                </a:solidFill>
                <a:latin typeface="锐字逼格青春粗黑体简2.0" panose="02010604000000000000" pitchFamily="2" charset="-122"/>
                <a:ea typeface="锐字逼格青春粗黑体简2.0" panose="02010604000000000000" pitchFamily="2" charset="-122"/>
              </a:rPr>
              <a:t>输入你的标题</a:t>
            </a:r>
            <a:endParaRPr lang="zh-CN" altLang="en-US" sz="2000"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9" name="文本框 8"/>
          <p:cNvSpPr txBox="1"/>
          <p:nvPr/>
        </p:nvSpPr>
        <p:spPr>
          <a:xfrm>
            <a:off x="1371600" y="2846370"/>
            <a:ext cx="2865120" cy="830997"/>
          </a:xfrm>
          <a:prstGeom prst="rect">
            <a:avLst/>
          </a:prstGeom>
          <a:noFill/>
        </p:spPr>
        <p:txBody>
          <a:bodyPr wrap="square" rtlCol="0">
            <a:spAutoFit/>
          </a:bodyPr>
          <a:lstStyle/>
          <a:p>
            <a:pPr algn="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微信</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由于</a:t>
            </a:r>
            <a:r>
              <a:rPr lang="en-US" altLang="zh-CN" sz="1600" dirty="0">
                <a:solidFill>
                  <a:schemeClr val="bg1"/>
                </a:solidFill>
                <a:latin typeface="锐字逼格青春粗黑体简2.0" panose="02010604000000000000" pitchFamily="2" charset="-122"/>
                <a:ea typeface="锐字逼格青春粗黑体简2.0" panose="02010604000000000000" pitchFamily="2" charset="-122"/>
              </a:rPr>
              <a:t>2010</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年</a:t>
            </a:r>
            <a:r>
              <a:rPr lang="en-US" altLang="zh-CN" sz="1600" dirty="0">
                <a:solidFill>
                  <a:schemeClr val="bg1"/>
                </a:solidFill>
                <a:latin typeface="锐字逼格青春粗黑体简2.0" panose="02010604000000000000" pitchFamily="2" charset="-122"/>
                <a:ea typeface="锐字逼格青春粗黑体简2.0" panose="02010604000000000000" pitchFamily="2" charset="-122"/>
              </a:rPr>
              <a:t>10</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月筹划启动，由腾讯广州研发中心产品团队</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打造</a:t>
            </a:r>
            <a:endParaRPr lang="zh-CN" altLang="en-US" sz="1600"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10" name="文本框 9"/>
          <p:cNvSpPr txBox="1"/>
          <p:nvPr/>
        </p:nvSpPr>
        <p:spPr>
          <a:xfrm>
            <a:off x="2245221" y="4116051"/>
            <a:ext cx="2225040" cy="400110"/>
          </a:xfrm>
          <a:prstGeom prst="rect">
            <a:avLst/>
          </a:prstGeom>
          <a:noFill/>
        </p:spPr>
        <p:txBody>
          <a:bodyPr wrap="square" rtlCol="0">
            <a:spAutoFit/>
          </a:bodyPr>
          <a:lstStyle/>
          <a:p>
            <a:pPr algn="r"/>
            <a:r>
              <a:rPr lang="zh-CN" altLang="en-US" sz="2000" dirty="0" smtClean="0">
                <a:solidFill>
                  <a:schemeClr val="bg1"/>
                </a:solidFill>
                <a:latin typeface="锐字逼格青春粗黑体简2.0" panose="02010604000000000000" pitchFamily="2" charset="-122"/>
                <a:ea typeface="锐字逼格青春粗黑体简2.0" panose="02010604000000000000" pitchFamily="2" charset="-122"/>
              </a:rPr>
              <a:t>输入你的标题</a:t>
            </a:r>
            <a:endParaRPr lang="zh-CN" altLang="en-US" sz="2000"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11" name="文本框 10"/>
          <p:cNvSpPr txBox="1"/>
          <p:nvPr/>
        </p:nvSpPr>
        <p:spPr>
          <a:xfrm>
            <a:off x="1605141" y="4534815"/>
            <a:ext cx="2865120" cy="1077218"/>
          </a:xfrm>
          <a:prstGeom prst="rect">
            <a:avLst/>
          </a:prstGeom>
          <a:noFill/>
        </p:spPr>
        <p:txBody>
          <a:bodyPr wrap="square" rtlCol="0">
            <a:spAutoFit/>
          </a:bodyPr>
          <a:lstStyle/>
          <a:p>
            <a:pPr algn="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通过为合作伙伴提供“连接一切”的能力，微</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信正在形成一个全新的“智慧型”</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生活方式。</a:t>
            </a:r>
            <a:endParaRPr lang="zh-CN" altLang="en-US" sz="1600"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12" name="文本框 11"/>
          <p:cNvSpPr txBox="1"/>
          <p:nvPr/>
        </p:nvSpPr>
        <p:spPr>
          <a:xfrm>
            <a:off x="8260080" y="1691640"/>
            <a:ext cx="2225040" cy="400110"/>
          </a:xfrm>
          <a:prstGeom prst="rect">
            <a:avLst/>
          </a:prstGeom>
          <a:noFill/>
        </p:spPr>
        <p:txBody>
          <a:bodyPr wrap="square" rtlCol="0">
            <a:spAutoFit/>
          </a:bodyPr>
          <a:lstStyle/>
          <a:p>
            <a:r>
              <a:rPr lang="zh-CN" altLang="en-US" sz="2000" dirty="0" smtClean="0">
                <a:solidFill>
                  <a:schemeClr val="bg1"/>
                </a:solidFill>
                <a:latin typeface="锐字逼格青春粗黑体简2.0" panose="02010604000000000000" pitchFamily="2" charset="-122"/>
                <a:ea typeface="锐字逼格青春粗黑体简2.0" panose="02010604000000000000" pitchFamily="2" charset="-122"/>
              </a:rPr>
              <a:t>输入你的标题</a:t>
            </a:r>
            <a:endParaRPr lang="zh-CN" altLang="en-US" sz="2000"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13" name="文本框 12"/>
          <p:cNvSpPr txBox="1"/>
          <p:nvPr/>
        </p:nvSpPr>
        <p:spPr>
          <a:xfrm>
            <a:off x="8260080" y="2127290"/>
            <a:ext cx="2865120" cy="830997"/>
          </a:xfrm>
          <a:prstGeom prst="rect">
            <a:avLst/>
          </a:prstGeom>
          <a:noFill/>
        </p:spPr>
        <p:txBody>
          <a:bodyPr wrap="square" rtlCol="0">
            <a:spAutoFit/>
          </a:bodyPr>
          <a:lstStyle/>
          <a:p>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微信</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由于</a:t>
            </a:r>
            <a:r>
              <a:rPr lang="en-US" altLang="zh-CN" sz="1600" dirty="0">
                <a:solidFill>
                  <a:schemeClr val="bg1"/>
                </a:solidFill>
                <a:latin typeface="锐字逼格青春粗黑体简2.0" panose="02010604000000000000" pitchFamily="2" charset="-122"/>
                <a:ea typeface="锐字逼格青春粗黑体简2.0" panose="02010604000000000000" pitchFamily="2" charset="-122"/>
              </a:rPr>
              <a:t>2010</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年</a:t>
            </a:r>
            <a:r>
              <a:rPr lang="en-US" altLang="zh-CN" sz="1600" dirty="0">
                <a:solidFill>
                  <a:schemeClr val="bg1"/>
                </a:solidFill>
                <a:latin typeface="锐字逼格青春粗黑体简2.0" panose="02010604000000000000" pitchFamily="2" charset="-122"/>
                <a:ea typeface="锐字逼格青春粗黑体简2.0" panose="02010604000000000000" pitchFamily="2" charset="-122"/>
              </a:rPr>
              <a:t>10</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月筹划启动，由腾讯广州研发中心产品团队</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打造</a:t>
            </a:r>
            <a:endParaRPr lang="zh-CN" altLang="en-US" sz="1600"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14" name="文本框 13"/>
          <p:cNvSpPr txBox="1"/>
          <p:nvPr/>
        </p:nvSpPr>
        <p:spPr>
          <a:xfrm>
            <a:off x="8064968" y="3413760"/>
            <a:ext cx="2225040" cy="400110"/>
          </a:xfrm>
          <a:prstGeom prst="rect">
            <a:avLst/>
          </a:prstGeom>
          <a:noFill/>
        </p:spPr>
        <p:txBody>
          <a:bodyPr wrap="square" rtlCol="0">
            <a:spAutoFit/>
          </a:bodyPr>
          <a:lstStyle/>
          <a:p>
            <a:r>
              <a:rPr lang="zh-CN" altLang="en-US" sz="2000" dirty="0" smtClean="0">
                <a:solidFill>
                  <a:schemeClr val="bg1"/>
                </a:solidFill>
                <a:latin typeface="锐字逼格青春粗黑体简2.0" panose="02010604000000000000" pitchFamily="2" charset="-122"/>
                <a:ea typeface="锐字逼格青春粗黑体简2.0" panose="02010604000000000000" pitchFamily="2" charset="-122"/>
              </a:rPr>
              <a:t>输入你的标题</a:t>
            </a:r>
            <a:endParaRPr lang="zh-CN" altLang="en-US" sz="2000"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15" name="文本框 14"/>
          <p:cNvSpPr txBox="1"/>
          <p:nvPr/>
        </p:nvSpPr>
        <p:spPr>
          <a:xfrm>
            <a:off x="8064968" y="3849410"/>
            <a:ext cx="2865120" cy="830997"/>
          </a:xfrm>
          <a:prstGeom prst="rect">
            <a:avLst/>
          </a:prstGeom>
          <a:noFill/>
        </p:spPr>
        <p:txBody>
          <a:bodyPr wrap="square" rtlCol="0">
            <a:spAutoFit/>
          </a:bodyPr>
          <a:lstStyle/>
          <a:p>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微信</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由于</a:t>
            </a:r>
            <a:r>
              <a:rPr lang="en-US" altLang="zh-CN" sz="1600" dirty="0">
                <a:solidFill>
                  <a:schemeClr val="bg1"/>
                </a:solidFill>
                <a:latin typeface="锐字逼格青春粗黑体简2.0" panose="02010604000000000000" pitchFamily="2" charset="-122"/>
                <a:ea typeface="锐字逼格青春粗黑体简2.0" panose="02010604000000000000" pitchFamily="2" charset="-122"/>
              </a:rPr>
              <a:t>2010</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年</a:t>
            </a:r>
            <a:r>
              <a:rPr lang="en-US" altLang="zh-CN" sz="1600" dirty="0">
                <a:solidFill>
                  <a:schemeClr val="bg1"/>
                </a:solidFill>
                <a:latin typeface="锐字逼格青春粗黑体简2.0" panose="02010604000000000000" pitchFamily="2" charset="-122"/>
                <a:ea typeface="锐字逼格青春粗黑体简2.0" panose="02010604000000000000" pitchFamily="2" charset="-122"/>
              </a:rPr>
              <a:t>10</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月筹划启动，由腾讯广州研发中心产品团队</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打造</a:t>
            </a:r>
            <a:endParaRPr lang="zh-CN" altLang="en-US" sz="1600" dirty="0">
              <a:solidFill>
                <a:schemeClr val="bg1"/>
              </a:solidFill>
              <a:latin typeface="锐字逼格青春粗黑体简2.0" panose="02010604000000000000" pitchFamily="2" charset="-122"/>
              <a:ea typeface="锐字逼格青春粗黑体简2.0" panose="02010604000000000000" pitchFamily="2" charset="-122"/>
            </a:endParaRPr>
          </a:p>
        </p:txBody>
      </p:sp>
    </p:spTree>
    <p:extLst>
      <p:ext uri="{BB962C8B-B14F-4D97-AF65-F5344CB8AC3E}">
        <p14:creationId xmlns:p14="http://schemas.microsoft.com/office/powerpoint/2010/main" val="2257327736"/>
      </p:ext>
    </p:extLst>
  </p:cSld>
  <p:clrMapOvr>
    <a:masterClrMapping/>
  </p:clrMapOvr>
  <p:transition spd="slow">
    <p:wipe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2813448" y="2499047"/>
            <a:ext cx="2064774" cy="1365031"/>
          </a:xfrm>
          <a:prstGeom prst="roundRect">
            <a:avLst>
              <a:gd name="adj" fmla="val 45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813448" y="2470776"/>
            <a:ext cx="6565103" cy="1107996"/>
          </a:xfrm>
          <a:prstGeom prst="rect">
            <a:avLst/>
          </a:prstGeom>
          <a:noFill/>
        </p:spPr>
        <p:txBody>
          <a:bodyPr wrap="square" rtlCol="0">
            <a:spAutoFit/>
          </a:bodyPr>
          <a:lstStyle/>
          <a:p>
            <a:pPr algn="dist"/>
            <a:r>
              <a:rPr lang="zh-CN" altLang="en-US" sz="6600" dirty="0">
                <a:solidFill>
                  <a:srgbClr val="081927"/>
                </a:solidFill>
                <a:latin typeface="锐字逼格青春粗黑体简2.0" panose="02010604000000000000" pitchFamily="2" charset="-122"/>
                <a:ea typeface="锐字逼格青春粗黑体简2.0" panose="02010604000000000000" pitchFamily="2" charset="-122"/>
              </a:rPr>
              <a:t>项目</a:t>
            </a:r>
            <a:r>
              <a:rPr lang="zh-CN" altLang="en-US" sz="6600" dirty="0">
                <a:solidFill>
                  <a:schemeClr val="bg1"/>
                </a:solidFill>
                <a:latin typeface="锐字逼格青春粗黑体简2.0" panose="02010604000000000000" pitchFamily="2" charset="-122"/>
                <a:ea typeface="锐字逼格青春粗黑体简2.0" panose="02010604000000000000" pitchFamily="2" charset="-122"/>
              </a:rPr>
              <a:t>团队介绍</a:t>
            </a:r>
          </a:p>
        </p:txBody>
      </p:sp>
      <p:sp>
        <p:nvSpPr>
          <p:cNvPr id="6" name="文本框 5"/>
          <p:cNvSpPr txBox="1"/>
          <p:nvPr/>
        </p:nvSpPr>
        <p:spPr>
          <a:xfrm>
            <a:off x="5143695" y="3536759"/>
            <a:ext cx="4190612" cy="369332"/>
          </a:xfrm>
          <a:prstGeom prst="rect">
            <a:avLst/>
          </a:prstGeom>
          <a:noFill/>
        </p:spPr>
        <p:txBody>
          <a:bodyPr wrap="square" rtlCol="0">
            <a:spAutoFit/>
          </a:bodyPr>
          <a:lstStyle/>
          <a:p>
            <a:pPr algn="r"/>
            <a:r>
              <a:rPr lang="en-US" altLang="zh-CN" dirty="0">
                <a:solidFill>
                  <a:schemeClr val="bg1"/>
                </a:solidFill>
                <a:latin typeface="锐字逼格青春粗黑体简2.0" panose="02010604000000000000" pitchFamily="2" charset="-122"/>
                <a:ea typeface="锐字逼格青春粗黑体简2.0" panose="02010604000000000000" pitchFamily="2" charset="-122"/>
              </a:rPr>
              <a:t>team introduction</a:t>
            </a:r>
            <a:endParaRPr lang="zh-CN" altLang="en-US" sz="2000" dirty="0">
              <a:solidFill>
                <a:schemeClr val="bg1"/>
              </a:solidFill>
              <a:latin typeface="锐字逼格青春粗黑体简2.0" panose="02010604000000000000" pitchFamily="2" charset="-122"/>
              <a:ea typeface="锐字逼格青春粗黑体简2.0" panose="02010604000000000000" pitchFamily="2" charset="-122"/>
            </a:endParaRPr>
          </a:p>
        </p:txBody>
      </p:sp>
    </p:spTree>
    <p:extLst>
      <p:ext uri="{BB962C8B-B14F-4D97-AF65-F5344CB8AC3E}">
        <p14:creationId xmlns:p14="http://schemas.microsoft.com/office/powerpoint/2010/main" val="522465859"/>
      </p:ext>
    </p:extLst>
  </p:cSld>
  <p:clrMapOvr>
    <a:masterClrMapping/>
  </p:clrMapOvr>
  <p:transition spd="slow">
    <p:comb/>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圆角矩形 26"/>
          <p:cNvSpPr/>
          <p:nvPr/>
        </p:nvSpPr>
        <p:spPr>
          <a:xfrm>
            <a:off x="1909010" y="1812579"/>
            <a:ext cx="1795953" cy="481263"/>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2000" dirty="0">
                <a:solidFill>
                  <a:schemeClr val="bg1"/>
                </a:solidFill>
                <a:latin typeface="锐字逼格青春粗黑体简2.0" panose="02010604000000000000" pitchFamily="2" charset="-122"/>
                <a:ea typeface="锐字逼格青春粗黑体简2.0" panose="02010604000000000000" pitchFamily="2" charset="-122"/>
              </a:rPr>
              <a:t>输入你的</a:t>
            </a:r>
            <a:r>
              <a:rPr lang="zh-CN" altLang="en-US" sz="2000" dirty="0" smtClean="0">
                <a:solidFill>
                  <a:schemeClr val="bg1"/>
                </a:solidFill>
                <a:latin typeface="锐字逼格青春粗黑体简2.0" panose="02010604000000000000" pitchFamily="2" charset="-122"/>
                <a:ea typeface="锐字逼格青春粗黑体简2.0" panose="02010604000000000000" pitchFamily="2" charset="-122"/>
              </a:rPr>
              <a:t>标题</a:t>
            </a:r>
            <a:endParaRPr lang="zh-CN" altLang="en-US" sz="2000"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2" name="等腰三角形 4"/>
          <p:cNvSpPr/>
          <p:nvPr/>
        </p:nvSpPr>
        <p:spPr>
          <a:xfrm>
            <a:off x="501445" y="442228"/>
            <a:ext cx="663676" cy="752391"/>
          </a:xfrm>
          <a:custGeom>
            <a:avLst/>
            <a:gdLst>
              <a:gd name="connsiteX0" fmla="*/ 0 w 2292489"/>
              <a:gd name="connsiteY0" fmla="*/ 1976284 h 1976284"/>
              <a:gd name="connsiteX1" fmla="*/ 1146245 w 2292489"/>
              <a:gd name="connsiteY1" fmla="*/ 0 h 1976284"/>
              <a:gd name="connsiteX2" fmla="*/ 2292489 w 2292489"/>
              <a:gd name="connsiteY2" fmla="*/ 1976284 h 1976284"/>
              <a:gd name="connsiteX3" fmla="*/ 0 w 2292489"/>
              <a:gd name="connsiteY3" fmla="*/ 1976284 h 1976284"/>
              <a:gd name="connsiteX0" fmla="*/ 0 w 2292489"/>
              <a:gd name="connsiteY0" fmla="*/ 1976284 h 1976284"/>
              <a:gd name="connsiteX1" fmla="*/ 1146245 w 2292489"/>
              <a:gd name="connsiteY1" fmla="*/ 0 h 1976284"/>
              <a:gd name="connsiteX2" fmla="*/ 1651820 w 2292489"/>
              <a:gd name="connsiteY2" fmla="*/ 825909 h 1976284"/>
              <a:gd name="connsiteX3" fmla="*/ 2292489 w 2292489"/>
              <a:gd name="connsiteY3" fmla="*/ 1976284 h 1976284"/>
              <a:gd name="connsiteX4" fmla="*/ 0 w 2292489"/>
              <a:gd name="connsiteY4" fmla="*/ 1976284 h 1976284"/>
              <a:gd name="connsiteX0" fmla="*/ 2292489 w 2292489"/>
              <a:gd name="connsiteY0" fmla="*/ 1976284 h 1976284"/>
              <a:gd name="connsiteX1" fmla="*/ 0 w 2292489"/>
              <a:gd name="connsiteY1" fmla="*/ 1976284 h 1976284"/>
              <a:gd name="connsiteX2" fmla="*/ 1146245 w 2292489"/>
              <a:gd name="connsiteY2" fmla="*/ 0 h 1976284"/>
              <a:gd name="connsiteX3" fmla="*/ 1743260 w 2292489"/>
              <a:gd name="connsiteY3" fmla="*/ 917349 h 1976284"/>
              <a:gd name="connsiteX0" fmla="*/ 1628812 w 1743260"/>
              <a:gd name="connsiteY0" fmla="*/ 1961536 h 1976284"/>
              <a:gd name="connsiteX1" fmla="*/ 0 w 1743260"/>
              <a:gd name="connsiteY1" fmla="*/ 1976284 h 1976284"/>
              <a:gd name="connsiteX2" fmla="*/ 1146245 w 1743260"/>
              <a:gd name="connsiteY2" fmla="*/ 0 h 1976284"/>
              <a:gd name="connsiteX3" fmla="*/ 1743260 w 1743260"/>
              <a:gd name="connsiteY3" fmla="*/ 917349 h 1976284"/>
              <a:gd name="connsiteX0" fmla="*/ 1628812 w 1743260"/>
              <a:gd name="connsiteY0" fmla="*/ 1976285 h 1976285"/>
              <a:gd name="connsiteX1" fmla="*/ 0 w 1743260"/>
              <a:gd name="connsiteY1" fmla="*/ 1976284 h 1976285"/>
              <a:gd name="connsiteX2" fmla="*/ 1146245 w 1743260"/>
              <a:gd name="connsiteY2" fmla="*/ 0 h 1976285"/>
              <a:gd name="connsiteX3" fmla="*/ 1743260 w 1743260"/>
              <a:gd name="connsiteY3" fmla="*/ 917349 h 1976285"/>
            </a:gdLst>
            <a:ahLst/>
            <a:cxnLst>
              <a:cxn ang="0">
                <a:pos x="connsiteX0" y="connsiteY0"/>
              </a:cxn>
              <a:cxn ang="0">
                <a:pos x="connsiteX1" y="connsiteY1"/>
              </a:cxn>
              <a:cxn ang="0">
                <a:pos x="connsiteX2" y="connsiteY2"/>
              </a:cxn>
              <a:cxn ang="0">
                <a:pos x="connsiteX3" y="connsiteY3"/>
              </a:cxn>
            </a:cxnLst>
            <a:rect l="l" t="t" r="r" b="b"/>
            <a:pathLst>
              <a:path w="1743260" h="1976285">
                <a:moveTo>
                  <a:pt x="1628812" y="1976285"/>
                </a:moveTo>
                <a:lnTo>
                  <a:pt x="0" y="1976284"/>
                </a:lnTo>
                <a:lnTo>
                  <a:pt x="1146245" y="0"/>
                </a:lnTo>
                <a:cubicBezTo>
                  <a:pt x="1314770" y="275303"/>
                  <a:pt x="1743260" y="917349"/>
                  <a:pt x="1743260" y="917349"/>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047135" y="818423"/>
            <a:ext cx="3052918" cy="461665"/>
          </a:xfrm>
          <a:prstGeom prst="rect">
            <a:avLst/>
          </a:prstGeom>
          <a:noFill/>
        </p:spPr>
        <p:txBody>
          <a:bodyPr wrap="square" rtlCol="0">
            <a:spAutoFit/>
          </a:bodyPr>
          <a:lstStyle/>
          <a:p>
            <a:r>
              <a:rPr lang="zh-CN" altLang="en-US" sz="2400" dirty="0" smtClean="0">
                <a:solidFill>
                  <a:schemeClr val="bg1"/>
                </a:solidFill>
                <a:latin typeface="锐字逼格青春粗黑体简2.0" panose="02010604000000000000" pitchFamily="2" charset="-122"/>
                <a:ea typeface="锐字逼格青春粗黑体简2.0" panose="02010604000000000000" pitchFamily="2" charset="-122"/>
              </a:rPr>
              <a:t>在此输入您的标题</a:t>
            </a:r>
            <a:endParaRPr lang="zh-CN" altLang="en-US" sz="2400" dirty="0">
              <a:solidFill>
                <a:schemeClr val="bg1"/>
              </a:solidFill>
              <a:latin typeface="锐字逼格青春粗黑体简2.0" panose="02010604000000000000" pitchFamily="2" charset="-122"/>
              <a:ea typeface="锐字逼格青春粗黑体简2.0" panose="02010604000000000000" pitchFamily="2" charset="-122"/>
            </a:endParaRPr>
          </a:p>
        </p:txBody>
      </p:sp>
      <p:cxnSp>
        <p:nvCxnSpPr>
          <p:cNvPr id="5" name="直接连接符 4"/>
          <p:cNvCxnSpPr/>
          <p:nvPr/>
        </p:nvCxnSpPr>
        <p:spPr>
          <a:xfrm>
            <a:off x="4545816" y="2157043"/>
            <a:ext cx="2675117" cy="2933124"/>
          </a:xfrm>
          <a:prstGeom prst="line">
            <a:avLst/>
          </a:prstGeom>
          <a:ln w="25400">
            <a:solidFill>
              <a:schemeClr val="bg1"/>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470158" y="2760869"/>
            <a:ext cx="903456" cy="1661944"/>
          </a:xfrm>
          <a:prstGeom prst="line">
            <a:avLst/>
          </a:prstGeom>
          <a:ln>
            <a:solidFill>
              <a:schemeClr val="bg1"/>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7860423" flipH="1">
            <a:off x="4706297" y="2575531"/>
            <a:ext cx="2630322" cy="2398950"/>
          </a:xfrm>
          <a:prstGeom prst="line">
            <a:avLst/>
          </a:prstGeom>
          <a:ln>
            <a:solidFill>
              <a:srgbClr val="00B050"/>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011731" y="3123514"/>
            <a:ext cx="9726" cy="651455"/>
          </a:xfrm>
          <a:prstGeom prst="line">
            <a:avLst/>
          </a:prstGeom>
          <a:ln>
            <a:solidFill>
              <a:schemeClr val="bg1"/>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5756996" y="2040501"/>
            <a:ext cx="664312" cy="2881706"/>
          </a:xfrm>
          <a:prstGeom prst="line">
            <a:avLst/>
          </a:prstGeom>
          <a:ln>
            <a:solidFill>
              <a:schemeClr val="bg1"/>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5151026" y="2470241"/>
            <a:ext cx="1530040" cy="3026560"/>
          </a:xfrm>
          <a:prstGeom prst="line">
            <a:avLst/>
          </a:prstGeom>
          <a:ln>
            <a:solidFill>
              <a:schemeClr val="bg1"/>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4861781" y="2091051"/>
            <a:ext cx="2605816" cy="3034340"/>
          </a:xfrm>
          <a:prstGeom prst="line">
            <a:avLst/>
          </a:prstGeom>
          <a:ln w="25400">
            <a:solidFill>
              <a:srgbClr val="00B050"/>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4090768" y="2741155"/>
            <a:ext cx="3379669" cy="2411405"/>
          </a:xfrm>
          <a:prstGeom prst="line">
            <a:avLst/>
          </a:prstGeom>
          <a:ln>
            <a:solidFill>
              <a:schemeClr val="bg1"/>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4772747" y="3299150"/>
            <a:ext cx="2446240" cy="972050"/>
          </a:xfrm>
          <a:prstGeom prst="line">
            <a:avLst/>
          </a:prstGeom>
          <a:ln w="25400">
            <a:solidFill>
              <a:schemeClr val="bg1"/>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4159964" y="3532378"/>
            <a:ext cx="3624877" cy="498756"/>
          </a:xfrm>
          <a:prstGeom prst="line">
            <a:avLst/>
          </a:prstGeom>
          <a:ln>
            <a:solidFill>
              <a:srgbClr val="00B050"/>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flipV="1">
            <a:off x="4772747" y="3643704"/>
            <a:ext cx="1929317" cy="202867"/>
          </a:xfrm>
          <a:prstGeom prst="line">
            <a:avLst/>
          </a:prstGeom>
          <a:ln w="25400">
            <a:solidFill>
              <a:srgbClr val="00B050"/>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flipV="1">
            <a:off x="3858757" y="2994704"/>
            <a:ext cx="3837051" cy="1384407"/>
          </a:xfrm>
          <a:prstGeom prst="line">
            <a:avLst/>
          </a:prstGeom>
          <a:ln>
            <a:solidFill>
              <a:schemeClr val="bg1"/>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flipV="1">
            <a:off x="4417306" y="2706128"/>
            <a:ext cx="2801681" cy="1866815"/>
          </a:xfrm>
          <a:prstGeom prst="line">
            <a:avLst/>
          </a:prstGeom>
          <a:ln>
            <a:solidFill>
              <a:srgbClr val="00B050"/>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911910" y="2429246"/>
            <a:ext cx="2865120" cy="830997"/>
          </a:xfrm>
          <a:prstGeom prst="rect">
            <a:avLst/>
          </a:prstGeom>
          <a:noFill/>
        </p:spPr>
        <p:txBody>
          <a:bodyPr wrap="square" rtlCol="0">
            <a:spAutoFit/>
          </a:bodyPr>
          <a:lstStyle/>
          <a:p>
            <a:pPr algn="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微信</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由于</a:t>
            </a:r>
            <a:r>
              <a:rPr lang="en-US" altLang="zh-CN" sz="1600" dirty="0">
                <a:solidFill>
                  <a:schemeClr val="bg1"/>
                </a:solidFill>
                <a:latin typeface="锐字逼格青春粗黑体简2.0" panose="02010604000000000000" pitchFamily="2" charset="-122"/>
                <a:ea typeface="锐字逼格青春粗黑体简2.0" panose="02010604000000000000" pitchFamily="2" charset="-122"/>
              </a:rPr>
              <a:t>2010</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年</a:t>
            </a:r>
            <a:r>
              <a:rPr lang="en-US" altLang="zh-CN" sz="1600" dirty="0">
                <a:solidFill>
                  <a:schemeClr val="bg1"/>
                </a:solidFill>
                <a:latin typeface="锐字逼格青春粗黑体简2.0" panose="02010604000000000000" pitchFamily="2" charset="-122"/>
                <a:ea typeface="锐字逼格青春粗黑体简2.0" panose="02010604000000000000" pitchFamily="2" charset="-122"/>
              </a:rPr>
              <a:t>10</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月筹划启动，由腾讯广州研发中心产品团队</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打造</a:t>
            </a:r>
            <a:endParaRPr lang="zh-CN" altLang="en-US" sz="1600"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21" name="文本框 20"/>
          <p:cNvSpPr txBox="1"/>
          <p:nvPr/>
        </p:nvSpPr>
        <p:spPr>
          <a:xfrm>
            <a:off x="911910" y="4633237"/>
            <a:ext cx="2865120" cy="1077218"/>
          </a:xfrm>
          <a:prstGeom prst="rect">
            <a:avLst/>
          </a:prstGeom>
          <a:noFill/>
        </p:spPr>
        <p:txBody>
          <a:bodyPr wrap="square" rtlCol="0">
            <a:spAutoFit/>
          </a:bodyPr>
          <a:lstStyle/>
          <a:p>
            <a:pPr algn="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通过为合作伙伴提供“连接一切”的能力，微</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信正在形成一个全新的“智慧型”</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生活方式。</a:t>
            </a:r>
            <a:endParaRPr lang="zh-CN" altLang="en-US" sz="1600"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23" name="文本框 22"/>
          <p:cNvSpPr txBox="1"/>
          <p:nvPr/>
        </p:nvSpPr>
        <p:spPr>
          <a:xfrm>
            <a:off x="8018512" y="2445834"/>
            <a:ext cx="2865120" cy="830997"/>
          </a:xfrm>
          <a:prstGeom prst="rect">
            <a:avLst/>
          </a:prstGeom>
          <a:noFill/>
        </p:spPr>
        <p:txBody>
          <a:bodyPr wrap="square" rtlCol="0">
            <a:spAutoFit/>
          </a:bodyPr>
          <a:lstStyle/>
          <a:p>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微信</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由于</a:t>
            </a:r>
            <a:r>
              <a:rPr lang="en-US" altLang="zh-CN" sz="1600" dirty="0">
                <a:solidFill>
                  <a:schemeClr val="bg1"/>
                </a:solidFill>
                <a:latin typeface="锐字逼格青春粗黑体简2.0" panose="02010604000000000000" pitchFamily="2" charset="-122"/>
                <a:ea typeface="锐字逼格青春粗黑体简2.0" panose="02010604000000000000" pitchFamily="2" charset="-122"/>
              </a:rPr>
              <a:t>2010</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年</a:t>
            </a:r>
            <a:r>
              <a:rPr lang="en-US" altLang="zh-CN" sz="1600" dirty="0">
                <a:solidFill>
                  <a:schemeClr val="bg1"/>
                </a:solidFill>
                <a:latin typeface="锐字逼格青春粗黑体简2.0" panose="02010604000000000000" pitchFamily="2" charset="-122"/>
                <a:ea typeface="锐字逼格青春粗黑体简2.0" panose="02010604000000000000" pitchFamily="2" charset="-122"/>
              </a:rPr>
              <a:t>10</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月筹划启动，由腾讯广州研发中心产品团队</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打造</a:t>
            </a:r>
            <a:endParaRPr lang="zh-CN" altLang="en-US" sz="1600"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25" name="文本框 24"/>
          <p:cNvSpPr txBox="1"/>
          <p:nvPr/>
        </p:nvSpPr>
        <p:spPr>
          <a:xfrm>
            <a:off x="8080244" y="4648477"/>
            <a:ext cx="2865120" cy="830997"/>
          </a:xfrm>
          <a:prstGeom prst="rect">
            <a:avLst/>
          </a:prstGeom>
          <a:noFill/>
        </p:spPr>
        <p:txBody>
          <a:bodyPr wrap="square" rtlCol="0">
            <a:spAutoFit/>
          </a:bodyPr>
          <a:lstStyle/>
          <a:p>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微信</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由于</a:t>
            </a:r>
            <a:r>
              <a:rPr lang="en-US" altLang="zh-CN" sz="1600" dirty="0">
                <a:solidFill>
                  <a:schemeClr val="bg1"/>
                </a:solidFill>
                <a:latin typeface="锐字逼格青春粗黑体简2.0" panose="02010604000000000000" pitchFamily="2" charset="-122"/>
                <a:ea typeface="锐字逼格青春粗黑体简2.0" panose="02010604000000000000" pitchFamily="2" charset="-122"/>
              </a:rPr>
              <a:t>2010</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年</a:t>
            </a:r>
            <a:r>
              <a:rPr lang="en-US" altLang="zh-CN" sz="1600" dirty="0">
                <a:solidFill>
                  <a:schemeClr val="bg1"/>
                </a:solidFill>
                <a:latin typeface="锐字逼格青春粗黑体简2.0" panose="02010604000000000000" pitchFamily="2" charset="-122"/>
                <a:ea typeface="锐字逼格青春粗黑体简2.0" panose="02010604000000000000" pitchFamily="2" charset="-122"/>
              </a:rPr>
              <a:t>10</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月筹划启动，由腾讯广州研发中心产品团队</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打造</a:t>
            </a:r>
            <a:endParaRPr lang="zh-CN" altLang="en-US" sz="1600"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28" name="圆角矩形 27"/>
          <p:cNvSpPr/>
          <p:nvPr/>
        </p:nvSpPr>
        <p:spPr>
          <a:xfrm>
            <a:off x="8080244" y="1816375"/>
            <a:ext cx="1801693" cy="481263"/>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锐字逼格青春粗黑体简2.0" panose="02010604000000000000" pitchFamily="2" charset="-122"/>
                <a:ea typeface="锐字逼格青春粗黑体简2.0" panose="02010604000000000000" pitchFamily="2" charset="-122"/>
              </a:rPr>
              <a:t>输入你的</a:t>
            </a:r>
            <a:r>
              <a:rPr lang="zh-CN" altLang="en-US" sz="2000" dirty="0" smtClean="0">
                <a:solidFill>
                  <a:schemeClr val="bg1"/>
                </a:solidFill>
                <a:latin typeface="锐字逼格青春粗黑体简2.0" panose="02010604000000000000" pitchFamily="2" charset="-122"/>
                <a:ea typeface="锐字逼格青春粗黑体简2.0" panose="02010604000000000000" pitchFamily="2" charset="-122"/>
              </a:rPr>
              <a:t>标题</a:t>
            </a:r>
            <a:endParaRPr lang="zh-CN" altLang="en-US" sz="2000"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29" name="圆角矩形 28"/>
          <p:cNvSpPr/>
          <p:nvPr/>
        </p:nvSpPr>
        <p:spPr>
          <a:xfrm>
            <a:off x="1909010" y="4057775"/>
            <a:ext cx="1795954" cy="481263"/>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2000" dirty="0">
                <a:solidFill>
                  <a:schemeClr val="bg1"/>
                </a:solidFill>
                <a:latin typeface="锐字逼格青春粗黑体简2.0" panose="02010604000000000000" pitchFamily="2" charset="-122"/>
                <a:ea typeface="锐字逼格青春粗黑体简2.0" panose="02010604000000000000" pitchFamily="2" charset="-122"/>
              </a:rPr>
              <a:t>输入你的</a:t>
            </a:r>
            <a:r>
              <a:rPr lang="zh-CN" altLang="en-US" sz="2000" dirty="0" smtClean="0">
                <a:solidFill>
                  <a:schemeClr val="bg1"/>
                </a:solidFill>
                <a:latin typeface="锐字逼格青春粗黑体简2.0" panose="02010604000000000000" pitchFamily="2" charset="-122"/>
                <a:ea typeface="锐字逼格青春粗黑体简2.0" panose="02010604000000000000" pitchFamily="2" charset="-122"/>
              </a:rPr>
              <a:t>标题</a:t>
            </a:r>
            <a:endParaRPr lang="zh-CN" altLang="en-US" sz="2000"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30" name="圆角矩形 29"/>
          <p:cNvSpPr/>
          <p:nvPr/>
        </p:nvSpPr>
        <p:spPr>
          <a:xfrm>
            <a:off x="8080244" y="4061571"/>
            <a:ext cx="1801693" cy="481263"/>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锐字逼格青春粗黑体简2.0" panose="02010604000000000000" pitchFamily="2" charset="-122"/>
                <a:ea typeface="锐字逼格青春粗黑体简2.0" panose="02010604000000000000" pitchFamily="2" charset="-122"/>
              </a:rPr>
              <a:t>输入你的</a:t>
            </a:r>
            <a:r>
              <a:rPr lang="zh-CN" altLang="en-US" sz="2000" dirty="0" smtClean="0">
                <a:solidFill>
                  <a:schemeClr val="bg1"/>
                </a:solidFill>
                <a:latin typeface="锐字逼格青春粗黑体简2.0" panose="02010604000000000000" pitchFamily="2" charset="-122"/>
                <a:ea typeface="锐字逼格青春粗黑体简2.0" panose="02010604000000000000" pitchFamily="2" charset="-122"/>
              </a:rPr>
              <a:t>标题</a:t>
            </a:r>
            <a:endParaRPr lang="zh-CN" altLang="en-US" sz="2000" dirty="0">
              <a:solidFill>
                <a:schemeClr val="bg1"/>
              </a:solidFill>
              <a:latin typeface="锐字逼格青春粗黑体简2.0" panose="02010604000000000000" pitchFamily="2" charset="-122"/>
              <a:ea typeface="锐字逼格青春粗黑体简2.0" panose="02010604000000000000" pitchFamily="2" charset="-122"/>
            </a:endParaRPr>
          </a:p>
        </p:txBody>
      </p:sp>
    </p:spTree>
    <p:extLst>
      <p:ext uri="{BB962C8B-B14F-4D97-AF65-F5344CB8AC3E}">
        <p14:creationId xmlns:p14="http://schemas.microsoft.com/office/powerpoint/2010/main" val="239139448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4"/>
          <p:cNvSpPr/>
          <p:nvPr/>
        </p:nvSpPr>
        <p:spPr>
          <a:xfrm>
            <a:off x="501445" y="442228"/>
            <a:ext cx="663676" cy="752391"/>
          </a:xfrm>
          <a:custGeom>
            <a:avLst/>
            <a:gdLst>
              <a:gd name="connsiteX0" fmla="*/ 0 w 2292489"/>
              <a:gd name="connsiteY0" fmla="*/ 1976284 h 1976284"/>
              <a:gd name="connsiteX1" fmla="*/ 1146245 w 2292489"/>
              <a:gd name="connsiteY1" fmla="*/ 0 h 1976284"/>
              <a:gd name="connsiteX2" fmla="*/ 2292489 w 2292489"/>
              <a:gd name="connsiteY2" fmla="*/ 1976284 h 1976284"/>
              <a:gd name="connsiteX3" fmla="*/ 0 w 2292489"/>
              <a:gd name="connsiteY3" fmla="*/ 1976284 h 1976284"/>
              <a:gd name="connsiteX0" fmla="*/ 0 w 2292489"/>
              <a:gd name="connsiteY0" fmla="*/ 1976284 h 1976284"/>
              <a:gd name="connsiteX1" fmla="*/ 1146245 w 2292489"/>
              <a:gd name="connsiteY1" fmla="*/ 0 h 1976284"/>
              <a:gd name="connsiteX2" fmla="*/ 1651820 w 2292489"/>
              <a:gd name="connsiteY2" fmla="*/ 825909 h 1976284"/>
              <a:gd name="connsiteX3" fmla="*/ 2292489 w 2292489"/>
              <a:gd name="connsiteY3" fmla="*/ 1976284 h 1976284"/>
              <a:gd name="connsiteX4" fmla="*/ 0 w 2292489"/>
              <a:gd name="connsiteY4" fmla="*/ 1976284 h 1976284"/>
              <a:gd name="connsiteX0" fmla="*/ 2292489 w 2292489"/>
              <a:gd name="connsiteY0" fmla="*/ 1976284 h 1976284"/>
              <a:gd name="connsiteX1" fmla="*/ 0 w 2292489"/>
              <a:gd name="connsiteY1" fmla="*/ 1976284 h 1976284"/>
              <a:gd name="connsiteX2" fmla="*/ 1146245 w 2292489"/>
              <a:gd name="connsiteY2" fmla="*/ 0 h 1976284"/>
              <a:gd name="connsiteX3" fmla="*/ 1743260 w 2292489"/>
              <a:gd name="connsiteY3" fmla="*/ 917349 h 1976284"/>
              <a:gd name="connsiteX0" fmla="*/ 1628812 w 1743260"/>
              <a:gd name="connsiteY0" fmla="*/ 1961536 h 1976284"/>
              <a:gd name="connsiteX1" fmla="*/ 0 w 1743260"/>
              <a:gd name="connsiteY1" fmla="*/ 1976284 h 1976284"/>
              <a:gd name="connsiteX2" fmla="*/ 1146245 w 1743260"/>
              <a:gd name="connsiteY2" fmla="*/ 0 h 1976284"/>
              <a:gd name="connsiteX3" fmla="*/ 1743260 w 1743260"/>
              <a:gd name="connsiteY3" fmla="*/ 917349 h 1976284"/>
              <a:gd name="connsiteX0" fmla="*/ 1628812 w 1743260"/>
              <a:gd name="connsiteY0" fmla="*/ 1976285 h 1976285"/>
              <a:gd name="connsiteX1" fmla="*/ 0 w 1743260"/>
              <a:gd name="connsiteY1" fmla="*/ 1976284 h 1976285"/>
              <a:gd name="connsiteX2" fmla="*/ 1146245 w 1743260"/>
              <a:gd name="connsiteY2" fmla="*/ 0 h 1976285"/>
              <a:gd name="connsiteX3" fmla="*/ 1743260 w 1743260"/>
              <a:gd name="connsiteY3" fmla="*/ 917349 h 1976285"/>
            </a:gdLst>
            <a:ahLst/>
            <a:cxnLst>
              <a:cxn ang="0">
                <a:pos x="connsiteX0" y="connsiteY0"/>
              </a:cxn>
              <a:cxn ang="0">
                <a:pos x="connsiteX1" y="connsiteY1"/>
              </a:cxn>
              <a:cxn ang="0">
                <a:pos x="connsiteX2" y="connsiteY2"/>
              </a:cxn>
              <a:cxn ang="0">
                <a:pos x="connsiteX3" y="connsiteY3"/>
              </a:cxn>
            </a:cxnLst>
            <a:rect l="l" t="t" r="r" b="b"/>
            <a:pathLst>
              <a:path w="1743260" h="1976285">
                <a:moveTo>
                  <a:pt x="1628812" y="1976285"/>
                </a:moveTo>
                <a:lnTo>
                  <a:pt x="0" y="1976284"/>
                </a:lnTo>
                <a:lnTo>
                  <a:pt x="1146245" y="0"/>
                </a:lnTo>
                <a:cubicBezTo>
                  <a:pt x="1314770" y="275303"/>
                  <a:pt x="1743260" y="917349"/>
                  <a:pt x="1743260" y="917349"/>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047135" y="818423"/>
            <a:ext cx="3052918" cy="461665"/>
          </a:xfrm>
          <a:prstGeom prst="rect">
            <a:avLst/>
          </a:prstGeom>
          <a:noFill/>
        </p:spPr>
        <p:txBody>
          <a:bodyPr wrap="square" rtlCol="0">
            <a:spAutoFit/>
          </a:bodyPr>
          <a:lstStyle/>
          <a:p>
            <a:r>
              <a:rPr lang="zh-CN" altLang="en-US" sz="2400" dirty="0" smtClean="0">
                <a:solidFill>
                  <a:schemeClr val="bg1"/>
                </a:solidFill>
                <a:latin typeface="锐字逼格青春粗黑体简2.0" panose="02010604000000000000" pitchFamily="2" charset="-122"/>
                <a:ea typeface="锐字逼格青春粗黑体简2.0" panose="02010604000000000000" pitchFamily="2" charset="-122"/>
              </a:rPr>
              <a:t>在此输入您的标题</a:t>
            </a:r>
            <a:endParaRPr lang="zh-CN" altLang="en-US" sz="2400" dirty="0">
              <a:solidFill>
                <a:schemeClr val="bg1"/>
              </a:solidFill>
              <a:latin typeface="锐字逼格青春粗黑体简2.0" panose="02010604000000000000" pitchFamily="2" charset="-122"/>
              <a:ea typeface="锐字逼格青春粗黑体简2.0" panose="02010604000000000000" pitchFamily="2" charset="-122"/>
            </a:endParaRPr>
          </a:p>
        </p:txBody>
      </p:sp>
      <p:graphicFrame>
        <p:nvGraphicFramePr>
          <p:cNvPr id="5" name="图表 4"/>
          <p:cNvGraphicFramePr/>
          <p:nvPr>
            <p:extLst>
              <p:ext uri="{D42A27DB-BD31-4B8C-83A1-F6EECF244321}">
                <p14:modId xmlns:p14="http://schemas.microsoft.com/office/powerpoint/2010/main" val="965271939"/>
              </p:ext>
            </p:extLst>
          </p:nvPr>
        </p:nvGraphicFramePr>
        <p:xfrm>
          <a:off x="1165121" y="1727955"/>
          <a:ext cx="10746013" cy="417622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930081995"/>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4"/>
          <p:cNvSpPr/>
          <p:nvPr/>
        </p:nvSpPr>
        <p:spPr>
          <a:xfrm>
            <a:off x="501445" y="442228"/>
            <a:ext cx="663676" cy="752391"/>
          </a:xfrm>
          <a:custGeom>
            <a:avLst/>
            <a:gdLst>
              <a:gd name="connsiteX0" fmla="*/ 0 w 2292489"/>
              <a:gd name="connsiteY0" fmla="*/ 1976284 h 1976284"/>
              <a:gd name="connsiteX1" fmla="*/ 1146245 w 2292489"/>
              <a:gd name="connsiteY1" fmla="*/ 0 h 1976284"/>
              <a:gd name="connsiteX2" fmla="*/ 2292489 w 2292489"/>
              <a:gd name="connsiteY2" fmla="*/ 1976284 h 1976284"/>
              <a:gd name="connsiteX3" fmla="*/ 0 w 2292489"/>
              <a:gd name="connsiteY3" fmla="*/ 1976284 h 1976284"/>
              <a:gd name="connsiteX0" fmla="*/ 0 w 2292489"/>
              <a:gd name="connsiteY0" fmla="*/ 1976284 h 1976284"/>
              <a:gd name="connsiteX1" fmla="*/ 1146245 w 2292489"/>
              <a:gd name="connsiteY1" fmla="*/ 0 h 1976284"/>
              <a:gd name="connsiteX2" fmla="*/ 1651820 w 2292489"/>
              <a:gd name="connsiteY2" fmla="*/ 825909 h 1976284"/>
              <a:gd name="connsiteX3" fmla="*/ 2292489 w 2292489"/>
              <a:gd name="connsiteY3" fmla="*/ 1976284 h 1976284"/>
              <a:gd name="connsiteX4" fmla="*/ 0 w 2292489"/>
              <a:gd name="connsiteY4" fmla="*/ 1976284 h 1976284"/>
              <a:gd name="connsiteX0" fmla="*/ 2292489 w 2292489"/>
              <a:gd name="connsiteY0" fmla="*/ 1976284 h 1976284"/>
              <a:gd name="connsiteX1" fmla="*/ 0 w 2292489"/>
              <a:gd name="connsiteY1" fmla="*/ 1976284 h 1976284"/>
              <a:gd name="connsiteX2" fmla="*/ 1146245 w 2292489"/>
              <a:gd name="connsiteY2" fmla="*/ 0 h 1976284"/>
              <a:gd name="connsiteX3" fmla="*/ 1743260 w 2292489"/>
              <a:gd name="connsiteY3" fmla="*/ 917349 h 1976284"/>
              <a:gd name="connsiteX0" fmla="*/ 1628812 w 1743260"/>
              <a:gd name="connsiteY0" fmla="*/ 1961536 h 1976284"/>
              <a:gd name="connsiteX1" fmla="*/ 0 w 1743260"/>
              <a:gd name="connsiteY1" fmla="*/ 1976284 h 1976284"/>
              <a:gd name="connsiteX2" fmla="*/ 1146245 w 1743260"/>
              <a:gd name="connsiteY2" fmla="*/ 0 h 1976284"/>
              <a:gd name="connsiteX3" fmla="*/ 1743260 w 1743260"/>
              <a:gd name="connsiteY3" fmla="*/ 917349 h 1976284"/>
              <a:gd name="connsiteX0" fmla="*/ 1628812 w 1743260"/>
              <a:gd name="connsiteY0" fmla="*/ 1976285 h 1976285"/>
              <a:gd name="connsiteX1" fmla="*/ 0 w 1743260"/>
              <a:gd name="connsiteY1" fmla="*/ 1976284 h 1976285"/>
              <a:gd name="connsiteX2" fmla="*/ 1146245 w 1743260"/>
              <a:gd name="connsiteY2" fmla="*/ 0 h 1976285"/>
              <a:gd name="connsiteX3" fmla="*/ 1743260 w 1743260"/>
              <a:gd name="connsiteY3" fmla="*/ 917349 h 1976285"/>
            </a:gdLst>
            <a:ahLst/>
            <a:cxnLst>
              <a:cxn ang="0">
                <a:pos x="connsiteX0" y="connsiteY0"/>
              </a:cxn>
              <a:cxn ang="0">
                <a:pos x="connsiteX1" y="connsiteY1"/>
              </a:cxn>
              <a:cxn ang="0">
                <a:pos x="connsiteX2" y="connsiteY2"/>
              </a:cxn>
              <a:cxn ang="0">
                <a:pos x="connsiteX3" y="connsiteY3"/>
              </a:cxn>
            </a:cxnLst>
            <a:rect l="l" t="t" r="r" b="b"/>
            <a:pathLst>
              <a:path w="1743260" h="1976285">
                <a:moveTo>
                  <a:pt x="1628812" y="1976285"/>
                </a:moveTo>
                <a:lnTo>
                  <a:pt x="0" y="1976284"/>
                </a:lnTo>
                <a:lnTo>
                  <a:pt x="1146245" y="0"/>
                </a:lnTo>
                <a:cubicBezTo>
                  <a:pt x="1314770" y="275303"/>
                  <a:pt x="1743260" y="917349"/>
                  <a:pt x="1743260" y="917349"/>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047135" y="818423"/>
            <a:ext cx="3052918" cy="461665"/>
          </a:xfrm>
          <a:prstGeom prst="rect">
            <a:avLst/>
          </a:prstGeom>
          <a:noFill/>
        </p:spPr>
        <p:txBody>
          <a:bodyPr wrap="square" rtlCol="0">
            <a:spAutoFit/>
          </a:bodyPr>
          <a:lstStyle/>
          <a:p>
            <a:r>
              <a:rPr lang="zh-CN" altLang="en-US" sz="2400" dirty="0" smtClean="0">
                <a:solidFill>
                  <a:schemeClr val="bg1"/>
                </a:solidFill>
                <a:latin typeface="锐字逼格青春粗黑体简2.0" panose="02010604000000000000" pitchFamily="2" charset="-122"/>
                <a:ea typeface="锐字逼格青春粗黑体简2.0" panose="02010604000000000000" pitchFamily="2" charset="-122"/>
              </a:rPr>
              <a:t>在此输入您的标题</a:t>
            </a:r>
            <a:endParaRPr lang="zh-CN" altLang="en-US" sz="2400" dirty="0">
              <a:solidFill>
                <a:schemeClr val="bg1"/>
              </a:solidFill>
              <a:latin typeface="锐字逼格青春粗黑体简2.0" panose="02010604000000000000" pitchFamily="2" charset="-122"/>
              <a:ea typeface="锐字逼格青春粗黑体简2.0" panose="02010604000000000000" pitchFamily="2" charset="-122"/>
            </a:endParaRPr>
          </a:p>
        </p:txBody>
      </p:sp>
      <p:graphicFrame>
        <p:nvGraphicFramePr>
          <p:cNvPr id="4" name="图表 3"/>
          <p:cNvGraphicFramePr/>
          <p:nvPr>
            <p:extLst>
              <p:ext uri="{D42A27DB-BD31-4B8C-83A1-F6EECF244321}">
                <p14:modId xmlns:p14="http://schemas.microsoft.com/office/powerpoint/2010/main" val="3704880848"/>
              </p:ext>
            </p:extLst>
          </p:nvPr>
        </p:nvGraphicFramePr>
        <p:xfrm>
          <a:off x="55224" y="1898450"/>
          <a:ext cx="6040776" cy="4027184"/>
        </p:xfrm>
        <a:graphic>
          <a:graphicData uri="http://schemas.openxmlformats.org/drawingml/2006/chart">
            <c:chart xmlns:c="http://schemas.openxmlformats.org/drawingml/2006/chart" xmlns:r="http://schemas.openxmlformats.org/officeDocument/2006/relationships" r:id="rId2"/>
          </a:graphicData>
        </a:graphic>
      </p:graphicFrame>
      <p:sp>
        <p:nvSpPr>
          <p:cNvPr id="9" name="文本框 8"/>
          <p:cNvSpPr txBox="1"/>
          <p:nvPr/>
        </p:nvSpPr>
        <p:spPr>
          <a:xfrm>
            <a:off x="3521196" y="1983919"/>
            <a:ext cx="3331267" cy="400110"/>
          </a:xfrm>
          <a:prstGeom prst="rect">
            <a:avLst/>
          </a:prstGeom>
          <a:noFill/>
        </p:spPr>
        <p:txBody>
          <a:bodyPr wrap="square" rtlCol="0">
            <a:spAutoFit/>
          </a:bodyPr>
          <a:lstStyle/>
          <a:p>
            <a:r>
              <a:rPr lang="zh-CN" altLang="en-US" sz="2000" dirty="0" smtClean="0">
                <a:solidFill>
                  <a:schemeClr val="bg1"/>
                </a:solidFill>
                <a:latin typeface="锐字逼格青春粗黑体简2.0" panose="02010604000000000000" pitchFamily="2" charset="-122"/>
                <a:ea typeface="锐字逼格青春粗黑体简2.0" panose="02010604000000000000" pitchFamily="2" charset="-122"/>
              </a:rPr>
              <a:t>输入你的标题</a:t>
            </a:r>
            <a:endParaRPr lang="zh-CN" altLang="en-US" sz="2000"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10" name="文本框 9"/>
          <p:cNvSpPr txBox="1"/>
          <p:nvPr/>
        </p:nvSpPr>
        <p:spPr>
          <a:xfrm>
            <a:off x="3521196" y="2414782"/>
            <a:ext cx="7217299" cy="584775"/>
          </a:xfrm>
          <a:prstGeom prst="rect">
            <a:avLst/>
          </a:prstGeom>
          <a:noFill/>
        </p:spPr>
        <p:txBody>
          <a:bodyPr wrap="square" rtlCol="0">
            <a:spAutoFit/>
          </a:bodyPr>
          <a:lstStyle/>
          <a:p>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全城搜索志在帮助那些不懂技术的个人或企业建立属于自己的接口程序，让完全不懂技术的个人或企业通过简单的配置，即可拥有强大的功能。</a:t>
            </a:r>
          </a:p>
        </p:txBody>
      </p:sp>
      <p:sp>
        <p:nvSpPr>
          <p:cNvPr id="12" name="文本框 11"/>
          <p:cNvSpPr txBox="1"/>
          <p:nvPr/>
        </p:nvSpPr>
        <p:spPr>
          <a:xfrm>
            <a:off x="5617855" y="3979307"/>
            <a:ext cx="2225040" cy="2062103"/>
          </a:xfrm>
          <a:prstGeom prst="rect">
            <a:avLst/>
          </a:prstGeom>
          <a:noFill/>
        </p:spPr>
        <p:txBody>
          <a:bodyPr wrap="square" rtlCol="0">
            <a:spAutoFit/>
          </a:bodyPr>
          <a:lstStyle/>
          <a:p>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企业使用全城搜索可以用低廉的成本实现智能客服机器人功能，店家可以轻松实现店铺商品和粉丝的关联与互动，也即将为微信地方号运维人员提供强大的地方运维的管理功能模块。</a:t>
            </a:r>
          </a:p>
        </p:txBody>
      </p:sp>
      <p:sp>
        <p:nvSpPr>
          <p:cNvPr id="14" name="文本框 13"/>
          <p:cNvSpPr txBox="1"/>
          <p:nvPr/>
        </p:nvSpPr>
        <p:spPr>
          <a:xfrm>
            <a:off x="8513455" y="3979307"/>
            <a:ext cx="2225040" cy="2062103"/>
          </a:xfrm>
          <a:prstGeom prst="rect">
            <a:avLst/>
          </a:prstGeom>
          <a:noFill/>
        </p:spPr>
        <p:txBody>
          <a:bodyPr wrap="square" rtlCol="0">
            <a:spAutoFit/>
          </a:bodyPr>
          <a:lstStyle/>
          <a:p>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企业使用全城搜索可以用低廉的成本实现智能客服机器人功能，店家可以轻松实现店铺商品和粉丝的关联与互动，也即将为微信地方号运维人员提供强大的地方运维的管理功能模块。</a:t>
            </a:r>
          </a:p>
        </p:txBody>
      </p:sp>
      <p:sp>
        <p:nvSpPr>
          <p:cNvPr id="15" name="圆角矩形 14"/>
          <p:cNvSpPr/>
          <p:nvPr/>
        </p:nvSpPr>
        <p:spPr>
          <a:xfrm>
            <a:off x="5832398" y="3465513"/>
            <a:ext cx="1795953" cy="481263"/>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2000" dirty="0">
                <a:solidFill>
                  <a:schemeClr val="bg1"/>
                </a:solidFill>
                <a:latin typeface="锐字逼格青春粗黑体简2.0" panose="02010604000000000000" pitchFamily="2" charset="-122"/>
                <a:ea typeface="锐字逼格青春粗黑体简2.0" panose="02010604000000000000" pitchFamily="2" charset="-122"/>
              </a:rPr>
              <a:t>输入你的</a:t>
            </a:r>
            <a:r>
              <a:rPr lang="zh-CN" altLang="en-US" sz="2000" dirty="0" smtClean="0">
                <a:solidFill>
                  <a:schemeClr val="bg1"/>
                </a:solidFill>
                <a:latin typeface="锐字逼格青春粗黑体简2.0" panose="02010604000000000000" pitchFamily="2" charset="-122"/>
                <a:ea typeface="锐字逼格青春粗黑体简2.0" panose="02010604000000000000" pitchFamily="2" charset="-122"/>
              </a:rPr>
              <a:t>标题</a:t>
            </a:r>
            <a:endParaRPr lang="zh-CN" altLang="en-US" sz="2000"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16" name="圆角矩形 15"/>
          <p:cNvSpPr/>
          <p:nvPr/>
        </p:nvSpPr>
        <p:spPr>
          <a:xfrm>
            <a:off x="8727998" y="3465512"/>
            <a:ext cx="1795953" cy="481263"/>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2000" dirty="0">
                <a:solidFill>
                  <a:schemeClr val="bg1"/>
                </a:solidFill>
                <a:latin typeface="锐字逼格青春粗黑体简2.0" panose="02010604000000000000" pitchFamily="2" charset="-122"/>
                <a:ea typeface="锐字逼格青春粗黑体简2.0" panose="02010604000000000000" pitchFamily="2" charset="-122"/>
              </a:rPr>
              <a:t>输入你的</a:t>
            </a:r>
            <a:r>
              <a:rPr lang="zh-CN" altLang="en-US" sz="2000" dirty="0" smtClean="0">
                <a:solidFill>
                  <a:schemeClr val="bg1"/>
                </a:solidFill>
                <a:latin typeface="锐字逼格青春粗黑体简2.0" panose="02010604000000000000" pitchFamily="2" charset="-122"/>
                <a:ea typeface="锐字逼格青春粗黑体简2.0" panose="02010604000000000000" pitchFamily="2" charset="-122"/>
              </a:rPr>
              <a:t>标题</a:t>
            </a:r>
            <a:endParaRPr lang="zh-CN" altLang="en-US" sz="2000" dirty="0">
              <a:solidFill>
                <a:schemeClr val="bg1"/>
              </a:solidFill>
              <a:latin typeface="锐字逼格青春粗黑体简2.0" panose="02010604000000000000" pitchFamily="2" charset="-122"/>
              <a:ea typeface="锐字逼格青春粗黑体简2.0" panose="02010604000000000000" pitchFamily="2" charset="-122"/>
            </a:endParaRPr>
          </a:p>
        </p:txBody>
      </p:sp>
    </p:spTree>
    <p:extLst>
      <p:ext uri="{BB962C8B-B14F-4D97-AF65-F5344CB8AC3E}">
        <p14:creationId xmlns:p14="http://schemas.microsoft.com/office/powerpoint/2010/main" val="2836301383"/>
      </p:ext>
    </p:extLst>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096126" y="1216414"/>
            <a:ext cx="5999748" cy="6006156"/>
          </a:xfrm>
          <a:prstGeom prst="rect">
            <a:avLst/>
          </a:prstGeom>
        </p:spPr>
      </p:pic>
      <p:sp>
        <p:nvSpPr>
          <p:cNvPr id="3" name="文本框 2"/>
          <p:cNvSpPr txBox="1"/>
          <p:nvPr/>
        </p:nvSpPr>
        <p:spPr>
          <a:xfrm>
            <a:off x="1788695" y="2181726"/>
            <a:ext cx="8614610" cy="1569660"/>
          </a:xfrm>
          <a:prstGeom prst="rect">
            <a:avLst/>
          </a:prstGeom>
          <a:noFill/>
        </p:spPr>
        <p:txBody>
          <a:bodyPr wrap="square" rtlCol="0">
            <a:spAutoFit/>
          </a:bodyPr>
          <a:lstStyle/>
          <a:p>
            <a:pPr algn="ctr"/>
            <a:r>
              <a:rPr lang="zh-CN" altLang="en-US" sz="9600" dirty="0" smtClean="0">
                <a:solidFill>
                  <a:schemeClr val="bg1"/>
                </a:solidFill>
                <a:latin typeface="锐字逼格青春粗黑体简2.0" panose="02010604000000000000" pitchFamily="2" charset="-122"/>
                <a:ea typeface="锐字逼格青春粗黑体简2.0" panose="02010604000000000000" pitchFamily="2" charset="-122"/>
              </a:rPr>
              <a:t>谢谢聆听</a:t>
            </a:r>
            <a:endParaRPr lang="zh-CN" altLang="en-US" sz="9600"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4" name="文本框 3"/>
          <p:cNvSpPr txBox="1"/>
          <p:nvPr/>
        </p:nvSpPr>
        <p:spPr>
          <a:xfrm>
            <a:off x="4740442" y="3896326"/>
            <a:ext cx="2711116" cy="646331"/>
          </a:xfrm>
          <a:prstGeom prst="rect">
            <a:avLst/>
          </a:prstGeom>
          <a:noFill/>
        </p:spPr>
        <p:txBody>
          <a:bodyPr wrap="square" rtlCol="0">
            <a:spAutoFit/>
          </a:bodyPr>
          <a:lstStyle/>
          <a:p>
            <a:pPr algn="ctr"/>
            <a:r>
              <a:rPr lang="en-US" altLang="zh-CN" sz="3600" smtClean="0">
                <a:solidFill>
                  <a:schemeClr val="bg1"/>
                </a:solidFill>
                <a:latin typeface="锐字逼格青春粗黑体简2.0" panose="02010604000000000000" pitchFamily="2" charset="-122"/>
                <a:ea typeface="锐字逼格青春粗黑体简2.0" panose="02010604000000000000" pitchFamily="2" charset="-122"/>
              </a:rPr>
              <a:t>THANKS</a:t>
            </a:r>
            <a:endParaRPr lang="zh-CN" altLang="en-US" sz="3600" dirty="0">
              <a:solidFill>
                <a:schemeClr val="bg1"/>
              </a:solidFill>
              <a:latin typeface="锐字逼格青春粗黑体简2.0" panose="02010604000000000000" pitchFamily="2" charset="-122"/>
              <a:ea typeface="锐字逼格青春粗黑体简2.0" panose="02010604000000000000" pitchFamily="2" charset="-122"/>
            </a:endParaRPr>
          </a:p>
        </p:txBody>
      </p:sp>
    </p:spTree>
    <p:extLst>
      <p:ext uri="{BB962C8B-B14F-4D97-AF65-F5344CB8AC3E}">
        <p14:creationId xmlns:p14="http://schemas.microsoft.com/office/powerpoint/2010/main" val="1832532528"/>
      </p:ext>
    </p:extLst>
  </p:cSld>
  <p:clrMapOvr>
    <a:masterClrMapping/>
  </p:clrMapOvr>
  <p:transition spd="slow">
    <p:randomBar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等腰三角形 79"/>
          <p:cNvSpPr/>
          <p:nvPr/>
        </p:nvSpPr>
        <p:spPr>
          <a:xfrm>
            <a:off x="2470885" y="1637687"/>
            <a:ext cx="2139215" cy="1920240"/>
          </a:xfrm>
          <a:prstGeom prst="triangl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998686" y="2703939"/>
            <a:ext cx="2462981" cy="923330"/>
          </a:xfrm>
          <a:prstGeom prst="rect">
            <a:avLst/>
          </a:prstGeom>
          <a:noFill/>
        </p:spPr>
        <p:txBody>
          <a:bodyPr wrap="square" rtlCol="0">
            <a:spAutoFit/>
          </a:bodyPr>
          <a:lstStyle/>
          <a:p>
            <a:r>
              <a:rPr lang="zh-CN" altLang="en-US" sz="5400" dirty="0">
                <a:solidFill>
                  <a:schemeClr val="bg1"/>
                </a:solidFill>
                <a:latin typeface="锐字逼格青春粗黑体简2.0" panose="02010604000000000000" pitchFamily="2" charset="-122"/>
                <a:ea typeface="锐字逼格青春粗黑体简2.0" panose="02010604000000000000" pitchFamily="2" charset="-122"/>
              </a:rPr>
              <a:t>目录</a:t>
            </a:r>
          </a:p>
        </p:txBody>
      </p:sp>
      <p:sp>
        <p:nvSpPr>
          <p:cNvPr id="8" name="文本框 7"/>
          <p:cNvSpPr txBox="1"/>
          <p:nvPr/>
        </p:nvSpPr>
        <p:spPr>
          <a:xfrm>
            <a:off x="3124201" y="3627269"/>
            <a:ext cx="2971799" cy="369332"/>
          </a:xfrm>
          <a:prstGeom prst="rect">
            <a:avLst/>
          </a:prstGeom>
          <a:noFill/>
        </p:spPr>
        <p:txBody>
          <a:bodyPr wrap="square" rtlCol="0">
            <a:spAutoFit/>
          </a:bodyPr>
          <a:lstStyle/>
          <a:p>
            <a:r>
              <a:rPr lang="en-US" altLang="zh-CN" dirty="0" smtClean="0">
                <a:solidFill>
                  <a:schemeClr val="bg1"/>
                </a:solidFill>
                <a:latin typeface="锐字逼格青春粗黑体简2.0" panose="02010604000000000000" pitchFamily="2" charset="-122"/>
                <a:ea typeface="锐字逼格青春粗黑体简2.0" panose="02010604000000000000" pitchFamily="2" charset="-122"/>
              </a:rPr>
              <a:t>CONTENT</a:t>
            </a:r>
            <a:endParaRPr lang="zh-CN" altLang="en-US"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70" name="文本框 69"/>
          <p:cNvSpPr txBox="1"/>
          <p:nvPr/>
        </p:nvSpPr>
        <p:spPr>
          <a:xfrm>
            <a:off x="5819966" y="1571591"/>
            <a:ext cx="3460974" cy="584775"/>
          </a:xfrm>
          <a:prstGeom prst="rect">
            <a:avLst/>
          </a:prstGeom>
          <a:noFill/>
        </p:spPr>
        <p:txBody>
          <a:bodyPr wrap="square" rtlCol="0">
            <a:spAutoFit/>
          </a:bodyPr>
          <a:lstStyle/>
          <a:p>
            <a:pPr algn="ctr"/>
            <a:r>
              <a:rPr lang="zh-CN" altLang="en-US" sz="3200" b="1" dirty="0">
                <a:solidFill>
                  <a:schemeClr val="bg1"/>
                </a:solidFill>
                <a:latin typeface="锐字逼格青春粗黑体简2.0" panose="02010604000000000000" pitchFamily="2" charset="-122"/>
                <a:ea typeface="锐字逼格青春粗黑体简2.0" panose="02010604000000000000" pitchFamily="2" charset="-122"/>
              </a:rPr>
              <a:t>背景需求分析</a:t>
            </a:r>
          </a:p>
        </p:txBody>
      </p:sp>
      <p:sp>
        <p:nvSpPr>
          <p:cNvPr id="71" name="文本框 70"/>
          <p:cNvSpPr txBox="1"/>
          <p:nvPr/>
        </p:nvSpPr>
        <p:spPr>
          <a:xfrm>
            <a:off x="5819966" y="2597807"/>
            <a:ext cx="3460974" cy="584775"/>
          </a:xfrm>
          <a:prstGeom prst="rect">
            <a:avLst/>
          </a:prstGeom>
          <a:noFill/>
        </p:spPr>
        <p:txBody>
          <a:bodyPr wrap="square" rtlCol="0">
            <a:spAutoFit/>
          </a:bodyPr>
          <a:lstStyle/>
          <a:p>
            <a:pPr algn="ctr"/>
            <a:r>
              <a:rPr lang="zh-CN" altLang="en-US" sz="3200" b="1" dirty="0">
                <a:solidFill>
                  <a:schemeClr val="bg1"/>
                </a:solidFill>
                <a:latin typeface="锐字逼格青春粗黑体简2.0" panose="02010604000000000000" pitchFamily="2" charset="-122"/>
                <a:ea typeface="锐字逼格青春粗黑体简2.0" panose="02010604000000000000" pitchFamily="2" charset="-122"/>
              </a:rPr>
              <a:t>产品详情介绍</a:t>
            </a:r>
          </a:p>
        </p:txBody>
      </p:sp>
      <p:sp>
        <p:nvSpPr>
          <p:cNvPr id="72" name="文本框 71"/>
          <p:cNvSpPr txBox="1"/>
          <p:nvPr/>
        </p:nvSpPr>
        <p:spPr>
          <a:xfrm>
            <a:off x="5819966" y="3624023"/>
            <a:ext cx="3460974" cy="584775"/>
          </a:xfrm>
          <a:prstGeom prst="rect">
            <a:avLst/>
          </a:prstGeom>
          <a:noFill/>
        </p:spPr>
        <p:txBody>
          <a:bodyPr wrap="square" rtlCol="0">
            <a:spAutoFit/>
          </a:bodyPr>
          <a:lstStyle/>
          <a:p>
            <a:pPr algn="ctr"/>
            <a:r>
              <a:rPr lang="zh-CN" altLang="en-US" sz="3200" b="1" dirty="0">
                <a:solidFill>
                  <a:schemeClr val="bg1"/>
                </a:solidFill>
                <a:latin typeface="锐字逼格青春粗黑体简2.0" panose="02010604000000000000" pitchFamily="2" charset="-122"/>
                <a:ea typeface="锐字逼格青春粗黑体简2.0" panose="02010604000000000000" pitchFamily="2" charset="-122"/>
              </a:rPr>
              <a:t>产品开发周期</a:t>
            </a:r>
          </a:p>
        </p:txBody>
      </p:sp>
      <p:sp>
        <p:nvSpPr>
          <p:cNvPr id="73" name="文本框 72"/>
          <p:cNvSpPr txBox="1"/>
          <p:nvPr/>
        </p:nvSpPr>
        <p:spPr>
          <a:xfrm>
            <a:off x="5819966" y="4650239"/>
            <a:ext cx="3460974" cy="584775"/>
          </a:xfrm>
          <a:prstGeom prst="rect">
            <a:avLst/>
          </a:prstGeom>
          <a:noFill/>
        </p:spPr>
        <p:txBody>
          <a:bodyPr wrap="square" rtlCol="0">
            <a:spAutoFit/>
          </a:bodyPr>
          <a:lstStyle/>
          <a:p>
            <a:pPr algn="ctr"/>
            <a:r>
              <a:rPr lang="zh-CN" altLang="en-US" sz="3200" b="1" dirty="0">
                <a:solidFill>
                  <a:schemeClr val="bg1"/>
                </a:solidFill>
                <a:latin typeface="锐字逼格青春粗黑体简2.0" panose="02010604000000000000" pitchFamily="2" charset="-122"/>
                <a:ea typeface="锐字逼格青春粗黑体简2.0" panose="02010604000000000000" pitchFamily="2" charset="-122"/>
              </a:rPr>
              <a:t>项目团队介绍</a:t>
            </a:r>
          </a:p>
        </p:txBody>
      </p:sp>
      <p:sp>
        <p:nvSpPr>
          <p:cNvPr id="81" name="等腰三角形 80"/>
          <p:cNvSpPr/>
          <p:nvPr/>
        </p:nvSpPr>
        <p:spPr>
          <a:xfrm rot="10800000">
            <a:off x="2070733" y="2209910"/>
            <a:ext cx="1405757" cy="1261860"/>
          </a:xfrm>
          <a:prstGeom prst="triangle">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37320418"/>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2813448" y="2499047"/>
            <a:ext cx="2064774" cy="1365031"/>
          </a:xfrm>
          <a:prstGeom prst="roundRect">
            <a:avLst>
              <a:gd name="adj" fmla="val 45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813448" y="2470776"/>
            <a:ext cx="6565103" cy="1107996"/>
          </a:xfrm>
          <a:prstGeom prst="rect">
            <a:avLst/>
          </a:prstGeom>
          <a:noFill/>
        </p:spPr>
        <p:txBody>
          <a:bodyPr wrap="square" rtlCol="0">
            <a:spAutoFit/>
          </a:bodyPr>
          <a:lstStyle/>
          <a:p>
            <a:pPr algn="dist"/>
            <a:r>
              <a:rPr lang="zh-CN" altLang="en-US" sz="6600" dirty="0">
                <a:solidFill>
                  <a:srgbClr val="081927"/>
                </a:solidFill>
                <a:latin typeface="锐字逼格青春粗黑体简2.0" panose="02010604000000000000" pitchFamily="2" charset="-122"/>
                <a:ea typeface="锐字逼格青春粗黑体简2.0" panose="02010604000000000000" pitchFamily="2" charset="-122"/>
              </a:rPr>
              <a:t>背景</a:t>
            </a:r>
            <a:r>
              <a:rPr lang="zh-CN" altLang="en-US" sz="6600" dirty="0">
                <a:solidFill>
                  <a:schemeClr val="bg1"/>
                </a:solidFill>
                <a:latin typeface="锐字逼格青春粗黑体简2.0" panose="02010604000000000000" pitchFamily="2" charset="-122"/>
                <a:ea typeface="锐字逼格青春粗黑体简2.0" panose="02010604000000000000" pitchFamily="2" charset="-122"/>
              </a:rPr>
              <a:t>需求分析</a:t>
            </a:r>
          </a:p>
        </p:txBody>
      </p:sp>
      <p:sp>
        <p:nvSpPr>
          <p:cNvPr id="5" name="文本框 4"/>
          <p:cNvSpPr txBox="1"/>
          <p:nvPr/>
        </p:nvSpPr>
        <p:spPr>
          <a:xfrm>
            <a:off x="5143695" y="3506904"/>
            <a:ext cx="4190612" cy="369332"/>
          </a:xfrm>
          <a:prstGeom prst="rect">
            <a:avLst/>
          </a:prstGeom>
          <a:noFill/>
        </p:spPr>
        <p:txBody>
          <a:bodyPr wrap="square" rtlCol="0">
            <a:spAutoFit/>
          </a:bodyPr>
          <a:lstStyle/>
          <a:p>
            <a:pPr algn="r"/>
            <a:r>
              <a:rPr lang="en-US" altLang="zh-CN" dirty="0">
                <a:solidFill>
                  <a:schemeClr val="bg1"/>
                </a:solidFill>
                <a:latin typeface="锐字逼格青春粗黑体简2.0" panose="02010604000000000000" pitchFamily="2" charset="-122"/>
                <a:ea typeface="锐字逼格青春粗黑体简2.0" panose="02010604000000000000" pitchFamily="2" charset="-122"/>
              </a:rPr>
              <a:t>Background requirements</a:t>
            </a:r>
            <a:endParaRPr lang="zh-CN" altLang="en-US" sz="2000" dirty="0">
              <a:solidFill>
                <a:schemeClr val="bg1"/>
              </a:solidFill>
              <a:latin typeface="锐字逼格青春粗黑体简2.0" panose="02010604000000000000" pitchFamily="2" charset="-122"/>
              <a:ea typeface="锐字逼格青春粗黑体简2.0" panose="02010604000000000000" pitchFamily="2" charset="-122"/>
            </a:endParaRPr>
          </a:p>
        </p:txBody>
      </p:sp>
    </p:spTree>
    <p:extLst>
      <p:ext uri="{BB962C8B-B14F-4D97-AF65-F5344CB8AC3E}">
        <p14:creationId xmlns:p14="http://schemas.microsoft.com/office/powerpoint/2010/main" val="3614977367"/>
      </p:ext>
    </p:extLst>
  </p:cSld>
  <p:clrMapOvr>
    <a:masterClrMapping/>
  </p:clrMapOvr>
  <p:transition spd="slow">
    <p:randomBa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等腰三角形 4"/>
          <p:cNvSpPr/>
          <p:nvPr/>
        </p:nvSpPr>
        <p:spPr>
          <a:xfrm>
            <a:off x="501445" y="442228"/>
            <a:ext cx="663676" cy="752391"/>
          </a:xfrm>
          <a:custGeom>
            <a:avLst/>
            <a:gdLst>
              <a:gd name="connsiteX0" fmla="*/ 0 w 2292489"/>
              <a:gd name="connsiteY0" fmla="*/ 1976284 h 1976284"/>
              <a:gd name="connsiteX1" fmla="*/ 1146245 w 2292489"/>
              <a:gd name="connsiteY1" fmla="*/ 0 h 1976284"/>
              <a:gd name="connsiteX2" fmla="*/ 2292489 w 2292489"/>
              <a:gd name="connsiteY2" fmla="*/ 1976284 h 1976284"/>
              <a:gd name="connsiteX3" fmla="*/ 0 w 2292489"/>
              <a:gd name="connsiteY3" fmla="*/ 1976284 h 1976284"/>
              <a:gd name="connsiteX0" fmla="*/ 0 w 2292489"/>
              <a:gd name="connsiteY0" fmla="*/ 1976284 h 1976284"/>
              <a:gd name="connsiteX1" fmla="*/ 1146245 w 2292489"/>
              <a:gd name="connsiteY1" fmla="*/ 0 h 1976284"/>
              <a:gd name="connsiteX2" fmla="*/ 1651820 w 2292489"/>
              <a:gd name="connsiteY2" fmla="*/ 825909 h 1976284"/>
              <a:gd name="connsiteX3" fmla="*/ 2292489 w 2292489"/>
              <a:gd name="connsiteY3" fmla="*/ 1976284 h 1976284"/>
              <a:gd name="connsiteX4" fmla="*/ 0 w 2292489"/>
              <a:gd name="connsiteY4" fmla="*/ 1976284 h 1976284"/>
              <a:gd name="connsiteX0" fmla="*/ 2292489 w 2292489"/>
              <a:gd name="connsiteY0" fmla="*/ 1976284 h 1976284"/>
              <a:gd name="connsiteX1" fmla="*/ 0 w 2292489"/>
              <a:gd name="connsiteY1" fmla="*/ 1976284 h 1976284"/>
              <a:gd name="connsiteX2" fmla="*/ 1146245 w 2292489"/>
              <a:gd name="connsiteY2" fmla="*/ 0 h 1976284"/>
              <a:gd name="connsiteX3" fmla="*/ 1743260 w 2292489"/>
              <a:gd name="connsiteY3" fmla="*/ 917349 h 1976284"/>
              <a:gd name="connsiteX0" fmla="*/ 1628812 w 1743260"/>
              <a:gd name="connsiteY0" fmla="*/ 1961536 h 1976284"/>
              <a:gd name="connsiteX1" fmla="*/ 0 w 1743260"/>
              <a:gd name="connsiteY1" fmla="*/ 1976284 h 1976284"/>
              <a:gd name="connsiteX2" fmla="*/ 1146245 w 1743260"/>
              <a:gd name="connsiteY2" fmla="*/ 0 h 1976284"/>
              <a:gd name="connsiteX3" fmla="*/ 1743260 w 1743260"/>
              <a:gd name="connsiteY3" fmla="*/ 917349 h 1976284"/>
              <a:gd name="connsiteX0" fmla="*/ 1628812 w 1743260"/>
              <a:gd name="connsiteY0" fmla="*/ 1976285 h 1976285"/>
              <a:gd name="connsiteX1" fmla="*/ 0 w 1743260"/>
              <a:gd name="connsiteY1" fmla="*/ 1976284 h 1976285"/>
              <a:gd name="connsiteX2" fmla="*/ 1146245 w 1743260"/>
              <a:gd name="connsiteY2" fmla="*/ 0 h 1976285"/>
              <a:gd name="connsiteX3" fmla="*/ 1743260 w 1743260"/>
              <a:gd name="connsiteY3" fmla="*/ 917349 h 1976285"/>
            </a:gdLst>
            <a:ahLst/>
            <a:cxnLst>
              <a:cxn ang="0">
                <a:pos x="connsiteX0" y="connsiteY0"/>
              </a:cxn>
              <a:cxn ang="0">
                <a:pos x="connsiteX1" y="connsiteY1"/>
              </a:cxn>
              <a:cxn ang="0">
                <a:pos x="connsiteX2" y="connsiteY2"/>
              </a:cxn>
              <a:cxn ang="0">
                <a:pos x="connsiteX3" y="connsiteY3"/>
              </a:cxn>
            </a:cxnLst>
            <a:rect l="l" t="t" r="r" b="b"/>
            <a:pathLst>
              <a:path w="1743260" h="1976285">
                <a:moveTo>
                  <a:pt x="1628812" y="1976285"/>
                </a:moveTo>
                <a:lnTo>
                  <a:pt x="0" y="1976284"/>
                </a:lnTo>
                <a:lnTo>
                  <a:pt x="1146245" y="0"/>
                </a:lnTo>
                <a:cubicBezTo>
                  <a:pt x="1314770" y="275303"/>
                  <a:pt x="1743260" y="917349"/>
                  <a:pt x="1743260" y="917349"/>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47134" y="818423"/>
            <a:ext cx="2964427" cy="461665"/>
          </a:xfrm>
          <a:prstGeom prst="rect">
            <a:avLst/>
          </a:prstGeom>
          <a:noFill/>
        </p:spPr>
        <p:txBody>
          <a:bodyPr wrap="square" rtlCol="0">
            <a:spAutoFit/>
          </a:bodyPr>
          <a:lstStyle/>
          <a:p>
            <a:r>
              <a:rPr lang="zh-CN" altLang="en-US" sz="2400" dirty="0" smtClean="0">
                <a:solidFill>
                  <a:schemeClr val="bg1"/>
                </a:solidFill>
                <a:latin typeface="锐字逼格青春粗黑体简2.0" panose="02010604000000000000" pitchFamily="2" charset="-122"/>
                <a:ea typeface="锐字逼格青春粗黑体简2.0" panose="02010604000000000000" pitchFamily="2" charset="-122"/>
              </a:rPr>
              <a:t>在此输入您的标题</a:t>
            </a:r>
            <a:endParaRPr lang="zh-CN" altLang="en-US" sz="2400"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47" name="任意多边形 46"/>
          <p:cNvSpPr/>
          <p:nvPr/>
        </p:nvSpPr>
        <p:spPr>
          <a:xfrm>
            <a:off x="9281557" y="3921547"/>
            <a:ext cx="1889999" cy="735311"/>
          </a:xfrm>
          <a:custGeom>
            <a:avLst/>
            <a:gdLst>
              <a:gd name="connsiteX0" fmla="*/ 84042 w 1889999"/>
              <a:gd name="connsiteY0" fmla="*/ 0 h 735311"/>
              <a:gd name="connsiteX1" fmla="*/ 1805957 w 1889999"/>
              <a:gd name="connsiteY1" fmla="*/ 0 h 735311"/>
              <a:gd name="connsiteX2" fmla="*/ 1889999 w 1889999"/>
              <a:gd name="connsiteY2" fmla="*/ 84042 h 735311"/>
              <a:gd name="connsiteX3" fmla="*/ 1889999 w 1889999"/>
              <a:gd name="connsiteY3" fmla="*/ 420197 h 735311"/>
              <a:gd name="connsiteX4" fmla="*/ 1805957 w 1889999"/>
              <a:gd name="connsiteY4" fmla="*/ 504239 h 735311"/>
              <a:gd name="connsiteX5" fmla="*/ 1109546 w 1889999"/>
              <a:gd name="connsiteY5" fmla="*/ 504239 h 735311"/>
              <a:gd name="connsiteX6" fmla="*/ 944999 w 1889999"/>
              <a:gd name="connsiteY6" fmla="*/ 735311 h 735311"/>
              <a:gd name="connsiteX7" fmla="*/ 780452 w 1889999"/>
              <a:gd name="connsiteY7" fmla="*/ 504239 h 735311"/>
              <a:gd name="connsiteX8" fmla="*/ 84042 w 1889999"/>
              <a:gd name="connsiteY8" fmla="*/ 504239 h 735311"/>
              <a:gd name="connsiteX9" fmla="*/ 0 w 1889999"/>
              <a:gd name="connsiteY9" fmla="*/ 420197 h 735311"/>
              <a:gd name="connsiteX10" fmla="*/ 0 w 1889999"/>
              <a:gd name="connsiteY10" fmla="*/ 84042 h 735311"/>
              <a:gd name="connsiteX11" fmla="*/ 84042 w 1889999"/>
              <a:gd name="connsiteY11" fmla="*/ 0 h 735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89999" h="735311">
                <a:moveTo>
                  <a:pt x="84042" y="0"/>
                </a:moveTo>
                <a:lnTo>
                  <a:pt x="1805957" y="0"/>
                </a:lnTo>
                <a:cubicBezTo>
                  <a:pt x="1852372" y="0"/>
                  <a:pt x="1889999" y="37627"/>
                  <a:pt x="1889999" y="84042"/>
                </a:cubicBezTo>
                <a:lnTo>
                  <a:pt x="1889999" y="420197"/>
                </a:lnTo>
                <a:cubicBezTo>
                  <a:pt x="1889999" y="466612"/>
                  <a:pt x="1852372" y="504239"/>
                  <a:pt x="1805957" y="504239"/>
                </a:cubicBezTo>
                <a:lnTo>
                  <a:pt x="1109546" y="504239"/>
                </a:lnTo>
                <a:lnTo>
                  <a:pt x="944999" y="735311"/>
                </a:lnTo>
                <a:lnTo>
                  <a:pt x="780452" y="504239"/>
                </a:lnTo>
                <a:lnTo>
                  <a:pt x="84042" y="504239"/>
                </a:lnTo>
                <a:cubicBezTo>
                  <a:pt x="37627" y="504239"/>
                  <a:pt x="0" y="466612"/>
                  <a:pt x="0" y="420197"/>
                </a:cubicBezTo>
                <a:lnTo>
                  <a:pt x="0" y="84042"/>
                </a:lnTo>
                <a:cubicBezTo>
                  <a:pt x="0" y="37627"/>
                  <a:pt x="37627" y="0"/>
                  <a:pt x="84042" y="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9049495" y="1559992"/>
            <a:ext cx="1889999" cy="735311"/>
          </a:xfrm>
          <a:custGeom>
            <a:avLst/>
            <a:gdLst>
              <a:gd name="connsiteX0" fmla="*/ 84042 w 1889999"/>
              <a:gd name="connsiteY0" fmla="*/ 0 h 735311"/>
              <a:gd name="connsiteX1" fmla="*/ 1805957 w 1889999"/>
              <a:gd name="connsiteY1" fmla="*/ 0 h 735311"/>
              <a:gd name="connsiteX2" fmla="*/ 1889999 w 1889999"/>
              <a:gd name="connsiteY2" fmla="*/ 84042 h 735311"/>
              <a:gd name="connsiteX3" fmla="*/ 1889999 w 1889999"/>
              <a:gd name="connsiteY3" fmla="*/ 420197 h 735311"/>
              <a:gd name="connsiteX4" fmla="*/ 1805957 w 1889999"/>
              <a:gd name="connsiteY4" fmla="*/ 504239 h 735311"/>
              <a:gd name="connsiteX5" fmla="*/ 1109546 w 1889999"/>
              <a:gd name="connsiteY5" fmla="*/ 504239 h 735311"/>
              <a:gd name="connsiteX6" fmla="*/ 944999 w 1889999"/>
              <a:gd name="connsiteY6" fmla="*/ 735311 h 735311"/>
              <a:gd name="connsiteX7" fmla="*/ 780452 w 1889999"/>
              <a:gd name="connsiteY7" fmla="*/ 504239 h 735311"/>
              <a:gd name="connsiteX8" fmla="*/ 84042 w 1889999"/>
              <a:gd name="connsiteY8" fmla="*/ 504239 h 735311"/>
              <a:gd name="connsiteX9" fmla="*/ 0 w 1889999"/>
              <a:gd name="connsiteY9" fmla="*/ 420197 h 735311"/>
              <a:gd name="connsiteX10" fmla="*/ 0 w 1889999"/>
              <a:gd name="connsiteY10" fmla="*/ 84042 h 735311"/>
              <a:gd name="connsiteX11" fmla="*/ 84042 w 1889999"/>
              <a:gd name="connsiteY11" fmla="*/ 0 h 735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89999" h="735311">
                <a:moveTo>
                  <a:pt x="84042" y="0"/>
                </a:moveTo>
                <a:lnTo>
                  <a:pt x="1805957" y="0"/>
                </a:lnTo>
                <a:cubicBezTo>
                  <a:pt x="1852372" y="0"/>
                  <a:pt x="1889999" y="37627"/>
                  <a:pt x="1889999" y="84042"/>
                </a:cubicBezTo>
                <a:lnTo>
                  <a:pt x="1889999" y="420197"/>
                </a:lnTo>
                <a:cubicBezTo>
                  <a:pt x="1889999" y="466612"/>
                  <a:pt x="1852372" y="504239"/>
                  <a:pt x="1805957" y="504239"/>
                </a:cubicBezTo>
                <a:lnTo>
                  <a:pt x="1109546" y="504239"/>
                </a:lnTo>
                <a:lnTo>
                  <a:pt x="944999" y="735311"/>
                </a:lnTo>
                <a:lnTo>
                  <a:pt x="780452" y="504239"/>
                </a:lnTo>
                <a:lnTo>
                  <a:pt x="84042" y="504239"/>
                </a:lnTo>
                <a:cubicBezTo>
                  <a:pt x="37627" y="504239"/>
                  <a:pt x="0" y="466612"/>
                  <a:pt x="0" y="420197"/>
                </a:cubicBezTo>
                <a:lnTo>
                  <a:pt x="0" y="84042"/>
                </a:lnTo>
                <a:cubicBezTo>
                  <a:pt x="0" y="37627"/>
                  <a:pt x="37627" y="0"/>
                  <a:pt x="84042" y="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1104034" y="2525195"/>
            <a:ext cx="1889999" cy="735311"/>
          </a:xfrm>
          <a:custGeom>
            <a:avLst/>
            <a:gdLst>
              <a:gd name="connsiteX0" fmla="*/ 84042 w 1889999"/>
              <a:gd name="connsiteY0" fmla="*/ 0 h 735311"/>
              <a:gd name="connsiteX1" fmla="*/ 1805957 w 1889999"/>
              <a:gd name="connsiteY1" fmla="*/ 0 h 735311"/>
              <a:gd name="connsiteX2" fmla="*/ 1889999 w 1889999"/>
              <a:gd name="connsiteY2" fmla="*/ 84042 h 735311"/>
              <a:gd name="connsiteX3" fmla="*/ 1889999 w 1889999"/>
              <a:gd name="connsiteY3" fmla="*/ 420197 h 735311"/>
              <a:gd name="connsiteX4" fmla="*/ 1805957 w 1889999"/>
              <a:gd name="connsiteY4" fmla="*/ 504239 h 735311"/>
              <a:gd name="connsiteX5" fmla="*/ 1109546 w 1889999"/>
              <a:gd name="connsiteY5" fmla="*/ 504239 h 735311"/>
              <a:gd name="connsiteX6" fmla="*/ 944999 w 1889999"/>
              <a:gd name="connsiteY6" fmla="*/ 735311 h 735311"/>
              <a:gd name="connsiteX7" fmla="*/ 780452 w 1889999"/>
              <a:gd name="connsiteY7" fmla="*/ 504239 h 735311"/>
              <a:gd name="connsiteX8" fmla="*/ 84042 w 1889999"/>
              <a:gd name="connsiteY8" fmla="*/ 504239 h 735311"/>
              <a:gd name="connsiteX9" fmla="*/ 0 w 1889999"/>
              <a:gd name="connsiteY9" fmla="*/ 420197 h 735311"/>
              <a:gd name="connsiteX10" fmla="*/ 0 w 1889999"/>
              <a:gd name="connsiteY10" fmla="*/ 84042 h 735311"/>
              <a:gd name="connsiteX11" fmla="*/ 84042 w 1889999"/>
              <a:gd name="connsiteY11" fmla="*/ 0 h 735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89999" h="735311">
                <a:moveTo>
                  <a:pt x="84042" y="0"/>
                </a:moveTo>
                <a:lnTo>
                  <a:pt x="1805957" y="0"/>
                </a:lnTo>
                <a:cubicBezTo>
                  <a:pt x="1852372" y="0"/>
                  <a:pt x="1889999" y="37627"/>
                  <a:pt x="1889999" y="84042"/>
                </a:cubicBezTo>
                <a:lnTo>
                  <a:pt x="1889999" y="420197"/>
                </a:lnTo>
                <a:cubicBezTo>
                  <a:pt x="1889999" y="466612"/>
                  <a:pt x="1852372" y="504239"/>
                  <a:pt x="1805957" y="504239"/>
                </a:cubicBezTo>
                <a:lnTo>
                  <a:pt x="1109546" y="504239"/>
                </a:lnTo>
                <a:lnTo>
                  <a:pt x="944999" y="735311"/>
                </a:lnTo>
                <a:lnTo>
                  <a:pt x="780452" y="504239"/>
                </a:lnTo>
                <a:lnTo>
                  <a:pt x="84042" y="504239"/>
                </a:lnTo>
                <a:cubicBezTo>
                  <a:pt x="37627" y="504239"/>
                  <a:pt x="0" y="466612"/>
                  <a:pt x="0" y="420197"/>
                </a:cubicBezTo>
                <a:lnTo>
                  <a:pt x="0" y="84042"/>
                </a:lnTo>
                <a:cubicBezTo>
                  <a:pt x="0" y="37627"/>
                  <a:pt x="37627" y="0"/>
                  <a:pt x="84042" y="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组合 49"/>
          <p:cNvGrpSpPr/>
          <p:nvPr/>
        </p:nvGrpSpPr>
        <p:grpSpPr>
          <a:xfrm>
            <a:off x="3276969" y="2165459"/>
            <a:ext cx="4579129" cy="3786473"/>
            <a:chOff x="2466571" y="1087707"/>
            <a:chExt cx="6126162" cy="5065712"/>
          </a:xfrm>
          <a:solidFill>
            <a:schemeClr val="bg1"/>
          </a:solidFill>
        </p:grpSpPr>
        <p:sp>
          <p:nvSpPr>
            <p:cNvPr id="51" name="Freeform 5"/>
            <p:cNvSpPr>
              <a:spLocks/>
            </p:cNvSpPr>
            <p:nvPr/>
          </p:nvSpPr>
          <p:spPr bwMode="auto">
            <a:xfrm>
              <a:off x="5038321" y="1152794"/>
              <a:ext cx="2682875" cy="2287588"/>
            </a:xfrm>
            <a:custGeom>
              <a:avLst/>
              <a:gdLst>
                <a:gd name="T0" fmla="*/ 673 w 714"/>
                <a:gd name="T1" fmla="*/ 51 h 609"/>
                <a:gd name="T2" fmla="*/ 632 w 714"/>
                <a:gd name="T3" fmla="*/ 59 h 609"/>
                <a:gd name="T4" fmla="*/ 609 w 714"/>
                <a:gd name="T5" fmla="*/ 28 h 609"/>
                <a:gd name="T6" fmla="*/ 584 w 714"/>
                <a:gd name="T7" fmla="*/ 30 h 609"/>
                <a:gd name="T8" fmla="*/ 564 w 714"/>
                <a:gd name="T9" fmla="*/ 11 h 609"/>
                <a:gd name="T10" fmla="*/ 570 w 714"/>
                <a:gd name="T11" fmla="*/ 22 h 609"/>
                <a:gd name="T12" fmla="*/ 575 w 714"/>
                <a:gd name="T13" fmla="*/ 42 h 609"/>
                <a:gd name="T14" fmla="*/ 553 w 714"/>
                <a:gd name="T15" fmla="*/ 122 h 609"/>
                <a:gd name="T16" fmla="*/ 491 w 714"/>
                <a:gd name="T17" fmla="*/ 157 h 609"/>
                <a:gd name="T18" fmla="*/ 522 w 714"/>
                <a:gd name="T19" fmla="*/ 214 h 609"/>
                <a:gd name="T20" fmla="*/ 568 w 714"/>
                <a:gd name="T21" fmla="*/ 214 h 609"/>
                <a:gd name="T22" fmla="*/ 509 w 714"/>
                <a:gd name="T23" fmla="*/ 270 h 609"/>
                <a:gd name="T24" fmla="*/ 455 w 714"/>
                <a:gd name="T25" fmla="*/ 332 h 609"/>
                <a:gd name="T26" fmla="*/ 393 w 714"/>
                <a:gd name="T27" fmla="*/ 364 h 609"/>
                <a:gd name="T28" fmla="*/ 353 w 714"/>
                <a:gd name="T29" fmla="*/ 422 h 609"/>
                <a:gd name="T30" fmla="*/ 215 w 714"/>
                <a:gd name="T31" fmla="*/ 465 h 609"/>
                <a:gd name="T32" fmla="*/ 101 w 714"/>
                <a:gd name="T33" fmla="*/ 427 h 609"/>
                <a:gd name="T34" fmla="*/ 1 w 714"/>
                <a:gd name="T35" fmla="*/ 422 h 609"/>
                <a:gd name="T36" fmla="*/ 12 w 714"/>
                <a:gd name="T37" fmla="*/ 454 h 609"/>
                <a:gd name="T38" fmla="*/ 23 w 714"/>
                <a:gd name="T39" fmla="*/ 494 h 609"/>
                <a:gd name="T40" fmla="*/ 69 w 714"/>
                <a:gd name="T41" fmla="*/ 483 h 609"/>
                <a:gd name="T42" fmla="*/ 69 w 714"/>
                <a:gd name="T43" fmla="*/ 522 h 609"/>
                <a:gd name="T44" fmla="*/ 95 w 714"/>
                <a:gd name="T45" fmla="*/ 541 h 609"/>
                <a:gd name="T46" fmla="*/ 109 w 714"/>
                <a:gd name="T47" fmla="*/ 559 h 609"/>
                <a:gd name="T48" fmla="*/ 121 w 714"/>
                <a:gd name="T49" fmla="*/ 556 h 609"/>
                <a:gd name="T50" fmla="*/ 180 w 714"/>
                <a:gd name="T51" fmla="*/ 535 h 609"/>
                <a:gd name="T52" fmla="*/ 191 w 714"/>
                <a:gd name="T53" fmla="*/ 562 h 609"/>
                <a:gd name="T54" fmla="*/ 167 w 714"/>
                <a:gd name="T55" fmla="*/ 581 h 609"/>
                <a:gd name="T56" fmla="*/ 209 w 714"/>
                <a:gd name="T57" fmla="*/ 605 h 609"/>
                <a:gd name="T58" fmla="*/ 237 w 714"/>
                <a:gd name="T59" fmla="*/ 553 h 609"/>
                <a:gd name="T60" fmla="*/ 261 w 714"/>
                <a:gd name="T61" fmla="*/ 546 h 609"/>
                <a:gd name="T62" fmla="*/ 270 w 714"/>
                <a:gd name="T63" fmla="*/ 590 h 609"/>
                <a:gd name="T64" fmla="*/ 307 w 714"/>
                <a:gd name="T65" fmla="*/ 608 h 609"/>
                <a:gd name="T66" fmla="*/ 333 w 714"/>
                <a:gd name="T67" fmla="*/ 564 h 609"/>
                <a:gd name="T68" fmla="*/ 367 w 714"/>
                <a:gd name="T69" fmla="*/ 538 h 609"/>
                <a:gd name="T70" fmla="*/ 377 w 714"/>
                <a:gd name="T71" fmla="*/ 533 h 609"/>
                <a:gd name="T72" fmla="*/ 403 w 714"/>
                <a:gd name="T73" fmla="*/ 526 h 609"/>
                <a:gd name="T74" fmla="*/ 425 w 714"/>
                <a:gd name="T75" fmla="*/ 503 h 609"/>
                <a:gd name="T76" fmla="*/ 457 w 714"/>
                <a:gd name="T77" fmla="*/ 492 h 609"/>
                <a:gd name="T78" fmla="*/ 456 w 714"/>
                <a:gd name="T79" fmla="*/ 462 h 609"/>
                <a:gd name="T80" fmla="*/ 479 w 714"/>
                <a:gd name="T81" fmla="*/ 420 h 609"/>
                <a:gd name="T82" fmla="*/ 494 w 714"/>
                <a:gd name="T83" fmla="*/ 448 h 609"/>
                <a:gd name="T84" fmla="*/ 506 w 714"/>
                <a:gd name="T85" fmla="*/ 432 h 609"/>
                <a:gd name="T86" fmla="*/ 537 w 714"/>
                <a:gd name="T87" fmla="*/ 403 h 609"/>
                <a:gd name="T88" fmla="*/ 562 w 714"/>
                <a:gd name="T89" fmla="*/ 398 h 609"/>
                <a:gd name="T90" fmla="*/ 572 w 714"/>
                <a:gd name="T91" fmla="*/ 417 h 609"/>
                <a:gd name="T92" fmla="*/ 601 w 714"/>
                <a:gd name="T93" fmla="*/ 444 h 609"/>
                <a:gd name="T94" fmla="*/ 613 w 714"/>
                <a:gd name="T95" fmla="*/ 436 h 609"/>
                <a:gd name="T96" fmla="*/ 633 w 714"/>
                <a:gd name="T97" fmla="*/ 416 h 609"/>
                <a:gd name="T98" fmla="*/ 677 w 714"/>
                <a:gd name="T99" fmla="*/ 385 h 609"/>
                <a:gd name="T100" fmla="*/ 712 w 714"/>
                <a:gd name="T101" fmla="*/ 354 h 609"/>
                <a:gd name="T102" fmla="*/ 699 w 714"/>
                <a:gd name="T103" fmla="*/ 324 h 609"/>
                <a:gd name="T104" fmla="*/ 674 w 714"/>
                <a:gd name="T105" fmla="*/ 322 h 609"/>
                <a:gd name="T106" fmla="*/ 657 w 714"/>
                <a:gd name="T107" fmla="*/ 295 h 609"/>
                <a:gd name="T108" fmla="*/ 637 w 714"/>
                <a:gd name="T109" fmla="*/ 263 h 609"/>
                <a:gd name="T110" fmla="*/ 652 w 714"/>
                <a:gd name="T111" fmla="*/ 254 h 609"/>
                <a:gd name="T112" fmla="*/ 662 w 714"/>
                <a:gd name="T113" fmla="*/ 226 h 609"/>
                <a:gd name="T114" fmla="*/ 657 w 714"/>
                <a:gd name="T115" fmla="*/ 190 h 609"/>
                <a:gd name="T116" fmla="*/ 672 w 714"/>
                <a:gd name="T117" fmla="*/ 168 h 609"/>
                <a:gd name="T118" fmla="*/ 691 w 714"/>
                <a:gd name="T119" fmla="*/ 163 h 609"/>
                <a:gd name="T120" fmla="*/ 699 w 714"/>
                <a:gd name="T121" fmla="*/ 125 h 609"/>
                <a:gd name="T122" fmla="*/ 701 w 714"/>
                <a:gd name="T123" fmla="*/ 84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609">
                  <a:moveTo>
                    <a:pt x="699" y="64"/>
                  </a:moveTo>
                  <a:cubicBezTo>
                    <a:pt x="697" y="56"/>
                    <a:pt x="697" y="56"/>
                    <a:pt x="697" y="56"/>
                  </a:cubicBezTo>
                  <a:cubicBezTo>
                    <a:pt x="689" y="43"/>
                    <a:pt x="689" y="43"/>
                    <a:pt x="689" y="43"/>
                  </a:cubicBezTo>
                  <a:cubicBezTo>
                    <a:pt x="683" y="40"/>
                    <a:pt x="683" y="40"/>
                    <a:pt x="683" y="40"/>
                  </a:cubicBezTo>
                  <a:cubicBezTo>
                    <a:pt x="677" y="43"/>
                    <a:pt x="677" y="43"/>
                    <a:pt x="677" y="43"/>
                  </a:cubicBezTo>
                  <a:cubicBezTo>
                    <a:pt x="674" y="50"/>
                    <a:pt x="674" y="50"/>
                    <a:pt x="674" y="50"/>
                  </a:cubicBezTo>
                  <a:cubicBezTo>
                    <a:pt x="673" y="51"/>
                    <a:pt x="673" y="51"/>
                    <a:pt x="673" y="51"/>
                  </a:cubicBezTo>
                  <a:cubicBezTo>
                    <a:pt x="673" y="51"/>
                    <a:pt x="673" y="51"/>
                    <a:pt x="673" y="51"/>
                  </a:cubicBezTo>
                  <a:cubicBezTo>
                    <a:pt x="672" y="51"/>
                    <a:pt x="672" y="51"/>
                    <a:pt x="672" y="51"/>
                  </a:cubicBezTo>
                  <a:cubicBezTo>
                    <a:pt x="661" y="53"/>
                    <a:pt x="661" y="53"/>
                    <a:pt x="661" y="53"/>
                  </a:cubicBezTo>
                  <a:cubicBezTo>
                    <a:pt x="660" y="54"/>
                    <a:pt x="659" y="54"/>
                    <a:pt x="658" y="56"/>
                  </a:cubicBezTo>
                  <a:cubicBezTo>
                    <a:pt x="655" y="58"/>
                    <a:pt x="655" y="58"/>
                    <a:pt x="655" y="58"/>
                  </a:cubicBezTo>
                  <a:cubicBezTo>
                    <a:pt x="649" y="63"/>
                    <a:pt x="649" y="63"/>
                    <a:pt x="649" y="63"/>
                  </a:cubicBezTo>
                  <a:cubicBezTo>
                    <a:pt x="648" y="64"/>
                    <a:pt x="648" y="64"/>
                    <a:pt x="648" y="64"/>
                  </a:cubicBezTo>
                  <a:cubicBezTo>
                    <a:pt x="643" y="65"/>
                    <a:pt x="643" y="65"/>
                    <a:pt x="643" y="65"/>
                  </a:cubicBezTo>
                  <a:cubicBezTo>
                    <a:pt x="640" y="64"/>
                    <a:pt x="637" y="62"/>
                    <a:pt x="632" y="59"/>
                  </a:cubicBezTo>
                  <a:cubicBezTo>
                    <a:pt x="631" y="58"/>
                    <a:pt x="631" y="58"/>
                    <a:pt x="631" y="58"/>
                  </a:cubicBezTo>
                  <a:cubicBezTo>
                    <a:pt x="623" y="50"/>
                    <a:pt x="619" y="45"/>
                    <a:pt x="619" y="42"/>
                  </a:cubicBezTo>
                  <a:cubicBezTo>
                    <a:pt x="619" y="31"/>
                    <a:pt x="619" y="31"/>
                    <a:pt x="619" y="31"/>
                  </a:cubicBezTo>
                  <a:cubicBezTo>
                    <a:pt x="619" y="31"/>
                    <a:pt x="619" y="31"/>
                    <a:pt x="619" y="31"/>
                  </a:cubicBezTo>
                  <a:cubicBezTo>
                    <a:pt x="619" y="30"/>
                    <a:pt x="619" y="30"/>
                    <a:pt x="619" y="30"/>
                  </a:cubicBezTo>
                  <a:cubicBezTo>
                    <a:pt x="621" y="28"/>
                    <a:pt x="621" y="28"/>
                    <a:pt x="621" y="28"/>
                  </a:cubicBezTo>
                  <a:cubicBezTo>
                    <a:pt x="609" y="24"/>
                    <a:pt x="609" y="24"/>
                    <a:pt x="609" y="24"/>
                  </a:cubicBezTo>
                  <a:cubicBezTo>
                    <a:pt x="609" y="28"/>
                    <a:pt x="609" y="28"/>
                    <a:pt x="609" y="28"/>
                  </a:cubicBezTo>
                  <a:cubicBezTo>
                    <a:pt x="609" y="30"/>
                    <a:pt x="607" y="31"/>
                    <a:pt x="605" y="32"/>
                  </a:cubicBezTo>
                  <a:cubicBezTo>
                    <a:pt x="601" y="34"/>
                    <a:pt x="601" y="34"/>
                    <a:pt x="601" y="34"/>
                  </a:cubicBezTo>
                  <a:cubicBezTo>
                    <a:pt x="600" y="34"/>
                    <a:pt x="600" y="34"/>
                    <a:pt x="600" y="34"/>
                  </a:cubicBezTo>
                  <a:cubicBezTo>
                    <a:pt x="600" y="33"/>
                    <a:pt x="600" y="33"/>
                    <a:pt x="600" y="33"/>
                  </a:cubicBezTo>
                  <a:cubicBezTo>
                    <a:pt x="594" y="32"/>
                    <a:pt x="594" y="32"/>
                    <a:pt x="594" y="32"/>
                  </a:cubicBezTo>
                  <a:cubicBezTo>
                    <a:pt x="595" y="36"/>
                    <a:pt x="595" y="36"/>
                    <a:pt x="595" y="36"/>
                  </a:cubicBezTo>
                  <a:cubicBezTo>
                    <a:pt x="585" y="30"/>
                    <a:pt x="585" y="30"/>
                    <a:pt x="585" y="30"/>
                  </a:cubicBezTo>
                  <a:cubicBezTo>
                    <a:pt x="584" y="30"/>
                    <a:pt x="584" y="30"/>
                    <a:pt x="584" y="30"/>
                  </a:cubicBezTo>
                  <a:cubicBezTo>
                    <a:pt x="584" y="29"/>
                    <a:pt x="584" y="29"/>
                    <a:pt x="584" y="29"/>
                  </a:cubicBezTo>
                  <a:cubicBezTo>
                    <a:pt x="584" y="29"/>
                    <a:pt x="584" y="29"/>
                    <a:pt x="584" y="29"/>
                  </a:cubicBezTo>
                  <a:cubicBezTo>
                    <a:pt x="582" y="25"/>
                    <a:pt x="581" y="20"/>
                    <a:pt x="581" y="16"/>
                  </a:cubicBezTo>
                  <a:cubicBezTo>
                    <a:pt x="581" y="12"/>
                    <a:pt x="582" y="9"/>
                    <a:pt x="583" y="8"/>
                  </a:cubicBezTo>
                  <a:cubicBezTo>
                    <a:pt x="586" y="3"/>
                    <a:pt x="586" y="3"/>
                    <a:pt x="586" y="3"/>
                  </a:cubicBezTo>
                  <a:cubicBezTo>
                    <a:pt x="585" y="0"/>
                    <a:pt x="585" y="0"/>
                    <a:pt x="585" y="0"/>
                  </a:cubicBezTo>
                  <a:cubicBezTo>
                    <a:pt x="575" y="1"/>
                    <a:pt x="575" y="1"/>
                    <a:pt x="575" y="1"/>
                  </a:cubicBezTo>
                  <a:cubicBezTo>
                    <a:pt x="569" y="2"/>
                    <a:pt x="566" y="5"/>
                    <a:pt x="564" y="11"/>
                  </a:cubicBezTo>
                  <a:cubicBezTo>
                    <a:pt x="564" y="11"/>
                    <a:pt x="564" y="11"/>
                    <a:pt x="564" y="11"/>
                  </a:cubicBezTo>
                  <a:cubicBezTo>
                    <a:pt x="564" y="11"/>
                    <a:pt x="564" y="11"/>
                    <a:pt x="564" y="11"/>
                  </a:cubicBezTo>
                  <a:cubicBezTo>
                    <a:pt x="558" y="20"/>
                    <a:pt x="558" y="20"/>
                    <a:pt x="558" y="20"/>
                  </a:cubicBezTo>
                  <a:cubicBezTo>
                    <a:pt x="564" y="20"/>
                    <a:pt x="564" y="20"/>
                    <a:pt x="564" y="20"/>
                  </a:cubicBezTo>
                  <a:cubicBezTo>
                    <a:pt x="564" y="20"/>
                    <a:pt x="564" y="20"/>
                    <a:pt x="564" y="20"/>
                  </a:cubicBezTo>
                  <a:cubicBezTo>
                    <a:pt x="565" y="20"/>
                    <a:pt x="565" y="20"/>
                    <a:pt x="565" y="20"/>
                  </a:cubicBezTo>
                  <a:cubicBezTo>
                    <a:pt x="565" y="20"/>
                    <a:pt x="565" y="20"/>
                    <a:pt x="565" y="20"/>
                  </a:cubicBezTo>
                  <a:cubicBezTo>
                    <a:pt x="570" y="22"/>
                    <a:pt x="570" y="22"/>
                    <a:pt x="570" y="22"/>
                  </a:cubicBezTo>
                  <a:cubicBezTo>
                    <a:pt x="571" y="22"/>
                    <a:pt x="571" y="22"/>
                    <a:pt x="571" y="22"/>
                  </a:cubicBezTo>
                  <a:cubicBezTo>
                    <a:pt x="571" y="23"/>
                    <a:pt x="571" y="23"/>
                    <a:pt x="571" y="23"/>
                  </a:cubicBezTo>
                  <a:cubicBezTo>
                    <a:pt x="571" y="24"/>
                    <a:pt x="571" y="24"/>
                    <a:pt x="571" y="24"/>
                  </a:cubicBezTo>
                  <a:cubicBezTo>
                    <a:pt x="572" y="32"/>
                    <a:pt x="572" y="32"/>
                    <a:pt x="572" y="32"/>
                  </a:cubicBezTo>
                  <a:cubicBezTo>
                    <a:pt x="575" y="40"/>
                    <a:pt x="575" y="40"/>
                    <a:pt x="575" y="40"/>
                  </a:cubicBezTo>
                  <a:cubicBezTo>
                    <a:pt x="575" y="41"/>
                    <a:pt x="575" y="41"/>
                    <a:pt x="575" y="41"/>
                  </a:cubicBezTo>
                  <a:cubicBezTo>
                    <a:pt x="575" y="41"/>
                    <a:pt x="575" y="41"/>
                    <a:pt x="575" y="41"/>
                  </a:cubicBezTo>
                  <a:cubicBezTo>
                    <a:pt x="575" y="42"/>
                    <a:pt x="575" y="42"/>
                    <a:pt x="575" y="42"/>
                  </a:cubicBezTo>
                  <a:cubicBezTo>
                    <a:pt x="561" y="68"/>
                    <a:pt x="561" y="68"/>
                    <a:pt x="561" y="68"/>
                  </a:cubicBezTo>
                  <a:cubicBezTo>
                    <a:pt x="559" y="71"/>
                    <a:pt x="558" y="81"/>
                    <a:pt x="557" y="95"/>
                  </a:cubicBezTo>
                  <a:cubicBezTo>
                    <a:pt x="557" y="96"/>
                    <a:pt x="557" y="96"/>
                    <a:pt x="557" y="96"/>
                  </a:cubicBezTo>
                  <a:cubicBezTo>
                    <a:pt x="552" y="106"/>
                    <a:pt x="552" y="106"/>
                    <a:pt x="552" y="106"/>
                  </a:cubicBezTo>
                  <a:cubicBezTo>
                    <a:pt x="555" y="110"/>
                    <a:pt x="555" y="110"/>
                    <a:pt x="555" y="110"/>
                  </a:cubicBezTo>
                  <a:cubicBezTo>
                    <a:pt x="555" y="111"/>
                    <a:pt x="555" y="111"/>
                    <a:pt x="555" y="111"/>
                  </a:cubicBezTo>
                  <a:cubicBezTo>
                    <a:pt x="556" y="117"/>
                    <a:pt x="555" y="121"/>
                    <a:pt x="554" y="122"/>
                  </a:cubicBezTo>
                  <a:cubicBezTo>
                    <a:pt x="553" y="122"/>
                    <a:pt x="553" y="122"/>
                    <a:pt x="553" y="122"/>
                  </a:cubicBezTo>
                  <a:cubicBezTo>
                    <a:pt x="550" y="124"/>
                    <a:pt x="541" y="133"/>
                    <a:pt x="526" y="151"/>
                  </a:cubicBezTo>
                  <a:cubicBezTo>
                    <a:pt x="525" y="152"/>
                    <a:pt x="525" y="152"/>
                    <a:pt x="525" y="152"/>
                  </a:cubicBezTo>
                  <a:cubicBezTo>
                    <a:pt x="524" y="152"/>
                    <a:pt x="524" y="152"/>
                    <a:pt x="524" y="152"/>
                  </a:cubicBezTo>
                  <a:cubicBezTo>
                    <a:pt x="523" y="151"/>
                    <a:pt x="523" y="151"/>
                    <a:pt x="523" y="151"/>
                  </a:cubicBezTo>
                  <a:cubicBezTo>
                    <a:pt x="517" y="148"/>
                    <a:pt x="513" y="144"/>
                    <a:pt x="510" y="141"/>
                  </a:cubicBezTo>
                  <a:cubicBezTo>
                    <a:pt x="507" y="140"/>
                    <a:pt x="501" y="138"/>
                    <a:pt x="491" y="138"/>
                  </a:cubicBezTo>
                  <a:cubicBezTo>
                    <a:pt x="491" y="157"/>
                    <a:pt x="491" y="157"/>
                    <a:pt x="491" y="157"/>
                  </a:cubicBezTo>
                  <a:cubicBezTo>
                    <a:pt x="491" y="157"/>
                    <a:pt x="491" y="157"/>
                    <a:pt x="491" y="157"/>
                  </a:cubicBezTo>
                  <a:cubicBezTo>
                    <a:pt x="483" y="192"/>
                    <a:pt x="483" y="192"/>
                    <a:pt x="483" y="192"/>
                  </a:cubicBezTo>
                  <a:cubicBezTo>
                    <a:pt x="482" y="196"/>
                    <a:pt x="481" y="204"/>
                    <a:pt x="481" y="216"/>
                  </a:cubicBezTo>
                  <a:cubicBezTo>
                    <a:pt x="484" y="220"/>
                    <a:pt x="484" y="220"/>
                    <a:pt x="484" y="220"/>
                  </a:cubicBezTo>
                  <a:cubicBezTo>
                    <a:pt x="487" y="215"/>
                    <a:pt x="487" y="215"/>
                    <a:pt x="487" y="215"/>
                  </a:cubicBezTo>
                  <a:cubicBezTo>
                    <a:pt x="487" y="215"/>
                    <a:pt x="487" y="215"/>
                    <a:pt x="487" y="215"/>
                  </a:cubicBezTo>
                  <a:cubicBezTo>
                    <a:pt x="487" y="214"/>
                    <a:pt x="487" y="214"/>
                    <a:pt x="487" y="214"/>
                  </a:cubicBezTo>
                  <a:cubicBezTo>
                    <a:pt x="497" y="210"/>
                    <a:pt x="497" y="210"/>
                    <a:pt x="497" y="210"/>
                  </a:cubicBezTo>
                  <a:cubicBezTo>
                    <a:pt x="522" y="214"/>
                    <a:pt x="522" y="214"/>
                    <a:pt x="522" y="214"/>
                  </a:cubicBezTo>
                  <a:cubicBezTo>
                    <a:pt x="525" y="210"/>
                    <a:pt x="525" y="210"/>
                    <a:pt x="525" y="210"/>
                  </a:cubicBezTo>
                  <a:cubicBezTo>
                    <a:pt x="529" y="204"/>
                    <a:pt x="529" y="204"/>
                    <a:pt x="529" y="204"/>
                  </a:cubicBezTo>
                  <a:cubicBezTo>
                    <a:pt x="529" y="204"/>
                    <a:pt x="529" y="204"/>
                    <a:pt x="529" y="204"/>
                  </a:cubicBezTo>
                  <a:cubicBezTo>
                    <a:pt x="529" y="204"/>
                    <a:pt x="529" y="204"/>
                    <a:pt x="529" y="204"/>
                  </a:cubicBezTo>
                  <a:cubicBezTo>
                    <a:pt x="530" y="203"/>
                    <a:pt x="530" y="203"/>
                    <a:pt x="530" y="203"/>
                  </a:cubicBezTo>
                  <a:cubicBezTo>
                    <a:pt x="540" y="201"/>
                    <a:pt x="540" y="201"/>
                    <a:pt x="540" y="201"/>
                  </a:cubicBezTo>
                  <a:cubicBezTo>
                    <a:pt x="553" y="200"/>
                    <a:pt x="553" y="200"/>
                    <a:pt x="553" y="200"/>
                  </a:cubicBezTo>
                  <a:cubicBezTo>
                    <a:pt x="557" y="201"/>
                    <a:pt x="562" y="206"/>
                    <a:pt x="568" y="214"/>
                  </a:cubicBezTo>
                  <a:cubicBezTo>
                    <a:pt x="584" y="222"/>
                    <a:pt x="593" y="230"/>
                    <a:pt x="595" y="236"/>
                  </a:cubicBezTo>
                  <a:cubicBezTo>
                    <a:pt x="596" y="239"/>
                    <a:pt x="596" y="242"/>
                    <a:pt x="595" y="244"/>
                  </a:cubicBezTo>
                  <a:cubicBezTo>
                    <a:pt x="593" y="247"/>
                    <a:pt x="591" y="249"/>
                    <a:pt x="587" y="249"/>
                  </a:cubicBezTo>
                  <a:cubicBezTo>
                    <a:pt x="586" y="249"/>
                    <a:pt x="586" y="249"/>
                    <a:pt x="586" y="249"/>
                  </a:cubicBezTo>
                  <a:cubicBezTo>
                    <a:pt x="567" y="248"/>
                    <a:pt x="555" y="248"/>
                    <a:pt x="551" y="250"/>
                  </a:cubicBezTo>
                  <a:cubicBezTo>
                    <a:pt x="542" y="256"/>
                    <a:pt x="542" y="256"/>
                    <a:pt x="542" y="256"/>
                  </a:cubicBezTo>
                  <a:cubicBezTo>
                    <a:pt x="530" y="265"/>
                    <a:pt x="522" y="269"/>
                    <a:pt x="517" y="269"/>
                  </a:cubicBezTo>
                  <a:cubicBezTo>
                    <a:pt x="509" y="270"/>
                    <a:pt x="509" y="270"/>
                    <a:pt x="509" y="270"/>
                  </a:cubicBezTo>
                  <a:cubicBezTo>
                    <a:pt x="505" y="290"/>
                    <a:pt x="505" y="290"/>
                    <a:pt x="505" y="290"/>
                  </a:cubicBezTo>
                  <a:cubicBezTo>
                    <a:pt x="503" y="296"/>
                    <a:pt x="501" y="300"/>
                    <a:pt x="498" y="303"/>
                  </a:cubicBezTo>
                  <a:cubicBezTo>
                    <a:pt x="495" y="306"/>
                    <a:pt x="490" y="308"/>
                    <a:pt x="483" y="310"/>
                  </a:cubicBezTo>
                  <a:cubicBezTo>
                    <a:pt x="476" y="311"/>
                    <a:pt x="469" y="314"/>
                    <a:pt x="463" y="317"/>
                  </a:cubicBezTo>
                  <a:cubicBezTo>
                    <a:pt x="457" y="332"/>
                    <a:pt x="457" y="332"/>
                    <a:pt x="457" y="332"/>
                  </a:cubicBezTo>
                  <a:cubicBezTo>
                    <a:pt x="456" y="332"/>
                    <a:pt x="456" y="332"/>
                    <a:pt x="456" y="332"/>
                  </a:cubicBezTo>
                  <a:cubicBezTo>
                    <a:pt x="456" y="332"/>
                    <a:pt x="456" y="332"/>
                    <a:pt x="456" y="332"/>
                  </a:cubicBezTo>
                  <a:cubicBezTo>
                    <a:pt x="455" y="332"/>
                    <a:pt x="455" y="332"/>
                    <a:pt x="455" y="332"/>
                  </a:cubicBezTo>
                  <a:cubicBezTo>
                    <a:pt x="437" y="340"/>
                    <a:pt x="437" y="340"/>
                    <a:pt x="437" y="340"/>
                  </a:cubicBezTo>
                  <a:cubicBezTo>
                    <a:pt x="436" y="340"/>
                    <a:pt x="436" y="340"/>
                    <a:pt x="436" y="340"/>
                  </a:cubicBezTo>
                  <a:cubicBezTo>
                    <a:pt x="427" y="338"/>
                    <a:pt x="427" y="338"/>
                    <a:pt x="427" y="338"/>
                  </a:cubicBezTo>
                  <a:cubicBezTo>
                    <a:pt x="419" y="336"/>
                    <a:pt x="414" y="334"/>
                    <a:pt x="410" y="332"/>
                  </a:cubicBezTo>
                  <a:cubicBezTo>
                    <a:pt x="405" y="330"/>
                    <a:pt x="400" y="329"/>
                    <a:pt x="395" y="331"/>
                  </a:cubicBezTo>
                  <a:cubicBezTo>
                    <a:pt x="390" y="338"/>
                    <a:pt x="387" y="346"/>
                    <a:pt x="388" y="355"/>
                  </a:cubicBezTo>
                  <a:cubicBezTo>
                    <a:pt x="388" y="360"/>
                    <a:pt x="389" y="363"/>
                    <a:pt x="391" y="364"/>
                  </a:cubicBezTo>
                  <a:cubicBezTo>
                    <a:pt x="393" y="364"/>
                    <a:pt x="393" y="364"/>
                    <a:pt x="393" y="364"/>
                  </a:cubicBezTo>
                  <a:cubicBezTo>
                    <a:pt x="397" y="362"/>
                    <a:pt x="397" y="362"/>
                    <a:pt x="397" y="362"/>
                  </a:cubicBezTo>
                  <a:cubicBezTo>
                    <a:pt x="397" y="374"/>
                    <a:pt x="397" y="374"/>
                    <a:pt x="397" y="374"/>
                  </a:cubicBezTo>
                  <a:cubicBezTo>
                    <a:pt x="397" y="379"/>
                    <a:pt x="396" y="382"/>
                    <a:pt x="393" y="384"/>
                  </a:cubicBezTo>
                  <a:cubicBezTo>
                    <a:pt x="391" y="386"/>
                    <a:pt x="387" y="388"/>
                    <a:pt x="382" y="389"/>
                  </a:cubicBezTo>
                  <a:cubicBezTo>
                    <a:pt x="379" y="390"/>
                    <a:pt x="379" y="390"/>
                    <a:pt x="379" y="390"/>
                  </a:cubicBezTo>
                  <a:cubicBezTo>
                    <a:pt x="375" y="392"/>
                    <a:pt x="366" y="402"/>
                    <a:pt x="354" y="422"/>
                  </a:cubicBezTo>
                  <a:cubicBezTo>
                    <a:pt x="354" y="422"/>
                    <a:pt x="354" y="422"/>
                    <a:pt x="354" y="422"/>
                  </a:cubicBezTo>
                  <a:cubicBezTo>
                    <a:pt x="353" y="422"/>
                    <a:pt x="353" y="422"/>
                    <a:pt x="353" y="422"/>
                  </a:cubicBezTo>
                  <a:cubicBezTo>
                    <a:pt x="341" y="430"/>
                    <a:pt x="341" y="430"/>
                    <a:pt x="341" y="430"/>
                  </a:cubicBezTo>
                  <a:cubicBezTo>
                    <a:pt x="343" y="430"/>
                    <a:pt x="345" y="430"/>
                    <a:pt x="344" y="432"/>
                  </a:cubicBezTo>
                  <a:cubicBezTo>
                    <a:pt x="344" y="434"/>
                    <a:pt x="343" y="434"/>
                    <a:pt x="339" y="434"/>
                  </a:cubicBezTo>
                  <a:cubicBezTo>
                    <a:pt x="305" y="434"/>
                    <a:pt x="305" y="434"/>
                    <a:pt x="305" y="434"/>
                  </a:cubicBezTo>
                  <a:cubicBezTo>
                    <a:pt x="267" y="432"/>
                    <a:pt x="238" y="443"/>
                    <a:pt x="217" y="464"/>
                  </a:cubicBezTo>
                  <a:cubicBezTo>
                    <a:pt x="216" y="465"/>
                    <a:pt x="216" y="465"/>
                    <a:pt x="216" y="465"/>
                  </a:cubicBezTo>
                  <a:cubicBezTo>
                    <a:pt x="215" y="465"/>
                    <a:pt x="215" y="465"/>
                    <a:pt x="215" y="465"/>
                  </a:cubicBezTo>
                  <a:cubicBezTo>
                    <a:pt x="215" y="465"/>
                    <a:pt x="215" y="465"/>
                    <a:pt x="215" y="465"/>
                  </a:cubicBezTo>
                  <a:cubicBezTo>
                    <a:pt x="201" y="467"/>
                    <a:pt x="201" y="467"/>
                    <a:pt x="201" y="467"/>
                  </a:cubicBezTo>
                  <a:cubicBezTo>
                    <a:pt x="200" y="467"/>
                    <a:pt x="200" y="467"/>
                    <a:pt x="200" y="467"/>
                  </a:cubicBezTo>
                  <a:cubicBezTo>
                    <a:pt x="199" y="467"/>
                    <a:pt x="199" y="467"/>
                    <a:pt x="199" y="467"/>
                  </a:cubicBezTo>
                  <a:cubicBezTo>
                    <a:pt x="195" y="458"/>
                    <a:pt x="195" y="458"/>
                    <a:pt x="195" y="458"/>
                  </a:cubicBezTo>
                  <a:cubicBezTo>
                    <a:pt x="181" y="461"/>
                    <a:pt x="181" y="461"/>
                    <a:pt x="181" y="461"/>
                  </a:cubicBezTo>
                  <a:cubicBezTo>
                    <a:pt x="173" y="462"/>
                    <a:pt x="163" y="460"/>
                    <a:pt x="152" y="454"/>
                  </a:cubicBezTo>
                  <a:cubicBezTo>
                    <a:pt x="142" y="450"/>
                    <a:pt x="133" y="444"/>
                    <a:pt x="123" y="436"/>
                  </a:cubicBezTo>
                  <a:cubicBezTo>
                    <a:pt x="117" y="432"/>
                    <a:pt x="110" y="428"/>
                    <a:pt x="101" y="427"/>
                  </a:cubicBezTo>
                  <a:cubicBezTo>
                    <a:pt x="88" y="426"/>
                    <a:pt x="88" y="426"/>
                    <a:pt x="88" y="426"/>
                  </a:cubicBezTo>
                  <a:cubicBezTo>
                    <a:pt x="74" y="428"/>
                    <a:pt x="74" y="428"/>
                    <a:pt x="74" y="428"/>
                  </a:cubicBezTo>
                  <a:cubicBezTo>
                    <a:pt x="63" y="429"/>
                    <a:pt x="53" y="429"/>
                    <a:pt x="43" y="428"/>
                  </a:cubicBezTo>
                  <a:cubicBezTo>
                    <a:pt x="32" y="428"/>
                    <a:pt x="18" y="424"/>
                    <a:pt x="1" y="419"/>
                  </a:cubicBezTo>
                  <a:cubicBezTo>
                    <a:pt x="0" y="422"/>
                    <a:pt x="0" y="422"/>
                    <a:pt x="0" y="422"/>
                  </a:cubicBezTo>
                  <a:cubicBezTo>
                    <a:pt x="0" y="422"/>
                    <a:pt x="0" y="422"/>
                    <a:pt x="0" y="422"/>
                  </a:cubicBezTo>
                  <a:cubicBezTo>
                    <a:pt x="1" y="422"/>
                    <a:pt x="1" y="422"/>
                    <a:pt x="1" y="422"/>
                  </a:cubicBezTo>
                  <a:cubicBezTo>
                    <a:pt x="1" y="422"/>
                    <a:pt x="1" y="422"/>
                    <a:pt x="1" y="422"/>
                  </a:cubicBezTo>
                  <a:cubicBezTo>
                    <a:pt x="1" y="422"/>
                    <a:pt x="1" y="422"/>
                    <a:pt x="1" y="422"/>
                  </a:cubicBezTo>
                  <a:cubicBezTo>
                    <a:pt x="1" y="426"/>
                    <a:pt x="1" y="426"/>
                    <a:pt x="1" y="426"/>
                  </a:cubicBezTo>
                  <a:cubicBezTo>
                    <a:pt x="5" y="434"/>
                    <a:pt x="5" y="434"/>
                    <a:pt x="5" y="434"/>
                  </a:cubicBezTo>
                  <a:cubicBezTo>
                    <a:pt x="13" y="444"/>
                    <a:pt x="13" y="444"/>
                    <a:pt x="13" y="444"/>
                  </a:cubicBezTo>
                  <a:cubicBezTo>
                    <a:pt x="14" y="446"/>
                    <a:pt x="14" y="446"/>
                    <a:pt x="14" y="446"/>
                  </a:cubicBezTo>
                  <a:cubicBezTo>
                    <a:pt x="12" y="453"/>
                    <a:pt x="12" y="453"/>
                    <a:pt x="12" y="453"/>
                  </a:cubicBezTo>
                  <a:cubicBezTo>
                    <a:pt x="12" y="454"/>
                    <a:pt x="12" y="454"/>
                    <a:pt x="12" y="454"/>
                  </a:cubicBezTo>
                  <a:cubicBezTo>
                    <a:pt x="12" y="454"/>
                    <a:pt x="12" y="454"/>
                    <a:pt x="12" y="454"/>
                  </a:cubicBezTo>
                  <a:cubicBezTo>
                    <a:pt x="7" y="460"/>
                    <a:pt x="7" y="460"/>
                    <a:pt x="7" y="460"/>
                  </a:cubicBezTo>
                  <a:cubicBezTo>
                    <a:pt x="12" y="465"/>
                    <a:pt x="12" y="465"/>
                    <a:pt x="12" y="465"/>
                  </a:cubicBezTo>
                  <a:cubicBezTo>
                    <a:pt x="14" y="467"/>
                    <a:pt x="15" y="469"/>
                    <a:pt x="15" y="470"/>
                  </a:cubicBezTo>
                  <a:cubicBezTo>
                    <a:pt x="17" y="478"/>
                    <a:pt x="17" y="478"/>
                    <a:pt x="17" y="478"/>
                  </a:cubicBezTo>
                  <a:cubicBezTo>
                    <a:pt x="23" y="484"/>
                    <a:pt x="23" y="484"/>
                    <a:pt x="23" y="484"/>
                  </a:cubicBezTo>
                  <a:cubicBezTo>
                    <a:pt x="23" y="485"/>
                    <a:pt x="23" y="485"/>
                    <a:pt x="23" y="485"/>
                  </a:cubicBezTo>
                  <a:cubicBezTo>
                    <a:pt x="23" y="490"/>
                    <a:pt x="23" y="490"/>
                    <a:pt x="23" y="490"/>
                  </a:cubicBezTo>
                  <a:cubicBezTo>
                    <a:pt x="23" y="494"/>
                    <a:pt x="23" y="494"/>
                    <a:pt x="23" y="494"/>
                  </a:cubicBezTo>
                  <a:cubicBezTo>
                    <a:pt x="27" y="497"/>
                    <a:pt x="27" y="497"/>
                    <a:pt x="27" y="497"/>
                  </a:cubicBezTo>
                  <a:cubicBezTo>
                    <a:pt x="29" y="496"/>
                    <a:pt x="29" y="496"/>
                    <a:pt x="29" y="496"/>
                  </a:cubicBezTo>
                  <a:cubicBezTo>
                    <a:pt x="30" y="495"/>
                    <a:pt x="30" y="495"/>
                    <a:pt x="30" y="495"/>
                  </a:cubicBezTo>
                  <a:cubicBezTo>
                    <a:pt x="31" y="492"/>
                    <a:pt x="33" y="490"/>
                    <a:pt x="36" y="490"/>
                  </a:cubicBezTo>
                  <a:cubicBezTo>
                    <a:pt x="39" y="488"/>
                    <a:pt x="39" y="488"/>
                    <a:pt x="39" y="488"/>
                  </a:cubicBezTo>
                  <a:cubicBezTo>
                    <a:pt x="60" y="486"/>
                    <a:pt x="60" y="486"/>
                    <a:pt x="60" y="486"/>
                  </a:cubicBezTo>
                  <a:cubicBezTo>
                    <a:pt x="69" y="483"/>
                    <a:pt x="69" y="483"/>
                    <a:pt x="69" y="483"/>
                  </a:cubicBezTo>
                  <a:cubicBezTo>
                    <a:pt x="69" y="483"/>
                    <a:pt x="69" y="483"/>
                    <a:pt x="69" y="483"/>
                  </a:cubicBezTo>
                  <a:cubicBezTo>
                    <a:pt x="71" y="482"/>
                    <a:pt x="71" y="482"/>
                    <a:pt x="71" y="482"/>
                  </a:cubicBezTo>
                  <a:cubicBezTo>
                    <a:pt x="75" y="492"/>
                    <a:pt x="75" y="492"/>
                    <a:pt x="75" y="492"/>
                  </a:cubicBezTo>
                  <a:cubicBezTo>
                    <a:pt x="75" y="492"/>
                    <a:pt x="75" y="492"/>
                    <a:pt x="75" y="492"/>
                  </a:cubicBezTo>
                  <a:cubicBezTo>
                    <a:pt x="75" y="492"/>
                    <a:pt x="75" y="492"/>
                    <a:pt x="75" y="492"/>
                  </a:cubicBezTo>
                  <a:cubicBezTo>
                    <a:pt x="76" y="494"/>
                    <a:pt x="75" y="496"/>
                    <a:pt x="74" y="498"/>
                  </a:cubicBezTo>
                  <a:cubicBezTo>
                    <a:pt x="63" y="514"/>
                    <a:pt x="63" y="514"/>
                    <a:pt x="63" y="514"/>
                  </a:cubicBezTo>
                  <a:cubicBezTo>
                    <a:pt x="63" y="517"/>
                    <a:pt x="63" y="517"/>
                    <a:pt x="63" y="517"/>
                  </a:cubicBezTo>
                  <a:cubicBezTo>
                    <a:pt x="69" y="522"/>
                    <a:pt x="69" y="522"/>
                    <a:pt x="69" y="522"/>
                  </a:cubicBezTo>
                  <a:cubicBezTo>
                    <a:pt x="74" y="526"/>
                    <a:pt x="74" y="526"/>
                    <a:pt x="74" y="526"/>
                  </a:cubicBezTo>
                  <a:cubicBezTo>
                    <a:pt x="74" y="526"/>
                    <a:pt x="74" y="526"/>
                    <a:pt x="74" y="526"/>
                  </a:cubicBezTo>
                  <a:cubicBezTo>
                    <a:pt x="77" y="529"/>
                    <a:pt x="79" y="531"/>
                    <a:pt x="81" y="532"/>
                  </a:cubicBezTo>
                  <a:cubicBezTo>
                    <a:pt x="84" y="532"/>
                    <a:pt x="87" y="535"/>
                    <a:pt x="89" y="538"/>
                  </a:cubicBezTo>
                  <a:cubicBezTo>
                    <a:pt x="89" y="539"/>
                    <a:pt x="89" y="539"/>
                    <a:pt x="89" y="539"/>
                  </a:cubicBezTo>
                  <a:cubicBezTo>
                    <a:pt x="93" y="541"/>
                    <a:pt x="93" y="541"/>
                    <a:pt x="93" y="541"/>
                  </a:cubicBezTo>
                  <a:cubicBezTo>
                    <a:pt x="95" y="541"/>
                    <a:pt x="95" y="541"/>
                    <a:pt x="95" y="541"/>
                  </a:cubicBezTo>
                  <a:cubicBezTo>
                    <a:pt x="95" y="541"/>
                    <a:pt x="95" y="541"/>
                    <a:pt x="95" y="541"/>
                  </a:cubicBezTo>
                  <a:cubicBezTo>
                    <a:pt x="96" y="546"/>
                    <a:pt x="96" y="546"/>
                    <a:pt x="96" y="546"/>
                  </a:cubicBezTo>
                  <a:cubicBezTo>
                    <a:pt x="96" y="546"/>
                    <a:pt x="96" y="546"/>
                    <a:pt x="96" y="546"/>
                  </a:cubicBezTo>
                  <a:cubicBezTo>
                    <a:pt x="97" y="550"/>
                    <a:pt x="97" y="550"/>
                    <a:pt x="97" y="550"/>
                  </a:cubicBezTo>
                  <a:cubicBezTo>
                    <a:pt x="98" y="556"/>
                    <a:pt x="98" y="556"/>
                    <a:pt x="98" y="556"/>
                  </a:cubicBezTo>
                  <a:cubicBezTo>
                    <a:pt x="108" y="558"/>
                    <a:pt x="108" y="558"/>
                    <a:pt x="108" y="558"/>
                  </a:cubicBezTo>
                  <a:cubicBezTo>
                    <a:pt x="109" y="558"/>
                    <a:pt x="109" y="558"/>
                    <a:pt x="109" y="558"/>
                  </a:cubicBezTo>
                  <a:cubicBezTo>
                    <a:pt x="109" y="558"/>
                    <a:pt x="109" y="558"/>
                    <a:pt x="109" y="558"/>
                  </a:cubicBezTo>
                  <a:cubicBezTo>
                    <a:pt x="109" y="559"/>
                    <a:pt x="109" y="559"/>
                    <a:pt x="109" y="559"/>
                  </a:cubicBezTo>
                  <a:cubicBezTo>
                    <a:pt x="110" y="560"/>
                    <a:pt x="110" y="560"/>
                    <a:pt x="110" y="560"/>
                  </a:cubicBezTo>
                  <a:cubicBezTo>
                    <a:pt x="113" y="565"/>
                    <a:pt x="113" y="565"/>
                    <a:pt x="113" y="565"/>
                  </a:cubicBezTo>
                  <a:cubicBezTo>
                    <a:pt x="121" y="568"/>
                    <a:pt x="121" y="568"/>
                    <a:pt x="121" y="568"/>
                  </a:cubicBezTo>
                  <a:cubicBezTo>
                    <a:pt x="126" y="565"/>
                    <a:pt x="126" y="565"/>
                    <a:pt x="126" y="565"/>
                  </a:cubicBezTo>
                  <a:cubicBezTo>
                    <a:pt x="125" y="562"/>
                    <a:pt x="125" y="562"/>
                    <a:pt x="125" y="562"/>
                  </a:cubicBezTo>
                  <a:cubicBezTo>
                    <a:pt x="120" y="557"/>
                    <a:pt x="120" y="557"/>
                    <a:pt x="120" y="557"/>
                  </a:cubicBezTo>
                  <a:cubicBezTo>
                    <a:pt x="121" y="556"/>
                    <a:pt x="121" y="556"/>
                    <a:pt x="121" y="556"/>
                  </a:cubicBezTo>
                  <a:cubicBezTo>
                    <a:pt x="121" y="556"/>
                    <a:pt x="121" y="556"/>
                    <a:pt x="121" y="556"/>
                  </a:cubicBezTo>
                  <a:cubicBezTo>
                    <a:pt x="125" y="547"/>
                    <a:pt x="125" y="547"/>
                    <a:pt x="125" y="547"/>
                  </a:cubicBezTo>
                  <a:cubicBezTo>
                    <a:pt x="135" y="547"/>
                    <a:pt x="135" y="547"/>
                    <a:pt x="135" y="547"/>
                  </a:cubicBezTo>
                  <a:cubicBezTo>
                    <a:pt x="135" y="548"/>
                    <a:pt x="135" y="548"/>
                    <a:pt x="135" y="548"/>
                  </a:cubicBezTo>
                  <a:cubicBezTo>
                    <a:pt x="149" y="552"/>
                    <a:pt x="149" y="552"/>
                    <a:pt x="149" y="552"/>
                  </a:cubicBezTo>
                  <a:cubicBezTo>
                    <a:pt x="157" y="551"/>
                    <a:pt x="157" y="551"/>
                    <a:pt x="157" y="551"/>
                  </a:cubicBezTo>
                  <a:cubicBezTo>
                    <a:pt x="163" y="546"/>
                    <a:pt x="163" y="546"/>
                    <a:pt x="163" y="546"/>
                  </a:cubicBezTo>
                  <a:cubicBezTo>
                    <a:pt x="169" y="537"/>
                    <a:pt x="174" y="534"/>
                    <a:pt x="177" y="536"/>
                  </a:cubicBezTo>
                  <a:cubicBezTo>
                    <a:pt x="180" y="535"/>
                    <a:pt x="180" y="535"/>
                    <a:pt x="180" y="535"/>
                  </a:cubicBezTo>
                  <a:cubicBezTo>
                    <a:pt x="183" y="535"/>
                    <a:pt x="185" y="536"/>
                    <a:pt x="187" y="536"/>
                  </a:cubicBezTo>
                  <a:cubicBezTo>
                    <a:pt x="187" y="537"/>
                    <a:pt x="187" y="538"/>
                    <a:pt x="187" y="538"/>
                  </a:cubicBezTo>
                  <a:cubicBezTo>
                    <a:pt x="187" y="540"/>
                    <a:pt x="189" y="543"/>
                    <a:pt x="191" y="548"/>
                  </a:cubicBezTo>
                  <a:cubicBezTo>
                    <a:pt x="191" y="548"/>
                    <a:pt x="191" y="548"/>
                    <a:pt x="191" y="548"/>
                  </a:cubicBezTo>
                  <a:cubicBezTo>
                    <a:pt x="191" y="548"/>
                    <a:pt x="191" y="548"/>
                    <a:pt x="191" y="548"/>
                  </a:cubicBezTo>
                  <a:cubicBezTo>
                    <a:pt x="193" y="554"/>
                    <a:pt x="193" y="554"/>
                    <a:pt x="193" y="554"/>
                  </a:cubicBezTo>
                  <a:cubicBezTo>
                    <a:pt x="193" y="555"/>
                    <a:pt x="193" y="555"/>
                    <a:pt x="193" y="555"/>
                  </a:cubicBezTo>
                  <a:cubicBezTo>
                    <a:pt x="191" y="562"/>
                    <a:pt x="191" y="562"/>
                    <a:pt x="191" y="562"/>
                  </a:cubicBezTo>
                  <a:cubicBezTo>
                    <a:pt x="191" y="562"/>
                    <a:pt x="191" y="562"/>
                    <a:pt x="191" y="562"/>
                  </a:cubicBezTo>
                  <a:cubicBezTo>
                    <a:pt x="191" y="562"/>
                    <a:pt x="191" y="562"/>
                    <a:pt x="191" y="562"/>
                  </a:cubicBezTo>
                  <a:cubicBezTo>
                    <a:pt x="191" y="562"/>
                    <a:pt x="191" y="562"/>
                    <a:pt x="191" y="562"/>
                  </a:cubicBezTo>
                  <a:cubicBezTo>
                    <a:pt x="184" y="570"/>
                    <a:pt x="184" y="570"/>
                    <a:pt x="184" y="570"/>
                  </a:cubicBezTo>
                  <a:cubicBezTo>
                    <a:pt x="183" y="571"/>
                    <a:pt x="183" y="571"/>
                    <a:pt x="183" y="571"/>
                  </a:cubicBezTo>
                  <a:cubicBezTo>
                    <a:pt x="183" y="571"/>
                    <a:pt x="183" y="571"/>
                    <a:pt x="183" y="571"/>
                  </a:cubicBezTo>
                  <a:cubicBezTo>
                    <a:pt x="169" y="577"/>
                    <a:pt x="169" y="577"/>
                    <a:pt x="169" y="577"/>
                  </a:cubicBezTo>
                  <a:cubicBezTo>
                    <a:pt x="167" y="581"/>
                    <a:pt x="167" y="581"/>
                    <a:pt x="167" y="581"/>
                  </a:cubicBezTo>
                  <a:cubicBezTo>
                    <a:pt x="165" y="593"/>
                    <a:pt x="165" y="593"/>
                    <a:pt x="165" y="593"/>
                  </a:cubicBezTo>
                  <a:cubicBezTo>
                    <a:pt x="166" y="598"/>
                    <a:pt x="166" y="598"/>
                    <a:pt x="166" y="598"/>
                  </a:cubicBezTo>
                  <a:cubicBezTo>
                    <a:pt x="170" y="604"/>
                    <a:pt x="170" y="604"/>
                    <a:pt x="170" y="604"/>
                  </a:cubicBezTo>
                  <a:cubicBezTo>
                    <a:pt x="171" y="606"/>
                    <a:pt x="171" y="606"/>
                    <a:pt x="171" y="606"/>
                  </a:cubicBezTo>
                  <a:cubicBezTo>
                    <a:pt x="176" y="609"/>
                    <a:pt x="176" y="609"/>
                    <a:pt x="176" y="609"/>
                  </a:cubicBezTo>
                  <a:cubicBezTo>
                    <a:pt x="193" y="609"/>
                    <a:pt x="193" y="609"/>
                    <a:pt x="193" y="609"/>
                  </a:cubicBezTo>
                  <a:cubicBezTo>
                    <a:pt x="207" y="607"/>
                    <a:pt x="207" y="607"/>
                    <a:pt x="207" y="607"/>
                  </a:cubicBezTo>
                  <a:cubicBezTo>
                    <a:pt x="209" y="605"/>
                    <a:pt x="209" y="605"/>
                    <a:pt x="209" y="605"/>
                  </a:cubicBezTo>
                  <a:cubicBezTo>
                    <a:pt x="211" y="602"/>
                    <a:pt x="213" y="602"/>
                    <a:pt x="214" y="602"/>
                  </a:cubicBezTo>
                  <a:cubicBezTo>
                    <a:pt x="224" y="603"/>
                    <a:pt x="224" y="603"/>
                    <a:pt x="224" y="603"/>
                  </a:cubicBezTo>
                  <a:cubicBezTo>
                    <a:pt x="225" y="602"/>
                    <a:pt x="225" y="602"/>
                    <a:pt x="225" y="602"/>
                  </a:cubicBezTo>
                  <a:cubicBezTo>
                    <a:pt x="224" y="599"/>
                    <a:pt x="224" y="596"/>
                    <a:pt x="225" y="594"/>
                  </a:cubicBezTo>
                  <a:cubicBezTo>
                    <a:pt x="229" y="587"/>
                    <a:pt x="229" y="587"/>
                    <a:pt x="229" y="587"/>
                  </a:cubicBezTo>
                  <a:cubicBezTo>
                    <a:pt x="229" y="574"/>
                    <a:pt x="229" y="574"/>
                    <a:pt x="229" y="574"/>
                  </a:cubicBezTo>
                  <a:cubicBezTo>
                    <a:pt x="229" y="574"/>
                    <a:pt x="229" y="574"/>
                    <a:pt x="229" y="574"/>
                  </a:cubicBezTo>
                  <a:cubicBezTo>
                    <a:pt x="237" y="553"/>
                    <a:pt x="237" y="553"/>
                    <a:pt x="237" y="553"/>
                  </a:cubicBezTo>
                  <a:cubicBezTo>
                    <a:pt x="237" y="553"/>
                    <a:pt x="237" y="553"/>
                    <a:pt x="237" y="553"/>
                  </a:cubicBezTo>
                  <a:cubicBezTo>
                    <a:pt x="237" y="552"/>
                    <a:pt x="237" y="552"/>
                    <a:pt x="237" y="552"/>
                  </a:cubicBezTo>
                  <a:cubicBezTo>
                    <a:pt x="237" y="552"/>
                    <a:pt x="237" y="552"/>
                    <a:pt x="237" y="552"/>
                  </a:cubicBezTo>
                  <a:cubicBezTo>
                    <a:pt x="237" y="552"/>
                    <a:pt x="237" y="552"/>
                    <a:pt x="237" y="552"/>
                  </a:cubicBezTo>
                  <a:cubicBezTo>
                    <a:pt x="250" y="542"/>
                    <a:pt x="250" y="542"/>
                    <a:pt x="250" y="542"/>
                  </a:cubicBezTo>
                  <a:cubicBezTo>
                    <a:pt x="251" y="541"/>
                    <a:pt x="251" y="541"/>
                    <a:pt x="251" y="541"/>
                  </a:cubicBezTo>
                  <a:cubicBezTo>
                    <a:pt x="261" y="546"/>
                    <a:pt x="261" y="546"/>
                    <a:pt x="261" y="546"/>
                  </a:cubicBezTo>
                  <a:cubicBezTo>
                    <a:pt x="261" y="546"/>
                    <a:pt x="261" y="546"/>
                    <a:pt x="261" y="546"/>
                  </a:cubicBezTo>
                  <a:cubicBezTo>
                    <a:pt x="267" y="550"/>
                    <a:pt x="270" y="553"/>
                    <a:pt x="270" y="555"/>
                  </a:cubicBezTo>
                  <a:cubicBezTo>
                    <a:pt x="269" y="564"/>
                    <a:pt x="269" y="564"/>
                    <a:pt x="269" y="564"/>
                  </a:cubicBezTo>
                  <a:cubicBezTo>
                    <a:pt x="265" y="570"/>
                    <a:pt x="265" y="570"/>
                    <a:pt x="265" y="570"/>
                  </a:cubicBezTo>
                  <a:cubicBezTo>
                    <a:pt x="263" y="578"/>
                    <a:pt x="263" y="578"/>
                    <a:pt x="263" y="578"/>
                  </a:cubicBezTo>
                  <a:cubicBezTo>
                    <a:pt x="263" y="586"/>
                    <a:pt x="263" y="586"/>
                    <a:pt x="263" y="586"/>
                  </a:cubicBezTo>
                  <a:cubicBezTo>
                    <a:pt x="265" y="590"/>
                    <a:pt x="265" y="590"/>
                    <a:pt x="265" y="590"/>
                  </a:cubicBezTo>
                  <a:cubicBezTo>
                    <a:pt x="269" y="590"/>
                    <a:pt x="269" y="590"/>
                    <a:pt x="269" y="590"/>
                  </a:cubicBezTo>
                  <a:cubicBezTo>
                    <a:pt x="270" y="590"/>
                    <a:pt x="270" y="590"/>
                    <a:pt x="270" y="590"/>
                  </a:cubicBezTo>
                  <a:cubicBezTo>
                    <a:pt x="276" y="590"/>
                    <a:pt x="276" y="590"/>
                    <a:pt x="276" y="590"/>
                  </a:cubicBezTo>
                  <a:cubicBezTo>
                    <a:pt x="279" y="592"/>
                    <a:pt x="281" y="594"/>
                    <a:pt x="283" y="598"/>
                  </a:cubicBezTo>
                  <a:cubicBezTo>
                    <a:pt x="286" y="600"/>
                    <a:pt x="286" y="600"/>
                    <a:pt x="286" y="600"/>
                  </a:cubicBezTo>
                  <a:cubicBezTo>
                    <a:pt x="287" y="600"/>
                    <a:pt x="287" y="600"/>
                    <a:pt x="287" y="600"/>
                  </a:cubicBezTo>
                  <a:cubicBezTo>
                    <a:pt x="287" y="600"/>
                    <a:pt x="287" y="600"/>
                    <a:pt x="287" y="600"/>
                  </a:cubicBezTo>
                  <a:cubicBezTo>
                    <a:pt x="287" y="600"/>
                    <a:pt x="287" y="600"/>
                    <a:pt x="287" y="600"/>
                  </a:cubicBezTo>
                  <a:cubicBezTo>
                    <a:pt x="301" y="606"/>
                    <a:pt x="301" y="606"/>
                    <a:pt x="301" y="606"/>
                  </a:cubicBezTo>
                  <a:cubicBezTo>
                    <a:pt x="307" y="608"/>
                    <a:pt x="307" y="608"/>
                    <a:pt x="307" y="608"/>
                  </a:cubicBezTo>
                  <a:cubicBezTo>
                    <a:pt x="315" y="607"/>
                    <a:pt x="315" y="607"/>
                    <a:pt x="315" y="607"/>
                  </a:cubicBezTo>
                  <a:cubicBezTo>
                    <a:pt x="319" y="602"/>
                    <a:pt x="319" y="602"/>
                    <a:pt x="319" y="602"/>
                  </a:cubicBezTo>
                  <a:cubicBezTo>
                    <a:pt x="323" y="582"/>
                    <a:pt x="323" y="582"/>
                    <a:pt x="323" y="582"/>
                  </a:cubicBezTo>
                  <a:cubicBezTo>
                    <a:pt x="324" y="572"/>
                    <a:pt x="324" y="572"/>
                    <a:pt x="324" y="572"/>
                  </a:cubicBezTo>
                  <a:cubicBezTo>
                    <a:pt x="324" y="571"/>
                    <a:pt x="324" y="571"/>
                    <a:pt x="324" y="571"/>
                  </a:cubicBezTo>
                  <a:cubicBezTo>
                    <a:pt x="325" y="570"/>
                    <a:pt x="325" y="570"/>
                    <a:pt x="325" y="570"/>
                  </a:cubicBezTo>
                  <a:cubicBezTo>
                    <a:pt x="325" y="570"/>
                    <a:pt x="325" y="570"/>
                    <a:pt x="325" y="570"/>
                  </a:cubicBezTo>
                  <a:cubicBezTo>
                    <a:pt x="333" y="564"/>
                    <a:pt x="333" y="564"/>
                    <a:pt x="333" y="564"/>
                  </a:cubicBezTo>
                  <a:cubicBezTo>
                    <a:pt x="337" y="558"/>
                    <a:pt x="337" y="558"/>
                    <a:pt x="337" y="558"/>
                  </a:cubicBezTo>
                  <a:cubicBezTo>
                    <a:pt x="337" y="558"/>
                    <a:pt x="337" y="558"/>
                    <a:pt x="337" y="558"/>
                  </a:cubicBezTo>
                  <a:cubicBezTo>
                    <a:pt x="345" y="554"/>
                    <a:pt x="345" y="554"/>
                    <a:pt x="345" y="554"/>
                  </a:cubicBezTo>
                  <a:cubicBezTo>
                    <a:pt x="350" y="551"/>
                    <a:pt x="350" y="551"/>
                    <a:pt x="350" y="551"/>
                  </a:cubicBezTo>
                  <a:cubicBezTo>
                    <a:pt x="356" y="549"/>
                    <a:pt x="356" y="549"/>
                    <a:pt x="356" y="549"/>
                  </a:cubicBezTo>
                  <a:cubicBezTo>
                    <a:pt x="353" y="537"/>
                    <a:pt x="353" y="537"/>
                    <a:pt x="353" y="537"/>
                  </a:cubicBezTo>
                  <a:cubicBezTo>
                    <a:pt x="367" y="538"/>
                    <a:pt x="367" y="538"/>
                    <a:pt x="367" y="538"/>
                  </a:cubicBezTo>
                  <a:cubicBezTo>
                    <a:pt x="367" y="538"/>
                    <a:pt x="367" y="538"/>
                    <a:pt x="367" y="538"/>
                  </a:cubicBezTo>
                  <a:cubicBezTo>
                    <a:pt x="367" y="539"/>
                    <a:pt x="367" y="539"/>
                    <a:pt x="367" y="539"/>
                  </a:cubicBezTo>
                  <a:cubicBezTo>
                    <a:pt x="367" y="539"/>
                    <a:pt x="367" y="539"/>
                    <a:pt x="367" y="539"/>
                  </a:cubicBezTo>
                  <a:cubicBezTo>
                    <a:pt x="374" y="542"/>
                    <a:pt x="374" y="542"/>
                    <a:pt x="374" y="542"/>
                  </a:cubicBezTo>
                  <a:cubicBezTo>
                    <a:pt x="374" y="542"/>
                    <a:pt x="374" y="542"/>
                    <a:pt x="374" y="542"/>
                  </a:cubicBezTo>
                  <a:cubicBezTo>
                    <a:pt x="374" y="541"/>
                    <a:pt x="374" y="541"/>
                    <a:pt x="374" y="541"/>
                  </a:cubicBezTo>
                  <a:cubicBezTo>
                    <a:pt x="376" y="534"/>
                    <a:pt x="376" y="534"/>
                    <a:pt x="376" y="534"/>
                  </a:cubicBezTo>
                  <a:cubicBezTo>
                    <a:pt x="376" y="532"/>
                    <a:pt x="376" y="532"/>
                    <a:pt x="376" y="532"/>
                  </a:cubicBezTo>
                  <a:cubicBezTo>
                    <a:pt x="377" y="533"/>
                    <a:pt x="377" y="533"/>
                    <a:pt x="377" y="533"/>
                  </a:cubicBezTo>
                  <a:cubicBezTo>
                    <a:pt x="378" y="533"/>
                    <a:pt x="378" y="533"/>
                    <a:pt x="378" y="533"/>
                  </a:cubicBezTo>
                  <a:cubicBezTo>
                    <a:pt x="384" y="534"/>
                    <a:pt x="384" y="534"/>
                    <a:pt x="384" y="534"/>
                  </a:cubicBezTo>
                  <a:cubicBezTo>
                    <a:pt x="387" y="534"/>
                    <a:pt x="387" y="534"/>
                    <a:pt x="387" y="534"/>
                  </a:cubicBezTo>
                  <a:cubicBezTo>
                    <a:pt x="393" y="528"/>
                    <a:pt x="393" y="528"/>
                    <a:pt x="393" y="528"/>
                  </a:cubicBezTo>
                  <a:cubicBezTo>
                    <a:pt x="394" y="528"/>
                    <a:pt x="394" y="528"/>
                    <a:pt x="394" y="528"/>
                  </a:cubicBezTo>
                  <a:cubicBezTo>
                    <a:pt x="394" y="527"/>
                    <a:pt x="394" y="527"/>
                    <a:pt x="394" y="527"/>
                  </a:cubicBezTo>
                  <a:cubicBezTo>
                    <a:pt x="395" y="527"/>
                    <a:pt x="395" y="527"/>
                    <a:pt x="395" y="527"/>
                  </a:cubicBezTo>
                  <a:cubicBezTo>
                    <a:pt x="403" y="526"/>
                    <a:pt x="403" y="526"/>
                    <a:pt x="403" y="526"/>
                  </a:cubicBezTo>
                  <a:cubicBezTo>
                    <a:pt x="409" y="519"/>
                    <a:pt x="409" y="519"/>
                    <a:pt x="409" y="519"/>
                  </a:cubicBezTo>
                  <a:cubicBezTo>
                    <a:pt x="413" y="514"/>
                    <a:pt x="413" y="514"/>
                    <a:pt x="413" y="514"/>
                  </a:cubicBezTo>
                  <a:cubicBezTo>
                    <a:pt x="413" y="508"/>
                    <a:pt x="413" y="508"/>
                    <a:pt x="413" y="508"/>
                  </a:cubicBezTo>
                  <a:cubicBezTo>
                    <a:pt x="413" y="505"/>
                    <a:pt x="414" y="504"/>
                    <a:pt x="417" y="502"/>
                  </a:cubicBezTo>
                  <a:cubicBezTo>
                    <a:pt x="417" y="502"/>
                    <a:pt x="417" y="502"/>
                    <a:pt x="417" y="502"/>
                  </a:cubicBezTo>
                  <a:cubicBezTo>
                    <a:pt x="417" y="502"/>
                    <a:pt x="417" y="502"/>
                    <a:pt x="417" y="502"/>
                  </a:cubicBezTo>
                  <a:cubicBezTo>
                    <a:pt x="418" y="502"/>
                    <a:pt x="418" y="502"/>
                    <a:pt x="418" y="502"/>
                  </a:cubicBezTo>
                  <a:cubicBezTo>
                    <a:pt x="425" y="503"/>
                    <a:pt x="425" y="503"/>
                    <a:pt x="425" y="503"/>
                  </a:cubicBezTo>
                  <a:cubicBezTo>
                    <a:pt x="429" y="501"/>
                    <a:pt x="429" y="501"/>
                    <a:pt x="429" y="501"/>
                  </a:cubicBezTo>
                  <a:cubicBezTo>
                    <a:pt x="430" y="496"/>
                    <a:pt x="430" y="496"/>
                    <a:pt x="430" y="496"/>
                  </a:cubicBezTo>
                  <a:cubicBezTo>
                    <a:pt x="438" y="493"/>
                    <a:pt x="438" y="493"/>
                    <a:pt x="438" y="493"/>
                  </a:cubicBezTo>
                  <a:cubicBezTo>
                    <a:pt x="438" y="493"/>
                    <a:pt x="438" y="493"/>
                    <a:pt x="438" y="493"/>
                  </a:cubicBezTo>
                  <a:cubicBezTo>
                    <a:pt x="439" y="493"/>
                    <a:pt x="439" y="493"/>
                    <a:pt x="439" y="493"/>
                  </a:cubicBezTo>
                  <a:cubicBezTo>
                    <a:pt x="439" y="493"/>
                    <a:pt x="439" y="493"/>
                    <a:pt x="439" y="493"/>
                  </a:cubicBezTo>
                  <a:cubicBezTo>
                    <a:pt x="449" y="494"/>
                    <a:pt x="449" y="494"/>
                    <a:pt x="449" y="494"/>
                  </a:cubicBezTo>
                  <a:cubicBezTo>
                    <a:pt x="457" y="492"/>
                    <a:pt x="457" y="492"/>
                    <a:pt x="457" y="492"/>
                  </a:cubicBezTo>
                  <a:cubicBezTo>
                    <a:pt x="461" y="488"/>
                    <a:pt x="461" y="488"/>
                    <a:pt x="461" y="488"/>
                  </a:cubicBezTo>
                  <a:cubicBezTo>
                    <a:pt x="465" y="481"/>
                    <a:pt x="465" y="481"/>
                    <a:pt x="465" y="481"/>
                  </a:cubicBezTo>
                  <a:cubicBezTo>
                    <a:pt x="459" y="475"/>
                    <a:pt x="459" y="475"/>
                    <a:pt x="459" y="475"/>
                  </a:cubicBezTo>
                  <a:cubicBezTo>
                    <a:pt x="459" y="474"/>
                    <a:pt x="459" y="474"/>
                    <a:pt x="459" y="474"/>
                  </a:cubicBezTo>
                  <a:cubicBezTo>
                    <a:pt x="459" y="474"/>
                    <a:pt x="459" y="474"/>
                    <a:pt x="459" y="474"/>
                  </a:cubicBezTo>
                  <a:cubicBezTo>
                    <a:pt x="457" y="470"/>
                    <a:pt x="457" y="470"/>
                    <a:pt x="457" y="470"/>
                  </a:cubicBezTo>
                  <a:cubicBezTo>
                    <a:pt x="457" y="470"/>
                    <a:pt x="457" y="470"/>
                    <a:pt x="457" y="470"/>
                  </a:cubicBezTo>
                  <a:cubicBezTo>
                    <a:pt x="456" y="462"/>
                    <a:pt x="456" y="462"/>
                    <a:pt x="456" y="462"/>
                  </a:cubicBezTo>
                  <a:cubicBezTo>
                    <a:pt x="456" y="462"/>
                    <a:pt x="456" y="462"/>
                    <a:pt x="456" y="462"/>
                  </a:cubicBezTo>
                  <a:cubicBezTo>
                    <a:pt x="459" y="456"/>
                    <a:pt x="459" y="456"/>
                    <a:pt x="459" y="456"/>
                  </a:cubicBezTo>
                  <a:cubicBezTo>
                    <a:pt x="459" y="454"/>
                    <a:pt x="461" y="451"/>
                    <a:pt x="464" y="448"/>
                  </a:cubicBezTo>
                  <a:cubicBezTo>
                    <a:pt x="468" y="439"/>
                    <a:pt x="468" y="439"/>
                    <a:pt x="468" y="439"/>
                  </a:cubicBezTo>
                  <a:cubicBezTo>
                    <a:pt x="468" y="438"/>
                    <a:pt x="468" y="438"/>
                    <a:pt x="468" y="438"/>
                  </a:cubicBezTo>
                  <a:cubicBezTo>
                    <a:pt x="469" y="438"/>
                    <a:pt x="469" y="438"/>
                    <a:pt x="469" y="438"/>
                  </a:cubicBezTo>
                  <a:cubicBezTo>
                    <a:pt x="473" y="432"/>
                    <a:pt x="473" y="432"/>
                    <a:pt x="473" y="432"/>
                  </a:cubicBezTo>
                  <a:cubicBezTo>
                    <a:pt x="479" y="420"/>
                    <a:pt x="479" y="420"/>
                    <a:pt x="479" y="420"/>
                  </a:cubicBezTo>
                  <a:cubicBezTo>
                    <a:pt x="484" y="428"/>
                    <a:pt x="484" y="428"/>
                    <a:pt x="484" y="428"/>
                  </a:cubicBezTo>
                  <a:cubicBezTo>
                    <a:pt x="485" y="428"/>
                    <a:pt x="485" y="428"/>
                    <a:pt x="485" y="428"/>
                  </a:cubicBezTo>
                  <a:cubicBezTo>
                    <a:pt x="485" y="429"/>
                    <a:pt x="485" y="429"/>
                    <a:pt x="485" y="429"/>
                  </a:cubicBezTo>
                  <a:cubicBezTo>
                    <a:pt x="487" y="437"/>
                    <a:pt x="487" y="437"/>
                    <a:pt x="487" y="437"/>
                  </a:cubicBezTo>
                  <a:cubicBezTo>
                    <a:pt x="487" y="437"/>
                    <a:pt x="487" y="437"/>
                    <a:pt x="487" y="437"/>
                  </a:cubicBezTo>
                  <a:cubicBezTo>
                    <a:pt x="488" y="445"/>
                    <a:pt x="488" y="445"/>
                    <a:pt x="488" y="445"/>
                  </a:cubicBezTo>
                  <a:cubicBezTo>
                    <a:pt x="493" y="448"/>
                    <a:pt x="493" y="448"/>
                    <a:pt x="493" y="448"/>
                  </a:cubicBezTo>
                  <a:cubicBezTo>
                    <a:pt x="494" y="448"/>
                    <a:pt x="494" y="448"/>
                    <a:pt x="494" y="448"/>
                  </a:cubicBezTo>
                  <a:cubicBezTo>
                    <a:pt x="494" y="448"/>
                    <a:pt x="494" y="448"/>
                    <a:pt x="494" y="448"/>
                  </a:cubicBezTo>
                  <a:cubicBezTo>
                    <a:pt x="494" y="448"/>
                    <a:pt x="494" y="448"/>
                    <a:pt x="494" y="448"/>
                  </a:cubicBezTo>
                  <a:cubicBezTo>
                    <a:pt x="495" y="448"/>
                    <a:pt x="495" y="448"/>
                    <a:pt x="495" y="448"/>
                  </a:cubicBezTo>
                  <a:cubicBezTo>
                    <a:pt x="496" y="448"/>
                    <a:pt x="496" y="448"/>
                    <a:pt x="496" y="448"/>
                  </a:cubicBezTo>
                  <a:cubicBezTo>
                    <a:pt x="501" y="440"/>
                    <a:pt x="501" y="440"/>
                    <a:pt x="501" y="440"/>
                  </a:cubicBezTo>
                  <a:cubicBezTo>
                    <a:pt x="503" y="432"/>
                    <a:pt x="503" y="432"/>
                    <a:pt x="503" y="432"/>
                  </a:cubicBezTo>
                  <a:cubicBezTo>
                    <a:pt x="505" y="432"/>
                    <a:pt x="505" y="432"/>
                    <a:pt x="505" y="432"/>
                  </a:cubicBezTo>
                  <a:cubicBezTo>
                    <a:pt x="506" y="432"/>
                    <a:pt x="506" y="432"/>
                    <a:pt x="506" y="432"/>
                  </a:cubicBezTo>
                  <a:cubicBezTo>
                    <a:pt x="517" y="436"/>
                    <a:pt x="517" y="436"/>
                    <a:pt x="517" y="436"/>
                  </a:cubicBezTo>
                  <a:cubicBezTo>
                    <a:pt x="523" y="432"/>
                    <a:pt x="523" y="432"/>
                    <a:pt x="523" y="432"/>
                  </a:cubicBezTo>
                  <a:cubicBezTo>
                    <a:pt x="523" y="432"/>
                    <a:pt x="523" y="432"/>
                    <a:pt x="523" y="432"/>
                  </a:cubicBezTo>
                  <a:cubicBezTo>
                    <a:pt x="524" y="432"/>
                    <a:pt x="524" y="432"/>
                    <a:pt x="524" y="432"/>
                  </a:cubicBezTo>
                  <a:cubicBezTo>
                    <a:pt x="530" y="431"/>
                    <a:pt x="530" y="431"/>
                    <a:pt x="530" y="431"/>
                  </a:cubicBezTo>
                  <a:cubicBezTo>
                    <a:pt x="534" y="424"/>
                    <a:pt x="534" y="424"/>
                    <a:pt x="534" y="424"/>
                  </a:cubicBezTo>
                  <a:cubicBezTo>
                    <a:pt x="534" y="416"/>
                    <a:pt x="534" y="416"/>
                    <a:pt x="534" y="416"/>
                  </a:cubicBezTo>
                  <a:cubicBezTo>
                    <a:pt x="537" y="403"/>
                    <a:pt x="537" y="403"/>
                    <a:pt x="537" y="403"/>
                  </a:cubicBezTo>
                  <a:cubicBezTo>
                    <a:pt x="537" y="404"/>
                    <a:pt x="537" y="404"/>
                    <a:pt x="537" y="404"/>
                  </a:cubicBezTo>
                  <a:cubicBezTo>
                    <a:pt x="539" y="404"/>
                    <a:pt x="539" y="404"/>
                    <a:pt x="539" y="404"/>
                  </a:cubicBezTo>
                  <a:cubicBezTo>
                    <a:pt x="547" y="406"/>
                    <a:pt x="547" y="406"/>
                    <a:pt x="547" y="406"/>
                  </a:cubicBezTo>
                  <a:cubicBezTo>
                    <a:pt x="551" y="398"/>
                    <a:pt x="551" y="398"/>
                    <a:pt x="551" y="398"/>
                  </a:cubicBezTo>
                  <a:cubicBezTo>
                    <a:pt x="552" y="398"/>
                    <a:pt x="552" y="398"/>
                    <a:pt x="552" y="398"/>
                  </a:cubicBezTo>
                  <a:cubicBezTo>
                    <a:pt x="553" y="398"/>
                    <a:pt x="553" y="398"/>
                    <a:pt x="553" y="398"/>
                  </a:cubicBezTo>
                  <a:cubicBezTo>
                    <a:pt x="561" y="398"/>
                    <a:pt x="561" y="398"/>
                    <a:pt x="561" y="398"/>
                  </a:cubicBezTo>
                  <a:cubicBezTo>
                    <a:pt x="562" y="398"/>
                    <a:pt x="562" y="398"/>
                    <a:pt x="562" y="398"/>
                  </a:cubicBezTo>
                  <a:cubicBezTo>
                    <a:pt x="562" y="398"/>
                    <a:pt x="562" y="398"/>
                    <a:pt x="562" y="398"/>
                  </a:cubicBezTo>
                  <a:cubicBezTo>
                    <a:pt x="563" y="398"/>
                    <a:pt x="563" y="398"/>
                    <a:pt x="563" y="398"/>
                  </a:cubicBezTo>
                  <a:cubicBezTo>
                    <a:pt x="567" y="404"/>
                    <a:pt x="567" y="404"/>
                    <a:pt x="567" y="404"/>
                  </a:cubicBezTo>
                  <a:cubicBezTo>
                    <a:pt x="567" y="404"/>
                    <a:pt x="567" y="404"/>
                    <a:pt x="567" y="404"/>
                  </a:cubicBezTo>
                  <a:cubicBezTo>
                    <a:pt x="567" y="405"/>
                    <a:pt x="567" y="405"/>
                    <a:pt x="567" y="405"/>
                  </a:cubicBezTo>
                  <a:cubicBezTo>
                    <a:pt x="567" y="406"/>
                    <a:pt x="567" y="406"/>
                    <a:pt x="567" y="406"/>
                  </a:cubicBezTo>
                  <a:cubicBezTo>
                    <a:pt x="568" y="414"/>
                    <a:pt x="568" y="414"/>
                    <a:pt x="568" y="414"/>
                  </a:cubicBezTo>
                  <a:cubicBezTo>
                    <a:pt x="572" y="417"/>
                    <a:pt x="572" y="417"/>
                    <a:pt x="572" y="417"/>
                  </a:cubicBezTo>
                  <a:cubicBezTo>
                    <a:pt x="577" y="412"/>
                    <a:pt x="577" y="412"/>
                    <a:pt x="577" y="412"/>
                  </a:cubicBezTo>
                  <a:cubicBezTo>
                    <a:pt x="579" y="414"/>
                    <a:pt x="579" y="414"/>
                    <a:pt x="579" y="414"/>
                  </a:cubicBezTo>
                  <a:cubicBezTo>
                    <a:pt x="581" y="416"/>
                    <a:pt x="581" y="418"/>
                    <a:pt x="581" y="420"/>
                  </a:cubicBezTo>
                  <a:cubicBezTo>
                    <a:pt x="581" y="427"/>
                    <a:pt x="581" y="427"/>
                    <a:pt x="581" y="427"/>
                  </a:cubicBezTo>
                  <a:cubicBezTo>
                    <a:pt x="579" y="434"/>
                    <a:pt x="579" y="434"/>
                    <a:pt x="579" y="434"/>
                  </a:cubicBezTo>
                  <a:cubicBezTo>
                    <a:pt x="581" y="438"/>
                    <a:pt x="581" y="438"/>
                    <a:pt x="581" y="438"/>
                  </a:cubicBezTo>
                  <a:cubicBezTo>
                    <a:pt x="585" y="442"/>
                    <a:pt x="585" y="442"/>
                    <a:pt x="585" y="442"/>
                  </a:cubicBezTo>
                  <a:cubicBezTo>
                    <a:pt x="601" y="444"/>
                    <a:pt x="601" y="444"/>
                    <a:pt x="601" y="444"/>
                  </a:cubicBezTo>
                  <a:cubicBezTo>
                    <a:pt x="602" y="445"/>
                    <a:pt x="602" y="445"/>
                    <a:pt x="602" y="445"/>
                  </a:cubicBezTo>
                  <a:cubicBezTo>
                    <a:pt x="602" y="445"/>
                    <a:pt x="602" y="445"/>
                    <a:pt x="602" y="445"/>
                  </a:cubicBezTo>
                  <a:cubicBezTo>
                    <a:pt x="603" y="445"/>
                    <a:pt x="603" y="445"/>
                    <a:pt x="603" y="445"/>
                  </a:cubicBezTo>
                  <a:cubicBezTo>
                    <a:pt x="603" y="445"/>
                    <a:pt x="603" y="445"/>
                    <a:pt x="603" y="445"/>
                  </a:cubicBezTo>
                  <a:cubicBezTo>
                    <a:pt x="604" y="446"/>
                    <a:pt x="604" y="446"/>
                    <a:pt x="604" y="446"/>
                  </a:cubicBezTo>
                  <a:cubicBezTo>
                    <a:pt x="609" y="440"/>
                    <a:pt x="609" y="440"/>
                    <a:pt x="609" y="440"/>
                  </a:cubicBezTo>
                  <a:cubicBezTo>
                    <a:pt x="609" y="440"/>
                    <a:pt x="609" y="440"/>
                    <a:pt x="609" y="440"/>
                  </a:cubicBezTo>
                  <a:cubicBezTo>
                    <a:pt x="613" y="436"/>
                    <a:pt x="613" y="436"/>
                    <a:pt x="613" y="436"/>
                  </a:cubicBezTo>
                  <a:cubicBezTo>
                    <a:pt x="611" y="430"/>
                    <a:pt x="611" y="430"/>
                    <a:pt x="611" y="430"/>
                  </a:cubicBezTo>
                  <a:cubicBezTo>
                    <a:pt x="607" y="404"/>
                    <a:pt x="607" y="404"/>
                    <a:pt x="607" y="404"/>
                  </a:cubicBezTo>
                  <a:cubicBezTo>
                    <a:pt x="619" y="410"/>
                    <a:pt x="619" y="410"/>
                    <a:pt x="619" y="410"/>
                  </a:cubicBezTo>
                  <a:cubicBezTo>
                    <a:pt x="619" y="410"/>
                    <a:pt x="619" y="410"/>
                    <a:pt x="619" y="410"/>
                  </a:cubicBezTo>
                  <a:cubicBezTo>
                    <a:pt x="619" y="410"/>
                    <a:pt x="619" y="410"/>
                    <a:pt x="619" y="410"/>
                  </a:cubicBezTo>
                  <a:cubicBezTo>
                    <a:pt x="625" y="416"/>
                    <a:pt x="625" y="416"/>
                    <a:pt x="625" y="416"/>
                  </a:cubicBezTo>
                  <a:cubicBezTo>
                    <a:pt x="628" y="419"/>
                    <a:pt x="628" y="419"/>
                    <a:pt x="628" y="419"/>
                  </a:cubicBezTo>
                  <a:cubicBezTo>
                    <a:pt x="633" y="416"/>
                    <a:pt x="633" y="416"/>
                    <a:pt x="633" y="416"/>
                  </a:cubicBezTo>
                  <a:cubicBezTo>
                    <a:pt x="649" y="398"/>
                    <a:pt x="649" y="398"/>
                    <a:pt x="649" y="398"/>
                  </a:cubicBezTo>
                  <a:cubicBezTo>
                    <a:pt x="649" y="398"/>
                    <a:pt x="649" y="398"/>
                    <a:pt x="649" y="398"/>
                  </a:cubicBezTo>
                  <a:cubicBezTo>
                    <a:pt x="650" y="398"/>
                    <a:pt x="650" y="398"/>
                    <a:pt x="650" y="398"/>
                  </a:cubicBezTo>
                  <a:cubicBezTo>
                    <a:pt x="656" y="393"/>
                    <a:pt x="656" y="393"/>
                    <a:pt x="656" y="393"/>
                  </a:cubicBezTo>
                  <a:cubicBezTo>
                    <a:pt x="663" y="384"/>
                    <a:pt x="663" y="384"/>
                    <a:pt x="663" y="384"/>
                  </a:cubicBezTo>
                  <a:cubicBezTo>
                    <a:pt x="663" y="383"/>
                    <a:pt x="663" y="383"/>
                    <a:pt x="663" y="383"/>
                  </a:cubicBezTo>
                  <a:cubicBezTo>
                    <a:pt x="672" y="385"/>
                    <a:pt x="672" y="385"/>
                    <a:pt x="672" y="385"/>
                  </a:cubicBezTo>
                  <a:cubicBezTo>
                    <a:pt x="677" y="385"/>
                    <a:pt x="677" y="385"/>
                    <a:pt x="677" y="385"/>
                  </a:cubicBezTo>
                  <a:cubicBezTo>
                    <a:pt x="677" y="382"/>
                    <a:pt x="677" y="379"/>
                    <a:pt x="678" y="378"/>
                  </a:cubicBezTo>
                  <a:cubicBezTo>
                    <a:pt x="685" y="370"/>
                    <a:pt x="685" y="370"/>
                    <a:pt x="685" y="370"/>
                  </a:cubicBezTo>
                  <a:cubicBezTo>
                    <a:pt x="687" y="368"/>
                    <a:pt x="687" y="368"/>
                    <a:pt x="687" y="368"/>
                  </a:cubicBezTo>
                  <a:cubicBezTo>
                    <a:pt x="695" y="371"/>
                    <a:pt x="695" y="371"/>
                    <a:pt x="695" y="371"/>
                  </a:cubicBezTo>
                  <a:cubicBezTo>
                    <a:pt x="704" y="370"/>
                    <a:pt x="704" y="370"/>
                    <a:pt x="704" y="370"/>
                  </a:cubicBezTo>
                  <a:cubicBezTo>
                    <a:pt x="711" y="363"/>
                    <a:pt x="711" y="363"/>
                    <a:pt x="711" y="363"/>
                  </a:cubicBezTo>
                  <a:cubicBezTo>
                    <a:pt x="714" y="357"/>
                    <a:pt x="714" y="357"/>
                    <a:pt x="714" y="357"/>
                  </a:cubicBezTo>
                  <a:cubicBezTo>
                    <a:pt x="712" y="354"/>
                    <a:pt x="712" y="354"/>
                    <a:pt x="712" y="354"/>
                  </a:cubicBezTo>
                  <a:cubicBezTo>
                    <a:pt x="706" y="357"/>
                    <a:pt x="706" y="357"/>
                    <a:pt x="706" y="357"/>
                  </a:cubicBezTo>
                  <a:cubicBezTo>
                    <a:pt x="706" y="356"/>
                    <a:pt x="706" y="356"/>
                    <a:pt x="706" y="356"/>
                  </a:cubicBezTo>
                  <a:cubicBezTo>
                    <a:pt x="705" y="356"/>
                    <a:pt x="705" y="356"/>
                    <a:pt x="705" y="356"/>
                  </a:cubicBezTo>
                  <a:cubicBezTo>
                    <a:pt x="698" y="350"/>
                    <a:pt x="698" y="350"/>
                    <a:pt x="698" y="350"/>
                  </a:cubicBezTo>
                  <a:cubicBezTo>
                    <a:pt x="698" y="349"/>
                    <a:pt x="698" y="349"/>
                    <a:pt x="698" y="349"/>
                  </a:cubicBezTo>
                  <a:cubicBezTo>
                    <a:pt x="701" y="338"/>
                    <a:pt x="701" y="338"/>
                    <a:pt x="701" y="338"/>
                  </a:cubicBezTo>
                  <a:cubicBezTo>
                    <a:pt x="701" y="330"/>
                    <a:pt x="701" y="330"/>
                    <a:pt x="701" y="330"/>
                  </a:cubicBezTo>
                  <a:cubicBezTo>
                    <a:pt x="699" y="324"/>
                    <a:pt x="699" y="324"/>
                    <a:pt x="699" y="324"/>
                  </a:cubicBezTo>
                  <a:cubicBezTo>
                    <a:pt x="694" y="322"/>
                    <a:pt x="694" y="322"/>
                    <a:pt x="694" y="322"/>
                  </a:cubicBezTo>
                  <a:cubicBezTo>
                    <a:pt x="694" y="321"/>
                    <a:pt x="694" y="321"/>
                    <a:pt x="694" y="321"/>
                  </a:cubicBezTo>
                  <a:cubicBezTo>
                    <a:pt x="693" y="321"/>
                    <a:pt x="693" y="321"/>
                    <a:pt x="693" y="321"/>
                  </a:cubicBezTo>
                  <a:cubicBezTo>
                    <a:pt x="693" y="320"/>
                    <a:pt x="693" y="320"/>
                    <a:pt x="693" y="320"/>
                  </a:cubicBezTo>
                  <a:cubicBezTo>
                    <a:pt x="688" y="311"/>
                    <a:pt x="688" y="311"/>
                    <a:pt x="688" y="311"/>
                  </a:cubicBezTo>
                  <a:cubicBezTo>
                    <a:pt x="687" y="310"/>
                    <a:pt x="687" y="310"/>
                    <a:pt x="687" y="310"/>
                  </a:cubicBezTo>
                  <a:cubicBezTo>
                    <a:pt x="681" y="318"/>
                    <a:pt x="681" y="318"/>
                    <a:pt x="681" y="318"/>
                  </a:cubicBezTo>
                  <a:cubicBezTo>
                    <a:pt x="674" y="322"/>
                    <a:pt x="674" y="322"/>
                    <a:pt x="674" y="322"/>
                  </a:cubicBezTo>
                  <a:cubicBezTo>
                    <a:pt x="672" y="323"/>
                    <a:pt x="672" y="323"/>
                    <a:pt x="672" y="323"/>
                  </a:cubicBezTo>
                  <a:cubicBezTo>
                    <a:pt x="672" y="322"/>
                    <a:pt x="672" y="322"/>
                    <a:pt x="672" y="322"/>
                  </a:cubicBezTo>
                  <a:cubicBezTo>
                    <a:pt x="671" y="322"/>
                    <a:pt x="671" y="322"/>
                    <a:pt x="671" y="322"/>
                  </a:cubicBezTo>
                  <a:cubicBezTo>
                    <a:pt x="664" y="315"/>
                    <a:pt x="664" y="315"/>
                    <a:pt x="664" y="315"/>
                  </a:cubicBezTo>
                  <a:cubicBezTo>
                    <a:pt x="664" y="314"/>
                    <a:pt x="664" y="314"/>
                    <a:pt x="664" y="314"/>
                  </a:cubicBezTo>
                  <a:cubicBezTo>
                    <a:pt x="659" y="303"/>
                    <a:pt x="659" y="303"/>
                    <a:pt x="659" y="303"/>
                  </a:cubicBezTo>
                  <a:cubicBezTo>
                    <a:pt x="659" y="303"/>
                    <a:pt x="659" y="303"/>
                    <a:pt x="659" y="303"/>
                  </a:cubicBezTo>
                  <a:cubicBezTo>
                    <a:pt x="657" y="295"/>
                    <a:pt x="657" y="295"/>
                    <a:pt x="657" y="295"/>
                  </a:cubicBezTo>
                  <a:cubicBezTo>
                    <a:pt x="657" y="294"/>
                    <a:pt x="657" y="294"/>
                    <a:pt x="657" y="294"/>
                  </a:cubicBezTo>
                  <a:cubicBezTo>
                    <a:pt x="657" y="294"/>
                    <a:pt x="657" y="294"/>
                    <a:pt x="657" y="294"/>
                  </a:cubicBezTo>
                  <a:cubicBezTo>
                    <a:pt x="657" y="282"/>
                    <a:pt x="657" y="282"/>
                    <a:pt x="657" y="282"/>
                  </a:cubicBezTo>
                  <a:cubicBezTo>
                    <a:pt x="656" y="275"/>
                    <a:pt x="656" y="275"/>
                    <a:pt x="656" y="275"/>
                  </a:cubicBezTo>
                  <a:cubicBezTo>
                    <a:pt x="650" y="273"/>
                    <a:pt x="650" y="273"/>
                    <a:pt x="650" y="273"/>
                  </a:cubicBezTo>
                  <a:cubicBezTo>
                    <a:pt x="650" y="273"/>
                    <a:pt x="650" y="273"/>
                    <a:pt x="650" y="273"/>
                  </a:cubicBezTo>
                  <a:cubicBezTo>
                    <a:pt x="650" y="273"/>
                    <a:pt x="650" y="273"/>
                    <a:pt x="650" y="273"/>
                  </a:cubicBezTo>
                  <a:cubicBezTo>
                    <a:pt x="637" y="263"/>
                    <a:pt x="637" y="263"/>
                    <a:pt x="637" y="263"/>
                  </a:cubicBezTo>
                  <a:cubicBezTo>
                    <a:pt x="638" y="262"/>
                    <a:pt x="638" y="262"/>
                    <a:pt x="638" y="262"/>
                  </a:cubicBezTo>
                  <a:cubicBezTo>
                    <a:pt x="644" y="255"/>
                    <a:pt x="644" y="255"/>
                    <a:pt x="644" y="255"/>
                  </a:cubicBezTo>
                  <a:cubicBezTo>
                    <a:pt x="644" y="255"/>
                    <a:pt x="644" y="255"/>
                    <a:pt x="644" y="255"/>
                  </a:cubicBezTo>
                  <a:cubicBezTo>
                    <a:pt x="644" y="254"/>
                    <a:pt x="644" y="254"/>
                    <a:pt x="644" y="254"/>
                  </a:cubicBezTo>
                  <a:cubicBezTo>
                    <a:pt x="645" y="254"/>
                    <a:pt x="645" y="254"/>
                    <a:pt x="645" y="254"/>
                  </a:cubicBezTo>
                  <a:cubicBezTo>
                    <a:pt x="645" y="254"/>
                    <a:pt x="645" y="254"/>
                    <a:pt x="645" y="254"/>
                  </a:cubicBezTo>
                  <a:cubicBezTo>
                    <a:pt x="651" y="254"/>
                    <a:pt x="651" y="254"/>
                    <a:pt x="651" y="254"/>
                  </a:cubicBezTo>
                  <a:cubicBezTo>
                    <a:pt x="652" y="254"/>
                    <a:pt x="652" y="254"/>
                    <a:pt x="652" y="254"/>
                  </a:cubicBezTo>
                  <a:cubicBezTo>
                    <a:pt x="654" y="254"/>
                    <a:pt x="656" y="255"/>
                    <a:pt x="657" y="257"/>
                  </a:cubicBezTo>
                  <a:cubicBezTo>
                    <a:pt x="663" y="261"/>
                    <a:pt x="663" y="261"/>
                    <a:pt x="663" y="261"/>
                  </a:cubicBezTo>
                  <a:cubicBezTo>
                    <a:pt x="669" y="256"/>
                    <a:pt x="669" y="256"/>
                    <a:pt x="669" y="256"/>
                  </a:cubicBezTo>
                  <a:cubicBezTo>
                    <a:pt x="673" y="250"/>
                    <a:pt x="673" y="250"/>
                    <a:pt x="673" y="250"/>
                  </a:cubicBezTo>
                  <a:cubicBezTo>
                    <a:pt x="673" y="245"/>
                    <a:pt x="673" y="245"/>
                    <a:pt x="673" y="245"/>
                  </a:cubicBezTo>
                  <a:cubicBezTo>
                    <a:pt x="672" y="232"/>
                    <a:pt x="672" y="232"/>
                    <a:pt x="672" y="232"/>
                  </a:cubicBezTo>
                  <a:cubicBezTo>
                    <a:pt x="671" y="227"/>
                    <a:pt x="671" y="227"/>
                    <a:pt x="671" y="227"/>
                  </a:cubicBezTo>
                  <a:cubicBezTo>
                    <a:pt x="662" y="226"/>
                    <a:pt x="662" y="226"/>
                    <a:pt x="662" y="226"/>
                  </a:cubicBezTo>
                  <a:cubicBezTo>
                    <a:pt x="662" y="220"/>
                    <a:pt x="662" y="220"/>
                    <a:pt x="662" y="220"/>
                  </a:cubicBezTo>
                  <a:cubicBezTo>
                    <a:pt x="654" y="210"/>
                    <a:pt x="654" y="210"/>
                    <a:pt x="654" y="210"/>
                  </a:cubicBezTo>
                  <a:cubicBezTo>
                    <a:pt x="653" y="210"/>
                    <a:pt x="653" y="210"/>
                    <a:pt x="653" y="210"/>
                  </a:cubicBezTo>
                  <a:cubicBezTo>
                    <a:pt x="649" y="203"/>
                    <a:pt x="649" y="203"/>
                    <a:pt x="649" y="203"/>
                  </a:cubicBezTo>
                  <a:cubicBezTo>
                    <a:pt x="649" y="202"/>
                    <a:pt x="649" y="202"/>
                    <a:pt x="649" y="202"/>
                  </a:cubicBezTo>
                  <a:cubicBezTo>
                    <a:pt x="649" y="201"/>
                    <a:pt x="649" y="201"/>
                    <a:pt x="649" y="201"/>
                  </a:cubicBezTo>
                  <a:cubicBezTo>
                    <a:pt x="649" y="201"/>
                    <a:pt x="649" y="201"/>
                    <a:pt x="649" y="201"/>
                  </a:cubicBezTo>
                  <a:cubicBezTo>
                    <a:pt x="657" y="190"/>
                    <a:pt x="657" y="190"/>
                    <a:pt x="657" y="190"/>
                  </a:cubicBezTo>
                  <a:cubicBezTo>
                    <a:pt x="657" y="189"/>
                    <a:pt x="657" y="189"/>
                    <a:pt x="657" y="189"/>
                  </a:cubicBezTo>
                  <a:cubicBezTo>
                    <a:pt x="658" y="189"/>
                    <a:pt x="658" y="189"/>
                    <a:pt x="658" y="189"/>
                  </a:cubicBezTo>
                  <a:cubicBezTo>
                    <a:pt x="658" y="188"/>
                    <a:pt x="658" y="188"/>
                    <a:pt x="658" y="188"/>
                  </a:cubicBezTo>
                  <a:cubicBezTo>
                    <a:pt x="659" y="188"/>
                    <a:pt x="659" y="188"/>
                    <a:pt x="659" y="188"/>
                  </a:cubicBezTo>
                  <a:cubicBezTo>
                    <a:pt x="662" y="188"/>
                    <a:pt x="662" y="188"/>
                    <a:pt x="662" y="188"/>
                  </a:cubicBezTo>
                  <a:cubicBezTo>
                    <a:pt x="667" y="184"/>
                    <a:pt x="667" y="184"/>
                    <a:pt x="667" y="184"/>
                  </a:cubicBezTo>
                  <a:cubicBezTo>
                    <a:pt x="672" y="168"/>
                    <a:pt x="672" y="168"/>
                    <a:pt x="672" y="168"/>
                  </a:cubicBezTo>
                  <a:cubicBezTo>
                    <a:pt x="672" y="168"/>
                    <a:pt x="672" y="168"/>
                    <a:pt x="672" y="168"/>
                  </a:cubicBezTo>
                  <a:cubicBezTo>
                    <a:pt x="672" y="168"/>
                    <a:pt x="672" y="168"/>
                    <a:pt x="672" y="168"/>
                  </a:cubicBezTo>
                  <a:cubicBezTo>
                    <a:pt x="679" y="161"/>
                    <a:pt x="679" y="161"/>
                    <a:pt x="679" y="161"/>
                  </a:cubicBezTo>
                  <a:cubicBezTo>
                    <a:pt x="679" y="160"/>
                    <a:pt x="679" y="160"/>
                    <a:pt x="679" y="160"/>
                  </a:cubicBezTo>
                  <a:cubicBezTo>
                    <a:pt x="679" y="160"/>
                    <a:pt x="679" y="160"/>
                    <a:pt x="679" y="160"/>
                  </a:cubicBezTo>
                  <a:cubicBezTo>
                    <a:pt x="679" y="160"/>
                    <a:pt x="679" y="160"/>
                    <a:pt x="679" y="160"/>
                  </a:cubicBezTo>
                  <a:cubicBezTo>
                    <a:pt x="687" y="158"/>
                    <a:pt x="687" y="158"/>
                    <a:pt x="687" y="158"/>
                  </a:cubicBezTo>
                  <a:cubicBezTo>
                    <a:pt x="687" y="159"/>
                    <a:pt x="687" y="159"/>
                    <a:pt x="687" y="159"/>
                  </a:cubicBezTo>
                  <a:cubicBezTo>
                    <a:pt x="691" y="163"/>
                    <a:pt x="691" y="163"/>
                    <a:pt x="691" y="163"/>
                  </a:cubicBezTo>
                  <a:cubicBezTo>
                    <a:pt x="693" y="164"/>
                    <a:pt x="693" y="164"/>
                    <a:pt x="693" y="164"/>
                  </a:cubicBezTo>
                  <a:cubicBezTo>
                    <a:pt x="696" y="151"/>
                    <a:pt x="696" y="151"/>
                    <a:pt x="696" y="151"/>
                  </a:cubicBezTo>
                  <a:cubicBezTo>
                    <a:pt x="693" y="142"/>
                    <a:pt x="693" y="142"/>
                    <a:pt x="693" y="142"/>
                  </a:cubicBezTo>
                  <a:cubicBezTo>
                    <a:pt x="693" y="142"/>
                    <a:pt x="693" y="142"/>
                    <a:pt x="693" y="142"/>
                  </a:cubicBezTo>
                  <a:cubicBezTo>
                    <a:pt x="693" y="141"/>
                    <a:pt x="693" y="141"/>
                    <a:pt x="693" y="141"/>
                  </a:cubicBezTo>
                  <a:cubicBezTo>
                    <a:pt x="694" y="131"/>
                    <a:pt x="694" y="131"/>
                    <a:pt x="694" y="131"/>
                  </a:cubicBezTo>
                  <a:cubicBezTo>
                    <a:pt x="694" y="130"/>
                    <a:pt x="694" y="130"/>
                    <a:pt x="694" y="130"/>
                  </a:cubicBezTo>
                  <a:cubicBezTo>
                    <a:pt x="699" y="125"/>
                    <a:pt x="699" y="125"/>
                    <a:pt x="699" y="125"/>
                  </a:cubicBezTo>
                  <a:cubicBezTo>
                    <a:pt x="702" y="120"/>
                    <a:pt x="702" y="120"/>
                    <a:pt x="702" y="120"/>
                  </a:cubicBezTo>
                  <a:cubicBezTo>
                    <a:pt x="702" y="115"/>
                    <a:pt x="702" y="115"/>
                    <a:pt x="702" y="115"/>
                  </a:cubicBezTo>
                  <a:cubicBezTo>
                    <a:pt x="702" y="112"/>
                    <a:pt x="701" y="108"/>
                    <a:pt x="699" y="102"/>
                  </a:cubicBezTo>
                  <a:cubicBezTo>
                    <a:pt x="699" y="102"/>
                    <a:pt x="699" y="102"/>
                    <a:pt x="699" y="102"/>
                  </a:cubicBezTo>
                  <a:cubicBezTo>
                    <a:pt x="699" y="102"/>
                    <a:pt x="699" y="102"/>
                    <a:pt x="699" y="102"/>
                  </a:cubicBezTo>
                  <a:cubicBezTo>
                    <a:pt x="699" y="93"/>
                    <a:pt x="699" y="93"/>
                    <a:pt x="699" y="93"/>
                  </a:cubicBezTo>
                  <a:cubicBezTo>
                    <a:pt x="699" y="92"/>
                    <a:pt x="699" y="92"/>
                    <a:pt x="699" y="92"/>
                  </a:cubicBezTo>
                  <a:cubicBezTo>
                    <a:pt x="701" y="84"/>
                    <a:pt x="701" y="84"/>
                    <a:pt x="701" y="84"/>
                  </a:cubicBezTo>
                  <a:cubicBezTo>
                    <a:pt x="699" y="80"/>
                    <a:pt x="698" y="78"/>
                    <a:pt x="698" y="76"/>
                  </a:cubicBezTo>
                  <a:lnTo>
                    <a:pt x="699" y="6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5">
                    <a:lumMod val="50000"/>
                  </a:schemeClr>
                </a:solidFill>
                <a:latin typeface="锐字逼格青春粗黑体简2.0" panose="02010604000000000000" pitchFamily="2" charset="-122"/>
                <a:ea typeface="锐字逼格青春粗黑体简2.0" panose="02010604000000000000" pitchFamily="2" charset="-122"/>
              </a:endParaRPr>
            </a:p>
          </p:txBody>
        </p:sp>
        <p:sp>
          <p:nvSpPr>
            <p:cNvPr id="52" name="Freeform 6"/>
            <p:cNvSpPr>
              <a:spLocks/>
            </p:cNvSpPr>
            <p:nvPr/>
          </p:nvSpPr>
          <p:spPr bwMode="auto">
            <a:xfrm>
              <a:off x="4522383" y="2700607"/>
              <a:ext cx="1714500" cy="1449388"/>
            </a:xfrm>
            <a:custGeom>
              <a:avLst/>
              <a:gdLst>
                <a:gd name="T0" fmla="*/ 268 w 456"/>
                <a:gd name="T1" fmla="*/ 154 h 386"/>
                <a:gd name="T2" fmla="*/ 258 w 456"/>
                <a:gd name="T3" fmla="*/ 160 h 386"/>
                <a:gd name="T4" fmla="*/ 222 w 456"/>
                <a:gd name="T5" fmla="*/ 128 h 386"/>
                <a:gd name="T6" fmla="*/ 196 w 456"/>
                <a:gd name="T7" fmla="*/ 107 h 386"/>
                <a:gd name="T8" fmla="*/ 199 w 456"/>
                <a:gd name="T9" fmla="*/ 78 h 386"/>
                <a:gd name="T10" fmla="*/ 170 w 456"/>
                <a:gd name="T11" fmla="*/ 86 h 386"/>
                <a:gd name="T12" fmla="*/ 148 w 456"/>
                <a:gd name="T13" fmla="*/ 58 h 386"/>
                <a:gd name="T14" fmla="*/ 138 w 456"/>
                <a:gd name="T15" fmla="*/ 24 h 386"/>
                <a:gd name="T16" fmla="*/ 128 w 456"/>
                <a:gd name="T17" fmla="*/ 7 h 386"/>
                <a:gd name="T18" fmla="*/ 105 w 456"/>
                <a:gd name="T19" fmla="*/ 15 h 386"/>
                <a:gd name="T20" fmla="*/ 89 w 456"/>
                <a:gd name="T21" fmla="*/ 32 h 386"/>
                <a:gd name="T22" fmla="*/ 49 w 456"/>
                <a:gd name="T23" fmla="*/ 44 h 386"/>
                <a:gd name="T24" fmla="*/ 25 w 456"/>
                <a:gd name="T25" fmla="*/ 73 h 386"/>
                <a:gd name="T26" fmla="*/ 2 w 456"/>
                <a:gd name="T27" fmla="*/ 92 h 386"/>
                <a:gd name="T28" fmla="*/ 33 w 456"/>
                <a:gd name="T29" fmla="*/ 119 h 386"/>
                <a:gd name="T30" fmla="*/ 56 w 456"/>
                <a:gd name="T31" fmla="*/ 127 h 386"/>
                <a:gd name="T32" fmla="*/ 112 w 456"/>
                <a:gd name="T33" fmla="*/ 150 h 386"/>
                <a:gd name="T34" fmla="*/ 152 w 456"/>
                <a:gd name="T35" fmla="*/ 142 h 386"/>
                <a:gd name="T36" fmla="*/ 186 w 456"/>
                <a:gd name="T37" fmla="*/ 156 h 386"/>
                <a:gd name="T38" fmla="*/ 216 w 456"/>
                <a:gd name="T39" fmla="*/ 168 h 386"/>
                <a:gd name="T40" fmla="*/ 262 w 456"/>
                <a:gd name="T41" fmla="*/ 203 h 386"/>
                <a:gd name="T42" fmla="*/ 274 w 456"/>
                <a:gd name="T43" fmla="*/ 220 h 386"/>
                <a:gd name="T44" fmla="*/ 271 w 456"/>
                <a:gd name="T45" fmla="*/ 288 h 386"/>
                <a:gd name="T46" fmla="*/ 252 w 456"/>
                <a:gd name="T47" fmla="*/ 322 h 386"/>
                <a:gd name="T48" fmla="*/ 224 w 456"/>
                <a:gd name="T49" fmla="*/ 333 h 386"/>
                <a:gd name="T50" fmla="*/ 250 w 456"/>
                <a:gd name="T51" fmla="*/ 352 h 386"/>
                <a:gd name="T52" fmla="*/ 262 w 456"/>
                <a:gd name="T53" fmla="*/ 348 h 386"/>
                <a:gd name="T54" fmla="*/ 263 w 456"/>
                <a:gd name="T55" fmla="*/ 335 h 386"/>
                <a:gd name="T56" fmla="*/ 276 w 456"/>
                <a:gd name="T57" fmla="*/ 322 h 386"/>
                <a:gd name="T58" fmla="*/ 288 w 456"/>
                <a:gd name="T59" fmla="*/ 332 h 386"/>
                <a:gd name="T60" fmla="*/ 322 w 456"/>
                <a:gd name="T61" fmla="*/ 346 h 386"/>
                <a:gd name="T62" fmla="*/ 334 w 456"/>
                <a:gd name="T63" fmla="*/ 366 h 386"/>
                <a:gd name="T64" fmla="*/ 364 w 456"/>
                <a:gd name="T65" fmla="*/ 375 h 386"/>
                <a:gd name="T66" fmla="*/ 364 w 456"/>
                <a:gd name="T67" fmla="*/ 357 h 386"/>
                <a:gd name="T68" fmla="*/ 368 w 456"/>
                <a:gd name="T69" fmla="*/ 350 h 386"/>
                <a:gd name="T70" fmla="*/ 383 w 456"/>
                <a:gd name="T71" fmla="*/ 324 h 386"/>
                <a:gd name="T72" fmla="*/ 385 w 456"/>
                <a:gd name="T73" fmla="*/ 307 h 386"/>
                <a:gd name="T74" fmla="*/ 400 w 456"/>
                <a:gd name="T75" fmla="*/ 290 h 386"/>
                <a:gd name="T76" fmla="*/ 423 w 456"/>
                <a:gd name="T77" fmla="*/ 286 h 386"/>
                <a:gd name="T78" fmla="*/ 446 w 456"/>
                <a:gd name="T79" fmla="*/ 278 h 386"/>
                <a:gd name="T80" fmla="*/ 453 w 456"/>
                <a:gd name="T81" fmla="*/ 244 h 386"/>
                <a:gd name="T82" fmla="*/ 412 w 456"/>
                <a:gd name="T83" fmla="*/ 218 h 386"/>
                <a:gd name="T84" fmla="*/ 396 w 456"/>
                <a:gd name="T85" fmla="*/ 246 h 386"/>
                <a:gd name="T86" fmla="*/ 408 w 456"/>
                <a:gd name="T87" fmla="*/ 255 h 386"/>
                <a:gd name="T88" fmla="*/ 406 w 456"/>
                <a:gd name="T89" fmla="*/ 270 h 386"/>
                <a:gd name="T90" fmla="*/ 389 w 456"/>
                <a:gd name="T91" fmla="*/ 275 h 386"/>
                <a:gd name="T92" fmla="*/ 374 w 456"/>
                <a:gd name="T93" fmla="*/ 284 h 386"/>
                <a:gd name="T94" fmla="*/ 363 w 456"/>
                <a:gd name="T95" fmla="*/ 273 h 386"/>
                <a:gd name="T96" fmla="*/ 356 w 456"/>
                <a:gd name="T97" fmla="*/ 256 h 386"/>
                <a:gd name="T98" fmla="*/ 350 w 456"/>
                <a:gd name="T99" fmla="*/ 238 h 386"/>
                <a:gd name="T100" fmla="*/ 326 w 456"/>
                <a:gd name="T101" fmla="*/ 208 h 386"/>
                <a:gd name="T102" fmla="*/ 299 w 456"/>
                <a:gd name="T103" fmla="*/ 188 h 386"/>
                <a:gd name="T104" fmla="*/ 300 w 456"/>
                <a:gd name="T105" fmla="*/ 168 h 386"/>
                <a:gd name="T106" fmla="*/ 325 w 456"/>
                <a:gd name="T107" fmla="*/ 142 h 386"/>
                <a:gd name="T108" fmla="*/ 296 w 456"/>
                <a:gd name="T109" fmla="*/ 14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386">
                  <a:moveTo>
                    <a:pt x="271" y="140"/>
                  </a:moveTo>
                  <a:cubicBezTo>
                    <a:pt x="265" y="140"/>
                    <a:pt x="265" y="140"/>
                    <a:pt x="265" y="140"/>
                  </a:cubicBezTo>
                  <a:cubicBezTo>
                    <a:pt x="263" y="144"/>
                    <a:pt x="263" y="144"/>
                    <a:pt x="263" y="144"/>
                  </a:cubicBezTo>
                  <a:cubicBezTo>
                    <a:pt x="266" y="148"/>
                    <a:pt x="266" y="148"/>
                    <a:pt x="266" y="148"/>
                  </a:cubicBezTo>
                  <a:cubicBezTo>
                    <a:pt x="266" y="148"/>
                    <a:pt x="266" y="148"/>
                    <a:pt x="266" y="148"/>
                  </a:cubicBezTo>
                  <a:cubicBezTo>
                    <a:pt x="266" y="148"/>
                    <a:pt x="266" y="148"/>
                    <a:pt x="266" y="148"/>
                  </a:cubicBezTo>
                  <a:cubicBezTo>
                    <a:pt x="268" y="154"/>
                    <a:pt x="268" y="154"/>
                    <a:pt x="268" y="154"/>
                  </a:cubicBezTo>
                  <a:cubicBezTo>
                    <a:pt x="268" y="154"/>
                    <a:pt x="268" y="154"/>
                    <a:pt x="268" y="154"/>
                  </a:cubicBezTo>
                  <a:cubicBezTo>
                    <a:pt x="268" y="155"/>
                    <a:pt x="268" y="155"/>
                    <a:pt x="268" y="155"/>
                  </a:cubicBezTo>
                  <a:cubicBezTo>
                    <a:pt x="268" y="156"/>
                    <a:pt x="268" y="156"/>
                    <a:pt x="268" y="156"/>
                  </a:cubicBezTo>
                  <a:cubicBezTo>
                    <a:pt x="259" y="160"/>
                    <a:pt x="259" y="160"/>
                    <a:pt x="259" y="160"/>
                  </a:cubicBezTo>
                  <a:cubicBezTo>
                    <a:pt x="258" y="160"/>
                    <a:pt x="258" y="160"/>
                    <a:pt x="258" y="160"/>
                  </a:cubicBezTo>
                  <a:cubicBezTo>
                    <a:pt x="258" y="160"/>
                    <a:pt x="258" y="160"/>
                    <a:pt x="258" y="160"/>
                  </a:cubicBezTo>
                  <a:cubicBezTo>
                    <a:pt x="258" y="160"/>
                    <a:pt x="258" y="160"/>
                    <a:pt x="258" y="160"/>
                  </a:cubicBezTo>
                  <a:cubicBezTo>
                    <a:pt x="258" y="160"/>
                    <a:pt x="258" y="160"/>
                    <a:pt x="258" y="160"/>
                  </a:cubicBezTo>
                  <a:cubicBezTo>
                    <a:pt x="251" y="160"/>
                    <a:pt x="247" y="158"/>
                    <a:pt x="246" y="155"/>
                  </a:cubicBezTo>
                  <a:cubicBezTo>
                    <a:pt x="244" y="150"/>
                    <a:pt x="244" y="150"/>
                    <a:pt x="244" y="150"/>
                  </a:cubicBezTo>
                  <a:cubicBezTo>
                    <a:pt x="232" y="148"/>
                    <a:pt x="232" y="148"/>
                    <a:pt x="232" y="148"/>
                  </a:cubicBezTo>
                  <a:cubicBezTo>
                    <a:pt x="228" y="132"/>
                    <a:pt x="228" y="132"/>
                    <a:pt x="228" y="132"/>
                  </a:cubicBezTo>
                  <a:cubicBezTo>
                    <a:pt x="226" y="132"/>
                    <a:pt x="224" y="131"/>
                    <a:pt x="223" y="129"/>
                  </a:cubicBezTo>
                  <a:cubicBezTo>
                    <a:pt x="222" y="128"/>
                    <a:pt x="222" y="128"/>
                    <a:pt x="222" y="128"/>
                  </a:cubicBezTo>
                  <a:cubicBezTo>
                    <a:pt x="220" y="126"/>
                    <a:pt x="219" y="124"/>
                    <a:pt x="216" y="124"/>
                  </a:cubicBezTo>
                  <a:cubicBezTo>
                    <a:pt x="213" y="122"/>
                    <a:pt x="210" y="120"/>
                    <a:pt x="208" y="116"/>
                  </a:cubicBezTo>
                  <a:cubicBezTo>
                    <a:pt x="203" y="114"/>
                    <a:pt x="203" y="114"/>
                    <a:pt x="203" y="114"/>
                  </a:cubicBezTo>
                  <a:cubicBezTo>
                    <a:pt x="203" y="114"/>
                    <a:pt x="203" y="114"/>
                    <a:pt x="203" y="114"/>
                  </a:cubicBezTo>
                  <a:cubicBezTo>
                    <a:pt x="203" y="114"/>
                    <a:pt x="203" y="114"/>
                    <a:pt x="203" y="114"/>
                  </a:cubicBezTo>
                  <a:cubicBezTo>
                    <a:pt x="203" y="114"/>
                    <a:pt x="203" y="114"/>
                    <a:pt x="203" y="114"/>
                  </a:cubicBezTo>
                  <a:cubicBezTo>
                    <a:pt x="196" y="107"/>
                    <a:pt x="196" y="107"/>
                    <a:pt x="196" y="107"/>
                  </a:cubicBezTo>
                  <a:cubicBezTo>
                    <a:pt x="196" y="107"/>
                    <a:pt x="196" y="107"/>
                    <a:pt x="196" y="107"/>
                  </a:cubicBezTo>
                  <a:cubicBezTo>
                    <a:pt x="195" y="102"/>
                    <a:pt x="195" y="102"/>
                    <a:pt x="195" y="102"/>
                  </a:cubicBezTo>
                  <a:cubicBezTo>
                    <a:pt x="195" y="101"/>
                    <a:pt x="195" y="101"/>
                    <a:pt x="195" y="101"/>
                  </a:cubicBezTo>
                  <a:cubicBezTo>
                    <a:pt x="208" y="84"/>
                    <a:pt x="208" y="84"/>
                    <a:pt x="208" y="84"/>
                  </a:cubicBezTo>
                  <a:cubicBezTo>
                    <a:pt x="208" y="82"/>
                    <a:pt x="208" y="82"/>
                    <a:pt x="208" y="81"/>
                  </a:cubicBezTo>
                  <a:cubicBezTo>
                    <a:pt x="206" y="76"/>
                    <a:pt x="206" y="76"/>
                    <a:pt x="206" y="76"/>
                  </a:cubicBezTo>
                  <a:cubicBezTo>
                    <a:pt x="199" y="78"/>
                    <a:pt x="199" y="78"/>
                    <a:pt x="199" y="78"/>
                  </a:cubicBezTo>
                  <a:cubicBezTo>
                    <a:pt x="198" y="78"/>
                    <a:pt x="198" y="78"/>
                    <a:pt x="198" y="78"/>
                  </a:cubicBezTo>
                  <a:cubicBezTo>
                    <a:pt x="198" y="79"/>
                    <a:pt x="198" y="79"/>
                    <a:pt x="198" y="79"/>
                  </a:cubicBezTo>
                  <a:cubicBezTo>
                    <a:pt x="198" y="79"/>
                    <a:pt x="198" y="79"/>
                    <a:pt x="198" y="79"/>
                  </a:cubicBezTo>
                  <a:cubicBezTo>
                    <a:pt x="180" y="80"/>
                    <a:pt x="180" y="80"/>
                    <a:pt x="180" y="80"/>
                  </a:cubicBezTo>
                  <a:cubicBezTo>
                    <a:pt x="174" y="82"/>
                    <a:pt x="174" y="82"/>
                    <a:pt x="174" y="82"/>
                  </a:cubicBezTo>
                  <a:cubicBezTo>
                    <a:pt x="171" y="84"/>
                    <a:pt x="171" y="84"/>
                    <a:pt x="171" y="84"/>
                  </a:cubicBezTo>
                  <a:cubicBezTo>
                    <a:pt x="170" y="86"/>
                    <a:pt x="170" y="86"/>
                    <a:pt x="170" y="86"/>
                  </a:cubicBezTo>
                  <a:cubicBezTo>
                    <a:pt x="168" y="88"/>
                    <a:pt x="166" y="90"/>
                    <a:pt x="162" y="89"/>
                  </a:cubicBezTo>
                  <a:cubicBezTo>
                    <a:pt x="162" y="89"/>
                    <a:pt x="162" y="89"/>
                    <a:pt x="162" y="89"/>
                  </a:cubicBezTo>
                  <a:cubicBezTo>
                    <a:pt x="162" y="88"/>
                    <a:pt x="162" y="88"/>
                    <a:pt x="162" y="88"/>
                  </a:cubicBezTo>
                  <a:cubicBezTo>
                    <a:pt x="156" y="84"/>
                    <a:pt x="156" y="84"/>
                    <a:pt x="156" y="84"/>
                  </a:cubicBezTo>
                  <a:cubicBezTo>
                    <a:pt x="156" y="74"/>
                    <a:pt x="156" y="74"/>
                    <a:pt x="156" y="74"/>
                  </a:cubicBezTo>
                  <a:cubicBezTo>
                    <a:pt x="152" y="72"/>
                    <a:pt x="150" y="69"/>
                    <a:pt x="150" y="67"/>
                  </a:cubicBezTo>
                  <a:cubicBezTo>
                    <a:pt x="148" y="58"/>
                    <a:pt x="148" y="58"/>
                    <a:pt x="148" y="58"/>
                  </a:cubicBezTo>
                  <a:cubicBezTo>
                    <a:pt x="144" y="54"/>
                    <a:pt x="144" y="54"/>
                    <a:pt x="144" y="54"/>
                  </a:cubicBezTo>
                  <a:cubicBezTo>
                    <a:pt x="140" y="50"/>
                    <a:pt x="140" y="50"/>
                    <a:pt x="140" y="50"/>
                  </a:cubicBezTo>
                  <a:cubicBezTo>
                    <a:pt x="138" y="49"/>
                    <a:pt x="138" y="49"/>
                    <a:pt x="138" y="49"/>
                  </a:cubicBezTo>
                  <a:cubicBezTo>
                    <a:pt x="145" y="40"/>
                    <a:pt x="145" y="40"/>
                    <a:pt x="145" y="40"/>
                  </a:cubicBezTo>
                  <a:cubicBezTo>
                    <a:pt x="146" y="34"/>
                    <a:pt x="146" y="34"/>
                    <a:pt x="146" y="34"/>
                  </a:cubicBezTo>
                  <a:cubicBezTo>
                    <a:pt x="138" y="24"/>
                    <a:pt x="138" y="24"/>
                    <a:pt x="138" y="24"/>
                  </a:cubicBezTo>
                  <a:cubicBezTo>
                    <a:pt x="138" y="24"/>
                    <a:pt x="138" y="24"/>
                    <a:pt x="138" y="24"/>
                  </a:cubicBezTo>
                  <a:cubicBezTo>
                    <a:pt x="138" y="24"/>
                    <a:pt x="138" y="24"/>
                    <a:pt x="138" y="24"/>
                  </a:cubicBezTo>
                  <a:cubicBezTo>
                    <a:pt x="134" y="16"/>
                    <a:pt x="134" y="16"/>
                    <a:pt x="134" y="16"/>
                  </a:cubicBezTo>
                  <a:cubicBezTo>
                    <a:pt x="134" y="16"/>
                    <a:pt x="134" y="16"/>
                    <a:pt x="134" y="16"/>
                  </a:cubicBezTo>
                  <a:cubicBezTo>
                    <a:pt x="134" y="16"/>
                    <a:pt x="134" y="16"/>
                    <a:pt x="134" y="16"/>
                  </a:cubicBezTo>
                  <a:cubicBezTo>
                    <a:pt x="134" y="12"/>
                    <a:pt x="134" y="12"/>
                    <a:pt x="134" y="12"/>
                  </a:cubicBezTo>
                  <a:cubicBezTo>
                    <a:pt x="128" y="8"/>
                    <a:pt x="128" y="8"/>
                    <a:pt x="128" y="8"/>
                  </a:cubicBezTo>
                  <a:cubicBezTo>
                    <a:pt x="128" y="7"/>
                    <a:pt x="128" y="7"/>
                    <a:pt x="128" y="7"/>
                  </a:cubicBezTo>
                  <a:cubicBezTo>
                    <a:pt x="128" y="7"/>
                    <a:pt x="128" y="7"/>
                    <a:pt x="128" y="7"/>
                  </a:cubicBezTo>
                  <a:cubicBezTo>
                    <a:pt x="128" y="7"/>
                    <a:pt x="128" y="7"/>
                    <a:pt x="128" y="7"/>
                  </a:cubicBezTo>
                  <a:cubicBezTo>
                    <a:pt x="123" y="1"/>
                    <a:pt x="123" y="1"/>
                    <a:pt x="123" y="1"/>
                  </a:cubicBezTo>
                  <a:cubicBezTo>
                    <a:pt x="116" y="0"/>
                    <a:pt x="116" y="0"/>
                    <a:pt x="116" y="0"/>
                  </a:cubicBezTo>
                  <a:cubicBezTo>
                    <a:pt x="108" y="2"/>
                    <a:pt x="108" y="2"/>
                    <a:pt x="108" y="2"/>
                  </a:cubicBezTo>
                  <a:cubicBezTo>
                    <a:pt x="106" y="4"/>
                    <a:pt x="106" y="4"/>
                    <a:pt x="106" y="4"/>
                  </a:cubicBezTo>
                  <a:cubicBezTo>
                    <a:pt x="105" y="15"/>
                    <a:pt x="105" y="15"/>
                    <a:pt x="105" y="15"/>
                  </a:cubicBezTo>
                  <a:cubicBezTo>
                    <a:pt x="105" y="28"/>
                    <a:pt x="105" y="28"/>
                    <a:pt x="105" y="28"/>
                  </a:cubicBezTo>
                  <a:cubicBezTo>
                    <a:pt x="104" y="28"/>
                    <a:pt x="104" y="28"/>
                    <a:pt x="104" y="28"/>
                  </a:cubicBezTo>
                  <a:cubicBezTo>
                    <a:pt x="96" y="31"/>
                    <a:pt x="96" y="31"/>
                    <a:pt x="96" y="31"/>
                  </a:cubicBezTo>
                  <a:cubicBezTo>
                    <a:pt x="96" y="31"/>
                    <a:pt x="96" y="31"/>
                    <a:pt x="96" y="31"/>
                  </a:cubicBezTo>
                  <a:cubicBezTo>
                    <a:pt x="96" y="31"/>
                    <a:pt x="96" y="31"/>
                    <a:pt x="96" y="31"/>
                  </a:cubicBezTo>
                  <a:cubicBezTo>
                    <a:pt x="96" y="31"/>
                    <a:pt x="96" y="31"/>
                    <a:pt x="96" y="31"/>
                  </a:cubicBezTo>
                  <a:cubicBezTo>
                    <a:pt x="89" y="32"/>
                    <a:pt x="89" y="32"/>
                    <a:pt x="89" y="32"/>
                  </a:cubicBezTo>
                  <a:cubicBezTo>
                    <a:pt x="86" y="34"/>
                    <a:pt x="82" y="36"/>
                    <a:pt x="77" y="37"/>
                  </a:cubicBezTo>
                  <a:cubicBezTo>
                    <a:pt x="76" y="38"/>
                    <a:pt x="76" y="38"/>
                    <a:pt x="76" y="38"/>
                  </a:cubicBezTo>
                  <a:cubicBezTo>
                    <a:pt x="76" y="38"/>
                    <a:pt x="76" y="38"/>
                    <a:pt x="76" y="38"/>
                  </a:cubicBezTo>
                  <a:cubicBezTo>
                    <a:pt x="76" y="38"/>
                    <a:pt x="76" y="38"/>
                    <a:pt x="76" y="38"/>
                  </a:cubicBezTo>
                  <a:cubicBezTo>
                    <a:pt x="62" y="34"/>
                    <a:pt x="62" y="34"/>
                    <a:pt x="62" y="34"/>
                  </a:cubicBezTo>
                  <a:cubicBezTo>
                    <a:pt x="57" y="40"/>
                    <a:pt x="57" y="40"/>
                    <a:pt x="57" y="40"/>
                  </a:cubicBezTo>
                  <a:cubicBezTo>
                    <a:pt x="56" y="42"/>
                    <a:pt x="53" y="44"/>
                    <a:pt x="49" y="44"/>
                  </a:cubicBezTo>
                  <a:cubicBezTo>
                    <a:pt x="41" y="51"/>
                    <a:pt x="41" y="51"/>
                    <a:pt x="41" y="51"/>
                  </a:cubicBezTo>
                  <a:cubicBezTo>
                    <a:pt x="36" y="58"/>
                    <a:pt x="36" y="58"/>
                    <a:pt x="36" y="58"/>
                  </a:cubicBezTo>
                  <a:cubicBezTo>
                    <a:pt x="36" y="58"/>
                    <a:pt x="36" y="58"/>
                    <a:pt x="36" y="58"/>
                  </a:cubicBezTo>
                  <a:cubicBezTo>
                    <a:pt x="36" y="59"/>
                    <a:pt x="36" y="59"/>
                    <a:pt x="36" y="59"/>
                  </a:cubicBezTo>
                  <a:cubicBezTo>
                    <a:pt x="34" y="62"/>
                    <a:pt x="32" y="65"/>
                    <a:pt x="30" y="66"/>
                  </a:cubicBezTo>
                  <a:cubicBezTo>
                    <a:pt x="25" y="72"/>
                    <a:pt x="25" y="72"/>
                    <a:pt x="25" y="72"/>
                  </a:cubicBezTo>
                  <a:cubicBezTo>
                    <a:pt x="25" y="73"/>
                    <a:pt x="25" y="73"/>
                    <a:pt x="25" y="73"/>
                  </a:cubicBezTo>
                  <a:cubicBezTo>
                    <a:pt x="25" y="73"/>
                    <a:pt x="25" y="73"/>
                    <a:pt x="25" y="73"/>
                  </a:cubicBezTo>
                  <a:cubicBezTo>
                    <a:pt x="22" y="75"/>
                    <a:pt x="22" y="75"/>
                    <a:pt x="22" y="75"/>
                  </a:cubicBezTo>
                  <a:cubicBezTo>
                    <a:pt x="20" y="76"/>
                    <a:pt x="18" y="76"/>
                    <a:pt x="16" y="76"/>
                  </a:cubicBezTo>
                  <a:cubicBezTo>
                    <a:pt x="6" y="76"/>
                    <a:pt x="6" y="76"/>
                    <a:pt x="6" y="76"/>
                  </a:cubicBezTo>
                  <a:cubicBezTo>
                    <a:pt x="4" y="79"/>
                    <a:pt x="4" y="79"/>
                    <a:pt x="4" y="79"/>
                  </a:cubicBezTo>
                  <a:cubicBezTo>
                    <a:pt x="0" y="86"/>
                    <a:pt x="0" y="86"/>
                    <a:pt x="0" y="86"/>
                  </a:cubicBezTo>
                  <a:cubicBezTo>
                    <a:pt x="2" y="92"/>
                    <a:pt x="2" y="92"/>
                    <a:pt x="2" y="92"/>
                  </a:cubicBezTo>
                  <a:cubicBezTo>
                    <a:pt x="1" y="108"/>
                    <a:pt x="1" y="108"/>
                    <a:pt x="1" y="108"/>
                  </a:cubicBezTo>
                  <a:cubicBezTo>
                    <a:pt x="4" y="112"/>
                    <a:pt x="4" y="112"/>
                    <a:pt x="4" y="112"/>
                  </a:cubicBezTo>
                  <a:cubicBezTo>
                    <a:pt x="4" y="113"/>
                    <a:pt x="4" y="113"/>
                    <a:pt x="4" y="113"/>
                  </a:cubicBezTo>
                  <a:cubicBezTo>
                    <a:pt x="5" y="116"/>
                    <a:pt x="5" y="116"/>
                    <a:pt x="5" y="116"/>
                  </a:cubicBezTo>
                  <a:cubicBezTo>
                    <a:pt x="11" y="116"/>
                    <a:pt x="11" y="116"/>
                    <a:pt x="11" y="116"/>
                  </a:cubicBezTo>
                  <a:cubicBezTo>
                    <a:pt x="20" y="118"/>
                    <a:pt x="20" y="118"/>
                    <a:pt x="20" y="118"/>
                  </a:cubicBezTo>
                  <a:cubicBezTo>
                    <a:pt x="33" y="119"/>
                    <a:pt x="33" y="119"/>
                    <a:pt x="33" y="119"/>
                  </a:cubicBezTo>
                  <a:cubicBezTo>
                    <a:pt x="38" y="118"/>
                    <a:pt x="38" y="118"/>
                    <a:pt x="38" y="118"/>
                  </a:cubicBezTo>
                  <a:cubicBezTo>
                    <a:pt x="39" y="118"/>
                    <a:pt x="39" y="118"/>
                    <a:pt x="39" y="118"/>
                  </a:cubicBezTo>
                  <a:cubicBezTo>
                    <a:pt x="40" y="118"/>
                    <a:pt x="40" y="118"/>
                    <a:pt x="40" y="118"/>
                  </a:cubicBezTo>
                  <a:cubicBezTo>
                    <a:pt x="50" y="122"/>
                    <a:pt x="50" y="122"/>
                    <a:pt x="50" y="122"/>
                  </a:cubicBezTo>
                  <a:cubicBezTo>
                    <a:pt x="50" y="122"/>
                    <a:pt x="50" y="122"/>
                    <a:pt x="50" y="122"/>
                  </a:cubicBezTo>
                  <a:cubicBezTo>
                    <a:pt x="51" y="122"/>
                    <a:pt x="51" y="122"/>
                    <a:pt x="51" y="122"/>
                  </a:cubicBezTo>
                  <a:cubicBezTo>
                    <a:pt x="56" y="127"/>
                    <a:pt x="56" y="127"/>
                    <a:pt x="56" y="127"/>
                  </a:cubicBezTo>
                  <a:cubicBezTo>
                    <a:pt x="68" y="131"/>
                    <a:pt x="68" y="131"/>
                    <a:pt x="68" y="131"/>
                  </a:cubicBezTo>
                  <a:cubicBezTo>
                    <a:pt x="69" y="131"/>
                    <a:pt x="69" y="131"/>
                    <a:pt x="69" y="131"/>
                  </a:cubicBezTo>
                  <a:cubicBezTo>
                    <a:pt x="77" y="136"/>
                    <a:pt x="77" y="136"/>
                    <a:pt x="77" y="136"/>
                  </a:cubicBezTo>
                  <a:cubicBezTo>
                    <a:pt x="96" y="154"/>
                    <a:pt x="96" y="154"/>
                    <a:pt x="96" y="154"/>
                  </a:cubicBezTo>
                  <a:cubicBezTo>
                    <a:pt x="105" y="158"/>
                    <a:pt x="105" y="158"/>
                    <a:pt x="105" y="158"/>
                  </a:cubicBezTo>
                  <a:cubicBezTo>
                    <a:pt x="109" y="156"/>
                    <a:pt x="109" y="156"/>
                    <a:pt x="109" y="156"/>
                  </a:cubicBezTo>
                  <a:cubicBezTo>
                    <a:pt x="112" y="150"/>
                    <a:pt x="112" y="150"/>
                    <a:pt x="112" y="150"/>
                  </a:cubicBezTo>
                  <a:cubicBezTo>
                    <a:pt x="110" y="139"/>
                    <a:pt x="110" y="139"/>
                    <a:pt x="110" y="139"/>
                  </a:cubicBezTo>
                  <a:cubicBezTo>
                    <a:pt x="110" y="136"/>
                    <a:pt x="113" y="134"/>
                    <a:pt x="118" y="132"/>
                  </a:cubicBezTo>
                  <a:cubicBezTo>
                    <a:pt x="118" y="131"/>
                    <a:pt x="118" y="131"/>
                    <a:pt x="118" y="131"/>
                  </a:cubicBezTo>
                  <a:cubicBezTo>
                    <a:pt x="143" y="146"/>
                    <a:pt x="143" y="146"/>
                    <a:pt x="143" y="146"/>
                  </a:cubicBezTo>
                  <a:cubicBezTo>
                    <a:pt x="146" y="145"/>
                    <a:pt x="146" y="145"/>
                    <a:pt x="146" y="145"/>
                  </a:cubicBezTo>
                  <a:cubicBezTo>
                    <a:pt x="151" y="142"/>
                    <a:pt x="151" y="142"/>
                    <a:pt x="151" y="142"/>
                  </a:cubicBezTo>
                  <a:cubicBezTo>
                    <a:pt x="152" y="142"/>
                    <a:pt x="152" y="142"/>
                    <a:pt x="152" y="142"/>
                  </a:cubicBezTo>
                  <a:cubicBezTo>
                    <a:pt x="155" y="142"/>
                    <a:pt x="155" y="142"/>
                    <a:pt x="155" y="142"/>
                  </a:cubicBezTo>
                  <a:cubicBezTo>
                    <a:pt x="160" y="138"/>
                    <a:pt x="160" y="138"/>
                    <a:pt x="160" y="138"/>
                  </a:cubicBezTo>
                  <a:cubicBezTo>
                    <a:pt x="161" y="138"/>
                    <a:pt x="161" y="138"/>
                    <a:pt x="161" y="138"/>
                  </a:cubicBezTo>
                  <a:cubicBezTo>
                    <a:pt x="162" y="138"/>
                    <a:pt x="162" y="138"/>
                    <a:pt x="162" y="138"/>
                  </a:cubicBezTo>
                  <a:cubicBezTo>
                    <a:pt x="176" y="148"/>
                    <a:pt x="176" y="148"/>
                    <a:pt x="176" y="148"/>
                  </a:cubicBezTo>
                  <a:cubicBezTo>
                    <a:pt x="177" y="149"/>
                    <a:pt x="177" y="149"/>
                    <a:pt x="177" y="149"/>
                  </a:cubicBezTo>
                  <a:cubicBezTo>
                    <a:pt x="186" y="156"/>
                    <a:pt x="186" y="156"/>
                    <a:pt x="186" y="156"/>
                  </a:cubicBezTo>
                  <a:cubicBezTo>
                    <a:pt x="188" y="158"/>
                    <a:pt x="192" y="161"/>
                    <a:pt x="194" y="165"/>
                  </a:cubicBezTo>
                  <a:cubicBezTo>
                    <a:pt x="199" y="170"/>
                    <a:pt x="199" y="170"/>
                    <a:pt x="199" y="170"/>
                  </a:cubicBezTo>
                  <a:cubicBezTo>
                    <a:pt x="202" y="169"/>
                    <a:pt x="202" y="169"/>
                    <a:pt x="202" y="169"/>
                  </a:cubicBezTo>
                  <a:cubicBezTo>
                    <a:pt x="206" y="162"/>
                    <a:pt x="206" y="162"/>
                    <a:pt x="206" y="162"/>
                  </a:cubicBezTo>
                  <a:cubicBezTo>
                    <a:pt x="215" y="168"/>
                    <a:pt x="215" y="168"/>
                    <a:pt x="215" y="168"/>
                  </a:cubicBezTo>
                  <a:cubicBezTo>
                    <a:pt x="215" y="168"/>
                    <a:pt x="215" y="168"/>
                    <a:pt x="215" y="168"/>
                  </a:cubicBezTo>
                  <a:cubicBezTo>
                    <a:pt x="216" y="168"/>
                    <a:pt x="216" y="168"/>
                    <a:pt x="216" y="168"/>
                  </a:cubicBezTo>
                  <a:cubicBezTo>
                    <a:pt x="216" y="168"/>
                    <a:pt x="216" y="168"/>
                    <a:pt x="216" y="168"/>
                  </a:cubicBezTo>
                  <a:cubicBezTo>
                    <a:pt x="222" y="176"/>
                    <a:pt x="222" y="176"/>
                    <a:pt x="222" y="176"/>
                  </a:cubicBezTo>
                  <a:cubicBezTo>
                    <a:pt x="240" y="190"/>
                    <a:pt x="240" y="190"/>
                    <a:pt x="240" y="190"/>
                  </a:cubicBezTo>
                  <a:cubicBezTo>
                    <a:pt x="240" y="190"/>
                    <a:pt x="240" y="190"/>
                    <a:pt x="240" y="190"/>
                  </a:cubicBezTo>
                  <a:cubicBezTo>
                    <a:pt x="246" y="196"/>
                    <a:pt x="246" y="196"/>
                    <a:pt x="246" y="196"/>
                  </a:cubicBezTo>
                  <a:cubicBezTo>
                    <a:pt x="261" y="191"/>
                    <a:pt x="261" y="191"/>
                    <a:pt x="261" y="191"/>
                  </a:cubicBezTo>
                  <a:cubicBezTo>
                    <a:pt x="262" y="203"/>
                    <a:pt x="262" y="203"/>
                    <a:pt x="262" y="203"/>
                  </a:cubicBezTo>
                  <a:cubicBezTo>
                    <a:pt x="269" y="210"/>
                    <a:pt x="269" y="210"/>
                    <a:pt x="269" y="210"/>
                  </a:cubicBezTo>
                  <a:cubicBezTo>
                    <a:pt x="269" y="210"/>
                    <a:pt x="269" y="210"/>
                    <a:pt x="269" y="210"/>
                  </a:cubicBezTo>
                  <a:cubicBezTo>
                    <a:pt x="269" y="210"/>
                    <a:pt x="269" y="210"/>
                    <a:pt x="269" y="210"/>
                  </a:cubicBezTo>
                  <a:cubicBezTo>
                    <a:pt x="274" y="218"/>
                    <a:pt x="274" y="218"/>
                    <a:pt x="274" y="218"/>
                  </a:cubicBezTo>
                  <a:cubicBezTo>
                    <a:pt x="274" y="219"/>
                    <a:pt x="274" y="219"/>
                    <a:pt x="274" y="219"/>
                  </a:cubicBezTo>
                  <a:cubicBezTo>
                    <a:pt x="274" y="219"/>
                    <a:pt x="274" y="219"/>
                    <a:pt x="274" y="219"/>
                  </a:cubicBezTo>
                  <a:cubicBezTo>
                    <a:pt x="274" y="220"/>
                    <a:pt x="274" y="220"/>
                    <a:pt x="274" y="220"/>
                  </a:cubicBezTo>
                  <a:cubicBezTo>
                    <a:pt x="280" y="247"/>
                    <a:pt x="280" y="247"/>
                    <a:pt x="280" y="247"/>
                  </a:cubicBezTo>
                  <a:cubicBezTo>
                    <a:pt x="286" y="258"/>
                    <a:pt x="286" y="258"/>
                    <a:pt x="286" y="258"/>
                  </a:cubicBezTo>
                  <a:cubicBezTo>
                    <a:pt x="278" y="279"/>
                    <a:pt x="278" y="279"/>
                    <a:pt x="278" y="279"/>
                  </a:cubicBezTo>
                  <a:cubicBezTo>
                    <a:pt x="278" y="280"/>
                    <a:pt x="278" y="280"/>
                    <a:pt x="278" y="280"/>
                  </a:cubicBezTo>
                  <a:cubicBezTo>
                    <a:pt x="272" y="282"/>
                    <a:pt x="272" y="282"/>
                    <a:pt x="272" y="282"/>
                  </a:cubicBezTo>
                  <a:cubicBezTo>
                    <a:pt x="272" y="288"/>
                    <a:pt x="272" y="288"/>
                    <a:pt x="272" y="288"/>
                  </a:cubicBezTo>
                  <a:cubicBezTo>
                    <a:pt x="271" y="288"/>
                    <a:pt x="271" y="288"/>
                    <a:pt x="271" y="288"/>
                  </a:cubicBezTo>
                  <a:cubicBezTo>
                    <a:pt x="264" y="299"/>
                    <a:pt x="264" y="299"/>
                    <a:pt x="264" y="299"/>
                  </a:cubicBezTo>
                  <a:cubicBezTo>
                    <a:pt x="264" y="299"/>
                    <a:pt x="264" y="299"/>
                    <a:pt x="264" y="299"/>
                  </a:cubicBezTo>
                  <a:cubicBezTo>
                    <a:pt x="254" y="300"/>
                    <a:pt x="254" y="300"/>
                    <a:pt x="254" y="300"/>
                  </a:cubicBezTo>
                  <a:cubicBezTo>
                    <a:pt x="244" y="308"/>
                    <a:pt x="244" y="308"/>
                    <a:pt x="244" y="308"/>
                  </a:cubicBezTo>
                  <a:cubicBezTo>
                    <a:pt x="246" y="309"/>
                    <a:pt x="247" y="310"/>
                    <a:pt x="250" y="311"/>
                  </a:cubicBezTo>
                  <a:cubicBezTo>
                    <a:pt x="254" y="312"/>
                    <a:pt x="254" y="316"/>
                    <a:pt x="252" y="321"/>
                  </a:cubicBezTo>
                  <a:cubicBezTo>
                    <a:pt x="252" y="322"/>
                    <a:pt x="252" y="322"/>
                    <a:pt x="252" y="322"/>
                  </a:cubicBezTo>
                  <a:cubicBezTo>
                    <a:pt x="246" y="328"/>
                    <a:pt x="246" y="328"/>
                    <a:pt x="246" y="328"/>
                  </a:cubicBezTo>
                  <a:cubicBezTo>
                    <a:pt x="245" y="328"/>
                    <a:pt x="245" y="328"/>
                    <a:pt x="245" y="328"/>
                  </a:cubicBezTo>
                  <a:cubicBezTo>
                    <a:pt x="245" y="329"/>
                    <a:pt x="245" y="329"/>
                    <a:pt x="245" y="329"/>
                  </a:cubicBezTo>
                  <a:cubicBezTo>
                    <a:pt x="244" y="329"/>
                    <a:pt x="244" y="329"/>
                    <a:pt x="244" y="329"/>
                  </a:cubicBezTo>
                  <a:cubicBezTo>
                    <a:pt x="244" y="329"/>
                    <a:pt x="244" y="329"/>
                    <a:pt x="244" y="329"/>
                  </a:cubicBezTo>
                  <a:cubicBezTo>
                    <a:pt x="225" y="326"/>
                    <a:pt x="225" y="326"/>
                    <a:pt x="225" y="326"/>
                  </a:cubicBezTo>
                  <a:cubicBezTo>
                    <a:pt x="224" y="333"/>
                    <a:pt x="224" y="333"/>
                    <a:pt x="224" y="333"/>
                  </a:cubicBezTo>
                  <a:cubicBezTo>
                    <a:pt x="226" y="348"/>
                    <a:pt x="226" y="348"/>
                    <a:pt x="226" y="348"/>
                  </a:cubicBezTo>
                  <a:cubicBezTo>
                    <a:pt x="242" y="354"/>
                    <a:pt x="242" y="354"/>
                    <a:pt x="242" y="354"/>
                  </a:cubicBezTo>
                  <a:cubicBezTo>
                    <a:pt x="242" y="355"/>
                    <a:pt x="242" y="355"/>
                    <a:pt x="242" y="355"/>
                  </a:cubicBezTo>
                  <a:cubicBezTo>
                    <a:pt x="242" y="355"/>
                    <a:pt x="242" y="355"/>
                    <a:pt x="242" y="355"/>
                  </a:cubicBezTo>
                  <a:cubicBezTo>
                    <a:pt x="248" y="353"/>
                    <a:pt x="248" y="353"/>
                    <a:pt x="248" y="353"/>
                  </a:cubicBezTo>
                  <a:cubicBezTo>
                    <a:pt x="249" y="353"/>
                    <a:pt x="249" y="353"/>
                    <a:pt x="249" y="353"/>
                  </a:cubicBezTo>
                  <a:cubicBezTo>
                    <a:pt x="250" y="352"/>
                    <a:pt x="250" y="352"/>
                    <a:pt x="250" y="352"/>
                  </a:cubicBezTo>
                  <a:cubicBezTo>
                    <a:pt x="250" y="353"/>
                    <a:pt x="250" y="353"/>
                    <a:pt x="250" y="353"/>
                  </a:cubicBezTo>
                  <a:cubicBezTo>
                    <a:pt x="250" y="353"/>
                    <a:pt x="250" y="353"/>
                    <a:pt x="250" y="353"/>
                  </a:cubicBezTo>
                  <a:cubicBezTo>
                    <a:pt x="255" y="356"/>
                    <a:pt x="255" y="356"/>
                    <a:pt x="255" y="356"/>
                  </a:cubicBezTo>
                  <a:cubicBezTo>
                    <a:pt x="262" y="356"/>
                    <a:pt x="262" y="356"/>
                    <a:pt x="262" y="356"/>
                  </a:cubicBezTo>
                  <a:cubicBezTo>
                    <a:pt x="264" y="355"/>
                    <a:pt x="264" y="355"/>
                    <a:pt x="264" y="355"/>
                  </a:cubicBezTo>
                  <a:cubicBezTo>
                    <a:pt x="262" y="348"/>
                    <a:pt x="262" y="348"/>
                    <a:pt x="262" y="348"/>
                  </a:cubicBezTo>
                  <a:cubicBezTo>
                    <a:pt x="262" y="348"/>
                    <a:pt x="262" y="348"/>
                    <a:pt x="262" y="348"/>
                  </a:cubicBezTo>
                  <a:cubicBezTo>
                    <a:pt x="262" y="348"/>
                    <a:pt x="262" y="348"/>
                    <a:pt x="262" y="348"/>
                  </a:cubicBezTo>
                  <a:cubicBezTo>
                    <a:pt x="260" y="340"/>
                    <a:pt x="260" y="340"/>
                    <a:pt x="260" y="340"/>
                  </a:cubicBezTo>
                  <a:cubicBezTo>
                    <a:pt x="260" y="339"/>
                    <a:pt x="260" y="339"/>
                    <a:pt x="260" y="339"/>
                  </a:cubicBezTo>
                  <a:cubicBezTo>
                    <a:pt x="260" y="338"/>
                    <a:pt x="260" y="338"/>
                    <a:pt x="260" y="338"/>
                  </a:cubicBezTo>
                  <a:cubicBezTo>
                    <a:pt x="260" y="338"/>
                    <a:pt x="260" y="338"/>
                    <a:pt x="260" y="338"/>
                  </a:cubicBezTo>
                  <a:cubicBezTo>
                    <a:pt x="260" y="338"/>
                    <a:pt x="260" y="338"/>
                    <a:pt x="260" y="338"/>
                  </a:cubicBezTo>
                  <a:cubicBezTo>
                    <a:pt x="263" y="335"/>
                    <a:pt x="263" y="335"/>
                    <a:pt x="263" y="335"/>
                  </a:cubicBezTo>
                  <a:cubicBezTo>
                    <a:pt x="264" y="334"/>
                    <a:pt x="264" y="334"/>
                    <a:pt x="264" y="334"/>
                  </a:cubicBezTo>
                  <a:cubicBezTo>
                    <a:pt x="264" y="334"/>
                    <a:pt x="264" y="334"/>
                    <a:pt x="264" y="334"/>
                  </a:cubicBezTo>
                  <a:cubicBezTo>
                    <a:pt x="264" y="334"/>
                    <a:pt x="264" y="334"/>
                    <a:pt x="264" y="334"/>
                  </a:cubicBezTo>
                  <a:cubicBezTo>
                    <a:pt x="268" y="328"/>
                    <a:pt x="268" y="328"/>
                    <a:pt x="268" y="328"/>
                  </a:cubicBezTo>
                  <a:cubicBezTo>
                    <a:pt x="269" y="327"/>
                    <a:pt x="269" y="327"/>
                    <a:pt x="269" y="327"/>
                  </a:cubicBezTo>
                  <a:cubicBezTo>
                    <a:pt x="276" y="322"/>
                    <a:pt x="276" y="322"/>
                    <a:pt x="276" y="322"/>
                  </a:cubicBezTo>
                  <a:cubicBezTo>
                    <a:pt x="276" y="322"/>
                    <a:pt x="276" y="322"/>
                    <a:pt x="276" y="322"/>
                  </a:cubicBezTo>
                  <a:cubicBezTo>
                    <a:pt x="276" y="321"/>
                    <a:pt x="276" y="321"/>
                    <a:pt x="276" y="321"/>
                  </a:cubicBezTo>
                  <a:cubicBezTo>
                    <a:pt x="277" y="321"/>
                    <a:pt x="277" y="321"/>
                    <a:pt x="277" y="321"/>
                  </a:cubicBezTo>
                  <a:cubicBezTo>
                    <a:pt x="277" y="321"/>
                    <a:pt x="277" y="321"/>
                    <a:pt x="277" y="321"/>
                  </a:cubicBezTo>
                  <a:cubicBezTo>
                    <a:pt x="286" y="320"/>
                    <a:pt x="286" y="320"/>
                    <a:pt x="286" y="320"/>
                  </a:cubicBezTo>
                  <a:cubicBezTo>
                    <a:pt x="286" y="322"/>
                    <a:pt x="286" y="322"/>
                    <a:pt x="286" y="322"/>
                  </a:cubicBezTo>
                  <a:cubicBezTo>
                    <a:pt x="286" y="325"/>
                    <a:pt x="286" y="327"/>
                    <a:pt x="286" y="328"/>
                  </a:cubicBezTo>
                  <a:cubicBezTo>
                    <a:pt x="288" y="332"/>
                    <a:pt x="288" y="332"/>
                    <a:pt x="288" y="332"/>
                  </a:cubicBezTo>
                  <a:cubicBezTo>
                    <a:pt x="290" y="337"/>
                    <a:pt x="290" y="337"/>
                    <a:pt x="290" y="337"/>
                  </a:cubicBezTo>
                  <a:cubicBezTo>
                    <a:pt x="298" y="342"/>
                    <a:pt x="298" y="342"/>
                    <a:pt x="298" y="342"/>
                  </a:cubicBezTo>
                  <a:cubicBezTo>
                    <a:pt x="320" y="344"/>
                    <a:pt x="320" y="344"/>
                    <a:pt x="320" y="344"/>
                  </a:cubicBezTo>
                  <a:cubicBezTo>
                    <a:pt x="321" y="344"/>
                    <a:pt x="321" y="344"/>
                    <a:pt x="321" y="344"/>
                  </a:cubicBezTo>
                  <a:cubicBezTo>
                    <a:pt x="322" y="344"/>
                    <a:pt x="322" y="344"/>
                    <a:pt x="322" y="344"/>
                  </a:cubicBezTo>
                  <a:cubicBezTo>
                    <a:pt x="322" y="345"/>
                    <a:pt x="322" y="345"/>
                    <a:pt x="322" y="345"/>
                  </a:cubicBezTo>
                  <a:cubicBezTo>
                    <a:pt x="322" y="346"/>
                    <a:pt x="322" y="346"/>
                    <a:pt x="322" y="346"/>
                  </a:cubicBezTo>
                  <a:cubicBezTo>
                    <a:pt x="322" y="353"/>
                    <a:pt x="322" y="353"/>
                    <a:pt x="322" y="353"/>
                  </a:cubicBezTo>
                  <a:cubicBezTo>
                    <a:pt x="328" y="360"/>
                    <a:pt x="328" y="360"/>
                    <a:pt x="328" y="360"/>
                  </a:cubicBezTo>
                  <a:cubicBezTo>
                    <a:pt x="333" y="362"/>
                    <a:pt x="333" y="362"/>
                    <a:pt x="333" y="362"/>
                  </a:cubicBezTo>
                  <a:cubicBezTo>
                    <a:pt x="334" y="362"/>
                    <a:pt x="334" y="362"/>
                    <a:pt x="334" y="362"/>
                  </a:cubicBezTo>
                  <a:cubicBezTo>
                    <a:pt x="334" y="362"/>
                    <a:pt x="334" y="362"/>
                    <a:pt x="334" y="362"/>
                  </a:cubicBezTo>
                  <a:cubicBezTo>
                    <a:pt x="334" y="363"/>
                    <a:pt x="334" y="363"/>
                    <a:pt x="334" y="363"/>
                  </a:cubicBezTo>
                  <a:cubicBezTo>
                    <a:pt x="334" y="366"/>
                    <a:pt x="334" y="366"/>
                    <a:pt x="334" y="366"/>
                  </a:cubicBezTo>
                  <a:cubicBezTo>
                    <a:pt x="334" y="370"/>
                    <a:pt x="334" y="370"/>
                    <a:pt x="334" y="370"/>
                  </a:cubicBezTo>
                  <a:cubicBezTo>
                    <a:pt x="332" y="378"/>
                    <a:pt x="332" y="378"/>
                    <a:pt x="332" y="378"/>
                  </a:cubicBezTo>
                  <a:cubicBezTo>
                    <a:pt x="335" y="380"/>
                    <a:pt x="335" y="380"/>
                    <a:pt x="335" y="380"/>
                  </a:cubicBezTo>
                  <a:cubicBezTo>
                    <a:pt x="338" y="380"/>
                    <a:pt x="341" y="380"/>
                    <a:pt x="344" y="382"/>
                  </a:cubicBezTo>
                  <a:cubicBezTo>
                    <a:pt x="353" y="386"/>
                    <a:pt x="353" y="386"/>
                    <a:pt x="353" y="386"/>
                  </a:cubicBezTo>
                  <a:cubicBezTo>
                    <a:pt x="358" y="382"/>
                    <a:pt x="358" y="382"/>
                    <a:pt x="358" y="382"/>
                  </a:cubicBezTo>
                  <a:cubicBezTo>
                    <a:pt x="364" y="375"/>
                    <a:pt x="364" y="375"/>
                    <a:pt x="364" y="375"/>
                  </a:cubicBezTo>
                  <a:cubicBezTo>
                    <a:pt x="365" y="372"/>
                    <a:pt x="365" y="372"/>
                    <a:pt x="365" y="372"/>
                  </a:cubicBezTo>
                  <a:cubicBezTo>
                    <a:pt x="365" y="372"/>
                    <a:pt x="365" y="372"/>
                    <a:pt x="365" y="372"/>
                  </a:cubicBezTo>
                  <a:cubicBezTo>
                    <a:pt x="366" y="371"/>
                    <a:pt x="366" y="371"/>
                    <a:pt x="366" y="371"/>
                  </a:cubicBezTo>
                  <a:cubicBezTo>
                    <a:pt x="367" y="370"/>
                    <a:pt x="367" y="370"/>
                    <a:pt x="367" y="370"/>
                  </a:cubicBezTo>
                  <a:cubicBezTo>
                    <a:pt x="367" y="370"/>
                    <a:pt x="367" y="370"/>
                    <a:pt x="367" y="370"/>
                  </a:cubicBezTo>
                  <a:cubicBezTo>
                    <a:pt x="365" y="361"/>
                    <a:pt x="365" y="361"/>
                    <a:pt x="365" y="361"/>
                  </a:cubicBezTo>
                  <a:cubicBezTo>
                    <a:pt x="364" y="357"/>
                    <a:pt x="364" y="357"/>
                    <a:pt x="364" y="357"/>
                  </a:cubicBezTo>
                  <a:cubicBezTo>
                    <a:pt x="364" y="356"/>
                    <a:pt x="364" y="356"/>
                    <a:pt x="364" y="356"/>
                  </a:cubicBezTo>
                  <a:cubicBezTo>
                    <a:pt x="364" y="356"/>
                    <a:pt x="364" y="356"/>
                    <a:pt x="364" y="356"/>
                  </a:cubicBezTo>
                  <a:cubicBezTo>
                    <a:pt x="364" y="356"/>
                    <a:pt x="364" y="356"/>
                    <a:pt x="364" y="356"/>
                  </a:cubicBezTo>
                  <a:cubicBezTo>
                    <a:pt x="364" y="355"/>
                    <a:pt x="364" y="355"/>
                    <a:pt x="364" y="355"/>
                  </a:cubicBezTo>
                  <a:cubicBezTo>
                    <a:pt x="368" y="350"/>
                    <a:pt x="368" y="350"/>
                    <a:pt x="368" y="350"/>
                  </a:cubicBezTo>
                  <a:cubicBezTo>
                    <a:pt x="368" y="350"/>
                    <a:pt x="368" y="350"/>
                    <a:pt x="368" y="350"/>
                  </a:cubicBezTo>
                  <a:cubicBezTo>
                    <a:pt x="368" y="350"/>
                    <a:pt x="368" y="350"/>
                    <a:pt x="368" y="350"/>
                  </a:cubicBezTo>
                  <a:cubicBezTo>
                    <a:pt x="374" y="345"/>
                    <a:pt x="374" y="345"/>
                    <a:pt x="374" y="345"/>
                  </a:cubicBezTo>
                  <a:cubicBezTo>
                    <a:pt x="375" y="345"/>
                    <a:pt x="375" y="345"/>
                    <a:pt x="375" y="345"/>
                  </a:cubicBezTo>
                  <a:cubicBezTo>
                    <a:pt x="388" y="345"/>
                    <a:pt x="388" y="345"/>
                    <a:pt x="388" y="345"/>
                  </a:cubicBezTo>
                  <a:cubicBezTo>
                    <a:pt x="390" y="344"/>
                    <a:pt x="390" y="344"/>
                    <a:pt x="390" y="344"/>
                  </a:cubicBezTo>
                  <a:cubicBezTo>
                    <a:pt x="390" y="338"/>
                    <a:pt x="390" y="338"/>
                    <a:pt x="390" y="338"/>
                  </a:cubicBezTo>
                  <a:cubicBezTo>
                    <a:pt x="388" y="332"/>
                    <a:pt x="388" y="332"/>
                    <a:pt x="388" y="332"/>
                  </a:cubicBezTo>
                  <a:cubicBezTo>
                    <a:pt x="383" y="324"/>
                    <a:pt x="383" y="324"/>
                    <a:pt x="383" y="324"/>
                  </a:cubicBezTo>
                  <a:cubicBezTo>
                    <a:pt x="383" y="324"/>
                    <a:pt x="383" y="324"/>
                    <a:pt x="383" y="324"/>
                  </a:cubicBezTo>
                  <a:cubicBezTo>
                    <a:pt x="383" y="324"/>
                    <a:pt x="383" y="324"/>
                    <a:pt x="383" y="324"/>
                  </a:cubicBezTo>
                  <a:cubicBezTo>
                    <a:pt x="383" y="314"/>
                    <a:pt x="383" y="314"/>
                    <a:pt x="383" y="314"/>
                  </a:cubicBezTo>
                  <a:cubicBezTo>
                    <a:pt x="383" y="313"/>
                    <a:pt x="383" y="313"/>
                    <a:pt x="383" y="313"/>
                  </a:cubicBezTo>
                  <a:cubicBezTo>
                    <a:pt x="383" y="313"/>
                    <a:pt x="383" y="313"/>
                    <a:pt x="383" y="313"/>
                  </a:cubicBezTo>
                  <a:cubicBezTo>
                    <a:pt x="385" y="307"/>
                    <a:pt x="385" y="307"/>
                    <a:pt x="385" y="307"/>
                  </a:cubicBezTo>
                  <a:cubicBezTo>
                    <a:pt x="385" y="307"/>
                    <a:pt x="385" y="307"/>
                    <a:pt x="385" y="307"/>
                  </a:cubicBezTo>
                  <a:cubicBezTo>
                    <a:pt x="386" y="307"/>
                    <a:pt x="386" y="307"/>
                    <a:pt x="386" y="307"/>
                  </a:cubicBezTo>
                  <a:cubicBezTo>
                    <a:pt x="386" y="307"/>
                    <a:pt x="386" y="307"/>
                    <a:pt x="386" y="307"/>
                  </a:cubicBezTo>
                  <a:cubicBezTo>
                    <a:pt x="396" y="291"/>
                    <a:pt x="396" y="291"/>
                    <a:pt x="396" y="291"/>
                  </a:cubicBezTo>
                  <a:cubicBezTo>
                    <a:pt x="397" y="291"/>
                    <a:pt x="397" y="291"/>
                    <a:pt x="397" y="291"/>
                  </a:cubicBezTo>
                  <a:cubicBezTo>
                    <a:pt x="397" y="291"/>
                    <a:pt x="397" y="291"/>
                    <a:pt x="397" y="291"/>
                  </a:cubicBezTo>
                  <a:cubicBezTo>
                    <a:pt x="398" y="290"/>
                    <a:pt x="398" y="290"/>
                    <a:pt x="398" y="290"/>
                  </a:cubicBezTo>
                  <a:cubicBezTo>
                    <a:pt x="400" y="290"/>
                    <a:pt x="400" y="290"/>
                    <a:pt x="400" y="290"/>
                  </a:cubicBezTo>
                  <a:cubicBezTo>
                    <a:pt x="404" y="291"/>
                    <a:pt x="404" y="291"/>
                    <a:pt x="404" y="291"/>
                  </a:cubicBezTo>
                  <a:cubicBezTo>
                    <a:pt x="414" y="296"/>
                    <a:pt x="414" y="296"/>
                    <a:pt x="414" y="296"/>
                  </a:cubicBezTo>
                  <a:cubicBezTo>
                    <a:pt x="420" y="298"/>
                    <a:pt x="420" y="298"/>
                    <a:pt x="420" y="298"/>
                  </a:cubicBezTo>
                  <a:cubicBezTo>
                    <a:pt x="420" y="295"/>
                    <a:pt x="420" y="295"/>
                    <a:pt x="420" y="295"/>
                  </a:cubicBezTo>
                  <a:cubicBezTo>
                    <a:pt x="419" y="294"/>
                    <a:pt x="419" y="294"/>
                    <a:pt x="419" y="294"/>
                  </a:cubicBezTo>
                  <a:cubicBezTo>
                    <a:pt x="419" y="293"/>
                    <a:pt x="419" y="293"/>
                    <a:pt x="419" y="293"/>
                  </a:cubicBezTo>
                  <a:cubicBezTo>
                    <a:pt x="419" y="290"/>
                    <a:pt x="420" y="288"/>
                    <a:pt x="423" y="286"/>
                  </a:cubicBezTo>
                  <a:cubicBezTo>
                    <a:pt x="430" y="281"/>
                    <a:pt x="430" y="281"/>
                    <a:pt x="430" y="281"/>
                  </a:cubicBezTo>
                  <a:cubicBezTo>
                    <a:pt x="430" y="281"/>
                    <a:pt x="430" y="281"/>
                    <a:pt x="430" y="281"/>
                  </a:cubicBezTo>
                  <a:cubicBezTo>
                    <a:pt x="430" y="281"/>
                    <a:pt x="430" y="281"/>
                    <a:pt x="430" y="281"/>
                  </a:cubicBezTo>
                  <a:cubicBezTo>
                    <a:pt x="430" y="280"/>
                    <a:pt x="430" y="280"/>
                    <a:pt x="430" y="280"/>
                  </a:cubicBezTo>
                  <a:cubicBezTo>
                    <a:pt x="434" y="279"/>
                    <a:pt x="437" y="278"/>
                    <a:pt x="438" y="278"/>
                  </a:cubicBezTo>
                  <a:cubicBezTo>
                    <a:pt x="445" y="278"/>
                    <a:pt x="445" y="278"/>
                    <a:pt x="445" y="278"/>
                  </a:cubicBezTo>
                  <a:cubicBezTo>
                    <a:pt x="446" y="278"/>
                    <a:pt x="446" y="278"/>
                    <a:pt x="446" y="278"/>
                  </a:cubicBezTo>
                  <a:cubicBezTo>
                    <a:pt x="446" y="278"/>
                    <a:pt x="446" y="278"/>
                    <a:pt x="446" y="278"/>
                  </a:cubicBezTo>
                  <a:cubicBezTo>
                    <a:pt x="450" y="278"/>
                    <a:pt x="450" y="278"/>
                    <a:pt x="450" y="278"/>
                  </a:cubicBezTo>
                  <a:cubicBezTo>
                    <a:pt x="452" y="268"/>
                    <a:pt x="452" y="268"/>
                    <a:pt x="452" y="268"/>
                  </a:cubicBezTo>
                  <a:cubicBezTo>
                    <a:pt x="452" y="262"/>
                    <a:pt x="452" y="262"/>
                    <a:pt x="452" y="262"/>
                  </a:cubicBezTo>
                  <a:cubicBezTo>
                    <a:pt x="452" y="257"/>
                    <a:pt x="452" y="254"/>
                    <a:pt x="454" y="254"/>
                  </a:cubicBezTo>
                  <a:cubicBezTo>
                    <a:pt x="456" y="248"/>
                    <a:pt x="456" y="248"/>
                    <a:pt x="456" y="248"/>
                  </a:cubicBezTo>
                  <a:cubicBezTo>
                    <a:pt x="453" y="244"/>
                    <a:pt x="453" y="244"/>
                    <a:pt x="453" y="244"/>
                  </a:cubicBezTo>
                  <a:cubicBezTo>
                    <a:pt x="448" y="240"/>
                    <a:pt x="448" y="240"/>
                    <a:pt x="448" y="240"/>
                  </a:cubicBezTo>
                  <a:cubicBezTo>
                    <a:pt x="438" y="238"/>
                    <a:pt x="438" y="238"/>
                    <a:pt x="438" y="238"/>
                  </a:cubicBezTo>
                  <a:cubicBezTo>
                    <a:pt x="436" y="238"/>
                    <a:pt x="432" y="236"/>
                    <a:pt x="426" y="230"/>
                  </a:cubicBezTo>
                  <a:cubicBezTo>
                    <a:pt x="420" y="228"/>
                    <a:pt x="420" y="228"/>
                    <a:pt x="420" y="228"/>
                  </a:cubicBezTo>
                  <a:cubicBezTo>
                    <a:pt x="420" y="228"/>
                    <a:pt x="420" y="228"/>
                    <a:pt x="420" y="228"/>
                  </a:cubicBezTo>
                  <a:cubicBezTo>
                    <a:pt x="420" y="227"/>
                    <a:pt x="420" y="227"/>
                    <a:pt x="420" y="227"/>
                  </a:cubicBezTo>
                  <a:cubicBezTo>
                    <a:pt x="412" y="218"/>
                    <a:pt x="412" y="218"/>
                    <a:pt x="412" y="218"/>
                  </a:cubicBezTo>
                  <a:cubicBezTo>
                    <a:pt x="406" y="218"/>
                    <a:pt x="406" y="218"/>
                    <a:pt x="406" y="218"/>
                  </a:cubicBezTo>
                  <a:cubicBezTo>
                    <a:pt x="405" y="218"/>
                    <a:pt x="405" y="218"/>
                    <a:pt x="405" y="218"/>
                  </a:cubicBezTo>
                  <a:cubicBezTo>
                    <a:pt x="405" y="218"/>
                    <a:pt x="405" y="218"/>
                    <a:pt x="405" y="218"/>
                  </a:cubicBezTo>
                  <a:cubicBezTo>
                    <a:pt x="399" y="215"/>
                    <a:pt x="399" y="215"/>
                    <a:pt x="399" y="215"/>
                  </a:cubicBezTo>
                  <a:cubicBezTo>
                    <a:pt x="395" y="220"/>
                    <a:pt x="395" y="220"/>
                    <a:pt x="395" y="220"/>
                  </a:cubicBezTo>
                  <a:cubicBezTo>
                    <a:pt x="394" y="238"/>
                    <a:pt x="394" y="238"/>
                    <a:pt x="394" y="238"/>
                  </a:cubicBezTo>
                  <a:cubicBezTo>
                    <a:pt x="396" y="246"/>
                    <a:pt x="396" y="246"/>
                    <a:pt x="396" y="246"/>
                  </a:cubicBezTo>
                  <a:cubicBezTo>
                    <a:pt x="398" y="246"/>
                    <a:pt x="398" y="246"/>
                    <a:pt x="398" y="246"/>
                  </a:cubicBezTo>
                  <a:cubicBezTo>
                    <a:pt x="399" y="246"/>
                    <a:pt x="399" y="246"/>
                    <a:pt x="399" y="246"/>
                  </a:cubicBezTo>
                  <a:cubicBezTo>
                    <a:pt x="404" y="248"/>
                    <a:pt x="404" y="248"/>
                    <a:pt x="404" y="248"/>
                  </a:cubicBezTo>
                  <a:cubicBezTo>
                    <a:pt x="404" y="248"/>
                    <a:pt x="404" y="248"/>
                    <a:pt x="404" y="248"/>
                  </a:cubicBezTo>
                  <a:cubicBezTo>
                    <a:pt x="404" y="248"/>
                    <a:pt x="404" y="248"/>
                    <a:pt x="404" y="248"/>
                  </a:cubicBezTo>
                  <a:cubicBezTo>
                    <a:pt x="407" y="255"/>
                    <a:pt x="407" y="255"/>
                    <a:pt x="407" y="255"/>
                  </a:cubicBezTo>
                  <a:cubicBezTo>
                    <a:pt x="408" y="255"/>
                    <a:pt x="408" y="255"/>
                    <a:pt x="408" y="255"/>
                  </a:cubicBezTo>
                  <a:cubicBezTo>
                    <a:pt x="408" y="256"/>
                    <a:pt x="408" y="256"/>
                    <a:pt x="408" y="256"/>
                  </a:cubicBezTo>
                  <a:cubicBezTo>
                    <a:pt x="408" y="256"/>
                    <a:pt x="408" y="256"/>
                    <a:pt x="408" y="256"/>
                  </a:cubicBezTo>
                  <a:cubicBezTo>
                    <a:pt x="408" y="256"/>
                    <a:pt x="408" y="256"/>
                    <a:pt x="408" y="256"/>
                  </a:cubicBezTo>
                  <a:cubicBezTo>
                    <a:pt x="406" y="268"/>
                    <a:pt x="406" y="268"/>
                    <a:pt x="406" y="268"/>
                  </a:cubicBezTo>
                  <a:cubicBezTo>
                    <a:pt x="406" y="269"/>
                    <a:pt x="406" y="269"/>
                    <a:pt x="406" y="269"/>
                  </a:cubicBezTo>
                  <a:cubicBezTo>
                    <a:pt x="406" y="270"/>
                    <a:pt x="406" y="270"/>
                    <a:pt x="406" y="270"/>
                  </a:cubicBezTo>
                  <a:cubicBezTo>
                    <a:pt x="406" y="270"/>
                    <a:pt x="406" y="270"/>
                    <a:pt x="406" y="270"/>
                  </a:cubicBezTo>
                  <a:cubicBezTo>
                    <a:pt x="404" y="271"/>
                    <a:pt x="402" y="272"/>
                    <a:pt x="400" y="273"/>
                  </a:cubicBezTo>
                  <a:cubicBezTo>
                    <a:pt x="399" y="274"/>
                    <a:pt x="399" y="274"/>
                    <a:pt x="399" y="274"/>
                  </a:cubicBezTo>
                  <a:cubicBezTo>
                    <a:pt x="399" y="273"/>
                    <a:pt x="399" y="273"/>
                    <a:pt x="399" y="273"/>
                  </a:cubicBezTo>
                  <a:cubicBezTo>
                    <a:pt x="398" y="273"/>
                    <a:pt x="398" y="273"/>
                    <a:pt x="398" y="273"/>
                  </a:cubicBezTo>
                  <a:cubicBezTo>
                    <a:pt x="396" y="272"/>
                    <a:pt x="396" y="272"/>
                    <a:pt x="396" y="272"/>
                  </a:cubicBezTo>
                  <a:cubicBezTo>
                    <a:pt x="389" y="275"/>
                    <a:pt x="389" y="275"/>
                    <a:pt x="389" y="275"/>
                  </a:cubicBezTo>
                  <a:cubicBezTo>
                    <a:pt x="389" y="275"/>
                    <a:pt x="389" y="275"/>
                    <a:pt x="389" y="275"/>
                  </a:cubicBezTo>
                  <a:cubicBezTo>
                    <a:pt x="389" y="276"/>
                    <a:pt x="389" y="276"/>
                    <a:pt x="389" y="276"/>
                  </a:cubicBezTo>
                  <a:cubicBezTo>
                    <a:pt x="390" y="276"/>
                    <a:pt x="390" y="276"/>
                    <a:pt x="390" y="276"/>
                  </a:cubicBezTo>
                  <a:cubicBezTo>
                    <a:pt x="391" y="287"/>
                    <a:pt x="391" y="287"/>
                    <a:pt x="391" y="287"/>
                  </a:cubicBezTo>
                  <a:cubicBezTo>
                    <a:pt x="391" y="289"/>
                    <a:pt x="390" y="290"/>
                    <a:pt x="388" y="290"/>
                  </a:cubicBezTo>
                  <a:cubicBezTo>
                    <a:pt x="384" y="290"/>
                    <a:pt x="384" y="290"/>
                    <a:pt x="384" y="290"/>
                  </a:cubicBezTo>
                  <a:cubicBezTo>
                    <a:pt x="381" y="290"/>
                    <a:pt x="380" y="289"/>
                    <a:pt x="379" y="288"/>
                  </a:cubicBezTo>
                  <a:cubicBezTo>
                    <a:pt x="374" y="284"/>
                    <a:pt x="374" y="284"/>
                    <a:pt x="374" y="284"/>
                  </a:cubicBezTo>
                  <a:cubicBezTo>
                    <a:pt x="374" y="284"/>
                    <a:pt x="374" y="284"/>
                    <a:pt x="374" y="284"/>
                  </a:cubicBezTo>
                  <a:cubicBezTo>
                    <a:pt x="373" y="284"/>
                    <a:pt x="373" y="284"/>
                    <a:pt x="373" y="284"/>
                  </a:cubicBezTo>
                  <a:cubicBezTo>
                    <a:pt x="373" y="283"/>
                    <a:pt x="373" y="283"/>
                    <a:pt x="373" y="283"/>
                  </a:cubicBezTo>
                  <a:cubicBezTo>
                    <a:pt x="370" y="276"/>
                    <a:pt x="370" y="276"/>
                    <a:pt x="370" y="276"/>
                  </a:cubicBezTo>
                  <a:cubicBezTo>
                    <a:pt x="370" y="276"/>
                    <a:pt x="368" y="274"/>
                    <a:pt x="364" y="273"/>
                  </a:cubicBezTo>
                  <a:cubicBezTo>
                    <a:pt x="363" y="273"/>
                    <a:pt x="363" y="273"/>
                    <a:pt x="363" y="273"/>
                  </a:cubicBezTo>
                  <a:cubicBezTo>
                    <a:pt x="363" y="273"/>
                    <a:pt x="363" y="273"/>
                    <a:pt x="363" y="273"/>
                  </a:cubicBezTo>
                  <a:cubicBezTo>
                    <a:pt x="357" y="269"/>
                    <a:pt x="357" y="269"/>
                    <a:pt x="357" y="269"/>
                  </a:cubicBezTo>
                  <a:cubicBezTo>
                    <a:pt x="356" y="269"/>
                    <a:pt x="356" y="269"/>
                    <a:pt x="356" y="269"/>
                  </a:cubicBezTo>
                  <a:cubicBezTo>
                    <a:pt x="356" y="268"/>
                    <a:pt x="356" y="268"/>
                    <a:pt x="356" y="268"/>
                  </a:cubicBezTo>
                  <a:cubicBezTo>
                    <a:pt x="356" y="268"/>
                    <a:pt x="356" y="268"/>
                    <a:pt x="356" y="268"/>
                  </a:cubicBezTo>
                  <a:cubicBezTo>
                    <a:pt x="355" y="262"/>
                    <a:pt x="355" y="262"/>
                    <a:pt x="355" y="262"/>
                  </a:cubicBezTo>
                  <a:cubicBezTo>
                    <a:pt x="356" y="256"/>
                    <a:pt x="356" y="256"/>
                    <a:pt x="356" y="256"/>
                  </a:cubicBezTo>
                  <a:cubicBezTo>
                    <a:pt x="356" y="256"/>
                    <a:pt x="356" y="256"/>
                    <a:pt x="356" y="256"/>
                  </a:cubicBezTo>
                  <a:cubicBezTo>
                    <a:pt x="356" y="256"/>
                    <a:pt x="356" y="256"/>
                    <a:pt x="356" y="256"/>
                  </a:cubicBezTo>
                  <a:cubicBezTo>
                    <a:pt x="356" y="256"/>
                    <a:pt x="356" y="256"/>
                    <a:pt x="356" y="256"/>
                  </a:cubicBezTo>
                  <a:cubicBezTo>
                    <a:pt x="358" y="253"/>
                    <a:pt x="358" y="253"/>
                    <a:pt x="358" y="253"/>
                  </a:cubicBezTo>
                  <a:cubicBezTo>
                    <a:pt x="358" y="251"/>
                    <a:pt x="358" y="251"/>
                    <a:pt x="358" y="251"/>
                  </a:cubicBezTo>
                  <a:cubicBezTo>
                    <a:pt x="356" y="244"/>
                    <a:pt x="356" y="244"/>
                    <a:pt x="356" y="244"/>
                  </a:cubicBezTo>
                  <a:cubicBezTo>
                    <a:pt x="350" y="239"/>
                    <a:pt x="350" y="239"/>
                    <a:pt x="350" y="239"/>
                  </a:cubicBezTo>
                  <a:cubicBezTo>
                    <a:pt x="350" y="238"/>
                    <a:pt x="350" y="238"/>
                    <a:pt x="350" y="238"/>
                  </a:cubicBezTo>
                  <a:cubicBezTo>
                    <a:pt x="349" y="222"/>
                    <a:pt x="349" y="222"/>
                    <a:pt x="349" y="222"/>
                  </a:cubicBezTo>
                  <a:cubicBezTo>
                    <a:pt x="345" y="218"/>
                    <a:pt x="345" y="218"/>
                    <a:pt x="345" y="218"/>
                  </a:cubicBezTo>
                  <a:cubicBezTo>
                    <a:pt x="344" y="218"/>
                    <a:pt x="344" y="218"/>
                    <a:pt x="344" y="218"/>
                  </a:cubicBezTo>
                  <a:cubicBezTo>
                    <a:pt x="344" y="217"/>
                    <a:pt x="344" y="217"/>
                    <a:pt x="344" y="217"/>
                  </a:cubicBezTo>
                  <a:cubicBezTo>
                    <a:pt x="344" y="217"/>
                    <a:pt x="344" y="217"/>
                    <a:pt x="344" y="217"/>
                  </a:cubicBezTo>
                  <a:cubicBezTo>
                    <a:pt x="341" y="210"/>
                    <a:pt x="341" y="210"/>
                    <a:pt x="341" y="210"/>
                  </a:cubicBezTo>
                  <a:cubicBezTo>
                    <a:pt x="326" y="208"/>
                    <a:pt x="326" y="208"/>
                    <a:pt x="326" y="208"/>
                  </a:cubicBezTo>
                  <a:cubicBezTo>
                    <a:pt x="323" y="207"/>
                    <a:pt x="320" y="204"/>
                    <a:pt x="319" y="201"/>
                  </a:cubicBezTo>
                  <a:cubicBezTo>
                    <a:pt x="312" y="201"/>
                    <a:pt x="312" y="201"/>
                    <a:pt x="312" y="201"/>
                  </a:cubicBezTo>
                  <a:cubicBezTo>
                    <a:pt x="310" y="200"/>
                    <a:pt x="308" y="199"/>
                    <a:pt x="305" y="196"/>
                  </a:cubicBezTo>
                  <a:cubicBezTo>
                    <a:pt x="304" y="195"/>
                    <a:pt x="304" y="195"/>
                    <a:pt x="304" y="195"/>
                  </a:cubicBezTo>
                  <a:cubicBezTo>
                    <a:pt x="302" y="194"/>
                    <a:pt x="301" y="191"/>
                    <a:pt x="299" y="188"/>
                  </a:cubicBezTo>
                  <a:cubicBezTo>
                    <a:pt x="299" y="188"/>
                    <a:pt x="299" y="188"/>
                    <a:pt x="299" y="188"/>
                  </a:cubicBezTo>
                  <a:cubicBezTo>
                    <a:pt x="299" y="188"/>
                    <a:pt x="299" y="188"/>
                    <a:pt x="299" y="188"/>
                  </a:cubicBezTo>
                  <a:cubicBezTo>
                    <a:pt x="298" y="181"/>
                    <a:pt x="298" y="181"/>
                    <a:pt x="298" y="181"/>
                  </a:cubicBezTo>
                  <a:cubicBezTo>
                    <a:pt x="298" y="181"/>
                    <a:pt x="298" y="181"/>
                    <a:pt x="298" y="181"/>
                  </a:cubicBezTo>
                  <a:cubicBezTo>
                    <a:pt x="298" y="181"/>
                    <a:pt x="298" y="181"/>
                    <a:pt x="298" y="181"/>
                  </a:cubicBezTo>
                  <a:cubicBezTo>
                    <a:pt x="298" y="180"/>
                    <a:pt x="298" y="180"/>
                    <a:pt x="298" y="180"/>
                  </a:cubicBezTo>
                  <a:cubicBezTo>
                    <a:pt x="298" y="180"/>
                    <a:pt x="298" y="180"/>
                    <a:pt x="298" y="180"/>
                  </a:cubicBezTo>
                  <a:cubicBezTo>
                    <a:pt x="300" y="168"/>
                    <a:pt x="300" y="168"/>
                    <a:pt x="300" y="168"/>
                  </a:cubicBezTo>
                  <a:cubicBezTo>
                    <a:pt x="300" y="168"/>
                    <a:pt x="300" y="168"/>
                    <a:pt x="300" y="168"/>
                  </a:cubicBezTo>
                  <a:cubicBezTo>
                    <a:pt x="302" y="162"/>
                    <a:pt x="302" y="162"/>
                    <a:pt x="302" y="162"/>
                  </a:cubicBezTo>
                  <a:cubicBezTo>
                    <a:pt x="302" y="162"/>
                    <a:pt x="302" y="162"/>
                    <a:pt x="302" y="162"/>
                  </a:cubicBezTo>
                  <a:cubicBezTo>
                    <a:pt x="302" y="162"/>
                    <a:pt x="302" y="162"/>
                    <a:pt x="302" y="162"/>
                  </a:cubicBezTo>
                  <a:cubicBezTo>
                    <a:pt x="303" y="162"/>
                    <a:pt x="303" y="162"/>
                    <a:pt x="303" y="162"/>
                  </a:cubicBezTo>
                  <a:cubicBezTo>
                    <a:pt x="318" y="155"/>
                    <a:pt x="318" y="155"/>
                    <a:pt x="318" y="155"/>
                  </a:cubicBezTo>
                  <a:cubicBezTo>
                    <a:pt x="324" y="148"/>
                    <a:pt x="324" y="148"/>
                    <a:pt x="324" y="148"/>
                  </a:cubicBezTo>
                  <a:cubicBezTo>
                    <a:pt x="325" y="142"/>
                    <a:pt x="325" y="142"/>
                    <a:pt x="325" y="142"/>
                  </a:cubicBezTo>
                  <a:cubicBezTo>
                    <a:pt x="324" y="138"/>
                    <a:pt x="324" y="138"/>
                    <a:pt x="324" y="138"/>
                  </a:cubicBezTo>
                  <a:cubicBezTo>
                    <a:pt x="322" y="132"/>
                    <a:pt x="320" y="129"/>
                    <a:pt x="320" y="127"/>
                  </a:cubicBezTo>
                  <a:cubicBezTo>
                    <a:pt x="317" y="128"/>
                    <a:pt x="317" y="128"/>
                    <a:pt x="317" y="128"/>
                  </a:cubicBezTo>
                  <a:cubicBezTo>
                    <a:pt x="312" y="127"/>
                    <a:pt x="312" y="127"/>
                    <a:pt x="312" y="127"/>
                  </a:cubicBezTo>
                  <a:cubicBezTo>
                    <a:pt x="310" y="128"/>
                    <a:pt x="307" y="131"/>
                    <a:pt x="303" y="136"/>
                  </a:cubicBezTo>
                  <a:cubicBezTo>
                    <a:pt x="296" y="143"/>
                    <a:pt x="296" y="143"/>
                    <a:pt x="296" y="143"/>
                  </a:cubicBezTo>
                  <a:cubicBezTo>
                    <a:pt x="296" y="143"/>
                    <a:pt x="296" y="143"/>
                    <a:pt x="296" y="143"/>
                  </a:cubicBezTo>
                  <a:cubicBezTo>
                    <a:pt x="295" y="143"/>
                    <a:pt x="295" y="143"/>
                    <a:pt x="295" y="143"/>
                  </a:cubicBezTo>
                  <a:cubicBezTo>
                    <a:pt x="290" y="144"/>
                    <a:pt x="286" y="145"/>
                    <a:pt x="284" y="144"/>
                  </a:cubicBezTo>
                  <a:lnTo>
                    <a:pt x="271" y="14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5">
                    <a:lumMod val="50000"/>
                  </a:schemeClr>
                </a:solidFill>
                <a:latin typeface="锐字逼格青春粗黑体简2.0" panose="02010604000000000000" pitchFamily="2" charset="-122"/>
                <a:ea typeface="锐字逼格青春粗黑体简2.0" panose="02010604000000000000" pitchFamily="2" charset="-122"/>
              </a:endParaRPr>
            </a:p>
          </p:txBody>
        </p:sp>
        <p:sp>
          <p:nvSpPr>
            <p:cNvPr id="53" name="Freeform 7"/>
            <p:cNvSpPr>
              <a:spLocks/>
            </p:cNvSpPr>
            <p:nvPr/>
          </p:nvSpPr>
          <p:spPr bwMode="auto">
            <a:xfrm>
              <a:off x="5739996" y="3203844"/>
              <a:ext cx="346075" cy="571500"/>
            </a:xfrm>
            <a:custGeom>
              <a:avLst/>
              <a:gdLst>
                <a:gd name="T0" fmla="*/ 46 w 92"/>
                <a:gd name="T1" fmla="*/ 29 h 152"/>
                <a:gd name="T2" fmla="*/ 46 w 92"/>
                <a:gd name="T3" fmla="*/ 43 h 152"/>
                <a:gd name="T4" fmla="*/ 42 w 92"/>
                <a:gd name="T5" fmla="*/ 54 h 152"/>
                <a:gd name="T6" fmla="*/ 38 w 92"/>
                <a:gd name="T7" fmla="*/ 62 h 152"/>
                <a:gd name="T8" fmla="*/ 37 w 92"/>
                <a:gd name="T9" fmla="*/ 61 h 152"/>
                <a:gd name="T10" fmla="*/ 22 w 92"/>
                <a:gd name="T11" fmla="*/ 65 h 152"/>
                <a:gd name="T12" fmla="*/ 6 w 92"/>
                <a:gd name="T13" fmla="*/ 67 h 152"/>
                <a:gd name="T14" fmla="*/ 4 w 92"/>
                <a:gd name="T15" fmla="*/ 70 h 152"/>
                <a:gd name="T16" fmla="*/ 19 w 92"/>
                <a:gd name="T17" fmla="*/ 72 h 152"/>
                <a:gd name="T18" fmla="*/ 20 w 92"/>
                <a:gd name="T19" fmla="*/ 72 h 152"/>
                <a:gd name="T20" fmla="*/ 24 w 92"/>
                <a:gd name="T21" fmla="*/ 81 h 152"/>
                <a:gd name="T22" fmla="*/ 30 w 92"/>
                <a:gd name="T23" fmla="*/ 92 h 152"/>
                <a:gd name="T24" fmla="*/ 35 w 92"/>
                <a:gd name="T25" fmla="*/ 108 h 152"/>
                <a:gd name="T26" fmla="*/ 36 w 92"/>
                <a:gd name="T27" fmla="*/ 108 h 152"/>
                <a:gd name="T28" fmla="*/ 38 w 92"/>
                <a:gd name="T29" fmla="*/ 116 h 152"/>
                <a:gd name="T30" fmla="*/ 36 w 92"/>
                <a:gd name="T31" fmla="*/ 124 h 152"/>
                <a:gd name="T32" fmla="*/ 36 w 92"/>
                <a:gd name="T33" fmla="*/ 132 h 152"/>
                <a:gd name="T34" fmla="*/ 50 w 92"/>
                <a:gd name="T35" fmla="*/ 140 h 152"/>
                <a:gd name="T36" fmla="*/ 58 w 92"/>
                <a:gd name="T37" fmla="*/ 151 h 152"/>
                <a:gd name="T38" fmla="*/ 62 w 92"/>
                <a:gd name="T39" fmla="*/ 152 h 152"/>
                <a:gd name="T40" fmla="*/ 61 w 92"/>
                <a:gd name="T41" fmla="*/ 139 h 152"/>
                <a:gd name="T42" fmla="*/ 70 w 92"/>
                <a:gd name="T43" fmla="*/ 134 h 152"/>
                <a:gd name="T44" fmla="*/ 71 w 92"/>
                <a:gd name="T45" fmla="*/ 134 h 152"/>
                <a:gd name="T46" fmla="*/ 72 w 92"/>
                <a:gd name="T47" fmla="*/ 134 h 152"/>
                <a:gd name="T48" fmla="*/ 78 w 92"/>
                <a:gd name="T49" fmla="*/ 133 h 152"/>
                <a:gd name="T50" fmla="*/ 79 w 92"/>
                <a:gd name="T51" fmla="*/ 122 h 152"/>
                <a:gd name="T52" fmla="*/ 74 w 92"/>
                <a:gd name="T53" fmla="*/ 116 h 152"/>
                <a:gd name="T54" fmla="*/ 69 w 92"/>
                <a:gd name="T55" fmla="*/ 116 h 152"/>
                <a:gd name="T56" fmla="*/ 66 w 92"/>
                <a:gd name="T57" fmla="*/ 105 h 152"/>
                <a:gd name="T58" fmla="*/ 68 w 92"/>
                <a:gd name="T59" fmla="*/ 84 h 152"/>
                <a:gd name="T60" fmla="*/ 82 w 92"/>
                <a:gd name="T61" fmla="*/ 80 h 152"/>
                <a:gd name="T62" fmla="*/ 92 w 92"/>
                <a:gd name="T63" fmla="*/ 54 h 152"/>
                <a:gd name="T64" fmla="*/ 84 w 92"/>
                <a:gd name="T65" fmla="*/ 48 h 152"/>
                <a:gd name="T66" fmla="*/ 83 w 92"/>
                <a:gd name="T67" fmla="*/ 48 h 152"/>
                <a:gd name="T68" fmla="*/ 76 w 92"/>
                <a:gd name="T69" fmla="*/ 48 h 152"/>
                <a:gd name="T70" fmla="*/ 72 w 92"/>
                <a:gd name="T71" fmla="*/ 42 h 152"/>
                <a:gd name="T72" fmla="*/ 71 w 92"/>
                <a:gd name="T73" fmla="*/ 42 h 152"/>
                <a:gd name="T74" fmla="*/ 73 w 92"/>
                <a:gd name="T75" fmla="*/ 26 h 152"/>
                <a:gd name="T76" fmla="*/ 76 w 92"/>
                <a:gd name="T77" fmla="*/ 18 h 152"/>
                <a:gd name="T78" fmla="*/ 78 w 92"/>
                <a:gd name="T79" fmla="*/ 10 h 152"/>
                <a:gd name="T80" fmla="*/ 64 w 92"/>
                <a:gd name="T81"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 h="152">
                  <a:moveTo>
                    <a:pt x="54" y="9"/>
                  </a:moveTo>
                  <a:cubicBezTo>
                    <a:pt x="46" y="29"/>
                    <a:pt x="46" y="29"/>
                    <a:pt x="46" y="29"/>
                  </a:cubicBezTo>
                  <a:cubicBezTo>
                    <a:pt x="46" y="42"/>
                    <a:pt x="46" y="42"/>
                    <a:pt x="46" y="42"/>
                  </a:cubicBezTo>
                  <a:cubicBezTo>
                    <a:pt x="46" y="43"/>
                    <a:pt x="46" y="43"/>
                    <a:pt x="46" y="43"/>
                  </a:cubicBezTo>
                  <a:cubicBezTo>
                    <a:pt x="42" y="50"/>
                    <a:pt x="42" y="50"/>
                    <a:pt x="42" y="50"/>
                  </a:cubicBezTo>
                  <a:cubicBezTo>
                    <a:pt x="42" y="54"/>
                    <a:pt x="42" y="54"/>
                    <a:pt x="42" y="54"/>
                  </a:cubicBezTo>
                  <a:cubicBezTo>
                    <a:pt x="42" y="57"/>
                    <a:pt x="41" y="60"/>
                    <a:pt x="38" y="61"/>
                  </a:cubicBezTo>
                  <a:cubicBezTo>
                    <a:pt x="38" y="62"/>
                    <a:pt x="38" y="62"/>
                    <a:pt x="38" y="62"/>
                  </a:cubicBezTo>
                  <a:cubicBezTo>
                    <a:pt x="37" y="62"/>
                    <a:pt x="37" y="62"/>
                    <a:pt x="37" y="62"/>
                  </a:cubicBezTo>
                  <a:cubicBezTo>
                    <a:pt x="37" y="61"/>
                    <a:pt x="37" y="61"/>
                    <a:pt x="37" y="61"/>
                  </a:cubicBezTo>
                  <a:cubicBezTo>
                    <a:pt x="27" y="60"/>
                    <a:pt x="27" y="60"/>
                    <a:pt x="27" y="60"/>
                  </a:cubicBezTo>
                  <a:cubicBezTo>
                    <a:pt x="22" y="65"/>
                    <a:pt x="22" y="65"/>
                    <a:pt x="22" y="65"/>
                  </a:cubicBezTo>
                  <a:cubicBezTo>
                    <a:pt x="6" y="67"/>
                    <a:pt x="6" y="67"/>
                    <a:pt x="6" y="67"/>
                  </a:cubicBezTo>
                  <a:cubicBezTo>
                    <a:pt x="6" y="67"/>
                    <a:pt x="6" y="67"/>
                    <a:pt x="6" y="67"/>
                  </a:cubicBezTo>
                  <a:cubicBezTo>
                    <a:pt x="0" y="67"/>
                    <a:pt x="0" y="67"/>
                    <a:pt x="0" y="67"/>
                  </a:cubicBezTo>
                  <a:cubicBezTo>
                    <a:pt x="4" y="70"/>
                    <a:pt x="4" y="70"/>
                    <a:pt x="4" y="70"/>
                  </a:cubicBezTo>
                  <a:cubicBezTo>
                    <a:pt x="18" y="72"/>
                    <a:pt x="18" y="72"/>
                    <a:pt x="18" y="72"/>
                  </a:cubicBezTo>
                  <a:cubicBezTo>
                    <a:pt x="19" y="72"/>
                    <a:pt x="19" y="72"/>
                    <a:pt x="19" y="72"/>
                  </a:cubicBezTo>
                  <a:cubicBezTo>
                    <a:pt x="20" y="72"/>
                    <a:pt x="20" y="72"/>
                    <a:pt x="20" y="72"/>
                  </a:cubicBezTo>
                  <a:cubicBezTo>
                    <a:pt x="20" y="72"/>
                    <a:pt x="20" y="72"/>
                    <a:pt x="20" y="72"/>
                  </a:cubicBezTo>
                  <a:cubicBezTo>
                    <a:pt x="20" y="72"/>
                    <a:pt x="20" y="72"/>
                    <a:pt x="20" y="72"/>
                  </a:cubicBezTo>
                  <a:cubicBezTo>
                    <a:pt x="24" y="81"/>
                    <a:pt x="24" y="81"/>
                    <a:pt x="24" y="81"/>
                  </a:cubicBezTo>
                  <a:cubicBezTo>
                    <a:pt x="28" y="84"/>
                    <a:pt x="28" y="84"/>
                    <a:pt x="28" y="84"/>
                  </a:cubicBezTo>
                  <a:cubicBezTo>
                    <a:pt x="29" y="86"/>
                    <a:pt x="30" y="88"/>
                    <a:pt x="30" y="92"/>
                  </a:cubicBezTo>
                  <a:cubicBezTo>
                    <a:pt x="30" y="103"/>
                    <a:pt x="30" y="103"/>
                    <a:pt x="30" y="103"/>
                  </a:cubicBezTo>
                  <a:cubicBezTo>
                    <a:pt x="35" y="108"/>
                    <a:pt x="35" y="108"/>
                    <a:pt x="35" y="108"/>
                  </a:cubicBezTo>
                  <a:cubicBezTo>
                    <a:pt x="36" y="108"/>
                    <a:pt x="36" y="108"/>
                    <a:pt x="36" y="108"/>
                  </a:cubicBezTo>
                  <a:cubicBezTo>
                    <a:pt x="36" y="108"/>
                    <a:pt x="36" y="108"/>
                    <a:pt x="36" y="108"/>
                  </a:cubicBezTo>
                  <a:cubicBezTo>
                    <a:pt x="36" y="108"/>
                    <a:pt x="36" y="108"/>
                    <a:pt x="36" y="108"/>
                  </a:cubicBezTo>
                  <a:cubicBezTo>
                    <a:pt x="38" y="116"/>
                    <a:pt x="38" y="116"/>
                    <a:pt x="38" y="116"/>
                  </a:cubicBezTo>
                  <a:cubicBezTo>
                    <a:pt x="38" y="120"/>
                    <a:pt x="38" y="120"/>
                    <a:pt x="38" y="120"/>
                  </a:cubicBezTo>
                  <a:cubicBezTo>
                    <a:pt x="36" y="124"/>
                    <a:pt x="36" y="124"/>
                    <a:pt x="36" y="124"/>
                  </a:cubicBezTo>
                  <a:cubicBezTo>
                    <a:pt x="35" y="128"/>
                    <a:pt x="35" y="128"/>
                    <a:pt x="35" y="128"/>
                  </a:cubicBezTo>
                  <a:cubicBezTo>
                    <a:pt x="36" y="132"/>
                    <a:pt x="36" y="132"/>
                    <a:pt x="36" y="132"/>
                  </a:cubicBezTo>
                  <a:cubicBezTo>
                    <a:pt x="41" y="135"/>
                    <a:pt x="41" y="135"/>
                    <a:pt x="41" y="135"/>
                  </a:cubicBezTo>
                  <a:cubicBezTo>
                    <a:pt x="46" y="137"/>
                    <a:pt x="49" y="138"/>
                    <a:pt x="50" y="140"/>
                  </a:cubicBezTo>
                  <a:cubicBezTo>
                    <a:pt x="53" y="146"/>
                    <a:pt x="53" y="146"/>
                    <a:pt x="53" y="146"/>
                  </a:cubicBezTo>
                  <a:cubicBezTo>
                    <a:pt x="56" y="148"/>
                    <a:pt x="58" y="150"/>
                    <a:pt x="58" y="151"/>
                  </a:cubicBezTo>
                  <a:cubicBezTo>
                    <a:pt x="62" y="152"/>
                    <a:pt x="62" y="152"/>
                    <a:pt x="62" y="152"/>
                  </a:cubicBezTo>
                  <a:cubicBezTo>
                    <a:pt x="62" y="152"/>
                    <a:pt x="62" y="152"/>
                    <a:pt x="62" y="152"/>
                  </a:cubicBezTo>
                  <a:cubicBezTo>
                    <a:pt x="61" y="144"/>
                    <a:pt x="61" y="144"/>
                    <a:pt x="61" y="144"/>
                  </a:cubicBezTo>
                  <a:cubicBezTo>
                    <a:pt x="60" y="142"/>
                    <a:pt x="60" y="140"/>
                    <a:pt x="61" y="139"/>
                  </a:cubicBezTo>
                  <a:cubicBezTo>
                    <a:pt x="62" y="138"/>
                    <a:pt x="63" y="137"/>
                    <a:pt x="64" y="136"/>
                  </a:cubicBezTo>
                  <a:cubicBezTo>
                    <a:pt x="70" y="134"/>
                    <a:pt x="70" y="134"/>
                    <a:pt x="70" y="134"/>
                  </a:cubicBezTo>
                  <a:cubicBezTo>
                    <a:pt x="70" y="134"/>
                    <a:pt x="70" y="134"/>
                    <a:pt x="70" y="134"/>
                  </a:cubicBezTo>
                  <a:cubicBezTo>
                    <a:pt x="71" y="134"/>
                    <a:pt x="71" y="134"/>
                    <a:pt x="71" y="134"/>
                  </a:cubicBezTo>
                  <a:cubicBezTo>
                    <a:pt x="71" y="134"/>
                    <a:pt x="71" y="134"/>
                    <a:pt x="71" y="134"/>
                  </a:cubicBezTo>
                  <a:cubicBezTo>
                    <a:pt x="72" y="134"/>
                    <a:pt x="72" y="134"/>
                    <a:pt x="72" y="134"/>
                  </a:cubicBezTo>
                  <a:cubicBezTo>
                    <a:pt x="74" y="135"/>
                    <a:pt x="74" y="135"/>
                    <a:pt x="74" y="135"/>
                  </a:cubicBezTo>
                  <a:cubicBezTo>
                    <a:pt x="78" y="133"/>
                    <a:pt x="78" y="133"/>
                    <a:pt x="78" y="133"/>
                  </a:cubicBezTo>
                  <a:cubicBezTo>
                    <a:pt x="78" y="132"/>
                    <a:pt x="78" y="132"/>
                    <a:pt x="78" y="132"/>
                  </a:cubicBezTo>
                  <a:cubicBezTo>
                    <a:pt x="79" y="122"/>
                    <a:pt x="79" y="122"/>
                    <a:pt x="79" y="122"/>
                  </a:cubicBezTo>
                  <a:cubicBezTo>
                    <a:pt x="77" y="118"/>
                    <a:pt x="77" y="118"/>
                    <a:pt x="77" y="118"/>
                  </a:cubicBezTo>
                  <a:cubicBezTo>
                    <a:pt x="74" y="116"/>
                    <a:pt x="74" y="116"/>
                    <a:pt x="74" y="116"/>
                  </a:cubicBezTo>
                  <a:cubicBezTo>
                    <a:pt x="70" y="116"/>
                    <a:pt x="70" y="116"/>
                    <a:pt x="70" y="116"/>
                  </a:cubicBezTo>
                  <a:cubicBezTo>
                    <a:pt x="69" y="116"/>
                    <a:pt x="69" y="116"/>
                    <a:pt x="69" y="116"/>
                  </a:cubicBezTo>
                  <a:cubicBezTo>
                    <a:pt x="68" y="115"/>
                    <a:pt x="68" y="115"/>
                    <a:pt x="68" y="115"/>
                  </a:cubicBezTo>
                  <a:cubicBezTo>
                    <a:pt x="66" y="105"/>
                    <a:pt x="66" y="105"/>
                    <a:pt x="66" y="105"/>
                  </a:cubicBezTo>
                  <a:cubicBezTo>
                    <a:pt x="67" y="84"/>
                    <a:pt x="67" y="84"/>
                    <a:pt x="67" y="84"/>
                  </a:cubicBezTo>
                  <a:cubicBezTo>
                    <a:pt x="68" y="84"/>
                    <a:pt x="68" y="84"/>
                    <a:pt x="68" y="84"/>
                  </a:cubicBezTo>
                  <a:cubicBezTo>
                    <a:pt x="74" y="75"/>
                    <a:pt x="74" y="75"/>
                    <a:pt x="74" y="75"/>
                  </a:cubicBezTo>
                  <a:cubicBezTo>
                    <a:pt x="82" y="80"/>
                    <a:pt x="82" y="80"/>
                    <a:pt x="82" y="80"/>
                  </a:cubicBezTo>
                  <a:cubicBezTo>
                    <a:pt x="88" y="80"/>
                    <a:pt x="88" y="80"/>
                    <a:pt x="88" y="80"/>
                  </a:cubicBezTo>
                  <a:cubicBezTo>
                    <a:pt x="92" y="54"/>
                    <a:pt x="92" y="54"/>
                    <a:pt x="92" y="54"/>
                  </a:cubicBezTo>
                  <a:cubicBezTo>
                    <a:pt x="90" y="51"/>
                    <a:pt x="89" y="49"/>
                    <a:pt x="87" y="48"/>
                  </a:cubicBezTo>
                  <a:cubicBezTo>
                    <a:pt x="84" y="48"/>
                    <a:pt x="84" y="48"/>
                    <a:pt x="84" y="48"/>
                  </a:cubicBezTo>
                  <a:cubicBezTo>
                    <a:pt x="84" y="48"/>
                    <a:pt x="84" y="48"/>
                    <a:pt x="84" y="48"/>
                  </a:cubicBezTo>
                  <a:cubicBezTo>
                    <a:pt x="83" y="48"/>
                    <a:pt x="83" y="48"/>
                    <a:pt x="83" y="48"/>
                  </a:cubicBezTo>
                  <a:cubicBezTo>
                    <a:pt x="77" y="49"/>
                    <a:pt x="77" y="49"/>
                    <a:pt x="77" y="49"/>
                  </a:cubicBezTo>
                  <a:cubicBezTo>
                    <a:pt x="76" y="48"/>
                    <a:pt x="76" y="48"/>
                    <a:pt x="76" y="48"/>
                  </a:cubicBezTo>
                  <a:cubicBezTo>
                    <a:pt x="76" y="48"/>
                    <a:pt x="76" y="48"/>
                    <a:pt x="76" y="48"/>
                  </a:cubicBezTo>
                  <a:cubicBezTo>
                    <a:pt x="72" y="42"/>
                    <a:pt x="72" y="42"/>
                    <a:pt x="72" y="42"/>
                  </a:cubicBezTo>
                  <a:cubicBezTo>
                    <a:pt x="72" y="42"/>
                    <a:pt x="72" y="42"/>
                    <a:pt x="72" y="42"/>
                  </a:cubicBezTo>
                  <a:cubicBezTo>
                    <a:pt x="71" y="42"/>
                    <a:pt x="71" y="42"/>
                    <a:pt x="71" y="42"/>
                  </a:cubicBezTo>
                  <a:cubicBezTo>
                    <a:pt x="71" y="32"/>
                    <a:pt x="71" y="32"/>
                    <a:pt x="71" y="32"/>
                  </a:cubicBezTo>
                  <a:cubicBezTo>
                    <a:pt x="73" y="26"/>
                    <a:pt x="73" y="26"/>
                    <a:pt x="73" y="26"/>
                  </a:cubicBezTo>
                  <a:cubicBezTo>
                    <a:pt x="74" y="24"/>
                    <a:pt x="74" y="24"/>
                    <a:pt x="74" y="24"/>
                  </a:cubicBezTo>
                  <a:cubicBezTo>
                    <a:pt x="74" y="22"/>
                    <a:pt x="75" y="20"/>
                    <a:pt x="76" y="18"/>
                  </a:cubicBezTo>
                  <a:cubicBezTo>
                    <a:pt x="78" y="16"/>
                    <a:pt x="78" y="16"/>
                    <a:pt x="78" y="16"/>
                  </a:cubicBezTo>
                  <a:cubicBezTo>
                    <a:pt x="78" y="10"/>
                    <a:pt x="78" y="10"/>
                    <a:pt x="78" y="10"/>
                  </a:cubicBezTo>
                  <a:cubicBezTo>
                    <a:pt x="72" y="4"/>
                    <a:pt x="72" y="4"/>
                    <a:pt x="72" y="4"/>
                  </a:cubicBezTo>
                  <a:cubicBezTo>
                    <a:pt x="64" y="0"/>
                    <a:pt x="64" y="0"/>
                    <a:pt x="64" y="0"/>
                  </a:cubicBezTo>
                  <a:lnTo>
                    <a:pt x="54" y="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5">
                    <a:lumMod val="50000"/>
                  </a:schemeClr>
                </a:solidFill>
                <a:latin typeface="锐字逼格青春粗黑体简2.0" panose="02010604000000000000" pitchFamily="2" charset="-122"/>
                <a:ea typeface="锐字逼格青春粗黑体简2.0" panose="02010604000000000000" pitchFamily="2" charset="-122"/>
              </a:endParaRPr>
            </a:p>
          </p:txBody>
        </p:sp>
        <p:sp>
          <p:nvSpPr>
            <p:cNvPr id="54" name="Freeform 8"/>
            <p:cNvSpPr>
              <a:spLocks/>
            </p:cNvSpPr>
            <p:nvPr/>
          </p:nvSpPr>
          <p:spPr bwMode="auto">
            <a:xfrm>
              <a:off x="2466571" y="1700482"/>
              <a:ext cx="2451100" cy="1852613"/>
            </a:xfrm>
            <a:custGeom>
              <a:avLst/>
              <a:gdLst>
                <a:gd name="T0" fmla="*/ 639 w 652"/>
                <a:gd name="T1" fmla="*/ 228 h 493"/>
                <a:gd name="T2" fmla="*/ 612 w 652"/>
                <a:gd name="T3" fmla="*/ 204 h 493"/>
                <a:gd name="T4" fmla="*/ 596 w 652"/>
                <a:gd name="T5" fmla="*/ 184 h 493"/>
                <a:gd name="T6" fmla="*/ 520 w 652"/>
                <a:gd name="T7" fmla="*/ 166 h 493"/>
                <a:gd name="T8" fmla="*/ 524 w 652"/>
                <a:gd name="T9" fmla="*/ 90 h 493"/>
                <a:gd name="T10" fmla="*/ 470 w 652"/>
                <a:gd name="T11" fmla="*/ 25 h 493"/>
                <a:gd name="T12" fmla="*/ 443 w 652"/>
                <a:gd name="T13" fmla="*/ 7 h 493"/>
                <a:gd name="T14" fmla="*/ 401 w 652"/>
                <a:gd name="T15" fmla="*/ 61 h 493"/>
                <a:gd name="T16" fmla="*/ 309 w 652"/>
                <a:gd name="T17" fmla="*/ 112 h 493"/>
                <a:gd name="T18" fmla="*/ 291 w 652"/>
                <a:gd name="T19" fmla="*/ 115 h 493"/>
                <a:gd name="T20" fmla="*/ 237 w 652"/>
                <a:gd name="T21" fmla="*/ 110 h 493"/>
                <a:gd name="T22" fmla="*/ 245 w 652"/>
                <a:gd name="T23" fmla="*/ 168 h 493"/>
                <a:gd name="T24" fmla="*/ 234 w 652"/>
                <a:gd name="T25" fmla="*/ 198 h 493"/>
                <a:gd name="T26" fmla="*/ 226 w 652"/>
                <a:gd name="T27" fmla="*/ 196 h 493"/>
                <a:gd name="T28" fmla="*/ 202 w 652"/>
                <a:gd name="T29" fmla="*/ 224 h 493"/>
                <a:gd name="T30" fmla="*/ 165 w 652"/>
                <a:gd name="T31" fmla="*/ 234 h 493"/>
                <a:gd name="T32" fmla="*/ 92 w 652"/>
                <a:gd name="T33" fmla="*/ 253 h 493"/>
                <a:gd name="T34" fmla="*/ 53 w 652"/>
                <a:gd name="T35" fmla="*/ 247 h 493"/>
                <a:gd name="T36" fmla="*/ 33 w 652"/>
                <a:gd name="T37" fmla="*/ 240 h 493"/>
                <a:gd name="T38" fmla="*/ 5 w 652"/>
                <a:gd name="T39" fmla="*/ 284 h 493"/>
                <a:gd name="T40" fmla="*/ 27 w 652"/>
                <a:gd name="T41" fmla="*/ 303 h 493"/>
                <a:gd name="T42" fmla="*/ 21 w 652"/>
                <a:gd name="T43" fmla="*/ 356 h 493"/>
                <a:gd name="T44" fmla="*/ 21 w 652"/>
                <a:gd name="T45" fmla="*/ 367 h 493"/>
                <a:gd name="T46" fmla="*/ 60 w 652"/>
                <a:gd name="T47" fmla="*/ 417 h 493"/>
                <a:gd name="T48" fmla="*/ 85 w 652"/>
                <a:gd name="T49" fmla="*/ 443 h 493"/>
                <a:gd name="T50" fmla="*/ 105 w 652"/>
                <a:gd name="T51" fmla="*/ 490 h 493"/>
                <a:gd name="T52" fmla="*/ 130 w 652"/>
                <a:gd name="T53" fmla="*/ 493 h 493"/>
                <a:gd name="T54" fmla="*/ 145 w 652"/>
                <a:gd name="T55" fmla="*/ 466 h 493"/>
                <a:gd name="T56" fmla="*/ 165 w 652"/>
                <a:gd name="T57" fmla="*/ 468 h 493"/>
                <a:gd name="T58" fmla="*/ 230 w 652"/>
                <a:gd name="T59" fmla="*/ 465 h 493"/>
                <a:gd name="T60" fmla="*/ 251 w 652"/>
                <a:gd name="T61" fmla="*/ 480 h 493"/>
                <a:gd name="T62" fmla="*/ 285 w 652"/>
                <a:gd name="T63" fmla="*/ 480 h 493"/>
                <a:gd name="T64" fmla="*/ 360 w 652"/>
                <a:gd name="T65" fmla="*/ 470 h 493"/>
                <a:gd name="T66" fmla="*/ 413 w 652"/>
                <a:gd name="T67" fmla="*/ 472 h 493"/>
                <a:gd name="T68" fmla="*/ 446 w 652"/>
                <a:gd name="T69" fmla="*/ 484 h 493"/>
                <a:gd name="T70" fmla="*/ 473 w 652"/>
                <a:gd name="T71" fmla="*/ 491 h 493"/>
                <a:gd name="T72" fmla="*/ 469 w 652"/>
                <a:gd name="T73" fmla="*/ 470 h 493"/>
                <a:gd name="T74" fmla="*/ 477 w 652"/>
                <a:gd name="T75" fmla="*/ 460 h 493"/>
                <a:gd name="T76" fmla="*/ 479 w 652"/>
                <a:gd name="T77" fmla="*/ 446 h 493"/>
                <a:gd name="T78" fmla="*/ 461 w 652"/>
                <a:gd name="T79" fmla="*/ 428 h 493"/>
                <a:gd name="T80" fmla="*/ 462 w 652"/>
                <a:gd name="T81" fmla="*/ 414 h 493"/>
                <a:gd name="T82" fmla="*/ 494 w 652"/>
                <a:gd name="T83" fmla="*/ 396 h 493"/>
                <a:gd name="T84" fmla="*/ 527 w 652"/>
                <a:gd name="T85" fmla="*/ 390 h 493"/>
                <a:gd name="T86" fmla="*/ 544 w 652"/>
                <a:gd name="T87" fmla="*/ 375 h 493"/>
                <a:gd name="T88" fmla="*/ 545 w 652"/>
                <a:gd name="T89" fmla="*/ 367 h 493"/>
                <a:gd name="T90" fmla="*/ 547 w 652"/>
                <a:gd name="T91" fmla="*/ 343 h 493"/>
                <a:gd name="T92" fmla="*/ 585 w 652"/>
                <a:gd name="T93" fmla="*/ 314 h 493"/>
                <a:gd name="T94" fmla="*/ 603 w 652"/>
                <a:gd name="T95" fmla="*/ 302 h 493"/>
                <a:gd name="T96" fmla="*/ 635 w 652"/>
                <a:gd name="T97" fmla="*/ 294 h 493"/>
                <a:gd name="T98" fmla="*/ 648 w 652"/>
                <a:gd name="T99" fmla="*/ 281 h 493"/>
                <a:gd name="T100" fmla="*/ 651 w 652"/>
                <a:gd name="T101" fmla="*/ 266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2" h="493">
                  <a:moveTo>
                    <a:pt x="651" y="265"/>
                  </a:moveTo>
                  <a:cubicBezTo>
                    <a:pt x="652" y="265"/>
                    <a:pt x="652" y="265"/>
                    <a:pt x="652" y="265"/>
                  </a:cubicBezTo>
                  <a:cubicBezTo>
                    <a:pt x="652" y="265"/>
                    <a:pt x="652" y="265"/>
                    <a:pt x="652" y="265"/>
                  </a:cubicBezTo>
                  <a:cubicBezTo>
                    <a:pt x="652" y="264"/>
                    <a:pt x="652" y="264"/>
                    <a:pt x="652" y="264"/>
                  </a:cubicBezTo>
                  <a:cubicBezTo>
                    <a:pt x="639" y="228"/>
                    <a:pt x="639" y="228"/>
                    <a:pt x="639" y="228"/>
                  </a:cubicBezTo>
                  <a:cubicBezTo>
                    <a:pt x="631" y="222"/>
                    <a:pt x="631" y="222"/>
                    <a:pt x="631" y="222"/>
                  </a:cubicBezTo>
                  <a:cubicBezTo>
                    <a:pt x="631" y="221"/>
                    <a:pt x="631" y="221"/>
                    <a:pt x="631" y="221"/>
                  </a:cubicBezTo>
                  <a:cubicBezTo>
                    <a:pt x="629" y="206"/>
                    <a:pt x="629" y="206"/>
                    <a:pt x="629" y="206"/>
                  </a:cubicBezTo>
                  <a:cubicBezTo>
                    <a:pt x="613" y="204"/>
                    <a:pt x="613" y="204"/>
                    <a:pt x="613" y="204"/>
                  </a:cubicBezTo>
                  <a:cubicBezTo>
                    <a:pt x="612" y="204"/>
                    <a:pt x="612" y="204"/>
                    <a:pt x="612" y="204"/>
                  </a:cubicBezTo>
                  <a:cubicBezTo>
                    <a:pt x="611" y="204"/>
                    <a:pt x="611" y="204"/>
                    <a:pt x="611" y="204"/>
                  </a:cubicBezTo>
                  <a:cubicBezTo>
                    <a:pt x="611" y="203"/>
                    <a:pt x="611" y="203"/>
                    <a:pt x="611" y="203"/>
                  </a:cubicBezTo>
                  <a:cubicBezTo>
                    <a:pt x="611" y="202"/>
                    <a:pt x="611" y="202"/>
                    <a:pt x="611" y="202"/>
                  </a:cubicBezTo>
                  <a:cubicBezTo>
                    <a:pt x="611" y="202"/>
                    <a:pt x="611" y="202"/>
                    <a:pt x="611" y="202"/>
                  </a:cubicBezTo>
                  <a:cubicBezTo>
                    <a:pt x="609" y="196"/>
                    <a:pt x="604" y="190"/>
                    <a:pt x="596" y="184"/>
                  </a:cubicBezTo>
                  <a:cubicBezTo>
                    <a:pt x="591" y="180"/>
                    <a:pt x="587" y="178"/>
                    <a:pt x="583" y="177"/>
                  </a:cubicBezTo>
                  <a:cubicBezTo>
                    <a:pt x="581" y="176"/>
                    <a:pt x="578" y="174"/>
                    <a:pt x="576" y="173"/>
                  </a:cubicBezTo>
                  <a:cubicBezTo>
                    <a:pt x="571" y="169"/>
                    <a:pt x="553" y="166"/>
                    <a:pt x="521" y="166"/>
                  </a:cubicBezTo>
                  <a:cubicBezTo>
                    <a:pt x="520" y="166"/>
                    <a:pt x="520" y="166"/>
                    <a:pt x="520" y="166"/>
                  </a:cubicBezTo>
                  <a:cubicBezTo>
                    <a:pt x="520" y="166"/>
                    <a:pt x="520" y="166"/>
                    <a:pt x="520" y="166"/>
                  </a:cubicBezTo>
                  <a:cubicBezTo>
                    <a:pt x="516" y="160"/>
                    <a:pt x="516" y="160"/>
                    <a:pt x="516" y="160"/>
                  </a:cubicBezTo>
                  <a:cubicBezTo>
                    <a:pt x="515" y="156"/>
                    <a:pt x="513" y="153"/>
                    <a:pt x="513" y="150"/>
                  </a:cubicBezTo>
                  <a:cubicBezTo>
                    <a:pt x="513" y="145"/>
                    <a:pt x="518" y="131"/>
                    <a:pt x="529" y="107"/>
                  </a:cubicBezTo>
                  <a:cubicBezTo>
                    <a:pt x="524" y="90"/>
                    <a:pt x="524" y="90"/>
                    <a:pt x="524" y="90"/>
                  </a:cubicBezTo>
                  <a:cubicBezTo>
                    <a:pt x="524" y="90"/>
                    <a:pt x="524" y="90"/>
                    <a:pt x="524" y="90"/>
                  </a:cubicBezTo>
                  <a:cubicBezTo>
                    <a:pt x="518" y="62"/>
                    <a:pt x="518" y="62"/>
                    <a:pt x="518" y="62"/>
                  </a:cubicBezTo>
                  <a:cubicBezTo>
                    <a:pt x="517" y="58"/>
                    <a:pt x="510" y="54"/>
                    <a:pt x="498" y="50"/>
                  </a:cubicBezTo>
                  <a:cubicBezTo>
                    <a:pt x="496" y="50"/>
                    <a:pt x="493" y="49"/>
                    <a:pt x="491" y="47"/>
                  </a:cubicBezTo>
                  <a:cubicBezTo>
                    <a:pt x="487" y="45"/>
                    <a:pt x="483" y="42"/>
                    <a:pt x="482" y="37"/>
                  </a:cubicBezTo>
                  <a:cubicBezTo>
                    <a:pt x="479" y="32"/>
                    <a:pt x="475" y="28"/>
                    <a:pt x="470" y="25"/>
                  </a:cubicBezTo>
                  <a:cubicBezTo>
                    <a:pt x="469" y="25"/>
                    <a:pt x="469" y="25"/>
                    <a:pt x="469" y="25"/>
                  </a:cubicBezTo>
                  <a:cubicBezTo>
                    <a:pt x="469" y="24"/>
                    <a:pt x="469" y="24"/>
                    <a:pt x="469" y="24"/>
                  </a:cubicBezTo>
                  <a:cubicBezTo>
                    <a:pt x="464" y="0"/>
                    <a:pt x="464" y="0"/>
                    <a:pt x="464" y="0"/>
                  </a:cubicBezTo>
                  <a:cubicBezTo>
                    <a:pt x="445" y="2"/>
                    <a:pt x="445" y="2"/>
                    <a:pt x="445" y="2"/>
                  </a:cubicBezTo>
                  <a:cubicBezTo>
                    <a:pt x="443" y="7"/>
                    <a:pt x="443" y="7"/>
                    <a:pt x="443" y="7"/>
                  </a:cubicBezTo>
                  <a:cubicBezTo>
                    <a:pt x="441" y="15"/>
                    <a:pt x="438" y="19"/>
                    <a:pt x="435" y="19"/>
                  </a:cubicBezTo>
                  <a:cubicBezTo>
                    <a:pt x="423" y="23"/>
                    <a:pt x="423" y="23"/>
                    <a:pt x="423" y="23"/>
                  </a:cubicBezTo>
                  <a:cubicBezTo>
                    <a:pt x="415" y="26"/>
                    <a:pt x="411" y="29"/>
                    <a:pt x="408" y="33"/>
                  </a:cubicBezTo>
                  <a:cubicBezTo>
                    <a:pt x="407" y="34"/>
                    <a:pt x="406" y="39"/>
                    <a:pt x="405" y="46"/>
                  </a:cubicBezTo>
                  <a:cubicBezTo>
                    <a:pt x="404" y="53"/>
                    <a:pt x="403" y="58"/>
                    <a:pt x="401" y="61"/>
                  </a:cubicBezTo>
                  <a:cubicBezTo>
                    <a:pt x="399" y="66"/>
                    <a:pt x="395" y="70"/>
                    <a:pt x="389" y="72"/>
                  </a:cubicBezTo>
                  <a:cubicBezTo>
                    <a:pt x="379" y="76"/>
                    <a:pt x="361" y="70"/>
                    <a:pt x="337" y="52"/>
                  </a:cubicBezTo>
                  <a:cubicBezTo>
                    <a:pt x="304" y="94"/>
                    <a:pt x="304" y="94"/>
                    <a:pt x="304" y="94"/>
                  </a:cubicBezTo>
                  <a:cubicBezTo>
                    <a:pt x="308" y="112"/>
                    <a:pt x="308" y="112"/>
                    <a:pt x="308" y="112"/>
                  </a:cubicBezTo>
                  <a:cubicBezTo>
                    <a:pt x="309" y="112"/>
                    <a:pt x="309" y="112"/>
                    <a:pt x="309" y="112"/>
                  </a:cubicBezTo>
                  <a:cubicBezTo>
                    <a:pt x="309" y="112"/>
                    <a:pt x="309" y="112"/>
                    <a:pt x="309" y="112"/>
                  </a:cubicBezTo>
                  <a:cubicBezTo>
                    <a:pt x="308" y="113"/>
                    <a:pt x="308" y="113"/>
                    <a:pt x="308" y="113"/>
                  </a:cubicBezTo>
                  <a:cubicBezTo>
                    <a:pt x="308" y="113"/>
                    <a:pt x="308" y="113"/>
                    <a:pt x="308" y="113"/>
                  </a:cubicBezTo>
                  <a:cubicBezTo>
                    <a:pt x="307" y="116"/>
                    <a:pt x="304" y="117"/>
                    <a:pt x="301" y="118"/>
                  </a:cubicBezTo>
                  <a:cubicBezTo>
                    <a:pt x="298" y="118"/>
                    <a:pt x="295" y="117"/>
                    <a:pt x="291" y="115"/>
                  </a:cubicBezTo>
                  <a:cubicBezTo>
                    <a:pt x="288" y="112"/>
                    <a:pt x="279" y="110"/>
                    <a:pt x="264" y="110"/>
                  </a:cubicBezTo>
                  <a:cubicBezTo>
                    <a:pt x="257" y="109"/>
                    <a:pt x="257" y="109"/>
                    <a:pt x="257" y="109"/>
                  </a:cubicBezTo>
                  <a:cubicBezTo>
                    <a:pt x="257" y="109"/>
                    <a:pt x="257" y="109"/>
                    <a:pt x="257" y="109"/>
                  </a:cubicBezTo>
                  <a:cubicBezTo>
                    <a:pt x="247" y="108"/>
                    <a:pt x="247" y="108"/>
                    <a:pt x="247" y="108"/>
                  </a:cubicBezTo>
                  <a:cubicBezTo>
                    <a:pt x="237" y="110"/>
                    <a:pt x="237" y="110"/>
                    <a:pt x="237" y="110"/>
                  </a:cubicBezTo>
                  <a:cubicBezTo>
                    <a:pt x="241" y="117"/>
                    <a:pt x="241" y="117"/>
                    <a:pt x="241" y="117"/>
                  </a:cubicBezTo>
                  <a:cubicBezTo>
                    <a:pt x="245" y="122"/>
                    <a:pt x="247" y="126"/>
                    <a:pt x="247" y="128"/>
                  </a:cubicBezTo>
                  <a:cubicBezTo>
                    <a:pt x="242" y="154"/>
                    <a:pt x="242" y="154"/>
                    <a:pt x="242" y="154"/>
                  </a:cubicBezTo>
                  <a:cubicBezTo>
                    <a:pt x="244" y="168"/>
                    <a:pt x="244" y="168"/>
                    <a:pt x="244" y="168"/>
                  </a:cubicBezTo>
                  <a:cubicBezTo>
                    <a:pt x="245" y="168"/>
                    <a:pt x="245" y="168"/>
                    <a:pt x="245" y="168"/>
                  </a:cubicBezTo>
                  <a:cubicBezTo>
                    <a:pt x="245" y="168"/>
                    <a:pt x="245" y="168"/>
                    <a:pt x="245" y="168"/>
                  </a:cubicBezTo>
                  <a:cubicBezTo>
                    <a:pt x="244" y="168"/>
                    <a:pt x="244" y="168"/>
                    <a:pt x="244" y="168"/>
                  </a:cubicBezTo>
                  <a:cubicBezTo>
                    <a:pt x="244" y="168"/>
                    <a:pt x="244" y="168"/>
                    <a:pt x="244" y="168"/>
                  </a:cubicBezTo>
                  <a:cubicBezTo>
                    <a:pt x="236" y="194"/>
                    <a:pt x="236" y="194"/>
                    <a:pt x="236" y="194"/>
                  </a:cubicBezTo>
                  <a:cubicBezTo>
                    <a:pt x="236" y="197"/>
                    <a:pt x="235" y="198"/>
                    <a:pt x="234" y="198"/>
                  </a:cubicBezTo>
                  <a:cubicBezTo>
                    <a:pt x="233" y="198"/>
                    <a:pt x="233" y="198"/>
                    <a:pt x="233" y="198"/>
                  </a:cubicBezTo>
                  <a:cubicBezTo>
                    <a:pt x="233" y="197"/>
                    <a:pt x="233" y="197"/>
                    <a:pt x="233" y="197"/>
                  </a:cubicBezTo>
                  <a:cubicBezTo>
                    <a:pt x="232" y="195"/>
                    <a:pt x="232" y="195"/>
                    <a:pt x="232" y="195"/>
                  </a:cubicBezTo>
                  <a:cubicBezTo>
                    <a:pt x="231" y="192"/>
                    <a:pt x="230" y="190"/>
                    <a:pt x="229" y="191"/>
                  </a:cubicBezTo>
                  <a:cubicBezTo>
                    <a:pt x="228" y="191"/>
                    <a:pt x="227" y="193"/>
                    <a:pt x="226" y="196"/>
                  </a:cubicBezTo>
                  <a:cubicBezTo>
                    <a:pt x="225" y="204"/>
                    <a:pt x="220" y="210"/>
                    <a:pt x="213" y="216"/>
                  </a:cubicBezTo>
                  <a:cubicBezTo>
                    <a:pt x="206" y="222"/>
                    <a:pt x="206" y="222"/>
                    <a:pt x="206" y="222"/>
                  </a:cubicBezTo>
                  <a:cubicBezTo>
                    <a:pt x="203" y="224"/>
                    <a:pt x="203" y="224"/>
                    <a:pt x="203" y="224"/>
                  </a:cubicBezTo>
                  <a:cubicBezTo>
                    <a:pt x="203" y="224"/>
                    <a:pt x="203" y="224"/>
                    <a:pt x="203" y="224"/>
                  </a:cubicBezTo>
                  <a:cubicBezTo>
                    <a:pt x="202" y="224"/>
                    <a:pt x="202" y="224"/>
                    <a:pt x="202" y="224"/>
                  </a:cubicBezTo>
                  <a:cubicBezTo>
                    <a:pt x="176" y="224"/>
                    <a:pt x="176" y="224"/>
                    <a:pt x="176" y="224"/>
                  </a:cubicBezTo>
                  <a:cubicBezTo>
                    <a:pt x="166" y="234"/>
                    <a:pt x="166" y="234"/>
                    <a:pt x="166" y="234"/>
                  </a:cubicBezTo>
                  <a:cubicBezTo>
                    <a:pt x="166" y="234"/>
                    <a:pt x="166" y="234"/>
                    <a:pt x="166" y="234"/>
                  </a:cubicBezTo>
                  <a:cubicBezTo>
                    <a:pt x="165" y="234"/>
                    <a:pt x="165" y="234"/>
                    <a:pt x="165" y="234"/>
                  </a:cubicBezTo>
                  <a:cubicBezTo>
                    <a:pt x="165" y="234"/>
                    <a:pt x="165" y="234"/>
                    <a:pt x="165" y="234"/>
                  </a:cubicBezTo>
                  <a:cubicBezTo>
                    <a:pt x="137" y="230"/>
                    <a:pt x="137" y="230"/>
                    <a:pt x="137" y="230"/>
                  </a:cubicBezTo>
                  <a:cubicBezTo>
                    <a:pt x="133" y="234"/>
                    <a:pt x="128" y="236"/>
                    <a:pt x="124" y="235"/>
                  </a:cubicBezTo>
                  <a:cubicBezTo>
                    <a:pt x="120" y="234"/>
                    <a:pt x="113" y="236"/>
                    <a:pt x="103" y="239"/>
                  </a:cubicBezTo>
                  <a:cubicBezTo>
                    <a:pt x="92" y="252"/>
                    <a:pt x="92" y="252"/>
                    <a:pt x="92" y="252"/>
                  </a:cubicBezTo>
                  <a:cubicBezTo>
                    <a:pt x="92" y="253"/>
                    <a:pt x="92" y="253"/>
                    <a:pt x="92" y="253"/>
                  </a:cubicBezTo>
                  <a:cubicBezTo>
                    <a:pt x="74" y="254"/>
                    <a:pt x="74" y="254"/>
                    <a:pt x="74" y="254"/>
                  </a:cubicBezTo>
                  <a:cubicBezTo>
                    <a:pt x="74" y="239"/>
                    <a:pt x="74" y="239"/>
                    <a:pt x="74" y="239"/>
                  </a:cubicBezTo>
                  <a:cubicBezTo>
                    <a:pt x="63" y="239"/>
                    <a:pt x="63" y="239"/>
                    <a:pt x="63" y="239"/>
                  </a:cubicBezTo>
                  <a:cubicBezTo>
                    <a:pt x="61" y="245"/>
                    <a:pt x="61" y="245"/>
                    <a:pt x="61" y="245"/>
                  </a:cubicBezTo>
                  <a:cubicBezTo>
                    <a:pt x="53" y="247"/>
                    <a:pt x="53" y="247"/>
                    <a:pt x="53" y="247"/>
                  </a:cubicBezTo>
                  <a:cubicBezTo>
                    <a:pt x="52" y="247"/>
                    <a:pt x="52" y="247"/>
                    <a:pt x="52" y="247"/>
                  </a:cubicBezTo>
                  <a:cubicBezTo>
                    <a:pt x="52" y="247"/>
                    <a:pt x="52" y="247"/>
                    <a:pt x="52" y="247"/>
                  </a:cubicBezTo>
                  <a:cubicBezTo>
                    <a:pt x="51" y="247"/>
                    <a:pt x="51" y="247"/>
                    <a:pt x="51" y="247"/>
                  </a:cubicBezTo>
                  <a:cubicBezTo>
                    <a:pt x="51" y="247"/>
                    <a:pt x="51" y="247"/>
                    <a:pt x="51" y="247"/>
                  </a:cubicBezTo>
                  <a:cubicBezTo>
                    <a:pt x="46" y="244"/>
                    <a:pt x="39" y="241"/>
                    <a:pt x="33" y="240"/>
                  </a:cubicBezTo>
                  <a:cubicBezTo>
                    <a:pt x="29" y="240"/>
                    <a:pt x="25" y="242"/>
                    <a:pt x="19" y="248"/>
                  </a:cubicBezTo>
                  <a:cubicBezTo>
                    <a:pt x="12" y="254"/>
                    <a:pt x="7" y="259"/>
                    <a:pt x="5" y="264"/>
                  </a:cubicBezTo>
                  <a:cubicBezTo>
                    <a:pt x="6" y="264"/>
                    <a:pt x="7" y="266"/>
                    <a:pt x="7" y="268"/>
                  </a:cubicBezTo>
                  <a:cubicBezTo>
                    <a:pt x="7" y="271"/>
                    <a:pt x="8" y="274"/>
                    <a:pt x="8" y="277"/>
                  </a:cubicBezTo>
                  <a:cubicBezTo>
                    <a:pt x="7" y="280"/>
                    <a:pt x="6" y="282"/>
                    <a:pt x="5" y="284"/>
                  </a:cubicBezTo>
                  <a:cubicBezTo>
                    <a:pt x="3" y="285"/>
                    <a:pt x="1" y="288"/>
                    <a:pt x="0" y="295"/>
                  </a:cubicBezTo>
                  <a:cubicBezTo>
                    <a:pt x="7" y="299"/>
                    <a:pt x="7" y="299"/>
                    <a:pt x="7" y="299"/>
                  </a:cubicBezTo>
                  <a:cubicBezTo>
                    <a:pt x="15" y="290"/>
                    <a:pt x="15" y="290"/>
                    <a:pt x="15" y="290"/>
                  </a:cubicBezTo>
                  <a:cubicBezTo>
                    <a:pt x="27" y="302"/>
                    <a:pt x="27" y="302"/>
                    <a:pt x="27" y="302"/>
                  </a:cubicBezTo>
                  <a:cubicBezTo>
                    <a:pt x="27" y="303"/>
                    <a:pt x="27" y="303"/>
                    <a:pt x="27" y="303"/>
                  </a:cubicBezTo>
                  <a:cubicBezTo>
                    <a:pt x="29" y="325"/>
                    <a:pt x="29" y="325"/>
                    <a:pt x="29" y="325"/>
                  </a:cubicBezTo>
                  <a:cubicBezTo>
                    <a:pt x="29" y="326"/>
                    <a:pt x="29" y="326"/>
                    <a:pt x="29" y="326"/>
                  </a:cubicBezTo>
                  <a:cubicBezTo>
                    <a:pt x="29" y="326"/>
                    <a:pt x="29" y="326"/>
                    <a:pt x="29" y="326"/>
                  </a:cubicBezTo>
                  <a:cubicBezTo>
                    <a:pt x="22" y="356"/>
                    <a:pt x="22" y="356"/>
                    <a:pt x="22" y="356"/>
                  </a:cubicBezTo>
                  <a:cubicBezTo>
                    <a:pt x="21" y="356"/>
                    <a:pt x="21" y="356"/>
                    <a:pt x="21" y="356"/>
                  </a:cubicBezTo>
                  <a:cubicBezTo>
                    <a:pt x="11" y="356"/>
                    <a:pt x="5" y="356"/>
                    <a:pt x="3" y="358"/>
                  </a:cubicBezTo>
                  <a:cubicBezTo>
                    <a:pt x="3" y="360"/>
                    <a:pt x="7" y="363"/>
                    <a:pt x="14" y="368"/>
                  </a:cubicBezTo>
                  <a:cubicBezTo>
                    <a:pt x="20" y="367"/>
                    <a:pt x="20" y="367"/>
                    <a:pt x="20" y="367"/>
                  </a:cubicBezTo>
                  <a:cubicBezTo>
                    <a:pt x="21" y="367"/>
                    <a:pt x="21" y="367"/>
                    <a:pt x="21" y="367"/>
                  </a:cubicBezTo>
                  <a:cubicBezTo>
                    <a:pt x="21" y="367"/>
                    <a:pt x="21" y="367"/>
                    <a:pt x="21" y="367"/>
                  </a:cubicBezTo>
                  <a:cubicBezTo>
                    <a:pt x="35" y="380"/>
                    <a:pt x="35" y="380"/>
                    <a:pt x="35" y="380"/>
                  </a:cubicBezTo>
                  <a:cubicBezTo>
                    <a:pt x="40" y="384"/>
                    <a:pt x="39" y="392"/>
                    <a:pt x="33" y="403"/>
                  </a:cubicBezTo>
                  <a:cubicBezTo>
                    <a:pt x="35" y="416"/>
                    <a:pt x="35" y="416"/>
                    <a:pt x="35" y="416"/>
                  </a:cubicBezTo>
                  <a:cubicBezTo>
                    <a:pt x="40" y="417"/>
                    <a:pt x="40" y="417"/>
                    <a:pt x="40" y="417"/>
                  </a:cubicBezTo>
                  <a:cubicBezTo>
                    <a:pt x="60" y="417"/>
                    <a:pt x="60" y="417"/>
                    <a:pt x="60" y="417"/>
                  </a:cubicBezTo>
                  <a:cubicBezTo>
                    <a:pt x="50" y="426"/>
                    <a:pt x="50" y="426"/>
                    <a:pt x="50" y="426"/>
                  </a:cubicBezTo>
                  <a:cubicBezTo>
                    <a:pt x="56" y="430"/>
                    <a:pt x="56" y="430"/>
                    <a:pt x="56" y="430"/>
                  </a:cubicBezTo>
                  <a:cubicBezTo>
                    <a:pt x="56" y="430"/>
                    <a:pt x="56" y="430"/>
                    <a:pt x="56" y="430"/>
                  </a:cubicBezTo>
                  <a:cubicBezTo>
                    <a:pt x="64" y="434"/>
                    <a:pt x="64" y="434"/>
                    <a:pt x="64" y="434"/>
                  </a:cubicBezTo>
                  <a:cubicBezTo>
                    <a:pt x="85" y="443"/>
                    <a:pt x="85" y="443"/>
                    <a:pt x="85" y="443"/>
                  </a:cubicBezTo>
                  <a:cubicBezTo>
                    <a:pt x="86" y="444"/>
                    <a:pt x="86" y="444"/>
                    <a:pt x="86" y="444"/>
                  </a:cubicBezTo>
                  <a:cubicBezTo>
                    <a:pt x="87" y="444"/>
                    <a:pt x="87" y="444"/>
                    <a:pt x="87" y="444"/>
                  </a:cubicBezTo>
                  <a:cubicBezTo>
                    <a:pt x="89" y="476"/>
                    <a:pt x="89" y="476"/>
                    <a:pt x="89" y="476"/>
                  </a:cubicBezTo>
                  <a:cubicBezTo>
                    <a:pt x="89" y="483"/>
                    <a:pt x="94" y="488"/>
                    <a:pt x="103" y="491"/>
                  </a:cubicBezTo>
                  <a:cubicBezTo>
                    <a:pt x="105" y="490"/>
                    <a:pt x="105" y="490"/>
                    <a:pt x="105" y="490"/>
                  </a:cubicBezTo>
                  <a:cubicBezTo>
                    <a:pt x="105" y="490"/>
                    <a:pt x="105" y="490"/>
                    <a:pt x="105" y="490"/>
                  </a:cubicBezTo>
                  <a:cubicBezTo>
                    <a:pt x="106" y="490"/>
                    <a:pt x="106" y="490"/>
                    <a:pt x="106" y="490"/>
                  </a:cubicBezTo>
                  <a:cubicBezTo>
                    <a:pt x="128" y="493"/>
                    <a:pt x="128" y="493"/>
                    <a:pt x="128" y="493"/>
                  </a:cubicBezTo>
                  <a:cubicBezTo>
                    <a:pt x="130" y="493"/>
                    <a:pt x="130" y="493"/>
                    <a:pt x="130" y="493"/>
                  </a:cubicBezTo>
                  <a:cubicBezTo>
                    <a:pt x="130" y="493"/>
                    <a:pt x="130" y="493"/>
                    <a:pt x="130" y="493"/>
                  </a:cubicBezTo>
                  <a:cubicBezTo>
                    <a:pt x="130" y="492"/>
                    <a:pt x="130" y="492"/>
                    <a:pt x="130" y="492"/>
                  </a:cubicBezTo>
                  <a:cubicBezTo>
                    <a:pt x="133" y="488"/>
                    <a:pt x="134" y="484"/>
                    <a:pt x="134" y="484"/>
                  </a:cubicBezTo>
                  <a:cubicBezTo>
                    <a:pt x="134" y="483"/>
                    <a:pt x="134" y="483"/>
                    <a:pt x="134" y="483"/>
                  </a:cubicBezTo>
                  <a:cubicBezTo>
                    <a:pt x="134" y="479"/>
                    <a:pt x="135" y="476"/>
                    <a:pt x="139" y="474"/>
                  </a:cubicBezTo>
                  <a:cubicBezTo>
                    <a:pt x="142" y="471"/>
                    <a:pt x="144" y="469"/>
                    <a:pt x="145" y="466"/>
                  </a:cubicBezTo>
                  <a:cubicBezTo>
                    <a:pt x="145" y="466"/>
                    <a:pt x="145" y="466"/>
                    <a:pt x="145" y="466"/>
                  </a:cubicBezTo>
                  <a:cubicBezTo>
                    <a:pt x="147" y="462"/>
                    <a:pt x="151" y="462"/>
                    <a:pt x="157" y="464"/>
                  </a:cubicBezTo>
                  <a:cubicBezTo>
                    <a:pt x="158" y="464"/>
                    <a:pt x="158" y="464"/>
                    <a:pt x="158" y="464"/>
                  </a:cubicBezTo>
                  <a:cubicBezTo>
                    <a:pt x="158" y="464"/>
                    <a:pt x="158" y="464"/>
                    <a:pt x="158" y="464"/>
                  </a:cubicBezTo>
                  <a:cubicBezTo>
                    <a:pt x="165" y="468"/>
                    <a:pt x="165" y="468"/>
                    <a:pt x="165" y="468"/>
                  </a:cubicBezTo>
                  <a:cubicBezTo>
                    <a:pt x="191" y="473"/>
                    <a:pt x="191" y="473"/>
                    <a:pt x="191" y="473"/>
                  </a:cubicBezTo>
                  <a:cubicBezTo>
                    <a:pt x="206" y="472"/>
                    <a:pt x="206" y="472"/>
                    <a:pt x="206" y="472"/>
                  </a:cubicBezTo>
                  <a:cubicBezTo>
                    <a:pt x="217" y="467"/>
                    <a:pt x="217" y="467"/>
                    <a:pt x="217" y="467"/>
                  </a:cubicBezTo>
                  <a:cubicBezTo>
                    <a:pt x="219" y="464"/>
                    <a:pt x="221" y="463"/>
                    <a:pt x="222" y="462"/>
                  </a:cubicBezTo>
                  <a:cubicBezTo>
                    <a:pt x="224" y="462"/>
                    <a:pt x="227" y="462"/>
                    <a:pt x="230" y="465"/>
                  </a:cubicBezTo>
                  <a:cubicBezTo>
                    <a:pt x="232" y="466"/>
                    <a:pt x="232" y="466"/>
                    <a:pt x="232" y="466"/>
                  </a:cubicBezTo>
                  <a:cubicBezTo>
                    <a:pt x="233" y="467"/>
                    <a:pt x="235" y="470"/>
                    <a:pt x="236" y="474"/>
                  </a:cubicBezTo>
                  <a:cubicBezTo>
                    <a:pt x="244" y="480"/>
                    <a:pt x="244" y="480"/>
                    <a:pt x="244" y="480"/>
                  </a:cubicBezTo>
                  <a:cubicBezTo>
                    <a:pt x="250" y="480"/>
                    <a:pt x="250" y="480"/>
                    <a:pt x="250" y="480"/>
                  </a:cubicBezTo>
                  <a:cubicBezTo>
                    <a:pt x="251" y="480"/>
                    <a:pt x="251" y="480"/>
                    <a:pt x="251" y="480"/>
                  </a:cubicBezTo>
                  <a:cubicBezTo>
                    <a:pt x="251" y="480"/>
                    <a:pt x="251" y="480"/>
                    <a:pt x="251" y="480"/>
                  </a:cubicBezTo>
                  <a:cubicBezTo>
                    <a:pt x="252" y="480"/>
                    <a:pt x="252" y="480"/>
                    <a:pt x="252" y="480"/>
                  </a:cubicBezTo>
                  <a:cubicBezTo>
                    <a:pt x="260" y="484"/>
                    <a:pt x="260" y="484"/>
                    <a:pt x="260" y="484"/>
                  </a:cubicBezTo>
                  <a:cubicBezTo>
                    <a:pt x="276" y="482"/>
                    <a:pt x="276" y="482"/>
                    <a:pt x="276" y="482"/>
                  </a:cubicBezTo>
                  <a:cubicBezTo>
                    <a:pt x="285" y="480"/>
                    <a:pt x="285" y="480"/>
                    <a:pt x="285" y="480"/>
                  </a:cubicBezTo>
                  <a:cubicBezTo>
                    <a:pt x="307" y="482"/>
                    <a:pt x="307" y="482"/>
                    <a:pt x="307" y="482"/>
                  </a:cubicBezTo>
                  <a:cubicBezTo>
                    <a:pt x="317" y="479"/>
                    <a:pt x="317" y="479"/>
                    <a:pt x="317" y="479"/>
                  </a:cubicBezTo>
                  <a:cubicBezTo>
                    <a:pt x="329" y="474"/>
                    <a:pt x="329" y="474"/>
                    <a:pt x="329" y="474"/>
                  </a:cubicBezTo>
                  <a:cubicBezTo>
                    <a:pt x="331" y="472"/>
                    <a:pt x="334" y="471"/>
                    <a:pt x="338" y="470"/>
                  </a:cubicBezTo>
                  <a:cubicBezTo>
                    <a:pt x="360" y="470"/>
                    <a:pt x="360" y="470"/>
                    <a:pt x="360" y="470"/>
                  </a:cubicBezTo>
                  <a:cubicBezTo>
                    <a:pt x="368" y="467"/>
                    <a:pt x="368" y="467"/>
                    <a:pt x="368" y="467"/>
                  </a:cubicBezTo>
                  <a:cubicBezTo>
                    <a:pt x="371" y="465"/>
                    <a:pt x="374" y="464"/>
                    <a:pt x="377" y="464"/>
                  </a:cubicBezTo>
                  <a:cubicBezTo>
                    <a:pt x="389" y="464"/>
                    <a:pt x="389" y="464"/>
                    <a:pt x="389" y="464"/>
                  </a:cubicBezTo>
                  <a:cubicBezTo>
                    <a:pt x="395" y="468"/>
                    <a:pt x="395" y="468"/>
                    <a:pt x="395" y="468"/>
                  </a:cubicBezTo>
                  <a:cubicBezTo>
                    <a:pt x="413" y="472"/>
                    <a:pt x="413" y="472"/>
                    <a:pt x="413" y="472"/>
                  </a:cubicBezTo>
                  <a:cubicBezTo>
                    <a:pt x="415" y="472"/>
                    <a:pt x="417" y="474"/>
                    <a:pt x="421" y="478"/>
                  </a:cubicBezTo>
                  <a:cubicBezTo>
                    <a:pt x="429" y="482"/>
                    <a:pt x="429" y="482"/>
                    <a:pt x="429" y="482"/>
                  </a:cubicBezTo>
                  <a:cubicBezTo>
                    <a:pt x="429" y="483"/>
                    <a:pt x="429" y="483"/>
                    <a:pt x="429" y="483"/>
                  </a:cubicBezTo>
                  <a:cubicBezTo>
                    <a:pt x="446" y="484"/>
                    <a:pt x="446" y="484"/>
                    <a:pt x="446" y="484"/>
                  </a:cubicBezTo>
                  <a:cubicBezTo>
                    <a:pt x="446" y="484"/>
                    <a:pt x="446" y="484"/>
                    <a:pt x="446" y="484"/>
                  </a:cubicBezTo>
                  <a:cubicBezTo>
                    <a:pt x="446" y="484"/>
                    <a:pt x="446" y="484"/>
                    <a:pt x="446" y="484"/>
                  </a:cubicBezTo>
                  <a:cubicBezTo>
                    <a:pt x="454" y="488"/>
                    <a:pt x="454" y="488"/>
                    <a:pt x="454" y="488"/>
                  </a:cubicBezTo>
                  <a:cubicBezTo>
                    <a:pt x="464" y="490"/>
                    <a:pt x="464" y="490"/>
                    <a:pt x="464" y="490"/>
                  </a:cubicBezTo>
                  <a:cubicBezTo>
                    <a:pt x="464" y="490"/>
                    <a:pt x="464" y="490"/>
                    <a:pt x="464" y="490"/>
                  </a:cubicBezTo>
                  <a:cubicBezTo>
                    <a:pt x="473" y="491"/>
                    <a:pt x="473" y="491"/>
                    <a:pt x="473" y="491"/>
                  </a:cubicBezTo>
                  <a:cubicBezTo>
                    <a:pt x="475" y="486"/>
                    <a:pt x="475" y="486"/>
                    <a:pt x="475" y="486"/>
                  </a:cubicBezTo>
                  <a:cubicBezTo>
                    <a:pt x="471" y="478"/>
                    <a:pt x="471" y="478"/>
                    <a:pt x="471" y="478"/>
                  </a:cubicBezTo>
                  <a:cubicBezTo>
                    <a:pt x="470" y="470"/>
                    <a:pt x="470" y="470"/>
                    <a:pt x="470" y="470"/>
                  </a:cubicBezTo>
                  <a:cubicBezTo>
                    <a:pt x="470" y="470"/>
                    <a:pt x="470" y="470"/>
                    <a:pt x="470" y="470"/>
                  </a:cubicBezTo>
                  <a:cubicBezTo>
                    <a:pt x="469" y="470"/>
                    <a:pt x="469" y="470"/>
                    <a:pt x="469" y="470"/>
                  </a:cubicBezTo>
                  <a:cubicBezTo>
                    <a:pt x="471" y="468"/>
                    <a:pt x="471" y="468"/>
                    <a:pt x="471" y="468"/>
                  </a:cubicBezTo>
                  <a:cubicBezTo>
                    <a:pt x="476" y="461"/>
                    <a:pt x="476" y="461"/>
                    <a:pt x="476" y="461"/>
                  </a:cubicBezTo>
                  <a:cubicBezTo>
                    <a:pt x="476" y="460"/>
                    <a:pt x="476" y="460"/>
                    <a:pt x="476" y="460"/>
                  </a:cubicBezTo>
                  <a:cubicBezTo>
                    <a:pt x="476" y="460"/>
                    <a:pt x="476" y="460"/>
                    <a:pt x="476" y="460"/>
                  </a:cubicBezTo>
                  <a:cubicBezTo>
                    <a:pt x="477" y="460"/>
                    <a:pt x="477" y="460"/>
                    <a:pt x="477" y="460"/>
                  </a:cubicBezTo>
                  <a:cubicBezTo>
                    <a:pt x="477" y="460"/>
                    <a:pt x="477" y="460"/>
                    <a:pt x="477" y="460"/>
                  </a:cubicBezTo>
                  <a:cubicBezTo>
                    <a:pt x="482" y="456"/>
                    <a:pt x="482" y="456"/>
                    <a:pt x="482" y="456"/>
                  </a:cubicBezTo>
                  <a:cubicBezTo>
                    <a:pt x="482" y="456"/>
                    <a:pt x="482" y="456"/>
                    <a:pt x="482" y="456"/>
                  </a:cubicBezTo>
                  <a:cubicBezTo>
                    <a:pt x="481" y="454"/>
                    <a:pt x="481" y="454"/>
                    <a:pt x="481" y="454"/>
                  </a:cubicBezTo>
                  <a:cubicBezTo>
                    <a:pt x="479" y="446"/>
                    <a:pt x="479" y="446"/>
                    <a:pt x="479" y="446"/>
                  </a:cubicBezTo>
                  <a:cubicBezTo>
                    <a:pt x="479" y="444"/>
                    <a:pt x="477" y="444"/>
                    <a:pt x="475" y="442"/>
                  </a:cubicBezTo>
                  <a:cubicBezTo>
                    <a:pt x="475" y="442"/>
                    <a:pt x="475" y="442"/>
                    <a:pt x="475" y="442"/>
                  </a:cubicBezTo>
                  <a:cubicBezTo>
                    <a:pt x="469" y="436"/>
                    <a:pt x="469" y="436"/>
                    <a:pt x="469" y="436"/>
                  </a:cubicBezTo>
                  <a:cubicBezTo>
                    <a:pt x="461" y="429"/>
                    <a:pt x="461" y="429"/>
                    <a:pt x="461" y="429"/>
                  </a:cubicBezTo>
                  <a:cubicBezTo>
                    <a:pt x="461" y="428"/>
                    <a:pt x="461" y="428"/>
                    <a:pt x="461" y="428"/>
                  </a:cubicBezTo>
                  <a:cubicBezTo>
                    <a:pt x="460" y="428"/>
                    <a:pt x="460" y="428"/>
                    <a:pt x="460" y="428"/>
                  </a:cubicBezTo>
                  <a:cubicBezTo>
                    <a:pt x="461" y="428"/>
                    <a:pt x="461" y="428"/>
                    <a:pt x="461" y="428"/>
                  </a:cubicBezTo>
                  <a:cubicBezTo>
                    <a:pt x="461" y="427"/>
                    <a:pt x="461" y="427"/>
                    <a:pt x="461" y="427"/>
                  </a:cubicBezTo>
                  <a:cubicBezTo>
                    <a:pt x="462" y="419"/>
                    <a:pt x="462" y="419"/>
                    <a:pt x="462" y="419"/>
                  </a:cubicBezTo>
                  <a:cubicBezTo>
                    <a:pt x="462" y="414"/>
                    <a:pt x="462" y="414"/>
                    <a:pt x="462" y="414"/>
                  </a:cubicBezTo>
                  <a:cubicBezTo>
                    <a:pt x="458" y="404"/>
                    <a:pt x="458" y="404"/>
                    <a:pt x="458" y="404"/>
                  </a:cubicBezTo>
                  <a:cubicBezTo>
                    <a:pt x="467" y="402"/>
                    <a:pt x="467" y="402"/>
                    <a:pt x="467" y="402"/>
                  </a:cubicBezTo>
                  <a:cubicBezTo>
                    <a:pt x="472" y="398"/>
                    <a:pt x="472" y="398"/>
                    <a:pt x="472" y="398"/>
                  </a:cubicBezTo>
                  <a:cubicBezTo>
                    <a:pt x="483" y="398"/>
                    <a:pt x="483" y="398"/>
                    <a:pt x="483" y="398"/>
                  </a:cubicBezTo>
                  <a:cubicBezTo>
                    <a:pt x="494" y="396"/>
                    <a:pt x="494" y="396"/>
                    <a:pt x="494" y="396"/>
                  </a:cubicBezTo>
                  <a:cubicBezTo>
                    <a:pt x="495" y="396"/>
                    <a:pt x="495" y="396"/>
                    <a:pt x="495" y="396"/>
                  </a:cubicBezTo>
                  <a:cubicBezTo>
                    <a:pt x="502" y="397"/>
                    <a:pt x="502" y="397"/>
                    <a:pt x="502" y="397"/>
                  </a:cubicBezTo>
                  <a:cubicBezTo>
                    <a:pt x="511" y="394"/>
                    <a:pt x="511" y="394"/>
                    <a:pt x="511" y="394"/>
                  </a:cubicBezTo>
                  <a:cubicBezTo>
                    <a:pt x="521" y="392"/>
                    <a:pt x="521" y="392"/>
                    <a:pt x="521" y="392"/>
                  </a:cubicBezTo>
                  <a:cubicBezTo>
                    <a:pt x="527" y="390"/>
                    <a:pt x="527" y="390"/>
                    <a:pt x="527" y="390"/>
                  </a:cubicBezTo>
                  <a:cubicBezTo>
                    <a:pt x="528" y="390"/>
                    <a:pt x="528" y="390"/>
                    <a:pt x="528" y="390"/>
                  </a:cubicBezTo>
                  <a:cubicBezTo>
                    <a:pt x="545" y="386"/>
                    <a:pt x="545" y="386"/>
                    <a:pt x="545" y="386"/>
                  </a:cubicBezTo>
                  <a:cubicBezTo>
                    <a:pt x="548" y="384"/>
                    <a:pt x="548" y="384"/>
                    <a:pt x="548" y="384"/>
                  </a:cubicBezTo>
                  <a:cubicBezTo>
                    <a:pt x="547" y="380"/>
                    <a:pt x="547" y="380"/>
                    <a:pt x="547" y="380"/>
                  </a:cubicBezTo>
                  <a:cubicBezTo>
                    <a:pt x="544" y="375"/>
                    <a:pt x="544" y="375"/>
                    <a:pt x="544" y="375"/>
                  </a:cubicBezTo>
                  <a:cubicBezTo>
                    <a:pt x="544" y="374"/>
                    <a:pt x="544" y="374"/>
                    <a:pt x="544" y="374"/>
                  </a:cubicBezTo>
                  <a:cubicBezTo>
                    <a:pt x="543" y="374"/>
                    <a:pt x="543" y="374"/>
                    <a:pt x="543" y="374"/>
                  </a:cubicBezTo>
                  <a:cubicBezTo>
                    <a:pt x="543" y="374"/>
                    <a:pt x="543" y="374"/>
                    <a:pt x="543" y="374"/>
                  </a:cubicBezTo>
                  <a:cubicBezTo>
                    <a:pt x="544" y="368"/>
                    <a:pt x="544" y="368"/>
                    <a:pt x="544" y="368"/>
                  </a:cubicBezTo>
                  <a:cubicBezTo>
                    <a:pt x="545" y="367"/>
                    <a:pt x="545" y="367"/>
                    <a:pt x="545" y="367"/>
                  </a:cubicBezTo>
                  <a:cubicBezTo>
                    <a:pt x="545" y="359"/>
                    <a:pt x="545" y="359"/>
                    <a:pt x="545" y="359"/>
                  </a:cubicBezTo>
                  <a:cubicBezTo>
                    <a:pt x="543" y="352"/>
                    <a:pt x="543" y="352"/>
                    <a:pt x="543" y="352"/>
                  </a:cubicBezTo>
                  <a:cubicBezTo>
                    <a:pt x="543" y="352"/>
                    <a:pt x="543" y="352"/>
                    <a:pt x="543" y="352"/>
                  </a:cubicBezTo>
                  <a:cubicBezTo>
                    <a:pt x="543" y="351"/>
                    <a:pt x="543" y="351"/>
                    <a:pt x="543" y="351"/>
                  </a:cubicBezTo>
                  <a:cubicBezTo>
                    <a:pt x="547" y="343"/>
                    <a:pt x="547" y="343"/>
                    <a:pt x="547" y="343"/>
                  </a:cubicBezTo>
                  <a:cubicBezTo>
                    <a:pt x="549" y="340"/>
                    <a:pt x="551" y="338"/>
                    <a:pt x="553" y="338"/>
                  </a:cubicBezTo>
                  <a:cubicBezTo>
                    <a:pt x="563" y="338"/>
                    <a:pt x="563" y="338"/>
                    <a:pt x="563" y="338"/>
                  </a:cubicBezTo>
                  <a:cubicBezTo>
                    <a:pt x="565" y="338"/>
                    <a:pt x="567" y="338"/>
                    <a:pt x="569" y="336"/>
                  </a:cubicBezTo>
                  <a:cubicBezTo>
                    <a:pt x="585" y="315"/>
                    <a:pt x="585" y="315"/>
                    <a:pt x="585" y="315"/>
                  </a:cubicBezTo>
                  <a:cubicBezTo>
                    <a:pt x="585" y="314"/>
                    <a:pt x="585" y="314"/>
                    <a:pt x="585" y="314"/>
                  </a:cubicBezTo>
                  <a:cubicBezTo>
                    <a:pt x="585" y="314"/>
                    <a:pt x="585" y="314"/>
                    <a:pt x="585" y="314"/>
                  </a:cubicBezTo>
                  <a:cubicBezTo>
                    <a:pt x="593" y="307"/>
                    <a:pt x="593" y="307"/>
                    <a:pt x="593" y="307"/>
                  </a:cubicBezTo>
                  <a:cubicBezTo>
                    <a:pt x="594" y="306"/>
                    <a:pt x="594" y="306"/>
                    <a:pt x="594" y="306"/>
                  </a:cubicBezTo>
                  <a:cubicBezTo>
                    <a:pt x="597" y="306"/>
                    <a:pt x="599" y="304"/>
                    <a:pt x="601" y="304"/>
                  </a:cubicBezTo>
                  <a:cubicBezTo>
                    <a:pt x="603" y="302"/>
                    <a:pt x="603" y="302"/>
                    <a:pt x="603" y="302"/>
                  </a:cubicBezTo>
                  <a:cubicBezTo>
                    <a:pt x="605" y="298"/>
                    <a:pt x="608" y="296"/>
                    <a:pt x="609" y="296"/>
                  </a:cubicBezTo>
                  <a:cubicBezTo>
                    <a:pt x="623" y="299"/>
                    <a:pt x="623" y="299"/>
                    <a:pt x="623" y="299"/>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42" y="293"/>
                    <a:pt x="642" y="293"/>
                    <a:pt x="642" y="293"/>
                  </a:cubicBezTo>
                  <a:cubicBezTo>
                    <a:pt x="648" y="290"/>
                    <a:pt x="648" y="290"/>
                    <a:pt x="648" y="290"/>
                  </a:cubicBezTo>
                  <a:cubicBezTo>
                    <a:pt x="648" y="281"/>
                    <a:pt x="648" y="281"/>
                    <a:pt x="648" y="281"/>
                  </a:cubicBezTo>
                  <a:cubicBezTo>
                    <a:pt x="649" y="270"/>
                    <a:pt x="649" y="270"/>
                    <a:pt x="649" y="270"/>
                  </a:cubicBezTo>
                  <a:cubicBezTo>
                    <a:pt x="649" y="269"/>
                    <a:pt x="649" y="269"/>
                    <a:pt x="649" y="269"/>
                  </a:cubicBezTo>
                  <a:cubicBezTo>
                    <a:pt x="649" y="269"/>
                    <a:pt x="649" y="269"/>
                    <a:pt x="649" y="269"/>
                  </a:cubicBezTo>
                  <a:cubicBezTo>
                    <a:pt x="649" y="269"/>
                    <a:pt x="649" y="269"/>
                    <a:pt x="649" y="269"/>
                  </a:cubicBezTo>
                  <a:cubicBezTo>
                    <a:pt x="651" y="266"/>
                    <a:pt x="651" y="266"/>
                    <a:pt x="651" y="266"/>
                  </a:cubicBezTo>
                  <a:lnTo>
                    <a:pt x="651" y="26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5">
                    <a:lumMod val="50000"/>
                  </a:schemeClr>
                </a:solidFill>
                <a:latin typeface="锐字逼格青春粗黑体简2.0" panose="02010604000000000000" pitchFamily="2" charset="-122"/>
                <a:ea typeface="锐字逼格青春粗黑体简2.0" panose="02010604000000000000" pitchFamily="2" charset="-122"/>
              </a:endParaRPr>
            </a:p>
          </p:txBody>
        </p:sp>
        <p:sp>
          <p:nvSpPr>
            <p:cNvPr id="55" name="Freeform 9"/>
            <p:cNvSpPr>
              <a:spLocks/>
            </p:cNvSpPr>
            <p:nvPr/>
          </p:nvSpPr>
          <p:spPr bwMode="auto">
            <a:xfrm>
              <a:off x="4057246" y="3154632"/>
              <a:ext cx="1525588" cy="1093788"/>
            </a:xfrm>
            <a:custGeom>
              <a:avLst/>
              <a:gdLst>
                <a:gd name="T0" fmla="*/ 241 w 406"/>
                <a:gd name="T1" fmla="*/ 29 h 291"/>
                <a:gd name="T2" fmla="*/ 228 w 406"/>
                <a:gd name="T3" fmla="*/ 42 h 291"/>
                <a:gd name="T4" fmla="*/ 190 w 406"/>
                <a:gd name="T5" fmla="*/ 14 h 291"/>
                <a:gd name="T6" fmla="*/ 178 w 406"/>
                <a:gd name="T7" fmla="*/ 9 h 291"/>
                <a:gd name="T8" fmla="*/ 144 w 406"/>
                <a:gd name="T9" fmla="*/ 2 h 291"/>
                <a:gd name="T10" fmla="*/ 114 w 406"/>
                <a:gd name="T11" fmla="*/ 5 h 291"/>
                <a:gd name="T12" fmla="*/ 98 w 406"/>
                <a:gd name="T13" fmla="*/ 10 h 291"/>
                <a:gd name="T14" fmla="*/ 72 w 406"/>
                <a:gd name="T15" fmla="*/ 13 h 291"/>
                <a:gd name="T16" fmla="*/ 41 w 406"/>
                <a:gd name="T17" fmla="*/ 20 h 291"/>
                <a:gd name="T18" fmla="*/ 49 w 406"/>
                <a:gd name="T19" fmla="*/ 45 h 291"/>
                <a:gd name="T20" fmla="*/ 62 w 406"/>
                <a:gd name="T21" fmla="*/ 65 h 291"/>
                <a:gd name="T22" fmla="*/ 52 w 406"/>
                <a:gd name="T23" fmla="*/ 89 h 291"/>
                <a:gd name="T24" fmla="*/ 56 w 406"/>
                <a:gd name="T25" fmla="*/ 102 h 291"/>
                <a:gd name="T26" fmla="*/ 30 w 406"/>
                <a:gd name="T27" fmla="*/ 105 h 291"/>
                <a:gd name="T28" fmla="*/ 10 w 406"/>
                <a:gd name="T29" fmla="*/ 121 h 291"/>
                <a:gd name="T30" fmla="*/ 2 w 406"/>
                <a:gd name="T31" fmla="*/ 136 h 291"/>
                <a:gd name="T32" fmla="*/ 5 w 406"/>
                <a:gd name="T33" fmla="*/ 169 h 291"/>
                <a:gd name="T34" fmla="*/ 8 w 406"/>
                <a:gd name="T35" fmla="*/ 197 h 291"/>
                <a:gd name="T36" fmla="*/ 38 w 406"/>
                <a:gd name="T37" fmla="*/ 209 h 291"/>
                <a:gd name="T38" fmla="*/ 50 w 406"/>
                <a:gd name="T39" fmla="*/ 217 h 291"/>
                <a:gd name="T40" fmla="*/ 63 w 406"/>
                <a:gd name="T41" fmla="*/ 229 h 291"/>
                <a:gd name="T42" fmla="*/ 93 w 406"/>
                <a:gd name="T43" fmla="*/ 241 h 291"/>
                <a:gd name="T44" fmla="*/ 136 w 406"/>
                <a:gd name="T45" fmla="*/ 250 h 291"/>
                <a:gd name="T46" fmla="*/ 158 w 406"/>
                <a:gd name="T47" fmla="*/ 256 h 291"/>
                <a:gd name="T48" fmla="*/ 170 w 406"/>
                <a:gd name="T49" fmla="*/ 268 h 291"/>
                <a:gd name="T50" fmla="*/ 174 w 406"/>
                <a:gd name="T51" fmla="*/ 277 h 291"/>
                <a:gd name="T52" fmla="*/ 183 w 406"/>
                <a:gd name="T53" fmla="*/ 289 h 291"/>
                <a:gd name="T54" fmla="*/ 195 w 406"/>
                <a:gd name="T55" fmla="*/ 284 h 291"/>
                <a:gd name="T56" fmla="*/ 210 w 406"/>
                <a:gd name="T57" fmla="*/ 279 h 291"/>
                <a:gd name="T58" fmla="*/ 222 w 406"/>
                <a:gd name="T59" fmla="*/ 276 h 291"/>
                <a:gd name="T60" fmla="*/ 226 w 406"/>
                <a:gd name="T61" fmla="*/ 261 h 291"/>
                <a:gd name="T62" fmla="*/ 242 w 406"/>
                <a:gd name="T63" fmla="*/ 235 h 291"/>
                <a:gd name="T64" fmla="*/ 239 w 406"/>
                <a:gd name="T65" fmla="*/ 210 h 291"/>
                <a:gd name="T66" fmla="*/ 246 w 406"/>
                <a:gd name="T67" fmla="*/ 203 h 291"/>
                <a:gd name="T68" fmla="*/ 278 w 406"/>
                <a:gd name="T69" fmla="*/ 213 h 291"/>
                <a:gd name="T70" fmla="*/ 284 w 406"/>
                <a:gd name="T71" fmla="*/ 231 h 291"/>
                <a:gd name="T72" fmla="*/ 299 w 406"/>
                <a:gd name="T73" fmla="*/ 249 h 291"/>
                <a:gd name="T74" fmla="*/ 325 w 406"/>
                <a:gd name="T75" fmla="*/ 259 h 291"/>
                <a:gd name="T76" fmla="*/ 332 w 406"/>
                <a:gd name="T77" fmla="*/ 261 h 291"/>
                <a:gd name="T78" fmla="*/ 350 w 406"/>
                <a:gd name="T79" fmla="*/ 254 h 291"/>
                <a:gd name="T80" fmla="*/ 361 w 406"/>
                <a:gd name="T81" fmla="*/ 236 h 291"/>
                <a:gd name="T82" fmla="*/ 346 w 406"/>
                <a:gd name="T83" fmla="*/ 229 h 291"/>
                <a:gd name="T84" fmla="*/ 367 w 406"/>
                <a:gd name="T85" fmla="*/ 203 h 291"/>
                <a:gd name="T86" fmla="*/ 376 w 406"/>
                <a:gd name="T87" fmla="*/ 175 h 291"/>
                <a:gd name="T88" fmla="*/ 402 w 406"/>
                <a:gd name="T89" fmla="*/ 145 h 291"/>
                <a:gd name="T90" fmla="*/ 400 w 406"/>
                <a:gd name="T91" fmla="*/ 127 h 291"/>
                <a:gd name="T92" fmla="*/ 382 w 406"/>
                <a:gd name="T93" fmla="*/ 84 h 291"/>
                <a:gd name="T94" fmla="*/ 368 w 406"/>
                <a:gd name="T95" fmla="*/ 79 h 291"/>
                <a:gd name="T96" fmla="*/ 336 w 406"/>
                <a:gd name="T97" fmla="*/ 50 h 291"/>
                <a:gd name="T98" fmla="*/ 328 w 406"/>
                <a:gd name="T99" fmla="*/ 53 h 291"/>
                <a:gd name="T100" fmla="*/ 308 w 406"/>
                <a:gd name="T101" fmla="*/ 39 h 291"/>
                <a:gd name="T102" fmla="*/ 281 w 406"/>
                <a:gd name="T103" fmla="*/ 25 h 291"/>
                <a:gd name="T104" fmla="*/ 272 w 406"/>
                <a:gd name="T105" fmla="*/ 27 h 291"/>
                <a:gd name="T106" fmla="*/ 242 w 406"/>
                <a:gd name="T107" fmla="*/ 15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6" h="291">
                  <a:moveTo>
                    <a:pt x="242" y="15"/>
                  </a:moveTo>
                  <a:cubicBezTo>
                    <a:pt x="238" y="18"/>
                    <a:pt x="238" y="18"/>
                    <a:pt x="238" y="18"/>
                  </a:cubicBezTo>
                  <a:cubicBezTo>
                    <a:pt x="238" y="19"/>
                    <a:pt x="239" y="23"/>
                    <a:pt x="240" y="28"/>
                  </a:cubicBezTo>
                  <a:cubicBezTo>
                    <a:pt x="240" y="29"/>
                    <a:pt x="240" y="29"/>
                    <a:pt x="240" y="29"/>
                  </a:cubicBezTo>
                  <a:cubicBezTo>
                    <a:pt x="241" y="29"/>
                    <a:pt x="241" y="29"/>
                    <a:pt x="241" y="29"/>
                  </a:cubicBezTo>
                  <a:cubicBezTo>
                    <a:pt x="240" y="29"/>
                    <a:pt x="240" y="29"/>
                    <a:pt x="240" y="29"/>
                  </a:cubicBezTo>
                  <a:cubicBezTo>
                    <a:pt x="236" y="39"/>
                    <a:pt x="236" y="39"/>
                    <a:pt x="236" y="39"/>
                  </a:cubicBezTo>
                  <a:cubicBezTo>
                    <a:pt x="230" y="41"/>
                    <a:pt x="230" y="41"/>
                    <a:pt x="230" y="41"/>
                  </a:cubicBezTo>
                  <a:cubicBezTo>
                    <a:pt x="229" y="42"/>
                    <a:pt x="229" y="42"/>
                    <a:pt x="229" y="42"/>
                  </a:cubicBezTo>
                  <a:cubicBezTo>
                    <a:pt x="228" y="42"/>
                    <a:pt x="228" y="42"/>
                    <a:pt x="228" y="42"/>
                  </a:cubicBezTo>
                  <a:cubicBezTo>
                    <a:pt x="218" y="37"/>
                    <a:pt x="218" y="37"/>
                    <a:pt x="218" y="37"/>
                  </a:cubicBezTo>
                  <a:cubicBezTo>
                    <a:pt x="218" y="37"/>
                    <a:pt x="218" y="37"/>
                    <a:pt x="218" y="37"/>
                  </a:cubicBezTo>
                  <a:cubicBezTo>
                    <a:pt x="218" y="37"/>
                    <a:pt x="218" y="37"/>
                    <a:pt x="218" y="37"/>
                  </a:cubicBezTo>
                  <a:cubicBezTo>
                    <a:pt x="198" y="19"/>
                    <a:pt x="198" y="19"/>
                    <a:pt x="198" y="19"/>
                  </a:cubicBezTo>
                  <a:cubicBezTo>
                    <a:pt x="190" y="14"/>
                    <a:pt x="190" y="14"/>
                    <a:pt x="190" y="14"/>
                  </a:cubicBezTo>
                  <a:cubicBezTo>
                    <a:pt x="178" y="10"/>
                    <a:pt x="178" y="10"/>
                    <a:pt x="178" y="10"/>
                  </a:cubicBezTo>
                  <a:cubicBezTo>
                    <a:pt x="178" y="9"/>
                    <a:pt x="178" y="9"/>
                    <a:pt x="178" y="9"/>
                  </a:cubicBezTo>
                  <a:cubicBezTo>
                    <a:pt x="178" y="9"/>
                    <a:pt x="178" y="9"/>
                    <a:pt x="178" y="9"/>
                  </a:cubicBezTo>
                  <a:cubicBezTo>
                    <a:pt x="178" y="9"/>
                    <a:pt x="178" y="9"/>
                    <a:pt x="178" y="9"/>
                  </a:cubicBezTo>
                  <a:cubicBezTo>
                    <a:pt x="178" y="9"/>
                    <a:pt x="178" y="9"/>
                    <a:pt x="178" y="9"/>
                  </a:cubicBezTo>
                  <a:cubicBezTo>
                    <a:pt x="172" y="5"/>
                    <a:pt x="172" y="5"/>
                    <a:pt x="172" y="5"/>
                  </a:cubicBezTo>
                  <a:cubicBezTo>
                    <a:pt x="162" y="2"/>
                    <a:pt x="162" y="2"/>
                    <a:pt x="162" y="2"/>
                  </a:cubicBezTo>
                  <a:cubicBezTo>
                    <a:pt x="157" y="3"/>
                    <a:pt x="157" y="3"/>
                    <a:pt x="157" y="3"/>
                  </a:cubicBezTo>
                  <a:cubicBezTo>
                    <a:pt x="156" y="3"/>
                    <a:pt x="156" y="3"/>
                    <a:pt x="156" y="3"/>
                  </a:cubicBezTo>
                  <a:cubicBezTo>
                    <a:pt x="144" y="2"/>
                    <a:pt x="144" y="2"/>
                    <a:pt x="144" y="2"/>
                  </a:cubicBezTo>
                  <a:cubicBezTo>
                    <a:pt x="143" y="2"/>
                    <a:pt x="143" y="2"/>
                    <a:pt x="143" y="2"/>
                  </a:cubicBezTo>
                  <a:cubicBezTo>
                    <a:pt x="134" y="0"/>
                    <a:pt x="134" y="0"/>
                    <a:pt x="134" y="0"/>
                  </a:cubicBezTo>
                  <a:cubicBezTo>
                    <a:pt x="128" y="0"/>
                    <a:pt x="128" y="0"/>
                    <a:pt x="128" y="0"/>
                  </a:cubicBezTo>
                  <a:cubicBezTo>
                    <a:pt x="124" y="3"/>
                    <a:pt x="124" y="3"/>
                    <a:pt x="124" y="3"/>
                  </a:cubicBezTo>
                  <a:cubicBezTo>
                    <a:pt x="122" y="4"/>
                    <a:pt x="118" y="5"/>
                    <a:pt x="114" y="5"/>
                  </a:cubicBezTo>
                  <a:cubicBezTo>
                    <a:pt x="106" y="7"/>
                    <a:pt x="106" y="7"/>
                    <a:pt x="106" y="7"/>
                  </a:cubicBezTo>
                  <a:cubicBezTo>
                    <a:pt x="99" y="9"/>
                    <a:pt x="99" y="9"/>
                    <a:pt x="99" y="9"/>
                  </a:cubicBezTo>
                  <a:cubicBezTo>
                    <a:pt x="98" y="10"/>
                    <a:pt x="98" y="10"/>
                    <a:pt x="98" y="10"/>
                  </a:cubicBezTo>
                  <a:cubicBezTo>
                    <a:pt x="98" y="10"/>
                    <a:pt x="98" y="10"/>
                    <a:pt x="98" y="10"/>
                  </a:cubicBezTo>
                  <a:cubicBezTo>
                    <a:pt x="98" y="10"/>
                    <a:pt x="98" y="10"/>
                    <a:pt x="98" y="10"/>
                  </a:cubicBezTo>
                  <a:cubicBezTo>
                    <a:pt x="90" y="11"/>
                    <a:pt x="90" y="11"/>
                    <a:pt x="90" y="11"/>
                  </a:cubicBezTo>
                  <a:cubicBezTo>
                    <a:pt x="80" y="14"/>
                    <a:pt x="80" y="14"/>
                    <a:pt x="80" y="14"/>
                  </a:cubicBezTo>
                  <a:cubicBezTo>
                    <a:pt x="80" y="14"/>
                    <a:pt x="80" y="14"/>
                    <a:pt x="80" y="14"/>
                  </a:cubicBezTo>
                  <a:cubicBezTo>
                    <a:pt x="79" y="14"/>
                    <a:pt x="79" y="14"/>
                    <a:pt x="79" y="14"/>
                  </a:cubicBezTo>
                  <a:cubicBezTo>
                    <a:pt x="72" y="13"/>
                    <a:pt x="72" y="13"/>
                    <a:pt x="72" y="13"/>
                  </a:cubicBezTo>
                  <a:cubicBezTo>
                    <a:pt x="60" y="15"/>
                    <a:pt x="60" y="15"/>
                    <a:pt x="60" y="15"/>
                  </a:cubicBezTo>
                  <a:cubicBezTo>
                    <a:pt x="50" y="15"/>
                    <a:pt x="50" y="15"/>
                    <a:pt x="50" y="15"/>
                  </a:cubicBezTo>
                  <a:cubicBezTo>
                    <a:pt x="46" y="19"/>
                    <a:pt x="46" y="19"/>
                    <a:pt x="46" y="19"/>
                  </a:cubicBezTo>
                  <a:cubicBezTo>
                    <a:pt x="46" y="19"/>
                    <a:pt x="46" y="19"/>
                    <a:pt x="46" y="19"/>
                  </a:cubicBezTo>
                  <a:cubicBezTo>
                    <a:pt x="41" y="20"/>
                    <a:pt x="41" y="20"/>
                    <a:pt x="41" y="20"/>
                  </a:cubicBezTo>
                  <a:cubicBezTo>
                    <a:pt x="43" y="25"/>
                    <a:pt x="43" y="25"/>
                    <a:pt x="43" y="25"/>
                  </a:cubicBezTo>
                  <a:cubicBezTo>
                    <a:pt x="43" y="33"/>
                    <a:pt x="43" y="33"/>
                    <a:pt x="43" y="33"/>
                  </a:cubicBezTo>
                  <a:cubicBezTo>
                    <a:pt x="42" y="39"/>
                    <a:pt x="42" y="39"/>
                    <a:pt x="42" y="39"/>
                  </a:cubicBezTo>
                  <a:cubicBezTo>
                    <a:pt x="49" y="45"/>
                    <a:pt x="49" y="45"/>
                    <a:pt x="49" y="45"/>
                  </a:cubicBezTo>
                  <a:cubicBezTo>
                    <a:pt x="49" y="45"/>
                    <a:pt x="49" y="45"/>
                    <a:pt x="49" y="45"/>
                  </a:cubicBezTo>
                  <a:cubicBezTo>
                    <a:pt x="49" y="45"/>
                    <a:pt x="49" y="45"/>
                    <a:pt x="49" y="45"/>
                  </a:cubicBezTo>
                  <a:cubicBezTo>
                    <a:pt x="49" y="45"/>
                    <a:pt x="49" y="45"/>
                    <a:pt x="49" y="45"/>
                  </a:cubicBezTo>
                  <a:cubicBezTo>
                    <a:pt x="55" y="51"/>
                    <a:pt x="55" y="51"/>
                    <a:pt x="55" y="51"/>
                  </a:cubicBezTo>
                  <a:cubicBezTo>
                    <a:pt x="58" y="54"/>
                    <a:pt x="60" y="56"/>
                    <a:pt x="60" y="59"/>
                  </a:cubicBezTo>
                  <a:cubicBezTo>
                    <a:pt x="62" y="65"/>
                    <a:pt x="62" y="65"/>
                    <a:pt x="62" y="65"/>
                  </a:cubicBezTo>
                  <a:cubicBezTo>
                    <a:pt x="65" y="71"/>
                    <a:pt x="65" y="71"/>
                    <a:pt x="65" y="71"/>
                  </a:cubicBezTo>
                  <a:cubicBezTo>
                    <a:pt x="64" y="71"/>
                    <a:pt x="64" y="71"/>
                    <a:pt x="64" y="71"/>
                  </a:cubicBezTo>
                  <a:cubicBezTo>
                    <a:pt x="56" y="77"/>
                    <a:pt x="56" y="77"/>
                    <a:pt x="56" y="77"/>
                  </a:cubicBezTo>
                  <a:cubicBezTo>
                    <a:pt x="51" y="83"/>
                    <a:pt x="51" y="83"/>
                    <a:pt x="51" y="83"/>
                  </a:cubicBezTo>
                  <a:cubicBezTo>
                    <a:pt x="52" y="89"/>
                    <a:pt x="52" y="89"/>
                    <a:pt x="52" y="89"/>
                  </a:cubicBezTo>
                  <a:cubicBezTo>
                    <a:pt x="56" y="98"/>
                    <a:pt x="56" y="98"/>
                    <a:pt x="56" y="98"/>
                  </a:cubicBezTo>
                  <a:cubicBezTo>
                    <a:pt x="56" y="99"/>
                    <a:pt x="56" y="99"/>
                    <a:pt x="56" y="99"/>
                  </a:cubicBezTo>
                  <a:cubicBezTo>
                    <a:pt x="56" y="99"/>
                    <a:pt x="56" y="99"/>
                    <a:pt x="56" y="99"/>
                  </a:cubicBezTo>
                  <a:cubicBezTo>
                    <a:pt x="56" y="99"/>
                    <a:pt x="56" y="99"/>
                    <a:pt x="56" y="99"/>
                  </a:cubicBezTo>
                  <a:cubicBezTo>
                    <a:pt x="56" y="102"/>
                    <a:pt x="56" y="102"/>
                    <a:pt x="56" y="102"/>
                  </a:cubicBezTo>
                  <a:cubicBezTo>
                    <a:pt x="55" y="104"/>
                    <a:pt x="54" y="106"/>
                    <a:pt x="53" y="107"/>
                  </a:cubicBezTo>
                  <a:cubicBezTo>
                    <a:pt x="50" y="109"/>
                    <a:pt x="46" y="109"/>
                    <a:pt x="40" y="107"/>
                  </a:cubicBezTo>
                  <a:cubicBezTo>
                    <a:pt x="30" y="105"/>
                    <a:pt x="30" y="105"/>
                    <a:pt x="30" y="105"/>
                  </a:cubicBezTo>
                  <a:cubicBezTo>
                    <a:pt x="30" y="105"/>
                    <a:pt x="30" y="105"/>
                    <a:pt x="30" y="105"/>
                  </a:cubicBezTo>
                  <a:cubicBezTo>
                    <a:pt x="30" y="105"/>
                    <a:pt x="30" y="105"/>
                    <a:pt x="30" y="105"/>
                  </a:cubicBezTo>
                  <a:cubicBezTo>
                    <a:pt x="29" y="105"/>
                    <a:pt x="29" y="105"/>
                    <a:pt x="29" y="105"/>
                  </a:cubicBezTo>
                  <a:cubicBezTo>
                    <a:pt x="22" y="101"/>
                    <a:pt x="22" y="101"/>
                    <a:pt x="22" y="101"/>
                  </a:cubicBezTo>
                  <a:cubicBezTo>
                    <a:pt x="10" y="101"/>
                    <a:pt x="10" y="101"/>
                    <a:pt x="10" y="101"/>
                  </a:cubicBezTo>
                  <a:cubicBezTo>
                    <a:pt x="11" y="101"/>
                    <a:pt x="11" y="101"/>
                    <a:pt x="11" y="101"/>
                  </a:cubicBezTo>
                  <a:cubicBezTo>
                    <a:pt x="10" y="121"/>
                    <a:pt x="10" y="121"/>
                    <a:pt x="10" y="121"/>
                  </a:cubicBezTo>
                  <a:cubicBezTo>
                    <a:pt x="9" y="124"/>
                    <a:pt x="7" y="125"/>
                    <a:pt x="4" y="125"/>
                  </a:cubicBezTo>
                  <a:cubicBezTo>
                    <a:pt x="3" y="126"/>
                    <a:pt x="2" y="127"/>
                    <a:pt x="3" y="131"/>
                  </a:cubicBezTo>
                  <a:cubicBezTo>
                    <a:pt x="3" y="131"/>
                    <a:pt x="3" y="131"/>
                    <a:pt x="3" y="131"/>
                  </a:cubicBezTo>
                  <a:cubicBezTo>
                    <a:pt x="2" y="131"/>
                    <a:pt x="2" y="131"/>
                    <a:pt x="2" y="131"/>
                  </a:cubicBezTo>
                  <a:cubicBezTo>
                    <a:pt x="2" y="136"/>
                    <a:pt x="2" y="136"/>
                    <a:pt x="2" y="136"/>
                  </a:cubicBezTo>
                  <a:cubicBezTo>
                    <a:pt x="4" y="139"/>
                    <a:pt x="6" y="141"/>
                    <a:pt x="7" y="142"/>
                  </a:cubicBezTo>
                  <a:cubicBezTo>
                    <a:pt x="9" y="152"/>
                    <a:pt x="9" y="152"/>
                    <a:pt x="9" y="152"/>
                  </a:cubicBezTo>
                  <a:cubicBezTo>
                    <a:pt x="9" y="155"/>
                    <a:pt x="9" y="155"/>
                    <a:pt x="9" y="155"/>
                  </a:cubicBezTo>
                  <a:cubicBezTo>
                    <a:pt x="9" y="157"/>
                    <a:pt x="8" y="159"/>
                    <a:pt x="8" y="161"/>
                  </a:cubicBezTo>
                  <a:cubicBezTo>
                    <a:pt x="5" y="169"/>
                    <a:pt x="5" y="169"/>
                    <a:pt x="5" y="169"/>
                  </a:cubicBezTo>
                  <a:cubicBezTo>
                    <a:pt x="0" y="179"/>
                    <a:pt x="0" y="179"/>
                    <a:pt x="0" y="179"/>
                  </a:cubicBezTo>
                  <a:cubicBezTo>
                    <a:pt x="0" y="181"/>
                    <a:pt x="0" y="181"/>
                    <a:pt x="0" y="181"/>
                  </a:cubicBezTo>
                  <a:cubicBezTo>
                    <a:pt x="0" y="185"/>
                    <a:pt x="0" y="185"/>
                    <a:pt x="0" y="185"/>
                  </a:cubicBezTo>
                  <a:cubicBezTo>
                    <a:pt x="6" y="192"/>
                    <a:pt x="6" y="192"/>
                    <a:pt x="6" y="192"/>
                  </a:cubicBezTo>
                  <a:cubicBezTo>
                    <a:pt x="7" y="194"/>
                    <a:pt x="8" y="195"/>
                    <a:pt x="8" y="197"/>
                  </a:cubicBezTo>
                  <a:cubicBezTo>
                    <a:pt x="13" y="203"/>
                    <a:pt x="13" y="203"/>
                    <a:pt x="13" y="203"/>
                  </a:cubicBezTo>
                  <a:cubicBezTo>
                    <a:pt x="20" y="211"/>
                    <a:pt x="20" y="211"/>
                    <a:pt x="20" y="211"/>
                  </a:cubicBezTo>
                  <a:cubicBezTo>
                    <a:pt x="23" y="214"/>
                    <a:pt x="25" y="215"/>
                    <a:pt x="26" y="215"/>
                  </a:cubicBezTo>
                  <a:cubicBezTo>
                    <a:pt x="34" y="211"/>
                    <a:pt x="34" y="211"/>
                    <a:pt x="34" y="211"/>
                  </a:cubicBezTo>
                  <a:cubicBezTo>
                    <a:pt x="35" y="209"/>
                    <a:pt x="36" y="209"/>
                    <a:pt x="38" y="209"/>
                  </a:cubicBezTo>
                  <a:cubicBezTo>
                    <a:pt x="40" y="209"/>
                    <a:pt x="42" y="210"/>
                    <a:pt x="46" y="212"/>
                  </a:cubicBezTo>
                  <a:cubicBezTo>
                    <a:pt x="46" y="212"/>
                    <a:pt x="46" y="212"/>
                    <a:pt x="46" y="212"/>
                  </a:cubicBezTo>
                  <a:cubicBezTo>
                    <a:pt x="46" y="212"/>
                    <a:pt x="46" y="212"/>
                    <a:pt x="46" y="212"/>
                  </a:cubicBezTo>
                  <a:cubicBezTo>
                    <a:pt x="46" y="213"/>
                    <a:pt x="46" y="213"/>
                    <a:pt x="46" y="213"/>
                  </a:cubicBezTo>
                  <a:cubicBezTo>
                    <a:pt x="50" y="217"/>
                    <a:pt x="50" y="217"/>
                    <a:pt x="50" y="217"/>
                  </a:cubicBezTo>
                  <a:cubicBezTo>
                    <a:pt x="52" y="222"/>
                    <a:pt x="52" y="222"/>
                    <a:pt x="52" y="222"/>
                  </a:cubicBezTo>
                  <a:cubicBezTo>
                    <a:pt x="54" y="224"/>
                    <a:pt x="54" y="224"/>
                    <a:pt x="54" y="224"/>
                  </a:cubicBezTo>
                  <a:cubicBezTo>
                    <a:pt x="55" y="225"/>
                    <a:pt x="55" y="225"/>
                    <a:pt x="55" y="225"/>
                  </a:cubicBezTo>
                  <a:cubicBezTo>
                    <a:pt x="60" y="229"/>
                    <a:pt x="60" y="229"/>
                    <a:pt x="60" y="229"/>
                  </a:cubicBezTo>
                  <a:cubicBezTo>
                    <a:pt x="63" y="229"/>
                    <a:pt x="63" y="229"/>
                    <a:pt x="63" y="229"/>
                  </a:cubicBezTo>
                  <a:cubicBezTo>
                    <a:pt x="65" y="229"/>
                    <a:pt x="66" y="231"/>
                    <a:pt x="68" y="232"/>
                  </a:cubicBezTo>
                  <a:cubicBezTo>
                    <a:pt x="68" y="233"/>
                    <a:pt x="73" y="235"/>
                    <a:pt x="80" y="237"/>
                  </a:cubicBezTo>
                  <a:cubicBezTo>
                    <a:pt x="81" y="237"/>
                    <a:pt x="81" y="237"/>
                    <a:pt x="81" y="237"/>
                  </a:cubicBezTo>
                  <a:cubicBezTo>
                    <a:pt x="93" y="241"/>
                    <a:pt x="93" y="241"/>
                    <a:pt x="93" y="241"/>
                  </a:cubicBezTo>
                  <a:cubicBezTo>
                    <a:pt x="93" y="241"/>
                    <a:pt x="93" y="241"/>
                    <a:pt x="93" y="241"/>
                  </a:cubicBezTo>
                  <a:cubicBezTo>
                    <a:pt x="94" y="241"/>
                    <a:pt x="94" y="241"/>
                    <a:pt x="94" y="241"/>
                  </a:cubicBezTo>
                  <a:cubicBezTo>
                    <a:pt x="102" y="245"/>
                    <a:pt x="102" y="245"/>
                    <a:pt x="102" y="245"/>
                  </a:cubicBezTo>
                  <a:cubicBezTo>
                    <a:pt x="116" y="249"/>
                    <a:pt x="116" y="249"/>
                    <a:pt x="116" y="249"/>
                  </a:cubicBezTo>
                  <a:cubicBezTo>
                    <a:pt x="117" y="249"/>
                    <a:pt x="117" y="249"/>
                    <a:pt x="117" y="249"/>
                  </a:cubicBezTo>
                  <a:cubicBezTo>
                    <a:pt x="136" y="250"/>
                    <a:pt x="136" y="250"/>
                    <a:pt x="136" y="250"/>
                  </a:cubicBezTo>
                  <a:cubicBezTo>
                    <a:pt x="144" y="247"/>
                    <a:pt x="144" y="247"/>
                    <a:pt x="144" y="247"/>
                  </a:cubicBezTo>
                  <a:cubicBezTo>
                    <a:pt x="152" y="247"/>
                    <a:pt x="152" y="247"/>
                    <a:pt x="152" y="247"/>
                  </a:cubicBezTo>
                  <a:cubicBezTo>
                    <a:pt x="152" y="247"/>
                    <a:pt x="152" y="247"/>
                    <a:pt x="152" y="247"/>
                  </a:cubicBezTo>
                  <a:cubicBezTo>
                    <a:pt x="152" y="248"/>
                    <a:pt x="152" y="248"/>
                    <a:pt x="152" y="248"/>
                  </a:cubicBezTo>
                  <a:cubicBezTo>
                    <a:pt x="158" y="256"/>
                    <a:pt x="158" y="256"/>
                    <a:pt x="158" y="256"/>
                  </a:cubicBezTo>
                  <a:cubicBezTo>
                    <a:pt x="158" y="256"/>
                    <a:pt x="158" y="256"/>
                    <a:pt x="158" y="256"/>
                  </a:cubicBezTo>
                  <a:cubicBezTo>
                    <a:pt x="158" y="256"/>
                    <a:pt x="158" y="256"/>
                    <a:pt x="158" y="256"/>
                  </a:cubicBezTo>
                  <a:cubicBezTo>
                    <a:pt x="162" y="263"/>
                    <a:pt x="162" y="263"/>
                    <a:pt x="162" y="263"/>
                  </a:cubicBezTo>
                  <a:cubicBezTo>
                    <a:pt x="166" y="266"/>
                    <a:pt x="166" y="266"/>
                    <a:pt x="166" y="266"/>
                  </a:cubicBezTo>
                  <a:cubicBezTo>
                    <a:pt x="170" y="268"/>
                    <a:pt x="170" y="268"/>
                    <a:pt x="170" y="268"/>
                  </a:cubicBezTo>
                  <a:cubicBezTo>
                    <a:pt x="170" y="269"/>
                    <a:pt x="170" y="269"/>
                    <a:pt x="170" y="269"/>
                  </a:cubicBezTo>
                  <a:cubicBezTo>
                    <a:pt x="170" y="269"/>
                    <a:pt x="170" y="269"/>
                    <a:pt x="170" y="269"/>
                  </a:cubicBezTo>
                  <a:cubicBezTo>
                    <a:pt x="171" y="269"/>
                    <a:pt x="171" y="269"/>
                    <a:pt x="171" y="269"/>
                  </a:cubicBezTo>
                  <a:cubicBezTo>
                    <a:pt x="174" y="277"/>
                    <a:pt x="174" y="277"/>
                    <a:pt x="174" y="277"/>
                  </a:cubicBezTo>
                  <a:cubicBezTo>
                    <a:pt x="174" y="277"/>
                    <a:pt x="174" y="277"/>
                    <a:pt x="174" y="277"/>
                  </a:cubicBezTo>
                  <a:cubicBezTo>
                    <a:pt x="175" y="277"/>
                    <a:pt x="175" y="277"/>
                    <a:pt x="175" y="277"/>
                  </a:cubicBezTo>
                  <a:cubicBezTo>
                    <a:pt x="175" y="278"/>
                    <a:pt x="175" y="278"/>
                    <a:pt x="175" y="278"/>
                  </a:cubicBezTo>
                  <a:cubicBezTo>
                    <a:pt x="177" y="287"/>
                    <a:pt x="177" y="287"/>
                    <a:pt x="177" y="287"/>
                  </a:cubicBezTo>
                  <a:cubicBezTo>
                    <a:pt x="182" y="289"/>
                    <a:pt x="182" y="289"/>
                    <a:pt x="182" y="289"/>
                  </a:cubicBezTo>
                  <a:cubicBezTo>
                    <a:pt x="183" y="289"/>
                    <a:pt x="183" y="289"/>
                    <a:pt x="183" y="289"/>
                  </a:cubicBezTo>
                  <a:cubicBezTo>
                    <a:pt x="183" y="289"/>
                    <a:pt x="183" y="289"/>
                    <a:pt x="183" y="289"/>
                  </a:cubicBezTo>
                  <a:cubicBezTo>
                    <a:pt x="183" y="289"/>
                    <a:pt x="183" y="289"/>
                    <a:pt x="183" y="289"/>
                  </a:cubicBezTo>
                  <a:cubicBezTo>
                    <a:pt x="188" y="291"/>
                    <a:pt x="188" y="291"/>
                    <a:pt x="188" y="291"/>
                  </a:cubicBezTo>
                  <a:cubicBezTo>
                    <a:pt x="194" y="290"/>
                    <a:pt x="194" y="290"/>
                    <a:pt x="194" y="290"/>
                  </a:cubicBezTo>
                  <a:cubicBezTo>
                    <a:pt x="195" y="284"/>
                    <a:pt x="195" y="284"/>
                    <a:pt x="195" y="284"/>
                  </a:cubicBezTo>
                  <a:cubicBezTo>
                    <a:pt x="195" y="284"/>
                    <a:pt x="195" y="284"/>
                    <a:pt x="195" y="284"/>
                  </a:cubicBezTo>
                  <a:cubicBezTo>
                    <a:pt x="196" y="283"/>
                    <a:pt x="196" y="283"/>
                    <a:pt x="196" y="283"/>
                  </a:cubicBezTo>
                  <a:cubicBezTo>
                    <a:pt x="202" y="277"/>
                    <a:pt x="202" y="277"/>
                    <a:pt x="202" y="277"/>
                  </a:cubicBezTo>
                  <a:cubicBezTo>
                    <a:pt x="210" y="279"/>
                    <a:pt x="210" y="279"/>
                    <a:pt x="210" y="279"/>
                  </a:cubicBezTo>
                  <a:cubicBezTo>
                    <a:pt x="210" y="279"/>
                    <a:pt x="210" y="279"/>
                    <a:pt x="210" y="279"/>
                  </a:cubicBezTo>
                  <a:cubicBezTo>
                    <a:pt x="214" y="287"/>
                    <a:pt x="214" y="287"/>
                    <a:pt x="214" y="287"/>
                  </a:cubicBezTo>
                  <a:cubicBezTo>
                    <a:pt x="221" y="285"/>
                    <a:pt x="221" y="285"/>
                    <a:pt x="221" y="285"/>
                  </a:cubicBezTo>
                  <a:cubicBezTo>
                    <a:pt x="222" y="277"/>
                    <a:pt x="222" y="277"/>
                    <a:pt x="222" y="277"/>
                  </a:cubicBezTo>
                  <a:cubicBezTo>
                    <a:pt x="222" y="277"/>
                    <a:pt x="222" y="277"/>
                    <a:pt x="222" y="277"/>
                  </a:cubicBezTo>
                  <a:cubicBezTo>
                    <a:pt x="222" y="276"/>
                    <a:pt x="222" y="276"/>
                    <a:pt x="222" y="276"/>
                  </a:cubicBezTo>
                  <a:cubicBezTo>
                    <a:pt x="222" y="276"/>
                    <a:pt x="222" y="276"/>
                    <a:pt x="222" y="276"/>
                  </a:cubicBezTo>
                  <a:cubicBezTo>
                    <a:pt x="228" y="273"/>
                    <a:pt x="228" y="273"/>
                    <a:pt x="228" y="273"/>
                  </a:cubicBezTo>
                  <a:cubicBezTo>
                    <a:pt x="226" y="262"/>
                    <a:pt x="226" y="262"/>
                    <a:pt x="226" y="262"/>
                  </a:cubicBezTo>
                  <a:cubicBezTo>
                    <a:pt x="226" y="261"/>
                    <a:pt x="226" y="261"/>
                    <a:pt x="226" y="261"/>
                  </a:cubicBezTo>
                  <a:cubicBezTo>
                    <a:pt x="226" y="261"/>
                    <a:pt x="226" y="261"/>
                    <a:pt x="226" y="261"/>
                  </a:cubicBezTo>
                  <a:cubicBezTo>
                    <a:pt x="226" y="261"/>
                    <a:pt x="226" y="261"/>
                    <a:pt x="226" y="261"/>
                  </a:cubicBezTo>
                  <a:cubicBezTo>
                    <a:pt x="232" y="248"/>
                    <a:pt x="232" y="248"/>
                    <a:pt x="232" y="248"/>
                  </a:cubicBezTo>
                  <a:cubicBezTo>
                    <a:pt x="238" y="246"/>
                    <a:pt x="238" y="246"/>
                    <a:pt x="238" y="246"/>
                  </a:cubicBezTo>
                  <a:cubicBezTo>
                    <a:pt x="236" y="235"/>
                    <a:pt x="236" y="235"/>
                    <a:pt x="236" y="235"/>
                  </a:cubicBezTo>
                  <a:cubicBezTo>
                    <a:pt x="242" y="235"/>
                    <a:pt x="242" y="235"/>
                    <a:pt x="242" y="235"/>
                  </a:cubicBezTo>
                  <a:cubicBezTo>
                    <a:pt x="242" y="229"/>
                    <a:pt x="242" y="229"/>
                    <a:pt x="242" y="229"/>
                  </a:cubicBezTo>
                  <a:cubicBezTo>
                    <a:pt x="238" y="219"/>
                    <a:pt x="238" y="219"/>
                    <a:pt x="238" y="219"/>
                  </a:cubicBezTo>
                  <a:cubicBezTo>
                    <a:pt x="238" y="219"/>
                    <a:pt x="238" y="219"/>
                    <a:pt x="238" y="219"/>
                  </a:cubicBezTo>
                  <a:cubicBezTo>
                    <a:pt x="238" y="218"/>
                    <a:pt x="238" y="218"/>
                    <a:pt x="238" y="218"/>
                  </a:cubicBezTo>
                  <a:cubicBezTo>
                    <a:pt x="239" y="210"/>
                    <a:pt x="239" y="210"/>
                    <a:pt x="239" y="210"/>
                  </a:cubicBezTo>
                  <a:cubicBezTo>
                    <a:pt x="239" y="209"/>
                    <a:pt x="239" y="209"/>
                    <a:pt x="239" y="209"/>
                  </a:cubicBezTo>
                  <a:cubicBezTo>
                    <a:pt x="240" y="209"/>
                    <a:pt x="240" y="209"/>
                    <a:pt x="240" y="209"/>
                  </a:cubicBezTo>
                  <a:cubicBezTo>
                    <a:pt x="244" y="203"/>
                    <a:pt x="244" y="203"/>
                    <a:pt x="244" y="203"/>
                  </a:cubicBezTo>
                  <a:cubicBezTo>
                    <a:pt x="245" y="203"/>
                    <a:pt x="245" y="203"/>
                    <a:pt x="245" y="203"/>
                  </a:cubicBezTo>
                  <a:cubicBezTo>
                    <a:pt x="246" y="203"/>
                    <a:pt x="246" y="203"/>
                    <a:pt x="246" y="203"/>
                  </a:cubicBezTo>
                  <a:cubicBezTo>
                    <a:pt x="257" y="205"/>
                    <a:pt x="257" y="205"/>
                    <a:pt x="257" y="205"/>
                  </a:cubicBezTo>
                  <a:cubicBezTo>
                    <a:pt x="257" y="205"/>
                    <a:pt x="257" y="205"/>
                    <a:pt x="257" y="205"/>
                  </a:cubicBezTo>
                  <a:cubicBezTo>
                    <a:pt x="266" y="207"/>
                    <a:pt x="266" y="207"/>
                    <a:pt x="266" y="207"/>
                  </a:cubicBezTo>
                  <a:cubicBezTo>
                    <a:pt x="274" y="205"/>
                    <a:pt x="274" y="205"/>
                    <a:pt x="274" y="205"/>
                  </a:cubicBezTo>
                  <a:cubicBezTo>
                    <a:pt x="278" y="213"/>
                    <a:pt x="278" y="213"/>
                    <a:pt x="278" y="213"/>
                  </a:cubicBezTo>
                  <a:cubicBezTo>
                    <a:pt x="278" y="214"/>
                    <a:pt x="278" y="214"/>
                    <a:pt x="278" y="214"/>
                  </a:cubicBezTo>
                  <a:cubicBezTo>
                    <a:pt x="278" y="220"/>
                    <a:pt x="278" y="220"/>
                    <a:pt x="278" y="220"/>
                  </a:cubicBezTo>
                  <a:cubicBezTo>
                    <a:pt x="280" y="226"/>
                    <a:pt x="280" y="226"/>
                    <a:pt x="280" y="226"/>
                  </a:cubicBezTo>
                  <a:cubicBezTo>
                    <a:pt x="280" y="229"/>
                    <a:pt x="282" y="230"/>
                    <a:pt x="284" y="231"/>
                  </a:cubicBezTo>
                  <a:cubicBezTo>
                    <a:pt x="284" y="231"/>
                    <a:pt x="284" y="231"/>
                    <a:pt x="284" y="231"/>
                  </a:cubicBezTo>
                  <a:cubicBezTo>
                    <a:pt x="288" y="231"/>
                    <a:pt x="290" y="233"/>
                    <a:pt x="290" y="235"/>
                  </a:cubicBezTo>
                  <a:cubicBezTo>
                    <a:pt x="291" y="237"/>
                    <a:pt x="292" y="240"/>
                    <a:pt x="295" y="243"/>
                  </a:cubicBezTo>
                  <a:cubicBezTo>
                    <a:pt x="299" y="249"/>
                    <a:pt x="299" y="249"/>
                    <a:pt x="299" y="249"/>
                  </a:cubicBezTo>
                  <a:cubicBezTo>
                    <a:pt x="299" y="249"/>
                    <a:pt x="299" y="249"/>
                    <a:pt x="299" y="249"/>
                  </a:cubicBezTo>
                  <a:cubicBezTo>
                    <a:pt x="299" y="249"/>
                    <a:pt x="299" y="249"/>
                    <a:pt x="299" y="249"/>
                  </a:cubicBezTo>
                  <a:cubicBezTo>
                    <a:pt x="301" y="253"/>
                    <a:pt x="301" y="253"/>
                    <a:pt x="301" y="253"/>
                  </a:cubicBezTo>
                  <a:cubicBezTo>
                    <a:pt x="305" y="253"/>
                    <a:pt x="305" y="253"/>
                    <a:pt x="305" y="253"/>
                  </a:cubicBezTo>
                  <a:cubicBezTo>
                    <a:pt x="312" y="247"/>
                    <a:pt x="312" y="247"/>
                    <a:pt x="312" y="247"/>
                  </a:cubicBezTo>
                  <a:cubicBezTo>
                    <a:pt x="316" y="256"/>
                    <a:pt x="316" y="256"/>
                    <a:pt x="316" y="256"/>
                  </a:cubicBezTo>
                  <a:cubicBezTo>
                    <a:pt x="325" y="259"/>
                    <a:pt x="325" y="259"/>
                    <a:pt x="325" y="259"/>
                  </a:cubicBezTo>
                  <a:cubicBezTo>
                    <a:pt x="325" y="259"/>
                    <a:pt x="325" y="259"/>
                    <a:pt x="325" y="259"/>
                  </a:cubicBezTo>
                  <a:cubicBezTo>
                    <a:pt x="326" y="259"/>
                    <a:pt x="326" y="259"/>
                    <a:pt x="326" y="259"/>
                  </a:cubicBezTo>
                  <a:cubicBezTo>
                    <a:pt x="330" y="267"/>
                    <a:pt x="330" y="267"/>
                    <a:pt x="330" y="267"/>
                  </a:cubicBezTo>
                  <a:cubicBezTo>
                    <a:pt x="332" y="269"/>
                    <a:pt x="332" y="269"/>
                    <a:pt x="332" y="269"/>
                  </a:cubicBezTo>
                  <a:cubicBezTo>
                    <a:pt x="332" y="261"/>
                    <a:pt x="332" y="261"/>
                    <a:pt x="332" y="261"/>
                  </a:cubicBezTo>
                  <a:cubicBezTo>
                    <a:pt x="332" y="261"/>
                    <a:pt x="332" y="261"/>
                    <a:pt x="332" y="261"/>
                  </a:cubicBezTo>
                  <a:cubicBezTo>
                    <a:pt x="332" y="259"/>
                    <a:pt x="332" y="259"/>
                    <a:pt x="332" y="259"/>
                  </a:cubicBezTo>
                  <a:cubicBezTo>
                    <a:pt x="350" y="259"/>
                    <a:pt x="350" y="259"/>
                    <a:pt x="350" y="259"/>
                  </a:cubicBezTo>
                  <a:cubicBezTo>
                    <a:pt x="350" y="257"/>
                    <a:pt x="350" y="257"/>
                    <a:pt x="350" y="257"/>
                  </a:cubicBezTo>
                  <a:cubicBezTo>
                    <a:pt x="351" y="257"/>
                    <a:pt x="351" y="255"/>
                    <a:pt x="350" y="254"/>
                  </a:cubicBezTo>
                  <a:cubicBezTo>
                    <a:pt x="349" y="251"/>
                    <a:pt x="348" y="249"/>
                    <a:pt x="348" y="247"/>
                  </a:cubicBezTo>
                  <a:cubicBezTo>
                    <a:pt x="348" y="243"/>
                    <a:pt x="348" y="241"/>
                    <a:pt x="349" y="240"/>
                  </a:cubicBezTo>
                  <a:cubicBezTo>
                    <a:pt x="350" y="239"/>
                    <a:pt x="351" y="239"/>
                    <a:pt x="353" y="239"/>
                  </a:cubicBezTo>
                  <a:cubicBezTo>
                    <a:pt x="360" y="241"/>
                    <a:pt x="360" y="241"/>
                    <a:pt x="360" y="241"/>
                  </a:cubicBezTo>
                  <a:cubicBezTo>
                    <a:pt x="361" y="236"/>
                    <a:pt x="361" y="236"/>
                    <a:pt x="361" y="236"/>
                  </a:cubicBezTo>
                  <a:cubicBezTo>
                    <a:pt x="348" y="230"/>
                    <a:pt x="348" y="230"/>
                    <a:pt x="348" y="230"/>
                  </a:cubicBezTo>
                  <a:cubicBezTo>
                    <a:pt x="347" y="230"/>
                    <a:pt x="347" y="230"/>
                    <a:pt x="347" y="230"/>
                  </a:cubicBezTo>
                  <a:cubicBezTo>
                    <a:pt x="346" y="229"/>
                    <a:pt x="346" y="229"/>
                    <a:pt x="346" y="229"/>
                  </a:cubicBezTo>
                  <a:cubicBezTo>
                    <a:pt x="346" y="229"/>
                    <a:pt x="346" y="229"/>
                    <a:pt x="346" y="229"/>
                  </a:cubicBezTo>
                  <a:cubicBezTo>
                    <a:pt x="346" y="229"/>
                    <a:pt x="346" y="229"/>
                    <a:pt x="346" y="229"/>
                  </a:cubicBezTo>
                  <a:cubicBezTo>
                    <a:pt x="344" y="213"/>
                    <a:pt x="344" y="213"/>
                    <a:pt x="344" y="213"/>
                  </a:cubicBezTo>
                  <a:cubicBezTo>
                    <a:pt x="345" y="203"/>
                    <a:pt x="345" y="203"/>
                    <a:pt x="345" y="203"/>
                  </a:cubicBezTo>
                  <a:cubicBezTo>
                    <a:pt x="345" y="201"/>
                    <a:pt x="345" y="201"/>
                    <a:pt x="345" y="201"/>
                  </a:cubicBezTo>
                  <a:cubicBezTo>
                    <a:pt x="345" y="201"/>
                    <a:pt x="345" y="201"/>
                    <a:pt x="345" y="201"/>
                  </a:cubicBezTo>
                  <a:cubicBezTo>
                    <a:pt x="367" y="203"/>
                    <a:pt x="367" y="203"/>
                    <a:pt x="367" y="203"/>
                  </a:cubicBezTo>
                  <a:cubicBezTo>
                    <a:pt x="372" y="198"/>
                    <a:pt x="372" y="198"/>
                    <a:pt x="372" y="198"/>
                  </a:cubicBezTo>
                  <a:cubicBezTo>
                    <a:pt x="374" y="196"/>
                    <a:pt x="373" y="195"/>
                    <a:pt x="372" y="194"/>
                  </a:cubicBezTo>
                  <a:cubicBezTo>
                    <a:pt x="367" y="192"/>
                    <a:pt x="364" y="190"/>
                    <a:pt x="364" y="187"/>
                  </a:cubicBezTo>
                  <a:cubicBezTo>
                    <a:pt x="364" y="186"/>
                    <a:pt x="364" y="185"/>
                    <a:pt x="366" y="184"/>
                  </a:cubicBezTo>
                  <a:cubicBezTo>
                    <a:pt x="376" y="175"/>
                    <a:pt x="376" y="175"/>
                    <a:pt x="376" y="175"/>
                  </a:cubicBezTo>
                  <a:cubicBezTo>
                    <a:pt x="386" y="174"/>
                    <a:pt x="386" y="174"/>
                    <a:pt x="386" y="174"/>
                  </a:cubicBezTo>
                  <a:cubicBezTo>
                    <a:pt x="391" y="165"/>
                    <a:pt x="391" y="165"/>
                    <a:pt x="391" y="165"/>
                  </a:cubicBezTo>
                  <a:cubicBezTo>
                    <a:pt x="391" y="157"/>
                    <a:pt x="391" y="157"/>
                    <a:pt x="391" y="157"/>
                  </a:cubicBezTo>
                  <a:cubicBezTo>
                    <a:pt x="398" y="155"/>
                    <a:pt x="398" y="155"/>
                    <a:pt x="398" y="155"/>
                  </a:cubicBezTo>
                  <a:cubicBezTo>
                    <a:pt x="400" y="149"/>
                    <a:pt x="402" y="146"/>
                    <a:pt x="402" y="145"/>
                  </a:cubicBezTo>
                  <a:cubicBezTo>
                    <a:pt x="406" y="138"/>
                    <a:pt x="406" y="138"/>
                    <a:pt x="406" y="138"/>
                  </a:cubicBezTo>
                  <a:cubicBezTo>
                    <a:pt x="400" y="128"/>
                    <a:pt x="400" y="128"/>
                    <a:pt x="400" y="128"/>
                  </a:cubicBezTo>
                  <a:cubicBezTo>
                    <a:pt x="400" y="128"/>
                    <a:pt x="400" y="128"/>
                    <a:pt x="400" y="128"/>
                  </a:cubicBezTo>
                  <a:cubicBezTo>
                    <a:pt x="400" y="128"/>
                    <a:pt x="400" y="128"/>
                    <a:pt x="400" y="128"/>
                  </a:cubicBezTo>
                  <a:cubicBezTo>
                    <a:pt x="400" y="127"/>
                    <a:pt x="400" y="127"/>
                    <a:pt x="400" y="127"/>
                  </a:cubicBezTo>
                  <a:cubicBezTo>
                    <a:pt x="396" y="114"/>
                    <a:pt x="396" y="114"/>
                    <a:pt x="396" y="114"/>
                  </a:cubicBezTo>
                  <a:cubicBezTo>
                    <a:pt x="396" y="113"/>
                    <a:pt x="396" y="113"/>
                    <a:pt x="396" y="113"/>
                  </a:cubicBezTo>
                  <a:cubicBezTo>
                    <a:pt x="394" y="99"/>
                    <a:pt x="394" y="99"/>
                    <a:pt x="394" y="99"/>
                  </a:cubicBezTo>
                  <a:cubicBezTo>
                    <a:pt x="389" y="91"/>
                    <a:pt x="389" y="91"/>
                    <a:pt x="389" y="91"/>
                  </a:cubicBezTo>
                  <a:cubicBezTo>
                    <a:pt x="382" y="84"/>
                    <a:pt x="382" y="84"/>
                    <a:pt x="382" y="84"/>
                  </a:cubicBezTo>
                  <a:cubicBezTo>
                    <a:pt x="382" y="84"/>
                    <a:pt x="382" y="84"/>
                    <a:pt x="382" y="84"/>
                  </a:cubicBezTo>
                  <a:cubicBezTo>
                    <a:pt x="382" y="83"/>
                    <a:pt x="382" y="83"/>
                    <a:pt x="382" y="83"/>
                  </a:cubicBezTo>
                  <a:cubicBezTo>
                    <a:pt x="382" y="83"/>
                    <a:pt x="382" y="83"/>
                    <a:pt x="382" y="83"/>
                  </a:cubicBezTo>
                  <a:cubicBezTo>
                    <a:pt x="381" y="75"/>
                    <a:pt x="381" y="75"/>
                    <a:pt x="381" y="75"/>
                  </a:cubicBezTo>
                  <a:cubicBezTo>
                    <a:pt x="368" y="79"/>
                    <a:pt x="368" y="79"/>
                    <a:pt x="368" y="79"/>
                  </a:cubicBezTo>
                  <a:cubicBezTo>
                    <a:pt x="368" y="79"/>
                    <a:pt x="368" y="79"/>
                    <a:pt x="368" y="79"/>
                  </a:cubicBezTo>
                  <a:cubicBezTo>
                    <a:pt x="362" y="72"/>
                    <a:pt x="362" y="72"/>
                    <a:pt x="362" y="72"/>
                  </a:cubicBezTo>
                  <a:cubicBezTo>
                    <a:pt x="344" y="59"/>
                    <a:pt x="344" y="59"/>
                    <a:pt x="344" y="59"/>
                  </a:cubicBezTo>
                  <a:cubicBezTo>
                    <a:pt x="343" y="59"/>
                    <a:pt x="343" y="59"/>
                    <a:pt x="343" y="59"/>
                  </a:cubicBezTo>
                  <a:cubicBezTo>
                    <a:pt x="336" y="50"/>
                    <a:pt x="336" y="50"/>
                    <a:pt x="336" y="50"/>
                  </a:cubicBezTo>
                  <a:cubicBezTo>
                    <a:pt x="332" y="47"/>
                    <a:pt x="332" y="47"/>
                    <a:pt x="332" y="47"/>
                  </a:cubicBezTo>
                  <a:cubicBezTo>
                    <a:pt x="329" y="51"/>
                    <a:pt x="329" y="51"/>
                    <a:pt x="329" y="51"/>
                  </a:cubicBezTo>
                  <a:cubicBezTo>
                    <a:pt x="329" y="52"/>
                    <a:pt x="329" y="52"/>
                    <a:pt x="329" y="52"/>
                  </a:cubicBezTo>
                  <a:cubicBezTo>
                    <a:pt x="329" y="53"/>
                    <a:pt x="329" y="53"/>
                    <a:pt x="329" y="53"/>
                  </a:cubicBezTo>
                  <a:cubicBezTo>
                    <a:pt x="328" y="53"/>
                    <a:pt x="328" y="53"/>
                    <a:pt x="328" y="53"/>
                  </a:cubicBezTo>
                  <a:cubicBezTo>
                    <a:pt x="328" y="53"/>
                    <a:pt x="328" y="53"/>
                    <a:pt x="328" y="53"/>
                  </a:cubicBezTo>
                  <a:cubicBezTo>
                    <a:pt x="322" y="53"/>
                    <a:pt x="322" y="53"/>
                    <a:pt x="322" y="53"/>
                  </a:cubicBezTo>
                  <a:cubicBezTo>
                    <a:pt x="321" y="53"/>
                    <a:pt x="321" y="53"/>
                    <a:pt x="321" y="53"/>
                  </a:cubicBezTo>
                  <a:cubicBezTo>
                    <a:pt x="321" y="53"/>
                    <a:pt x="321" y="53"/>
                    <a:pt x="321" y="53"/>
                  </a:cubicBezTo>
                  <a:cubicBezTo>
                    <a:pt x="308" y="39"/>
                    <a:pt x="308" y="39"/>
                    <a:pt x="308" y="39"/>
                  </a:cubicBezTo>
                  <a:cubicBezTo>
                    <a:pt x="305" y="38"/>
                    <a:pt x="302" y="35"/>
                    <a:pt x="298" y="31"/>
                  </a:cubicBezTo>
                  <a:cubicBezTo>
                    <a:pt x="292" y="27"/>
                    <a:pt x="292" y="27"/>
                    <a:pt x="292" y="27"/>
                  </a:cubicBezTo>
                  <a:cubicBezTo>
                    <a:pt x="292" y="26"/>
                    <a:pt x="292" y="26"/>
                    <a:pt x="292" y="26"/>
                  </a:cubicBezTo>
                  <a:cubicBezTo>
                    <a:pt x="285" y="22"/>
                    <a:pt x="285" y="22"/>
                    <a:pt x="285" y="22"/>
                  </a:cubicBezTo>
                  <a:cubicBezTo>
                    <a:pt x="281" y="25"/>
                    <a:pt x="281" y="25"/>
                    <a:pt x="281" y="25"/>
                  </a:cubicBezTo>
                  <a:cubicBezTo>
                    <a:pt x="280" y="26"/>
                    <a:pt x="280" y="26"/>
                    <a:pt x="280" y="26"/>
                  </a:cubicBezTo>
                  <a:cubicBezTo>
                    <a:pt x="280" y="26"/>
                    <a:pt x="280" y="26"/>
                    <a:pt x="280" y="26"/>
                  </a:cubicBezTo>
                  <a:cubicBezTo>
                    <a:pt x="280" y="26"/>
                    <a:pt x="280" y="26"/>
                    <a:pt x="280" y="26"/>
                  </a:cubicBezTo>
                  <a:cubicBezTo>
                    <a:pt x="276" y="25"/>
                    <a:pt x="276" y="25"/>
                    <a:pt x="276" y="25"/>
                  </a:cubicBezTo>
                  <a:cubicBezTo>
                    <a:pt x="272" y="27"/>
                    <a:pt x="272" y="27"/>
                    <a:pt x="272" y="27"/>
                  </a:cubicBezTo>
                  <a:cubicBezTo>
                    <a:pt x="272" y="27"/>
                    <a:pt x="272" y="27"/>
                    <a:pt x="272" y="27"/>
                  </a:cubicBezTo>
                  <a:cubicBezTo>
                    <a:pt x="271" y="28"/>
                    <a:pt x="271" y="28"/>
                    <a:pt x="271" y="28"/>
                  </a:cubicBezTo>
                  <a:cubicBezTo>
                    <a:pt x="271" y="28"/>
                    <a:pt x="271" y="28"/>
                    <a:pt x="271" y="28"/>
                  </a:cubicBezTo>
                  <a:cubicBezTo>
                    <a:pt x="265" y="29"/>
                    <a:pt x="265" y="29"/>
                    <a:pt x="265" y="29"/>
                  </a:cubicBezTo>
                  <a:cubicBezTo>
                    <a:pt x="258" y="24"/>
                    <a:pt x="250" y="20"/>
                    <a:pt x="242" y="1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5">
                    <a:lumMod val="50000"/>
                  </a:schemeClr>
                </a:solidFill>
                <a:latin typeface="锐字逼格青春粗黑体简2.0" panose="02010604000000000000" pitchFamily="2" charset="-122"/>
                <a:ea typeface="锐字逼格青春粗黑体简2.0" panose="02010604000000000000" pitchFamily="2" charset="-122"/>
              </a:endParaRPr>
            </a:p>
          </p:txBody>
        </p:sp>
        <p:sp>
          <p:nvSpPr>
            <p:cNvPr id="56" name="Freeform 10"/>
            <p:cNvSpPr>
              <a:spLocks/>
            </p:cNvSpPr>
            <p:nvPr/>
          </p:nvSpPr>
          <p:spPr bwMode="auto">
            <a:xfrm>
              <a:off x="4931958" y="3921394"/>
              <a:ext cx="1319213" cy="1157288"/>
            </a:xfrm>
            <a:custGeom>
              <a:avLst/>
              <a:gdLst>
                <a:gd name="T0" fmla="*/ 10 w 351"/>
                <a:gd name="T1" fmla="*/ 14 h 308"/>
                <a:gd name="T2" fmla="*/ 9 w 351"/>
                <a:gd name="T3" fmla="*/ 35 h 308"/>
                <a:gd name="T4" fmla="*/ 5 w 351"/>
                <a:gd name="T5" fmla="*/ 57 h 308"/>
                <a:gd name="T6" fmla="*/ 19 w 351"/>
                <a:gd name="T7" fmla="*/ 69 h 308"/>
                <a:gd name="T8" fmla="*/ 35 w 351"/>
                <a:gd name="T9" fmla="*/ 97 h 308"/>
                <a:gd name="T10" fmla="*/ 37 w 351"/>
                <a:gd name="T11" fmla="*/ 122 h 308"/>
                <a:gd name="T12" fmla="*/ 45 w 351"/>
                <a:gd name="T13" fmla="*/ 143 h 308"/>
                <a:gd name="T14" fmla="*/ 50 w 351"/>
                <a:gd name="T15" fmla="*/ 175 h 308"/>
                <a:gd name="T16" fmla="*/ 47 w 351"/>
                <a:gd name="T17" fmla="*/ 218 h 308"/>
                <a:gd name="T18" fmla="*/ 55 w 351"/>
                <a:gd name="T19" fmla="*/ 231 h 308"/>
                <a:gd name="T20" fmla="*/ 62 w 351"/>
                <a:gd name="T21" fmla="*/ 213 h 308"/>
                <a:gd name="T22" fmla="*/ 78 w 351"/>
                <a:gd name="T23" fmla="*/ 220 h 308"/>
                <a:gd name="T24" fmla="*/ 85 w 351"/>
                <a:gd name="T25" fmla="*/ 237 h 308"/>
                <a:gd name="T26" fmla="*/ 102 w 351"/>
                <a:gd name="T27" fmla="*/ 239 h 308"/>
                <a:gd name="T28" fmla="*/ 119 w 351"/>
                <a:gd name="T29" fmla="*/ 279 h 308"/>
                <a:gd name="T30" fmla="*/ 123 w 351"/>
                <a:gd name="T31" fmla="*/ 299 h 308"/>
                <a:gd name="T32" fmla="*/ 131 w 351"/>
                <a:gd name="T33" fmla="*/ 308 h 308"/>
                <a:gd name="T34" fmla="*/ 153 w 351"/>
                <a:gd name="T35" fmla="*/ 293 h 308"/>
                <a:gd name="T36" fmla="*/ 164 w 351"/>
                <a:gd name="T37" fmla="*/ 268 h 308"/>
                <a:gd name="T38" fmla="*/ 173 w 351"/>
                <a:gd name="T39" fmla="*/ 255 h 308"/>
                <a:gd name="T40" fmla="*/ 187 w 351"/>
                <a:gd name="T41" fmla="*/ 235 h 308"/>
                <a:gd name="T42" fmla="*/ 195 w 351"/>
                <a:gd name="T43" fmla="*/ 218 h 308"/>
                <a:gd name="T44" fmla="*/ 221 w 351"/>
                <a:gd name="T45" fmla="*/ 225 h 308"/>
                <a:gd name="T46" fmla="*/ 229 w 351"/>
                <a:gd name="T47" fmla="*/ 236 h 308"/>
                <a:gd name="T48" fmla="*/ 240 w 351"/>
                <a:gd name="T49" fmla="*/ 233 h 308"/>
                <a:gd name="T50" fmla="*/ 255 w 351"/>
                <a:gd name="T51" fmla="*/ 249 h 308"/>
                <a:gd name="T52" fmla="*/ 275 w 351"/>
                <a:gd name="T53" fmla="*/ 233 h 308"/>
                <a:gd name="T54" fmla="*/ 264 w 351"/>
                <a:gd name="T55" fmla="*/ 229 h 308"/>
                <a:gd name="T56" fmla="*/ 259 w 351"/>
                <a:gd name="T57" fmla="*/ 210 h 308"/>
                <a:gd name="T58" fmla="*/ 275 w 351"/>
                <a:gd name="T59" fmla="*/ 209 h 308"/>
                <a:gd name="T60" fmla="*/ 259 w 351"/>
                <a:gd name="T61" fmla="*/ 187 h 308"/>
                <a:gd name="T62" fmla="*/ 255 w 351"/>
                <a:gd name="T63" fmla="*/ 163 h 308"/>
                <a:gd name="T64" fmla="*/ 303 w 351"/>
                <a:gd name="T65" fmla="*/ 143 h 308"/>
                <a:gd name="T66" fmla="*/ 327 w 351"/>
                <a:gd name="T67" fmla="*/ 121 h 308"/>
                <a:gd name="T68" fmla="*/ 333 w 351"/>
                <a:gd name="T69" fmla="*/ 111 h 308"/>
                <a:gd name="T70" fmla="*/ 343 w 351"/>
                <a:gd name="T71" fmla="*/ 85 h 308"/>
                <a:gd name="T72" fmla="*/ 325 w 351"/>
                <a:gd name="T73" fmla="*/ 78 h 308"/>
                <a:gd name="T74" fmla="*/ 315 w 351"/>
                <a:gd name="T75" fmla="*/ 68 h 308"/>
                <a:gd name="T76" fmla="*/ 304 w 351"/>
                <a:gd name="T77" fmla="*/ 73 h 308"/>
                <a:gd name="T78" fmla="*/ 298 w 351"/>
                <a:gd name="T79" fmla="*/ 63 h 308"/>
                <a:gd name="T80" fmla="*/ 287 w 351"/>
                <a:gd name="T81" fmla="*/ 62 h 308"/>
                <a:gd name="T82" fmla="*/ 263 w 351"/>
                <a:gd name="T83" fmla="*/ 58 h 308"/>
                <a:gd name="T84" fmla="*/ 253 w 351"/>
                <a:gd name="T85" fmla="*/ 59 h 308"/>
                <a:gd name="T86" fmla="*/ 219 w 351"/>
                <a:gd name="T87" fmla="*/ 55 h 308"/>
                <a:gd name="T88" fmla="*/ 217 w 351"/>
                <a:gd name="T89" fmla="*/ 39 h 308"/>
                <a:gd name="T90" fmla="*/ 180 w 351"/>
                <a:gd name="T91" fmla="*/ 16 h 308"/>
                <a:gd name="T92" fmla="*/ 163 w 351"/>
                <a:gd name="T93" fmla="*/ 5 h 308"/>
                <a:gd name="T94" fmla="*/ 160 w 351"/>
                <a:gd name="T95" fmla="*/ 31 h 308"/>
                <a:gd name="T96" fmla="*/ 140 w 351"/>
                <a:gd name="T97" fmla="*/ 33 h 308"/>
                <a:gd name="T98" fmla="*/ 131 w 351"/>
                <a:gd name="T99" fmla="*/ 41 h 308"/>
                <a:gd name="T100" fmla="*/ 122 w 351"/>
                <a:gd name="T101" fmla="*/ 55 h 308"/>
                <a:gd name="T102" fmla="*/ 95 w 351"/>
                <a:gd name="T103" fmla="*/ 67 h 308"/>
                <a:gd name="T104" fmla="*/ 77 w 351"/>
                <a:gd name="T105" fmla="*/ 50 h 308"/>
                <a:gd name="T106" fmla="*/ 63 w 351"/>
                <a:gd name="T107" fmla="*/ 47 h 308"/>
                <a:gd name="T108" fmla="*/ 49 w 351"/>
                <a:gd name="T109" fmla="*/ 31 h 308"/>
                <a:gd name="T110" fmla="*/ 34 w 351"/>
                <a:gd name="T111" fmla="*/ 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1" h="308">
                  <a:moveTo>
                    <a:pt x="33" y="7"/>
                  </a:moveTo>
                  <a:cubicBezTo>
                    <a:pt x="23" y="5"/>
                    <a:pt x="23" y="5"/>
                    <a:pt x="23" y="5"/>
                  </a:cubicBezTo>
                  <a:cubicBezTo>
                    <a:pt x="14" y="3"/>
                    <a:pt x="14" y="3"/>
                    <a:pt x="14" y="3"/>
                  </a:cubicBezTo>
                  <a:cubicBezTo>
                    <a:pt x="11" y="7"/>
                    <a:pt x="11" y="7"/>
                    <a:pt x="11" y="7"/>
                  </a:cubicBezTo>
                  <a:cubicBezTo>
                    <a:pt x="10" y="14"/>
                    <a:pt x="10" y="14"/>
                    <a:pt x="10" y="14"/>
                  </a:cubicBezTo>
                  <a:cubicBezTo>
                    <a:pt x="10" y="14"/>
                    <a:pt x="10" y="14"/>
                    <a:pt x="10" y="14"/>
                  </a:cubicBezTo>
                  <a:cubicBezTo>
                    <a:pt x="13" y="25"/>
                    <a:pt x="13" y="25"/>
                    <a:pt x="13" y="25"/>
                  </a:cubicBezTo>
                  <a:cubicBezTo>
                    <a:pt x="13" y="33"/>
                    <a:pt x="13" y="33"/>
                    <a:pt x="13" y="33"/>
                  </a:cubicBezTo>
                  <a:cubicBezTo>
                    <a:pt x="13" y="35"/>
                    <a:pt x="13" y="35"/>
                    <a:pt x="13" y="35"/>
                  </a:cubicBezTo>
                  <a:cubicBezTo>
                    <a:pt x="9" y="35"/>
                    <a:pt x="9" y="35"/>
                    <a:pt x="9" y="35"/>
                  </a:cubicBezTo>
                  <a:cubicBezTo>
                    <a:pt x="11" y="45"/>
                    <a:pt x="11" y="45"/>
                    <a:pt x="11" y="45"/>
                  </a:cubicBezTo>
                  <a:cubicBezTo>
                    <a:pt x="3" y="47"/>
                    <a:pt x="3" y="47"/>
                    <a:pt x="3" y="47"/>
                  </a:cubicBezTo>
                  <a:cubicBezTo>
                    <a:pt x="0" y="53"/>
                    <a:pt x="0" y="53"/>
                    <a:pt x="0" y="53"/>
                  </a:cubicBezTo>
                  <a:cubicBezTo>
                    <a:pt x="4" y="57"/>
                    <a:pt x="4" y="57"/>
                    <a:pt x="4" y="57"/>
                  </a:cubicBezTo>
                  <a:cubicBezTo>
                    <a:pt x="5" y="57"/>
                    <a:pt x="5" y="57"/>
                    <a:pt x="5" y="57"/>
                  </a:cubicBezTo>
                  <a:cubicBezTo>
                    <a:pt x="5" y="57"/>
                    <a:pt x="5" y="57"/>
                    <a:pt x="5" y="57"/>
                  </a:cubicBezTo>
                  <a:cubicBezTo>
                    <a:pt x="19" y="68"/>
                    <a:pt x="19" y="68"/>
                    <a:pt x="19" y="68"/>
                  </a:cubicBezTo>
                  <a:cubicBezTo>
                    <a:pt x="19" y="69"/>
                    <a:pt x="19" y="69"/>
                    <a:pt x="19" y="69"/>
                  </a:cubicBezTo>
                  <a:cubicBezTo>
                    <a:pt x="19" y="69"/>
                    <a:pt x="19" y="69"/>
                    <a:pt x="19" y="69"/>
                  </a:cubicBezTo>
                  <a:cubicBezTo>
                    <a:pt x="19" y="69"/>
                    <a:pt x="19" y="69"/>
                    <a:pt x="19" y="69"/>
                  </a:cubicBezTo>
                  <a:cubicBezTo>
                    <a:pt x="19" y="69"/>
                    <a:pt x="19" y="69"/>
                    <a:pt x="19" y="69"/>
                  </a:cubicBezTo>
                  <a:cubicBezTo>
                    <a:pt x="21" y="79"/>
                    <a:pt x="21" y="79"/>
                    <a:pt x="21" y="79"/>
                  </a:cubicBezTo>
                  <a:cubicBezTo>
                    <a:pt x="28" y="89"/>
                    <a:pt x="28" y="89"/>
                    <a:pt x="28" y="89"/>
                  </a:cubicBezTo>
                  <a:cubicBezTo>
                    <a:pt x="29" y="91"/>
                    <a:pt x="31" y="93"/>
                    <a:pt x="35" y="97"/>
                  </a:cubicBezTo>
                  <a:cubicBezTo>
                    <a:pt x="35" y="97"/>
                    <a:pt x="35" y="97"/>
                    <a:pt x="35" y="97"/>
                  </a:cubicBezTo>
                  <a:cubicBezTo>
                    <a:pt x="36" y="97"/>
                    <a:pt x="36" y="97"/>
                    <a:pt x="36" y="97"/>
                  </a:cubicBezTo>
                  <a:cubicBezTo>
                    <a:pt x="36" y="97"/>
                    <a:pt x="36" y="97"/>
                    <a:pt x="36" y="97"/>
                  </a:cubicBezTo>
                  <a:cubicBezTo>
                    <a:pt x="35" y="98"/>
                    <a:pt x="35" y="98"/>
                    <a:pt x="35" y="98"/>
                  </a:cubicBezTo>
                  <a:cubicBezTo>
                    <a:pt x="35" y="107"/>
                    <a:pt x="35" y="107"/>
                    <a:pt x="35" y="107"/>
                  </a:cubicBezTo>
                  <a:cubicBezTo>
                    <a:pt x="37" y="109"/>
                    <a:pt x="37" y="115"/>
                    <a:pt x="37" y="122"/>
                  </a:cubicBezTo>
                  <a:cubicBezTo>
                    <a:pt x="41" y="127"/>
                    <a:pt x="42" y="131"/>
                    <a:pt x="42" y="133"/>
                  </a:cubicBezTo>
                  <a:cubicBezTo>
                    <a:pt x="42" y="135"/>
                    <a:pt x="43" y="138"/>
                    <a:pt x="45" y="143"/>
                  </a:cubicBezTo>
                  <a:cubicBezTo>
                    <a:pt x="45" y="143"/>
                    <a:pt x="45" y="143"/>
                    <a:pt x="45" y="143"/>
                  </a:cubicBezTo>
                  <a:cubicBezTo>
                    <a:pt x="45" y="143"/>
                    <a:pt x="45" y="143"/>
                    <a:pt x="45" y="143"/>
                  </a:cubicBezTo>
                  <a:cubicBezTo>
                    <a:pt x="45" y="143"/>
                    <a:pt x="45" y="143"/>
                    <a:pt x="45" y="143"/>
                  </a:cubicBezTo>
                  <a:cubicBezTo>
                    <a:pt x="46" y="149"/>
                    <a:pt x="46" y="153"/>
                    <a:pt x="45" y="157"/>
                  </a:cubicBezTo>
                  <a:cubicBezTo>
                    <a:pt x="43" y="160"/>
                    <a:pt x="45" y="165"/>
                    <a:pt x="49" y="173"/>
                  </a:cubicBezTo>
                  <a:cubicBezTo>
                    <a:pt x="50" y="173"/>
                    <a:pt x="50" y="173"/>
                    <a:pt x="50" y="173"/>
                  </a:cubicBezTo>
                  <a:cubicBezTo>
                    <a:pt x="50" y="174"/>
                    <a:pt x="50" y="174"/>
                    <a:pt x="50" y="174"/>
                  </a:cubicBezTo>
                  <a:cubicBezTo>
                    <a:pt x="50" y="175"/>
                    <a:pt x="50" y="175"/>
                    <a:pt x="50" y="175"/>
                  </a:cubicBezTo>
                  <a:cubicBezTo>
                    <a:pt x="43" y="189"/>
                    <a:pt x="43" y="189"/>
                    <a:pt x="43" y="189"/>
                  </a:cubicBezTo>
                  <a:cubicBezTo>
                    <a:pt x="45" y="192"/>
                    <a:pt x="45" y="194"/>
                    <a:pt x="45" y="196"/>
                  </a:cubicBezTo>
                  <a:cubicBezTo>
                    <a:pt x="43" y="209"/>
                    <a:pt x="43" y="209"/>
                    <a:pt x="43" y="209"/>
                  </a:cubicBezTo>
                  <a:cubicBezTo>
                    <a:pt x="43" y="213"/>
                    <a:pt x="43" y="216"/>
                    <a:pt x="45" y="217"/>
                  </a:cubicBezTo>
                  <a:cubicBezTo>
                    <a:pt x="47" y="218"/>
                    <a:pt x="47" y="218"/>
                    <a:pt x="47" y="218"/>
                  </a:cubicBezTo>
                  <a:cubicBezTo>
                    <a:pt x="51" y="220"/>
                    <a:pt x="52" y="222"/>
                    <a:pt x="52" y="224"/>
                  </a:cubicBezTo>
                  <a:cubicBezTo>
                    <a:pt x="51" y="231"/>
                    <a:pt x="51" y="231"/>
                    <a:pt x="51" y="231"/>
                  </a:cubicBezTo>
                  <a:cubicBezTo>
                    <a:pt x="53" y="231"/>
                    <a:pt x="53" y="231"/>
                    <a:pt x="53" y="231"/>
                  </a:cubicBezTo>
                  <a:cubicBezTo>
                    <a:pt x="54" y="232"/>
                    <a:pt x="54" y="232"/>
                    <a:pt x="54" y="232"/>
                  </a:cubicBezTo>
                  <a:cubicBezTo>
                    <a:pt x="55" y="231"/>
                    <a:pt x="55" y="231"/>
                    <a:pt x="55" y="231"/>
                  </a:cubicBezTo>
                  <a:cubicBezTo>
                    <a:pt x="56" y="229"/>
                    <a:pt x="57" y="228"/>
                    <a:pt x="58" y="226"/>
                  </a:cubicBezTo>
                  <a:cubicBezTo>
                    <a:pt x="59" y="225"/>
                    <a:pt x="59" y="225"/>
                    <a:pt x="59" y="225"/>
                  </a:cubicBezTo>
                  <a:cubicBezTo>
                    <a:pt x="59" y="224"/>
                    <a:pt x="59" y="224"/>
                    <a:pt x="59" y="224"/>
                  </a:cubicBezTo>
                  <a:cubicBezTo>
                    <a:pt x="61" y="223"/>
                    <a:pt x="61" y="222"/>
                    <a:pt x="63" y="220"/>
                  </a:cubicBezTo>
                  <a:cubicBezTo>
                    <a:pt x="63" y="218"/>
                    <a:pt x="63" y="215"/>
                    <a:pt x="62" y="213"/>
                  </a:cubicBezTo>
                  <a:cubicBezTo>
                    <a:pt x="61" y="211"/>
                    <a:pt x="61" y="211"/>
                    <a:pt x="61" y="211"/>
                  </a:cubicBezTo>
                  <a:cubicBezTo>
                    <a:pt x="63" y="210"/>
                    <a:pt x="63" y="210"/>
                    <a:pt x="63" y="210"/>
                  </a:cubicBezTo>
                  <a:cubicBezTo>
                    <a:pt x="70" y="209"/>
                    <a:pt x="73" y="209"/>
                    <a:pt x="75" y="212"/>
                  </a:cubicBezTo>
                  <a:cubicBezTo>
                    <a:pt x="78" y="220"/>
                    <a:pt x="78" y="220"/>
                    <a:pt x="78" y="220"/>
                  </a:cubicBezTo>
                  <a:cubicBezTo>
                    <a:pt x="78" y="220"/>
                    <a:pt x="78" y="220"/>
                    <a:pt x="78" y="220"/>
                  </a:cubicBezTo>
                  <a:cubicBezTo>
                    <a:pt x="78" y="221"/>
                    <a:pt x="78" y="221"/>
                    <a:pt x="78" y="221"/>
                  </a:cubicBezTo>
                  <a:cubicBezTo>
                    <a:pt x="79" y="234"/>
                    <a:pt x="79" y="234"/>
                    <a:pt x="79" y="234"/>
                  </a:cubicBezTo>
                  <a:cubicBezTo>
                    <a:pt x="85" y="237"/>
                    <a:pt x="85" y="237"/>
                    <a:pt x="85" y="237"/>
                  </a:cubicBezTo>
                  <a:cubicBezTo>
                    <a:pt x="85" y="237"/>
                    <a:pt x="85" y="237"/>
                    <a:pt x="85" y="237"/>
                  </a:cubicBezTo>
                  <a:cubicBezTo>
                    <a:pt x="85" y="237"/>
                    <a:pt x="85" y="237"/>
                    <a:pt x="85" y="237"/>
                  </a:cubicBezTo>
                  <a:cubicBezTo>
                    <a:pt x="89" y="239"/>
                    <a:pt x="89" y="239"/>
                    <a:pt x="89" y="239"/>
                  </a:cubicBezTo>
                  <a:cubicBezTo>
                    <a:pt x="92" y="236"/>
                    <a:pt x="92" y="236"/>
                    <a:pt x="92" y="236"/>
                  </a:cubicBezTo>
                  <a:cubicBezTo>
                    <a:pt x="95" y="233"/>
                    <a:pt x="95" y="233"/>
                    <a:pt x="95" y="233"/>
                  </a:cubicBezTo>
                  <a:cubicBezTo>
                    <a:pt x="97" y="233"/>
                    <a:pt x="97" y="233"/>
                    <a:pt x="97" y="233"/>
                  </a:cubicBezTo>
                  <a:cubicBezTo>
                    <a:pt x="99" y="234"/>
                    <a:pt x="101" y="236"/>
                    <a:pt x="102" y="239"/>
                  </a:cubicBezTo>
                  <a:cubicBezTo>
                    <a:pt x="103" y="249"/>
                    <a:pt x="103" y="249"/>
                    <a:pt x="103" y="249"/>
                  </a:cubicBezTo>
                  <a:cubicBezTo>
                    <a:pt x="104" y="251"/>
                    <a:pt x="104" y="251"/>
                    <a:pt x="104" y="251"/>
                  </a:cubicBezTo>
                  <a:cubicBezTo>
                    <a:pt x="115" y="274"/>
                    <a:pt x="115" y="274"/>
                    <a:pt x="115" y="274"/>
                  </a:cubicBezTo>
                  <a:cubicBezTo>
                    <a:pt x="119" y="278"/>
                    <a:pt x="119" y="278"/>
                    <a:pt x="119" y="278"/>
                  </a:cubicBezTo>
                  <a:cubicBezTo>
                    <a:pt x="119" y="279"/>
                    <a:pt x="119" y="279"/>
                    <a:pt x="119" y="279"/>
                  </a:cubicBezTo>
                  <a:cubicBezTo>
                    <a:pt x="119" y="279"/>
                    <a:pt x="119" y="279"/>
                    <a:pt x="119" y="279"/>
                  </a:cubicBezTo>
                  <a:cubicBezTo>
                    <a:pt x="121" y="289"/>
                    <a:pt x="121" y="289"/>
                    <a:pt x="121" y="289"/>
                  </a:cubicBezTo>
                  <a:cubicBezTo>
                    <a:pt x="121" y="289"/>
                    <a:pt x="121" y="289"/>
                    <a:pt x="121" y="289"/>
                  </a:cubicBezTo>
                  <a:cubicBezTo>
                    <a:pt x="122" y="298"/>
                    <a:pt x="122" y="298"/>
                    <a:pt x="122" y="298"/>
                  </a:cubicBezTo>
                  <a:cubicBezTo>
                    <a:pt x="123" y="299"/>
                    <a:pt x="123" y="299"/>
                    <a:pt x="123" y="299"/>
                  </a:cubicBezTo>
                  <a:cubicBezTo>
                    <a:pt x="125" y="295"/>
                    <a:pt x="128" y="293"/>
                    <a:pt x="129" y="293"/>
                  </a:cubicBezTo>
                  <a:cubicBezTo>
                    <a:pt x="131" y="294"/>
                    <a:pt x="131" y="295"/>
                    <a:pt x="131" y="296"/>
                  </a:cubicBezTo>
                  <a:cubicBezTo>
                    <a:pt x="131" y="299"/>
                    <a:pt x="131" y="299"/>
                    <a:pt x="131" y="299"/>
                  </a:cubicBezTo>
                  <a:cubicBezTo>
                    <a:pt x="131" y="306"/>
                    <a:pt x="131" y="306"/>
                    <a:pt x="131" y="306"/>
                  </a:cubicBezTo>
                  <a:cubicBezTo>
                    <a:pt x="131" y="308"/>
                    <a:pt x="131" y="308"/>
                    <a:pt x="131" y="308"/>
                  </a:cubicBezTo>
                  <a:cubicBezTo>
                    <a:pt x="133" y="308"/>
                    <a:pt x="135" y="308"/>
                    <a:pt x="135" y="307"/>
                  </a:cubicBezTo>
                  <a:cubicBezTo>
                    <a:pt x="139" y="301"/>
                    <a:pt x="139" y="301"/>
                    <a:pt x="139" y="301"/>
                  </a:cubicBezTo>
                  <a:cubicBezTo>
                    <a:pt x="144" y="297"/>
                    <a:pt x="144" y="297"/>
                    <a:pt x="144" y="297"/>
                  </a:cubicBezTo>
                  <a:cubicBezTo>
                    <a:pt x="147" y="295"/>
                    <a:pt x="149" y="293"/>
                    <a:pt x="153" y="293"/>
                  </a:cubicBezTo>
                  <a:cubicBezTo>
                    <a:pt x="153" y="293"/>
                    <a:pt x="153" y="293"/>
                    <a:pt x="153" y="293"/>
                  </a:cubicBezTo>
                  <a:cubicBezTo>
                    <a:pt x="161" y="295"/>
                    <a:pt x="161" y="295"/>
                    <a:pt x="161" y="295"/>
                  </a:cubicBezTo>
                  <a:cubicBezTo>
                    <a:pt x="164" y="294"/>
                    <a:pt x="164" y="294"/>
                    <a:pt x="164" y="294"/>
                  </a:cubicBezTo>
                  <a:cubicBezTo>
                    <a:pt x="168" y="288"/>
                    <a:pt x="168" y="288"/>
                    <a:pt x="168" y="288"/>
                  </a:cubicBezTo>
                  <a:cubicBezTo>
                    <a:pt x="167" y="279"/>
                    <a:pt x="167" y="279"/>
                    <a:pt x="167" y="279"/>
                  </a:cubicBezTo>
                  <a:cubicBezTo>
                    <a:pt x="165" y="275"/>
                    <a:pt x="163" y="271"/>
                    <a:pt x="164" y="268"/>
                  </a:cubicBezTo>
                  <a:cubicBezTo>
                    <a:pt x="165" y="261"/>
                    <a:pt x="165" y="261"/>
                    <a:pt x="165" y="261"/>
                  </a:cubicBezTo>
                  <a:cubicBezTo>
                    <a:pt x="165" y="260"/>
                    <a:pt x="165" y="260"/>
                    <a:pt x="165" y="260"/>
                  </a:cubicBezTo>
                  <a:cubicBezTo>
                    <a:pt x="166" y="259"/>
                    <a:pt x="166" y="259"/>
                    <a:pt x="166" y="259"/>
                  </a:cubicBezTo>
                  <a:cubicBezTo>
                    <a:pt x="166" y="259"/>
                    <a:pt x="166" y="259"/>
                    <a:pt x="166" y="259"/>
                  </a:cubicBezTo>
                  <a:cubicBezTo>
                    <a:pt x="173" y="255"/>
                    <a:pt x="173" y="255"/>
                    <a:pt x="173" y="255"/>
                  </a:cubicBezTo>
                  <a:cubicBezTo>
                    <a:pt x="174" y="255"/>
                    <a:pt x="174" y="255"/>
                    <a:pt x="174" y="255"/>
                  </a:cubicBezTo>
                  <a:cubicBezTo>
                    <a:pt x="174" y="255"/>
                    <a:pt x="174" y="255"/>
                    <a:pt x="174" y="255"/>
                  </a:cubicBezTo>
                  <a:cubicBezTo>
                    <a:pt x="179" y="251"/>
                    <a:pt x="179" y="251"/>
                    <a:pt x="179" y="251"/>
                  </a:cubicBezTo>
                  <a:cubicBezTo>
                    <a:pt x="186" y="242"/>
                    <a:pt x="186" y="242"/>
                    <a:pt x="186" y="242"/>
                  </a:cubicBezTo>
                  <a:cubicBezTo>
                    <a:pt x="187" y="235"/>
                    <a:pt x="187" y="235"/>
                    <a:pt x="187" y="235"/>
                  </a:cubicBezTo>
                  <a:cubicBezTo>
                    <a:pt x="179" y="218"/>
                    <a:pt x="179" y="218"/>
                    <a:pt x="179" y="218"/>
                  </a:cubicBezTo>
                  <a:cubicBezTo>
                    <a:pt x="195" y="225"/>
                    <a:pt x="195" y="225"/>
                    <a:pt x="195" y="225"/>
                  </a:cubicBezTo>
                  <a:cubicBezTo>
                    <a:pt x="195" y="219"/>
                    <a:pt x="195" y="219"/>
                    <a:pt x="195" y="219"/>
                  </a:cubicBezTo>
                  <a:cubicBezTo>
                    <a:pt x="195" y="219"/>
                    <a:pt x="195" y="219"/>
                    <a:pt x="195" y="219"/>
                  </a:cubicBezTo>
                  <a:cubicBezTo>
                    <a:pt x="195" y="218"/>
                    <a:pt x="195" y="218"/>
                    <a:pt x="195" y="218"/>
                  </a:cubicBezTo>
                  <a:cubicBezTo>
                    <a:pt x="201" y="213"/>
                    <a:pt x="201" y="213"/>
                    <a:pt x="201" y="213"/>
                  </a:cubicBezTo>
                  <a:cubicBezTo>
                    <a:pt x="213" y="210"/>
                    <a:pt x="213" y="210"/>
                    <a:pt x="213" y="210"/>
                  </a:cubicBezTo>
                  <a:cubicBezTo>
                    <a:pt x="214" y="210"/>
                    <a:pt x="214" y="210"/>
                    <a:pt x="214" y="210"/>
                  </a:cubicBezTo>
                  <a:cubicBezTo>
                    <a:pt x="221" y="225"/>
                    <a:pt x="221" y="225"/>
                    <a:pt x="221" y="225"/>
                  </a:cubicBezTo>
                  <a:cubicBezTo>
                    <a:pt x="221" y="225"/>
                    <a:pt x="221" y="225"/>
                    <a:pt x="221" y="225"/>
                  </a:cubicBezTo>
                  <a:cubicBezTo>
                    <a:pt x="220" y="231"/>
                    <a:pt x="220" y="231"/>
                    <a:pt x="220" y="231"/>
                  </a:cubicBezTo>
                  <a:cubicBezTo>
                    <a:pt x="221" y="236"/>
                    <a:pt x="221" y="236"/>
                    <a:pt x="221" y="236"/>
                  </a:cubicBezTo>
                  <a:cubicBezTo>
                    <a:pt x="221" y="239"/>
                    <a:pt x="223" y="240"/>
                    <a:pt x="224" y="240"/>
                  </a:cubicBezTo>
                  <a:cubicBezTo>
                    <a:pt x="226" y="240"/>
                    <a:pt x="227" y="239"/>
                    <a:pt x="229" y="237"/>
                  </a:cubicBezTo>
                  <a:cubicBezTo>
                    <a:pt x="229" y="236"/>
                    <a:pt x="229" y="236"/>
                    <a:pt x="229" y="236"/>
                  </a:cubicBezTo>
                  <a:cubicBezTo>
                    <a:pt x="229" y="236"/>
                    <a:pt x="229" y="236"/>
                    <a:pt x="229" y="236"/>
                  </a:cubicBezTo>
                  <a:cubicBezTo>
                    <a:pt x="230" y="236"/>
                    <a:pt x="230" y="236"/>
                    <a:pt x="230" y="236"/>
                  </a:cubicBezTo>
                  <a:cubicBezTo>
                    <a:pt x="239" y="233"/>
                    <a:pt x="239" y="233"/>
                    <a:pt x="239" y="233"/>
                  </a:cubicBezTo>
                  <a:cubicBezTo>
                    <a:pt x="239" y="233"/>
                    <a:pt x="239" y="233"/>
                    <a:pt x="239" y="233"/>
                  </a:cubicBezTo>
                  <a:cubicBezTo>
                    <a:pt x="240" y="233"/>
                    <a:pt x="240" y="233"/>
                    <a:pt x="240" y="233"/>
                  </a:cubicBezTo>
                  <a:cubicBezTo>
                    <a:pt x="245" y="233"/>
                    <a:pt x="247" y="234"/>
                    <a:pt x="249" y="236"/>
                  </a:cubicBezTo>
                  <a:cubicBezTo>
                    <a:pt x="249" y="247"/>
                    <a:pt x="249" y="247"/>
                    <a:pt x="249" y="247"/>
                  </a:cubicBezTo>
                  <a:cubicBezTo>
                    <a:pt x="249" y="247"/>
                    <a:pt x="249" y="247"/>
                    <a:pt x="249" y="247"/>
                  </a:cubicBezTo>
                  <a:cubicBezTo>
                    <a:pt x="251" y="248"/>
                    <a:pt x="251" y="248"/>
                    <a:pt x="251" y="248"/>
                  </a:cubicBezTo>
                  <a:cubicBezTo>
                    <a:pt x="255" y="249"/>
                    <a:pt x="255" y="249"/>
                    <a:pt x="255" y="249"/>
                  </a:cubicBezTo>
                  <a:cubicBezTo>
                    <a:pt x="261" y="249"/>
                    <a:pt x="261" y="249"/>
                    <a:pt x="261" y="249"/>
                  </a:cubicBezTo>
                  <a:cubicBezTo>
                    <a:pt x="271" y="246"/>
                    <a:pt x="271" y="246"/>
                    <a:pt x="271" y="246"/>
                  </a:cubicBezTo>
                  <a:cubicBezTo>
                    <a:pt x="277" y="241"/>
                    <a:pt x="277" y="241"/>
                    <a:pt x="277" y="241"/>
                  </a:cubicBezTo>
                  <a:cubicBezTo>
                    <a:pt x="278" y="236"/>
                    <a:pt x="278" y="236"/>
                    <a:pt x="278" y="236"/>
                  </a:cubicBezTo>
                  <a:cubicBezTo>
                    <a:pt x="275" y="233"/>
                    <a:pt x="275" y="233"/>
                    <a:pt x="275" y="233"/>
                  </a:cubicBezTo>
                  <a:cubicBezTo>
                    <a:pt x="265" y="229"/>
                    <a:pt x="265" y="229"/>
                    <a:pt x="265" y="229"/>
                  </a:cubicBezTo>
                  <a:cubicBezTo>
                    <a:pt x="265" y="229"/>
                    <a:pt x="265" y="229"/>
                    <a:pt x="265" y="229"/>
                  </a:cubicBezTo>
                  <a:cubicBezTo>
                    <a:pt x="264" y="229"/>
                    <a:pt x="264" y="229"/>
                    <a:pt x="264" y="229"/>
                  </a:cubicBezTo>
                  <a:cubicBezTo>
                    <a:pt x="264" y="229"/>
                    <a:pt x="264" y="229"/>
                    <a:pt x="264" y="229"/>
                  </a:cubicBezTo>
                  <a:cubicBezTo>
                    <a:pt x="264" y="229"/>
                    <a:pt x="264" y="229"/>
                    <a:pt x="264" y="229"/>
                  </a:cubicBezTo>
                  <a:cubicBezTo>
                    <a:pt x="252" y="217"/>
                    <a:pt x="252" y="217"/>
                    <a:pt x="252" y="217"/>
                  </a:cubicBezTo>
                  <a:cubicBezTo>
                    <a:pt x="253" y="216"/>
                    <a:pt x="253" y="216"/>
                    <a:pt x="253" y="216"/>
                  </a:cubicBezTo>
                  <a:cubicBezTo>
                    <a:pt x="259" y="211"/>
                    <a:pt x="259" y="211"/>
                    <a:pt x="259" y="211"/>
                  </a:cubicBezTo>
                  <a:cubicBezTo>
                    <a:pt x="259" y="210"/>
                    <a:pt x="259" y="210"/>
                    <a:pt x="259" y="210"/>
                  </a:cubicBezTo>
                  <a:cubicBezTo>
                    <a:pt x="259" y="210"/>
                    <a:pt x="259" y="210"/>
                    <a:pt x="259" y="210"/>
                  </a:cubicBezTo>
                  <a:cubicBezTo>
                    <a:pt x="265" y="208"/>
                    <a:pt x="265" y="208"/>
                    <a:pt x="265" y="208"/>
                  </a:cubicBezTo>
                  <a:cubicBezTo>
                    <a:pt x="265" y="208"/>
                    <a:pt x="265" y="208"/>
                    <a:pt x="265" y="208"/>
                  </a:cubicBezTo>
                  <a:cubicBezTo>
                    <a:pt x="267" y="208"/>
                    <a:pt x="267" y="208"/>
                    <a:pt x="267" y="208"/>
                  </a:cubicBezTo>
                  <a:cubicBezTo>
                    <a:pt x="275" y="209"/>
                    <a:pt x="275" y="209"/>
                    <a:pt x="275" y="209"/>
                  </a:cubicBezTo>
                  <a:cubicBezTo>
                    <a:pt x="275" y="209"/>
                    <a:pt x="275" y="209"/>
                    <a:pt x="275" y="209"/>
                  </a:cubicBezTo>
                  <a:cubicBezTo>
                    <a:pt x="275" y="210"/>
                    <a:pt x="275" y="210"/>
                    <a:pt x="275" y="210"/>
                  </a:cubicBezTo>
                  <a:cubicBezTo>
                    <a:pt x="275" y="207"/>
                    <a:pt x="275" y="207"/>
                    <a:pt x="275" y="207"/>
                  </a:cubicBezTo>
                  <a:cubicBezTo>
                    <a:pt x="272" y="201"/>
                    <a:pt x="272" y="201"/>
                    <a:pt x="272" y="201"/>
                  </a:cubicBezTo>
                  <a:cubicBezTo>
                    <a:pt x="266" y="198"/>
                    <a:pt x="266" y="198"/>
                    <a:pt x="266" y="198"/>
                  </a:cubicBezTo>
                  <a:cubicBezTo>
                    <a:pt x="259" y="187"/>
                    <a:pt x="259" y="187"/>
                    <a:pt x="259" y="187"/>
                  </a:cubicBezTo>
                  <a:cubicBezTo>
                    <a:pt x="259" y="187"/>
                    <a:pt x="259" y="187"/>
                    <a:pt x="259" y="187"/>
                  </a:cubicBezTo>
                  <a:cubicBezTo>
                    <a:pt x="258" y="186"/>
                    <a:pt x="258" y="186"/>
                    <a:pt x="258" y="186"/>
                  </a:cubicBezTo>
                  <a:cubicBezTo>
                    <a:pt x="258" y="186"/>
                    <a:pt x="258" y="186"/>
                    <a:pt x="258" y="186"/>
                  </a:cubicBezTo>
                  <a:cubicBezTo>
                    <a:pt x="255" y="173"/>
                    <a:pt x="255" y="173"/>
                    <a:pt x="255" y="173"/>
                  </a:cubicBezTo>
                  <a:cubicBezTo>
                    <a:pt x="255" y="163"/>
                    <a:pt x="255" y="163"/>
                    <a:pt x="255" y="163"/>
                  </a:cubicBezTo>
                  <a:cubicBezTo>
                    <a:pt x="261" y="157"/>
                    <a:pt x="261" y="157"/>
                    <a:pt x="261" y="157"/>
                  </a:cubicBezTo>
                  <a:cubicBezTo>
                    <a:pt x="271" y="157"/>
                    <a:pt x="271" y="157"/>
                    <a:pt x="271" y="157"/>
                  </a:cubicBezTo>
                  <a:cubicBezTo>
                    <a:pt x="293" y="159"/>
                    <a:pt x="293" y="159"/>
                    <a:pt x="293" y="159"/>
                  </a:cubicBezTo>
                  <a:cubicBezTo>
                    <a:pt x="303" y="144"/>
                    <a:pt x="303" y="144"/>
                    <a:pt x="303" y="144"/>
                  </a:cubicBezTo>
                  <a:cubicBezTo>
                    <a:pt x="303" y="143"/>
                    <a:pt x="303" y="143"/>
                    <a:pt x="303" y="143"/>
                  </a:cubicBezTo>
                  <a:cubicBezTo>
                    <a:pt x="304" y="143"/>
                    <a:pt x="304" y="143"/>
                    <a:pt x="304" y="143"/>
                  </a:cubicBezTo>
                  <a:cubicBezTo>
                    <a:pt x="313" y="139"/>
                    <a:pt x="313" y="139"/>
                    <a:pt x="313" y="139"/>
                  </a:cubicBezTo>
                  <a:cubicBezTo>
                    <a:pt x="317" y="130"/>
                    <a:pt x="317" y="130"/>
                    <a:pt x="317" y="130"/>
                  </a:cubicBezTo>
                  <a:cubicBezTo>
                    <a:pt x="317" y="129"/>
                    <a:pt x="317" y="129"/>
                    <a:pt x="317" y="129"/>
                  </a:cubicBezTo>
                  <a:cubicBezTo>
                    <a:pt x="327" y="121"/>
                    <a:pt x="327" y="121"/>
                    <a:pt x="327" y="121"/>
                  </a:cubicBezTo>
                  <a:cubicBezTo>
                    <a:pt x="332" y="112"/>
                    <a:pt x="332" y="112"/>
                    <a:pt x="332" y="112"/>
                  </a:cubicBezTo>
                  <a:cubicBezTo>
                    <a:pt x="332" y="112"/>
                    <a:pt x="332" y="112"/>
                    <a:pt x="332" y="112"/>
                  </a:cubicBezTo>
                  <a:cubicBezTo>
                    <a:pt x="333" y="112"/>
                    <a:pt x="333" y="112"/>
                    <a:pt x="333" y="112"/>
                  </a:cubicBezTo>
                  <a:cubicBezTo>
                    <a:pt x="333" y="111"/>
                    <a:pt x="333" y="111"/>
                    <a:pt x="333" y="111"/>
                  </a:cubicBezTo>
                  <a:cubicBezTo>
                    <a:pt x="333" y="111"/>
                    <a:pt x="333" y="111"/>
                    <a:pt x="333" y="111"/>
                  </a:cubicBezTo>
                  <a:cubicBezTo>
                    <a:pt x="337" y="107"/>
                    <a:pt x="337" y="107"/>
                    <a:pt x="337" y="107"/>
                  </a:cubicBezTo>
                  <a:cubicBezTo>
                    <a:pt x="341" y="99"/>
                    <a:pt x="341" y="99"/>
                    <a:pt x="341" y="99"/>
                  </a:cubicBezTo>
                  <a:cubicBezTo>
                    <a:pt x="343" y="87"/>
                    <a:pt x="343" y="87"/>
                    <a:pt x="343" y="87"/>
                  </a:cubicBezTo>
                  <a:cubicBezTo>
                    <a:pt x="343" y="86"/>
                    <a:pt x="343" y="86"/>
                    <a:pt x="343" y="86"/>
                  </a:cubicBezTo>
                  <a:cubicBezTo>
                    <a:pt x="343" y="85"/>
                    <a:pt x="343" y="85"/>
                    <a:pt x="343" y="85"/>
                  </a:cubicBezTo>
                  <a:cubicBezTo>
                    <a:pt x="350" y="81"/>
                    <a:pt x="350" y="81"/>
                    <a:pt x="350" y="81"/>
                  </a:cubicBezTo>
                  <a:cubicBezTo>
                    <a:pt x="351" y="79"/>
                    <a:pt x="351" y="79"/>
                    <a:pt x="351" y="79"/>
                  </a:cubicBezTo>
                  <a:cubicBezTo>
                    <a:pt x="342" y="78"/>
                    <a:pt x="342" y="78"/>
                    <a:pt x="342" y="78"/>
                  </a:cubicBezTo>
                  <a:cubicBezTo>
                    <a:pt x="326" y="79"/>
                    <a:pt x="326" y="79"/>
                    <a:pt x="326" y="79"/>
                  </a:cubicBezTo>
                  <a:cubicBezTo>
                    <a:pt x="325" y="78"/>
                    <a:pt x="325" y="78"/>
                    <a:pt x="325" y="78"/>
                  </a:cubicBezTo>
                  <a:cubicBezTo>
                    <a:pt x="319" y="73"/>
                    <a:pt x="319" y="73"/>
                    <a:pt x="319" y="73"/>
                  </a:cubicBezTo>
                  <a:cubicBezTo>
                    <a:pt x="319" y="73"/>
                    <a:pt x="319" y="73"/>
                    <a:pt x="319" y="73"/>
                  </a:cubicBezTo>
                  <a:cubicBezTo>
                    <a:pt x="319" y="73"/>
                    <a:pt x="319" y="73"/>
                    <a:pt x="319" y="73"/>
                  </a:cubicBezTo>
                  <a:cubicBezTo>
                    <a:pt x="319" y="73"/>
                    <a:pt x="319" y="73"/>
                    <a:pt x="319" y="73"/>
                  </a:cubicBezTo>
                  <a:cubicBezTo>
                    <a:pt x="315" y="68"/>
                    <a:pt x="315" y="68"/>
                    <a:pt x="315" y="68"/>
                  </a:cubicBezTo>
                  <a:cubicBezTo>
                    <a:pt x="315" y="69"/>
                    <a:pt x="315" y="69"/>
                    <a:pt x="315" y="69"/>
                  </a:cubicBezTo>
                  <a:cubicBezTo>
                    <a:pt x="314" y="69"/>
                    <a:pt x="314" y="69"/>
                    <a:pt x="314" y="69"/>
                  </a:cubicBezTo>
                  <a:cubicBezTo>
                    <a:pt x="313" y="71"/>
                    <a:pt x="311" y="71"/>
                    <a:pt x="309" y="71"/>
                  </a:cubicBezTo>
                  <a:cubicBezTo>
                    <a:pt x="307" y="72"/>
                    <a:pt x="307" y="72"/>
                    <a:pt x="307" y="72"/>
                  </a:cubicBezTo>
                  <a:cubicBezTo>
                    <a:pt x="306" y="73"/>
                    <a:pt x="305" y="73"/>
                    <a:pt x="304" y="73"/>
                  </a:cubicBezTo>
                  <a:cubicBezTo>
                    <a:pt x="303" y="73"/>
                    <a:pt x="303" y="71"/>
                    <a:pt x="302" y="69"/>
                  </a:cubicBezTo>
                  <a:cubicBezTo>
                    <a:pt x="302" y="67"/>
                    <a:pt x="301" y="65"/>
                    <a:pt x="299" y="63"/>
                  </a:cubicBezTo>
                  <a:cubicBezTo>
                    <a:pt x="298" y="63"/>
                    <a:pt x="298" y="63"/>
                    <a:pt x="298" y="63"/>
                  </a:cubicBezTo>
                  <a:cubicBezTo>
                    <a:pt x="298" y="63"/>
                    <a:pt x="298" y="63"/>
                    <a:pt x="298" y="63"/>
                  </a:cubicBezTo>
                  <a:cubicBezTo>
                    <a:pt x="298" y="63"/>
                    <a:pt x="298" y="63"/>
                    <a:pt x="298" y="63"/>
                  </a:cubicBezTo>
                  <a:cubicBezTo>
                    <a:pt x="296" y="57"/>
                    <a:pt x="296" y="57"/>
                    <a:pt x="296" y="57"/>
                  </a:cubicBezTo>
                  <a:cubicBezTo>
                    <a:pt x="294" y="57"/>
                    <a:pt x="294" y="57"/>
                    <a:pt x="294" y="57"/>
                  </a:cubicBezTo>
                  <a:cubicBezTo>
                    <a:pt x="288" y="61"/>
                    <a:pt x="288" y="61"/>
                    <a:pt x="288" y="61"/>
                  </a:cubicBezTo>
                  <a:cubicBezTo>
                    <a:pt x="288" y="62"/>
                    <a:pt x="288" y="62"/>
                    <a:pt x="288" y="62"/>
                  </a:cubicBezTo>
                  <a:cubicBezTo>
                    <a:pt x="287" y="62"/>
                    <a:pt x="287" y="62"/>
                    <a:pt x="287" y="62"/>
                  </a:cubicBezTo>
                  <a:cubicBezTo>
                    <a:pt x="273" y="65"/>
                    <a:pt x="273" y="65"/>
                    <a:pt x="273" y="65"/>
                  </a:cubicBezTo>
                  <a:cubicBezTo>
                    <a:pt x="273" y="65"/>
                    <a:pt x="273" y="65"/>
                    <a:pt x="273" y="65"/>
                  </a:cubicBezTo>
                  <a:cubicBezTo>
                    <a:pt x="272" y="64"/>
                    <a:pt x="272" y="64"/>
                    <a:pt x="272" y="64"/>
                  </a:cubicBezTo>
                  <a:cubicBezTo>
                    <a:pt x="263" y="58"/>
                    <a:pt x="263" y="58"/>
                    <a:pt x="263" y="58"/>
                  </a:cubicBezTo>
                  <a:cubicBezTo>
                    <a:pt x="263" y="58"/>
                    <a:pt x="263" y="58"/>
                    <a:pt x="263" y="58"/>
                  </a:cubicBezTo>
                  <a:cubicBezTo>
                    <a:pt x="262" y="57"/>
                    <a:pt x="262" y="57"/>
                    <a:pt x="262" y="57"/>
                  </a:cubicBezTo>
                  <a:cubicBezTo>
                    <a:pt x="262" y="57"/>
                    <a:pt x="262" y="57"/>
                    <a:pt x="262" y="57"/>
                  </a:cubicBezTo>
                  <a:cubicBezTo>
                    <a:pt x="262" y="57"/>
                    <a:pt x="262" y="57"/>
                    <a:pt x="262" y="57"/>
                  </a:cubicBezTo>
                  <a:cubicBezTo>
                    <a:pt x="259" y="52"/>
                    <a:pt x="259" y="52"/>
                    <a:pt x="259" y="52"/>
                  </a:cubicBezTo>
                  <a:cubicBezTo>
                    <a:pt x="253" y="59"/>
                    <a:pt x="253" y="59"/>
                    <a:pt x="253" y="59"/>
                  </a:cubicBezTo>
                  <a:cubicBezTo>
                    <a:pt x="248" y="65"/>
                    <a:pt x="244" y="67"/>
                    <a:pt x="242" y="65"/>
                  </a:cubicBezTo>
                  <a:cubicBezTo>
                    <a:pt x="233" y="60"/>
                    <a:pt x="233" y="60"/>
                    <a:pt x="233" y="60"/>
                  </a:cubicBezTo>
                  <a:cubicBezTo>
                    <a:pt x="226" y="59"/>
                    <a:pt x="226" y="59"/>
                    <a:pt x="226" y="59"/>
                  </a:cubicBezTo>
                  <a:cubicBezTo>
                    <a:pt x="225" y="60"/>
                    <a:pt x="225" y="60"/>
                    <a:pt x="225" y="60"/>
                  </a:cubicBezTo>
                  <a:cubicBezTo>
                    <a:pt x="219" y="55"/>
                    <a:pt x="219" y="55"/>
                    <a:pt x="219" y="55"/>
                  </a:cubicBezTo>
                  <a:cubicBezTo>
                    <a:pt x="219" y="55"/>
                    <a:pt x="219" y="55"/>
                    <a:pt x="219" y="55"/>
                  </a:cubicBezTo>
                  <a:cubicBezTo>
                    <a:pt x="218" y="55"/>
                    <a:pt x="218" y="55"/>
                    <a:pt x="218" y="55"/>
                  </a:cubicBezTo>
                  <a:cubicBezTo>
                    <a:pt x="221" y="44"/>
                    <a:pt x="221" y="44"/>
                    <a:pt x="221" y="44"/>
                  </a:cubicBezTo>
                  <a:cubicBezTo>
                    <a:pt x="221" y="40"/>
                    <a:pt x="221" y="40"/>
                    <a:pt x="221" y="40"/>
                  </a:cubicBezTo>
                  <a:cubicBezTo>
                    <a:pt x="217" y="39"/>
                    <a:pt x="217" y="39"/>
                    <a:pt x="217" y="39"/>
                  </a:cubicBezTo>
                  <a:cubicBezTo>
                    <a:pt x="217" y="39"/>
                    <a:pt x="217" y="39"/>
                    <a:pt x="217" y="39"/>
                  </a:cubicBezTo>
                  <a:cubicBezTo>
                    <a:pt x="208" y="29"/>
                    <a:pt x="208" y="29"/>
                    <a:pt x="208" y="29"/>
                  </a:cubicBezTo>
                  <a:cubicBezTo>
                    <a:pt x="209" y="23"/>
                    <a:pt x="209" y="23"/>
                    <a:pt x="209" y="23"/>
                  </a:cubicBezTo>
                  <a:cubicBezTo>
                    <a:pt x="188" y="21"/>
                    <a:pt x="188" y="21"/>
                    <a:pt x="188" y="21"/>
                  </a:cubicBezTo>
                  <a:cubicBezTo>
                    <a:pt x="180" y="16"/>
                    <a:pt x="180" y="16"/>
                    <a:pt x="180" y="16"/>
                  </a:cubicBezTo>
                  <a:cubicBezTo>
                    <a:pt x="178" y="15"/>
                    <a:pt x="176" y="13"/>
                    <a:pt x="175" y="9"/>
                  </a:cubicBezTo>
                  <a:cubicBezTo>
                    <a:pt x="174" y="6"/>
                    <a:pt x="174" y="6"/>
                    <a:pt x="174" y="6"/>
                  </a:cubicBezTo>
                  <a:cubicBezTo>
                    <a:pt x="172" y="0"/>
                    <a:pt x="172" y="0"/>
                    <a:pt x="172" y="0"/>
                  </a:cubicBezTo>
                  <a:cubicBezTo>
                    <a:pt x="169" y="0"/>
                    <a:pt x="169" y="0"/>
                    <a:pt x="169" y="0"/>
                  </a:cubicBezTo>
                  <a:cubicBezTo>
                    <a:pt x="163" y="5"/>
                    <a:pt x="163" y="5"/>
                    <a:pt x="163" y="5"/>
                  </a:cubicBezTo>
                  <a:cubicBezTo>
                    <a:pt x="155" y="15"/>
                    <a:pt x="155" y="15"/>
                    <a:pt x="155" y="15"/>
                  </a:cubicBezTo>
                  <a:cubicBezTo>
                    <a:pt x="157" y="21"/>
                    <a:pt x="157" y="21"/>
                    <a:pt x="157" y="21"/>
                  </a:cubicBezTo>
                  <a:cubicBezTo>
                    <a:pt x="159" y="30"/>
                    <a:pt x="159" y="30"/>
                    <a:pt x="159" y="30"/>
                  </a:cubicBezTo>
                  <a:cubicBezTo>
                    <a:pt x="159" y="31"/>
                    <a:pt x="159" y="31"/>
                    <a:pt x="159" y="31"/>
                  </a:cubicBezTo>
                  <a:cubicBezTo>
                    <a:pt x="160" y="31"/>
                    <a:pt x="160" y="31"/>
                    <a:pt x="160" y="31"/>
                  </a:cubicBezTo>
                  <a:cubicBezTo>
                    <a:pt x="159" y="31"/>
                    <a:pt x="159" y="31"/>
                    <a:pt x="159" y="31"/>
                  </a:cubicBezTo>
                  <a:cubicBezTo>
                    <a:pt x="159" y="31"/>
                    <a:pt x="159" y="31"/>
                    <a:pt x="159" y="31"/>
                  </a:cubicBezTo>
                  <a:cubicBezTo>
                    <a:pt x="159" y="34"/>
                    <a:pt x="156" y="35"/>
                    <a:pt x="153" y="35"/>
                  </a:cubicBezTo>
                  <a:cubicBezTo>
                    <a:pt x="145" y="35"/>
                    <a:pt x="145" y="35"/>
                    <a:pt x="145" y="35"/>
                  </a:cubicBezTo>
                  <a:cubicBezTo>
                    <a:pt x="140" y="33"/>
                    <a:pt x="140" y="33"/>
                    <a:pt x="140" y="33"/>
                  </a:cubicBezTo>
                  <a:cubicBezTo>
                    <a:pt x="134" y="35"/>
                    <a:pt x="134" y="35"/>
                    <a:pt x="134" y="35"/>
                  </a:cubicBezTo>
                  <a:cubicBezTo>
                    <a:pt x="133" y="35"/>
                    <a:pt x="133" y="35"/>
                    <a:pt x="133" y="35"/>
                  </a:cubicBezTo>
                  <a:cubicBezTo>
                    <a:pt x="132" y="35"/>
                    <a:pt x="132" y="35"/>
                    <a:pt x="132" y="35"/>
                  </a:cubicBezTo>
                  <a:cubicBezTo>
                    <a:pt x="131" y="41"/>
                    <a:pt x="131" y="41"/>
                    <a:pt x="131" y="41"/>
                  </a:cubicBezTo>
                  <a:cubicBezTo>
                    <a:pt x="131" y="41"/>
                    <a:pt x="131" y="41"/>
                    <a:pt x="131" y="41"/>
                  </a:cubicBezTo>
                  <a:cubicBezTo>
                    <a:pt x="131" y="43"/>
                    <a:pt x="131" y="43"/>
                    <a:pt x="131" y="43"/>
                  </a:cubicBezTo>
                  <a:cubicBezTo>
                    <a:pt x="129" y="43"/>
                    <a:pt x="129" y="43"/>
                    <a:pt x="129" y="43"/>
                  </a:cubicBezTo>
                  <a:cubicBezTo>
                    <a:pt x="119" y="39"/>
                    <a:pt x="119" y="39"/>
                    <a:pt x="119" y="39"/>
                  </a:cubicBezTo>
                  <a:cubicBezTo>
                    <a:pt x="119" y="43"/>
                    <a:pt x="120" y="45"/>
                    <a:pt x="121" y="48"/>
                  </a:cubicBezTo>
                  <a:cubicBezTo>
                    <a:pt x="123" y="51"/>
                    <a:pt x="123" y="53"/>
                    <a:pt x="122" y="55"/>
                  </a:cubicBezTo>
                  <a:cubicBezTo>
                    <a:pt x="121" y="58"/>
                    <a:pt x="121" y="58"/>
                    <a:pt x="121" y="58"/>
                  </a:cubicBezTo>
                  <a:cubicBezTo>
                    <a:pt x="119" y="59"/>
                    <a:pt x="116" y="60"/>
                    <a:pt x="111" y="59"/>
                  </a:cubicBezTo>
                  <a:cubicBezTo>
                    <a:pt x="104" y="59"/>
                    <a:pt x="104" y="59"/>
                    <a:pt x="104" y="59"/>
                  </a:cubicBezTo>
                  <a:cubicBezTo>
                    <a:pt x="103" y="71"/>
                    <a:pt x="103" y="71"/>
                    <a:pt x="103" y="71"/>
                  </a:cubicBezTo>
                  <a:cubicBezTo>
                    <a:pt x="95" y="67"/>
                    <a:pt x="95" y="67"/>
                    <a:pt x="95" y="67"/>
                  </a:cubicBezTo>
                  <a:cubicBezTo>
                    <a:pt x="94" y="67"/>
                    <a:pt x="94" y="67"/>
                    <a:pt x="94" y="67"/>
                  </a:cubicBezTo>
                  <a:cubicBezTo>
                    <a:pt x="94" y="67"/>
                    <a:pt x="94" y="67"/>
                    <a:pt x="94" y="67"/>
                  </a:cubicBezTo>
                  <a:cubicBezTo>
                    <a:pt x="89" y="59"/>
                    <a:pt x="89" y="59"/>
                    <a:pt x="89" y="59"/>
                  </a:cubicBezTo>
                  <a:cubicBezTo>
                    <a:pt x="80" y="55"/>
                    <a:pt x="80" y="55"/>
                    <a:pt x="80" y="55"/>
                  </a:cubicBezTo>
                  <a:cubicBezTo>
                    <a:pt x="77" y="50"/>
                    <a:pt x="77" y="50"/>
                    <a:pt x="77" y="50"/>
                  </a:cubicBezTo>
                  <a:cubicBezTo>
                    <a:pt x="74" y="53"/>
                    <a:pt x="74" y="53"/>
                    <a:pt x="74" y="53"/>
                  </a:cubicBezTo>
                  <a:cubicBezTo>
                    <a:pt x="73" y="53"/>
                    <a:pt x="73" y="53"/>
                    <a:pt x="73" y="53"/>
                  </a:cubicBezTo>
                  <a:cubicBezTo>
                    <a:pt x="67" y="54"/>
                    <a:pt x="67" y="54"/>
                    <a:pt x="67" y="54"/>
                  </a:cubicBezTo>
                  <a:cubicBezTo>
                    <a:pt x="66" y="54"/>
                    <a:pt x="66" y="54"/>
                    <a:pt x="66" y="54"/>
                  </a:cubicBezTo>
                  <a:cubicBezTo>
                    <a:pt x="63" y="47"/>
                    <a:pt x="63" y="47"/>
                    <a:pt x="63" y="47"/>
                  </a:cubicBezTo>
                  <a:cubicBezTo>
                    <a:pt x="59" y="43"/>
                    <a:pt x="59" y="43"/>
                    <a:pt x="59" y="43"/>
                  </a:cubicBezTo>
                  <a:cubicBezTo>
                    <a:pt x="59" y="42"/>
                    <a:pt x="59" y="42"/>
                    <a:pt x="59" y="42"/>
                  </a:cubicBezTo>
                  <a:cubicBezTo>
                    <a:pt x="56" y="38"/>
                    <a:pt x="54" y="35"/>
                    <a:pt x="53" y="33"/>
                  </a:cubicBezTo>
                  <a:cubicBezTo>
                    <a:pt x="53" y="32"/>
                    <a:pt x="53" y="31"/>
                    <a:pt x="51" y="31"/>
                  </a:cubicBezTo>
                  <a:cubicBezTo>
                    <a:pt x="49" y="31"/>
                    <a:pt x="49" y="31"/>
                    <a:pt x="49" y="31"/>
                  </a:cubicBezTo>
                  <a:cubicBezTo>
                    <a:pt x="46" y="29"/>
                    <a:pt x="44" y="27"/>
                    <a:pt x="43" y="23"/>
                  </a:cubicBezTo>
                  <a:cubicBezTo>
                    <a:pt x="41" y="17"/>
                    <a:pt x="41" y="17"/>
                    <a:pt x="41" y="17"/>
                  </a:cubicBezTo>
                  <a:cubicBezTo>
                    <a:pt x="41" y="11"/>
                    <a:pt x="41" y="11"/>
                    <a:pt x="41" y="11"/>
                  </a:cubicBezTo>
                  <a:cubicBezTo>
                    <a:pt x="39" y="6"/>
                    <a:pt x="39" y="6"/>
                    <a:pt x="39" y="6"/>
                  </a:cubicBezTo>
                  <a:cubicBezTo>
                    <a:pt x="34" y="7"/>
                    <a:pt x="34" y="7"/>
                    <a:pt x="34" y="7"/>
                  </a:cubicBezTo>
                  <a:cubicBezTo>
                    <a:pt x="33" y="7"/>
                    <a:pt x="33" y="7"/>
                    <a:pt x="33" y="7"/>
                  </a:cubicBezTo>
                  <a:cubicBezTo>
                    <a:pt x="33" y="7"/>
                    <a:pt x="33" y="7"/>
                    <a:pt x="33" y="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5">
                    <a:lumMod val="50000"/>
                  </a:schemeClr>
                </a:solidFill>
                <a:latin typeface="锐字逼格青春粗黑体简2.0" panose="02010604000000000000" pitchFamily="2" charset="-122"/>
                <a:ea typeface="锐字逼格青春粗黑体简2.0" panose="02010604000000000000" pitchFamily="2" charset="-122"/>
              </a:endParaRPr>
            </a:p>
          </p:txBody>
        </p:sp>
        <p:sp>
          <p:nvSpPr>
            <p:cNvPr id="57" name="Freeform 11"/>
            <p:cNvSpPr>
              <a:spLocks/>
            </p:cNvSpPr>
            <p:nvPr/>
          </p:nvSpPr>
          <p:spPr bwMode="auto">
            <a:xfrm>
              <a:off x="2738033" y="3451494"/>
              <a:ext cx="2363788" cy="1435100"/>
            </a:xfrm>
            <a:custGeom>
              <a:avLst/>
              <a:gdLst>
                <a:gd name="T0" fmla="*/ 67 w 629"/>
                <a:gd name="T1" fmla="*/ 18 h 382"/>
                <a:gd name="T2" fmla="*/ 34 w 629"/>
                <a:gd name="T3" fmla="*/ 29 h 382"/>
                <a:gd name="T4" fmla="*/ 21 w 629"/>
                <a:gd name="T5" fmla="*/ 54 h 382"/>
                <a:gd name="T6" fmla="*/ 10 w 629"/>
                <a:gd name="T7" fmla="*/ 105 h 382"/>
                <a:gd name="T8" fmla="*/ 9 w 629"/>
                <a:gd name="T9" fmla="*/ 119 h 382"/>
                <a:gd name="T10" fmla="*/ 31 w 629"/>
                <a:gd name="T11" fmla="*/ 166 h 382"/>
                <a:gd name="T12" fmla="*/ 65 w 629"/>
                <a:gd name="T13" fmla="*/ 204 h 382"/>
                <a:gd name="T14" fmla="*/ 92 w 629"/>
                <a:gd name="T15" fmla="*/ 196 h 382"/>
                <a:gd name="T16" fmla="*/ 118 w 629"/>
                <a:gd name="T17" fmla="*/ 230 h 382"/>
                <a:gd name="T18" fmla="*/ 145 w 629"/>
                <a:gd name="T19" fmla="*/ 250 h 382"/>
                <a:gd name="T20" fmla="*/ 157 w 629"/>
                <a:gd name="T21" fmla="*/ 271 h 382"/>
                <a:gd name="T22" fmla="*/ 189 w 629"/>
                <a:gd name="T23" fmla="*/ 293 h 382"/>
                <a:gd name="T24" fmla="*/ 204 w 629"/>
                <a:gd name="T25" fmla="*/ 302 h 382"/>
                <a:gd name="T26" fmla="*/ 236 w 629"/>
                <a:gd name="T27" fmla="*/ 314 h 382"/>
                <a:gd name="T28" fmla="*/ 299 w 629"/>
                <a:gd name="T29" fmla="*/ 324 h 382"/>
                <a:gd name="T30" fmla="*/ 297 w 629"/>
                <a:gd name="T31" fmla="*/ 350 h 382"/>
                <a:gd name="T32" fmla="*/ 387 w 629"/>
                <a:gd name="T33" fmla="*/ 339 h 382"/>
                <a:gd name="T34" fmla="*/ 397 w 629"/>
                <a:gd name="T35" fmla="*/ 369 h 382"/>
                <a:gd name="T36" fmla="*/ 479 w 629"/>
                <a:gd name="T37" fmla="*/ 357 h 382"/>
                <a:gd name="T38" fmla="*/ 513 w 629"/>
                <a:gd name="T39" fmla="*/ 340 h 382"/>
                <a:gd name="T40" fmla="*/ 569 w 629"/>
                <a:gd name="T41" fmla="*/ 360 h 382"/>
                <a:gd name="T42" fmla="*/ 570 w 629"/>
                <a:gd name="T43" fmla="*/ 358 h 382"/>
                <a:gd name="T44" fmla="*/ 597 w 629"/>
                <a:gd name="T45" fmla="*/ 348 h 382"/>
                <a:gd name="T46" fmla="*/ 608 w 629"/>
                <a:gd name="T47" fmla="*/ 332 h 382"/>
                <a:gd name="T48" fmla="*/ 624 w 629"/>
                <a:gd name="T49" fmla="*/ 281 h 382"/>
                <a:gd name="T50" fmla="*/ 617 w 629"/>
                <a:gd name="T51" fmla="*/ 248 h 382"/>
                <a:gd name="T52" fmla="*/ 601 w 629"/>
                <a:gd name="T53" fmla="*/ 207 h 382"/>
                <a:gd name="T54" fmla="*/ 593 w 629"/>
                <a:gd name="T55" fmla="*/ 192 h 382"/>
                <a:gd name="T56" fmla="*/ 583 w 629"/>
                <a:gd name="T57" fmla="*/ 197 h 382"/>
                <a:gd name="T58" fmla="*/ 558 w 629"/>
                <a:gd name="T59" fmla="*/ 203 h 382"/>
                <a:gd name="T60" fmla="*/ 532 w 629"/>
                <a:gd name="T61" fmla="*/ 214 h 382"/>
                <a:gd name="T62" fmla="*/ 513 w 629"/>
                <a:gd name="T63" fmla="*/ 190 h 382"/>
                <a:gd name="T64" fmla="*/ 496 w 629"/>
                <a:gd name="T65" fmla="*/ 172 h 382"/>
                <a:gd name="T66" fmla="*/ 443 w 629"/>
                <a:gd name="T67" fmla="*/ 166 h 382"/>
                <a:gd name="T68" fmla="*/ 403 w 629"/>
                <a:gd name="T69" fmla="*/ 150 h 382"/>
                <a:gd name="T70" fmla="*/ 389 w 629"/>
                <a:gd name="T71" fmla="*/ 134 h 382"/>
                <a:gd name="T72" fmla="*/ 369 w 629"/>
                <a:gd name="T73" fmla="*/ 136 h 382"/>
                <a:gd name="T74" fmla="*/ 347 w 629"/>
                <a:gd name="T75" fmla="*/ 98 h 382"/>
                <a:gd name="T76" fmla="*/ 356 w 629"/>
                <a:gd name="T77" fmla="*/ 74 h 382"/>
                <a:gd name="T78" fmla="*/ 357 w 629"/>
                <a:gd name="T79" fmla="*/ 40 h 382"/>
                <a:gd name="T80" fmla="*/ 357 w 629"/>
                <a:gd name="T81" fmla="*/ 22 h 382"/>
                <a:gd name="T82" fmla="*/ 355 w 629"/>
                <a:gd name="T83" fmla="*/ 20 h 382"/>
                <a:gd name="T84" fmla="*/ 347 w 629"/>
                <a:gd name="T85" fmla="*/ 15 h 382"/>
                <a:gd name="T86" fmla="*/ 305 w 629"/>
                <a:gd name="T87" fmla="*/ 2 h 382"/>
                <a:gd name="T88" fmla="*/ 260 w 629"/>
                <a:gd name="T89" fmla="*/ 12 h 382"/>
                <a:gd name="T90" fmla="*/ 221 w 629"/>
                <a:gd name="T91" fmla="*/ 18 h 382"/>
                <a:gd name="T92" fmla="*/ 206 w 629"/>
                <a:gd name="T93" fmla="*/ 20 h 382"/>
                <a:gd name="T94" fmla="*/ 171 w 629"/>
                <a:gd name="T95" fmla="*/ 18 h 382"/>
                <a:gd name="T96" fmla="*/ 152 w 629"/>
                <a:gd name="T97" fmla="*/ 0 h 382"/>
                <a:gd name="T98" fmla="*/ 135 w 629"/>
                <a:gd name="T99" fmla="*/ 10 h 382"/>
                <a:gd name="T100" fmla="*/ 92 w 629"/>
                <a:gd name="T101" fmla="*/ 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9" h="382">
                  <a:moveTo>
                    <a:pt x="77" y="2"/>
                  </a:moveTo>
                  <a:cubicBezTo>
                    <a:pt x="77" y="2"/>
                    <a:pt x="77" y="2"/>
                    <a:pt x="77" y="2"/>
                  </a:cubicBezTo>
                  <a:cubicBezTo>
                    <a:pt x="76" y="6"/>
                    <a:pt x="73" y="8"/>
                    <a:pt x="70" y="11"/>
                  </a:cubicBezTo>
                  <a:cubicBezTo>
                    <a:pt x="67" y="12"/>
                    <a:pt x="67" y="14"/>
                    <a:pt x="67" y="16"/>
                  </a:cubicBezTo>
                  <a:cubicBezTo>
                    <a:pt x="67" y="18"/>
                    <a:pt x="67" y="18"/>
                    <a:pt x="67" y="18"/>
                  </a:cubicBezTo>
                  <a:cubicBezTo>
                    <a:pt x="67" y="20"/>
                    <a:pt x="65" y="23"/>
                    <a:pt x="62" y="28"/>
                  </a:cubicBezTo>
                  <a:cubicBezTo>
                    <a:pt x="62" y="30"/>
                    <a:pt x="62" y="30"/>
                    <a:pt x="62" y="30"/>
                  </a:cubicBezTo>
                  <a:cubicBezTo>
                    <a:pt x="61" y="31"/>
                    <a:pt x="59" y="32"/>
                    <a:pt x="57" y="32"/>
                  </a:cubicBezTo>
                  <a:cubicBezTo>
                    <a:pt x="34" y="29"/>
                    <a:pt x="34" y="29"/>
                    <a:pt x="34" y="29"/>
                  </a:cubicBezTo>
                  <a:cubicBezTo>
                    <a:pt x="34" y="29"/>
                    <a:pt x="34" y="29"/>
                    <a:pt x="34" y="29"/>
                  </a:cubicBezTo>
                  <a:cubicBezTo>
                    <a:pt x="32" y="34"/>
                    <a:pt x="32" y="34"/>
                    <a:pt x="32" y="34"/>
                  </a:cubicBezTo>
                  <a:cubicBezTo>
                    <a:pt x="32" y="35"/>
                    <a:pt x="32" y="35"/>
                    <a:pt x="32" y="35"/>
                  </a:cubicBezTo>
                  <a:cubicBezTo>
                    <a:pt x="32" y="35"/>
                    <a:pt x="32" y="35"/>
                    <a:pt x="32" y="35"/>
                  </a:cubicBezTo>
                  <a:cubicBezTo>
                    <a:pt x="32" y="35"/>
                    <a:pt x="32" y="35"/>
                    <a:pt x="32" y="35"/>
                  </a:cubicBezTo>
                  <a:cubicBezTo>
                    <a:pt x="26" y="44"/>
                    <a:pt x="22" y="50"/>
                    <a:pt x="21" y="54"/>
                  </a:cubicBezTo>
                  <a:cubicBezTo>
                    <a:pt x="21" y="56"/>
                    <a:pt x="23" y="63"/>
                    <a:pt x="29" y="75"/>
                  </a:cubicBezTo>
                  <a:cubicBezTo>
                    <a:pt x="32" y="84"/>
                    <a:pt x="32" y="84"/>
                    <a:pt x="32" y="84"/>
                  </a:cubicBezTo>
                  <a:cubicBezTo>
                    <a:pt x="34" y="88"/>
                    <a:pt x="33" y="92"/>
                    <a:pt x="29" y="98"/>
                  </a:cubicBezTo>
                  <a:cubicBezTo>
                    <a:pt x="22" y="105"/>
                    <a:pt x="22" y="105"/>
                    <a:pt x="22" y="105"/>
                  </a:cubicBezTo>
                  <a:cubicBezTo>
                    <a:pt x="10" y="105"/>
                    <a:pt x="10" y="105"/>
                    <a:pt x="10" y="105"/>
                  </a:cubicBezTo>
                  <a:cubicBezTo>
                    <a:pt x="7" y="92"/>
                    <a:pt x="7" y="92"/>
                    <a:pt x="7" y="92"/>
                  </a:cubicBezTo>
                  <a:cubicBezTo>
                    <a:pt x="4" y="108"/>
                    <a:pt x="4" y="108"/>
                    <a:pt x="4" y="108"/>
                  </a:cubicBezTo>
                  <a:cubicBezTo>
                    <a:pt x="9" y="116"/>
                    <a:pt x="9" y="116"/>
                    <a:pt x="9" y="116"/>
                  </a:cubicBezTo>
                  <a:cubicBezTo>
                    <a:pt x="10" y="117"/>
                    <a:pt x="10" y="118"/>
                    <a:pt x="9" y="118"/>
                  </a:cubicBezTo>
                  <a:cubicBezTo>
                    <a:pt x="9" y="119"/>
                    <a:pt x="9" y="119"/>
                    <a:pt x="9" y="119"/>
                  </a:cubicBezTo>
                  <a:cubicBezTo>
                    <a:pt x="7" y="120"/>
                    <a:pt x="5" y="124"/>
                    <a:pt x="2" y="131"/>
                  </a:cubicBezTo>
                  <a:cubicBezTo>
                    <a:pt x="0" y="137"/>
                    <a:pt x="1" y="143"/>
                    <a:pt x="6" y="150"/>
                  </a:cubicBezTo>
                  <a:cubicBezTo>
                    <a:pt x="15" y="150"/>
                    <a:pt x="15" y="150"/>
                    <a:pt x="15" y="150"/>
                  </a:cubicBezTo>
                  <a:cubicBezTo>
                    <a:pt x="19" y="150"/>
                    <a:pt x="23" y="156"/>
                    <a:pt x="30" y="165"/>
                  </a:cubicBezTo>
                  <a:cubicBezTo>
                    <a:pt x="31" y="166"/>
                    <a:pt x="31" y="166"/>
                    <a:pt x="31" y="166"/>
                  </a:cubicBezTo>
                  <a:cubicBezTo>
                    <a:pt x="31" y="166"/>
                    <a:pt x="31" y="166"/>
                    <a:pt x="31" y="166"/>
                  </a:cubicBezTo>
                  <a:cubicBezTo>
                    <a:pt x="31" y="168"/>
                    <a:pt x="32" y="170"/>
                    <a:pt x="34" y="172"/>
                  </a:cubicBezTo>
                  <a:cubicBezTo>
                    <a:pt x="55" y="192"/>
                    <a:pt x="55" y="192"/>
                    <a:pt x="55" y="192"/>
                  </a:cubicBezTo>
                  <a:cubicBezTo>
                    <a:pt x="55" y="192"/>
                    <a:pt x="55" y="192"/>
                    <a:pt x="55" y="192"/>
                  </a:cubicBezTo>
                  <a:cubicBezTo>
                    <a:pt x="65" y="204"/>
                    <a:pt x="65" y="204"/>
                    <a:pt x="65" y="204"/>
                  </a:cubicBezTo>
                  <a:cubicBezTo>
                    <a:pt x="70" y="204"/>
                    <a:pt x="70" y="204"/>
                    <a:pt x="70" y="204"/>
                  </a:cubicBezTo>
                  <a:cubicBezTo>
                    <a:pt x="76" y="193"/>
                    <a:pt x="76" y="193"/>
                    <a:pt x="76" y="193"/>
                  </a:cubicBezTo>
                  <a:cubicBezTo>
                    <a:pt x="77" y="192"/>
                    <a:pt x="77" y="192"/>
                    <a:pt x="77" y="192"/>
                  </a:cubicBezTo>
                  <a:cubicBezTo>
                    <a:pt x="77" y="192"/>
                    <a:pt x="77" y="192"/>
                    <a:pt x="77" y="192"/>
                  </a:cubicBezTo>
                  <a:cubicBezTo>
                    <a:pt x="92" y="196"/>
                    <a:pt x="92" y="196"/>
                    <a:pt x="92" y="196"/>
                  </a:cubicBezTo>
                  <a:cubicBezTo>
                    <a:pt x="92" y="196"/>
                    <a:pt x="92" y="196"/>
                    <a:pt x="92" y="196"/>
                  </a:cubicBezTo>
                  <a:cubicBezTo>
                    <a:pt x="92" y="197"/>
                    <a:pt x="92" y="197"/>
                    <a:pt x="92" y="197"/>
                  </a:cubicBezTo>
                  <a:cubicBezTo>
                    <a:pt x="94" y="207"/>
                    <a:pt x="94" y="207"/>
                    <a:pt x="94" y="207"/>
                  </a:cubicBezTo>
                  <a:cubicBezTo>
                    <a:pt x="112" y="227"/>
                    <a:pt x="112" y="227"/>
                    <a:pt x="112" y="227"/>
                  </a:cubicBezTo>
                  <a:cubicBezTo>
                    <a:pt x="118" y="230"/>
                    <a:pt x="118" y="230"/>
                    <a:pt x="118" y="230"/>
                  </a:cubicBezTo>
                  <a:cubicBezTo>
                    <a:pt x="118" y="230"/>
                    <a:pt x="118" y="230"/>
                    <a:pt x="118" y="230"/>
                  </a:cubicBezTo>
                  <a:cubicBezTo>
                    <a:pt x="121" y="232"/>
                    <a:pt x="121" y="232"/>
                    <a:pt x="121" y="232"/>
                  </a:cubicBezTo>
                  <a:cubicBezTo>
                    <a:pt x="121" y="232"/>
                    <a:pt x="121" y="232"/>
                    <a:pt x="121" y="232"/>
                  </a:cubicBezTo>
                  <a:cubicBezTo>
                    <a:pt x="135" y="252"/>
                    <a:pt x="135" y="252"/>
                    <a:pt x="135" y="252"/>
                  </a:cubicBezTo>
                  <a:cubicBezTo>
                    <a:pt x="145" y="250"/>
                    <a:pt x="145" y="250"/>
                    <a:pt x="145" y="250"/>
                  </a:cubicBezTo>
                  <a:cubicBezTo>
                    <a:pt x="146" y="250"/>
                    <a:pt x="146" y="250"/>
                    <a:pt x="146" y="250"/>
                  </a:cubicBezTo>
                  <a:cubicBezTo>
                    <a:pt x="147" y="250"/>
                    <a:pt x="147" y="250"/>
                    <a:pt x="147" y="250"/>
                  </a:cubicBezTo>
                  <a:cubicBezTo>
                    <a:pt x="147" y="251"/>
                    <a:pt x="147" y="251"/>
                    <a:pt x="147" y="251"/>
                  </a:cubicBezTo>
                  <a:cubicBezTo>
                    <a:pt x="148" y="252"/>
                    <a:pt x="148" y="252"/>
                    <a:pt x="148" y="252"/>
                  </a:cubicBezTo>
                  <a:cubicBezTo>
                    <a:pt x="157" y="271"/>
                    <a:pt x="157" y="271"/>
                    <a:pt x="157" y="271"/>
                  </a:cubicBezTo>
                  <a:cubicBezTo>
                    <a:pt x="168" y="278"/>
                    <a:pt x="168" y="278"/>
                    <a:pt x="168" y="278"/>
                  </a:cubicBezTo>
                  <a:cubicBezTo>
                    <a:pt x="177" y="280"/>
                    <a:pt x="177" y="280"/>
                    <a:pt x="177" y="280"/>
                  </a:cubicBezTo>
                  <a:cubicBezTo>
                    <a:pt x="182" y="292"/>
                    <a:pt x="182" y="292"/>
                    <a:pt x="182" y="292"/>
                  </a:cubicBezTo>
                  <a:cubicBezTo>
                    <a:pt x="189" y="292"/>
                    <a:pt x="189" y="292"/>
                    <a:pt x="189" y="292"/>
                  </a:cubicBezTo>
                  <a:cubicBezTo>
                    <a:pt x="189" y="293"/>
                    <a:pt x="189" y="293"/>
                    <a:pt x="189" y="293"/>
                  </a:cubicBezTo>
                  <a:cubicBezTo>
                    <a:pt x="189" y="293"/>
                    <a:pt x="189" y="293"/>
                    <a:pt x="189" y="293"/>
                  </a:cubicBezTo>
                  <a:cubicBezTo>
                    <a:pt x="203" y="301"/>
                    <a:pt x="203" y="301"/>
                    <a:pt x="203" y="301"/>
                  </a:cubicBezTo>
                  <a:cubicBezTo>
                    <a:pt x="203" y="301"/>
                    <a:pt x="203" y="301"/>
                    <a:pt x="203" y="301"/>
                  </a:cubicBezTo>
                  <a:cubicBezTo>
                    <a:pt x="203" y="301"/>
                    <a:pt x="203" y="301"/>
                    <a:pt x="203" y="301"/>
                  </a:cubicBezTo>
                  <a:cubicBezTo>
                    <a:pt x="204" y="302"/>
                    <a:pt x="204" y="302"/>
                    <a:pt x="204" y="302"/>
                  </a:cubicBezTo>
                  <a:cubicBezTo>
                    <a:pt x="214" y="314"/>
                    <a:pt x="214" y="314"/>
                    <a:pt x="214" y="314"/>
                  </a:cubicBezTo>
                  <a:cubicBezTo>
                    <a:pt x="229" y="312"/>
                    <a:pt x="229" y="312"/>
                    <a:pt x="229" y="312"/>
                  </a:cubicBezTo>
                  <a:cubicBezTo>
                    <a:pt x="230" y="312"/>
                    <a:pt x="230" y="312"/>
                    <a:pt x="230" y="312"/>
                  </a:cubicBezTo>
                  <a:cubicBezTo>
                    <a:pt x="236" y="314"/>
                    <a:pt x="236" y="314"/>
                    <a:pt x="236" y="314"/>
                  </a:cubicBezTo>
                  <a:cubicBezTo>
                    <a:pt x="236" y="314"/>
                    <a:pt x="236" y="314"/>
                    <a:pt x="236" y="314"/>
                  </a:cubicBezTo>
                  <a:cubicBezTo>
                    <a:pt x="246" y="322"/>
                    <a:pt x="246" y="322"/>
                    <a:pt x="246" y="322"/>
                  </a:cubicBezTo>
                  <a:cubicBezTo>
                    <a:pt x="263" y="324"/>
                    <a:pt x="263" y="324"/>
                    <a:pt x="263" y="324"/>
                  </a:cubicBezTo>
                  <a:cubicBezTo>
                    <a:pt x="273" y="322"/>
                    <a:pt x="273" y="322"/>
                    <a:pt x="273" y="322"/>
                  </a:cubicBezTo>
                  <a:cubicBezTo>
                    <a:pt x="273" y="322"/>
                    <a:pt x="273" y="322"/>
                    <a:pt x="273" y="322"/>
                  </a:cubicBezTo>
                  <a:cubicBezTo>
                    <a:pt x="287" y="320"/>
                    <a:pt x="296" y="321"/>
                    <a:pt x="299" y="324"/>
                  </a:cubicBezTo>
                  <a:cubicBezTo>
                    <a:pt x="301" y="328"/>
                    <a:pt x="300" y="331"/>
                    <a:pt x="295" y="335"/>
                  </a:cubicBezTo>
                  <a:cubicBezTo>
                    <a:pt x="291" y="339"/>
                    <a:pt x="291" y="339"/>
                    <a:pt x="291" y="339"/>
                  </a:cubicBezTo>
                  <a:cubicBezTo>
                    <a:pt x="290" y="341"/>
                    <a:pt x="292" y="344"/>
                    <a:pt x="297" y="349"/>
                  </a:cubicBezTo>
                  <a:cubicBezTo>
                    <a:pt x="297" y="350"/>
                    <a:pt x="297" y="350"/>
                    <a:pt x="297" y="350"/>
                  </a:cubicBezTo>
                  <a:cubicBezTo>
                    <a:pt x="297" y="350"/>
                    <a:pt x="297" y="350"/>
                    <a:pt x="297" y="350"/>
                  </a:cubicBezTo>
                  <a:cubicBezTo>
                    <a:pt x="300" y="352"/>
                    <a:pt x="300" y="352"/>
                    <a:pt x="300" y="352"/>
                  </a:cubicBezTo>
                  <a:cubicBezTo>
                    <a:pt x="301" y="351"/>
                    <a:pt x="301" y="351"/>
                    <a:pt x="301" y="351"/>
                  </a:cubicBezTo>
                  <a:cubicBezTo>
                    <a:pt x="311" y="332"/>
                    <a:pt x="319" y="322"/>
                    <a:pt x="325" y="320"/>
                  </a:cubicBezTo>
                  <a:cubicBezTo>
                    <a:pt x="331" y="318"/>
                    <a:pt x="343" y="323"/>
                    <a:pt x="363" y="335"/>
                  </a:cubicBezTo>
                  <a:cubicBezTo>
                    <a:pt x="387" y="339"/>
                    <a:pt x="387" y="339"/>
                    <a:pt x="387" y="339"/>
                  </a:cubicBezTo>
                  <a:cubicBezTo>
                    <a:pt x="387" y="340"/>
                    <a:pt x="387" y="340"/>
                    <a:pt x="387" y="340"/>
                  </a:cubicBezTo>
                  <a:cubicBezTo>
                    <a:pt x="387" y="341"/>
                    <a:pt x="387" y="341"/>
                    <a:pt x="387" y="341"/>
                  </a:cubicBezTo>
                  <a:cubicBezTo>
                    <a:pt x="385" y="352"/>
                    <a:pt x="385" y="352"/>
                    <a:pt x="385" y="352"/>
                  </a:cubicBezTo>
                  <a:cubicBezTo>
                    <a:pt x="397" y="354"/>
                    <a:pt x="397" y="354"/>
                    <a:pt x="397" y="354"/>
                  </a:cubicBezTo>
                  <a:cubicBezTo>
                    <a:pt x="397" y="369"/>
                    <a:pt x="397" y="369"/>
                    <a:pt x="397" y="369"/>
                  </a:cubicBezTo>
                  <a:cubicBezTo>
                    <a:pt x="401" y="376"/>
                    <a:pt x="403" y="380"/>
                    <a:pt x="405" y="381"/>
                  </a:cubicBezTo>
                  <a:cubicBezTo>
                    <a:pt x="407" y="382"/>
                    <a:pt x="419" y="382"/>
                    <a:pt x="441" y="381"/>
                  </a:cubicBezTo>
                  <a:cubicBezTo>
                    <a:pt x="453" y="374"/>
                    <a:pt x="453" y="374"/>
                    <a:pt x="453" y="374"/>
                  </a:cubicBezTo>
                  <a:cubicBezTo>
                    <a:pt x="465" y="358"/>
                    <a:pt x="465" y="358"/>
                    <a:pt x="465" y="358"/>
                  </a:cubicBezTo>
                  <a:cubicBezTo>
                    <a:pt x="479" y="357"/>
                    <a:pt x="479" y="357"/>
                    <a:pt x="479" y="357"/>
                  </a:cubicBezTo>
                  <a:cubicBezTo>
                    <a:pt x="486" y="355"/>
                    <a:pt x="486" y="355"/>
                    <a:pt x="486" y="355"/>
                  </a:cubicBezTo>
                  <a:cubicBezTo>
                    <a:pt x="512" y="340"/>
                    <a:pt x="512" y="340"/>
                    <a:pt x="512" y="340"/>
                  </a:cubicBezTo>
                  <a:cubicBezTo>
                    <a:pt x="513" y="340"/>
                    <a:pt x="513" y="340"/>
                    <a:pt x="513" y="340"/>
                  </a:cubicBezTo>
                  <a:cubicBezTo>
                    <a:pt x="513" y="340"/>
                    <a:pt x="513" y="340"/>
                    <a:pt x="513" y="340"/>
                  </a:cubicBezTo>
                  <a:cubicBezTo>
                    <a:pt x="513" y="340"/>
                    <a:pt x="513" y="340"/>
                    <a:pt x="513" y="340"/>
                  </a:cubicBezTo>
                  <a:cubicBezTo>
                    <a:pt x="528" y="338"/>
                    <a:pt x="537" y="338"/>
                    <a:pt x="539" y="340"/>
                  </a:cubicBezTo>
                  <a:cubicBezTo>
                    <a:pt x="557" y="354"/>
                    <a:pt x="557" y="354"/>
                    <a:pt x="557" y="354"/>
                  </a:cubicBezTo>
                  <a:cubicBezTo>
                    <a:pt x="562" y="356"/>
                    <a:pt x="562" y="356"/>
                    <a:pt x="562" y="356"/>
                  </a:cubicBezTo>
                  <a:cubicBezTo>
                    <a:pt x="563" y="357"/>
                    <a:pt x="563" y="357"/>
                    <a:pt x="563" y="357"/>
                  </a:cubicBezTo>
                  <a:cubicBezTo>
                    <a:pt x="569" y="360"/>
                    <a:pt x="569" y="360"/>
                    <a:pt x="569" y="360"/>
                  </a:cubicBezTo>
                  <a:cubicBezTo>
                    <a:pt x="570" y="360"/>
                    <a:pt x="570" y="360"/>
                    <a:pt x="570" y="360"/>
                  </a:cubicBezTo>
                  <a:cubicBezTo>
                    <a:pt x="570" y="359"/>
                    <a:pt x="570" y="359"/>
                    <a:pt x="570" y="359"/>
                  </a:cubicBezTo>
                  <a:cubicBezTo>
                    <a:pt x="570" y="358"/>
                    <a:pt x="570" y="358"/>
                    <a:pt x="570" y="358"/>
                  </a:cubicBezTo>
                  <a:cubicBezTo>
                    <a:pt x="570" y="358"/>
                    <a:pt x="570" y="358"/>
                    <a:pt x="570" y="358"/>
                  </a:cubicBezTo>
                  <a:cubicBezTo>
                    <a:pt x="570" y="358"/>
                    <a:pt x="570" y="358"/>
                    <a:pt x="570" y="358"/>
                  </a:cubicBezTo>
                  <a:cubicBezTo>
                    <a:pt x="573" y="346"/>
                    <a:pt x="573" y="346"/>
                    <a:pt x="573" y="346"/>
                  </a:cubicBezTo>
                  <a:cubicBezTo>
                    <a:pt x="571" y="342"/>
                    <a:pt x="571" y="339"/>
                    <a:pt x="573" y="337"/>
                  </a:cubicBezTo>
                  <a:cubicBezTo>
                    <a:pt x="573" y="335"/>
                    <a:pt x="575" y="334"/>
                    <a:pt x="579" y="333"/>
                  </a:cubicBezTo>
                  <a:cubicBezTo>
                    <a:pt x="585" y="332"/>
                    <a:pt x="590" y="337"/>
                    <a:pt x="596" y="348"/>
                  </a:cubicBezTo>
                  <a:cubicBezTo>
                    <a:pt x="597" y="348"/>
                    <a:pt x="597" y="348"/>
                    <a:pt x="597" y="348"/>
                  </a:cubicBezTo>
                  <a:cubicBezTo>
                    <a:pt x="597" y="348"/>
                    <a:pt x="597" y="348"/>
                    <a:pt x="597" y="348"/>
                  </a:cubicBezTo>
                  <a:cubicBezTo>
                    <a:pt x="607" y="344"/>
                    <a:pt x="607" y="344"/>
                    <a:pt x="607" y="344"/>
                  </a:cubicBezTo>
                  <a:cubicBezTo>
                    <a:pt x="609" y="344"/>
                    <a:pt x="610" y="342"/>
                    <a:pt x="610" y="340"/>
                  </a:cubicBezTo>
                  <a:cubicBezTo>
                    <a:pt x="608" y="332"/>
                    <a:pt x="608" y="332"/>
                    <a:pt x="608" y="332"/>
                  </a:cubicBezTo>
                  <a:cubicBezTo>
                    <a:pt x="608" y="332"/>
                    <a:pt x="608" y="332"/>
                    <a:pt x="608" y="332"/>
                  </a:cubicBezTo>
                  <a:cubicBezTo>
                    <a:pt x="607" y="329"/>
                    <a:pt x="608" y="326"/>
                    <a:pt x="611" y="325"/>
                  </a:cubicBezTo>
                  <a:cubicBezTo>
                    <a:pt x="615" y="322"/>
                    <a:pt x="615" y="322"/>
                    <a:pt x="615" y="322"/>
                  </a:cubicBezTo>
                  <a:cubicBezTo>
                    <a:pt x="623" y="312"/>
                    <a:pt x="623" y="312"/>
                    <a:pt x="623" y="312"/>
                  </a:cubicBezTo>
                  <a:cubicBezTo>
                    <a:pt x="629" y="299"/>
                    <a:pt x="629" y="299"/>
                    <a:pt x="629" y="299"/>
                  </a:cubicBezTo>
                  <a:cubicBezTo>
                    <a:pt x="624" y="291"/>
                    <a:pt x="623" y="285"/>
                    <a:pt x="624" y="281"/>
                  </a:cubicBezTo>
                  <a:cubicBezTo>
                    <a:pt x="625" y="270"/>
                    <a:pt x="625" y="270"/>
                    <a:pt x="625" y="270"/>
                  </a:cubicBezTo>
                  <a:cubicBezTo>
                    <a:pt x="623" y="265"/>
                    <a:pt x="622" y="262"/>
                    <a:pt x="622" y="259"/>
                  </a:cubicBezTo>
                  <a:cubicBezTo>
                    <a:pt x="622" y="258"/>
                    <a:pt x="620" y="254"/>
                    <a:pt x="617" y="249"/>
                  </a:cubicBezTo>
                  <a:cubicBezTo>
                    <a:pt x="617" y="249"/>
                    <a:pt x="617" y="249"/>
                    <a:pt x="617" y="249"/>
                  </a:cubicBezTo>
                  <a:cubicBezTo>
                    <a:pt x="617" y="248"/>
                    <a:pt x="617" y="248"/>
                    <a:pt x="617" y="248"/>
                  </a:cubicBezTo>
                  <a:cubicBezTo>
                    <a:pt x="615" y="234"/>
                    <a:pt x="615" y="234"/>
                    <a:pt x="615" y="234"/>
                  </a:cubicBezTo>
                  <a:cubicBezTo>
                    <a:pt x="615" y="231"/>
                    <a:pt x="615" y="228"/>
                    <a:pt x="615" y="224"/>
                  </a:cubicBezTo>
                  <a:cubicBezTo>
                    <a:pt x="612" y="221"/>
                    <a:pt x="609" y="218"/>
                    <a:pt x="608" y="216"/>
                  </a:cubicBezTo>
                  <a:cubicBezTo>
                    <a:pt x="602" y="208"/>
                    <a:pt x="602" y="208"/>
                    <a:pt x="602" y="208"/>
                  </a:cubicBezTo>
                  <a:cubicBezTo>
                    <a:pt x="601" y="207"/>
                    <a:pt x="601" y="207"/>
                    <a:pt x="601" y="207"/>
                  </a:cubicBezTo>
                  <a:cubicBezTo>
                    <a:pt x="601" y="206"/>
                    <a:pt x="601" y="206"/>
                    <a:pt x="601" y="206"/>
                  </a:cubicBezTo>
                  <a:cubicBezTo>
                    <a:pt x="601" y="206"/>
                    <a:pt x="601" y="206"/>
                    <a:pt x="601" y="206"/>
                  </a:cubicBezTo>
                  <a:cubicBezTo>
                    <a:pt x="599" y="196"/>
                    <a:pt x="599" y="196"/>
                    <a:pt x="599" y="196"/>
                  </a:cubicBezTo>
                  <a:cubicBezTo>
                    <a:pt x="593" y="191"/>
                    <a:pt x="593" y="191"/>
                    <a:pt x="593" y="191"/>
                  </a:cubicBezTo>
                  <a:cubicBezTo>
                    <a:pt x="593" y="192"/>
                    <a:pt x="593" y="192"/>
                    <a:pt x="593" y="192"/>
                  </a:cubicBezTo>
                  <a:cubicBezTo>
                    <a:pt x="582" y="182"/>
                    <a:pt x="582" y="182"/>
                    <a:pt x="582" y="182"/>
                  </a:cubicBezTo>
                  <a:cubicBezTo>
                    <a:pt x="582" y="183"/>
                    <a:pt x="582" y="183"/>
                    <a:pt x="582" y="183"/>
                  </a:cubicBezTo>
                  <a:cubicBezTo>
                    <a:pt x="583" y="196"/>
                    <a:pt x="583" y="196"/>
                    <a:pt x="583" y="196"/>
                  </a:cubicBezTo>
                  <a:cubicBezTo>
                    <a:pt x="583" y="196"/>
                    <a:pt x="583" y="196"/>
                    <a:pt x="583" y="196"/>
                  </a:cubicBezTo>
                  <a:cubicBezTo>
                    <a:pt x="583" y="197"/>
                    <a:pt x="583" y="197"/>
                    <a:pt x="583" y="197"/>
                  </a:cubicBezTo>
                  <a:cubicBezTo>
                    <a:pt x="577" y="200"/>
                    <a:pt x="577" y="200"/>
                    <a:pt x="577" y="200"/>
                  </a:cubicBezTo>
                  <a:cubicBezTo>
                    <a:pt x="577" y="208"/>
                    <a:pt x="577" y="208"/>
                    <a:pt x="577" y="208"/>
                  </a:cubicBezTo>
                  <a:cubicBezTo>
                    <a:pt x="577" y="209"/>
                    <a:pt x="577" y="209"/>
                    <a:pt x="577" y="209"/>
                  </a:cubicBezTo>
                  <a:cubicBezTo>
                    <a:pt x="563" y="214"/>
                    <a:pt x="563" y="214"/>
                    <a:pt x="563" y="214"/>
                  </a:cubicBezTo>
                  <a:cubicBezTo>
                    <a:pt x="558" y="203"/>
                    <a:pt x="558" y="203"/>
                    <a:pt x="558" y="203"/>
                  </a:cubicBezTo>
                  <a:cubicBezTo>
                    <a:pt x="555" y="202"/>
                    <a:pt x="555" y="202"/>
                    <a:pt x="555" y="202"/>
                  </a:cubicBezTo>
                  <a:cubicBezTo>
                    <a:pt x="551" y="207"/>
                    <a:pt x="551" y="207"/>
                    <a:pt x="551" y="207"/>
                  </a:cubicBezTo>
                  <a:cubicBezTo>
                    <a:pt x="548" y="215"/>
                    <a:pt x="548" y="215"/>
                    <a:pt x="548" y="215"/>
                  </a:cubicBezTo>
                  <a:cubicBezTo>
                    <a:pt x="538" y="218"/>
                    <a:pt x="538" y="218"/>
                    <a:pt x="538" y="218"/>
                  </a:cubicBezTo>
                  <a:cubicBezTo>
                    <a:pt x="532" y="214"/>
                    <a:pt x="532" y="214"/>
                    <a:pt x="532" y="214"/>
                  </a:cubicBezTo>
                  <a:cubicBezTo>
                    <a:pt x="524" y="211"/>
                    <a:pt x="524" y="211"/>
                    <a:pt x="524" y="211"/>
                  </a:cubicBezTo>
                  <a:cubicBezTo>
                    <a:pt x="522" y="200"/>
                    <a:pt x="522" y="200"/>
                    <a:pt x="522" y="200"/>
                  </a:cubicBezTo>
                  <a:cubicBezTo>
                    <a:pt x="519" y="193"/>
                    <a:pt x="519" y="193"/>
                    <a:pt x="519" y="193"/>
                  </a:cubicBezTo>
                  <a:cubicBezTo>
                    <a:pt x="514" y="191"/>
                    <a:pt x="514" y="191"/>
                    <a:pt x="514" y="191"/>
                  </a:cubicBezTo>
                  <a:cubicBezTo>
                    <a:pt x="513" y="190"/>
                    <a:pt x="513" y="190"/>
                    <a:pt x="513" y="190"/>
                  </a:cubicBezTo>
                  <a:cubicBezTo>
                    <a:pt x="510" y="186"/>
                    <a:pt x="510" y="186"/>
                    <a:pt x="510" y="186"/>
                  </a:cubicBezTo>
                  <a:cubicBezTo>
                    <a:pt x="510" y="186"/>
                    <a:pt x="510" y="186"/>
                    <a:pt x="510" y="186"/>
                  </a:cubicBezTo>
                  <a:cubicBezTo>
                    <a:pt x="506" y="180"/>
                    <a:pt x="506" y="180"/>
                    <a:pt x="506" y="180"/>
                  </a:cubicBezTo>
                  <a:cubicBezTo>
                    <a:pt x="501" y="172"/>
                    <a:pt x="501" y="172"/>
                    <a:pt x="501" y="172"/>
                  </a:cubicBezTo>
                  <a:cubicBezTo>
                    <a:pt x="496" y="172"/>
                    <a:pt x="496" y="172"/>
                    <a:pt x="496" y="172"/>
                  </a:cubicBezTo>
                  <a:cubicBezTo>
                    <a:pt x="488" y="175"/>
                    <a:pt x="488" y="175"/>
                    <a:pt x="488" y="175"/>
                  </a:cubicBezTo>
                  <a:cubicBezTo>
                    <a:pt x="487" y="176"/>
                    <a:pt x="487" y="176"/>
                    <a:pt x="487" y="176"/>
                  </a:cubicBezTo>
                  <a:cubicBezTo>
                    <a:pt x="467" y="174"/>
                    <a:pt x="467" y="174"/>
                    <a:pt x="467" y="174"/>
                  </a:cubicBezTo>
                  <a:cubicBezTo>
                    <a:pt x="451" y="171"/>
                    <a:pt x="451" y="171"/>
                    <a:pt x="451" y="171"/>
                  </a:cubicBezTo>
                  <a:cubicBezTo>
                    <a:pt x="450" y="170"/>
                    <a:pt x="447" y="169"/>
                    <a:pt x="443" y="166"/>
                  </a:cubicBezTo>
                  <a:cubicBezTo>
                    <a:pt x="431" y="162"/>
                    <a:pt x="431" y="162"/>
                    <a:pt x="431" y="162"/>
                  </a:cubicBezTo>
                  <a:cubicBezTo>
                    <a:pt x="422" y="160"/>
                    <a:pt x="417" y="158"/>
                    <a:pt x="415" y="156"/>
                  </a:cubicBezTo>
                  <a:cubicBezTo>
                    <a:pt x="413" y="154"/>
                    <a:pt x="413" y="154"/>
                    <a:pt x="413" y="154"/>
                  </a:cubicBezTo>
                  <a:cubicBezTo>
                    <a:pt x="411" y="154"/>
                    <a:pt x="411" y="154"/>
                    <a:pt x="411" y="154"/>
                  </a:cubicBezTo>
                  <a:cubicBezTo>
                    <a:pt x="403" y="150"/>
                    <a:pt x="403" y="150"/>
                    <a:pt x="403" y="150"/>
                  </a:cubicBezTo>
                  <a:cubicBezTo>
                    <a:pt x="403" y="149"/>
                    <a:pt x="403" y="149"/>
                    <a:pt x="403" y="149"/>
                  </a:cubicBezTo>
                  <a:cubicBezTo>
                    <a:pt x="401" y="148"/>
                    <a:pt x="400" y="146"/>
                    <a:pt x="399" y="145"/>
                  </a:cubicBezTo>
                  <a:cubicBezTo>
                    <a:pt x="398" y="141"/>
                    <a:pt x="398" y="141"/>
                    <a:pt x="398" y="141"/>
                  </a:cubicBezTo>
                  <a:cubicBezTo>
                    <a:pt x="395" y="136"/>
                    <a:pt x="395" y="136"/>
                    <a:pt x="395" y="136"/>
                  </a:cubicBezTo>
                  <a:cubicBezTo>
                    <a:pt x="389" y="134"/>
                    <a:pt x="389" y="134"/>
                    <a:pt x="389" y="134"/>
                  </a:cubicBezTo>
                  <a:cubicBezTo>
                    <a:pt x="387" y="135"/>
                    <a:pt x="387" y="135"/>
                    <a:pt x="387" y="135"/>
                  </a:cubicBezTo>
                  <a:cubicBezTo>
                    <a:pt x="385" y="137"/>
                    <a:pt x="385" y="137"/>
                    <a:pt x="385" y="137"/>
                  </a:cubicBezTo>
                  <a:cubicBezTo>
                    <a:pt x="384" y="138"/>
                    <a:pt x="384" y="138"/>
                    <a:pt x="384" y="138"/>
                  </a:cubicBezTo>
                  <a:cubicBezTo>
                    <a:pt x="382" y="139"/>
                    <a:pt x="380" y="140"/>
                    <a:pt x="379" y="140"/>
                  </a:cubicBezTo>
                  <a:cubicBezTo>
                    <a:pt x="375" y="141"/>
                    <a:pt x="372" y="140"/>
                    <a:pt x="369" y="136"/>
                  </a:cubicBezTo>
                  <a:cubicBezTo>
                    <a:pt x="361" y="128"/>
                    <a:pt x="361" y="128"/>
                    <a:pt x="361" y="128"/>
                  </a:cubicBezTo>
                  <a:cubicBezTo>
                    <a:pt x="358" y="124"/>
                    <a:pt x="356" y="121"/>
                    <a:pt x="355" y="119"/>
                  </a:cubicBezTo>
                  <a:cubicBezTo>
                    <a:pt x="353" y="116"/>
                    <a:pt x="353" y="116"/>
                    <a:pt x="353" y="116"/>
                  </a:cubicBezTo>
                  <a:cubicBezTo>
                    <a:pt x="351" y="113"/>
                    <a:pt x="349" y="110"/>
                    <a:pt x="347" y="108"/>
                  </a:cubicBezTo>
                  <a:cubicBezTo>
                    <a:pt x="346" y="104"/>
                    <a:pt x="346" y="101"/>
                    <a:pt x="347" y="98"/>
                  </a:cubicBezTo>
                  <a:cubicBezTo>
                    <a:pt x="347" y="98"/>
                    <a:pt x="347" y="98"/>
                    <a:pt x="347" y="98"/>
                  </a:cubicBezTo>
                  <a:cubicBezTo>
                    <a:pt x="347" y="98"/>
                    <a:pt x="347" y="98"/>
                    <a:pt x="347" y="98"/>
                  </a:cubicBezTo>
                  <a:cubicBezTo>
                    <a:pt x="352" y="89"/>
                    <a:pt x="352" y="89"/>
                    <a:pt x="352" y="89"/>
                  </a:cubicBezTo>
                  <a:cubicBezTo>
                    <a:pt x="355" y="80"/>
                    <a:pt x="355" y="80"/>
                    <a:pt x="355" y="80"/>
                  </a:cubicBezTo>
                  <a:cubicBezTo>
                    <a:pt x="356" y="74"/>
                    <a:pt x="356" y="74"/>
                    <a:pt x="356" y="74"/>
                  </a:cubicBezTo>
                  <a:cubicBezTo>
                    <a:pt x="354" y="64"/>
                    <a:pt x="354" y="64"/>
                    <a:pt x="354" y="64"/>
                  </a:cubicBezTo>
                  <a:cubicBezTo>
                    <a:pt x="348" y="59"/>
                    <a:pt x="348" y="59"/>
                    <a:pt x="348" y="59"/>
                  </a:cubicBezTo>
                  <a:cubicBezTo>
                    <a:pt x="349" y="52"/>
                    <a:pt x="349" y="52"/>
                    <a:pt x="349" y="52"/>
                  </a:cubicBezTo>
                  <a:cubicBezTo>
                    <a:pt x="349" y="46"/>
                    <a:pt x="351" y="43"/>
                    <a:pt x="355" y="42"/>
                  </a:cubicBezTo>
                  <a:cubicBezTo>
                    <a:pt x="357" y="42"/>
                    <a:pt x="357" y="41"/>
                    <a:pt x="357" y="40"/>
                  </a:cubicBezTo>
                  <a:cubicBezTo>
                    <a:pt x="357" y="39"/>
                    <a:pt x="357" y="39"/>
                    <a:pt x="357" y="39"/>
                  </a:cubicBezTo>
                  <a:cubicBezTo>
                    <a:pt x="357" y="31"/>
                    <a:pt x="357" y="31"/>
                    <a:pt x="357" y="31"/>
                  </a:cubicBezTo>
                  <a:cubicBezTo>
                    <a:pt x="357" y="31"/>
                    <a:pt x="357" y="31"/>
                    <a:pt x="357" y="31"/>
                  </a:cubicBezTo>
                  <a:cubicBezTo>
                    <a:pt x="357" y="31"/>
                    <a:pt x="357" y="31"/>
                    <a:pt x="357" y="31"/>
                  </a:cubicBezTo>
                  <a:cubicBezTo>
                    <a:pt x="357" y="22"/>
                    <a:pt x="357" y="22"/>
                    <a:pt x="357" y="22"/>
                  </a:cubicBezTo>
                  <a:cubicBezTo>
                    <a:pt x="357" y="22"/>
                    <a:pt x="357" y="22"/>
                    <a:pt x="357" y="22"/>
                  </a:cubicBezTo>
                  <a:cubicBezTo>
                    <a:pt x="356" y="21"/>
                    <a:pt x="356" y="21"/>
                    <a:pt x="356" y="21"/>
                  </a:cubicBezTo>
                  <a:cubicBezTo>
                    <a:pt x="356" y="21"/>
                    <a:pt x="356" y="21"/>
                    <a:pt x="356" y="21"/>
                  </a:cubicBezTo>
                  <a:cubicBezTo>
                    <a:pt x="356" y="21"/>
                    <a:pt x="356" y="21"/>
                    <a:pt x="356" y="21"/>
                  </a:cubicBezTo>
                  <a:cubicBezTo>
                    <a:pt x="355" y="20"/>
                    <a:pt x="355" y="20"/>
                    <a:pt x="355" y="20"/>
                  </a:cubicBezTo>
                  <a:cubicBezTo>
                    <a:pt x="355" y="20"/>
                    <a:pt x="355" y="20"/>
                    <a:pt x="355" y="20"/>
                  </a:cubicBezTo>
                  <a:cubicBezTo>
                    <a:pt x="354" y="20"/>
                    <a:pt x="354" y="20"/>
                    <a:pt x="354" y="20"/>
                  </a:cubicBezTo>
                  <a:cubicBezTo>
                    <a:pt x="347" y="15"/>
                    <a:pt x="347" y="15"/>
                    <a:pt x="347" y="15"/>
                  </a:cubicBezTo>
                  <a:cubicBezTo>
                    <a:pt x="347" y="15"/>
                    <a:pt x="347" y="15"/>
                    <a:pt x="347" y="15"/>
                  </a:cubicBezTo>
                  <a:cubicBezTo>
                    <a:pt x="347" y="15"/>
                    <a:pt x="347" y="15"/>
                    <a:pt x="347" y="15"/>
                  </a:cubicBezTo>
                  <a:cubicBezTo>
                    <a:pt x="341" y="10"/>
                    <a:pt x="341" y="10"/>
                    <a:pt x="341" y="10"/>
                  </a:cubicBezTo>
                  <a:cubicBezTo>
                    <a:pt x="322" y="7"/>
                    <a:pt x="322" y="7"/>
                    <a:pt x="322" y="7"/>
                  </a:cubicBezTo>
                  <a:cubicBezTo>
                    <a:pt x="322" y="7"/>
                    <a:pt x="322" y="7"/>
                    <a:pt x="322" y="7"/>
                  </a:cubicBezTo>
                  <a:cubicBezTo>
                    <a:pt x="316" y="2"/>
                    <a:pt x="316" y="2"/>
                    <a:pt x="316" y="2"/>
                  </a:cubicBezTo>
                  <a:cubicBezTo>
                    <a:pt x="305" y="2"/>
                    <a:pt x="305" y="2"/>
                    <a:pt x="305" y="2"/>
                  </a:cubicBezTo>
                  <a:cubicBezTo>
                    <a:pt x="303" y="2"/>
                    <a:pt x="301" y="4"/>
                    <a:pt x="299" y="5"/>
                  </a:cubicBezTo>
                  <a:cubicBezTo>
                    <a:pt x="298" y="5"/>
                    <a:pt x="298" y="5"/>
                    <a:pt x="298" y="5"/>
                  </a:cubicBezTo>
                  <a:cubicBezTo>
                    <a:pt x="289" y="8"/>
                    <a:pt x="289" y="8"/>
                    <a:pt x="289" y="8"/>
                  </a:cubicBezTo>
                  <a:cubicBezTo>
                    <a:pt x="267" y="8"/>
                    <a:pt x="267" y="8"/>
                    <a:pt x="267" y="8"/>
                  </a:cubicBezTo>
                  <a:cubicBezTo>
                    <a:pt x="264" y="9"/>
                    <a:pt x="261" y="10"/>
                    <a:pt x="260" y="12"/>
                  </a:cubicBezTo>
                  <a:cubicBezTo>
                    <a:pt x="257" y="14"/>
                    <a:pt x="253" y="15"/>
                    <a:pt x="247" y="17"/>
                  </a:cubicBezTo>
                  <a:cubicBezTo>
                    <a:pt x="237" y="20"/>
                    <a:pt x="237" y="20"/>
                    <a:pt x="237" y="20"/>
                  </a:cubicBezTo>
                  <a:cubicBezTo>
                    <a:pt x="237" y="20"/>
                    <a:pt x="237" y="20"/>
                    <a:pt x="237" y="20"/>
                  </a:cubicBezTo>
                  <a:cubicBezTo>
                    <a:pt x="236" y="20"/>
                    <a:pt x="236" y="20"/>
                    <a:pt x="236" y="20"/>
                  </a:cubicBezTo>
                  <a:cubicBezTo>
                    <a:pt x="221" y="18"/>
                    <a:pt x="221" y="18"/>
                    <a:pt x="221" y="18"/>
                  </a:cubicBezTo>
                  <a:cubicBezTo>
                    <a:pt x="220" y="18"/>
                    <a:pt x="220" y="18"/>
                    <a:pt x="220" y="18"/>
                  </a:cubicBezTo>
                  <a:cubicBezTo>
                    <a:pt x="220" y="18"/>
                    <a:pt x="220" y="18"/>
                    <a:pt x="220" y="18"/>
                  </a:cubicBezTo>
                  <a:cubicBezTo>
                    <a:pt x="220" y="18"/>
                    <a:pt x="220" y="18"/>
                    <a:pt x="220" y="18"/>
                  </a:cubicBezTo>
                  <a:cubicBezTo>
                    <a:pt x="215" y="18"/>
                    <a:pt x="215" y="18"/>
                    <a:pt x="215" y="18"/>
                  </a:cubicBezTo>
                  <a:cubicBezTo>
                    <a:pt x="206" y="20"/>
                    <a:pt x="206" y="20"/>
                    <a:pt x="206" y="20"/>
                  </a:cubicBezTo>
                  <a:cubicBezTo>
                    <a:pt x="188" y="22"/>
                    <a:pt x="188" y="22"/>
                    <a:pt x="188" y="22"/>
                  </a:cubicBezTo>
                  <a:cubicBezTo>
                    <a:pt x="188" y="22"/>
                    <a:pt x="188" y="22"/>
                    <a:pt x="188" y="22"/>
                  </a:cubicBezTo>
                  <a:cubicBezTo>
                    <a:pt x="187" y="22"/>
                    <a:pt x="187" y="22"/>
                    <a:pt x="187" y="22"/>
                  </a:cubicBezTo>
                  <a:cubicBezTo>
                    <a:pt x="179" y="18"/>
                    <a:pt x="179" y="18"/>
                    <a:pt x="179" y="18"/>
                  </a:cubicBezTo>
                  <a:cubicBezTo>
                    <a:pt x="171" y="18"/>
                    <a:pt x="171" y="18"/>
                    <a:pt x="171" y="18"/>
                  </a:cubicBezTo>
                  <a:cubicBezTo>
                    <a:pt x="168" y="18"/>
                    <a:pt x="165" y="15"/>
                    <a:pt x="161" y="10"/>
                  </a:cubicBezTo>
                  <a:cubicBezTo>
                    <a:pt x="160" y="10"/>
                    <a:pt x="160" y="10"/>
                    <a:pt x="160" y="10"/>
                  </a:cubicBezTo>
                  <a:cubicBezTo>
                    <a:pt x="159" y="6"/>
                    <a:pt x="158" y="4"/>
                    <a:pt x="158" y="4"/>
                  </a:cubicBezTo>
                  <a:cubicBezTo>
                    <a:pt x="156" y="2"/>
                    <a:pt x="156" y="2"/>
                    <a:pt x="156" y="2"/>
                  </a:cubicBezTo>
                  <a:cubicBezTo>
                    <a:pt x="152" y="0"/>
                    <a:pt x="152" y="0"/>
                    <a:pt x="152" y="0"/>
                  </a:cubicBezTo>
                  <a:cubicBezTo>
                    <a:pt x="149" y="4"/>
                    <a:pt x="149" y="4"/>
                    <a:pt x="149" y="4"/>
                  </a:cubicBezTo>
                  <a:cubicBezTo>
                    <a:pt x="149" y="4"/>
                    <a:pt x="149" y="4"/>
                    <a:pt x="149" y="4"/>
                  </a:cubicBezTo>
                  <a:cubicBezTo>
                    <a:pt x="136" y="10"/>
                    <a:pt x="136" y="10"/>
                    <a:pt x="136" y="10"/>
                  </a:cubicBezTo>
                  <a:cubicBezTo>
                    <a:pt x="135" y="10"/>
                    <a:pt x="135" y="10"/>
                    <a:pt x="135" y="10"/>
                  </a:cubicBezTo>
                  <a:cubicBezTo>
                    <a:pt x="135" y="10"/>
                    <a:pt x="135" y="10"/>
                    <a:pt x="135" y="10"/>
                  </a:cubicBezTo>
                  <a:cubicBezTo>
                    <a:pt x="119" y="11"/>
                    <a:pt x="119" y="11"/>
                    <a:pt x="119" y="11"/>
                  </a:cubicBezTo>
                  <a:cubicBezTo>
                    <a:pt x="117" y="11"/>
                    <a:pt x="112" y="10"/>
                    <a:pt x="106" y="8"/>
                  </a:cubicBezTo>
                  <a:cubicBezTo>
                    <a:pt x="93" y="6"/>
                    <a:pt x="93" y="6"/>
                    <a:pt x="93" y="6"/>
                  </a:cubicBezTo>
                  <a:cubicBezTo>
                    <a:pt x="92" y="6"/>
                    <a:pt x="92" y="6"/>
                    <a:pt x="92" y="6"/>
                  </a:cubicBezTo>
                  <a:cubicBezTo>
                    <a:pt x="92" y="6"/>
                    <a:pt x="92" y="6"/>
                    <a:pt x="92" y="6"/>
                  </a:cubicBezTo>
                  <a:cubicBezTo>
                    <a:pt x="84" y="2"/>
                    <a:pt x="84" y="2"/>
                    <a:pt x="84" y="2"/>
                  </a:cubicBezTo>
                  <a:lnTo>
                    <a:pt x="77"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5">
                    <a:lumMod val="50000"/>
                  </a:schemeClr>
                </a:solidFill>
                <a:latin typeface="锐字逼格青春粗黑体简2.0" panose="02010604000000000000" pitchFamily="2" charset="-122"/>
                <a:ea typeface="锐字逼格青春粗黑体简2.0" panose="02010604000000000000" pitchFamily="2" charset="-122"/>
              </a:endParaRPr>
            </a:p>
          </p:txBody>
        </p:sp>
        <p:sp>
          <p:nvSpPr>
            <p:cNvPr id="58" name="Freeform 12"/>
            <p:cNvSpPr>
              <a:spLocks/>
            </p:cNvSpPr>
            <p:nvPr/>
          </p:nvSpPr>
          <p:spPr bwMode="auto">
            <a:xfrm>
              <a:off x="4890683" y="4646882"/>
              <a:ext cx="1068388" cy="1111250"/>
            </a:xfrm>
            <a:custGeom>
              <a:avLst/>
              <a:gdLst>
                <a:gd name="T0" fmla="*/ 10 w 284"/>
                <a:gd name="T1" fmla="*/ 182 h 296"/>
                <a:gd name="T2" fmla="*/ 41 w 284"/>
                <a:gd name="T3" fmla="*/ 181 h 296"/>
                <a:gd name="T4" fmla="*/ 42 w 284"/>
                <a:gd name="T5" fmla="*/ 195 h 296"/>
                <a:gd name="T6" fmla="*/ 68 w 284"/>
                <a:gd name="T7" fmla="*/ 221 h 296"/>
                <a:gd name="T8" fmla="*/ 72 w 284"/>
                <a:gd name="T9" fmla="*/ 260 h 296"/>
                <a:gd name="T10" fmla="*/ 110 w 284"/>
                <a:gd name="T11" fmla="*/ 270 h 296"/>
                <a:gd name="T12" fmla="*/ 118 w 284"/>
                <a:gd name="T13" fmla="*/ 282 h 296"/>
                <a:gd name="T14" fmla="*/ 136 w 284"/>
                <a:gd name="T15" fmla="*/ 296 h 296"/>
                <a:gd name="T16" fmla="*/ 136 w 284"/>
                <a:gd name="T17" fmla="*/ 284 h 296"/>
                <a:gd name="T18" fmla="*/ 135 w 284"/>
                <a:gd name="T19" fmla="*/ 244 h 296"/>
                <a:gd name="T20" fmla="*/ 162 w 284"/>
                <a:gd name="T21" fmla="*/ 236 h 296"/>
                <a:gd name="T22" fmla="*/ 190 w 284"/>
                <a:gd name="T23" fmla="*/ 236 h 296"/>
                <a:gd name="T24" fmla="*/ 220 w 284"/>
                <a:gd name="T25" fmla="*/ 233 h 296"/>
                <a:gd name="T26" fmla="*/ 256 w 284"/>
                <a:gd name="T27" fmla="*/ 211 h 296"/>
                <a:gd name="T28" fmla="*/ 265 w 284"/>
                <a:gd name="T29" fmla="*/ 214 h 296"/>
                <a:gd name="T30" fmla="*/ 270 w 284"/>
                <a:gd name="T31" fmla="*/ 216 h 296"/>
                <a:gd name="T32" fmla="*/ 284 w 284"/>
                <a:gd name="T33" fmla="*/ 205 h 296"/>
                <a:gd name="T34" fmla="*/ 274 w 284"/>
                <a:gd name="T35" fmla="*/ 194 h 296"/>
                <a:gd name="T36" fmla="*/ 252 w 284"/>
                <a:gd name="T37" fmla="*/ 180 h 296"/>
                <a:gd name="T38" fmla="*/ 236 w 284"/>
                <a:gd name="T39" fmla="*/ 182 h 296"/>
                <a:gd name="T40" fmla="*/ 230 w 284"/>
                <a:gd name="T41" fmla="*/ 170 h 296"/>
                <a:gd name="T42" fmla="*/ 234 w 284"/>
                <a:gd name="T43" fmla="*/ 155 h 296"/>
                <a:gd name="T44" fmla="*/ 226 w 284"/>
                <a:gd name="T45" fmla="*/ 136 h 296"/>
                <a:gd name="T46" fmla="*/ 232 w 284"/>
                <a:gd name="T47" fmla="*/ 106 h 296"/>
                <a:gd name="T48" fmla="*/ 216 w 284"/>
                <a:gd name="T49" fmla="*/ 102 h 296"/>
                <a:gd name="T50" fmla="*/ 200 w 284"/>
                <a:gd name="T51" fmla="*/ 84 h 296"/>
                <a:gd name="T52" fmla="*/ 198 w 284"/>
                <a:gd name="T53" fmla="*/ 74 h 296"/>
                <a:gd name="T54" fmla="*/ 206 w 284"/>
                <a:gd name="T55" fmla="*/ 66 h 296"/>
                <a:gd name="T56" fmla="*/ 236 w 284"/>
                <a:gd name="T57" fmla="*/ 63 h 296"/>
                <a:gd name="T58" fmla="*/ 243 w 284"/>
                <a:gd name="T59" fmla="*/ 66 h 296"/>
                <a:gd name="T60" fmla="*/ 256 w 284"/>
                <a:gd name="T61" fmla="*/ 54 h 296"/>
                <a:gd name="T62" fmla="*/ 235 w 284"/>
                <a:gd name="T63" fmla="*/ 52 h 296"/>
                <a:gd name="T64" fmla="*/ 227 w 284"/>
                <a:gd name="T65" fmla="*/ 44 h 296"/>
                <a:gd name="T66" fmla="*/ 222 w 284"/>
                <a:gd name="T67" fmla="*/ 22 h 296"/>
                <a:gd name="T68" fmla="*/ 198 w 284"/>
                <a:gd name="T69" fmla="*/ 34 h 296"/>
                <a:gd name="T70" fmla="*/ 201 w 284"/>
                <a:gd name="T71" fmla="*/ 50 h 296"/>
                <a:gd name="T72" fmla="*/ 193 w 284"/>
                <a:gd name="T73" fmla="*/ 62 h 296"/>
                <a:gd name="T74" fmla="*/ 183 w 284"/>
                <a:gd name="T75" fmla="*/ 85 h 296"/>
                <a:gd name="T76" fmla="*/ 183 w 284"/>
                <a:gd name="T77" fmla="*/ 98 h 296"/>
                <a:gd name="T78" fmla="*/ 178 w 284"/>
                <a:gd name="T79" fmla="*/ 104 h 296"/>
                <a:gd name="T80" fmla="*/ 173 w 284"/>
                <a:gd name="T81" fmla="*/ 107 h 296"/>
                <a:gd name="T82" fmla="*/ 154 w 284"/>
                <a:gd name="T83" fmla="*/ 112 h 296"/>
                <a:gd name="T84" fmla="*/ 138 w 284"/>
                <a:gd name="T85" fmla="*/ 110 h 296"/>
                <a:gd name="T86" fmla="*/ 129 w 284"/>
                <a:gd name="T87" fmla="*/ 106 h 296"/>
                <a:gd name="T88" fmla="*/ 122 w 284"/>
                <a:gd name="T89" fmla="*/ 84 h 296"/>
                <a:gd name="T90" fmla="*/ 113 w 284"/>
                <a:gd name="T91" fmla="*/ 64 h 296"/>
                <a:gd name="T92" fmla="*/ 110 w 284"/>
                <a:gd name="T93" fmla="*/ 57 h 296"/>
                <a:gd name="T94" fmla="*/ 100 w 284"/>
                <a:gd name="T95" fmla="*/ 52 h 296"/>
                <a:gd name="T96" fmla="*/ 86 w 284"/>
                <a:gd name="T97" fmla="*/ 44 h 296"/>
                <a:gd name="T98" fmla="*/ 86 w 284"/>
                <a:gd name="T99" fmla="*/ 35 h 296"/>
                <a:gd name="T100" fmla="*/ 77 w 284"/>
                <a:gd name="T101" fmla="*/ 29 h 296"/>
                <a:gd name="T102" fmla="*/ 61 w 284"/>
                <a:gd name="T103" fmla="*/ 42 h 296"/>
                <a:gd name="T104" fmla="*/ 50 w 284"/>
                <a:gd name="T105" fmla="*/ 21 h 296"/>
                <a:gd name="T106" fmla="*/ 40 w 284"/>
                <a:gd name="T107" fmla="*/ 10 h 296"/>
                <a:gd name="T108" fmla="*/ 28 w 284"/>
                <a:gd name="T109" fmla="*/ 33 h 296"/>
                <a:gd name="T110" fmla="*/ 28 w 284"/>
                <a:gd name="T111" fmla="*/ 54 h 296"/>
                <a:gd name="T112" fmla="*/ 46 w 284"/>
                <a:gd name="T113" fmla="*/ 70 h 296"/>
                <a:gd name="T114" fmla="*/ 31 w 284"/>
                <a:gd name="T115" fmla="*/ 128 h 296"/>
                <a:gd name="T116" fmla="*/ 2 w 284"/>
                <a:gd name="T117" fmla="*/ 174 h 296"/>
                <a:gd name="T118" fmla="*/ 2 w 284"/>
                <a:gd name="T119" fmla="*/ 182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 h="296">
                  <a:moveTo>
                    <a:pt x="2" y="182"/>
                  </a:moveTo>
                  <a:cubicBezTo>
                    <a:pt x="0" y="187"/>
                    <a:pt x="0" y="187"/>
                    <a:pt x="0" y="187"/>
                  </a:cubicBezTo>
                  <a:cubicBezTo>
                    <a:pt x="3" y="187"/>
                    <a:pt x="6" y="185"/>
                    <a:pt x="9" y="183"/>
                  </a:cubicBezTo>
                  <a:cubicBezTo>
                    <a:pt x="10" y="182"/>
                    <a:pt x="10" y="182"/>
                    <a:pt x="10" y="182"/>
                  </a:cubicBezTo>
                  <a:cubicBezTo>
                    <a:pt x="10" y="182"/>
                    <a:pt x="10" y="182"/>
                    <a:pt x="10" y="182"/>
                  </a:cubicBezTo>
                  <a:cubicBezTo>
                    <a:pt x="26" y="180"/>
                    <a:pt x="26" y="180"/>
                    <a:pt x="26" y="180"/>
                  </a:cubicBezTo>
                  <a:cubicBezTo>
                    <a:pt x="37" y="175"/>
                    <a:pt x="37" y="175"/>
                    <a:pt x="37" y="175"/>
                  </a:cubicBezTo>
                  <a:cubicBezTo>
                    <a:pt x="41" y="181"/>
                    <a:pt x="41" y="181"/>
                    <a:pt x="41" y="181"/>
                  </a:cubicBezTo>
                  <a:cubicBezTo>
                    <a:pt x="42" y="181"/>
                    <a:pt x="42" y="181"/>
                    <a:pt x="42" y="181"/>
                  </a:cubicBezTo>
                  <a:cubicBezTo>
                    <a:pt x="37" y="189"/>
                    <a:pt x="37" y="189"/>
                    <a:pt x="37" y="189"/>
                  </a:cubicBezTo>
                  <a:cubicBezTo>
                    <a:pt x="42" y="194"/>
                    <a:pt x="42" y="194"/>
                    <a:pt x="42" y="194"/>
                  </a:cubicBezTo>
                  <a:cubicBezTo>
                    <a:pt x="42" y="195"/>
                    <a:pt x="42" y="195"/>
                    <a:pt x="42" y="195"/>
                  </a:cubicBezTo>
                  <a:cubicBezTo>
                    <a:pt x="42" y="196"/>
                    <a:pt x="42" y="196"/>
                    <a:pt x="42" y="196"/>
                  </a:cubicBezTo>
                  <a:cubicBezTo>
                    <a:pt x="38" y="213"/>
                    <a:pt x="38" y="213"/>
                    <a:pt x="38" y="213"/>
                  </a:cubicBezTo>
                  <a:cubicBezTo>
                    <a:pt x="49" y="220"/>
                    <a:pt x="49" y="220"/>
                    <a:pt x="49" y="220"/>
                  </a:cubicBezTo>
                  <a:cubicBezTo>
                    <a:pt x="68" y="221"/>
                    <a:pt x="68" y="221"/>
                    <a:pt x="68" y="221"/>
                  </a:cubicBezTo>
                  <a:cubicBezTo>
                    <a:pt x="65" y="225"/>
                    <a:pt x="65" y="225"/>
                    <a:pt x="65" y="225"/>
                  </a:cubicBezTo>
                  <a:cubicBezTo>
                    <a:pt x="53" y="240"/>
                    <a:pt x="47" y="248"/>
                    <a:pt x="48" y="251"/>
                  </a:cubicBezTo>
                  <a:cubicBezTo>
                    <a:pt x="55" y="253"/>
                    <a:pt x="55" y="253"/>
                    <a:pt x="55" y="253"/>
                  </a:cubicBezTo>
                  <a:cubicBezTo>
                    <a:pt x="64" y="254"/>
                    <a:pt x="70" y="256"/>
                    <a:pt x="72" y="260"/>
                  </a:cubicBezTo>
                  <a:cubicBezTo>
                    <a:pt x="74" y="265"/>
                    <a:pt x="77" y="270"/>
                    <a:pt x="79" y="275"/>
                  </a:cubicBezTo>
                  <a:cubicBezTo>
                    <a:pt x="90" y="281"/>
                    <a:pt x="90" y="281"/>
                    <a:pt x="90" y="281"/>
                  </a:cubicBezTo>
                  <a:cubicBezTo>
                    <a:pt x="96" y="282"/>
                    <a:pt x="96" y="282"/>
                    <a:pt x="96" y="282"/>
                  </a:cubicBezTo>
                  <a:cubicBezTo>
                    <a:pt x="110" y="270"/>
                    <a:pt x="110" y="270"/>
                    <a:pt x="110" y="270"/>
                  </a:cubicBezTo>
                  <a:cubicBezTo>
                    <a:pt x="118" y="281"/>
                    <a:pt x="118" y="281"/>
                    <a:pt x="118" y="281"/>
                  </a:cubicBezTo>
                  <a:cubicBezTo>
                    <a:pt x="118" y="282"/>
                    <a:pt x="118" y="282"/>
                    <a:pt x="118" y="282"/>
                  </a:cubicBezTo>
                  <a:cubicBezTo>
                    <a:pt x="118" y="282"/>
                    <a:pt x="118" y="282"/>
                    <a:pt x="118" y="282"/>
                  </a:cubicBezTo>
                  <a:cubicBezTo>
                    <a:pt x="118" y="282"/>
                    <a:pt x="118" y="282"/>
                    <a:pt x="118" y="282"/>
                  </a:cubicBezTo>
                  <a:cubicBezTo>
                    <a:pt x="120" y="292"/>
                    <a:pt x="120" y="292"/>
                    <a:pt x="120" y="292"/>
                  </a:cubicBezTo>
                  <a:cubicBezTo>
                    <a:pt x="126" y="293"/>
                    <a:pt x="126" y="293"/>
                    <a:pt x="126" y="293"/>
                  </a:cubicBezTo>
                  <a:cubicBezTo>
                    <a:pt x="126" y="293"/>
                    <a:pt x="126" y="293"/>
                    <a:pt x="126" y="293"/>
                  </a:cubicBezTo>
                  <a:cubicBezTo>
                    <a:pt x="136" y="296"/>
                    <a:pt x="136" y="296"/>
                    <a:pt x="136" y="296"/>
                  </a:cubicBezTo>
                  <a:cubicBezTo>
                    <a:pt x="138" y="296"/>
                    <a:pt x="138" y="296"/>
                    <a:pt x="138" y="296"/>
                  </a:cubicBezTo>
                  <a:cubicBezTo>
                    <a:pt x="138" y="295"/>
                    <a:pt x="138" y="295"/>
                    <a:pt x="138" y="295"/>
                  </a:cubicBezTo>
                  <a:cubicBezTo>
                    <a:pt x="136" y="285"/>
                    <a:pt x="136" y="285"/>
                    <a:pt x="136" y="285"/>
                  </a:cubicBezTo>
                  <a:cubicBezTo>
                    <a:pt x="136" y="284"/>
                    <a:pt x="136" y="284"/>
                    <a:pt x="136" y="284"/>
                  </a:cubicBezTo>
                  <a:cubicBezTo>
                    <a:pt x="131" y="261"/>
                    <a:pt x="131" y="261"/>
                    <a:pt x="131" y="261"/>
                  </a:cubicBezTo>
                  <a:cubicBezTo>
                    <a:pt x="131" y="260"/>
                    <a:pt x="131" y="260"/>
                    <a:pt x="131" y="260"/>
                  </a:cubicBezTo>
                  <a:cubicBezTo>
                    <a:pt x="134" y="244"/>
                    <a:pt x="134" y="244"/>
                    <a:pt x="134" y="244"/>
                  </a:cubicBezTo>
                  <a:cubicBezTo>
                    <a:pt x="135" y="244"/>
                    <a:pt x="135" y="244"/>
                    <a:pt x="135" y="244"/>
                  </a:cubicBezTo>
                  <a:cubicBezTo>
                    <a:pt x="136" y="244"/>
                    <a:pt x="136" y="244"/>
                    <a:pt x="136" y="244"/>
                  </a:cubicBezTo>
                  <a:cubicBezTo>
                    <a:pt x="147" y="245"/>
                    <a:pt x="147" y="245"/>
                    <a:pt x="147" y="245"/>
                  </a:cubicBezTo>
                  <a:cubicBezTo>
                    <a:pt x="160" y="235"/>
                    <a:pt x="160" y="235"/>
                    <a:pt x="160" y="235"/>
                  </a:cubicBezTo>
                  <a:cubicBezTo>
                    <a:pt x="162" y="236"/>
                    <a:pt x="162" y="236"/>
                    <a:pt x="162" y="236"/>
                  </a:cubicBezTo>
                  <a:cubicBezTo>
                    <a:pt x="169" y="241"/>
                    <a:pt x="174" y="246"/>
                    <a:pt x="176" y="249"/>
                  </a:cubicBezTo>
                  <a:cubicBezTo>
                    <a:pt x="178" y="248"/>
                    <a:pt x="183" y="244"/>
                    <a:pt x="189" y="237"/>
                  </a:cubicBezTo>
                  <a:cubicBezTo>
                    <a:pt x="189" y="236"/>
                    <a:pt x="189" y="236"/>
                    <a:pt x="189" y="236"/>
                  </a:cubicBezTo>
                  <a:cubicBezTo>
                    <a:pt x="190" y="236"/>
                    <a:pt x="190" y="236"/>
                    <a:pt x="190" y="236"/>
                  </a:cubicBezTo>
                  <a:cubicBezTo>
                    <a:pt x="210" y="241"/>
                    <a:pt x="210" y="241"/>
                    <a:pt x="210" y="241"/>
                  </a:cubicBezTo>
                  <a:cubicBezTo>
                    <a:pt x="219" y="234"/>
                    <a:pt x="219" y="234"/>
                    <a:pt x="219" y="234"/>
                  </a:cubicBezTo>
                  <a:cubicBezTo>
                    <a:pt x="219" y="233"/>
                    <a:pt x="219" y="233"/>
                    <a:pt x="219" y="233"/>
                  </a:cubicBezTo>
                  <a:cubicBezTo>
                    <a:pt x="220" y="233"/>
                    <a:pt x="220" y="233"/>
                    <a:pt x="220" y="233"/>
                  </a:cubicBezTo>
                  <a:cubicBezTo>
                    <a:pt x="220" y="233"/>
                    <a:pt x="220" y="233"/>
                    <a:pt x="220" y="233"/>
                  </a:cubicBezTo>
                  <a:cubicBezTo>
                    <a:pt x="220" y="233"/>
                    <a:pt x="220" y="233"/>
                    <a:pt x="220" y="233"/>
                  </a:cubicBezTo>
                  <a:cubicBezTo>
                    <a:pt x="229" y="235"/>
                    <a:pt x="229" y="235"/>
                    <a:pt x="229" y="235"/>
                  </a:cubicBezTo>
                  <a:cubicBezTo>
                    <a:pt x="256" y="211"/>
                    <a:pt x="256" y="211"/>
                    <a:pt x="256" y="211"/>
                  </a:cubicBezTo>
                  <a:cubicBezTo>
                    <a:pt x="264" y="213"/>
                    <a:pt x="264" y="213"/>
                    <a:pt x="264" y="213"/>
                  </a:cubicBezTo>
                  <a:cubicBezTo>
                    <a:pt x="264" y="213"/>
                    <a:pt x="264" y="213"/>
                    <a:pt x="264" y="213"/>
                  </a:cubicBezTo>
                  <a:cubicBezTo>
                    <a:pt x="265" y="214"/>
                    <a:pt x="265" y="214"/>
                    <a:pt x="265" y="214"/>
                  </a:cubicBezTo>
                  <a:cubicBezTo>
                    <a:pt x="265" y="214"/>
                    <a:pt x="265" y="214"/>
                    <a:pt x="265" y="214"/>
                  </a:cubicBezTo>
                  <a:cubicBezTo>
                    <a:pt x="266" y="214"/>
                    <a:pt x="266" y="214"/>
                    <a:pt x="266" y="214"/>
                  </a:cubicBezTo>
                  <a:cubicBezTo>
                    <a:pt x="268" y="218"/>
                    <a:pt x="268" y="218"/>
                    <a:pt x="268" y="218"/>
                  </a:cubicBezTo>
                  <a:cubicBezTo>
                    <a:pt x="270" y="216"/>
                    <a:pt x="270" y="216"/>
                    <a:pt x="270" y="216"/>
                  </a:cubicBezTo>
                  <a:cubicBezTo>
                    <a:pt x="270" y="216"/>
                    <a:pt x="270" y="216"/>
                    <a:pt x="270" y="216"/>
                  </a:cubicBezTo>
                  <a:cubicBezTo>
                    <a:pt x="270" y="215"/>
                    <a:pt x="270" y="215"/>
                    <a:pt x="270" y="215"/>
                  </a:cubicBezTo>
                  <a:cubicBezTo>
                    <a:pt x="270" y="215"/>
                    <a:pt x="270" y="215"/>
                    <a:pt x="270" y="215"/>
                  </a:cubicBezTo>
                  <a:cubicBezTo>
                    <a:pt x="278" y="211"/>
                    <a:pt x="278" y="211"/>
                    <a:pt x="278" y="211"/>
                  </a:cubicBezTo>
                  <a:cubicBezTo>
                    <a:pt x="284" y="205"/>
                    <a:pt x="284" y="205"/>
                    <a:pt x="284" y="205"/>
                  </a:cubicBezTo>
                  <a:cubicBezTo>
                    <a:pt x="283" y="193"/>
                    <a:pt x="283" y="193"/>
                    <a:pt x="283" y="193"/>
                  </a:cubicBezTo>
                  <a:cubicBezTo>
                    <a:pt x="282" y="191"/>
                    <a:pt x="282" y="191"/>
                    <a:pt x="282" y="191"/>
                  </a:cubicBezTo>
                  <a:cubicBezTo>
                    <a:pt x="274" y="194"/>
                    <a:pt x="274" y="194"/>
                    <a:pt x="274" y="194"/>
                  </a:cubicBezTo>
                  <a:cubicBezTo>
                    <a:pt x="274" y="194"/>
                    <a:pt x="274" y="194"/>
                    <a:pt x="274" y="194"/>
                  </a:cubicBezTo>
                  <a:cubicBezTo>
                    <a:pt x="272" y="195"/>
                    <a:pt x="270" y="196"/>
                    <a:pt x="267" y="196"/>
                  </a:cubicBezTo>
                  <a:cubicBezTo>
                    <a:pt x="258" y="196"/>
                    <a:pt x="258" y="196"/>
                    <a:pt x="258" y="196"/>
                  </a:cubicBezTo>
                  <a:cubicBezTo>
                    <a:pt x="255" y="196"/>
                    <a:pt x="254" y="195"/>
                    <a:pt x="252" y="193"/>
                  </a:cubicBezTo>
                  <a:cubicBezTo>
                    <a:pt x="252" y="180"/>
                    <a:pt x="252" y="180"/>
                    <a:pt x="252" y="180"/>
                  </a:cubicBezTo>
                  <a:cubicBezTo>
                    <a:pt x="249" y="179"/>
                    <a:pt x="248" y="178"/>
                    <a:pt x="246" y="178"/>
                  </a:cubicBezTo>
                  <a:cubicBezTo>
                    <a:pt x="244" y="179"/>
                    <a:pt x="244" y="179"/>
                    <a:pt x="244" y="179"/>
                  </a:cubicBezTo>
                  <a:cubicBezTo>
                    <a:pt x="242" y="180"/>
                    <a:pt x="242" y="180"/>
                    <a:pt x="242" y="180"/>
                  </a:cubicBezTo>
                  <a:cubicBezTo>
                    <a:pt x="236" y="182"/>
                    <a:pt x="236" y="182"/>
                    <a:pt x="236" y="182"/>
                  </a:cubicBezTo>
                  <a:cubicBezTo>
                    <a:pt x="234" y="182"/>
                    <a:pt x="234" y="182"/>
                    <a:pt x="234" y="182"/>
                  </a:cubicBezTo>
                  <a:cubicBezTo>
                    <a:pt x="234" y="181"/>
                    <a:pt x="234" y="181"/>
                    <a:pt x="234" y="181"/>
                  </a:cubicBezTo>
                  <a:cubicBezTo>
                    <a:pt x="231" y="175"/>
                    <a:pt x="231" y="175"/>
                    <a:pt x="231" y="175"/>
                  </a:cubicBezTo>
                  <a:cubicBezTo>
                    <a:pt x="230" y="170"/>
                    <a:pt x="230" y="170"/>
                    <a:pt x="230" y="170"/>
                  </a:cubicBezTo>
                  <a:cubicBezTo>
                    <a:pt x="230" y="170"/>
                    <a:pt x="230" y="170"/>
                    <a:pt x="230" y="170"/>
                  </a:cubicBezTo>
                  <a:cubicBezTo>
                    <a:pt x="234" y="155"/>
                    <a:pt x="234" y="155"/>
                    <a:pt x="234" y="155"/>
                  </a:cubicBezTo>
                  <a:cubicBezTo>
                    <a:pt x="234" y="155"/>
                    <a:pt x="234" y="155"/>
                    <a:pt x="234" y="155"/>
                  </a:cubicBezTo>
                  <a:cubicBezTo>
                    <a:pt x="234" y="155"/>
                    <a:pt x="234" y="155"/>
                    <a:pt x="234" y="155"/>
                  </a:cubicBezTo>
                  <a:cubicBezTo>
                    <a:pt x="234" y="154"/>
                    <a:pt x="234" y="154"/>
                    <a:pt x="234" y="154"/>
                  </a:cubicBezTo>
                  <a:cubicBezTo>
                    <a:pt x="238" y="147"/>
                    <a:pt x="238" y="147"/>
                    <a:pt x="238" y="147"/>
                  </a:cubicBezTo>
                  <a:cubicBezTo>
                    <a:pt x="226" y="137"/>
                    <a:pt x="226" y="137"/>
                    <a:pt x="226" y="137"/>
                  </a:cubicBezTo>
                  <a:cubicBezTo>
                    <a:pt x="226" y="136"/>
                    <a:pt x="226" y="136"/>
                    <a:pt x="226" y="136"/>
                  </a:cubicBezTo>
                  <a:cubicBezTo>
                    <a:pt x="226" y="136"/>
                    <a:pt x="226" y="136"/>
                    <a:pt x="226" y="136"/>
                  </a:cubicBezTo>
                  <a:cubicBezTo>
                    <a:pt x="226" y="124"/>
                    <a:pt x="226" y="124"/>
                    <a:pt x="226" y="124"/>
                  </a:cubicBezTo>
                  <a:cubicBezTo>
                    <a:pt x="226" y="124"/>
                    <a:pt x="226" y="124"/>
                    <a:pt x="226" y="124"/>
                  </a:cubicBezTo>
                  <a:cubicBezTo>
                    <a:pt x="232" y="106"/>
                    <a:pt x="232" y="106"/>
                    <a:pt x="232" y="106"/>
                  </a:cubicBezTo>
                  <a:cubicBezTo>
                    <a:pt x="228" y="96"/>
                    <a:pt x="228" y="96"/>
                    <a:pt x="228" y="96"/>
                  </a:cubicBezTo>
                  <a:cubicBezTo>
                    <a:pt x="225" y="95"/>
                    <a:pt x="225" y="95"/>
                    <a:pt x="225" y="95"/>
                  </a:cubicBezTo>
                  <a:cubicBezTo>
                    <a:pt x="220" y="95"/>
                    <a:pt x="220" y="95"/>
                    <a:pt x="220" y="95"/>
                  </a:cubicBezTo>
                  <a:cubicBezTo>
                    <a:pt x="216" y="102"/>
                    <a:pt x="216" y="102"/>
                    <a:pt x="216" y="102"/>
                  </a:cubicBezTo>
                  <a:cubicBezTo>
                    <a:pt x="210" y="98"/>
                    <a:pt x="210" y="98"/>
                    <a:pt x="210" y="98"/>
                  </a:cubicBezTo>
                  <a:cubicBezTo>
                    <a:pt x="205" y="95"/>
                    <a:pt x="205" y="95"/>
                    <a:pt x="205" y="95"/>
                  </a:cubicBezTo>
                  <a:cubicBezTo>
                    <a:pt x="200" y="84"/>
                    <a:pt x="200" y="84"/>
                    <a:pt x="200" y="84"/>
                  </a:cubicBezTo>
                  <a:cubicBezTo>
                    <a:pt x="200" y="84"/>
                    <a:pt x="200" y="84"/>
                    <a:pt x="200" y="84"/>
                  </a:cubicBezTo>
                  <a:cubicBezTo>
                    <a:pt x="200" y="84"/>
                    <a:pt x="200" y="84"/>
                    <a:pt x="200" y="84"/>
                  </a:cubicBezTo>
                  <a:cubicBezTo>
                    <a:pt x="199" y="76"/>
                    <a:pt x="199" y="76"/>
                    <a:pt x="199" y="76"/>
                  </a:cubicBezTo>
                  <a:cubicBezTo>
                    <a:pt x="199" y="75"/>
                    <a:pt x="199" y="75"/>
                    <a:pt x="199" y="75"/>
                  </a:cubicBezTo>
                  <a:cubicBezTo>
                    <a:pt x="198" y="74"/>
                    <a:pt x="198" y="74"/>
                    <a:pt x="198" y="74"/>
                  </a:cubicBezTo>
                  <a:cubicBezTo>
                    <a:pt x="200" y="74"/>
                    <a:pt x="200" y="74"/>
                    <a:pt x="200" y="74"/>
                  </a:cubicBezTo>
                  <a:cubicBezTo>
                    <a:pt x="205" y="66"/>
                    <a:pt x="205" y="66"/>
                    <a:pt x="205" y="66"/>
                  </a:cubicBezTo>
                  <a:cubicBezTo>
                    <a:pt x="206" y="66"/>
                    <a:pt x="206" y="66"/>
                    <a:pt x="206" y="66"/>
                  </a:cubicBezTo>
                  <a:cubicBezTo>
                    <a:pt x="206" y="66"/>
                    <a:pt x="206" y="66"/>
                    <a:pt x="206" y="66"/>
                  </a:cubicBezTo>
                  <a:cubicBezTo>
                    <a:pt x="206" y="66"/>
                    <a:pt x="206" y="66"/>
                    <a:pt x="206" y="66"/>
                  </a:cubicBezTo>
                  <a:cubicBezTo>
                    <a:pt x="210" y="65"/>
                    <a:pt x="210" y="65"/>
                    <a:pt x="210" y="65"/>
                  </a:cubicBezTo>
                  <a:cubicBezTo>
                    <a:pt x="215" y="64"/>
                    <a:pt x="215" y="64"/>
                    <a:pt x="215" y="64"/>
                  </a:cubicBezTo>
                  <a:cubicBezTo>
                    <a:pt x="236" y="63"/>
                    <a:pt x="236" y="63"/>
                    <a:pt x="236" y="63"/>
                  </a:cubicBezTo>
                  <a:cubicBezTo>
                    <a:pt x="236" y="63"/>
                    <a:pt x="236" y="63"/>
                    <a:pt x="236" y="63"/>
                  </a:cubicBezTo>
                  <a:cubicBezTo>
                    <a:pt x="239" y="64"/>
                    <a:pt x="239" y="64"/>
                    <a:pt x="239" y="64"/>
                  </a:cubicBezTo>
                  <a:cubicBezTo>
                    <a:pt x="240" y="64"/>
                    <a:pt x="240" y="64"/>
                    <a:pt x="240" y="64"/>
                  </a:cubicBezTo>
                  <a:cubicBezTo>
                    <a:pt x="243" y="66"/>
                    <a:pt x="243" y="66"/>
                    <a:pt x="243" y="66"/>
                  </a:cubicBezTo>
                  <a:cubicBezTo>
                    <a:pt x="248" y="63"/>
                    <a:pt x="248" y="63"/>
                    <a:pt x="248" y="63"/>
                  </a:cubicBezTo>
                  <a:cubicBezTo>
                    <a:pt x="253" y="60"/>
                    <a:pt x="253" y="60"/>
                    <a:pt x="253" y="60"/>
                  </a:cubicBezTo>
                  <a:cubicBezTo>
                    <a:pt x="256" y="56"/>
                    <a:pt x="256" y="56"/>
                    <a:pt x="256" y="56"/>
                  </a:cubicBezTo>
                  <a:cubicBezTo>
                    <a:pt x="256" y="54"/>
                    <a:pt x="256" y="54"/>
                    <a:pt x="256" y="54"/>
                  </a:cubicBezTo>
                  <a:cubicBezTo>
                    <a:pt x="256" y="45"/>
                    <a:pt x="256" y="45"/>
                    <a:pt x="256" y="45"/>
                  </a:cubicBezTo>
                  <a:cubicBezTo>
                    <a:pt x="251" y="44"/>
                    <a:pt x="251" y="44"/>
                    <a:pt x="251" y="44"/>
                  </a:cubicBezTo>
                  <a:cubicBezTo>
                    <a:pt x="243" y="47"/>
                    <a:pt x="243" y="47"/>
                    <a:pt x="243" y="47"/>
                  </a:cubicBezTo>
                  <a:cubicBezTo>
                    <a:pt x="240" y="50"/>
                    <a:pt x="238" y="52"/>
                    <a:pt x="235" y="52"/>
                  </a:cubicBezTo>
                  <a:cubicBezTo>
                    <a:pt x="232" y="52"/>
                    <a:pt x="230" y="49"/>
                    <a:pt x="227" y="45"/>
                  </a:cubicBezTo>
                  <a:cubicBezTo>
                    <a:pt x="227" y="45"/>
                    <a:pt x="227" y="45"/>
                    <a:pt x="227" y="45"/>
                  </a:cubicBezTo>
                  <a:cubicBezTo>
                    <a:pt x="227" y="45"/>
                    <a:pt x="227" y="45"/>
                    <a:pt x="227" y="45"/>
                  </a:cubicBezTo>
                  <a:cubicBezTo>
                    <a:pt x="227" y="44"/>
                    <a:pt x="227" y="44"/>
                    <a:pt x="227" y="44"/>
                  </a:cubicBezTo>
                  <a:cubicBezTo>
                    <a:pt x="226" y="39"/>
                    <a:pt x="226" y="39"/>
                    <a:pt x="226" y="39"/>
                  </a:cubicBezTo>
                  <a:cubicBezTo>
                    <a:pt x="226" y="38"/>
                    <a:pt x="226" y="38"/>
                    <a:pt x="226" y="38"/>
                  </a:cubicBezTo>
                  <a:cubicBezTo>
                    <a:pt x="227" y="33"/>
                    <a:pt x="227" y="33"/>
                    <a:pt x="227" y="33"/>
                  </a:cubicBezTo>
                  <a:cubicBezTo>
                    <a:pt x="222" y="22"/>
                    <a:pt x="222" y="22"/>
                    <a:pt x="222" y="22"/>
                  </a:cubicBezTo>
                  <a:cubicBezTo>
                    <a:pt x="214" y="24"/>
                    <a:pt x="214" y="24"/>
                    <a:pt x="214" y="24"/>
                  </a:cubicBezTo>
                  <a:cubicBezTo>
                    <a:pt x="210" y="28"/>
                    <a:pt x="210" y="28"/>
                    <a:pt x="210" y="28"/>
                  </a:cubicBezTo>
                  <a:cubicBezTo>
                    <a:pt x="212" y="40"/>
                    <a:pt x="212" y="40"/>
                    <a:pt x="212" y="40"/>
                  </a:cubicBezTo>
                  <a:cubicBezTo>
                    <a:pt x="198" y="34"/>
                    <a:pt x="198" y="34"/>
                    <a:pt x="198" y="34"/>
                  </a:cubicBezTo>
                  <a:cubicBezTo>
                    <a:pt x="202" y="41"/>
                    <a:pt x="202" y="41"/>
                    <a:pt x="202" y="41"/>
                  </a:cubicBezTo>
                  <a:cubicBezTo>
                    <a:pt x="202" y="41"/>
                    <a:pt x="202" y="41"/>
                    <a:pt x="202" y="41"/>
                  </a:cubicBezTo>
                  <a:cubicBezTo>
                    <a:pt x="202" y="42"/>
                    <a:pt x="202" y="42"/>
                    <a:pt x="202" y="42"/>
                  </a:cubicBezTo>
                  <a:cubicBezTo>
                    <a:pt x="201" y="50"/>
                    <a:pt x="201" y="50"/>
                    <a:pt x="201" y="50"/>
                  </a:cubicBezTo>
                  <a:cubicBezTo>
                    <a:pt x="201" y="51"/>
                    <a:pt x="201" y="51"/>
                    <a:pt x="201" y="51"/>
                  </a:cubicBezTo>
                  <a:cubicBezTo>
                    <a:pt x="200" y="51"/>
                    <a:pt x="200" y="51"/>
                    <a:pt x="200" y="51"/>
                  </a:cubicBezTo>
                  <a:cubicBezTo>
                    <a:pt x="193" y="62"/>
                    <a:pt x="193" y="62"/>
                    <a:pt x="193" y="62"/>
                  </a:cubicBezTo>
                  <a:cubicBezTo>
                    <a:pt x="193" y="62"/>
                    <a:pt x="193" y="62"/>
                    <a:pt x="193" y="62"/>
                  </a:cubicBezTo>
                  <a:cubicBezTo>
                    <a:pt x="180" y="69"/>
                    <a:pt x="180" y="69"/>
                    <a:pt x="180" y="69"/>
                  </a:cubicBezTo>
                  <a:cubicBezTo>
                    <a:pt x="179" y="76"/>
                    <a:pt x="179" y="76"/>
                    <a:pt x="179" y="76"/>
                  </a:cubicBezTo>
                  <a:cubicBezTo>
                    <a:pt x="179" y="78"/>
                    <a:pt x="180" y="81"/>
                    <a:pt x="182" y="85"/>
                  </a:cubicBezTo>
                  <a:cubicBezTo>
                    <a:pt x="183" y="85"/>
                    <a:pt x="183" y="85"/>
                    <a:pt x="183" y="85"/>
                  </a:cubicBezTo>
                  <a:cubicBezTo>
                    <a:pt x="183" y="86"/>
                    <a:pt x="183" y="86"/>
                    <a:pt x="183" y="86"/>
                  </a:cubicBezTo>
                  <a:cubicBezTo>
                    <a:pt x="184" y="96"/>
                    <a:pt x="184" y="96"/>
                    <a:pt x="184" y="96"/>
                  </a:cubicBezTo>
                  <a:cubicBezTo>
                    <a:pt x="184" y="97"/>
                    <a:pt x="184" y="97"/>
                    <a:pt x="184" y="97"/>
                  </a:cubicBezTo>
                  <a:cubicBezTo>
                    <a:pt x="183" y="98"/>
                    <a:pt x="183" y="98"/>
                    <a:pt x="183" y="98"/>
                  </a:cubicBezTo>
                  <a:cubicBezTo>
                    <a:pt x="178" y="104"/>
                    <a:pt x="178" y="104"/>
                    <a:pt x="178" y="104"/>
                  </a:cubicBezTo>
                  <a:cubicBezTo>
                    <a:pt x="178" y="104"/>
                    <a:pt x="178" y="104"/>
                    <a:pt x="178" y="104"/>
                  </a:cubicBezTo>
                  <a:cubicBezTo>
                    <a:pt x="178" y="104"/>
                    <a:pt x="178" y="104"/>
                    <a:pt x="178" y="104"/>
                  </a:cubicBezTo>
                  <a:cubicBezTo>
                    <a:pt x="178" y="104"/>
                    <a:pt x="178" y="104"/>
                    <a:pt x="178" y="104"/>
                  </a:cubicBezTo>
                  <a:cubicBezTo>
                    <a:pt x="174" y="107"/>
                    <a:pt x="174" y="107"/>
                    <a:pt x="174" y="107"/>
                  </a:cubicBezTo>
                  <a:cubicBezTo>
                    <a:pt x="174" y="107"/>
                    <a:pt x="174" y="107"/>
                    <a:pt x="174" y="107"/>
                  </a:cubicBezTo>
                  <a:cubicBezTo>
                    <a:pt x="173" y="107"/>
                    <a:pt x="173" y="107"/>
                    <a:pt x="173" y="107"/>
                  </a:cubicBezTo>
                  <a:cubicBezTo>
                    <a:pt x="173" y="107"/>
                    <a:pt x="173" y="107"/>
                    <a:pt x="173" y="107"/>
                  </a:cubicBezTo>
                  <a:cubicBezTo>
                    <a:pt x="172" y="107"/>
                    <a:pt x="172" y="107"/>
                    <a:pt x="172" y="107"/>
                  </a:cubicBezTo>
                  <a:cubicBezTo>
                    <a:pt x="163" y="105"/>
                    <a:pt x="163" y="105"/>
                    <a:pt x="163" y="105"/>
                  </a:cubicBezTo>
                  <a:cubicBezTo>
                    <a:pt x="162" y="105"/>
                    <a:pt x="160" y="106"/>
                    <a:pt x="158" y="107"/>
                  </a:cubicBezTo>
                  <a:cubicBezTo>
                    <a:pt x="154" y="112"/>
                    <a:pt x="154" y="112"/>
                    <a:pt x="154" y="112"/>
                  </a:cubicBezTo>
                  <a:cubicBezTo>
                    <a:pt x="150" y="116"/>
                    <a:pt x="150" y="116"/>
                    <a:pt x="150" y="116"/>
                  </a:cubicBezTo>
                  <a:cubicBezTo>
                    <a:pt x="148" y="119"/>
                    <a:pt x="146" y="120"/>
                    <a:pt x="141" y="119"/>
                  </a:cubicBezTo>
                  <a:cubicBezTo>
                    <a:pt x="138" y="119"/>
                    <a:pt x="138" y="116"/>
                    <a:pt x="138" y="112"/>
                  </a:cubicBezTo>
                  <a:cubicBezTo>
                    <a:pt x="138" y="110"/>
                    <a:pt x="138" y="110"/>
                    <a:pt x="138" y="110"/>
                  </a:cubicBezTo>
                  <a:cubicBezTo>
                    <a:pt x="138" y="107"/>
                    <a:pt x="138" y="107"/>
                    <a:pt x="138" y="107"/>
                  </a:cubicBezTo>
                  <a:cubicBezTo>
                    <a:pt x="136" y="109"/>
                    <a:pt x="136" y="109"/>
                    <a:pt x="136" y="109"/>
                  </a:cubicBezTo>
                  <a:cubicBezTo>
                    <a:pt x="135" y="110"/>
                    <a:pt x="134" y="111"/>
                    <a:pt x="132" y="111"/>
                  </a:cubicBezTo>
                  <a:cubicBezTo>
                    <a:pt x="131" y="110"/>
                    <a:pt x="130" y="109"/>
                    <a:pt x="129" y="106"/>
                  </a:cubicBezTo>
                  <a:cubicBezTo>
                    <a:pt x="129" y="106"/>
                    <a:pt x="129" y="106"/>
                    <a:pt x="129" y="106"/>
                  </a:cubicBezTo>
                  <a:cubicBezTo>
                    <a:pt x="128" y="96"/>
                    <a:pt x="128" y="96"/>
                    <a:pt x="128" y="96"/>
                  </a:cubicBezTo>
                  <a:cubicBezTo>
                    <a:pt x="126" y="88"/>
                    <a:pt x="126" y="88"/>
                    <a:pt x="126" y="88"/>
                  </a:cubicBezTo>
                  <a:cubicBezTo>
                    <a:pt x="122" y="84"/>
                    <a:pt x="122" y="84"/>
                    <a:pt x="122" y="84"/>
                  </a:cubicBezTo>
                  <a:cubicBezTo>
                    <a:pt x="122" y="84"/>
                    <a:pt x="122" y="84"/>
                    <a:pt x="122" y="84"/>
                  </a:cubicBezTo>
                  <a:cubicBezTo>
                    <a:pt x="122" y="83"/>
                    <a:pt x="122" y="83"/>
                    <a:pt x="122" y="83"/>
                  </a:cubicBezTo>
                  <a:cubicBezTo>
                    <a:pt x="113" y="64"/>
                    <a:pt x="113" y="64"/>
                    <a:pt x="113" y="64"/>
                  </a:cubicBezTo>
                  <a:cubicBezTo>
                    <a:pt x="113" y="64"/>
                    <a:pt x="113" y="64"/>
                    <a:pt x="113" y="64"/>
                  </a:cubicBezTo>
                  <a:cubicBezTo>
                    <a:pt x="110" y="58"/>
                    <a:pt x="110" y="58"/>
                    <a:pt x="110" y="58"/>
                  </a:cubicBezTo>
                  <a:cubicBezTo>
                    <a:pt x="110" y="58"/>
                    <a:pt x="110" y="58"/>
                    <a:pt x="110" y="58"/>
                  </a:cubicBezTo>
                  <a:cubicBezTo>
                    <a:pt x="110" y="58"/>
                    <a:pt x="110" y="58"/>
                    <a:pt x="110" y="58"/>
                  </a:cubicBezTo>
                  <a:cubicBezTo>
                    <a:pt x="110" y="57"/>
                    <a:pt x="110" y="57"/>
                    <a:pt x="110" y="57"/>
                  </a:cubicBezTo>
                  <a:cubicBezTo>
                    <a:pt x="108" y="47"/>
                    <a:pt x="108" y="47"/>
                    <a:pt x="108" y="47"/>
                  </a:cubicBezTo>
                  <a:cubicBezTo>
                    <a:pt x="107" y="45"/>
                    <a:pt x="107" y="45"/>
                    <a:pt x="107" y="45"/>
                  </a:cubicBezTo>
                  <a:cubicBezTo>
                    <a:pt x="106" y="46"/>
                    <a:pt x="106" y="46"/>
                    <a:pt x="106" y="46"/>
                  </a:cubicBezTo>
                  <a:cubicBezTo>
                    <a:pt x="103" y="50"/>
                    <a:pt x="101" y="52"/>
                    <a:pt x="100" y="52"/>
                  </a:cubicBezTo>
                  <a:cubicBezTo>
                    <a:pt x="99" y="52"/>
                    <a:pt x="97" y="50"/>
                    <a:pt x="94" y="48"/>
                  </a:cubicBezTo>
                  <a:cubicBezTo>
                    <a:pt x="88" y="45"/>
                    <a:pt x="88" y="45"/>
                    <a:pt x="88" y="45"/>
                  </a:cubicBezTo>
                  <a:cubicBezTo>
                    <a:pt x="87" y="44"/>
                    <a:pt x="87" y="44"/>
                    <a:pt x="87" y="44"/>
                  </a:cubicBezTo>
                  <a:cubicBezTo>
                    <a:pt x="86" y="44"/>
                    <a:pt x="86" y="44"/>
                    <a:pt x="86" y="44"/>
                  </a:cubicBezTo>
                  <a:cubicBezTo>
                    <a:pt x="86" y="44"/>
                    <a:pt x="86" y="44"/>
                    <a:pt x="86" y="44"/>
                  </a:cubicBezTo>
                  <a:cubicBezTo>
                    <a:pt x="86" y="43"/>
                    <a:pt x="86" y="43"/>
                    <a:pt x="86" y="43"/>
                  </a:cubicBezTo>
                  <a:cubicBezTo>
                    <a:pt x="86" y="35"/>
                    <a:pt x="86" y="35"/>
                    <a:pt x="86" y="35"/>
                  </a:cubicBezTo>
                  <a:cubicBezTo>
                    <a:pt x="86" y="35"/>
                    <a:pt x="86" y="35"/>
                    <a:pt x="86" y="35"/>
                  </a:cubicBezTo>
                  <a:cubicBezTo>
                    <a:pt x="84" y="29"/>
                    <a:pt x="84" y="29"/>
                    <a:pt x="84" y="29"/>
                  </a:cubicBezTo>
                  <a:cubicBezTo>
                    <a:pt x="81" y="21"/>
                    <a:pt x="81" y="21"/>
                    <a:pt x="81" y="21"/>
                  </a:cubicBezTo>
                  <a:cubicBezTo>
                    <a:pt x="78" y="21"/>
                    <a:pt x="78" y="21"/>
                    <a:pt x="78" y="21"/>
                  </a:cubicBezTo>
                  <a:cubicBezTo>
                    <a:pt x="78" y="24"/>
                    <a:pt x="78" y="27"/>
                    <a:pt x="77" y="29"/>
                  </a:cubicBezTo>
                  <a:cubicBezTo>
                    <a:pt x="76" y="31"/>
                    <a:pt x="75" y="33"/>
                    <a:pt x="72" y="35"/>
                  </a:cubicBezTo>
                  <a:cubicBezTo>
                    <a:pt x="72" y="38"/>
                    <a:pt x="70" y="40"/>
                    <a:pt x="69" y="41"/>
                  </a:cubicBezTo>
                  <a:cubicBezTo>
                    <a:pt x="66" y="44"/>
                    <a:pt x="64" y="44"/>
                    <a:pt x="62" y="42"/>
                  </a:cubicBezTo>
                  <a:cubicBezTo>
                    <a:pt x="61" y="42"/>
                    <a:pt x="61" y="42"/>
                    <a:pt x="61" y="42"/>
                  </a:cubicBezTo>
                  <a:cubicBezTo>
                    <a:pt x="58" y="41"/>
                    <a:pt x="58" y="38"/>
                    <a:pt x="58" y="33"/>
                  </a:cubicBezTo>
                  <a:cubicBezTo>
                    <a:pt x="58" y="31"/>
                    <a:pt x="58" y="31"/>
                    <a:pt x="58" y="31"/>
                  </a:cubicBezTo>
                  <a:cubicBezTo>
                    <a:pt x="53" y="28"/>
                    <a:pt x="53" y="28"/>
                    <a:pt x="53" y="28"/>
                  </a:cubicBezTo>
                  <a:cubicBezTo>
                    <a:pt x="51" y="27"/>
                    <a:pt x="50" y="24"/>
                    <a:pt x="50" y="21"/>
                  </a:cubicBezTo>
                  <a:cubicBezTo>
                    <a:pt x="52" y="3"/>
                    <a:pt x="52" y="3"/>
                    <a:pt x="52" y="3"/>
                  </a:cubicBezTo>
                  <a:cubicBezTo>
                    <a:pt x="51" y="0"/>
                    <a:pt x="51" y="0"/>
                    <a:pt x="51" y="0"/>
                  </a:cubicBezTo>
                  <a:cubicBezTo>
                    <a:pt x="44" y="7"/>
                    <a:pt x="44" y="7"/>
                    <a:pt x="44" y="7"/>
                  </a:cubicBezTo>
                  <a:cubicBezTo>
                    <a:pt x="40" y="10"/>
                    <a:pt x="40" y="10"/>
                    <a:pt x="40" y="10"/>
                  </a:cubicBezTo>
                  <a:cubicBezTo>
                    <a:pt x="39" y="13"/>
                    <a:pt x="39" y="13"/>
                    <a:pt x="39" y="13"/>
                  </a:cubicBezTo>
                  <a:cubicBezTo>
                    <a:pt x="40" y="17"/>
                    <a:pt x="41" y="20"/>
                    <a:pt x="41" y="22"/>
                  </a:cubicBezTo>
                  <a:cubicBezTo>
                    <a:pt x="41" y="26"/>
                    <a:pt x="39" y="29"/>
                    <a:pt x="36" y="30"/>
                  </a:cubicBezTo>
                  <a:cubicBezTo>
                    <a:pt x="28" y="33"/>
                    <a:pt x="28" y="33"/>
                    <a:pt x="28" y="33"/>
                  </a:cubicBezTo>
                  <a:cubicBezTo>
                    <a:pt x="26" y="34"/>
                    <a:pt x="26" y="34"/>
                    <a:pt x="26" y="34"/>
                  </a:cubicBezTo>
                  <a:cubicBezTo>
                    <a:pt x="26" y="37"/>
                    <a:pt x="26" y="37"/>
                    <a:pt x="26" y="37"/>
                  </a:cubicBezTo>
                  <a:cubicBezTo>
                    <a:pt x="26" y="48"/>
                    <a:pt x="26" y="48"/>
                    <a:pt x="26" y="48"/>
                  </a:cubicBezTo>
                  <a:cubicBezTo>
                    <a:pt x="26" y="52"/>
                    <a:pt x="27" y="54"/>
                    <a:pt x="28" y="54"/>
                  </a:cubicBezTo>
                  <a:cubicBezTo>
                    <a:pt x="30" y="55"/>
                    <a:pt x="33" y="55"/>
                    <a:pt x="36" y="53"/>
                  </a:cubicBezTo>
                  <a:cubicBezTo>
                    <a:pt x="38" y="52"/>
                    <a:pt x="38" y="52"/>
                    <a:pt x="38" y="52"/>
                  </a:cubicBezTo>
                  <a:cubicBezTo>
                    <a:pt x="46" y="69"/>
                    <a:pt x="46" y="69"/>
                    <a:pt x="46" y="69"/>
                  </a:cubicBezTo>
                  <a:cubicBezTo>
                    <a:pt x="46" y="70"/>
                    <a:pt x="46" y="70"/>
                    <a:pt x="46" y="70"/>
                  </a:cubicBezTo>
                  <a:cubicBezTo>
                    <a:pt x="46" y="70"/>
                    <a:pt x="46" y="70"/>
                    <a:pt x="46" y="70"/>
                  </a:cubicBezTo>
                  <a:cubicBezTo>
                    <a:pt x="46" y="70"/>
                    <a:pt x="46" y="70"/>
                    <a:pt x="46" y="70"/>
                  </a:cubicBezTo>
                  <a:cubicBezTo>
                    <a:pt x="43" y="102"/>
                    <a:pt x="40" y="120"/>
                    <a:pt x="36" y="125"/>
                  </a:cubicBezTo>
                  <a:cubicBezTo>
                    <a:pt x="35" y="126"/>
                    <a:pt x="34" y="127"/>
                    <a:pt x="31" y="128"/>
                  </a:cubicBezTo>
                  <a:cubicBezTo>
                    <a:pt x="28" y="128"/>
                    <a:pt x="26" y="127"/>
                    <a:pt x="24" y="126"/>
                  </a:cubicBezTo>
                  <a:cubicBezTo>
                    <a:pt x="13" y="146"/>
                    <a:pt x="6" y="157"/>
                    <a:pt x="3" y="159"/>
                  </a:cubicBezTo>
                  <a:cubicBezTo>
                    <a:pt x="4" y="159"/>
                    <a:pt x="4" y="159"/>
                    <a:pt x="4" y="159"/>
                  </a:cubicBezTo>
                  <a:cubicBezTo>
                    <a:pt x="2" y="159"/>
                    <a:pt x="1" y="164"/>
                    <a:pt x="2" y="174"/>
                  </a:cubicBezTo>
                  <a:cubicBezTo>
                    <a:pt x="4" y="176"/>
                    <a:pt x="4" y="176"/>
                    <a:pt x="4" y="176"/>
                  </a:cubicBezTo>
                  <a:cubicBezTo>
                    <a:pt x="5" y="176"/>
                    <a:pt x="5" y="176"/>
                    <a:pt x="5" y="176"/>
                  </a:cubicBezTo>
                  <a:cubicBezTo>
                    <a:pt x="6" y="177"/>
                    <a:pt x="6" y="177"/>
                    <a:pt x="6" y="177"/>
                  </a:cubicBezTo>
                  <a:lnTo>
                    <a:pt x="2" y="18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5">
                    <a:lumMod val="50000"/>
                  </a:schemeClr>
                </a:solidFill>
                <a:latin typeface="锐字逼格青春粗黑体简2.0" panose="02010604000000000000" pitchFamily="2" charset="-122"/>
                <a:ea typeface="锐字逼格青春粗黑体简2.0" panose="02010604000000000000" pitchFamily="2" charset="-122"/>
              </a:endParaRPr>
            </a:p>
          </p:txBody>
        </p:sp>
        <p:sp>
          <p:nvSpPr>
            <p:cNvPr id="59" name="Freeform 13"/>
            <p:cNvSpPr>
              <a:spLocks/>
            </p:cNvSpPr>
            <p:nvPr/>
          </p:nvSpPr>
          <p:spPr bwMode="auto">
            <a:xfrm>
              <a:off x="5657446" y="4631007"/>
              <a:ext cx="722313" cy="623888"/>
            </a:xfrm>
            <a:custGeom>
              <a:avLst/>
              <a:gdLst>
                <a:gd name="T0" fmla="*/ 142 w 192"/>
                <a:gd name="T1" fmla="*/ 7 h 166"/>
                <a:gd name="T2" fmla="*/ 131 w 192"/>
                <a:gd name="T3" fmla="*/ 10 h 166"/>
                <a:gd name="T4" fmla="*/ 129 w 192"/>
                <a:gd name="T5" fmla="*/ 0 h 166"/>
                <a:gd name="T6" fmla="*/ 125 w 192"/>
                <a:gd name="T7" fmla="*/ 10 h 166"/>
                <a:gd name="T8" fmla="*/ 119 w 192"/>
                <a:gd name="T9" fmla="*/ 18 h 166"/>
                <a:gd name="T10" fmla="*/ 108 w 192"/>
                <a:gd name="T11" fmla="*/ 17 h 166"/>
                <a:gd name="T12" fmla="*/ 106 w 192"/>
                <a:gd name="T13" fmla="*/ 25 h 166"/>
                <a:gd name="T14" fmla="*/ 94 w 192"/>
                <a:gd name="T15" fmla="*/ 28 h 166"/>
                <a:gd name="T16" fmla="*/ 90 w 192"/>
                <a:gd name="T17" fmla="*/ 30 h 166"/>
                <a:gd name="T18" fmla="*/ 80 w 192"/>
                <a:gd name="T19" fmla="*/ 26 h 166"/>
                <a:gd name="T20" fmla="*/ 73 w 192"/>
                <a:gd name="T21" fmla="*/ 24 h 166"/>
                <a:gd name="T22" fmla="*/ 84 w 192"/>
                <a:gd name="T23" fmla="*/ 40 h 166"/>
                <a:gd name="T24" fmla="*/ 90 w 192"/>
                <a:gd name="T25" fmla="*/ 46 h 166"/>
                <a:gd name="T26" fmla="*/ 88 w 192"/>
                <a:gd name="T27" fmla="*/ 55 h 166"/>
                <a:gd name="T28" fmla="*/ 69 w 192"/>
                <a:gd name="T29" fmla="*/ 64 h 166"/>
                <a:gd name="T30" fmla="*/ 62 w 192"/>
                <a:gd name="T31" fmla="*/ 65 h 166"/>
                <a:gd name="T32" fmla="*/ 55 w 192"/>
                <a:gd name="T33" fmla="*/ 63 h 166"/>
                <a:gd name="T34" fmla="*/ 47 w 192"/>
                <a:gd name="T35" fmla="*/ 71 h 166"/>
                <a:gd name="T36" fmla="*/ 39 w 192"/>
                <a:gd name="T37" fmla="*/ 74 h 166"/>
                <a:gd name="T38" fmla="*/ 8 w 192"/>
                <a:gd name="T39" fmla="*/ 74 h 166"/>
                <a:gd name="T40" fmla="*/ 4 w 192"/>
                <a:gd name="T41" fmla="*/ 96 h 166"/>
                <a:gd name="T42" fmla="*/ 11 w 192"/>
                <a:gd name="T43" fmla="*/ 100 h 166"/>
                <a:gd name="T44" fmla="*/ 15 w 192"/>
                <a:gd name="T45" fmla="*/ 95 h 166"/>
                <a:gd name="T46" fmla="*/ 28 w 192"/>
                <a:gd name="T47" fmla="*/ 96 h 166"/>
                <a:gd name="T48" fmla="*/ 31 w 192"/>
                <a:gd name="T49" fmla="*/ 118 h 166"/>
                <a:gd name="T50" fmla="*/ 26 w 192"/>
                <a:gd name="T51" fmla="*/ 130 h 166"/>
                <a:gd name="T52" fmla="*/ 38 w 192"/>
                <a:gd name="T53" fmla="*/ 148 h 166"/>
                <a:gd name="T54" fmla="*/ 33 w 192"/>
                <a:gd name="T55" fmla="*/ 166 h 166"/>
                <a:gd name="T56" fmla="*/ 46 w 192"/>
                <a:gd name="T57" fmla="*/ 159 h 166"/>
                <a:gd name="T58" fmla="*/ 55 w 192"/>
                <a:gd name="T59" fmla="*/ 160 h 166"/>
                <a:gd name="T60" fmla="*/ 84 w 192"/>
                <a:gd name="T61" fmla="*/ 160 h 166"/>
                <a:gd name="T62" fmla="*/ 98 w 192"/>
                <a:gd name="T63" fmla="*/ 150 h 166"/>
                <a:gd name="T64" fmla="*/ 114 w 192"/>
                <a:gd name="T65" fmla="*/ 137 h 166"/>
                <a:gd name="T66" fmla="*/ 124 w 192"/>
                <a:gd name="T67" fmla="*/ 141 h 166"/>
                <a:gd name="T68" fmla="*/ 137 w 192"/>
                <a:gd name="T69" fmla="*/ 146 h 166"/>
                <a:gd name="T70" fmla="*/ 146 w 192"/>
                <a:gd name="T71" fmla="*/ 149 h 166"/>
                <a:gd name="T72" fmla="*/ 148 w 192"/>
                <a:gd name="T73" fmla="*/ 144 h 166"/>
                <a:gd name="T74" fmla="*/ 151 w 192"/>
                <a:gd name="T75" fmla="*/ 142 h 166"/>
                <a:gd name="T76" fmla="*/ 157 w 192"/>
                <a:gd name="T77" fmla="*/ 138 h 166"/>
                <a:gd name="T78" fmla="*/ 173 w 192"/>
                <a:gd name="T79" fmla="*/ 126 h 166"/>
                <a:gd name="T80" fmla="*/ 176 w 192"/>
                <a:gd name="T81" fmla="*/ 124 h 166"/>
                <a:gd name="T82" fmla="*/ 183 w 192"/>
                <a:gd name="T83" fmla="*/ 122 h 166"/>
                <a:gd name="T84" fmla="*/ 190 w 192"/>
                <a:gd name="T85" fmla="*/ 118 h 166"/>
                <a:gd name="T86" fmla="*/ 186 w 192"/>
                <a:gd name="T87" fmla="*/ 103 h 166"/>
                <a:gd name="T88" fmla="*/ 188 w 192"/>
                <a:gd name="T89" fmla="*/ 94 h 166"/>
                <a:gd name="T90" fmla="*/ 174 w 192"/>
                <a:gd name="T91" fmla="*/ 83 h 166"/>
                <a:gd name="T92" fmla="*/ 186 w 192"/>
                <a:gd name="T93" fmla="*/ 34 h 166"/>
                <a:gd name="T94" fmla="*/ 178 w 192"/>
                <a:gd name="T95" fmla="*/ 38 h 166"/>
                <a:gd name="T96" fmla="*/ 168 w 192"/>
                <a:gd name="T97" fmla="*/ 38 h 166"/>
                <a:gd name="T98" fmla="*/ 167 w 192"/>
                <a:gd name="T99" fmla="*/ 34 h 166"/>
                <a:gd name="T100" fmla="*/ 166 w 192"/>
                <a:gd name="T101" fmla="*/ 32 h 166"/>
                <a:gd name="T102" fmla="*/ 156 w 192"/>
                <a:gd name="T103" fmla="*/ 2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2" h="166">
                  <a:moveTo>
                    <a:pt x="150" y="3"/>
                  </a:moveTo>
                  <a:cubicBezTo>
                    <a:pt x="148" y="2"/>
                    <a:pt x="148" y="2"/>
                    <a:pt x="148" y="2"/>
                  </a:cubicBezTo>
                  <a:cubicBezTo>
                    <a:pt x="144" y="4"/>
                    <a:pt x="144" y="4"/>
                    <a:pt x="144" y="4"/>
                  </a:cubicBezTo>
                  <a:cubicBezTo>
                    <a:pt x="142" y="7"/>
                    <a:pt x="142" y="7"/>
                    <a:pt x="142" y="7"/>
                  </a:cubicBezTo>
                  <a:cubicBezTo>
                    <a:pt x="141" y="11"/>
                    <a:pt x="139" y="13"/>
                    <a:pt x="136" y="13"/>
                  </a:cubicBezTo>
                  <a:cubicBezTo>
                    <a:pt x="135" y="13"/>
                    <a:pt x="133" y="12"/>
                    <a:pt x="132" y="10"/>
                  </a:cubicBezTo>
                  <a:cubicBezTo>
                    <a:pt x="131" y="10"/>
                    <a:pt x="131" y="10"/>
                    <a:pt x="131" y="10"/>
                  </a:cubicBezTo>
                  <a:cubicBezTo>
                    <a:pt x="131" y="10"/>
                    <a:pt x="131" y="10"/>
                    <a:pt x="131" y="10"/>
                  </a:cubicBezTo>
                  <a:cubicBezTo>
                    <a:pt x="131" y="10"/>
                    <a:pt x="131" y="10"/>
                    <a:pt x="131" y="10"/>
                  </a:cubicBezTo>
                  <a:cubicBezTo>
                    <a:pt x="130" y="6"/>
                    <a:pt x="130" y="6"/>
                    <a:pt x="130" y="6"/>
                  </a:cubicBezTo>
                  <a:cubicBezTo>
                    <a:pt x="130" y="5"/>
                    <a:pt x="130" y="5"/>
                    <a:pt x="130" y="5"/>
                  </a:cubicBezTo>
                  <a:cubicBezTo>
                    <a:pt x="129" y="0"/>
                    <a:pt x="129" y="0"/>
                    <a:pt x="129" y="0"/>
                  </a:cubicBezTo>
                  <a:cubicBezTo>
                    <a:pt x="127" y="0"/>
                    <a:pt x="127" y="0"/>
                    <a:pt x="127" y="0"/>
                  </a:cubicBezTo>
                  <a:cubicBezTo>
                    <a:pt x="126" y="0"/>
                    <a:pt x="126" y="0"/>
                    <a:pt x="126" y="0"/>
                  </a:cubicBezTo>
                  <a:cubicBezTo>
                    <a:pt x="125" y="4"/>
                    <a:pt x="125" y="4"/>
                    <a:pt x="125" y="4"/>
                  </a:cubicBezTo>
                  <a:cubicBezTo>
                    <a:pt x="125" y="10"/>
                    <a:pt x="125" y="10"/>
                    <a:pt x="125" y="10"/>
                  </a:cubicBezTo>
                  <a:cubicBezTo>
                    <a:pt x="125" y="10"/>
                    <a:pt x="125" y="10"/>
                    <a:pt x="125" y="10"/>
                  </a:cubicBezTo>
                  <a:cubicBezTo>
                    <a:pt x="124" y="10"/>
                    <a:pt x="124" y="10"/>
                    <a:pt x="124" y="10"/>
                  </a:cubicBezTo>
                  <a:cubicBezTo>
                    <a:pt x="120" y="17"/>
                    <a:pt x="120" y="17"/>
                    <a:pt x="120" y="17"/>
                  </a:cubicBezTo>
                  <a:cubicBezTo>
                    <a:pt x="119" y="18"/>
                    <a:pt x="119" y="18"/>
                    <a:pt x="119" y="18"/>
                  </a:cubicBezTo>
                  <a:cubicBezTo>
                    <a:pt x="118" y="18"/>
                    <a:pt x="118" y="18"/>
                    <a:pt x="118" y="18"/>
                  </a:cubicBezTo>
                  <a:cubicBezTo>
                    <a:pt x="108" y="17"/>
                    <a:pt x="108" y="17"/>
                    <a:pt x="108" y="17"/>
                  </a:cubicBezTo>
                  <a:cubicBezTo>
                    <a:pt x="108" y="17"/>
                    <a:pt x="108" y="17"/>
                    <a:pt x="108" y="17"/>
                  </a:cubicBezTo>
                  <a:cubicBezTo>
                    <a:pt x="108" y="17"/>
                    <a:pt x="108" y="17"/>
                    <a:pt x="108" y="17"/>
                  </a:cubicBezTo>
                  <a:cubicBezTo>
                    <a:pt x="108" y="17"/>
                    <a:pt x="108" y="17"/>
                    <a:pt x="108" y="17"/>
                  </a:cubicBezTo>
                  <a:cubicBezTo>
                    <a:pt x="108" y="18"/>
                    <a:pt x="108" y="18"/>
                    <a:pt x="108" y="18"/>
                  </a:cubicBezTo>
                  <a:cubicBezTo>
                    <a:pt x="104" y="22"/>
                    <a:pt x="104" y="22"/>
                    <a:pt x="104" y="22"/>
                  </a:cubicBezTo>
                  <a:cubicBezTo>
                    <a:pt x="106" y="25"/>
                    <a:pt x="106" y="25"/>
                    <a:pt x="106" y="25"/>
                  </a:cubicBezTo>
                  <a:cubicBezTo>
                    <a:pt x="106" y="25"/>
                    <a:pt x="106" y="25"/>
                    <a:pt x="106" y="25"/>
                  </a:cubicBezTo>
                  <a:cubicBezTo>
                    <a:pt x="103" y="29"/>
                    <a:pt x="103" y="29"/>
                    <a:pt x="103" y="29"/>
                  </a:cubicBezTo>
                  <a:cubicBezTo>
                    <a:pt x="94" y="29"/>
                    <a:pt x="94" y="29"/>
                    <a:pt x="94" y="29"/>
                  </a:cubicBezTo>
                  <a:cubicBezTo>
                    <a:pt x="94" y="28"/>
                    <a:pt x="94" y="28"/>
                    <a:pt x="94" y="28"/>
                  </a:cubicBezTo>
                  <a:cubicBezTo>
                    <a:pt x="94" y="27"/>
                    <a:pt x="94" y="27"/>
                    <a:pt x="94" y="27"/>
                  </a:cubicBezTo>
                  <a:cubicBezTo>
                    <a:pt x="92" y="26"/>
                    <a:pt x="92" y="26"/>
                    <a:pt x="92" y="26"/>
                  </a:cubicBezTo>
                  <a:cubicBezTo>
                    <a:pt x="91" y="29"/>
                    <a:pt x="91" y="29"/>
                    <a:pt x="91" y="29"/>
                  </a:cubicBezTo>
                  <a:cubicBezTo>
                    <a:pt x="90" y="30"/>
                    <a:pt x="90" y="30"/>
                    <a:pt x="90" y="30"/>
                  </a:cubicBezTo>
                  <a:cubicBezTo>
                    <a:pt x="84" y="30"/>
                    <a:pt x="84" y="30"/>
                    <a:pt x="84" y="30"/>
                  </a:cubicBezTo>
                  <a:cubicBezTo>
                    <a:pt x="84" y="30"/>
                    <a:pt x="84" y="30"/>
                    <a:pt x="84" y="30"/>
                  </a:cubicBezTo>
                  <a:cubicBezTo>
                    <a:pt x="80" y="27"/>
                    <a:pt x="80" y="27"/>
                    <a:pt x="80" y="27"/>
                  </a:cubicBezTo>
                  <a:cubicBezTo>
                    <a:pt x="80" y="26"/>
                    <a:pt x="80" y="26"/>
                    <a:pt x="80" y="26"/>
                  </a:cubicBezTo>
                  <a:cubicBezTo>
                    <a:pt x="80" y="26"/>
                    <a:pt x="80" y="26"/>
                    <a:pt x="80" y="26"/>
                  </a:cubicBezTo>
                  <a:cubicBezTo>
                    <a:pt x="80" y="26"/>
                    <a:pt x="80" y="26"/>
                    <a:pt x="80" y="26"/>
                  </a:cubicBezTo>
                  <a:cubicBezTo>
                    <a:pt x="80" y="25"/>
                    <a:pt x="80" y="25"/>
                    <a:pt x="80" y="25"/>
                  </a:cubicBezTo>
                  <a:cubicBezTo>
                    <a:pt x="73" y="24"/>
                    <a:pt x="73" y="24"/>
                    <a:pt x="73" y="24"/>
                  </a:cubicBezTo>
                  <a:cubicBezTo>
                    <a:pt x="68" y="26"/>
                    <a:pt x="68" y="26"/>
                    <a:pt x="68" y="26"/>
                  </a:cubicBezTo>
                  <a:cubicBezTo>
                    <a:pt x="66" y="28"/>
                    <a:pt x="66" y="28"/>
                    <a:pt x="66" y="28"/>
                  </a:cubicBezTo>
                  <a:cubicBezTo>
                    <a:pt x="74" y="37"/>
                    <a:pt x="74" y="37"/>
                    <a:pt x="74" y="37"/>
                  </a:cubicBezTo>
                  <a:cubicBezTo>
                    <a:pt x="84" y="40"/>
                    <a:pt x="84" y="40"/>
                    <a:pt x="84" y="40"/>
                  </a:cubicBezTo>
                  <a:cubicBezTo>
                    <a:pt x="84" y="40"/>
                    <a:pt x="84" y="40"/>
                    <a:pt x="84" y="40"/>
                  </a:cubicBezTo>
                  <a:cubicBezTo>
                    <a:pt x="84" y="40"/>
                    <a:pt x="84" y="40"/>
                    <a:pt x="84" y="40"/>
                  </a:cubicBezTo>
                  <a:cubicBezTo>
                    <a:pt x="85" y="41"/>
                    <a:pt x="85" y="41"/>
                    <a:pt x="85" y="41"/>
                  </a:cubicBezTo>
                  <a:cubicBezTo>
                    <a:pt x="90" y="46"/>
                    <a:pt x="90" y="46"/>
                    <a:pt x="90" y="46"/>
                  </a:cubicBezTo>
                  <a:cubicBezTo>
                    <a:pt x="88" y="54"/>
                    <a:pt x="88" y="54"/>
                    <a:pt x="88" y="54"/>
                  </a:cubicBezTo>
                  <a:cubicBezTo>
                    <a:pt x="88" y="54"/>
                    <a:pt x="88" y="54"/>
                    <a:pt x="88" y="54"/>
                  </a:cubicBezTo>
                  <a:cubicBezTo>
                    <a:pt x="88" y="55"/>
                    <a:pt x="88" y="55"/>
                    <a:pt x="88" y="55"/>
                  </a:cubicBezTo>
                  <a:cubicBezTo>
                    <a:pt x="88" y="55"/>
                    <a:pt x="88" y="55"/>
                    <a:pt x="88" y="55"/>
                  </a:cubicBezTo>
                  <a:cubicBezTo>
                    <a:pt x="81" y="60"/>
                    <a:pt x="81" y="60"/>
                    <a:pt x="81" y="60"/>
                  </a:cubicBezTo>
                  <a:cubicBezTo>
                    <a:pt x="81" y="61"/>
                    <a:pt x="81" y="61"/>
                    <a:pt x="81" y="61"/>
                  </a:cubicBezTo>
                  <a:cubicBezTo>
                    <a:pt x="80" y="61"/>
                    <a:pt x="80" y="61"/>
                    <a:pt x="80" y="61"/>
                  </a:cubicBezTo>
                  <a:cubicBezTo>
                    <a:pt x="69" y="64"/>
                    <a:pt x="69" y="64"/>
                    <a:pt x="69" y="64"/>
                  </a:cubicBezTo>
                  <a:cubicBezTo>
                    <a:pt x="69" y="64"/>
                    <a:pt x="69" y="64"/>
                    <a:pt x="69" y="64"/>
                  </a:cubicBezTo>
                  <a:cubicBezTo>
                    <a:pt x="62" y="65"/>
                    <a:pt x="62" y="65"/>
                    <a:pt x="62" y="65"/>
                  </a:cubicBezTo>
                  <a:cubicBezTo>
                    <a:pt x="62" y="65"/>
                    <a:pt x="62" y="65"/>
                    <a:pt x="62" y="65"/>
                  </a:cubicBezTo>
                  <a:cubicBezTo>
                    <a:pt x="62" y="65"/>
                    <a:pt x="62" y="65"/>
                    <a:pt x="62" y="65"/>
                  </a:cubicBezTo>
                  <a:cubicBezTo>
                    <a:pt x="62" y="65"/>
                    <a:pt x="62" y="65"/>
                    <a:pt x="62" y="65"/>
                  </a:cubicBezTo>
                  <a:cubicBezTo>
                    <a:pt x="62" y="65"/>
                    <a:pt x="62" y="65"/>
                    <a:pt x="62" y="65"/>
                  </a:cubicBezTo>
                  <a:cubicBezTo>
                    <a:pt x="57" y="63"/>
                    <a:pt x="57" y="63"/>
                    <a:pt x="57" y="63"/>
                  </a:cubicBezTo>
                  <a:cubicBezTo>
                    <a:pt x="55" y="63"/>
                    <a:pt x="55" y="63"/>
                    <a:pt x="55" y="63"/>
                  </a:cubicBezTo>
                  <a:cubicBezTo>
                    <a:pt x="52" y="67"/>
                    <a:pt x="52" y="67"/>
                    <a:pt x="52" y="67"/>
                  </a:cubicBezTo>
                  <a:cubicBezTo>
                    <a:pt x="52" y="67"/>
                    <a:pt x="52" y="67"/>
                    <a:pt x="52" y="67"/>
                  </a:cubicBezTo>
                  <a:cubicBezTo>
                    <a:pt x="52" y="67"/>
                    <a:pt x="52" y="67"/>
                    <a:pt x="52" y="67"/>
                  </a:cubicBezTo>
                  <a:cubicBezTo>
                    <a:pt x="47" y="71"/>
                    <a:pt x="47" y="71"/>
                    <a:pt x="47" y="71"/>
                  </a:cubicBezTo>
                  <a:cubicBezTo>
                    <a:pt x="46" y="71"/>
                    <a:pt x="46" y="71"/>
                    <a:pt x="46" y="71"/>
                  </a:cubicBezTo>
                  <a:cubicBezTo>
                    <a:pt x="46" y="71"/>
                    <a:pt x="46" y="71"/>
                    <a:pt x="46" y="71"/>
                  </a:cubicBezTo>
                  <a:cubicBezTo>
                    <a:pt x="39" y="74"/>
                    <a:pt x="39" y="74"/>
                    <a:pt x="39" y="74"/>
                  </a:cubicBezTo>
                  <a:cubicBezTo>
                    <a:pt x="39" y="74"/>
                    <a:pt x="39" y="74"/>
                    <a:pt x="39" y="74"/>
                  </a:cubicBezTo>
                  <a:cubicBezTo>
                    <a:pt x="30" y="71"/>
                    <a:pt x="30" y="71"/>
                    <a:pt x="30" y="71"/>
                  </a:cubicBezTo>
                  <a:cubicBezTo>
                    <a:pt x="12" y="72"/>
                    <a:pt x="12" y="72"/>
                    <a:pt x="12" y="72"/>
                  </a:cubicBezTo>
                  <a:cubicBezTo>
                    <a:pt x="8" y="73"/>
                    <a:pt x="8" y="73"/>
                    <a:pt x="8" y="73"/>
                  </a:cubicBezTo>
                  <a:cubicBezTo>
                    <a:pt x="8" y="74"/>
                    <a:pt x="8" y="74"/>
                    <a:pt x="8" y="74"/>
                  </a:cubicBezTo>
                  <a:cubicBezTo>
                    <a:pt x="4" y="74"/>
                    <a:pt x="4" y="74"/>
                    <a:pt x="4" y="74"/>
                  </a:cubicBezTo>
                  <a:cubicBezTo>
                    <a:pt x="0" y="80"/>
                    <a:pt x="0" y="80"/>
                    <a:pt x="0" y="80"/>
                  </a:cubicBezTo>
                  <a:cubicBezTo>
                    <a:pt x="0" y="86"/>
                    <a:pt x="0" y="86"/>
                    <a:pt x="0" y="86"/>
                  </a:cubicBezTo>
                  <a:cubicBezTo>
                    <a:pt x="4" y="96"/>
                    <a:pt x="4" y="96"/>
                    <a:pt x="4" y="96"/>
                  </a:cubicBezTo>
                  <a:cubicBezTo>
                    <a:pt x="9" y="98"/>
                    <a:pt x="9" y="98"/>
                    <a:pt x="9" y="98"/>
                  </a:cubicBezTo>
                  <a:cubicBezTo>
                    <a:pt x="9" y="98"/>
                    <a:pt x="9" y="98"/>
                    <a:pt x="9" y="98"/>
                  </a:cubicBezTo>
                  <a:cubicBezTo>
                    <a:pt x="9" y="98"/>
                    <a:pt x="9" y="98"/>
                    <a:pt x="9" y="98"/>
                  </a:cubicBezTo>
                  <a:cubicBezTo>
                    <a:pt x="11" y="100"/>
                    <a:pt x="11" y="100"/>
                    <a:pt x="11" y="100"/>
                  </a:cubicBezTo>
                  <a:cubicBezTo>
                    <a:pt x="14" y="96"/>
                    <a:pt x="14" y="96"/>
                    <a:pt x="14" y="96"/>
                  </a:cubicBezTo>
                  <a:cubicBezTo>
                    <a:pt x="14" y="95"/>
                    <a:pt x="14" y="95"/>
                    <a:pt x="14" y="95"/>
                  </a:cubicBezTo>
                  <a:cubicBezTo>
                    <a:pt x="14" y="95"/>
                    <a:pt x="14" y="95"/>
                    <a:pt x="14" y="95"/>
                  </a:cubicBezTo>
                  <a:cubicBezTo>
                    <a:pt x="15" y="95"/>
                    <a:pt x="15" y="95"/>
                    <a:pt x="15" y="95"/>
                  </a:cubicBezTo>
                  <a:cubicBezTo>
                    <a:pt x="21" y="94"/>
                    <a:pt x="21" y="94"/>
                    <a:pt x="21" y="94"/>
                  </a:cubicBezTo>
                  <a:cubicBezTo>
                    <a:pt x="22" y="94"/>
                    <a:pt x="22" y="94"/>
                    <a:pt x="22" y="94"/>
                  </a:cubicBezTo>
                  <a:cubicBezTo>
                    <a:pt x="22" y="94"/>
                    <a:pt x="22" y="94"/>
                    <a:pt x="22" y="94"/>
                  </a:cubicBezTo>
                  <a:cubicBezTo>
                    <a:pt x="28" y="96"/>
                    <a:pt x="28" y="96"/>
                    <a:pt x="28" y="96"/>
                  </a:cubicBezTo>
                  <a:cubicBezTo>
                    <a:pt x="34" y="110"/>
                    <a:pt x="34" y="110"/>
                    <a:pt x="34" y="110"/>
                  </a:cubicBezTo>
                  <a:cubicBezTo>
                    <a:pt x="33" y="110"/>
                    <a:pt x="33" y="110"/>
                    <a:pt x="33" y="110"/>
                  </a:cubicBezTo>
                  <a:cubicBezTo>
                    <a:pt x="33" y="110"/>
                    <a:pt x="33" y="110"/>
                    <a:pt x="33" y="110"/>
                  </a:cubicBezTo>
                  <a:cubicBezTo>
                    <a:pt x="31" y="118"/>
                    <a:pt x="31" y="118"/>
                    <a:pt x="31" y="118"/>
                  </a:cubicBezTo>
                  <a:cubicBezTo>
                    <a:pt x="31" y="118"/>
                    <a:pt x="31" y="118"/>
                    <a:pt x="31" y="118"/>
                  </a:cubicBezTo>
                  <a:cubicBezTo>
                    <a:pt x="29" y="122"/>
                    <a:pt x="29" y="122"/>
                    <a:pt x="29" y="122"/>
                  </a:cubicBezTo>
                  <a:cubicBezTo>
                    <a:pt x="29" y="123"/>
                    <a:pt x="29" y="123"/>
                    <a:pt x="29" y="123"/>
                  </a:cubicBezTo>
                  <a:cubicBezTo>
                    <a:pt x="26" y="130"/>
                    <a:pt x="26" y="130"/>
                    <a:pt x="26" y="130"/>
                  </a:cubicBezTo>
                  <a:cubicBezTo>
                    <a:pt x="26" y="138"/>
                    <a:pt x="26" y="138"/>
                    <a:pt x="26" y="138"/>
                  </a:cubicBezTo>
                  <a:cubicBezTo>
                    <a:pt x="31" y="143"/>
                    <a:pt x="31" y="143"/>
                    <a:pt x="31" y="143"/>
                  </a:cubicBezTo>
                  <a:cubicBezTo>
                    <a:pt x="31" y="143"/>
                    <a:pt x="31" y="143"/>
                    <a:pt x="31" y="143"/>
                  </a:cubicBezTo>
                  <a:cubicBezTo>
                    <a:pt x="38" y="148"/>
                    <a:pt x="38" y="148"/>
                    <a:pt x="38" y="148"/>
                  </a:cubicBezTo>
                  <a:cubicBezTo>
                    <a:pt x="38" y="149"/>
                    <a:pt x="38" y="149"/>
                    <a:pt x="38" y="149"/>
                  </a:cubicBezTo>
                  <a:cubicBezTo>
                    <a:pt x="39" y="149"/>
                    <a:pt x="39" y="149"/>
                    <a:pt x="39" y="149"/>
                  </a:cubicBezTo>
                  <a:cubicBezTo>
                    <a:pt x="34" y="160"/>
                    <a:pt x="34" y="160"/>
                    <a:pt x="34" y="160"/>
                  </a:cubicBezTo>
                  <a:cubicBezTo>
                    <a:pt x="33" y="166"/>
                    <a:pt x="33" y="166"/>
                    <a:pt x="33" y="166"/>
                  </a:cubicBezTo>
                  <a:cubicBezTo>
                    <a:pt x="34" y="165"/>
                    <a:pt x="34" y="165"/>
                    <a:pt x="34" y="165"/>
                  </a:cubicBezTo>
                  <a:cubicBezTo>
                    <a:pt x="35" y="165"/>
                    <a:pt x="35" y="165"/>
                    <a:pt x="35" y="165"/>
                  </a:cubicBezTo>
                  <a:cubicBezTo>
                    <a:pt x="39" y="163"/>
                    <a:pt x="39" y="163"/>
                    <a:pt x="39" y="163"/>
                  </a:cubicBezTo>
                  <a:cubicBezTo>
                    <a:pt x="46" y="159"/>
                    <a:pt x="46" y="159"/>
                    <a:pt x="46" y="159"/>
                  </a:cubicBezTo>
                  <a:cubicBezTo>
                    <a:pt x="46" y="159"/>
                    <a:pt x="46" y="159"/>
                    <a:pt x="46" y="159"/>
                  </a:cubicBezTo>
                  <a:cubicBezTo>
                    <a:pt x="54" y="160"/>
                    <a:pt x="54" y="160"/>
                    <a:pt x="54" y="160"/>
                  </a:cubicBezTo>
                  <a:cubicBezTo>
                    <a:pt x="55" y="160"/>
                    <a:pt x="55" y="160"/>
                    <a:pt x="55" y="160"/>
                  </a:cubicBezTo>
                  <a:cubicBezTo>
                    <a:pt x="55" y="160"/>
                    <a:pt x="55" y="160"/>
                    <a:pt x="55" y="160"/>
                  </a:cubicBezTo>
                  <a:cubicBezTo>
                    <a:pt x="67" y="165"/>
                    <a:pt x="67" y="165"/>
                    <a:pt x="67" y="165"/>
                  </a:cubicBezTo>
                  <a:cubicBezTo>
                    <a:pt x="80" y="165"/>
                    <a:pt x="80" y="165"/>
                    <a:pt x="80" y="165"/>
                  </a:cubicBezTo>
                  <a:cubicBezTo>
                    <a:pt x="84" y="160"/>
                    <a:pt x="84" y="160"/>
                    <a:pt x="84" y="160"/>
                  </a:cubicBezTo>
                  <a:cubicBezTo>
                    <a:pt x="84" y="160"/>
                    <a:pt x="84" y="160"/>
                    <a:pt x="84" y="160"/>
                  </a:cubicBezTo>
                  <a:cubicBezTo>
                    <a:pt x="84" y="160"/>
                    <a:pt x="84" y="160"/>
                    <a:pt x="84" y="160"/>
                  </a:cubicBezTo>
                  <a:cubicBezTo>
                    <a:pt x="91" y="156"/>
                    <a:pt x="91" y="156"/>
                    <a:pt x="91" y="156"/>
                  </a:cubicBezTo>
                  <a:cubicBezTo>
                    <a:pt x="98" y="151"/>
                    <a:pt x="98" y="151"/>
                    <a:pt x="98" y="151"/>
                  </a:cubicBezTo>
                  <a:cubicBezTo>
                    <a:pt x="98" y="150"/>
                    <a:pt x="98" y="150"/>
                    <a:pt x="98" y="150"/>
                  </a:cubicBezTo>
                  <a:cubicBezTo>
                    <a:pt x="98" y="150"/>
                    <a:pt x="98" y="150"/>
                    <a:pt x="98" y="150"/>
                  </a:cubicBezTo>
                  <a:cubicBezTo>
                    <a:pt x="103" y="149"/>
                    <a:pt x="103" y="149"/>
                    <a:pt x="103" y="149"/>
                  </a:cubicBezTo>
                  <a:cubicBezTo>
                    <a:pt x="108" y="145"/>
                    <a:pt x="108" y="145"/>
                    <a:pt x="108" y="145"/>
                  </a:cubicBezTo>
                  <a:cubicBezTo>
                    <a:pt x="114" y="137"/>
                    <a:pt x="114" y="137"/>
                    <a:pt x="114" y="137"/>
                  </a:cubicBezTo>
                  <a:cubicBezTo>
                    <a:pt x="123" y="140"/>
                    <a:pt x="123" y="140"/>
                    <a:pt x="123" y="140"/>
                  </a:cubicBezTo>
                  <a:cubicBezTo>
                    <a:pt x="124" y="140"/>
                    <a:pt x="124" y="140"/>
                    <a:pt x="124" y="140"/>
                  </a:cubicBezTo>
                  <a:cubicBezTo>
                    <a:pt x="124" y="141"/>
                    <a:pt x="124" y="141"/>
                    <a:pt x="124" y="141"/>
                  </a:cubicBezTo>
                  <a:cubicBezTo>
                    <a:pt x="124" y="141"/>
                    <a:pt x="124" y="141"/>
                    <a:pt x="124" y="141"/>
                  </a:cubicBezTo>
                  <a:cubicBezTo>
                    <a:pt x="126" y="144"/>
                    <a:pt x="127" y="146"/>
                    <a:pt x="128" y="146"/>
                  </a:cubicBezTo>
                  <a:cubicBezTo>
                    <a:pt x="133" y="146"/>
                    <a:pt x="133" y="146"/>
                    <a:pt x="133" y="146"/>
                  </a:cubicBezTo>
                  <a:cubicBezTo>
                    <a:pt x="134" y="146"/>
                    <a:pt x="134" y="146"/>
                    <a:pt x="134" y="146"/>
                  </a:cubicBezTo>
                  <a:cubicBezTo>
                    <a:pt x="137" y="146"/>
                    <a:pt x="137" y="146"/>
                    <a:pt x="137" y="146"/>
                  </a:cubicBezTo>
                  <a:cubicBezTo>
                    <a:pt x="138" y="146"/>
                    <a:pt x="138" y="146"/>
                    <a:pt x="138" y="146"/>
                  </a:cubicBezTo>
                  <a:cubicBezTo>
                    <a:pt x="138" y="147"/>
                    <a:pt x="138" y="147"/>
                    <a:pt x="138" y="147"/>
                  </a:cubicBezTo>
                  <a:cubicBezTo>
                    <a:pt x="144" y="149"/>
                    <a:pt x="144" y="149"/>
                    <a:pt x="144" y="149"/>
                  </a:cubicBezTo>
                  <a:cubicBezTo>
                    <a:pt x="146" y="149"/>
                    <a:pt x="146" y="149"/>
                    <a:pt x="146" y="149"/>
                  </a:cubicBezTo>
                  <a:cubicBezTo>
                    <a:pt x="147" y="148"/>
                    <a:pt x="147" y="148"/>
                    <a:pt x="147" y="148"/>
                  </a:cubicBezTo>
                  <a:cubicBezTo>
                    <a:pt x="148" y="145"/>
                    <a:pt x="148" y="145"/>
                    <a:pt x="148" y="145"/>
                  </a:cubicBezTo>
                  <a:cubicBezTo>
                    <a:pt x="148" y="145"/>
                    <a:pt x="148" y="145"/>
                    <a:pt x="148" y="145"/>
                  </a:cubicBezTo>
                  <a:cubicBezTo>
                    <a:pt x="148" y="144"/>
                    <a:pt x="148" y="144"/>
                    <a:pt x="148" y="144"/>
                  </a:cubicBezTo>
                  <a:cubicBezTo>
                    <a:pt x="148" y="144"/>
                    <a:pt x="148" y="144"/>
                    <a:pt x="148" y="144"/>
                  </a:cubicBezTo>
                  <a:cubicBezTo>
                    <a:pt x="148" y="144"/>
                    <a:pt x="148" y="144"/>
                    <a:pt x="148" y="144"/>
                  </a:cubicBezTo>
                  <a:cubicBezTo>
                    <a:pt x="151" y="142"/>
                    <a:pt x="151" y="142"/>
                    <a:pt x="151" y="142"/>
                  </a:cubicBezTo>
                  <a:cubicBezTo>
                    <a:pt x="151" y="142"/>
                    <a:pt x="151" y="142"/>
                    <a:pt x="151" y="142"/>
                  </a:cubicBezTo>
                  <a:cubicBezTo>
                    <a:pt x="156" y="138"/>
                    <a:pt x="156" y="138"/>
                    <a:pt x="156" y="138"/>
                  </a:cubicBezTo>
                  <a:cubicBezTo>
                    <a:pt x="156" y="138"/>
                    <a:pt x="156" y="138"/>
                    <a:pt x="156" y="138"/>
                  </a:cubicBezTo>
                  <a:cubicBezTo>
                    <a:pt x="156" y="138"/>
                    <a:pt x="156" y="138"/>
                    <a:pt x="156" y="138"/>
                  </a:cubicBezTo>
                  <a:cubicBezTo>
                    <a:pt x="157" y="138"/>
                    <a:pt x="157" y="138"/>
                    <a:pt x="157" y="138"/>
                  </a:cubicBezTo>
                  <a:cubicBezTo>
                    <a:pt x="161" y="138"/>
                    <a:pt x="161" y="138"/>
                    <a:pt x="161" y="138"/>
                  </a:cubicBezTo>
                  <a:cubicBezTo>
                    <a:pt x="161" y="136"/>
                    <a:pt x="162" y="133"/>
                    <a:pt x="165" y="131"/>
                  </a:cubicBezTo>
                  <a:cubicBezTo>
                    <a:pt x="168" y="129"/>
                    <a:pt x="170" y="128"/>
                    <a:pt x="171" y="128"/>
                  </a:cubicBezTo>
                  <a:cubicBezTo>
                    <a:pt x="173" y="126"/>
                    <a:pt x="173" y="126"/>
                    <a:pt x="173" y="126"/>
                  </a:cubicBezTo>
                  <a:cubicBezTo>
                    <a:pt x="174" y="126"/>
                    <a:pt x="174" y="126"/>
                    <a:pt x="174" y="126"/>
                  </a:cubicBezTo>
                  <a:cubicBezTo>
                    <a:pt x="174" y="126"/>
                    <a:pt x="174" y="126"/>
                    <a:pt x="174" y="126"/>
                  </a:cubicBezTo>
                  <a:cubicBezTo>
                    <a:pt x="176" y="124"/>
                    <a:pt x="176" y="124"/>
                    <a:pt x="176" y="124"/>
                  </a:cubicBezTo>
                  <a:cubicBezTo>
                    <a:pt x="176" y="124"/>
                    <a:pt x="176" y="124"/>
                    <a:pt x="176" y="124"/>
                  </a:cubicBezTo>
                  <a:cubicBezTo>
                    <a:pt x="176" y="124"/>
                    <a:pt x="176" y="124"/>
                    <a:pt x="176" y="124"/>
                  </a:cubicBezTo>
                  <a:cubicBezTo>
                    <a:pt x="176" y="123"/>
                    <a:pt x="176" y="123"/>
                    <a:pt x="176" y="123"/>
                  </a:cubicBezTo>
                  <a:cubicBezTo>
                    <a:pt x="177" y="123"/>
                    <a:pt x="177" y="123"/>
                    <a:pt x="177" y="123"/>
                  </a:cubicBezTo>
                  <a:cubicBezTo>
                    <a:pt x="183" y="122"/>
                    <a:pt x="183" y="122"/>
                    <a:pt x="183" y="122"/>
                  </a:cubicBezTo>
                  <a:cubicBezTo>
                    <a:pt x="187" y="122"/>
                    <a:pt x="187" y="122"/>
                    <a:pt x="187" y="122"/>
                  </a:cubicBezTo>
                  <a:cubicBezTo>
                    <a:pt x="188" y="120"/>
                    <a:pt x="188" y="120"/>
                    <a:pt x="188" y="120"/>
                  </a:cubicBezTo>
                  <a:cubicBezTo>
                    <a:pt x="190" y="118"/>
                    <a:pt x="190" y="118"/>
                    <a:pt x="190" y="118"/>
                  </a:cubicBezTo>
                  <a:cubicBezTo>
                    <a:pt x="190" y="118"/>
                    <a:pt x="190" y="118"/>
                    <a:pt x="190" y="118"/>
                  </a:cubicBezTo>
                  <a:cubicBezTo>
                    <a:pt x="192" y="114"/>
                    <a:pt x="192" y="114"/>
                    <a:pt x="192" y="114"/>
                  </a:cubicBezTo>
                  <a:cubicBezTo>
                    <a:pt x="191" y="114"/>
                    <a:pt x="191" y="114"/>
                    <a:pt x="191" y="114"/>
                  </a:cubicBezTo>
                  <a:cubicBezTo>
                    <a:pt x="188" y="111"/>
                    <a:pt x="187" y="108"/>
                    <a:pt x="186" y="103"/>
                  </a:cubicBezTo>
                  <a:cubicBezTo>
                    <a:pt x="186" y="103"/>
                    <a:pt x="186" y="103"/>
                    <a:pt x="186" y="103"/>
                  </a:cubicBezTo>
                  <a:cubicBezTo>
                    <a:pt x="186" y="103"/>
                    <a:pt x="186" y="103"/>
                    <a:pt x="186" y="103"/>
                  </a:cubicBezTo>
                  <a:cubicBezTo>
                    <a:pt x="186" y="103"/>
                    <a:pt x="186" y="103"/>
                    <a:pt x="186" y="103"/>
                  </a:cubicBezTo>
                  <a:cubicBezTo>
                    <a:pt x="186" y="102"/>
                    <a:pt x="186" y="102"/>
                    <a:pt x="186" y="102"/>
                  </a:cubicBezTo>
                  <a:cubicBezTo>
                    <a:pt x="188" y="94"/>
                    <a:pt x="188" y="94"/>
                    <a:pt x="188" y="94"/>
                  </a:cubicBezTo>
                  <a:cubicBezTo>
                    <a:pt x="188" y="91"/>
                    <a:pt x="188" y="89"/>
                    <a:pt x="190" y="87"/>
                  </a:cubicBezTo>
                  <a:cubicBezTo>
                    <a:pt x="190" y="80"/>
                    <a:pt x="190" y="80"/>
                    <a:pt x="190" y="80"/>
                  </a:cubicBezTo>
                  <a:cubicBezTo>
                    <a:pt x="189" y="79"/>
                    <a:pt x="188" y="78"/>
                    <a:pt x="186" y="78"/>
                  </a:cubicBezTo>
                  <a:cubicBezTo>
                    <a:pt x="174" y="83"/>
                    <a:pt x="174" y="83"/>
                    <a:pt x="174" y="83"/>
                  </a:cubicBezTo>
                  <a:cubicBezTo>
                    <a:pt x="174" y="70"/>
                    <a:pt x="174" y="70"/>
                    <a:pt x="174" y="70"/>
                  </a:cubicBezTo>
                  <a:cubicBezTo>
                    <a:pt x="175" y="68"/>
                    <a:pt x="179" y="64"/>
                    <a:pt x="186" y="60"/>
                  </a:cubicBezTo>
                  <a:cubicBezTo>
                    <a:pt x="183" y="46"/>
                    <a:pt x="183" y="46"/>
                    <a:pt x="183" y="46"/>
                  </a:cubicBezTo>
                  <a:cubicBezTo>
                    <a:pt x="182" y="41"/>
                    <a:pt x="183" y="37"/>
                    <a:pt x="186" y="34"/>
                  </a:cubicBezTo>
                  <a:cubicBezTo>
                    <a:pt x="186" y="32"/>
                    <a:pt x="186" y="32"/>
                    <a:pt x="186" y="32"/>
                  </a:cubicBezTo>
                  <a:cubicBezTo>
                    <a:pt x="182" y="32"/>
                    <a:pt x="182" y="32"/>
                    <a:pt x="182" y="32"/>
                  </a:cubicBezTo>
                  <a:cubicBezTo>
                    <a:pt x="180" y="32"/>
                    <a:pt x="180" y="32"/>
                    <a:pt x="180" y="32"/>
                  </a:cubicBezTo>
                  <a:cubicBezTo>
                    <a:pt x="178" y="38"/>
                    <a:pt x="178" y="38"/>
                    <a:pt x="178" y="38"/>
                  </a:cubicBezTo>
                  <a:cubicBezTo>
                    <a:pt x="177" y="40"/>
                    <a:pt x="175" y="41"/>
                    <a:pt x="174" y="41"/>
                  </a:cubicBezTo>
                  <a:cubicBezTo>
                    <a:pt x="173" y="41"/>
                    <a:pt x="173" y="41"/>
                    <a:pt x="173" y="41"/>
                  </a:cubicBezTo>
                  <a:cubicBezTo>
                    <a:pt x="169" y="38"/>
                    <a:pt x="169" y="38"/>
                    <a:pt x="169" y="38"/>
                  </a:cubicBezTo>
                  <a:cubicBezTo>
                    <a:pt x="168" y="38"/>
                    <a:pt x="168" y="38"/>
                    <a:pt x="168" y="38"/>
                  </a:cubicBezTo>
                  <a:cubicBezTo>
                    <a:pt x="168" y="38"/>
                    <a:pt x="168" y="38"/>
                    <a:pt x="168" y="38"/>
                  </a:cubicBezTo>
                  <a:cubicBezTo>
                    <a:pt x="168" y="38"/>
                    <a:pt x="168" y="38"/>
                    <a:pt x="168" y="38"/>
                  </a:cubicBezTo>
                  <a:cubicBezTo>
                    <a:pt x="168" y="37"/>
                    <a:pt x="168" y="37"/>
                    <a:pt x="168" y="37"/>
                  </a:cubicBezTo>
                  <a:cubicBezTo>
                    <a:pt x="167" y="34"/>
                    <a:pt x="167" y="34"/>
                    <a:pt x="167" y="34"/>
                  </a:cubicBezTo>
                  <a:cubicBezTo>
                    <a:pt x="166" y="30"/>
                    <a:pt x="166" y="30"/>
                    <a:pt x="166" y="30"/>
                  </a:cubicBezTo>
                  <a:cubicBezTo>
                    <a:pt x="166" y="30"/>
                    <a:pt x="166" y="30"/>
                    <a:pt x="166" y="30"/>
                  </a:cubicBezTo>
                  <a:cubicBezTo>
                    <a:pt x="166" y="30"/>
                    <a:pt x="166" y="30"/>
                    <a:pt x="166" y="30"/>
                  </a:cubicBezTo>
                  <a:cubicBezTo>
                    <a:pt x="166" y="32"/>
                    <a:pt x="166" y="32"/>
                    <a:pt x="166" y="32"/>
                  </a:cubicBezTo>
                  <a:cubicBezTo>
                    <a:pt x="158" y="32"/>
                    <a:pt x="158" y="32"/>
                    <a:pt x="158" y="32"/>
                  </a:cubicBezTo>
                  <a:cubicBezTo>
                    <a:pt x="158" y="30"/>
                    <a:pt x="158" y="30"/>
                    <a:pt x="158" y="30"/>
                  </a:cubicBezTo>
                  <a:cubicBezTo>
                    <a:pt x="156" y="26"/>
                    <a:pt x="156" y="26"/>
                    <a:pt x="156" y="26"/>
                  </a:cubicBezTo>
                  <a:cubicBezTo>
                    <a:pt x="156" y="20"/>
                    <a:pt x="156" y="20"/>
                    <a:pt x="156" y="20"/>
                  </a:cubicBezTo>
                  <a:cubicBezTo>
                    <a:pt x="152" y="12"/>
                    <a:pt x="152" y="12"/>
                    <a:pt x="152" y="12"/>
                  </a:cubicBezTo>
                  <a:cubicBezTo>
                    <a:pt x="152" y="6"/>
                    <a:pt x="152" y="6"/>
                    <a:pt x="152" y="6"/>
                  </a:cubicBezTo>
                  <a:lnTo>
                    <a:pt x="150" y="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5">
                    <a:lumMod val="50000"/>
                  </a:schemeClr>
                </a:solidFill>
                <a:latin typeface="锐字逼格青春粗黑体简2.0" panose="02010604000000000000" pitchFamily="2" charset="-122"/>
                <a:ea typeface="锐字逼格青春粗黑体简2.0" panose="02010604000000000000" pitchFamily="2" charset="-122"/>
              </a:endParaRPr>
            </a:p>
          </p:txBody>
        </p:sp>
        <p:sp>
          <p:nvSpPr>
            <p:cNvPr id="60" name="Freeform 14"/>
            <p:cNvSpPr>
              <a:spLocks/>
            </p:cNvSpPr>
            <p:nvPr/>
          </p:nvSpPr>
          <p:spPr bwMode="auto">
            <a:xfrm>
              <a:off x="5774921" y="5015182"/>
              <a:ext cx="942975" cy="717550"/>
            </a:xfrm>
            <a:custGeom>
              <a:avLst/>
              <a:gdLst>
                <a:gd name="T0" fmla="*/ 202 w 251"/>
                <a:gd name="T1" fmla="*/ 6 h 191"/>
                <a:gd name="T2" fmla="*/ 188 w 251"/>
                <a:gd name="T3" fmla="*/ 18 h 191"/>
                <a:gd name="T4" fmla="*/ 172 w 251"/>
                <a:gd name="T5" fmla="*/ 22 h 191"/>
                <a:gd name="T6" fmla="*/ 161 w 251"/>
                <a:gd name="T7" fmla="*/ 21 h 191"/>
                <a:gd name="T8" fmla="*/ 161 w 251"/>
                <a:gd name="T9" fmla="*/ 21 h 191"/>
                <a:gd name="T10" fmla="*/ 147 w 251"/>
                <a:gd name="T11" fmla="*/ 26 h 191"/>
                <a:gd name="T12" fmla="*/ 137 w 251"/>
                <a:gd name="T13" fmla="*/ 32 h 191"/>
                <a:gd name="T14" fmla="*/ 127 w 251"/>
                <a:gd name="T15" fmla="*/ 40 h 191"/>
                <a:gd name="T16" fmla="*/ 120 w 251"/>
                <a:gd name="T17" fmla="*/ 47 h 191"/>
                <a:gd name="T18" fmla="*/ 118 w 251"/>
                <a:gd name="T19" fmla="*/ 51 h 191"/>
                <a:gd name="T20" fmla="*/ 103 w 251"/>
                <a:gd name="T21" fmla="*/ 48 h 191"/>
                <a:gd name="T22" fmla="*/ 85 w 251"/>
                <a:gd name="T23" fmla="*/ 40 h 191"/>
                <a:gd name="T24" fmla="*/ 80 w 251"/>
                <a:gd name="T25" fmla="*/ 46 h 191"/>
                <a:gd name="T26" fmla="*/ 74 w 251"/>
                <a:gd name="T27" fmla="*/ 51 h 191"/>
                <a:gd name="T28" fmla="*/ 63 w 251"/>
                <a:gd name="T29" fmla="*/ 58 h 191"/>
                <a:gd name="T30" fmla="*/ 51 w 251"/>
                <a:gd name="T31" fmla="*/ 67 h 191"/>
                <a:gd name="T32" fmla="*/ 23 w 251"/>
                <a:gd name="T33" fmla="*/ 62 h 191"/>
                <a:gd name="T34" fmla="*/ 9 w 251"/>
                <a:gd name="T35" fmla="*/ 65 h 191"/>
                <a:gd name="T36" fmla="*/ 1 w 251"/>
                <a:gd name="T37" fmla="*/ 69 h 191"/>
                <a:gd name="T38" fmla="*/ 2 w 251"/>
                <a:gd name="T39" fmla="*/ 79 h 191"/>
                <a:gd name="T40" fmla="*/ 21 w 251"/>
                <a:gd name="T41" fmla="*/ 79 h 191"/>
                <a:gd name="T42" fmla="*/ 23 w 251"/>
                <a:gd name="T43" fmla="*/ 94 h 191"/>
                <a:gd name="T44" fmla="*/ 38 w 251"/>
                <a:gd name="T45" fmla="*/ 92 h 191"/>
                <a:gd name="T46" fmla="*/ 50 w 251"/>
                <a:gd name="T47" fmla="*/ 89 h 191"/>
                <a:gd name="T48" fmla="*/ 53 w 251"/>
                <a:gd name="T49" fmla="*/ 108 h 191"/>
                <a:gd name="T50" fmla="*/ 46 w 251"/>
                <a:gd name="T51" fmla="*/ 116 h 191"/>
                <a:gd name="T52" fmla="*/ 35 w 251"/>
                <a:gd name="T53" fmla="*/ 124 h 191"/>
                <a:gd name="T54" fmla="*/ 53 w 251"/>
                <a:gd name="T55" fmla="*/ 128 h 191"/>
                <a:gd name="T56" fmla="*/ 61 w 251"/>
                <a:gd name="T57" fmla="*/ 133 h 191"/>
                <a:gd name="T58" fmla="*/ 77 w 251"/>
                <a:gd name="T59" fmla="*/ 142 h 191"/>
                <a:gd name="T60" fmla="*/ 70 w 251"/>
                <a:gd name="T61" fmla="*/ 150 h 191"/>
                <a:gd name="T62" fmla="*/ 97 w 251"/>
                <a:gd name="T63" fmla="*/ 178 h 191"/>
                <a:gd name="T64" fmla="*/ 107 w 251"/>
                <a:gd name="T65" fmla="*/ 174 h 191"/>
                <a:gd name="T66" fmla="*/ 123 w 251"/>
                <a:gd name="T67" fmla="*/ 184 h 191"/>
                <a:gd name="T68" fmla="*/ 127 w 251"/>
                <a:gd name="T69" fmla="*/ 179 h 191"/>
                <a:gd name="T70" fmla="*/ 135 w 251"/>
                <a:gd name="T71" fmla="*/ 180 h 191"/>
                <a:gd name="T72" fmla="*/ 155 w 251"/>
                <a:gd name="T73" fmla="*/ 185 h 191"/>
                <a:gd name="T74" fmla="*/ 157 w 251"/>
                <a:gd name="T75" fmla="*/ 186 h 191"/>
                <a:gd name="T76" fmla="*/ 173 w 251"/>
                <a:gd name="T77" fmla="*/ 173 h 191"/>
                <a:gd name="T78" fmla="*/ 179 w 251"/>
                <a:gd name="T79" fmla="*/ 178 h 191"/>
                <a:gd name="T80" fmla="*/ 183 w 251"/>
                <a:gd name="T81" fmla="*/ 170 h 191"/>
                <a:gd name="T82" fmla="*/ 198 w 251"/>
                <a:gd name="T83" fmla="*/ 152 h 191"/>
                <a:gd name="T84" fmla="*/ 207 w 251"/>
                <a:gd name="T85" fmla="*/ 154 h 191"/>
                <a:gd name="T86" fmla="*/ 205 w 251"/>
                <a:gd name="T87" fmla="*/ 143 h 191"/>
                <a:gd name="T88" fmla="*/ 207 w 251"/>
                <a:gd name="T89" fmla="*/ 137 h 191"/>
                <a:gd name="T90" fmla="*/ 229 w 251"/>
                <a:gd name="T91" fmla="*/ 126 h 191"/>
                <a:gd name="T92" fmla="*/ 228 w 251"/>
                <a:gd name="T93" fmla="*/ 114 h 191"/>
                <a:gd name="T94" fmla="*/ 233 w 251"/>
                <a:gd name="T95" fmla="*/ 105 h 191"/>
                <a:gd name="T96" fmla="*/ 239 w 251"/>
                <a:gd name="T97" fmla="*/ 90 h 191"/>
                <a:gd name="T98" fmla="*/ 248 w 251"/>
                <a:gd name="T99" fmla="*/ 78 h 191"/>
                <a:gd name="T100" fmla="*/ 248 w 251"/>
                <a:gd name="T101" fmla="*/ 67 h 191"/>
                <a:gd name="T102" fmla="*/ 248 w 251"/>
                <a:gd name="T103" fmla="*/ 60 h 191"/>
                <a:gd name="T104" fmla="*/ 227 w 251"/>
                <a:gd name="T105" fmla="*/ 61 h 191"/>
                <a:gd name="T106" fmla="*/ 221 w 251"/>
                <a:gd name="T107" fmla="*/ 51 h 191"/>
                <a:gd name="T108" fmla="*/ 211 w 251"/>
                <a:gd name="T109" fmla="*/ 50 h 191"/>
                <a:gd name="T110" fmla="*/ 222 w 251"/>
                <a:gd name="T111" fmla="*/ 29 h 191"/>
                <a:gd name="T112" fmla="*/ 221 w 251"/>
                <a:gd name="T113" fmla="*/ 14 h 191"/>
                <a:gd name="T114" fmla="*/ 217 w 251"/>
                <a:gd name="T115" fmla="*/ 0 h 191"/>
                <a:gd name="T116" fmla="*/ 208 w 251"/>
                <a:gd name="T117" fmla="*/ 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1" h="191">
                  <a:moveTo>
                    <a:pt x="201" y="4"/>
                  </a:moveTo>
                  <a:cubicBezTo>
                    <a:pt x="201" y="5"/>
                    <a:pt x="201" y="5"/>
                    <a:pt x="201" y="5"/>
                  </a:cubicBezTo>
                  <a:cubicBezTo>
                    <a:pt x="202" y="6"/>
                    <a:pt x="202" y="6"/>
                    <a:pt x="202" y="6"/>
                  </a:cubicBezTo>
                  <a:cubicBezTo>
                    <a:pt x="197" y="14"/>
                    <a:pt x="197" y="14"/>
                    <a:pt x="197" y="14"/>
                  </a:cubicBezTo>
                  <a:cubicBezTo>
                    <a:pt x="195" y="16"/>
                    <a:pt x="192" y="18"/>
                    <a:pt x="189" y="18"/>
                  </a:cubicBezTo>
                  <a:cubicBezTo>
                    <a:pt x="188" y="18"/>
                    <a:pt x="188" y="18"/>
                    <a:pt x="188" y="18"/>
                  </a:cubicBezTo>
                  <a:cubicBezTo>
                    <a:pt x="184" y="15"/>
                    <a:pt x="184" y="15"/>
                    <a:pt x="184" y="15"/>
                  </a:cubicBezTo>
                  <a:cubicBezTo>
                    <a:pt x="180" y="16"/>
                    <a:pt x="180" y="16"/>
                    <a:pt x="180" y="16"/>
                  </a:cubicBezTo>
                  <a:cubicBezTo>
                    <a:pt x="172" y="22"/>
                    <a:pt x="172" y="22"/>
                    <a:pt x="172" y="22"/>
                  </a:cubicBezTo>
                  <a:cubicBezTo>
                    <a:pt x="170" y="22"/>
                    <a:pt x="167" y="20"/>
                    <a:pt x="164" y="16"/>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58" y="24"/>
                    <a:pt x="158" y="24"/>
                    <a:pt x="158" y="24"/>
                  </a:cubicBezTo>
                  <a:cubicBezTo>
                    <a:pt x="153" y="24"/>
                    <a:pt x="153" y="24"/>
                    <a:pt x="153" y="24"/>
                  </a:cubicBezTo>
                  <a:cubicBezTo>
                    <a:pt x="147" y="26"/>
                    <a:pt x="147" y="26"/>
                    <a:pt x="147" y="26"/>
                  </a:cubicBezTo>
                  <a:cubicBezTo>
                    <a:pt x="141" y="30"/>
                    <a:pt x="141" y="30"/>
                    <a:pt x="141" y="30"/>
                  </a:cubicBezTo>
                  <a:cubicBezTo>
                    <a:pt x="139" y="30"/>
                    <a:pt x="139" y="30"/>
                    <a:pt x="139" y="30"/>
                  </a:cubicBezTo>
                  <a:cubicBezTo>
                    <a:pt x="137" y="32"/>
                    <a:pt x="137" y="32"/>
                    <a:pt x="137" y="32"/>
                  </a:cubicBezTo>
                  <a:cubicBezTo>
                    <a:pt x="135" y="34"/>
                    <a:pt x="134" y="36"/>
                    <a:pt x="135" y="37"/>
                  </a:cubicBezTo>
                  <a:cubicBezTo>
                    <a:pt x="138" y="41"/>
                    <a:pt x="138" y="41"/>
                    <a:pt x="138" y="41"/>
                  </a:cubicBezTo>
                  <a:cubicBezTo>
                    <a:pt x="127" y="40"/>
                    <a:pt x="127" y="40"/>
                    <a:pt x="127" y="40"/>
                  </a:cubicBezTo>
                  <a:cubicBezTo>
                    <a:pt x="121" y="45"/>
                    <a:pt x="121" y="45"/>
                    <a:pt x="121" y="45"/>
                  </a:cubicBezTo>
                  <a:cubicBezTo>
                    <a:pt x="120" y="47"/>
                    <a:pt x="120" y="47"/>
                    <a:pt x="120" y="47"/>
                  </a:cubicBezTo>
                  <a:cubicBezTo>
                    <a:pt x="120" y="47"/>
                    <a:pt x="120" y="47"/>
                    <a:pt x="120" y="47"/>
                  </a:cubicBezTo>
                  <a:cubicBezTo>
                    <a:pt x="119" y="50"/>
                    <a:pt x="119" y="50"/>
                    <a:pt x="119" y="50"/>
                  </a:cubicBezTo>
                  <a:cubicBezTo>
                    <a:pt x="118" y="51"/>
                    <a:pt x="118" y="51"/>
                    <a:pt x="118" y="51"/>
                  </a:cubicBezTo>
                  <a:cubicBezTo>
                    <a:pt x="118" y="51"/>
                    <a:pt x="118" y="51"/>
                    <a:pt x="118" y="51"/>
                  </a:cubicBezTo>
                  <a:cubicBezTo>
                    <a:pt x="112" y="51"/>
                    <a:pt x="112" y="51"/>
                    <a:pt x="112" y="51"/>
                  </a:cubicBezTo>
                  <a:cubicBezTo>
                    <a:pt x="105" y="48"/>
                    <a:pt x="105" y="48"/>
                    <a:pt x="105" y="48"/>
                  </a:cubicBezTo>
                  <a:cubicBezTo>
                    <a:pt x="103" y="48"/>
                    <a:pt x="103" y="48"/>
                    <a:pt x="103" y="48"/>
                  </a:cubicBezTo>
                  <a:cubicBezTo>
                    <a:pt x="97" y="49"/>
                    <a:pt x="97" y="49"/>
                    <a:pt x="97" y="49"/>
                  </a:cubicBezTo>
                  <a:cubicBezTo>
                    <a:pt x="95" y="49"/>
                    <a:pt x="92" y="46"/>
                    <a:pt x="89" y="42"/>
                  </a:cubicBezTo>
                  <a:cubicBezTo>
                    <a:pt x="85" y="40"/>
                    <a:pt x="85" y="40"/>
                    <a:pt x="85" y="40"/>
                  </a:cubicBezTo>
                  <a:cubicBezTo>
                    <a:pt x="81" y="46"/>
                    <a:pt x="81" y="46"/>
                    <a:pt x="81" y="46"/>
                  </a:cubicBezTo>
                  <a:cubicBezTo>
                    <a:pt x="81" y="46"/>
                    <a:pt x="81" y="46"/>
                    <a:pt x="81" y="46"/>
                  </a:cubicBezTo>
                  <a:cubicBezTo>
                    <a:pt x="80" y="46"/>
                    <a:pt x="80" y="46"/>
                    <a:pt x="80" y="46"/>
                  </a:cubicBezTo>
                  <a:cubicBezTo>
                    <a:pt x="75" y="50"/>
                    <a:pt x="75" y="50"/>
                    <a:pt x="75" y="50"/>
                  </a:cubicBezTo>
                  <a:cubicBezTo>
                    <a:pt x="74" y="50"/>
                    <a:pt x="74" y="50"/>
                    <a:pt x="74" y="50"/>
                  </a:cubicBezTo>
                  <a:cubicBezTo>
                    <a:pt x="74" y="51"/>
                    <a:pt x="74" y="51"/>
                    <a:pt x="74" y="51"/>
                  </a:cubicBezTo>
                  <a:cubicBezTo>
                    <a:pt x="73" y="51"/>
                    <a:pt x="73" y="51"/>
                    <a:pt x="73" y="51"/>
                  </a:cubicBezTo>
                  <a:cubicBezTo>
                    <a:pt x="69" y="52"/>
                    <a:pt x="69" y="52"/>
                    <a:pt x="69" y="52"/>
                  </a:cubicBezTo>
                  <a:cubicBezTo>
                    <a:pt x="63" y="58"/>
                    <a:pt x="63" y="58"/>
                    <a:pt x="63" y="58"/>
                  </a:cubicBezTo>
                  <a:cubicBezTo>
                    <a:pt x="63" y="58"/>
                    <a:pt x="63" y="58"/>
                    <a:pt x="63" y="58"/>
                  </a:cubicBezTo>
                  <a:cubicBezTo>
                    <a:pt x="56" y="61"/>
                    <a:pt x="56" y="61"/>
                    <a:pt x="56" y="61"/>
                  </a:cubicBezTo>
                  <a:cubicBezTo>
                    <a:pt x="51" y="67"/>
                    <a:pt x="51" y="67"/>
                    <a:pt x="51" y="67"/>
                  </a:cubicBezTo>
                  <a:cubicBezTo>
                    <a:pt x="35" y="67"/>
                    <a:pt x="35" y="67"/>
                    <a:pt x="35" y="67"/>
                  </a:cubicBezTo>
                  <a:cubicBezTo>
                    <a:pt x="35" y="67"/>
                    <a:pt x="35" y="67"/>
                    <a:pt x="35" y="67"/>
                  </a:cubicBezTo>
                  <a:cubicBezTo>
                    <a:pt x="23" y="62"/>
                    <a:pt x="23" y="62"/>
                    <a:pt x="23" y="62"/>
                  </a:cubicBezTo>
                  <a:cubicBezTo>
                    <a:pt x="16" y="62"/>
                    <a:pt x="16" y="62"/>
                    <a:pt x="16" y="62"/>
                  </a:cubicBezTo>
                  <a:cubicBezTo>
                    <a:pt x="10" y="65"/>
                    <a:pt x="10" y="65"/>
                    <a:pt x="10" y="65"/>
                  </a:cubicBezTo>
                  <a:cubicBezTo>
                    <a:pt x="9" y="65"/>
                    <a:pt x="9" y="65"/>
                    <a:pt x="9" y="65"/>
                  </a:cubicBezTo>
                  <a:cubicBezTo>
                    <a:pt x="9" y="65"/>
                    <a:pt x="9" y="65"/>
                    <a:pt x="9" y="65"/>
                  </a:cubicBezTo>
                  <a:cubicBezTo>
                    <a:pt x="5" y="66"/>
                    <a:pt x="5" y="66"/>
                    <a:pt x="5" y="66"/>
                  </a:cubicBezTo>
                  <a:cubicBezTo>
                    <a:pt x="3" y="67"/>
                    <a:pt x="2" y="68"/>
                    <a:pt x="1" y="69"/>
                  </a:cubicBezTo>
                  <a:cubicBezTo>
                    <a:pt x="0" y="71"/>
                    <a:pt x="0" y="71"/>
                    <a:pt x="0" y="71"/>
                  </a:cubicBezTo>
                  <a:cubicBezTo>
                    <a:pt x="0" y="76"/>
                    <a:pt x="0" y="76"/>
                    <a:pt x="0" y="76"/>
                  </a:cubicBezTo>
                  <a:cubicBezTo>
                    <a:pt x="2" y="79"/>
                    <a:pt x="2" y="79"/>
                    <a:pt x="2" y="79"/>
                  </a:cubicBezTo>
                  <a:cubicBezTo>
                    <a:pt x="11" y="76"/>
                    <a:pt x="11" y="76"/>
                    <a:pt x="11" y="76"/>
                  </a:cubicBezTo>
                  <a:cubicBezTo>
                    <a:pt x="13" y="76"/>
                    <a:pt x="16" y="77"/>
                    <a:pt x="20" y="79"/>
                  </a:cubicBezTo>
                  <a:cubicBezTo>
                    <a:pt x="21" y="79"/>
                    <a:pt x="21" y="79"/>
                    <a:pt x="21" y="79"/>
                  </a:cubicBezTo>
                  <a:cubicBezTo>
                    <a:pt x="21" y="80"/>
                    <a:pt x="21" y="80"/>
                    <a:pt x="21" y="80"/>
                  </a:cubicBezTo>
                  <a:cubicBezTo>
                    <a:pt x="21" y="93"/>
                    <a:pt x="21" y="93"/>
                    <a:pt x="21" y="93"/>
                  </a:cubicBezTo>
                  <a:cubicBezTo>
                    <a:pt x="23" y="94"/>
                    <a:pt x="23" y="94"/>
                    <a:pt x="23" y="94"/>
                  </a:cubicBezTo>
                  <a:cubicBezTo>
                    <a:pt x="32" y="94"/>
                    <a:pt x="32" y="94"/>
                    <a:pt x="32" y="94"/>
                  </a:cubicBezTo>
                  <a:cubicBezTo>
                    <a:pt x="37" y="92"/>
                    <a:pt x="37" y="92"/>
                    <a:pt x="37" y="92"/>
                  </a:cubicBezTo>
                  <a:cubicBezTo>
                    <a:pt x="38" y="92"/>
                    <a:pt x="38" y="92"/>
                    <a:pt x="38" y="92"/>
                  </a:cubicBezTo>
                  <a:cubicBezTo>
                    <a:pt x="41" y="90"/>
                    <a:pt x="44" y="89"/>
                    <a:pt x="47" y="88"/>
                  </a:cubicBezTo>
                  <a:cubicBezTo>
                    <a:pt x="49" y="88"/>
                    <a:pt x="49" y="88"/>
                    <a:pt x="49" y="88"/>
                  </a:cubicBezTo>
                  <a:cubicBezTo>
                    <a:pt x="50" y="89"/>
                    <a:pt x="50" y="89"/>
                    <a:pt x="50" y="89"/>
                  </a:cubicBezTo>
                  <a:cubicBezTo>
                    <a:pt x="52" y="94"/>
                    <a:pt x="52" y="94"/>
                    <a:pt x="52" y="94"/>
                  </a:cubicBezTo>
                  <a:cubicBezTo>
                    <a:pt x="52" y="94"/>
                    <a:pt x="52" y="94"/>
                    <a:pt x="52" y="94"/>
                  </a:cubicBezTo>
                  <a:cubicBezTo>
                    <a:pt x="53" y="108"/>
                    <a:pt x="53" y="108"/>
                    <a:pt x="53" y="108"/>
                  </a:cubicBezTo>
                  <a:cubicBezTo>
                    <a:pt x="53" y="109"/>
                    <a:pt x="53" y="109"/>
                    <a:pt x="53" y="109"/>
                  </a:cubicBezTo>
                  <a:cubicBezTo>
                    <a:pt x="46" y="116"/>
                    <a:pt x="46" y="116"/>
                    <a:pt x="46" y="116"/>
                  </a:cubicBezTo>
                  <a:cubicBezTo>
                    <a:pt x="46" y="116"/>
                    <a:pt x="46" y="116"/>
                    <a:pt x="46" y="116"/>
                  </a:cubicBezTo>
                  <a:cubicBezTo>
                    <a:pt x="46" y="117"/>
                    <a:pt x="46" y="117"/>
                    <a:pt x="46" y="117"/>
                  </a:cubicBezTo>
                  <a:cubicBezTo>
                    <a:pt x="37" y="121"/>
                    <a:pt x="37" y="121"/>
                    <a:pt x="37" y="121"/>
                  </a:cubicBezTo>
                  <a:cubicBezTo>
                    <a:pt x="35" y="124"/>
                    <a:pt x="35" y="124"/>
                    <a:pt x="35" y="124"/>
                  </a:cubicBezTo>
                  <a:cubicBezTo>
                    <a:pt x="36" y="126"/>
                    <a:pt x="36" y="126"/>
                    <a:pt x="36" y="126"/>
                  </a:cubicBezTo>
                  <a:cubicBezTo>
                    <a:pt x="53" y="128"/>
                    <a:pt x="53" y="128"/>
                    <a:pt x="53" y="128"/>
                  </a:cubicBezTo>
                  <a:cubicBezTo>
                    <a:pt x="53" y="128"/>
                    <a:pt x="53" y="128"/>
                    <a:pt x="53" y="128"/>
                  </a:cubicBezTo>
                  <a:cubicBezTo>
                    <a:pt x="53" y="128"/>
                    <a:pt x="53" y="128"/>
                    <a:pt x="53" y="128"/>
                  </a:cubicBezTo>
                  <a:cubicBezTo>
                    <a:pt x="54" y="129"/>
                    <a:pt x="54" y="129"/>
                    <a:pt x="54" y="129"/>
                  </a:cubicBezTo>
                  <a:cubicBezTo>
                    <a:pt x="61" y="133"/>
                    <a:pt x="61" y="133"/>
                    <a:pt x="61" y="133"/>
                  </a:cubicBezTo>
                  <a:cubicBezTo>
                    <a:pt x="76" y="132"/>
                    <a:pt x="76" y="132"/>
                    <a:pt x="76" y="132"/>
                  </a:cubicBezTo>
                  <a:cubicBezTo>
                    <a:pt x="76" y="134"/>
                    <a:pt x="76" y="134"/>
                    <a:pt x="76" y="134"/>
                  </a:cubicBezTo>
                  <a:cubicBezTo>
                    <a:pt x="77" y="142"/>
                    <a:pt x="77" y="142"/>
                    <a:pt x="77" y="142"/>
                  </a:cubicBezTo>
                  <a:cubicBezTo>
                    <a:pt x="77" y="143"/>
                    <a:pt x="77" y="143"/>
                    <a:pt x="77" y="143"/>
                  </a:cubicBezTo>
                  <a:cubicBezTo>
                    <a:pt x="77" y="143"/>
                    <a:pt x="77" y="143"/>
                    <a:pt x="77" y="143"/>
                  </a:cubicBezTo>
                  <a:cubicBezTo>
                    <a:pt x="70" y="150"/>
                    <a:pt x="70" y="150"/>
                    <a:pt x="70" y="150"/>
                  </a:cubicBezTo>
                  <a:cubicBezTo>
                    <a:pt x="69" y="158"/>
                    <a:pt x="71" y="164"/>
                    <a:pt x="75" y="165"/>
                  </a:cubicBezTo>
                  <a:cubicBezTo>
                    <a:pt x="87" y="172"/>
                    <a:pt x="87" y="172"/>
                    <a:pt x="87" y="172"/>
                  </a:cubicBezTo>
                  <a:cubicBezTo>
                    <a:pt x="97" y="178"/>
                    <a:pt x="97" y="178"/>
                    <a:pt x="97" y="178"/>
                  </a:cubicBezTo>
                  <a:cubicBezTo>
                    <a:pt x="106" y="174"/>
                    <a:pt x="106" y="174"/>
                    <a:pt x="106" y="174"/>
                  </a:cubicBezTo>
                  <a:cubicBezTo>
                    <a:pt x="107" y="174"/>
                    <a:pt x="107" y="174"/>
                    <a:pt x="107" y="174"/>
                  </a:cubicBezTo>
                  <a:cubicBezTo>
                    <a:pt x="107" y="174"/>
                    <a:pt x="107" y="174"/>
                    <a:pt x="107" y="174"/>
                  </a:cubicBezTo>
                  <a:cubicBezTo>
                    <a:pt x="108" y="174"/>
                    <a:pt x="108" y="174"/>
                    <a:pt x="108" y="174"/>
                  </a:cubicBezTo>
                  <a:cubicBezTo>
                    <a:pt x="121" y="184"/>
                    <a:pt x="121" y="184"/>
                    <a:pt x="121" y="184"/>
                  </a:cubicBezTo>
                  <a:cubicBezTo>
                    <a:pt x="123" y="184"/>
                    <a:pt x="123" y="184"/>
                    <a:pt x="123" y="184"/>
                  </a:cubicBezTo>
                  <a:cubicBezTo>
                    <a:pt x="126" y="180"/>
                    <a:pt x="126" y="180"/>
                    <a:pt x="126" y="180"/>
                  </a:cubicBezTo>
                  <a:cubicBezTo>
                    <a:pt x="127" y="180"/>
                    <a:pt x="127" y="180"/>
                    <a:pt x="127" y="180"/>
                  </a:cubicBezTo>
                  <a:cubicBezTo>
                    <a:pt x="127" y="179"/>
                    <a:pt x="127" y="179"/>
                    <a:pt x="127" y="179"/>
                  </a:cubicBezTo>
                  <a:cubicBezTo>
                    <a:pt x="127" y="179"/>
                    <a:pt x="127" y="179"/>
                    <a:pt x="127" y="179"/>
                  </a:cubicBezTo>
                  <a:cubicBezTo>
                    <a:pt x="128" y="179"/>
                    <a:pt x="128" y="179"/>
                    <a:pt x="128" y="179"/>
                  </a:cubicBezTo>
                  <a:cubicBezTo>
                    <a:pt x="135" y="180"/>
                    <a:pt x="135" y="180"/>
                    <a:pt x="135" y="180"/>
                  </a:cubicBezTo>
                  <a:cubicBezTo>
                    <a:pt x="137" y="167"/>
                    <a:pt x="137" y="167"/>
                    <a:pt x="137" y="167"/>
                  </a:cubicBezTo>
                  <a:cubicBezTo>
                    <a:pt x="147" y="184"/>
                    <a:pt x="147" y="184"/>
                    <a:pt x="147" y="184"/>
                  </a:cubicBezTo>
                  <a:cubicBezTo>
                    <a:pt x="155" y="185"/>
                    <a:pt x="155" y="185"/>
                    <a:pt x="155" y="185"/>
                  </a:cubicBezTo>
                  <a:cubicBezTo>
                    <a:pt x="156" y="185"/>
                    <a:pt x="156" y="185"/>
                    <a:pt x="156" y="185"/>
                  </a:cubicBezTo>
                  <a:cubicBezTo>
                    <a:pt x="157" y="185"/>
                    <a:pt x="157" y="185"/>
                    <a:pt x="157" y="185"/>
                  </a:cubicBezTo>
                  <a:cubicBezTo>
                    <a:pt x="157" y="186"/>
                    <a:pt x="157" y="186"/>
                    <a:pt x="157" y="186"/>
                  </a:cubicBezTo>
                  <a:cubicBezTo>
                    <a:pt x="157" y="191"/>
                    <a:pt x="157" y="191"/>
                    <a:pt x="157" y="191"/>
                  </a:cubicBezTo>
                  <a:cubicBezTo>
                    <a:pt x="160" y="190"/>
                    <a:pt x="160" y="190"/>
                    <a:pt x="160" y="190"/>
                  </a:cubicBezTo>
                  <a:cubicBezTo>
                    <a:pt x="173" y="173"/>
                    <a:pt x="173" y="173"/>
                    <a:pt x="173" y="173"/>
                  </a:cubicBezTo>
                  <a:cubicBezTo>
                    <a:pt x="179" y="181"/>
                    <a:pt x="179" y="181"/>
                    <a:pt x="179" y="181"/>
                  </a:cubicBezTo>
                  <a:cubicBezTo>
                    <a:pt x="179" y="178"/>
                    <a:pt x="179" y="178"/>
                    <a:pt x="179" y="178"/>
                  </a:cubicBezTo>
                  <a:cubicBezTo>
                    <a:pt x="179" y="178"/>
                    <a:pt x="179" y="178"/>
                    <a:pt x="179" y="178"/>
                  </a:cubicBezTo>
                  <a:cubicBezTo>
                    <a:pt x="179" y="178"/>
                    <a:pt x="179" y="178"/>
                    <a:pt x="179" y="178"/>
                  </a:cubicBezTo>
                  <a:cubicBezTo>
                    <a:pt x="179" y="178"/>
                    <a:pt x="179" y="178"/>
                    <a:pt x="179" y="178"/>
                  </a:cubicBezTo>
                  <a:cubicBezTo>
                    <a:pt x="183" y="170"/>
                    <a:pt x="183" y="170"/>
                    <a:pt x="183" y="170"/>
                  </a:cubicBezTo>
                  <a:cubicBezTo>
                    <a:pt x="186" y="164"/>
                    <a:pt x="186" y="164"/>
                    <a:pt x="186" y="164"/>
                  </a:cubicBezTo>
                  <a:cubicBezTo>
                    <a:pt x="196" y="164"/>
                    <a:pt x="196" y="164"/>
                    <a:pt x="196" y="164"/>
                  </a:cubicBezTo>
                  <a:cubicBezTo>
                    <a:pt x="198" y="152"/>
                    <a:pt x="198" y="152"/>
                    <a:pt x="198" y="152"/>
                  </a:cubicBezTo>
                  <a:cubicBezTo>
                    <a:pt x="199" y="152"/>
                    <a:pt x="199" y="152"/>
                    <a:pt x="199" y="152"/>
                  </a:cubicBezTo>
                  <a:cubicBezTo>
                    <a:pt x="200" y="153"/>
                    <a:pt x="200" y="153"/>
                    <a:pt x="200" y="153"/>
                  </a:cubicBezTo>
                  <a:cubicBezTo>
                    <a:pt x="207" y="154"/>
                    <a:pt x="207" y="154"/>
                    <a:pt x="207" y="154"/>
                  </a:cubicBezTo>
                  <a:cubicBezTo>
                    <a:pt x="208" y="150"/>
                    <a:pt x="208" y="150"/>
                    <a:pt x="208" y="150"/>
                  </a:cubicBezTo>
                  <a:cubicBezTo>
                    <a:pt x="205" y="144"/>
                    <a:pt x="205" y="144"/>
                    <a:pt x="205" y="144"/>
                  </a:cubicBezTo>
                  <a:cubicBezTo>
                    <a:pt x="205" y="143"/>
                    <a:pt x="205" y="143"/>
                    <a:pt x="205" y="143"/>
                  </a:cubicBezTo>
                  <a:cubicBezTo>
                    <a:pt x="207" y="138"/>
                    <a:pt x="207" y="138"/>
                    <a:pt x="207" y="138"/>
                  </a:cubicBezTo>
                  <a:cubicBezTo>
                    <a:pt x="207" y="138"/>
                    <a:pt x="207" y="138"/>
                    <a:pt x="207" y="138"/>
                  </a:cubicBezTo>
                  <a:cubicBezTo>
                    <a:pt x="207" y="137"/>
                    <a:pt x="207" y="137"/>
                    <a:pt x="207" y="137"/>
                  </a:cubicBezTo>
                  <a:cubicBezTo>
                    <a:pt x="208" y="137"/>
                    <a:pt x="208" y="137"/>
                    <a:pt x="208" y="137"/>
                  </a:cubicBezTo>
                  <a:cubicBezTo>
                    <a:pt x="208" y="137"/>
                    <a:pt x="208" y="137"/>
                    <a:pt x="208" y="137"/>
                  </a:cubicBezTo>
                  <a:cubicBezTo>
                    <a:pt x="229" y="126"/>
                    <a:pt x="229" y="126"/>
                    <a:pt x="229" y="126"/>
                  </a:cubicBezTo>
                  <a:cubicBezTo>
                    <a:pt x="228" y="115"/>
                    <a:pt x="228" y="115"/>
                    <a:pt x="228" y="115"/>
                  </a:cubicBezTo>
                  <a:cubicBezTo>
                    <a:pt x="228" y="115"/>
                    <a:pt x="228" y="115"/>
                    <a:pt x="228" y="115"/>
                  </a:cubicBezTo>
                  <a:cubicBezTo>
                    <a:pt x="228" y="114"/>
                    <a:pt x="228" y="114"/>
                    <a:pt x="228" y="114"/>
                  </a:cubicBezTo>
                  <a:cubicBezTo>
                    <a:pt x="232" y="106"/>
                    <a:pt x="232" y="106"/>
                    <a:pt x="232" y="106"/>
                  </a:cubicBezTo>
                  <a:cubicBezTo>
                    <a:pt x="233" y="105"/>
                    <a:pt x="233" y="105"/>
                    <a:pt x="233" y="105"/>
                  </a:cubicBezTo>
                  <a:cubicBezTo>
                    <a:pt x="233" y="105"/>
                    <a:pt x="233" y="105"/>
                    <a:pt x="233" y="105"/>
                  </a:cubicBezTo>
                  <a:cubicBezTo>
                    <a:pt x="239" y="90"/>
                    <a:pt x="239" y="90"/>
                    <a:pt x="239" y="90"/>
                  </a:cubicBezTo>
                  <a:cubicBezTo>
                    <a:pt x="239" y="90"/>
                    <a:pt x="239" y="90"/>
                    <a:pt x="239" y="90"/>
                  </a:cubicBezTo>
                  <a:cubicBezTo>
                    <a:pt x="239" y="90"/>
                    <a:pt x="239" y="90"/>
                    <a:pt x="239" y="90"/>
                  </a:cubicBezTo>
                  <a:cubicBezTo>
                    <a:pt x="245" y="84"/>
                    <a:pt x="245" y="84"/>
                    <a:pt x="245" y="84"/>
                  </a:cubicBezTo>
                  <a:cubicBezTo>
                    <a:pt x="248" y="78"/>
                    <a:pt x="248" y="78"/>
                    <a:pt x="248" y="78"/>
                  </a:cubicBezTo>
                  <a:cubicBezTo>
                    <a:pt x="248" y="78"/>
                    <a:pt x="248" y="78"/>
                    <a:pt x="248" y="78"/>
                  </a:cubicBezTo>
                  <a:cubicBezTo>
                    <a:pt x="248" y="78"/>
                    <a:pt x="248" y="78"/>
                    <a:pt x="248" y="78"/>
                  </a:cubicBezTo>
                  <a:cubicBezTo>
                    <a:pt x="251" y="73"/>
                    <a:pt x="251" y="73"/>
                    <a:pt x="251" y="73"/>
                  </a:cubicBezTo>
                  <a:cubicBezTo>
                    <a:pt x="248" y="67"/>
                    <a:pt x="248" y="67"/>
                    <a:pt x="248" y="67"/>
                  </a:cubicBezTo>
                  <a:cubicBezTo>
                    <a:pt x="248" y="66"/>
                    <a:pt x="248" y="66"/>
                    <a:pt x="248" y="66"/>
                  </a:cubicBezTo>
                  <a:cubicBezTo>
                    <a:pt x="248" y="66"/>
                    <a:pt x="248" y="66"/>
                    <a:pt x="248" y="66"/>
                  </a:cubicBezTo>
                  <a:cubicBezTo>
                    <a:pt x="248" y="60"/>
                    <a:pt x="248" y="60"/>
                    <a:pt x="248" y="60"/>
                  </a:cubicBezTo>
                  <a:cubicBezTo>
                    <a:pt x="245" y="60"/>
                    <a:pt x="245" y="60"/>
                    <a:pt x="245" y="60"/>
                  </a:cubicBezTo>
                  <a:cubicBezTo>
                    <a:pt x="239" y="63"/>
                    <a:pt x="239" y="63"/>
                    <a:pt x="239" y="63"/>
                  </a:cubicBezTo>
                  <a:cubicBezTo>
                    <a:pt x="236" y="65"/>
                    <a:pt x="232" y="64"/>
                    <a:pt x="227" y="61"/>
                  </a:cubicBezTo>
                  <a:cubicBezTo>
                    <a:pt x="225" y="59"/>
                    <a:pt x="225" y="55"/>
                    <a:pt x="226" y="49"/>
                  </a:cubicBezTo>
                  <a:cubicBezTo>
                    <a:pt x="223" y="49"/>
                    <a:pt x="223" y="49"/>
                    <a:pt x="223" y="49"/>
                  </a:cubicBezTo>
                  <a:cubicBezTo>
                    <a:pt x="221" y="51"/>
                    <a:pt x="221" y="51"/>
                    <a:pt x="221" y="51"/>
                  </a:cubicBezTo>
                  <a:cubicBezTo>
                    <a:pt x="217" y="55"/>
                    <a:pt x="215" y="57"/>
                    <a:pt x="214" y="57"/>
                  </a:cubicBezTo>
                  <a:cubicBezTo>
                    <a:pt x="213" y="57"/>
                    <a:pt x="213" y="57"/>
                    <a:pt x="212" y="57"/>
                  </a:cubicBezTo>
                  <a:cubicBezTo>
                    <a:pt x="211" y="56"/>
                    <a:pt x="211" y="54"/>
                    <a:pt x="211" y="50"/>
                  </a:cubicBezTo>
                  <a:cubicBezTo>
                    <a:pt x="211" y="47"/>
                    <a:pt x="211" y="44"/>
                    <a:pt x="212" y="44"/>
                  </a:cubicBezTo>
                  <a:cubicBezTo>
                    <a:pt x="213" y="42"/>
                    <a:pt x="213" y="42"/>
                    <a:pt x="214" y="43"/>
                  </a:cubicBezTo>
                  <a:cubicBezTo>
                    <a:pt x="222" y="29"/>
                    <a:pt x="222" y="29"/>
                    <a:pt x="222" y="29"/>
                  </a:cubicBezTo>
                  <a:cubicBezTo>
                    <a:pt x="224" y="24"/>
                    <a:pt x="224" y="24"/>
                    <a:pt x="224" y="24"/>
                  </a:cubicBezTo>
                  <a:cubicBezTo>
                    <a:pt x="225" y="18"/>
                    <a:pt x="225" y="18"/>
                    <a:pt x="225" y="18"/>
                  </a:cubicBezTo>
                  <a:cubicBezTo>
                    <a:pt x="221" y="14"/>
                    <a:pt x="221" y="14"/>
                    <a:pt x="221" y="14"/>
                  </a:cubicBezTo>
                  <a:cubicBezTo>
                    <a:pt x="219" y="13"/>
                    <a:pt x="219" y="10"/>
                    <a:pt x="220" y="6"/>
                  </a:cubicBezTo>
                  <a:cubicBezTo>
                    <a:pt x="220" y="4"/>
                    <a:pt x="220" y="4"/>
                    <a:pt x="220" y="4"/>
                  </a:cubicBezTo>
                  <a:cubicBezTo>
                    <a:pt x="220" y="2"/>
                    <a:pt x="219" y="1"/>
                    <a:pt x="217" y="0"/>
                  </a:cubicBezTo>
                  <a:cubicBezTo>
                    <a:pt x="217" y="0"/>
                    <a:pt x="217" y="0"/>
                    <a:pt x="217" y="0"/>
                  </a:cubicBezTo>
                  <a:cubicBezTo>
                    <a:pt x="216" y="1"/>
                    <a:pt x="216" y="1"/>
                    <a:pt x="216" y="1"/>
                  </a:cubicBezTo>
                  <a:cubicBezTo>
                    <a:pt x="215" y="4"/>
                    <a:pt x="212" y="6"/>
                    <a:pt x="208" y="4"/>
                  </a:cubicBezTo>
                  <a:cubicBezTo>
                    <a:pt x="206" y="4"/>
                    <a:pt x="203" y="4"/>
                    <a:pt x="201"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5">
                    <a:lumMod val="50000"/>
                  </a:schemeClr>
                </a:solidFill>
                <a:latin typeface="锐字逼格青春粗黑体简2.0" panose="02010604000000000000" pitchFamily="2" charset="-122"/>
                <a:ea typeface="锐字逼格青春粗黑体简2.0" panose="02010604000000000000" pitchFamily="2" charset="-122"/>
              </a:endParaRPr>
            </a:p>
          </p:txBody>
        </p:sp>
        <p:sp>
          <p:nvSpPr>
            <p:cNvPr id="61" name="Freeform 15"/>
            <p:cNvSpPr>
              <a:spLocks/>
            </p:cNvSpPr>
            <p:nvPr/>
          </p:nvSpPr>
          <p:spPr bwMode="auto">
            <a:xfrm>
              <a:off x="5905096" y="4226194"/>
              <a:ext cx="534988" cy="539750"/>
            </a:xfrm>
            <a:custGeom>
              <a:avLst/>
              <a:gdLst>
                <a:gd name="T0" fmla="*/ 134 w 142"/>
                <a:gd name="T1" fmla="*/ 16 h 144"/>
                <a:gd name="T2" fmla="*/ 129 w 142"/>
                <a:gd name="T3" fmla="*/ 14 h 144"/>
                <a:gd name="T4" fmla="*/ 125 w 142"/>
                <a:gd name="T5" fmla="*/ 12 h 144"/>
                <a:gd name="T6" fmla="*/ 117 w 142"/>
                <a:gd name="T7" fmla="*/ 14 h 144"/>
                <a:gd name="T8" fmla="*/ 111 w 142"/>
                <a:gd name="T9" fmla="*/ 11 h 144"/>
                <a:gd name="T10" fmla="*/ 110 w 142"/>
                <a:gd name="T11" fmla="*/ 10 h 144"/>
                <a:gd name="T12" fmla="*/ 102 w 142"/>
                <a:gd name="T13" fmla="*/ 2 h 144"/>
                <a:gd name="T14" fmla="*/ 88 w 142"/>
                <a:gd name="T15" fmla="*/ 8 h 144"/>
                <a:gd name="T16" fmla="*/ 86 w 142"/>
                <a:gd name="T17" fmla="*/ 20 h 144"/>
                <a:gd name="T18" fmla="*/ 81 w 142"/>
                <a:gd name="T19" fmla="*/ 30 h 144"/>
                <a:gd name="T20" fmla="*/ 72 w 142"/>
                <a:gd name="T21" fmla="*/ 43 h 144"/>
                <a:gd name="T22" fmla="*/ 58 w 142"/>
                <a:gd name="T23" fmla="*/ 59 h 144"/>
                <a:gd name="T24" fmla="*/ 44 w 142"/>
                <a:gd name="T25" fmla="*/ 72 h 144"/>
                <a:gd name="T26" fmla="*/ 36 w 142"/>
                <a:gd name="T27" fmla="*/ 82 h 144"/>
                <a:gd name="T28" fmla="*/ 0 w 142"/>
                <a:gd name="T29" fmla="*/ 84 h 144"/>
                <a:gd name="T30" fmla="*/ 10 w 142"/>
                <a:gd name="T31" fmla="*/ 113 h 144"/>
                <a:gd name="T32" fmla="*/ 16 w 142"/>
                <a:gd name="T33" fmla="*/ 117 h 144"/>
                <a:gd name="T34" fmla="*/ 21 w 142"/>
                <a:gd name="T35" fmla="*/ 131 h 144"/>
                <a:gd name="T36" fmla="*/ 22 w 142"/>
                <a:gd name="T37" fmla="*/ 134 h 144"/>
                <a:gd name="T38" fmla="*/ 31 w 142"/>
                <a:gd name="T39" fmla="*/ 131 h 144"/>
                <a:gd name="T40" fmla="*/ 35 w 142"/>
                <a:gd name="T41" fmla="*/ 133 h 144"/>
                <a:gd name="T42" fmla="*/ 38 w 142"/>
                <a:gd name="T43" fmla="*/ 123 h 144"/>
                <a:gd name="T44" fmla="*/ 55 w 142"/>
                <a:gd name="T45" fmla="*/ 116 h 144"/>
                <a:gd name="T46" fmla="*/ 56 w 142"/>
                <a:gd name="T47" fmla="*/ 106 h 144"/>
                <a:gd name="T48" fmla="*/ 60 w 142"/>
                <a:gd name="T49" fmla="*/ 103 h 144"/>
                <a:gd name="T50" fmla="*/ 61 w 142"/>
                <a:gd name="T51" fmla="*/ 103 h 144"/>
                <a:gd name="T52" fmla="*/ 68 w 142"/>
                <a:gd name="T53" fmla="*/ 110 h 144"/>
                <a:gd name="T54" fmla="*/ 70 w 142"/>
                <a:gd name="T55" fmla="*/ 116 h 144"/>
                <a:gd name="T56" fmla="*/ 76 w 142"/>
                <a:gd name="T57" fmla="*/ 108 h 144"/>
                <a:gd name="T58" fmla="*/ 81 w 142"/>
                <a:gd name="T59" fmla="*/ 106 h 144"/>
                <a:gd name="T60" fmla="*/ 87 w 142"/>
                <a:gd name="T61" fmla="*/ 107 h 144"/>
                <a:gd name="T62" fmla="*/ 90 w 142"/>
                <a:gd name="T63" fmla="*/ 118 h 144"/>
                <a:gd name="T64" fmla="*/ 94 w 142"/>
                <a:gd name="T65" fmla="*/ 127 h 144"/>
                <a:gd name="T66" fmla="*/ 97 w 142"/>
                <a:gd name="T67" fmla="*/ 135 h 144"/>
                <a:gd name="T68" fmla="*/ 104 w 142"/>
                <a:gd name="T69" fmla="*/ 135 h 144"/>
                <a:gd name="T70" fmla="*/ 104 w 142"/>
                <a:gd name="T71" fmla="*/ 136 h 144"/>
                <a:gd name="T72" fmla="*/ 108 w 142"/>
                <a:gd name="T73" fmla="*/ 144 h 144"/>
                <a:gd name="T74" fmla="*/ 110 w 142"/>
                <a:gd name="T75" fmla="*/ 138 h 144"/>
                <a:gd name="T76" fmla="*/ 112 w 142"/>
                <a:gd name="T77" fmla="*/ 137 h 144"/>
                <a:gd name="T78" fmla="*/ 115 w 142"/>
                <a:gd name="T79" fmla="*/ 135 h 144"/>
                <a:gd name="T80" fmla="*/ 118 w 142"/>
                <a:gd name="T81" fmla="*/ 132 h 144"/>
                <a:gd name="T82" fmla="*/ 94 w 142"/>
                <a:gd name="T83" fmla="*/ 84 h 144"/>
                <a:gd name="T84" fmla="*/ 88 w 142"/>
                <a:gd name="T85" fmla="*/ 64 h 144"/>
                <a:gd name="T86" fmla="*/ 87 w 142"/>
                <a:gd name="T87" fmla="*/ 64 h 144"/>
                <a:gd name="T88" fmla="*/ 91 w 142"/>
                <a:gd name="T89" fmla="*/ 52 h 144"/>
                <a:gd name="T90" fmla="*/ 130 w 142"/>
                <a:gd name="T91" fmla="*/ 44 h 144"/>
                <a:gd name="T92" fmla="*/ 140 w 142"/>
                <a:gd name="T93" fmla="*/ 3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2" h="144">
                  <a:moveTo>
                    <a:pt x="142" y="29"/>
                  </a:moveTo>
                  <a:cubicBezTo>
                    <a:pt x="139" y="22"/>
                    <a:pt x="139" y="22"/>
                    <a:pt x="139" y="22"/>
                  </a:cubicBezTo>
                  <a:cubicBezTo>
                    <a:pt x="134" y="16"/>
                    <a:pt x="134" y="16"/>
                    <a:pt x="134" y="16"/>
                  </a:cubicBezTo>
                  <a:cubicBezTo>
                    <a:pt x="130" y="15"/>
                    <a:pt x="130" y="15"/>
                    <a:pt x="130" y="15"/>
                  </a:cubicBezTo>
                  <a:cubicBezTo>
                    <a:pt x="129" y="15"/>
                    <a:pt x="129" y="15"/>
                    <a:pt x="129" y="15"/>
                  </a:cubicBezTo>
                  <a:cubicBezTo>
                    <a:pt x="129" y="14"/>
                    <a:pt x="129" y="14"/>
                    <a:pt x="129" y="14"/>
                  </a:cubicBezTo>
                  <a:cubicBezTo>
                    <a:pt x="129" y="14"/>
                    <a:pt x="129" y="14"/>
                    <a:pt x="129" y="14"/>
                  </a:cubicBezTo>
                  <a:cubicBezTo>
                    <a:pt x="125" y="12"/>
                    <a:pt x="125" y="12"/>
                    <a:pt x="125" y="12"/>
                  </a:cubicBezTo>
                  <a:cubicBezTo>
                    <a:pt x="125" y="12"/>
                    <a:pt x="125" y="12"/>
                    <a:pt x="125" y="12"/>
                  </a:cubicBezTo>
                  <a:cubicBezTo>
                    <a:pt x="124" y="12"/>
                    <a:pt x="124" y="12"/>
                    <a:pt x="124" y="12"/>
                  </a:cubicBezTo>
                  <a:cubicBezTo>
                    <a:pt x="122" y="13"/>
                    <a:pt x="122" y="13"/>
                    <a:pt x="122" y="13"/>
                  </a:cubicBezTo>
                  <a:cubicBezTo>
                    <a:pt x="117" y="14"/>
                    <a:pt x="117" y="14"/>
                    <a:pt x="117" y="14"/>
                  </a:cubicBezTo>
                  <a:cubicBezTo>
                    <a:pt x="117" y="14"/>
                    <a:pt x="117" y="14"/>
                    <a:pt x="117" y="14"/>
                  </a:cubicBezTo>
                  <a:cubicBezTo>
                    <a:pt x="116" y="13"/>
                    <a:pt x="116" y="13"/>
                    <a:pt x="116" y="13"/>
                  </a:cubicBezTo>
                  <a:cubicBezTo>
                    <a:pt x="111" y="11"/>
                    <a:pt x="111" y="11"/>
                    <a:pt x="111" y="11"/>
                  </a:cubicBezTo>
                  <a:cubicBezTo>
                    <a:pt x="111" y="11"/>
                    <a:pt x="111" y="11"/>
                    <a:pt x="111" y="11"/>
                  </a:cubicBezTo>
                  <a:cubicBezTo>
                    <a:pt x="110" y="11"/>
                    <a:pt x="110" y="11"/>
                    <a:pt x="110" y="11"/>
                  </a:cubicBezTo>
                  <a:cubicBezTo>
                    <a:pt x="110" y="10"/>
                    <a:pt x="110" y="10"/>
                    <a:pt x="110" y="10"/>
                  </a:cubicBezTo>
                  <a:cubicBezTo>
                    <a:pt x="110" y="10"/>
                    <a:pt x="110" y="10"/>
                    <a:pt x="110" y="10"/>
                  </a:cubicBezTo>
                  <a:cubicBezTo>
                    <a:pt x="106" y="6"/>
                    <a:pt x="106" y="6"/>
                    <a:pt x="106" y="6"/>
                  </a:cubicBezTo>
                  <a:cubicBezTo>
                    <a:pt x="102" y="2"/>
                    <a:pt x="102" y="2"/>
                    <a:pt x="102" y="2"/>
                  </a:cubicBezTo>
                  <a:cubicBezTo>
                    <a:pt x="98" y="0"/>
                    <a:pt x="98" y="0"/>
                    <a:pt x="98" y="0"/>
                  </a:cubicBezTo>
                  <a:cubicBezTo>
                    <a:pt x="94" y="4"/>
                    <a:pt x="94" y="4"/>
                    <a:pt x="94" y="4"/>
                  </a:cubicBezTo>
                  <a:cubicBezTo>
                    <a:pt x="88" y="8"/>
                    <a:pt x="88" y="8"/>
                    <a:pt x="88" y="8"/>
                  </a:cubicBezTo>
                  <a:cubicBezTo>
                    <a:pt x="86" y="20"/>
                    <a:pt x="86" y="20"/>
                    <a:pt x="86" y="20"/>
                  </a:cubicBezTo>
                  <a:cubicBezTo>
                    <a:pt x="86" y="20"/>
                    <a:pt x="86" y="20"/>
                    <a:pt x="86" y="20"/>
                  </a:cubicBezTo>
                  <a:cubicBezTo>
                    <a:pt x="86" y="20"/>
                    <a:pt x="86" y="20"/>
                    <a:pt x="86" y="20"/>
                  </a:cubicBezTo>
                  <a:cubicBezTo>
                    <a:pt x="81" y="29"/>
                    <a:pt x="81" y="29"/>
                    <a:pt x="81" y="29"/>
                  </a:cubicBezTo>
                  <a:cubicBezTo>
                    <a:pt x="81" y="30"/>
                    <a:pt x="81" y="30"/>
                    <a:pt x="81" y="30"/>
                  </a:cubicBezTo>
                  <a:cubicBezTo>
                    <a:pt x="81" y="30"/>
                    <a:pt x="81" y="30"/>
                    <a:pt x="81" y="30"/>
                  </a:cubicBezTo>
                  <a:cubicBezTo>
                    <a:pt x="77" y="34"/>
                    <a:pt x="77" y="34"/>
                    <a:pt x="77" y="34"/>
                  </a:cubicBezTo>
                  <a:cubicBezTo>
                    <a:pt x="72" y="43"/>
                    <a:pt x="72" y="43"/>
                    <a:pt x="72" y="43"/>
                  </a:cubicBezTo>
                  <a:cubicBezTo>
                    <a:pt x="72" y="43"/>
                    <a:pt x="72" y="43"/>
                    <a:pt x="72" y="43"/>
                  </a:cubicBezTo>
                  <a:cubicBezTo>
                    <a:pt x="72" y="44"/>
                    <a:pt x="72" y="44"/>
                    <a:pt x="72" y="44"/>
                  </a:cubicBezTo>
                  <a:cubicBezTo>
                    <a:pt x="68" y="46"/>
                    <a:pt x="65" y="49"/>
                    <a:pt x="62" y="52"/>
                  </a:cubicBezTo>
                  <a:cubicBezTo>
                    <a:pt x="58" y="59"/>
                    <a:pt x="58" y="59"/>
                    <a:pt x="58" y="59"/>
                  </a:cubicBezTo>
                  <a:cubicBezTo>
                    <a:pt x="57" y="61"/>
                    <a:pt x="54" y="63"/>
                    <a:pt x="48" y="66"/>
                  </a:cubicBezTo>
                  <a:cubicBezTo>
                    <a:pt x="44" y="72"/>
                    <a:pt x="44" y="72"/>
                    <a:pt x="44" y="72"/>
                  </a:cubicBezTo>
                  <a:cubicBezTo>
                    <a:pt x="44" y="72"/>
                    <a:pt x="44" y="72"/>
                    <a:pt x="44" y="72"/>
                  </a:cubicBezTo>
                  <a:cubicBezTo>
                    <a:pt x="37" y="82"/>
                    <a:pt x="37" y="82"/>
                    <a:pt x="37" y="82"/>
                  </a:cubicBezTo>
                  <a:cubicBezTo>
                    <a:pt x="36" y="82"/>
                    <a:pt x="36" y="82"/>
                    <a:pt x="36" y="82"/>
                  </a:cubicBezTo>
                  <a:cubicBezTo>
                    <a:pt x="36" y="82"/>
                    <a:pt x="36" y="82"/>
                    <a:pt x="36" y="82"/>
                  </a:cubicBezTo>
                  <a:cubicBezTo>
                    <a:pt x="36" y="82"/>
                    <a:pt x="36" y="82"/>
                    <a:pt x="36" y="82"/>
                  </a:cubicBezTo>
                  <a:cubicBezTo>
                    <a:pt x="4" y="80"/>
                    <a:pt x="4" y="80"/>
                    <a:pt x="4" y="80"/>
                  </a:cubicBezTo>
                  <a:cubicBezTo>
                    <a:pt x="0" y="84"/>
                    <a:pt x="0" y="84"/>
                    <a:pt x="0" y="84"/>
                  </a:cubicBezTo>
                  <a:cubicBezTo>
                    <a:pt x="0" y="90"/>
                    <a:pt x="0" y="90"/>
                    <a:pt x="0" y="90"/>
                  </a:cubicBezTo>
                  <a:cubicBezTo>
                    <a:pt x="3" y="104"/>
                    <a:pt x="3" y="104"/>
                    <a:pt x="3" y="104"/>
                  </a:cubicBezTo>
                  <a:cubicBezTo>
                    <a:pt x="10" y="113"/>
                    <a:pt x="10" y="113"/>
                    <a:pt x="10" y="113"/>
                  </a:cubicBezTo>
                  <a:cubicBezTo>
                    <a:pt x="16" y="116"/>
                    <a:pt x="16" y="116"/>
                    <a:pt x="16" y="116"/>
                  </a:cubicBezTo>
                  <a:cubicBezTo>
                    <a:pt x="16" y="117"/>
                    <a:pt x="16" y="117"/>
                    <a:pt x="16" y="117"/>
                  </a:cubicBezTo>
                  <a:cubicBezTo>
                    <a:pt x="16" y="117"/>
                    <a:pt x="16" y="117"/>
                    <a:pt x="16" y="117"/>
                  </a:cubicBezTo>
                  <a:cubicBezTo>
                    <a:pt x="16" y="117"/>
                    <a:pt x="16" y="117"/>
                    <a:pt x="16" y="117"/>
                  </a:cubicBezTo>
                  <a:cubicBezTo>
                    <a:pt x="19" y="121"/>
                    <a:pt x="21" y="124"/>
                    <a:pt x="21" y="126"/>
                  </a:cubicBezTo>
                  <a:cubicBezTo>
                    <a:pt x="21" y="131"/>
                    <a:pt x="21" y="131"/>
                    <a:pt x="21" y="131"/>
                  </a:cubicBezTo>
                  <a:cubicBezTo>
                    <a:pt x="19" y="133"/>
                    <a:pt x="19" y="133"/>
                    <a:pt x="19" y="133"/>
                  </a:cubicBezTo>
                  <a:cubicBezTo>
                    <a:pt x="20" y="134"/>
                    <a:pt x="20" y="134"/>
                    <a:pt x="20" y="134"/>
                  </a:cubicBezTo>
                  <a:cubicBezTo>
                    <a:pt x="22" y="134"/>
                    <a:pt x="22" y="134"/>
                    <a:pt x="22" y="134"/>
                  </a:cubicBezTo>
                  <a:cubicBezTo>
                    <a:pt x="24" y="129"/>
                    <a:pt x="24" y="129"/>
                    <a:pt x="24" y="129"/>
                  </a:cubicBezTo>
                  <a:cubicBezTo>
                    <a:pt x="25" y="129"/>
                    <a:pt x="25" y="129"/>
                    <a:pt x="25" y="129"/>
                  </a:cubicBezTo>
                  <a:cubicBezTo>
                    <a:pt x="31" y="131"/>
                    <a:pt x="31" y="131"/>
                    <a:pt x="31" y="131"/>
                  </a:cubicBezTo>
                  <a:cubicBezTo>
                    <a:pt x="32" y="133"/>
                    <a:pt x="32" y="133"/>
                    <a:pt x="32" y="133"/>
                  </a:cubicBezTo>
                  <a:cubicBezTo>
                    <a:pt x="35" y="133"/>
                    <a:pt x="35" y="133"/>
                    <a:pt x="35" y="133"/>
                  </a:cubicBezTo>
                  <a:cubicBezTo>
                    <a:pt x="35" y="133"/>
                    <a:pt x="35" y="133"/>
                    <a:pt x="35" y="133"/>
                  </a:cubicBezTo>
                  <a:cubicBezTo>
                    <a:pt x="34" y="130"/>
                    <a:pt x="34" y="130"/>
                    <a:pt x="34" y="130"/>
                  </a:cubicBezTo>
                  <a:cubicBezTo>
                    <a:pt x="34" y="130"/>
                    <a:pt x="34" y="130"/>
                    <a:pt x="34" y="130"/>
                  </a:cubicBezTo>
                  <a:cubicBezTo>
                    <a:pt x="38" y="123"/>
                    <a:pt x="38" y="123"/>
                    <a:pt x="38" y="123"/>
                  </a:cubicBezTo>
                  <a:cubicBezTo>
                    <a:pt x="39" y="121"/>
                    <a:pt x="41" y="120"/>
                    <a:pt x="44" y="121"/>
                  </a:cubicBezTo>
                  <a:cubicBezTo>
                    <a:pt x="51" y="121"/>
                    <a:pt x="51" y="121"/>
                    <a:pt x="51" y="121"/>
                  </a:cubicBezTo>
                  <a:cubicBezTo>
                    <a:pt x="55" y="116"/>
                    <a:pt x="55" y="116"/>
                    <a:pt x="55" y="116"/>
                  </a:cubicBezTo>
                  <a:cubicBezTo>
                    <a:pt x="55" y="111"/>
                    <a:pt x="55" y="111"/>
                    <a:pt x="55" y="111"/>
                  </a:cubicBezTo>
                  <a:cubicBezTo>
                    <a:pt x="56" y="106"/>
                    <a:pt x="56" y="106"/>
                    <a:pt x="56" y="106"/>
                  </a:cubicBezTo>
                  <a:cubicBezTo>
                    <a:pt x="56" y="106"/>
                    <a:pt x="56" y="106"/>
                    <a:pt x="56" y="106"/>
                  </a:cubicBezTo>
                  <a:cubicBezTo>
                    <a:pt x="57" y="105"/>
                    <a:pt x="57" y="105"/>
                    <a:pt x="57" y="105"/>
                  </a:cubicBezTo>
                  <a:cubicBezTo>
                    <a:pt x="57" y="105"/>
                    <a:pt x="57" y="105"/>
                    <a:pt x="57" y="105"/>
                  </a:cubicBezTo>
                  <a:cubicBezTo>
                    <a:pt x="60" y="103"/>
                    <a:pt x="60" y="103"/>
                    <a:pt x="60" y="103"/>
                  </a:cubicBezTo>
                  <a:cubicBezTo>
                    <a:pt x="60" y="103"/>
                    <a:pt x="60" y="103"/>
                    <a:pt x="60" y="103"/>
                  </a:cubicBezTo>
                  <a:cubicBezTo>
                    <a:pt x="60" y="103"/>
                    <a:pt x="60" y="103"/>
                    <a:pt x="60" y="103"/>
                  </a:cubicBezTo>
                  <a:cubicBezTo>
                    <a:pt x="61" y="103"/>
                    <a:pt x="61" y="103"/>
                    <a:pt x="61" y="103"/>
                  </a:cubicBezTo>
                  <a:cubicBezTo>
                    <a:pt x="67" y="104"/>
                    <a:pt x="67" y="104"/>
                    <a:pt x="67" y="104"/>
                  </a:cubicBezTo>
                  <a:cubicBezTo>
                    <a:pt x="67" y="105"/>
                    <a:pt x="67" y="105"/>
                    <a:pt x="67" y="105"/>
                  </a:cubicBezTo>
                  <a:cubicBezTo>
                    <a:pt x="68" y="110"/>
                    <a:pt x="68" y="110"/>
                    <a:pt x="68" y="110"/>
                  </a:cubicBezTo>
                  <a:cubicBezTo>
                    <a:pt x="68" y="112"/>
                    <a:pt x="68" y="112"/>
                    <a:pt x="68" y="112"/>
                  </a:cubicBezTo>
                  <a:cubicBezTo>
                    <a:pt x="69" y="116"/>
                    <a:pt x="69" y="116"/>
                    <a:pt x="69" y="116"/>
                  </a:cubicBezTo>
                  <a:cubicBezTo>
                    <a:pt x="70" y="116"/>
                    <a:pt x="70" y="116"/>
                    <a:pt x="70" y="116"/>
                  </a:cubicBezTo>
                  <a:cubicBezTo>
                    <a:pt x="72" y="113"/>
                    <a:pt x="72" y="113"/>
                    <a:pt x="72" y="113"/>
                  </a:cubicBezTo>
                  <a:cubicBezTo>
                    <a:pt x="72" y="113"/>
                    <a:pt x="72" y="113"/>
                    <a:pt x="72" y="113"/>
                  </a:cubicBezTo>
                  <a:cubicBezTo>
                    <a:pt x="76" y="108"/>
                    <a:pt x="76" y="108"/>
                    <a:pt x="76" y="108"/>
                  </a:cubicBezTo>
                  <a:cubicBezTo>
                    <a:pt x="76" y="108"/>
                    <a:pt x="76" y="108"/>
                    <a:pt x="76" y="108"/>
                  </a:cubicBezTo>
                  <a:cubicBezTo>
                    <a:pt x="80" y="106"/>
                    <a:pt x="80" y="106"/>
                    <a:pt x="80" y="106"/>
                  </a:cubicBezTo>
                  <a:cubicBezTo>
                    <a:pt x="81" y="106"/>
                    <a:pt x="81" y="106"/>
                    <a:pt x="81" y="106"/>
                  </a:cubicBezTo>
                  <a:cubicBezTo>
                    <a:pt x="81" y="105"/>
                    <a:pt x="81" y="105"/>
                    <a:pt x="81" y="105"/>
                  </a:cubicBezTo>
                  <a:cubicBezTo>
                    <a:pt x="86" y="107"/>
                    <a:pt x="86" y="107"/>
                    <a:pt x="86" y="107"/>
                  </a:cubicBezTo>
                  <a:cubicBezTo>
                    <a:pt x="87" y="107"/>
                    <a:pt x="87" y="107"/>
                    <a:pt x="87" y="107"/>
                  </a:cubicBezTo>
                  <a:cubicBezTo>
                    <a:pt x="88" y="107"/>
                    <a:pt x="88" y="107"/>
                    <a:pt x="88" y="107"/>
                  </a:cubicBezTo>
                  <a:cubicBezTo>
                    <a:pt x="90" y="113"/>
                    <a:pt x="90" y="113"/>
                    <a:pt x="90" y="113"/>
                  </a:cubicBezTo>
                  <a:cubicBezTo>
                    <a:pt x="90" y="118"/>
                    <a:pt x="90" y="118"/>
                    <a:pt x="90" y="118"/>
                  </a:cubicBezTo>
                  <a:cubicBezTo>
                    <a:pt x="94" y="126"/>
                    <a:pt x="94" y="126"/>
                    <a:pt x="94" y="126"/>
                  </a:cubicBezTo>
                  <a:cubicBezTo>
                    <a:pt x="94" y="126"/>
                    <a:pt x="94" y="126"/>
                    <a:pt x="94" y="126"/>
                  </a:cubicBezTo>
                  <a:cubicBezTo>
                    <a:pt x="94" y="127"/>
                    <a:pt x="94" y="127"/>
                    <a:pt x="94" y="127"/>
                  </a:cubicBezTo>
                  <a:cubicBezTo>
                    <a:pt x="94" y="132"/>
                    <a:pt x="94" y="132"/>
                    <a:pt x="94" y="132"/>
                  </a:cubicBezTo>
                  <a:cubicBezTo>
                    <a:pt x="96" y="135"/>
                    <a:pt x="96" y="135"/>
                    <a:pt x="96" y="135"/>
                  </a:cubicBezTo>
                  <a:cubicBezTo>
                    <a:pt x="97" y="135"/>
                    <a:pt x="97" y="135"/>
                    <a:pt x="97" y="135"/>
                  </a:cubicBezTo>
                  <a:cubicBezTo>
                    <a:pt x="98" y="133"/>
                    <a:pt x="98" y="133"/>
                    <a:pt x="98" y="133"/>
                  </a:cubicBezTo>
                  <a:cubicBezTo>
                    <a:pt x="99" y="132"/>
                    <a:pt x="99" y="132"/>
                    <a:pt x="99" y="132"/>
                  </a:cubicBezTo>
                  <a:cubicBezTo>
                    <a:pt x="104" y="135"/>
                    <a:pt x="104" y="135"/>
                    <a:pt x="104" y="135"/>
                  </a:cubicBezTo>
                  <a:cubicBezTo>
                    <a:pt x="104" y="135"/>
                    <a:pt x="104" y="135"/>
                    <a:pt x="104" y="135"/>
                  </a:cubicBezTo>
                  <a:cubicBezTo>
                    <a:pt x="104" y="135"/>
                    <a:pt x="104" y="135"/>
                    <a:pt x="104" y="135"/>
                  </a:cubicBezTo>
                  <a:cubicBezTo>
                    <a:pt x="104" y="136"/>
                    <a:pt x="104" y="136"/>
                    <a:pt x="104" y="136"/>
                  </a:cubicBezTo>
                  <a:cubicBezTo>
                    <a:pt x="104" y="136"/>
                    <a:pt x="104" y="136"/>
                    <a:pt x="104" y="136"/>
                  </a:cubicBezTo>
                  <a:cubicBezTo>
                    <a:pt x="106" y="143"/>
                    <a:pt x="106" y="143"/>
                    <a:pt x="106" y="143"/>
                  </a:cubicBezTo>
                  <a:cubicBezTo>
                    <a:pt x="108" y="144"/>
                    <a:pt x="108" y="144"/>
                    <a:pt x="108" y="144"/>
                  </a:cubicBezTo>
                  <a:cubicBezTo>
                    <a:pt x="108" y="143"/>
                    <a:pt x="108" y="143"/>
                    <a:pt x="108" y="143"/>
                  </a:cubicBezTo>
                  <a:cubicBezTo>
                    <a:pt x="110" y="138"/>
                    <a:pt x="110" y="138"/>
                    <a:pt x="110" y="138"/>
                  </a:cubicBezTo>
                  <a:cubicBezTo>
                    <a:pt x="110" y="138"/>
                    <a:pt x="110" y="138"/>
                    <a:pt x="110" y="138"/>
                  </a:cubicBezTo>
                  <a:cubicBezTo>
                    <a:pt x="111" y="137"/>
                    <a:pt x="111" y="137"/>
                    <a:pt x="111" y="137"/>
                  </a:cubicBezTo>
                  <a:cubicBezTo>
                    <a:pt x="111" y="137"/>
                    <a:pt x="111" y="137"/>
                    <a:pt x="111" y="137"/>
                  </a:cubicBezTo>
                  <a:cubicBezTo>
                    <a:pt x="112" y="137"/>
                    <a:pt x="112" y="137"/>
                    <a:pt x="112" y="137"/>
                  </a:cubicBezTo>
                  <a:cubicBezTo>
                    <a:pt x="114" y="135"/>
                    <a:pt x="114" y="135"/>
                    <a:pt x="114" y="135"/>
                  </a:cubicBezTo>
                  <a:cubicBezTo>
                    <a:pt x="115" y="135"/>
                    <a:pt x="115" y="135"/>
                    <a:pt x="115" y="135"/>
                  </a:cubicBezTo>
                  <a:cubicBezTo>
                    <a:pt x="115" y="135"/>
                    <a:pt x="115" y="135"/>
                    <a:pt x="115" y="135"/>
                  </a:cubicBezTo>
                  <a:cubicBezTo>
                    <a:pt x="118" y="135"/>
                    <a:pt x="118" y="135"/>
                    <a:pt x="118" y="135"/>
                  </a:cubicBezTo>
                  <a:cubicBezTo>
                    <a:pt x="118" y="133"/>
                    <a:pt x="118" y="133"/>
                    <a:pt x="118" y="133"/>
                  </a:cubicBezTo>
                  <a:cubicBezTo>
                    <a:pt x="118" y="132"/>
                    <a:pt x="118" y="132"/>
                    <a:pt x="118" y="132"/>
                  </a:cubicBezTo>
                  <a:cubicBezTo>
                    <a:pt x="116" y="113"/>
                    <a:pt x="116" y="113"/>
                    <a:pt x="116" y="113"/>
                  </a:cubicBezTo>
                  <a:cubicBezTo>
                    <a:pt x="108" y="101"/>
                    <a:pt x="108" y="101"/>
                    <a:pt x="108" y="101"/>
                  </a:cubicBezTo>
                  <a:cubicBezTo>
                    <a:pt x="94" y="84"/>
                    <a:pt x="94" y="84"/>
                    <a:pt x="94" y="84"/>
                  </a:cubicBezTo>
                  <a:cubicBezTo>
                    <a:pt x="93" y="84"/>
                    <a:pt x="93" y="84"/>
                    <a:pt x="93" y="84"/>
                  </a:cubicBezTo>
                  <a:cubicBezTo>
                    <a:pt x="92" y="73"/>
                    <a:pt x="92" y="73"/>
                    <a:pt x="92" y="73"/>
                  </a:cubicBezTo>
                  <a:cubicBezTo>
                    <a:pt x="88" y="64"/>
                    <a:pt x="88" y="64"/>
                    <a:pt x="88" y="64"/>
                  </a:cubicBezTo>
                  <a:cubicBezTo>
                    <a:pt x="88" y="64"/>
                    <a:pt x="88" y="64"/>
                    <a:pt x="88" y="64"/>
                  </a:cubicBezTo>
                  <a:cubicBezTo>
                    <a:pt x="87" y="64"/>
                    <a:pt x="87" y="64"/>
                    <a:pt x="87" y="64"/>
                  </a:cubicBezTo>
                  <a:cubicBezTo>
                    <a:pt x="87" y="64"/>
                    <a:pt x="87" y="64"/>
                    <a:pt x="87" y="64"/>
                  </a:cubicBezTo>
                  <a:cubicBezTo>
                    <a:pt x="88" y="63"/>
                    <a:pt x="88" y="63"/>
                    <a:pt x="88" y="63"/>
                  </a:cubicBezTo>
                  <a:cubicBezTo>
                    <a:pt x="90" y="52"/>
                    <a:pt x="90" y="52"/>
                    <a:pt x="90" y="52"/>
                  </a:cubicBezTo>
                  <a:cubicBezTo>
                    <a:pt x="91" y="52"/>
                    <a:pt x="91" y="52"/>
                    <a:pt x="91" y="52"/>
                  </a:cubicBezTo>
                  <a:cubicBezTo>
                    <a:pt x="92" y="52"/>
                    <a:pt x="92" y="52"/>
                    <a:pt x="92" y="52"/>
                  </a:cubicBezTo>
                  <a:cubicBezTo>
                    <a:pt x="117" y="51"/>
                    <a:pt x="117" y="51"/>
                    <a:pt x="117" y="51"/>
                  </a:cubicBezTo>
                  <a:cubicBezTo>
                    <a:pt x="130" y="44"/>
                    <a:pt x="130" y="44"/>
                    <a:pt x="130" y="44"/>
                  </a:cubicBezTo>
                  <a:cubicBezTo>
                    <a:pt x="130" y="44"/>
                    <a:pt x="130" y="44"/>
                    <a:pt x="130" y="44"/>
                  </a:cubicBezTo>
                  <a:cubicBezTo>
                    <a:pt x="131" y="43"/>
                    <a:pt x="131" y="43"/>
                    <a:pt x="131" y="43"/>
                  </a:cubicBezTo>
                  <a:cubicBezTo>
                    <a:pt x="136" y="42"/>
                    <a:pt x="139" y="40"/>
                    <a:pt x="140" y="38"/>
                  </a:cubicBezTo>
                  <a:cubicBezTo>
                    <a:pt x="141" y="36"/>
                    <a:pt x="142" y="33"/>
                    <a:pt x="142" y="2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5">
                    <a:lumMod val="50000"/>
                  </a:schemeClr>
                </a:solidFill>
                <a:latin typeface="锐字逼格青春粗黑体简2.0" panose="02010604000000000000" pitchFamily="2" charset="-122"/>
                <a:ea typeface="锐字逼格青春粗黑体简2.0" panose="02010604000000000000" pitchFamily="2" charset="-122"/>
              </a:endParaRPr>
            </a:p>
          </p:txBody>
        </p:sp>
        <p:sp>
          <p:nvSpPr>
            <p:cNvPr id="62" name="Freeform 16"/>
            <p:cNvSpPr>
              <a:spLocks/>
            </p:cNvSpPr>
            <p:nvPr/>
          </p:nvSpPr>
          <p:spPr bwMode="auto">
            <a:xfrm>
              <a:off x="5905096" y="3173682"/>
              <a:ext cx="609600" cy="1085850"/>
            </a:xfrm>
            <a:custGeom>
              <a:avLst/>
              <a:gdLst>
                <a:gd name="T0" fmla="*/ 48 w 162"/>
                <a:gd name="T1" fmla="*/ 90 h 289"/>
                <a:gd name="T2" fmla="*/ 61 w 162"/>
                <a:gd name="T3" fmla="*/ 100 h 289"/>
                <a:gd name="T4" fmla="*/ 70 w 162"/>
                <a:gd name="T5" fmla="*/ 108 h 289"/>
                <a:gd name="T6" fmla="*/ 88 w 162"/>
                <a:gd name="T7" fmla="*/ 114 h 289"/>
                <a:gd name="T8" fmla="*/ 88 w 162"/>
                <a:gd name="T9" fmla="*/ 115 h 289"/>
                <a:gd name="T10" fmla="*/ 93 w 162"/>
                <a:gd name="T11" fmla="*/ 123 h 289"/>
                <a:gd name="T12" fmla="*/ 89 w 162"/>
                <a:gd name="T13" fmla="*/ 136 h 289"/>
                <a:gd name="T14" fmla="*/ 88 w 162"/>
                <a:gd name="T15" fmla="*/ 144 h 289"/>
                <a:gd name="T16" fmla="*/ 84 w 162"/>
                <a:gd name="T17" fmla="*/ 158 h 289"/>
                <a:gd name="T18" fmla="*/ 70 w 162"/>
                <a:gd name="T19" fmla="*/ 156 h 289"/>
                <a:gd name="T20" fmla="*/ 56 w 162"/>
                <a:gd name="T21" fmla="*/ 166 h 289"/>
                <a:gd name="T22" fmla="*/ 58 w 162"/>
                <a:gd name="T23" fmla="*/ 177 h 289"/>
                <a:gd name="T24" fmla="*/ 44 w 162"/>
                <a:gd name="T25" fmla="*/ 174 h 289"/>
                <a:gd name="T26" fmla="*/ 32 w 162"/>
                <a:gd name="T27" fmla="*/ 169 h 289"/>
                <a:gd name="T28" fmla="*/ 20 w 162"/>
                <a:gd name="T29" fmla="*/ 196 h 289"/>
                <a:gd name="T30" fmla="*/ 24 w 162"/>
                <a:gd name="T31" fmla="*/ 204 h 289"/>
                <a:gd name="T32" fmla="*/ 26 w 162"/>
                <a:gd name="T33" fmla="*/ 211 h 289"/>
                <a:gd name="T34" fmla="*/ 27 w 162"/>
                <a:gd name="T35" fmla="*/ 222 h 289"/>
                <a:gd name="T36" fmla="*/ 3 w 162"/>
                <a:gd name="T37" fmla="*/ 227 h 289"/>
                <a:gd name="T38" fmla="*/ 3 w 162"/>
                <a:gd name="T39" fmla="*/ 243 h 289"/>
                <a:gd name="T40" fmla="*/ 6 w 162"/>
                <a:gd name="T41" fmla="*/ 254 h 289"/>
                <a:gd name="T42" fmla="*/ 33 w 162"/>
                <a:gd name="T43" fmla="*/ 252 h 289"/>
                <a:gd name="T44" fmla="*/ 43 w 162"/>
                <a:gd name="T45" fmla="*/ 260 h 289"/>
                <a:gd name="T46" fmla="*/ 51 w 162"/>
                <a:gd name="T47" fmla="*/ 266 h 289"/>
                <a:gd name="T48" fmla="*/ 58 w 162"/>
                <a:gd name="T49" fmla="*/ 260 h 289"/>
                <a:gd name="T50" fmla="*/ 76 w 162"/>
                <a:gd name="T51" fmla="*/ 273 h 289"/>
                <a:gd name="T52" fmla="*/ 98 w 162"/>
                <a:gd name="T53" fmla="*/ 274 h 289"/>
                <a:gd name="T54" fmla="*/ 104 w 162"/>
                <a:gd name="T55" fmla="*/ 278 h 289"/>
                <a:gd name="T56" fmla="*/ 104 w 162"/>
                <a:gd name="T57" fmla="*/ 279 h 289"/>
                <a:gd name="T58" fmla="*/ 113 w 162"/>
                <a:gd name="T59" fmla="*/ 287 h 289"/>
                <a:gd name="T60" fmla="*/ 124 w 162"/>
                <a:gd name="T61" fmla="*/ 280 h 289"/>
                <a:gd name="T62" fmla="*/ 120 w 162"/>
                <a:gd name="T63" fmla="*/ 274 h 289"/>
                <a:gd name="T64" fmla="*/ 124 w 162"/>
                <a:gd name="T65" fmla="*/ 257 h 289"/>
                <a:gd name="T66" fmla="*/ 134 w 162"/>
                <a:gd name="T67" fmla="*/ 256 h 289"/>
                <a:gd name="T68" fmla="*/ 121 w 162"/>
                <a:gd name="T69" fmla="*/ 242 h 289"/>
                <a:gd name="T70" fmla="*/ 117 w 162"/>
                <a:gd name="T71" fmla="*/ 237 h 289"/>
                <a:gd name="T72" fmla="*/ 122 w 162"/>
                <a:gd name="T73" fmla="*/ 231 h 289"/>
                <a:gd name="T74" fmla="*/ 151 w 162"/>
                <a:gd name="T75" fmla="*/ 233 h 289"/>
                <a:gd name="T76" fmla="*/ 162 w 162"/>
                <a:gd name="T77" fmla="*/ 231 h 289"/>
                <a:gd name="T78" fmla="*/ 145 w 162"/>
                <a:gd name="T79" fmla="*/ 187 h 289"/>
                <a:gd name="T80" fmla="*/ 137 w 162"/>
                <a:gd name="T81" fmla="*/ 184 h 289"/>
                <a:gd name="T82" fmla="*/ 136 w 162"/>
                <a:gd name="T83" fmla="*/ 172 h 289"/>
                <a:gd name="T84" fmla="*/ 138 w 162"/>
                <a:gd name="T85" fmla="*/ 95 h 289"/>
                <a:gd name="T86" fmla="*/ 140 w 162"/>
                <a:gd name="T87" fmla="*/ 80 h 289"/>
                <a:gd name="T88" fmla="*/ 148 w 162"/>
                <a:gd name="T89" fmla="*/ 68 h 289"/>
                <a:gd name="T90" fmla="*/ 139 w 162"/>
                <a:gd name="T91" fmla="*/ 55 h 289"/>
                <a:gd name="T92" fmla="*/ 138 w 162"/>
                <a:gd name="T93" fmla="*/ 44 h 289"/>
                <a:gd name="T94" fmla="*/ 138 w 162"/>
                <a:gd name="T95" fmla="*/ 43 h 289"/>
                <a:gd name="T96" fmla="*/ 146 w 162"/>
                <a:gd name="T97" fmla="*/ 18 h 289"/>
                <a:gd name="T98" fmla="*/ 150 w 162"/>
                <a:gd name="T99" fmla="*/ 10 h 289"/>
                <a:gd name="T100" fmla="*/ 156 w 162"/>
                <a:gd name="T101" fmla="*/ 6 h 289"/>
                <a:gd name="T102" fmla="*/ 148 w 162"/>
                <a:gd name="T103" fmla="*/ 0 h 289"/>
                <a:gd name="T104" fmla="*/ 134 w 162"/>
                <a:gd name="T105" fmla="*/ 5 h 289"/>
                <a:gd name="T106" fmla="*/ 122 w 162"/>
                <a:gd name="T107" fmla="*/ 16 h 289"/>
                <a:gd name="T108" fmla="*/ 105 w 162"/>
                <a:gd name="T109" fmla="*/ 28 h 289"/>
                <a:gd name="T110" fmla="*/ 98 w 162"/>
                <a:gd name="T111" fmla="*/ 35 h 289"/>
                <a:gd name="T112" fmla="*/ 93 w 162"/>
                <a:gd name="T113" fmla="*/ 59 h 289"/>
                <a:gd name="T114" fmla="*/ 92 w 162"/>
                <a:gd name="T115" fmla="*/ 66 h 289"/>
                <a:gd name="T116" fmla="*/ 87 w 162"/>
                <a:gd name="T117" fmla="*/ 72 h 289"/>
                <a:gd name="T118" fmla="*/ 86 w 162"/>
                <a:gd name="T119" fmla="*/ 73 h 289"/>
                <a:gd name="T120" fmla="*/ 76 w 162"/>
                <a:gd name="T121" fmla="*/ 74 h 289"/>
                <a:gd name="T122" fmla="*/ 76 w 162"/>
                <a:gd name="T123" fmla="*/ 74 h 289"/>
                <a:gd name="T124" fmla="*/ 54 w 162"/>
                <a:gd name="T125" fmla="*/ 6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289">
                  <a:moveTo>
                    <a:pt x="54" y="66"/>
                  </a:moveTo>
                  <a:cubicBezTo>
                    <a:pt x="52" y="65"/>
                    <a:pt x="52" y="65"/>
                    <a:pt x="52" y="65"/>
                  </a:cubicBezTo>
                  <a:cubicBezTo>
                    <a:pt x="48" y="90"/>
                    <a:pt x="48" y="90"/>
                    <a:pt x="48" y="90"/>
                  </a:cubicBezTo>
                  <a:cubicBezTo>
                    <a:pt x="54" y="98"/>
                    <a:pt x="54" y="98"/>
                    <a:pt x="54" y="98"/>
                  </a:cubicBezTo>
                  <a:cubicBezTo>
                    <a:pt x="61" y="100"/>
                    <a:pt x="61" y="100"/>
                    <a:pt x="61" y="100"/>
                  </a:cubicBezTo>
                  <a:cubicBezTo>
                    <a:pt x="61" y="100"/>
                    <a:pt x="61" y="100"/>
                    <a:pt x="61" y="100"/>
                  </a:cubicBezTo>
                  <a:cubicBezTo>
                    <a:pt x="61" y="100"/>
                    <a:pt x="61" y="100"/>
                    <a:pt x="61" y="100"/>
                  </a:cubicBezTo>
                  <a:cubicBezTo>
                    <a:pt x="62" y="101"/>
                    <a:pt x="62" y="101"/>
                    <a:pt x="62" y="101"/>
                  </a:cubicBezTo>
                  <a:cubicBezTo>
                    <a:pt x="70" y="108"/>
                    <a:pt x="70" y="108"/>
                    <a:pt x="70" y="108"/>
                  </a:cubicBezTo>
                  <a:cubicBezTo>
                    <a:pt x="82" y="110"/>
                    <a:pt x="82" y="110"/>
                    <a:pt x="82" y="110"/>
                  </a:cubicBezTo>
                  <a:cubicBezTo>
                    <a:pt x="82" y="110"/>
                    <a:pt x="82" y="110"/>
                    <a:pt x="82" y="110"/>
                  </a:cubicBezTo>
                  <a:cubicBezTo>
                    <a:pt x="88" y="114"/>
                    <a:pt x="88" y="114"/>
                    <a:pt x="88" y="114"/>
                  </a:cubicBezTo>
                  <a:cubicBezTo>
                    <a:pt x="88" y="114"/>
                    <a:pt x="88" y="114"/>
                    <a:pt x="88" y="114"/>
                  </a:cubicBezTo>
                  <a:cubicBezTo>
                    <a:pt x="88" y="114"/>
                    <a:pt x="88" y="114"/>
                    <a:pt x="88" y="114"/>
                  </a:cubicBezTo>
                  <a:cubicBezTo>
                    <a:pt x="88" y="115"/>
                    <a:pt x="88" y="115"/>
                    <a:pt x="88" y="115"/>
                  </a:cubicBezTo>
                  <a:cubicBezTo>
                    <a:pt x="93" y="122"/>
                    <a:pt x="93" y="122"/>
                    <a:pt x="93" y="122"/>
                  </a:cubicBezTo>
                  <a:cubicBezTo>
                    <a:pt x="94" y="122"/>
                    <a:pt x="94" y="122"/>
                    <a:pt x="94" y="122"/>
                  </a:cubicBezTo>
                  <a:cubicBezTo>
                    <a:pt x="93" y="123"/>
                    <a:pt x="93" y="123"/>
                    <a:pt x="93" y="123"/>
                  </a:cubicBezTo>
                  <a:cubicBezTo>
                    <a:pt x="89" y="130"/>
                    <a:pt x="89" y="130"/>
                    <a:pt x="89" y="130"/>
                  </a:cubicBezTo>
                  <a:cubicBezTo>
                    <a:pt x="88" y="130"/>
                    <a:pt x="88" y="132"/>
                    <a:pt x="88" y="136"/>
                  </a:cubicBezTo>
                  <a:cubicBezTo>
                    <a:pt x="89" y="136"/>
                    <a:pt x="89" y="136"/>
                    <a:pt x="89" y="136"/>
                  </a:cubicBezTo>
                  <a:cubicBezTo>
                    <a:pt x="89" y="143"/>
                    <a:pt x="89" y="143"/>
                    <a:pt x="89" y="143"/>
                  </a:cubicBezTo>
                  <a:cubicBezTo>
                    <a:pt x="88" y="144"/>
                    <a:pt x="88" y="144"/>
                    <a:pt x="88" y="144"/>
                  </a:cubicBezTo>
                  <a:cubicBezTo>
                    <a:pt x="88" y="144"/>
                    <a:pt x="88" y="144"/>
                    <a:pt x="88" y="144"/>
                  </a:cubicBezTo>
                  <a:cubicBezTo>
                    <a:pt x="85" y="156"/>
                    <a:pt x="85" y="156"/>
                    <a:pt x="85" y="156"/>
                  </a:cubicBezTo>
                  <a:cubicBezTo>
                    <a:pt x="84" y="158"/>
                    <a:pt x="84" y="158"/>
                    <a:pt x="84" y="158"/>
                  </a:cubicBezTo>
                  <a:cubicBezTo>
                    <a:pt x="84" y="158"/>
                    <a:pt x="84" y="158"/>
                    <a:pt x="84" y="158"/>
                  </a:cubicBezTo>
                  <a:cubicBezTo>
                    <a:pt x="82" y="157"/>
                    <a:pt x="82" y="157"/>
                    <a:pt x="82" y="157"/>
                  </a:cubicBezTo>
                  <a:cubicBezTo>
                    <a:pt x="77" y="156"/>
                    <a:pt x="77" y="156"/>
                    <a:pt x="77" y="156"/>
                  </a:cubicBezTo>
                  <a:cubicBezTo>
                    <a:pt x="70" y="156"/>
                    <a:pt x="70" y="156"/>
                    <a:pt x="70" y="156"/>
                  </a:cubicBezTo>
                  <a:cubicBezTo>
                    <a:pt x="64" y="158"/>
                    <a:pt x="64" y="158"/>
                    <a:pt x="64" y="158"/>
                  </a:cubicBezTo>
                  <a:cubicBezTo>
                    <a:pt x="58" y="164"/>
                    <a:pt x="58" y="164"/>
                    <a:pt x="58" y="164"/>
                  </a:cubicBezTo>
                  <a:cubicBezTo>
                    <a:pt x="56" y="166"/>
                    <a:pt x="56" y="166"/>
                    <a:pt x="56" y="166"/>
                  </a:cubicBezTo>
                  <a:cubicBezTo>
                    <a:pt x="65" y="170"/>
                    <a:pt x="65" y="170"/>
                    <a:pt x="65" y="170"/>
                  </a:cubicBezTo>
                  <a:cubicBezTo>
                    <a:pt x="64" y="172"/>
                    <a:pt x="64" y="172"/>
                    <a:pt x="64" y="172"/>
                  </a:cubicBezTo>
                  <a:cubicBezTo>
                    <a:pt x="64" y="174"/>
                    <a:pt x="62" y="176"/>
                    <a:pt x="58" y="177"/>
                  </a:cubicBezTo>
                  <a:cubicBezTo>
                    <a:pt x="53" y="177"/>
                    <a:pt x="53" y="177"/>
                    <a:pt x="53" y="177"/>
                  </a:cubicBezTo>
                  <a:cubicBezTo>
                    <a:pt x="44" y="174"/>
                    <a:pt x="44" y="174"/>
                    <a:pt x="44" y="174"/>
                  </a:cubicBezTo>
                  <a:cubicBezTo>
                    <a:pt x="44" y="174"/>
                    <a:pt x="44" y="174"/>
                    <a:pt x="44" y="174"/>
                  </a:cubicBezTo>
                  <a:cubicBezTo>
                    <a:pt x="44" y="174"/>
                    <a:pt x="44" y="174"/>
                    <a:pt x="44" y="174"/>
                  </a:cubicBezTo>
                  <a:cubicBezTo>
                    <a:pt x="35" y="169"/>
                    <a:pt x="35" y="169"/>
                    <a:pt x="35" y="169"/>
                  </a:cubicBezTo>
                  <a:cubicBezTo>
                    <a:pt x="32" y="169"/>
                    <a:pt x="32" y="169"/>
                    <a:pt x="32" y="169"/>
                  </a:cubicBezTo>
                  <a:cubicBezTo>
                    <a:pt x="22" y="183"/>
                    <a:pt x="22" y="183"/>
                    <a:pt x="22" y="183"/>
                  </a:cubicBezTo>
                  <a:cubicBezTo>
                    <a:pt x="20" y="188"/>
                    <a:pt x="20" y="188"/>
                    <a:pt x="20" y="188"/>
                  </a:cubicBezTo>
                  <a:cubicBezTo>
                    <a:pt x="20" y="196"/>
                    <a:pt x="20" y="196"/>
                    <a:pt x="20" y="196"/>
                  </a:cubicBezTo>
                  <a:cubicBezTo>
                    <a:pt x="24" y="203"/>
                    <a:pt x="24" y="203"/>
                    <a:pt x="24" y="203"/>
                  </a:cubicBezTo>
                  <a:cubicBezTo>
                    <a:pt x="24" y="204"/>
                    <a:pt x="24" y="204"/>
                    <a:pt x="24" y="204"/>
                  </a:cubicBezTo>
                  <a:cubicBezTo>
                    <a:pt x="24" y="204"/>
                    <a:pt x="24" y="204"/>
                    <a:pt x="24" y="204"/>
                  </a:cubicBezTo>
                  <a:cubicBezTo>
                    <a:pt x="24" y="204"/>
                    <a:pt x="24" y="204"/>
                    <a:pt x="24" y="204"/>
                  </a:cubicBezTo>
                  <a:cubicBezTo>
                    <a:pt x="26" y="210"/>
                    <a:pt x="26" y="210"/>
                    <a:pt x="26" y="210"/>
                  </a:cubicBezTo>
                  <a:cubicBezTo>
                    <a:pt x="26" y="211"/>
                    <a:pt x="26" y="211"/>
                    <a:pt x="26" y="211"/>
                  </a:cubicBezTo>
                  <a:cubicBezTo>
                    <a:pt x="26" y="220"/>
                    <a:pt x="26" y="220"/>
                    <a:pt x="26" y="220"/>
                  </a:cubicBezTo>
                  <a:cubicBezTo>
                    <a:pt x="26" y="221"/>
                    <a:pt x="26" y="221"/>
                    <a:pt x="26" y="221"/>
                  </a:cubicBezTo>
                  <a:cubicBezTo>
                    <a:pt x="27" y="222"/>
                    <a:pt x="27" y="222"/>
                    <a:pt x="27" y="222"/>
                  </a:cubicBezTo>
                  <a:cubicBezTo>
                    <a:pt x="20" y="223"/>
                    <a:pt x="20" y="223"/>
                    <a:pt x="20" y="223"/>
                  </a:cubicBezTo>
                  <a:cubicBezTo>
                    <a:pt x="8" y="223"/>
                    <a:pt x="8" y="223"/>
                    <a:pt x="8" y="223"/>
                  </a:cubicBezTo>
                  <a:cubicBezTo>
                    <a:pt x="3" y="227"/>
                    <a:pt x="3" y="227"/>
                    <a:pt x="3" y="227"/>
                  </a:cubicBezTo>
                  <a:cubicBezTo>
                    <a:pt x="0" y="231"/>
                    <a:pt x="0" y="231"/>
                    <a:pt x="0" y="231"/>
                  </a:cubicBezTo>
                  <a:cubicBezTo>
                    <a:pt x="1" y="231"/>
                    <a:pt x="1" y="231"/>
                    <a:pt x="1" y="231"/>
                  </a:cubicBezTo>
                  <a:cubicBezTo>
                    <a:pt x="3" y="243"/>
                    <a:pt x="3" y="243"/>
                    <a:pt x="3" y="243"/>
                  </a:cubicBezTo>
                  <a:cubicBezTo>
                    <a:pt x="4" y="243"/>
                    <a:pt x="4" y="243"/>
                    <a:pt x="4" y="243"/>
                  </a:cubicBezTo>
                  <a:cubicBezTo>
                    <a:pt x="4" y="248"/>
                    <a:pt x="4" y="248"/>
                    <a:pt x="4" y="248"/>
                  </a:cubicBezTo>
                  <a:cubicBezTo>
                    <a:pt x="6" y="254"/>
                    <a:pt x="6" y="254"/>
                    <a:pt x="6" y="254"/>
                  </a:cubicBezTo>
                  <a:cubicBezTo>
                    <a:pt x="15" y="259"/>
                    <a:pt x="15" y="259"/>
                    <a:pt x="15" y="259"/>
                  </a:cubicBezTo>
                  <a:cubicBezTo>
                    <a:pt x="27" y="256"/>
                    <a:pt x="27" y="256"/>
                    <a:pt x="27" y="256"/>
                  </a:cubicBezTo>
                  <a:cubicBezTo>
                    <a:pt x="33" y="252"/>
                    <a:pt x="33" y="252"/>
                    <a:pt x="33" y="252"/>
                  </a:cubicBezTo>
                  <a:cubicBezTo>
                    <a:pt x="34" y="252"/>
                    <a:pt x="34" y="252"/>
                    <a:pt x="34" y="252"/>
                  </a:cubicBezTo>
                  <a:cubicBezTo>
                    <a:pt x="40" y="252"/>
                    <a:pt x="40" y="252"/>
                    <a:pt x="40" y="252"/>
                  </a:cubicBezTo>
                  <a:cubicBezTo>
                    <a:pt x="43" y="260"/>
                    <a:pt x="43" y="260"/>
                    <a:pt x="43" y="260"/>
                  </a:cubicBezTo>
                  <a:cubicBezTo>
                    <a:pt x="45" y="262"/>
                    <a:pt x="46" y="264"/>
                    <a:pt x="47" y="266"/>
                  </a:cubicBezTo>
                  <a:cubicBezTo>
                    <a:pt x="50" y="266"/>
                    <a:pt x="50" y="266"/>
                    <a:pt x="50" y="266"/>
                  </a:cubicBezTo>
                  <a:cubicBezTo>
                    <a:pt x="51" y="266"/>
                    <a:pt x="51" y="266"/>
                    <a:pt x="51" y="266"/>
                  </a:cubicBezTo>
                  <a:cubicBezTo>
                    <a:pt x="52" y="266"/>
                    <a:pt x="52" y="266"/>
                    <a:pt x="52" y="266"/>
                  </a:cubicBezTo>
                  <a:cubicBezTo>
                    <a:pt x="52" y="265"/>
                    <a:pt x="52" y="265"/>
                    <a:pt x="52" y="265"/>
                  </a:cubicBezTo>
                  <a:cubicBezTo>
                    <a:pt x="58" y="260"/>
                    <a:pt x="58" y="260"/>
                    <a:pt x="58" y="260"/>
                  </a:cubicBezTo>
                  <a:cubicBezTo>
                    <a:pt x="63" y="270"/>
                    <a:pt x="63" y="270"/>
                    <a:pt x="63" y="270"/>
                  </a:cubicBezTo>
                  <a:cubicBezTo>
                    <a:pt x="68" y="273"/>
                    <a:pt x="68" y="273"/>
                    <a:pt x="68" y="273"/>
                  </a:cubicBezTo>
                  <a:cubicBezTo>
                    <a:pt x="76" y="273"/>
                    <a:pt x="76" y="273"/>
                    <a:pt x="76" y="273"/>
                  </a:cubicBezTo>
                  <a:cubicBezTo>
                    <a:pt x="82" y="272"/>
                    <a:pt x="82" y="272"/>
                    <a:pt x="82" y="272"/>
                  </a:cubicBezTo>
                  <a:cubicBezTo>
                    <a:pt x="84" y="272"/>
                    <a:pt x="84" y="272"/>
                    <a:pt x="84" y="272"/>
                  </a:cubicBezTo>
                  <a:cubicBezTo>
                    <a:pt x="98" y="274"/>
                    <a:pt x="98" y="274"/>
                    <a:pt x="98" y="274"/>
                  </a:cubicBezTo>
                  <a:cubicBezTo>
                    <a:pt x="98" y="274"/>
                    <a:pt x="98" y="274"/>
                    <a:pt x="98" y="274"/>
                  </a:cubicBezTo>
                  <a:cubicBezTo>
                    <a:pt x="98" y="275"/>
                    <a:pt x="98" y="275"/>
                    <a:pt x="98" y="275"/>
                  </a:cubicBezTo>
                  <a:cubicBezTo>
                    <a:pt x="104" y="278"/>
                    <a:pt x="104" y="278"/>
                    <a:pt x="104" y="278"/>
                  </a:cubicBezTo>
                  <a:cubicBezTo>
                    <a:pt x="104" y="278"/>
                    <a:pt x="104" y="278"/>
                    <a:pt x="104" y="278"/>
                  </a:cubicBezTo>
                  <a:cubicBezTo>
                    <a:pt x="104" y="278"/>
                    <a:pt x="104" y="278"/>
                    <a:pt x="104" y="278"/>
                  </a:cubicBezTo>
                  <a:cubicBezTo>
                    <a:pt x="104" y="279"/>
                    <a:pt x="104" y="279"/>
                    <a:pt x="104" y="279"/>
                  </a:cubicBezTo>
                  <a:cubicBezTo>
                    <a:pt x="110" y="283"/>
                    <a:pt x="110" y="283"/>
                    <a:pt x="110" y="283"/>
                  </a:cubicBezTo>
                  <a:cubicBezTo>
                    <a:pt x="110" y="283"/>
                    <a:pt x="110" y="283"/>
                    <a:pt x="110" y="283"/>
                  </a:cubicBezTo>
                  <a:cubicBezTo>
                    <a:pt x="113" y="287"/>
                    <a:pt x="113" y="287"/>
                    <a:pt x="113" y="287"/>
                  </a:cubicBezTo>
                  <a:cubicBezTo>
                    <a:pt x="117" y="289"/>
                    <a:pt x="117" y="289"/>
                    <a:pt x="117" y="289"/>
                  </a:cubicBezTo>
                  <a:cubicBezTo>
                    <a:pt x="124" y="288"/>
                    <a:pt x="124" y="288"/>
                    <a:pt x="124" y="288"/>
                  </a:cubicBezTo>
                  <a:cubicBezTo>
                    <a:pt x="124" y="280"/>
                    <a:pt x="124" y="280"/>
                    <a:pt x="124" y="280"/>
                  </a:cubicBezTo>
                  <a:cubicBezTo>
                    <a:pt x="120" y="274"/>
                    <a:pt x="120" y="274"/>
                    <a:pt x="120" y="274"/>
                  </a:cubicBezTo>
                  <a:cubicBezTo>
                    <a:pt x="120" y="274"/>
                    <a:pt x="120" y="274"/>
                    <a:pt x="120" y="274"/>
                  </a:cubicBezTo>
                  <a:cubicBezTo>
                    <a:pt x="120" y="274"/>
                    <a:pt x="120" y="274"/>
                    <a:pt x="120" y="274"/>
                  </a:cubicBezTo>
                  <a:cubicBezTo>
                    <a:pt x="118" y="263"/>
                    <a:pt x="118" y="263"/>
                    <a:pt x="118" y="263"/>
                  </a:cubicBezTo>
                  <a:cubicBezTo>
                    <a:pt x="123" y="258"/>
                    <a:pt x="123" y="258"/>
                    <a:pt x="123" y="258"/>
                  </a:cubicBezTo>
                  <a:cubicBezTo>
                    <a:pt x="124" y="257"/>
                    <a:pt x="124" y="257"/>
                    <a:pt x="124" y="257"/>
                  </a:cubicBezTo>
                  <a:cubicBezTo>
                    <a:pt x="124" y="257"/>
                    <a:pt x="124" y="257"/>
                    <a:pt x="124" y="257"/>
                  </a:cubicBezTo>
                  <a:cubicBezTo>
                    <a:pt x="129" y="256"/>
                    <a:pt x="129" y="256"/>
                    <a:pt x="129" y="256"/>
                  </a:cubicBezTo>
                  <a:cubicBezTo>
                    <a:pt x="134" y="256"/>
                    <a:pt x="134" y="256"/>
                    <a:pt x="134" y="256"/>
                  </a:cubicBezTo>
                  <a:cubicBezTo>
                    <a:pt x="136" y="254"/>
                    <a:pt x="136" y="254"/>
                    <a:pt x="136" y="254"/>
                  </a:cubicBezTo>
                  <a:cubicBezTo>
                    <a:pt x="132" y="250"/>
                    <a:pt x="132" y="250"/>
                    <a:pt x="132" y="250"/>
                  </a:cubicBezTo>
                  <a:cubicBezTo>
                    <a:pt x="121" y="242"/>
                    <a:pt x="121" y="242"/>
                    <a:pt x="121" y="242"/>
                  </a:cubicBezTo>
                  <a:cubicBezTo>
                    <a:pt x="118" y="238"/>
                    <a:pt x="118" y="238"/>
                    <a:pt x="118" y="238"/>
                  </a:cubicBezTo>
                  <a:cubicBezTo>
                    <a:pt x="118" y="238"/>
                    <a:pt x="118" y="238"/>
                    <a:pt x="118" y="238"/>
                  </a:cubicBezTo>
                  <a:cubicBezTo>
                    <a:pt x="117" y="237"/>
                    <a:pt x="117" y="237"/>
                    <a:pt x="117" y="237"/>
                  </a:cubicBezTo>
                  <a:cubicBezTo>
                    <a:pt x="118" y="236"/>
                    <a:pt x="118" y="236"/>
                    <a:pt x="118" y="236"/>
                  </a:cubicBezTo>
                  <a:cubicBezTo>
                    <a:pt x="121" y="230"/>
                    <a:pt x="121" y="230"/>
                    <a:pt x="121" y="230"/>
                  </a:cubicBezTo>
                  <a:cubicBezTo>
                    <a:pt x="122" y="231"/>
                    <a:pt x="122" y="231"/>
                    <a:pt x="122" y="231"/>
                  </a:cubicBezTo>
                  <a:cubicBezTo>
                    <a:pt x="130" y="233"/>
                    <a:pt x="130" y="233"/>
                    <a:pt x="130" y="233"/>
                  </a:cubicBezTo>
                  <a:cubicBezTo>
                    <a:pt x="151" y="232"/>
                    <a:pt x="151" y="232"/>
                    <a:pt x="151" y="232"/>
                  </a:cubicBezTo>
                  <a:cubicBezTo>
                    <a:pt x="151" y="233"/>
                    <a:pt x="151" y="233"/>
                    <a:pt x="151" y="233"/>
                  </a:cubicBezTo>
                  <a:cubicBezTo>
                    <a:pt x="152" y="233"/>
                    <a:pt x="152" y="233"/>
                    <a:pt x="152" y="233"/>
                  </a:cubicBezTo>
                  <a:cubicBezTo>
                    <a:pt x="158" y="235"/>
                    <a:pt x="158" y="235"/>
                    <a:pt x="158" y="235"/>
                  </a:cubicBezTo>
                  <a:cubicBezTo>
                    <a:pt x="162" y="231"/>
                    <a:pt x="162" y="231"/>
                    <a:pt x="162" y="231"/>
                  </a:cubicBezTo>
                  <a:cubicBezTo>
                    <a:pt x="160" y="219"/>
                    <a:pt x="160" y="219"/>
                    <a:pt x="160" y="219"/>
                  </a:cubicBezTo>
                  <a:cubicBezTo>
                    <a:pt x="152" y="214"/>
                    <a:pt x="152" y="214"/>
                    <a:pt x="152" y="214"/>
                  </a:cubicBezTo>
                  <a:cubicBezTo>
                    <a:pt x="146" y="210"/>
                    <a:pt x="144" y="202"/>
                    <a:pt x="145" y="187"/>
                  </a:cubicBezTo>
                  <a:cubicBezTo>
                    <a:pt x="138" y="184"/>
                    <a:pt x="138" y="184"/>
                    <a:pt x="138" y="184"/>
                  </a:cubicBezTo>
                  <a:cubicBezTo>
                    <a:pt x="138" y="184"/>
                    <a:pt x="138" y="184"/>
                    <a:pt x="138" y="184"/>
                  </a:cubicBezTo>
                  <a:cubicBezTo>
                    <a:pt x="137" y="184"/>
                    <a:pt x="137" y="184"/>
                    <a:pt x="137" y="184"/>
                  </a:cubicBezTo>
                  <a:cubicBezTo>
                    <a:pt x="137" y="183"/>
                    <a:pt x="137" y="183"/>
                    <a:pt x="137" y="183"/>
                  </a:cubicBezTo>
                  <a:cubicBezTo>
                    <a:pt x="137" y="182"/>
                    <a:pt x="137" y="182"/>
                    <a:pt x="137" y="182"/>
                  </a:cubicBezTo>
                  <a:cubicBezTo>
                    <a:pt x="136" y="172"/>
                    <a:pt x="136" y="172"/>
                    <a:pt x="136" y="172"/>
                  </a:cubicBezTo>
                  <a:cubicBezTo>
                    <a:pt x="144" y="131"/>
                    <a:pt x="144" y="131"/>
                    <a:pt x="144" y="131"/>
                  </a:cubicBezTo>
                  <a:cubicBezTo>
                    <a:pt x="141" y="119"/>
                    <a:pt x="139" y="111"/>
                    <a:pt x="139" y="107"/>
                  </a:cubicBezTo>
                  <a:cubicBezTo>
                    <a:pt x="138" y="95"/>
                    <a:pt x="138" y="95"/>
                    <a:pt x="138" y="95"/>
                  </a:cubicBezTo>
                  <a:cubicBezTo>
                    <a:pt x="139" y="82"/>
                    <a:pt x="139" y="82"/>
                    <a:pt x="139" y="82"/>
                  </a:cubicBezTo>
                  <a:cubicBezTo>
                    <a:pt x="139" y="81"/>
                    <a:pt x="139" y="81"/>
                    <a:pt x="139" y="81"/>
                  </a:cubicBezTo>
                  <a:cubicBezTo>
                    <a:pt x="140" y="80"/>
                    <a:pt x="140" y="80"/>
                    <a:pt x="140" y="80"/>
                  </a:cubicBezTo>
                  <a:cubicBezTo>
                    <a:pt x="140" y="80"/>
                    <a:pt x="140" y="80"/>
                    <a:pt x="140" y="80"/>
                  </a:cubicBezTo>
                  <a:cubicBezTo>
                    <a:pt x="148" y="74"/>
                    <a:pt x="148" y="74"/>
                    <a:pt x="148" y="74"/>
                  </a:cubicBezTo>
                  <a:cubicBezTo>
                    <a:pt x="148" y="68"/>
                    <a:pt x="148" y="68"/>
                    <a:pt x="148" y="68"/>
                  </a:cubicBezTo>
                  <a:cubicBezTo>
                    <a:pt x="148" y="66"/>
                    <a:pt x="147" y="64"/>
                    <a:pt x="145" y="61"/>
                  </a:cubicBezTo>
                  <a:cubicBezTo>
                    <a:pt x="140" y="55"/>
                    <a:pt x="140" y="55"/>
                    <a:pt x="140" y="55"/>
                  </a:cubicBezTo>
                  <a:cubicBezTo>
                    <a:pt x="139" y="55"/>
                    <a:pt x="139" y="55"/>
                    <a:pt x="139" y="55"/>
                  </a:cubicBezTo>
                  <a:cubicBezTo>
                    <a:pt x="139" y="54"/>
                    <a:pt x="139" y="54"/>
                    <a:pt x="139" y="54"/>
                  </a:cubicBezTo>
                  <a:cubicBezTo>
                    <a:pt x="138" y="44"/>
                    <a:pt x="138" y="44"/>
                    <a:pt x="138" y="44"/>
                  </a:cubicBezTo>
                  <a:cubicBezTo>
                    <a:pt x="138" y="44"/>
                    <a:pt x="138" y="44"/>
                    <a:pt x="138" y="44"/>
                  </a:cubicBezTo>
                  <a:cubicBezTo>
                    <a:pt x="138" y="44"/>
                    <a:pt x="138" y="44"/>
                    <a:pt x="138" y="44"/>
                  </a:cubicBezTo>
                  <a:cubicBezTo>
                    <a:pt x="138" y="43"/>
                    <a:pt x="138" y="43"/>
                    <a:pt x="138" y="43"/>
                  </a:cubicBezTo>
                  <a:cubicBezTo>
                    <a:pt x="138" y="43"/>
                    <a:pt x="138" y="43"/>
                    <a:pt x="138" y="43"/>
                  </a:cubicBezTo>
                  <a:cubicBezTo>
                    <a:pt x="149" y="30"/>
                    <a:pt x="149" y="30"/>
                    <a:pt x="149" y="30"/>
                  </a:cubicBezTo>
                  <a:cubicBezTo>
                    <a:pt x="149" y="24"/>
                    <a:pt x="149" y="24"/>
                    <a:pt x="149" y="24"/>
                  </a:cubicBezTo>
                  <a:cubicBezTo>
                    <a:pt x="146" y="18"/>
                    <a:pt x="146" y="18"/>
                    <a:pt x="146" y="18"/>
                  </a:cubicBezTo>
                  <a:cubicBezTo>
                    <a:pt x="146" y="18"/>
                    <a:pt x="146" y="18"/>
                    <a:pt x="146" y="18"/>
                  </a:cubicBezTo>
                  <a:cubicBezTo>
                    <a:pt x="145" y="17"/>
                    <a:pt x="145" y="17"/>
                    <a:pt x="145" y="17"/>
                  </a:cubicBezTo>
                  <a:cubicBezTo>
                    <a:pt x="150" y="10"/>
                    <a:pt x="150" y="10"/>
                    <a:pt x="150" y="10"/>
                  </a:cubicBezTo>
                  <a:cubicBezTo>
                    <a:pt x="150" y="10"/>
                    <a:pt x="150" y="10"/>
                    <a:pt x="150" y="10"/>
                  </a:cubicBezTo>
                  <a:cubicBezTo>
                    <a:pt x="151" y="10"/>
                    <a:pt x="151" y="10"/>
                    <a:pt x="151" y="10"/>
                  </a:cubicBezTo>
                  <a:cubicBezTo>
                    <a:pt x="156" y="6"/>
                    <a:pt x="156" y="6"/>
                    <a:pt x="156" y="6"/>
                  </a:cubicBezTo>
                  <a:cubicBezTo>
                    <a:pt x="156" y="0"/>
                    <a:pt x="156" y="0"/>
                    <a:pt x="156" y="0"/>
                  </a:cubicBezTo>
                  <a:cubicBezTo>
                    <a:pt x="153" y="0"/>
                    <a:pt x="153" y="0"/>
                    <a:pt x="153" y="0"/>
                  </a:cubicBezTo>
                  <a:cubicBezTo>
                    <a:pt x="148" y="0"/>
                    <a:pt x="148" y="0"/>
                    <a:pt x="148" y="0"/>
                  </a:cubicBezTo>
                  <a:cubicBezTo>
                    <a:pt x="146" y="9"/>
                    <a:pt x="146" y="9"/>
                    <a:pt x="146" y="9"/>
                  </a:cubicBezTo>
                  <a:cubicBezTo>
                    <a:pt x="145" y="9"/>
                    <a:pt x="145" y="9"/>
                    <a:pt x="145" y="9"/>
                  </a:cubicBezTo>
                  <a:cubicBezTo>
                    <a:pt x="134" y="5"/>
                    <a:pt x="134" y="5"/>
                    <a:pt x="134" y="5"/>
                  </a:cubicBezTo>
                  <a:cubicBezTo>
                    <a:pt x="128" y="4"/>
                    <a:pt x="128" y="4"/>
                    <a:pt x="128" y="4"/>
                  </a:cubicBezTo>
                  <a:cubicBezTo>
                    <a:pt x="130" y="14"/>
                    <a:pt x="130" y="14"/>
                    <a:pt x="130" y="14"/>
                  </a:cubicBezTo>
                  <a:cubicBezTo>
                    <a:pt x="122" y="16"/>
                    <a:pt x="122" y="16"/>
                    <a:pt x="122" y="16"/>
                  </a:cubicBezTo>
                  <a:cubicBezTo>
                    <a:pt x="109" y="23"/>
                    <a:pt x="109" y="23"/>
                    <a:pt x="109" y="23"/>
                  </a:cubicBezTo>
                  <a:cubicBezTo>
                    <a:pt x="105" y="28"/>
                    <a:pt x="105" y="28"/>
                    <a:pt x="105" y="28"/>
                  </a:cubicBezTo>
                  <a:cubicBezTo>
                    <a:pt x="105" y="28"/>
                    <a:pt x="105" y="28"/>
                    <a:pt x="105" y="28"/>
                  </a:cubicBezTo>
                  <a:cubicBezTo>
                    <a:pt x="105" y="29"/>
                    <a:pt x="105" y="29"/>
                    <a:pt x="105" y="29"/>
                  </a:cubicBezTo>
                  <a:cubicBezTo>
                    <a:pt x="104" y="29"/>
                    <a:pt x="104" y="29"/>
                    <a:pt x="104" y="29"/>
                  </a:cubicBezTo>
                  <a:cubicBezTo>
                    <a:pt x="98" y="35"/>
                    <a:pt x="98" y="35"/>
                    <a:pt x="98" y="35"/>
                  </a:cubicBezTo>
                  <a:cubicBezTo>
                    <a:pt x="96" y="44"/>
                    <a:pt x="96" y="44"/>
                    <a:pt x="96" y="44"/>
                  </a:cubicBezTo>
                  <a:cubicBezTo>
                    <a:pt x="96" y="45"/>
                    <a:pt x="96" y="45"/>
                    <a:pt x="96" y="45"/>
                  </a:cubicBezTo>
                  <a:cubicBezTo>
                    <a:pt x="93" y="59"/>
                    <a:pt x="93" y="59"/>
                    <a:pt x="93" y="59"/>
                  </a:cubicBezTo>
                  <a:cubicBezTo>
                    <a:pt x="93" y="59"/>
                    <a:pt x="93" y="59"/>
                    <a:pt x="93" y="59"/>
                  </a:cubicBezTo>
                  <a:cubicBezTo>
                    <a:pt x="92" y="65"/>
                    <a:pt x="92" y="65"/>
                    <a:pt x="92" y="65"/>
                  </a:cubicBezTo>
                  <a:cubicBezTo>
                    <a:pt x="92" y="66"/>
                    <a:pt x="92" y="66"/>
                    <a:pt x="92" y="66"/>
                  </a:cubicBezTo>
                  <a:cubicBezTo>
                    <a:pt x="92" y="66"/>
                    <a:pt x="92" y="66"/>
                    <a:pt x="92" y="66"/>
                  </a:cubicBezTo>
                  <a:cubicBezTo>
                    <a:pt x="91" y="66"/>
                    <a:pt x="91" y="66"/>
                    <a:pt x="91" y="66"/>
                  </a:cubicBezTo>
                  <a:cubicBezTo>
                    <a:pt x="87" y="72"/>
                    <a:pt x="87" y="72"/>
                    <a:pt x="87" y="72"/>
                  </a:cubicBezTo>
                  <a:cubicBezTo>
                    <a:pt x="86" y="72"/>
                    <a:pt x="86" y="72"/>
                    <a:pt x="86" y="72"/>
                  </a:cubicBezTo>
                  <a:cubicBezTo>
                    <a:pt x="86" y="72"/>
                    <a:pt x="86" y="72"/>
                    <a:pt x="86" y="72"/>
                  </a:cubicBezTo>
                  <a:cubicBezTo>
                    <a:pt x="86" y="73"/>
                    <a:pt x="86" y="73"/>
                    <a:pt x="86" y="73"/>
                  </a:cubicBezTo>
                  <a:cubicBezTo>
                    <a:pt x="86" y="73"/>
                    <a:pt x="86" y="73"/>
                    <a:pt x="86" y="73"/>
                  </a:cubicBezTo>
                  <a:cubicBezTo>
                    <a:pt x="76" y="74"/>
                    <a:pt x="76" y="74"/>
                    <a:pt x="76" y="74"/>
                  </a:cubicBezTo>
                  <a:cubicBezTo>
                    <a:pt x="76" y="74"/>
                    <a:pt x="76" y="74"/>
                    <a:pt x="76" y="74"/>
                  </a:cubicBezTo>
                  <a:cubicBezTo>
                    <a:pt x="76" y="74"/>
                    <a:pt x="76" y="74"/>
                    <a:pt x="76" y="74"/>
                  </a:cubicBezTo>
                  <a:cubicBezTo>
                    <a:pt x="76" y="74"/>
                    <a:pt x="76" y="74"/>
                    <a:pt x="76" y="74"/>
                  </a:cubicBezTo>
                  <a:cubicBezTo>
                    <a:pt x="76" y="74"/>
                    <a:pt x="76" y="74"/>
                    <a:pt x="76" y="74"/>
                  </a:cubicBezTo>
                  <a:cubicBezTo>
                    <a:pt x="61" y="69"/>
                    <a:pt x="61" y="69"/>
                    <a:pt x="61" y="69"/>
                  </a:cubicBezTo>
                  <a:cubicBezTo>
                    <a:pt x="61" y="69"/>
                    <a:pt x="61" y="69"/>
                    <a:pt x="61" y="69"/>
                  </a:cubicBezTo>
                  <a:lnTo>
                    <a:pt x="54" y="6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5">
                    <a:lumMod val="50000"/>
                  </a:schemeClr>
                </a:solidFill>
                <a:latin typeface="锐字逼格青春粗黑体简2.0" panose="02010604000000000000" pitchFamily="2" charset="-122"/>
                <a:ea typeface="锐字逼格青春粗黑体简2.0" panose="02010604000000000000" pitchFamily="2" charset="-122"/>
              </a:endParaRPr>
            </a:p>
          </p:txBody>
        </p:sp>
        <p:sp>
          <p:nvSpPr>
            <p:cNvPr id="63" name="Freeform 17"/>
            <p:cNvSpPr>
              <a:spLocks/>
            </p:cNvSpPr>
            <p:nvPr/>
          </p:nvSpPr>
          <p:spPr bwMode="auto">
            <a:xfrm>
              <a:off x="6432146" y="2970482"/>
              <a:ext cx="406400" cy="890588"/>
            </a:xfrm>
            <a:custGeom>
              <a:avLst/>
              <a:gdLst>
                <a:gd name="T0" fmla="*/ 100 w 108"/>
                <a:gd name="T1" fmla="*/ 4 h 237"/>
                <a:gd name="T2" fmla="*/ 94 w 108"/>
                <a:gd name="T3" fmla="*/ 6 h 237"/>
                <a:gd name="T4" fmla="*/ 88 w 108"/>
                <a:gd name="T5" fmla="*/ 12 h 237"/>
                <a:gd name="T6" fmla="*/ 87 w 108"/>
                <a:gd name="T7" fmla="*/ 12 h 237"/>
                <a:gd name="T8" fmla="*/ 68 w 108"/>
                <a:gd name="T9" fmla="*/ 14 h 237"/>
                <a:gd name="T10" fmla="*/ 61 w 108"/>
                <a:gd name="T11" fmla="*/ 20 h 237"/>
                <a:gd name="T12" fmla="*/ 56 w 108"/>
                <a:gd name="T13" fmla="*/ 24 h 237"/>
                <a:gd name="T14" fmla="*/ 46 w 108"/>
                <a:gd name="T15" fmla="*/ 24 h 237"/>
                <a:gd name="T16" fmla="*/ 42 w 108"/>
                <a:gd name="T17" fmla="*/ 38 h 237"/>
                <a:gd name="T18" fmla="*/ 41 w 108"/>
                <a:gd name="T19" fmla="*/ 38 h 237"/>
                <a:gd name="T20" fmla="*/ 33 w 108"/>
                <a:gd name="T21" fmla="*/ 46 h 237"/>
                <a:gd name="T22" fmla="*/ 21 w 108"/>
                <a:gd name="T23" fmla="*/ 60 h 237"/>
                <a:gd name="T24" fmla="*/ 14 w 108"/>
                <a:gd name="T25" fmla="*/ 68 h 237"/>
                <a:gd name="T26" fmla="*/ 13 w 108"/>
                <a:gd name="T27" fmla="*/ 77 h 237"/>
                <a:gd name="T28" fmla="*/ 13 w 108"/>
                <a:gd name="T29" fmla="*/ 85 h 237"/>
                <a:gd name="T30" fmla="*/ 8 w 108"/>
                <a:gd name="T31" fmla="*/ 92 h 237"/>
                <a:gd name="T32" fmla="*/ 8 w 108"/>
                <a:gd name="T33" fmla="*/ 112 h 237"/>
                <a:gd name="T34" fmla="*/ 12 w 108"/>
                <a:gd name="T35" fmla="*/ 122 h 237"/>
                <a:gd name="T36" fmla="*/ 11 w 108"/>
                <a:gd name="T37" fmla="*/ 132 h 237"/>
                <a:gd name="T38" fmla="*/ 3 w 108"/>
                <a:gd name="T39" fmla="*/ 162 h 237"/>
                <a:gd name="T40" fmla="*/ 9 w 108"/>
                <a:gd name="T41" fmla="*/ 186 h 237"/>
                <a:gd name="T42" fmla="*/ 7 w 108"/>
                <a:gd name="T43" fmla="*/ 237 h 237"/>
                <a:gd name="T44" fmla="*/ 17 w 108"/>
                <a:gd name="T45" fmla="*/ 228 h 237"/>
                <a:gd name="T46" fmla="*/ 56 w 108"/>
                <a:gd name="T47" fmla="*/ 208 h 237"/>
                <a:gd name="T48" fmla="*/ 75 w 108"/>
                <a:gd name="T49" fmla="*/ 210 h 237"/>
                <a:gd name="T50" fmla="*/ 91 w 108"/>
                <a:gd name="T51" fmla="*/ 196 h 237"/>
                <a:gd name="T52" fmla="*/ 95 w 108"/>
                <a:gd name="T53" fmla="*/ 186 h 237"/>
                <a:gd name="T54" fmla="*/ 95 w 108"/>
                <a:gd name="T55" fmla="*/ 184 h 237"/>
                <a:gd name="T56" fmla="*/ 97 w 108"/>
                <a:gd name="T57" fmla="*/ 170 h 237"/>
                <a:gd name="T58" fmla="*/ 98 w 108"/>
                <a:gd name="T59" fmla="*/ 162 h 237"/>
                <a:gd name="T60" fmla="*/ 95 w 108"/>
                <a:gd name="T61" fmla="*/ 140 h 237"/>
                <a:gd name="T62" fmla="*/ 96 w 108"/>
                <a:gd name="T63" fmla="*/ 134 h 237"/>
                <a:gd name="T64" fmla="*/ 108 w 108"/>
                <a:gd name="T65" fmla="*/ 108 h 237"/>
                <a:gd name="T66" fmla="*/ 91 w 108"/>
                <a:gd name="T67" fmla="*/ 92 h 237"/>
                <a:gd name="T68" fmla="*/ 88 w 108"/>
                <a:gd name="T69" fmla="*/ 85 h 237"/>
                <a:gd name="T70" fmla="*/ 90 w 108"/>
                <a:gd name="T71" fmla="*/ 73 h 237"/>
                <a:gd name="T72" fmla="*/ 92 w 108"/>
                <a:gd name="T73" fmla="*/ 65 h 237"/>
                <a:gd name="T74" fmla="*/ 104 w 108"/>
                <a:gd name="T75" fmla="*/ 56 h 237"/>
                <a:gd name="T76" fmla="*/ 107 w 108"/>
                <a:gd name="T77" fmla="*/ 33 h 237"/>
                <a:gd name="T78" fmla="*/ 100 w 108"/>
                <a:gd name="T79" fmla="*/ 32 h 237"/>
                <a:gd name="T80" fmla="*/ 91 w 108"/>
                <a:gd name="T81" fmla="*/ 26 h 237"/>
                <a:gd name="T82" fmla="*/ 90 w 108"/>
                <a:gd name="T83" fmla="*/ 1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237">
                  <a:moveTo>
                    <a:pt x="101" y="12"/>
                  </a:moveTo>
                  <a:cubicBezTo>
                    <a:pt x="102" y="10"/>
                    <a:pt x="102" y="10"/>
                    <a:pt x="102" y="10"/>
                  </a:cubicBezTo>
                  <a:cubicBezTo>
                    <a:pt x="100" y="4"/>
                    <a:pt x="100" y="4"/>
                    <a:pt x="100" y="4"/>
                  </a:cubicBezTo>
                  <a:cubicBezTo>
                    <a:pt x="97" y="0"/>
                    <a:pt x="97" y="0"/>
                    <a:pt x="97" y="0"/>
                  </a:cubicBezTo>
                  <a:cubicBezTo>
                    <a:pt x="94" y="6"/>
                    <a:pt x="94" y="6"/>
                    <a:pt x="94" y="6"/>
                  </a:cubicBezTo>
                  <a:cubicBezTo>
                    <a:pt x="94" y="6"/>
                    <a:pt x="94" y="6"/>
                    <a:pt x="94" y="6"/>
                  </a:cubicBezTo>
                  <a:cubicBezTo>
                    <a:pt x="94" y="6"/>
                    <a:pt x="94" y="6"/>
                    <a:pt x="94" y="6"/>
                  </a:cubicBezTo>
                  <a:cubicBezTo>
                    <a:pt x="94" y="6"/>
                    <a:pt x="94" y="6"/>
                    <a:pt x="94" y="6"/>
                  </a:cubicBezTo>
                  <a:cubicBezTo>
                    <a:pt x="88" y="12"/>
                    <a:pt x="88" y="12"/>
                    <a:pt x="88" y="12"/>
                  </a:cubicBezTo>
                  <a:cubicBezTo>
                    <a:pt x="88" y="12"/>
                    <a:pt x="88" y="12"/>
                    <a:pt x="88" y="12"/>
                  </a:cubicBezTo>
                  <a:cubicBezTo>
                    <a:pt x="88" y="12"/>
                    <a:pt x="88" y="12"/>
                    <a:pt x="88" y="12"/>
                  </a:cubicBezTo>
                  <a:cubicBezTo>
                    <a:pt x="87" y="12"/>
                    <a:pt x="87" y="12"/>
                    <a:pt x="87" y="12"/>
                  </a:cubicBezTo>
                  <a:cubicBezTo>
                    <a:pt x="78" y="15"/>
                    <a:pt x="78" y="15"/>
                    <a:pt x="78" y="15"/>
                  </a:cubicBezTo>
                  <a:cubicBezTo>
                    <a:pt x="77" y="15"/>
                    <a:pt x="77" y="15"/>
                    <a:pt x="77" y="15"/>
                  </a:cubicBezTo>
                  <a:cubicBezTo>
                    <a:pt x="68" y="14"/>
                    <a:pt x="68" y="14"/>
                    <a:pt x="68" y="14"/>
                  </a:cubicBezTo>
                  <a:cubicBezTo>
                    <a:pt x="62" y="15"/>
                    <a:pt x="62" y="15"/>
                    <a:pt x="62" y="15"/>
                  </a:cubicBezTo>
                  <a:cubicBezTo>
                    <a:pt x="61" y="20"/>
                    <a:pt x="61" y="20"/>
                    <a:pt x="61" y="20"/>
                  </a:cubicBezTo>
                  <a:cubicBezTo>
                    <a:pt x="61" y="20"/>
                    <a:pt x="61" y="20"/>
                    <a:pt x="61" y="20"/>
                  </a:cubicBezTo>
                  <a:cubicBezTo>
                    <a:pt x="61" y="20"/>
                    <a:pt x="61" y="20"/>
                    <a:pt x="61" y="20"/>
                  </a:cubicBezTo>
                  <a:cubicBezTo>
                    <a:pt x="56" y="23"/>
                    <a:pt x="56" y="23"/>
                    <a:pt x="56" y="23"/>
                  </a:cubicBezTo>
                  <a:cubicBezTo>
                    <a:pt x="56" y="24"/>
                    <a:pt x="56" y="24"/>
                    <a:pt x="56" y="24"/>
                  </a:cubicBezTo>
                  <a:cubicBezTo>
                    <a:pt x="55" y="24"/>
                    <a:pt x="55" y="24"/>
                    <a:pt x="55" y="24"/>
                  </a:cubicBezTo>
                  <a:cubicBezTo>
                    <a:pt x="47" y="23"/>
                    <a:pt x="47" y="23"/>
                    <a:pt x="47" y="23"/>
                  </a:cubicBezTo>
                  <a:cubicBezTo>
                    <a:pt x="46" y="24"/>
                    <a:pt x="46" y="24"/>
                    <a:pt x="46" y="24"/>
                  </a:cubicBezTo>
                  <a:cubicBezTo>
                    <a:pt x="46" y="32"/>
                    <a:pt x="46" y="32"/>
                    <a:pt x="46" y="32"/>
                  </a:cubicBezTo>
                  <a:cubicBezTo>
                    <a:pt x="46" y="32"/>
                    <a:pt x="46" y="32"/>
                    <a:pt x="46" y="32"/>
                  </a:cubicBezTo>
                  <a:cubicBezTo>
                    <a:pt x="42" y="38"/>
                    <a:pt x="42" y="38"/>
                    <a:pt x="42" y="38"/>
                  </a:cubicBezTo>
                  <a:cubicBezTo>
                    <a:pt x="42" y="38"/>
                    <a:pt x="42" y="38"/>
                    <a:pt x="42" y="38"/>
                  </a:cubicBezTo>
                  <a:cubicBezTo>
                    <a:pt x="42" y="38"/>
                    <a:pt x="42" y="38"/>
                    <a:pt x="42" y="38"/>
                  </a:cubicBezTo>
                  <a:cubicBezTo>
                    <a:pt x="41" y="38"/>
                    <a:pt x="41" y="38"/>
                    <a:pt x="41" y="38"/>
                  </a:cubicBezTo>
                  <a:cubicBezTo>
                    <a:pt x="34" y="46"/>
                    <a:pt x="34" y="46"/>
                    <a:pt x="34" y="46"/>
                  </a:cubicBezTo>
                  <a:cubicBezTo>
                    <a:pt x="33" y="46"/>
                    <a:pt x="33" y="46"/>
                    <a:pt x="33" y="46"/>
                  </a:cubicBezTo>
                  <a:cubicBezTo>
                    <a:pt x="33" y="46"/>
                    <a:pt x="33" y="46"/>
                    <a:pt x="33" y="46"/>
                  </a:cubicBezTo>
                  <a:cubicBezTo>
                    <a:pt x="25" y="48"/>
                    <a:pt x="25" y="48"/>
                    <a:pt x="25" y="48"/>
                  </a:cubicBezTo>
                  <a:cubicBezTo>
                    <a:pt x="20" y="53"/>
                    <a:pt x="20" y="53"/>
                    <a:pt x="20" y="53"/>
                  </a:cubicBezTo>
                  <a:cubicBezTo>
                    <a:pt x="21" y="60"/>
                    <a:pt x="21" y="60"/>
                    <a:pt x="21" y="60"/>
                  </a:cubicBezTo>
                  <a:cubicBezTo>
                    <a:pt x="21" y="62"/>
                    <a:pt x="21" y="62"/>
                    <a:pt x="21" y="62"/>
                  </a:cubicBezTo>
                  <a:cubicBezTo>
                    <a:pt x="20" y="62"/>
                    <a:pt x="20" y="62"/>
                    <a:pt x="20" y="62"/>
                  </a:cubicBezTo>
                  <a:cubicBezTo>
                    <a:pt x="14" y="68"/>
                    <a:pt x="14" y="68"/>
                    <a:pt x="14" y="68"/>
                  </a:cubicBezTo>
                  <a:cubicBezTo>
                    <a:pt x="10" y="72"/>
                    <a:pt x="10" y="72"/>
                    <a:pt x="10" y="72"/>
                  </a:cubicBezTo>
                  <a:cubicBezTo>
                    <a:pt x="13" y="77"/>
                    <a:pt x="13" y="77"/>
                    <a:pt x="13" y="77"/>
                  </a:cubicBezTo>
                  <a:cubicBezTo>
                    <a:pt x="13" y="77"/>
                    <a:pt x="13" y="77"/>
                    <a:pt x="13" y="77"/>
                  </a:cubicBezTo>
                  <a:cubicBezTo>
                    <a:pt x="13" y="78"/>
                    <a:pt x="13" y="78"/>
                    <a:pt x="13" y="78"/>
                  </a:cubicBezTo>
                  <a:cubicBezTo>
                    <a:pt x="13" y="85"/>
                    <a:pt x="13" y="85"/>
                    <a:pt x="13" y="85"/>
                  </a:cubicBezTo>
                  <a:cubicBezTo>
                    <a:pt x="13" y="85"/>
                    <a:pt x="13" y="85"/>
                    <a:pt x="13" y="85"/>
                  </a:cubicBezTo>
                  <a:cubicBezTo>
                    <a:pt x="13" y="86"/>
                    <a:pt x="13" y="86"/>
                    <a:pt x="13" y="86"/>
                  </a:cubicBezTo>
                  <a:cubicBezTo>
                    <a:pt x="8" y="92"/>
                    <a:pt x="8" y="92"/>
                    <a:pt x="8" y="92"/>
                  </a:cubicBezTo>
                  <a:cubicBezTo>
                    <a:pt x="8" y="92"/>
                    <a:pt x="8" y="92"/>
                    <a:pt x="8" y="92"/>
                  </a:cubicBezTo>
                  <a:cubicBezTo>
                    <a:pt x="2" y="99"/>
                    <a:pt x="2" y="99"/>
                    <a:pt x="2" y="99"/>
                  </a:cubicBezTo>
                  <a:cubicBezTo>
                    <a:pt x="3" y="107"/>
                    <a:pt x="3" y="107"/>
                    <a:pt x="3" y="107"/>
                  </a:cubicBezTo>
                  <a:cubicBezTo>
                    <a:pt x="8" y="112"/>
                    <a:pt x="8" y="112"/>
                    <a:pt x="8" y="112"/>
                  </a:cubicBezTo>
                  <a:cubicBezTo>
                    <a:pt x="8" y="112"/>
                    <a:pt x="8" y="112"/>
                    <a:pt x="8" y="112"/>
                  </a:cubicBezTo>
                  <a:cubicBezTo>
                    <a:pt x="8" y="112"/>
                    <a:pt x="8" y="112"/>
                    <a:pt x="8" y="112"/>
                  </a:cubicBezTo>
                  <a:cubicBezTo>
                    <a:pt x="11" y="116"/>
                    <a:pt x="12" y="120"/>
                    <a:pt x="12" y="122"/>
                  </a:cubicBezTo>
                  <a:cubicBezTo>
                    <a:pt x="12" y="131"/>
                    <a:pt x="12" y="131"/>
                    <a:pt x="12" y="131"/>
                  </a:cubicBezTo>
                  <a:cubicBezTo>
                    <a:pt x="12" y="131"/>
                    <a:pt x="12" y="131"/>
                    <a:pt x="12" y="131"/>
                  </a:cubicBezTo>
                  <a:cubicBezTo>
                    <a:pt x="11" y="132"/>
                    <a:pt x="11" y="132"/>
                    <a:pt x="11" y="132"/>
                  </a:cubicBezTo>
                  <a:cubicBezTo>
                    <a:pt x="3" y="138"/>
                    <a:pt x="3" y="138"/>
                    <a:pt x="3" y="138"/>
                  </a:cubicBezTo>
                  <a:cubicBezTo>
                    <a:pt x="2" y="150"/>
                    <a:pt x="2" y="150"/>
                    <a:pt x="2" y="150"/>
                  </a:cubicBezTo>
                  <a:cubicBezTo>
                    <a:pt x="3" y="162"/>
                    <a:pt x="3" y="162"/>
                    <a:pt x="3" y="162"/>
                  </a:cubicBezTo>
                  <a:cubicBezTo>
                    <a:pt x="3" y="166"/>
                    <a:pt x="5" y="173"/>
                    <a:pt x="9" y="184"/>
                  </a:cubicBezTo>
                  <a:cubicBezTo>
                    <a:pt x="9" y="185"/>
                    <a:pt x="9" y="185"/>
                    <a:pt x="9" y="185"/>
                  </a:cubicBezTo>
                  <a:cubicBezTo>
                    <a:pt x="9" y="186"/>
                    <a:pt x="9" y="186"/>
                    <a:pt x="9" y="186"/>
                  </a:cubicBezTo>
                  <a:cubicBezTo>
                    <a:pt x="0" y="226"/>
                    <a:pt x="0" y="226"/>
                    <a:pt x="0" y="226"/>
                  </a:cubicBezTo>
                  <a:cubicBezTo>
                    <a:pt x="1" y="234"/>
                    <a:pt x="1" y="234"/>
                    <a:pt x="1" y="234"/>
                  </a:cubicBezTo>
                  <a:cubicBezTo>
                    <a:pt x="7" y="237"/>
                    <a:pt x="7" y="237"/>
                    <a:pt x="7" y="237"/>
                  </a:cubicBezTo>
                  <a:cubicBezTo>
                    <a:pt x="16" y="228"/>
                    <a:pt x="16" y="228"/>
                    <a:pt x="16" y="228"/>
                  </a:cubicBezTo>
                  <a:cubicBezTo>
                    <a:pt x="16" y="228"/>
                    <a:pt x="16" y="228"/>
                    <a:pt x="16" y="228"/>
                  </a:cubicBezTo>
                  <a:cubicBezTo>
                    <a:pt x="17" y="228"/>
                    <a:pt x="17" y="228"/>
                    <a:pt x="17" y="228"/>
                  </a:cubicBezTo>
                  <a:cubicBezTo>
                    <a:pt x="48" y="216"/>
                    <a:pt x="48" y="216"/>
                    <a:pt x="48" y="216"/>
                  </a:cubicBezTo>
                  <a:cubicBezTo>
                    <a:pt x="56" y="208"/>
                    <a:pt x="56" y="208"/>
                    <a:pt x="56" y="208"/>
                  </a:cubicBezTo>
                  <a:cubicBezTo>
                    <a:pt x="56" y="208"/>
                    <a:pt x="56" y="208"/>
                    <a:pt x="56" y="208"/>
                  </a:cubicBezTo>
                  <a:cubicBezTo>
                    <a:pt x="57" y="208"/>
                    <a:pt x="57" y="208"/>
                    <a:pt x="57" y="208"/>
                  </a:cubicBezTo>
                  <a:cubicBezTo>
                    <a:pt x="58" y="208"/>
                    <a:pt x="58" y="208"/>
                    <a:pt x="58" y="208"/>
                  </a:cubicBezTo>
                  <a:cubicBezTo>
                    <a:pt x="75" y="210"/>
                    <a:pt x="75" y="210"/>
                    <a:pt x="75" y="210"/>
                  </a:cubicBezTo>
                  <a:cubicBezTo>
                    <a:pt x="78" y="210"/>
                    <a:pt x="83" y="208"/>
                    <a:pt x="90" y="204"/>
                  </a:cubicBezTo>
                  <a:cubicBezTo>
                    <a:pt x="90" y="196"/>
                    <a:pt x="90" y="196"/>
                    <a:pt x="90" y="196"/>
                  </a:cubicBezTo>
                  <a:cubicBezTo>
                    <a:pt x="91" y="196"/>
                    <a:pt x="91" y="196"/>
                    <a:pt x="91" y="196"/>
                  </a:cubicBezTo>
                  <a:cubicBezTo>
                    <a:pt x="91" y="196"/>
                    <a:pt x="91" y="196"/>
                    <a:pt x="91" y="196"/>
                  </a:cubicBezTo>
                  <a:cubicBezTo>
                    <a:pt x="96" y="191"/>
                    <a:pt x="96" y="191"/>
                    <a:pt x="96" y="191"/>
                  </a:cubicBezTo>
                  <a:cubicBezTo>
                    <a:pt x="95" y="186"/>
                    <a:pt x="95" y="186"/>
                    <a:pt x="95" y="186"/>
                  </a:cubicBezTo>
                  <a:cubicBezTo>
                    <a:pt x="95" y="186"/>
                    <a:pt x="95" y="186"/>
                    <a:pt x="95" y="186"/>
                  </a:cubicBezTo>
                  <a:cubicBezTo>
                    <a:pt x="95" y="185"/>
                    <a:pt x="95" y="185"/>
                    <a:pt x="95" y="185"/>
                  </a:cubicBezTo>
                  <a:cubicBezTo>
                    <a:pt x="95" y="184"/>
                    <a:pt x="95" y="184"/>
                    <a:pt x="95" y="184"/>
                  </a:cubicBezTo>
                  <a:cubicBezTo>
                    <a:pt x="95" y="184"/>
                    <a:pt x="95" y="184"/>
                    <a:pt x="95" y="184"/>
                  </a:cubicBezTo>
                  <a:cubicBezTo>
                    <a:pt x="97" y="182"/>
                    <a:pt x="97" y="181"/>
                    <a:pt x="96" y="180"/>
                  </a:cubicBezTo>
                  <a:cubicBezTo>
                    <a:pt x="94" y="177"/>
                    <a:pt x="95" y="174"/>
                    <a:pt x="97" y="170"/>
                  </a:cubicBezTo>
                  <a:cubicBezTo>
                    <a:pt x="99" y="168"/>
                    <a:pt x="99" y="168"/>
                    <a:pt x="99" y="168"/>
                  </a:cubicBezTo>
                  <a:cubicBezTo>
                    <a:pt x="99" y="168"/>
                    <a:pt x="99" y="168"/>
                    <a:pt x="99" y="168"/>
                  </a:cubicBezTo>
                  <a:cubicBezTo>
                    <a:pt x="98" y="162"/>
                    <a:pt x="98" y="162"/>
                    <a:pt x="98" y="162"/>
                  </a:cubicBezTo>
                  <a:cubicBezTo>
                    <a:pt x="92" y="155"/>
                    <a:pt x="92" y="155"/>
                    <a:pt x="92" y="155"/>
                  </a:cubicBezTo>
                  <a:cubicBezTo>
                    <a:pt x="90" y="153"/>
                    <a:pt x="89" y="150"/>
                    <a:pt x="91" y="147"/>
                  </a:cubicBezTo>
                  <a:cubicBezTo>
                    <a:pt x="92" y="145"/>
                    <a:pt x="93" y="142"/>
                    <a:pt x="95" y="140"/>
                  </a:cubicBezTo>
                  <a:cubicBezTo>
                    <a:pt x="96" y="134"/>
                    <a:pt x="96" y="134"/>
                    <a:pt x="96" y="134"/>
                  </a:cubicBezTo>
                  <a:cubicBezTo>
                    <a:pt x="96" y="134"/>
                    <a:pt x="96" y="134"/>
                    <a:pt x="96" y="134"/>
                  </a:cubicBezTo>
                  <a:cubicBezTo>
                    <a:pt x="96" y="134"/>
                    <a:pt x="96" y="134"/>
                    <a:pt x="96" y="134"/>
                  </a:cubicBezTo>
                  <a:cubicBezTo>
                    <a:pt x="101" y="124"/>
                    <a:pt x="101" y="124"/>
                    <a:pt x="101" y="124"/>
                  </a:cubicBezTo>
                  <a:cubicBezTo>
                    <a:pt x="102" y="120"/>
                    <a:pt x="102" y="120"/>
                    <a:pt x="102" y="120"/>
                  </a:cubicBezTo>
                  <a:cubicBezTo>
                    <a:pt x="108" y="108"/>
                    <a:pt x="108" y="108"/>
                    <a:pt x="108" y="108"/>
                  </a:cubicBezTo>
                  <a:cubicBezTo>
                    <a:pt x="104" y="100"/>
                    <a:pt x="104" y="100"/>
                    <a:pt x="104" y="100"/>
                  </a:cubicBezTo>
                  <a:cubicBezTo>
                    <a:pt x="92" y="92"/>
                    <a:pt x="92" y="92"/>
                    <a:pt x="92" y="92"/>
                  </a:cubicBezTo>
                  <a:cubicBezTo>
                    <a:pt x="91" y="92"/>
                    <a:pt x="91" y="92"/>
                    <a:pt x="91" y="92"/>
                  </a:cubicBezTo>
                  <a:cubicBezTo>
                    <a:pt x="91" y="92"/>
                    <a:pt x="91" y="92"/>
                    <a:pt x="91" y="92"/>
                  </a:cubicBezTo>
                  <a:cubicBezTo>
                    <a:pt x="91" y="92"/>
                    <a:pt x="91" y="92"/>
                    <a:pt x="91" y="92"/>
                  </a:cubicBezTo>
                  <a:cubicBezTo>
                    <a:pt x="88" y="85"/>
                    <a:pt x="88" y="85"/>
                    <a:pt x="88" y="85"/>
                  </a:cubicBezTo>
                  <a:cubicBezTo>
                    <a:pt x="88" y="85"/>
                    <a:pt x="88" y="85"/>
                    <a:pt x="88" y="85"/>
                  </a:cubicBezTo>
                  <a:cubicBezTo>
                    <a:pt x="88" y="84"/>
                    <a:pt x="88" y="84"/>
                    <a:pt x="88" y="84"/>
                  </a:cubicBezTo>
                  <a:cubicBezTo>
                    <a:pt x="90" y="73"/>
                    <a:pt x="90" y="73"/>
                    <a:pt x="90" y="73"/>
                  </a:cubicBezTo>
                  <a:cubicBezTo>
                    <a:pt x="90" y="73"/>
                    <a:pt x="90" y="73"/>
                    <a:pt x="90" y="73"/>
                  </a:cubicBezTo>
                  <a:cubicBezTo>
                    <a:pt x="90" y="73"/>
                    <a:pt x="90" y="73"/>
                    <a:pt x="90" y="73"/>
                  </a:cubicBezTo>
                  <a:cubicBezTo>
                    <a:pt x="92" y="65"/>
                    <a:pt x="92" y="65"/>
                    <a:pt x="92" y="65"/>
                  </a:cubicBezTo>
                  <a:cubicBezTo>
                    <a:pt x="92" y="62"/>
                    <a:pt x="92" y="60"/>
                    <a:pt x="94" y="58"/>
                  </a:cubicBezTo>
                  <a:cubicBezTo>
                    <a:pt x="94" y="58"/>
                    <a:pt x="96" y="57"/>
                    <a:pt x="97" y="57"/>
                  </a:cubicBezTo>
                  <a:cubicBezTo>
                    <a:pt x="104" y="56"/>
                    <a:pt x="104" y="56"/>
                    <a:pt x="104" y="56"/>
                  </a:cubicBezTo>
                  <a:cubicBezTo>
                    <a:pt x="106" y="51"/>
                    <a:pt x="106" y="51"/>
                    <a:pt x="106" y="51"/>
                  </a:cubicBezTo>
                  <a:cubicBezTo>
                    <a:pt x="108" y="38"/>
                    <a:pt x="108" y="38"/>
                    <a:pt x="108" y="38"/>
                  </a:cubicBezTo>
                  <a:cubicBezTo>
                    <a:pt x="107" y="33"/>
                    <a:pt x="107" y="33"/>
                    <a:pt x="107" y="33"/>
                  </a:cubicBezTo>
                  <a:cubicBezTo>
                    <a:pt x="100" y="32"/>
                    <a:pt x="100" y="32"/>
                    <a:pt x="100" y="32"/>
                  </a:cubicBezTo>
                  <a:cubicBezTo>
                    <a:pt x="100" y="32"/>
                    <a:pt x="100" y="32"/>
                    <a:pt x="100" y="32"/>
                  </a:cubicBezTo>
                  <a:cubicBezTo>
                    <a:pt x="100" y="32"/>
                    <a:pt x="100" y="32"/>
                    <a:pt x="100" y="32"/>
                  </a:cubicBezTo>
                  <a:cubicBezTo>
                    <a:pt x="92" y="28"/>
                    <a:pt x="92" y="28"/>
                    <a:pt x="92" y="28"/>
                  </a:cubicBezTo>
                  <a:cubicBezTo>
                    <a:pt x="91" y="27"/>
                    <a:pt x="91" y="27"/>
                    <a:pt x="91" y="27"/>
                  </a:cubicBezTo>
                  <a:cubicBezTo>
                    <a:pt x="91" y="26"/>
                    <a:pt x="91" y="26"/>
                    <a:pt x="91" y="26"/>
                  </a:cubicBezTo>
                  <a:cubicBezTo>
                    <a:pt x="91" y="26"/>
                    <a:pt x="91" y="26"/>
                    <a:pt x="91" y="26"/>
                  </a:cubicBezTo>
                  <a:cubicBezTo>
                    <a:pt x="90" y="16"/>
                    <a:pt x="90" y="16"/>
                    <a:pt x="90" y="16"/>
                  </a:cubicBezTo>
                  <a:cubicBezTo>
                    <a:pt x="90" y="16"/>
                    <a:pt x="90" y="16"/>
                    <a:pt x="90" y="16"/>
                  </a:cubicBezTo>
                  <a:cubicBezTo>
                    <a:pt x="90" y="14"/>
                    <a:pt x="90" y="14"/>
                    <a:pt x="90" y="14"/>
                  </a:cubicBezTo>
                  <a:lnTo>
                    <a:pt x="101" y="1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5">
                    <a:lumMod val="50000"/>
                  </a:schemeClr>
                </a:solidFill>
                <a:latin typeface="锐字逼格青春粗黑体简2.0" panose="02010604000000000000" pitchFamily="2" charset="-122"/>
                <a:ea typeface="锐字逼格青春粗黑体简2.0" panose="02010604000000000000" pitchFamily="2" charset="-122"/>
              </a:endParaRPr>
            </a:p>
          </p:txBody>
        </p:sp>
        <p:sp>
          <p:nvSpPr>
            <p:cNvPr id="64" name="Freeform 18"/>
            <p:cNvSpPr>
              <a:spLocks/>
            </p:cNvSpPr>
            <p:nvPr/>
          </p:nvSpPr>
          <p:spPr bwMode="auto">
            <a:xfrm>
              <a:off x="6327371" y="4488132"/>
              <a:ext cx="649288" cy="752475"/>
            </a:xfrm>
            <a:custGeom>
              <a:avLst/>
              <a:gdLst>
                <a:gd name="T0" fmla="*/ 150 w 173"/>
                <a:gd name="T1" fmla="*/ 34 h 200"/>
                <a:gd name="T2" fmla="*/ 146 w 173"/>
                <a:gd name="T3" fmla="*/ 26 h 200"/>
                <a:gd name="T4" fmla="*/ 143 w 173"/>
                <a:gd name="T5" fmla="*/ 12 h 200"/>
                <a:gd name="T6" fmla="*/ 136 w 173"/>
                <a:gd name="T7" fmla="*/ 17 h 200"/>
                <a:gd name="T8" fmla="*/ 125 w 173"/>
                <a:gd name="T9" fmla="*/ 15 h 200"/>
                <a:gd name="T10" fmla="*/ 125 w 173"/>
                <a:gd name="T11" fmla="*/ 7 h 200"/>
                <a:gd name="T12" fmla="*/ 122 w 173"/>
                <a:gd name="T13" fmla="*/ 10 h 200"/>
                <a:gd name="T14" fmla="*/ 109 w 173"/>
                <a:gd name="T15" fmla="*/ 22 h 200"/>
                <a:gd name="T16" fmla="*/ 107 w 173"/>
                <a:gd name="T17" fmla="*/ 22 h 200"/>
                <a:gd name="T18" fmla="*/ 99 w 173"/>
                <a:gd name="T19" fmla="*/ 16 h 200"/>
                <a:gd name="T20" fmla="*/ 92 w 173"/>
                <a:gd name="T21" fmla="*/ 13 h 200"/>
                <a:gd name="T22" fmla="*/ 75 w 173"/>
                <a:gd name="T23" fmla="*/ 8 h 200"/>
                <a:gd name="T24" fmla="*/ 66 w 173"/>
                <a:gd name="T25" fmla="*/ 4 h 200"/>
                <a:gd name="T26" fmla="*/ 47 w 173"/>
                <a:gd name="T27" fmla="*/ 0 h 200"/>
                <a:gd name="T28" fmla="*/ 40 w 173"/>
                <a:gd name="T29" fmla="*/ 16 h 200"/>
                <a:gd name="T30" fmla="*/ 34 w 173"/>
                <a:gd name="T31" fmla="*/ 16 h 200"/>
                <a:gd name="T32" fmla="*/ 14 w 173"/>
                <a:gd name="T33" fmla="*/ 26 h 200"/>
                <a:gd name="T34" fmla="*/ 13 w 173"/>
                <a:gd name="T35" fmla="*/ 72 h 200"/>
                <a:gd name="T36" fmla="*/ 9 w 173"/>
                <a:gd name="T37" fmla="*/ 83 h 200"/>
                <a:gd name="T38" fmla="*/ 1 w 173"/>
                <a:gd name="T39" fmla="*/ 109 h 200"/>
                <a:gd name="T40" fmla="*/ 7 w 173"/>
                <a:gd name="T41" fmla="*/ 111 h 200"/>
                <a:gd name="T42" fmla="*/ 17 w 173"/>
                <a:gd name="T43" fmla="*/ 126 h 200"/>
                <a:gd name="T44" fmla="*/ 14 w 173"/>
                <a:gd name="T45" fmla="*/ 132 h 200"/>
                <a:gd name="T46" fmla="*/ 24 w 173"/>
                <a:gd name="T47" fmla="*/ 158 h 200"/>
                <a:gd name="T48" fmla="*/ 38 w 173"/>
                <a:gd name="T49" fmla="*/ 151 h 200"/>
                <a:gd name="T50" fmla="*/ 46 w 173"/>
                <a:gd name="T51" fmla="*/ 151 h 200"/>
                <a:gd name="T52" fmla="*/ 52 w 173"/>
                <a:gd name="T53" fmla="*/ 140 h 200"/>
                <a:gd name="T54" fmla="*/ 68 w 173"/>
                <a:gd name="T55" fmla="*/ 135 h 200"/>
                <a:gd name="T56" fmla="*/ 77 w 173"/>
                <a:gd name="T57" fmla="*/ 151 h 200"/>
                <a:gd name="T58" fmla="*/ 81 w 173"/>
                <a:gd name="T59" fmla="*/ 165 h 200"/>
                <a:gd name="T60" fmla="*/ 71 w 173"/>
                <a:gd name="T61" fmla="*/ 185 h 200"/>
                <a:gd name="T62" fmla="*/ 84 w 173"/>
                <a:gd name="T63" fmla="*/ 187 h 200"/>
                <a:gd name="T64" fmla="*/ 89 w 173"/>
                <a:gd name="T65" fmla="*/ 199 h 200"/>
                <a:gd name="T66" fmla="*/ 102 w 173"/>
                <a:gd name="T67" fmla="*/ 196 h 200"/>
                <a:gd name="T68" fmla="*/ 108 w 173"/>
                <a:gd name="T69" fmla="*/ 178 h 200"/>
                <a:gd name="T70" fmla="*/ 135 w 173"/>
                <a:gd name="T71" fmla="*/ 189 h 200"/>
                <a:gd name="T72" fmla="*/ 128 w 173"/>
                <a:gd name="T73" fmla="*/ 172 h 200"/>
                <a:gd name="T74" fmla="*/ 128 w 173"/>
                <a:gd name="T75" fmla="*/ 170 h 200"/>
                <a:gd name="T76" fmla="*/ 166 w 173"/>
                <a:gd name="T77" fmla="*/ 166 h 200"/>
                <a:gd name="T78" fmla="*/ 167 w 173"/>
                <a:gd name="T79" fmla="*/ 165 h 200"/>
                <a:gd name="T80" fmla="*/ 167 w 173"/>
                <a:gd name="T81" fmla="*/ 163 h 200"/>
                <a:gd name="T82" fmla="*/ 166 w 173"/>
                <a:gd name="T83" fmla="*/ 142 h 200"/>
                <a:gd name="T84" fmla="*/ 170 w 173"/>
                <a:gd name="T85" fmla="*/ 134 h 200"/>
                <a:gd name="T86" fmla="*/ 163 w 173"/>
                <a:gd name="T87" fmla="*/ 126 h 200"/>
                <a:gd name="T88" fmla="*/ 158 w 173"/>
                <a:gd name="T89" fmla="*/ 98 h 200"/>
                <a:gd name="T90" fmla="*/ 151 w 173"/>
                <a:gd name="T91" fmla="*/ 102 h 200"/>
                <a:gd name="T92" fmla="*/ 150 w 173"/>
                <a:gd name="T93" fmla="*/ 84 h 200"/>
                <a:gd name="T94" fmla="*/ 163 w 173"/>
                <a:gd name="T95" fmla="*/ 50 h 200"/>
                <a:gd name="T96" fmla="*/ 150 w 173"/>
                <a:gd name="T97" fmla="*/ 3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200">
                  <a:moveTo>
                    <a:pt x="150" y="34"/>
                  </a:moveTo>
                  <a:cubicBezTo>
                    <a:pt x="150" y="34"/>
                    <a:pt x="150" y="34"/>
                    <a:pt x="150" y="34"/>
                  </a:cubicBezTo>
                  <a:cubicBezTo>
                    <a:pt x="150" y="34"/>
                    <a:pt x="150" y="34"/>
                    <a:pt x="150" y="34"/>
                  </a:cubicBezTo>
                  <a:cubicBezTo>
                    <a:pt x="150" y="33"/>
                    <a:pt x="150" y="33"/>
                    <a:pt x="150" y="33"/>
                  </a:cubicBezTo>
                  <a:cubicBezTo>
                    <a:pt x="146" y="27"/>
                    <a:pt x="146" y="27"/>
                    <a:pt x="146" y="27"/>
                  </a:cubicBezTo>
                  <a:cubicBezTo>
                    <a:pt x="146" y="26"/>
                    <a:pt x="146" y="26"/>
                    <a:pt x="146" y="26"/>
                  </a:cubicBezTo>
                  <a:cubicBezTo>
                    <a:pt x="146" y="26"/>
                    <a:pt x="146" y="26"/>
                    <a:pt x="146" y="26"/>
                  </a:cubicBezTo>
                  <a:cubicBezTo>
                    <a:pt x="147" y="16"/>
                    <a:pt x="147" y="16"/>
                    <a:pt x="147" y="16"/>
                  </a:cubicBezTo>
                  <a:cubicBezTo>
                    <a:pt x="147" y="15"/>
                    <a:pt x="146" y="14"/>
                    <a:pt x="143" y="12"/>
                  </a:cubicBezTo>
                  <a:cubicBezTo>
                    <a:pt x="141" y="12"/>
                    <a:pt x="141" y="12"/>
                    <a:pt x="141" y="12"/>
                  </a:cubicBezTo>
                  <a:cubicBezTo>
                    <a:pt x="137" y="17"/>
                    <a:pt x="137" y="17"/>
                    <a:pt x="137" y="17"/>
                  </a:cubicBezTo>
                  <a:cubicBezTo>
                    <a:pt x="136" y="17"/>
                    <a:pt x="136" y="17"/>
                    <a:pt x="136" y="17"/>
                  </a:cubicBezTo>
                  <a:cubicBezTo>
                    <a:pt x="136" y="17"/>
                    <a:pt x="136" y="17"/>
                    <a:pt x="136" y="17"/>
                  </a:cubicBezTo>
                  <a:cubicBezTo>
                    <a:pt x="126" y="22"/>
                    <a:pt x="126" y="22"/>
                    <a:pt x="126" y="22"/>
                  </a:cubicBezTo>
                  <a:cubicBezTo>
                    <a:pt x="125" y="15"/>
                    <a:pt x="125" y="15"/>
                    <a:pt x="125" y="15"/>
                  </a:cubicBezTo>
                  <a:cubicBezTo>
                    <a:pt x="125" y="14"/>
                    <a:pt x="125" y="14"/>
                    <a:pt x="125" y="14"/>
                  </a:cubicBezTo>
                  <a:cubicBezTo>
                    <a:pt x="126" y="11"/>
                    <a:pt x="126" y="11"/>
                    <a:pt x="126" y="11"/>
                  </a:cubicBezTo>
                  <a:cubicBezTo>
                    <a:pt x="125" y="7"/>
                    <a:pt x="125" y="7"/>
                    <a:pt x="125" y="7"/>
                  </a:cubicBezTo>
                  <a:cubicBezTo>
                    <a:pt x="124" y="6"/>
                    <a:pt x="124" y="6"/>
                    <a:pt x="124" y="6"/>
                  </a:cubicBezTo>
                  <a:cubicBezTo>
                    <a:pt x="122" y="10"/>
                    <a:pt x="122" y="10"/>
                    <a:pt x="122" y="10"/>
                  </a:cubicBezTo>
                  <a:cubicBezTo>
                    <a:pt x="122" y="10"/>
                    <a:pt x="122" y="10"/>
                    <a:pt x="122" y="10"/>
                  </a:cubicBezTo>
                  <a:cubicBezTo>
                    <a:pt x="122" y="10"/>
                    <a:pt x="122" y="10"/>
                    <a:pt x="122" y="10"/>
                  </a:cubicBezTo>
                  <a:cubicBezTo>
                    <a:pt x="109" y="21"/>
                    <a:pt x="109" y="21"/>
                    <a:pt x="109" y="21"/>
                  </a:cubicBezTo>
                  <a:cubicBezTo>
                    <a:pt x="109" y="22"/>
                    <a:pt x="109" y="22"/>
                    <a:pt x="109" y="22"/>
                  </a:cubicBezTo>
                  <a:cubicBezTo>
                    <a:pt x="108" y="22"/>
                    <a:pt x="108" y="22"/>
                    <a:pt x="108" y="22"/>
                  </a:cubicBezTo>
                  <a:cubicBezTo>
                    <a:pt x="108" y="22"/>
                    <a:pt x="108" y="22"/>
                    <a:pt x="108" y="22"/>
                  </a:cubicBezTo>
                  <a:cubicBezTo>
                    <a:pt x="107" y="22"/>
                    <a:pt x="107" y="22"/>
                    <a:pt x="107" y="22"/>
                  </a:cubicBezTo>
                  <a:cubicBezTo>
                    <a:pt x="103" y="20"/>
                    <a:pt x="103" y="20"/>
                    <a:pt x="103" y="20"/>
                  </a:cubicBezTo>
                  <a:cubicBezTo>
                    <a:pt x="103" y="20"/>
                    <a:pt x="103" y="20"/>
                    <a:pt x="103" y="20"/>
                  </a:cubicBezTo>
                  <a:cubicBezTo>
                    <a:pt x="99" y="16"/>
                    <a:pt x="99" y="16"/>
                    <a:pt x="99" y="16"/>
                  </a:cubicBezTo>
                  <a:cubicBezTo>
                    <a:pt x="92" y="14"/>
                    <a:pt x="92" y="14"/>
                    <a:pt x="92" y="14"/>
                  </a:cubicBezTo>
                  <a:cubicBezTo>
                    <a:pt x="92" y="14"/>
                    <a:pt x="92" y="14"/>
                    <a:pt x="92" y="14"/>
                  </a:cubicBezTo>
                  <a:cubicBezTo>
                    <a:pt x="92" y="13"/>
                    <a:pt x="92" y="13"/>
                    <a:pt x="92" y="13"/>
                  </a:cubicBezTo>
                  <a:cubicBezTo>
                    <a:pt x="88" y="10"/>
                    <a:pt x="88" y="10"/>
                    <a:pt x="88" y="10"/>
                  </a:cubicBezTo>
                  <a:cubicBezTo>
                    <a:pt x="75" y="8"/>
                    <a:pt x="75" y="8"/>
                    <a:pt x="75" y="8"/>
                  </a:cubicBezTo>
                  <a:cubicBezTo>
                    <a:pt x="75" y="8"/>
                    <a:pt x="75" y="8"/>
                    <a:pt x="75" y="8"/>
                  </a:cubicBezTo>
                  <a:cubicBezTo>
                    <a:pt x="74" y="8"/>
                    <a:pt x="74" y="8"/>
                    <a:pt x="74" y="8"/>
                  </a:cubicBezTo>
                  <a:cubicBezTo>
                    <a:pt x="66" y="3"/>
                    <a:pt x="66" y="3"/>
                    <a:pt x="66" y="3"/>
                  </a:cubicBezTo>
                  <a:cubicBezTo>
                    <a:pt x="66" y="4"/>
                    <a:pt x="66" y="4"/>
                    <a:pt x="66" y="4"/>
                  </a:cubicBezTo>
                  <a:cubicBezTo>
                    <a:pt x="59" y="0"/>
                    <a:pt x="59" y="0"/>
                    <a:pt x="59" y="0"/>
                  </a:cubicBezTo>
                  <a:cubicBezTo>
                    <a:pt x="50" y="0"/>
                    <a:pt x="50" y="0"/>
                    <a:pt x="50" y="0"/>
                  </a:cubicBezTo>
                  <a:cubicBezTo>
                    <a:pt x="47" y="0"/>
                    <a:pt x="47" y="0"/>
                    <a:pt x="47" y="0"/>
                  </a:cubicBezTo>
                  <a:cubicBezTo>
                    <a:pt x="50" y="15"/>
                    <a:pt x="50" y="15"/>
                    <a:pt x="50" y="15"/>
                  </a:cubicBezTo>
                  <a:cubicBezTo>
                    <a:pt x="48" y="15"/>
                    <a:pt x="48" y="15"/>
                    <a:pt x="48" y="15"/>
                  </a:cubicBezTo>
                  <a:cubicBezTo>
                    <a:pt x="40" y="16"/>
                    <a:pt x="40" y="16"/>
                    <a:pt x="40" y="16"/>
                  </a:cubicBezTo>
                  <a:cubicBezTo>
                    <a:pt x="35" y="16"/>
                    <a:pt x="35" y="16"/>
                    <a:pt x="35" y="16"/>
                  </a:cubicBezTo>
                  <a:cubicBezTo>
                    <a:pt x="34" y="16"/>
                    <a:pt x="34" y="16"/>
                    <a:pt x="34" y="16"/>
                  </a:cubicBezTo>
                  <a:cubicBezTo>
                    <a:pt x="34" y="16"/>
                    <a:pt x="34" y="16"/>
                    <a:pt x="34" y="16"/>
                  </a:cubicBezTo>
                  <a:cubicBezTo>
                    <a:pt x="30" y="12"/>
                    <a:pt x="30" y="12"/>
                    <a:pt x="30" y="12"/>
                  </a:cubicBezTo>
                  <a:cubicBezTo>
                    <a:pt x="22" y="16"/>
                    <a:pt x="22" y="16"/>
                    <a:pt x="22" y="16"/>
                  </a:cubicBezTo>
                  <a:cubicBezTo>
                    <a:pt x="14" y="26"/>
                    <a:pt x="14" y="26"/>
                    <a:pt x="14" y="26"/>
                  </a:cubicBezTo>
                  <a:cubicBezTo>
                    <a:pt x="8" y="43"/>
                    <a:pt x="8" y="43"/>
                    <a:pt x="8" y="43"/>
                  </a:cubicBezTo>
                  <a:cubicBezTo>
                    <a:pt x="10" y="62"/>
                    <a:pt x="10" y="62"/>
                    <a:pt x="10" y="62"/>
                  </a:cubicBezTo>
                  <a:cubicBezTo>
                    <a:pt x="13" y="72"/>
                    <a:pt x="13" y="72"/>
                    <a:pt x="13" y="72"/>
                  </a:cubicBezTo>
                  <a:cubicBezTo>
                    <a:pt x="13" y="74"/>
                    <a:pt x="13" y="74"/>
                    <a:pt x="13" y="74"/>
                  </a:cubicBezTo>
                  <a:cubicBezTo>
                    <a:pt x="12" y="75"/>
                    <a:pt x="12" y="75"/>
                    <a:pt x="12" y="75"/>
                  </a:cubicBezTo>
                  <a:cubicBezTo>
                    <a:pt x="10" y="76"/>
                    <a:pt x="9" y="79"/>
                    <a:pt x="9" y="83"/>
                  </a:cubicBezTo>
                  <a:cubicBezTo>
                    <a:pt x="13" y="99"/>
                    <a:pt x="13" y="99"/>
                    <a:pt x="13" y="99"/>
                  </a:cubicBezTo>
                  <a:cubicBezTo>
                    <a:pt x="12" y="100"/>
                    <a:pt x="12" y="100"/>
                    <a:pt x="12" y="100"/>
                  </a:cubicBezTo>
                  <a:cubicBezTo>
                    <a:pt x="5" y="104"/>
                    <a:pt x="1" y="107"/>
                    <a:pt x="1" y="109"/>
                  </a:cubicBezTo>
                  <a:cubicBezTo>
                    <a:pt x="0" y="114"/>
                    <a:pt x="0" y="114"/>
                    <a:pt x="0" y="114"/>
                  </a:cubicBezTo>
                  <a:cubicBezTo>
                    <a:pt x="7" y="112"/>
                    <a:pt x="7" y="112"/>
                    <a:pt x="7" y="112"/>
                  </a:cubicBezTo>
                  <a:cubicBezTo>
                    <a:pt x="7" y="111"/>
                    <a:pt x="7" y="111"/>
                    <a:pt x="7" y="111"/>
                  </a:cubicBezTo>
                  <a:cubicBezTo>
                    <a:pt x="8" y="111"/>
                    <a:pt x="8" y="111"/>
                    <a:pt x="8" y="111"/>
                  </a:cubicBezTo>
                  <a:cubicBezTo>
                    <a:pt x="12" y="111"/>
                    <a:pt x="15" y="113"/>
                    <a:pt x="16" y="117"/>
                  </a:cubicBezTo>
                  <a:cubicBezTo>
                    <a:pt x="17" y="126"/>
                    <a:pt x="17" y="126"/>
                    <a:pt x="17" y="126"/>
                  </a:cubicBezTo>
                  <a:cubicBezTo>
                    <a:pt x="16" y="127"/>
                    <a:pt x="16" y="127"/>
                    <a:pt x="16" y="127"/>
                  </a:cubicBezTo>
                  <a:cubicBezTo>
                    <a:pt x="16" y="128"/>
                    <a:pt x="16" y="128"/>
                    <a:pt x="16" y="128"/>
                  </a:cubicBezTo>
                  <a:cubicBezTo>
                    <a:pt x="14" y="129"/>
                    <a:pt x="14" y="130"/>
                    <a:pt x="14" y="132"/>
                  </a:cubicBezTo>
                  <a:cubicBezTo>
                    <a:pt x="12" y="141"/>
                    <a:pt x="12" y="141"/>
                    <a:pt x="12" y="141"/>
                  </a:cubicBezTo>
                  <a:cubicBezTo>
                    <a:pt x="13" y="144"/>
                    <a:pt x="14" y="146"/>
                    <a:pt x="16" y="148"/>
                  </a:cubicBezTo>
                  <a:cubicBezTo>
                    <a:pt x="24" y="158"/>
                    <a:pt x="24" y="158"/>
                    <a:pt x="24" y="158"/>
                  </a:cubicBezTo>
                  <a:cubicBezTo>
                    <a:pt x="32" y="152"/>
                    <a:pt x="32" y="152"/>
                    <a:pt x="32" y="152"/>
                  </a:cubicBezTo>
                  <a:cubicBezTo>
                    <a:pt x="38" y="151"/>
                    <a:pt x="38" y="151"/>
                    <a:pt x="38" y="151"/>
                  </a:cubicBezTo>
                  <a:cubicBezTo>
                    <a:pt x="38" y="151"/>
                    <a:pt x="38" y="151"/>
                    <a:pt x="38" y="151"/>
                  </a:cubicBezTo>
                  <a:cubicBezTo>
                    <a:pt x="38" y="152"/>
                    <a:pt x="38" y="152"/>
                    <a:pt x="38" y="152"/>
                  </a:cubicBezTo>
                  <a:cubicBezTo>
                    <a:pt x="42" y="153"/>
                    <a:pt x="42" y="153"/>
                    <a:pt x="42" y="153"/>
                  </a:cubicBezTo>
                  <a:cubicBezTo>
                    <a:pt x="44" y="153"/>
                    <a:pt x="45" y="152"/>
                    <a:pt x="46" y="151"/>
                  </a:cubicBezTo>
                  <a:cubicBezTo>
                    <a:pt x="50" y="146"/>
                    <a:pt x="50" y="146"/>
                    <a:pt x="50" y="146"/>
                  </a:cubicBezTo>
                  <a:cubicBezTo>
                    <a:pt x="49" y="143"/>
                    <a:pt x="49" y="143"/>
                    <a:pt x="49" y="143"/>
                  </a:cubicBezTo>
                  <a:cubicBezTo>
                    <a:pt x="50" y="142"/>
                    <a:pt x="51" y="141"/>
                    <a:pt x="52" y="140"/>
                  </a:cubicBezTo>
                  <a:cubicBezTo>
                    <a:pt x="62" y="140"/>
                    <a:pt x="62" y="140"/>
                    <a:pt x="62" y="140"/>
                  </a:cubicBezTo>
                  <a:cubicBezTo>
                    <a:pt x="64" y="141"/>
                    <a:pt x="65" y="140"/>
                    <a:pt x="65" y="140"/>
                  </a:cubicBezTo>
                  <a:cubicBezTo>
                    <a:pt x="66" y="137"/>
                    <a:pt x="67" y="136"/>
                    <a:pt x="68" y="135"/>
                  </a:cubicBezTo>
                  <a:cubicBezTo>
                    <a:pt x="70" y="135"/>
                    <a:pt x="72" y="135"/>
                    <a:pt x="73" y="136"/>
                  </a:cubicBezTo>
                  <a:cubicBezTo>
                    <a:pt x="76" y="139"/>
                    <a:pt x="78" y="141"/>
                    <a:pt x="78" y="144"/>
                  </a:cubicBezTo>
                  <a:cubicBezTo>
                    <a:pt x="77" y="151"/>
                    <a:pt x="77" y="151"/>
                    <a:pt x="77" y="151"/>
                  </a:cubicBezTo>
                  <a:cubicBezTo>
                    <a:pt x="78" y="152"/>
                    <a:pt x="78" y="152"/>
                    <a:pt x="78" y="152"/>
                  </a:cubicBezTo>
                  <a:cubicBezTo>
                    <a:pt x="81" y="154"/>
                    <a:pt x="82" y="156"/>
                    <a:pt x="82" y="158"/>
                  </a:cubicBezTo>
                  <a:cubicBezTo>
                    <a:pt x="81" y="165"/>
                    <a:pt x="81" y="165"/>
                    <a:pt x="81" y="165"/>
                  </a:cubicBezTo>
                  <a:cubicBezTo>
                    <a:pt x="80" y="169"/>
                    <a:pt x="78" y="172"/>
                    <a:pt x="77" y="172"/>
                  </a:cubicBezTo>
                  <a:cubicBezTo>
                    <a:pt x="77" y="172"/>
                    <a:pt x="77" y="172"/>
                    <a:pt x="77" y="172"/>
                  </a:cubicBezTo>
                  <a:cubicBezTo>
                    <a:pt x="71" y="185"/>
                    <a:pt x="71" y="185"/>
                    <a:pt x="71" y="185"/>
                  </a:cubicBezTo>
                  <a:cubicBezTo>
                    <a:pt x="73" y="186"/>
                    <a:pt x="73" y="186"/>
                    <a:pt x="73" y="186"/>
                  </a:cubicBezTo>
                  <a:cubicBezTo>
                    <a:pt x="82" y="186"/>
                    <a:pt x="82" y="186"/>
                    <a:pt x="82" y="186"/>
                  </a:cubicBezTo>
                  <a:cubicBezTo>
                    <a:pt x="84" y="187"/>
                    <a:pt x="84" y="187"/>
                    <a:pt x="84" y="187"/>
                  </a:cubicBezTo>
                  <a:cubicBezTo>
                    <a:pt x="84" y="188"/>
                    <a:pt x="84" y="188"/>
                    <a:pt x="84" y="188"/>
                  </a:cubicBezTo>
                  <a:cubicBezTo>
                    <a:pt x="82" y="192"/>
                    <a:pt x="82" y="195"/>
                    <a:pt x="82" y="197"/>
                  </a:cubicBezTo>
                  <a:cubicBezTo>
                    <a:pt x="86" y="199"/>
                    <a:pt x="88" y="200"/>
                    <a:pt x="89" y="199"/>
                  </a:cubicBezTo>
                  <a:cubicBezTo>
                    <a:pt x="94" y="197"/>
                    <a:pt x="94" y="197"/>
                    <a:pt x="94" y="197"/>
                  </a:cubicBezTo>
                  <a:cubicBezTo>
                    <a:pt x="97" y="196"/>
                    <a:pt x="97" y="196"/>
                    <a:pt x="97" y="196"/>
                  </a:cubicBezTo>
                  <a:cubicBezTo>
                    <a:pt x="102" y="196"/>
                    <a:pt x="102" y="196"/>
                    <a:pt x="102" y="196"/>
                  </a:cubicBezTo>
                  <a:cubicBezTo>
                    <a:pt x="108" y="190"/>
                    <a:pt x="108" y="190"/>
                    <a:pt x="108" y="190"/>
                  </a:cubicBezTo>
                  <a:cubicBezTo>
                    <a:pt x="108" y="183"/>
                    <a:pt x="108" y="183"/>
                    <a:pt x="108" y="183"/>
                  </a:cubicBezTo>
                  <a:cubicBezTo>
                    <a:pt x="107" y="181"/>
                    <a:pt x="108" y="179"/>
                    <a:pt x="108" y="178"/>
                  </a:cubicBezTo>
                  <a:cubicBezTo>
                    <a:pt x="110" y="177"/>
                    <a:pt x="113" y="177"/>
                    <a:pt x="118" y="180"/>
                  </a:cubicBezTo>
                  <a:cubicBezTo>
                    <a:pt x="128" y="186"/>
                    <a:pt x="128" y="186"/>
                    <a:pt x="128" y="186"/>
                  </a:cubicBezTo>
                  <a:cubicBezTo>
                    <a:pt x="131" y="188"/>
                    <a:pt x="133" y="189"/>
                    <a:pt x="135" y="189"/>
                  </a:cubicBezTo>
                  <a:cubicBezTo>
                    <a:pt x="135" y="188"/>
                    <a:pt x="135" y="188"/>
                    <a:pt x="135" y="188"/>
                  </a:cubicBezTo>
                  <a:cubicBezTo>
                    <a:pt x="136" y="187"/>
                    <a:pt x="135" y="184"/>
                    <a:pt x="133" y="180"/>
                  </a:cubicBezTo>
                  <a:cubicBezTo>
                    <a:pt x="128" y="172"/>
                    <a:pt x="128" y="172"/>
                    <a:pt x="128" y="172"/>
                  </a:cubicBezTo>
                  <a:cubicBezTo>
                    <a:pt x="128" y="171"/>
                    <a:pt x="128" y="171"/>
                    <a:pt x="128" y="171"/>
                  </a:cubicBezTo>
                  <a:cubicBezTo>
                    <a:pt x="128" y="171"/>
                    <a:pt x="128" y="171"/>
                    <a:pt x="128" y="171"/>
                  </a:cubicBezTo>
                  <a:cubicBezTo>
                    <a:pt x="128" y="170"/>
                    <a:pt x="128" y="170"/>
                    <a:pt x="128" y="170"/>
                  </a:cubicBezTo>
                  <a:cubicBezTo>
                    <a:pt x="134" y="163"/>
                    <a:pt x="139" y="160"/>
                    <a:pt x="146" y="163"/>
                  </a:cubicBezTo>
                  <a:cubicBezTo>
                    <a:pt x="160" y="170"/>
                    <a:pt x="160" y="170"/>
                    <a:pt x="160" y="170"/>
                  </a:cubicBezTo>
                  <a:cubicBezTo>
                    <a:pt x="166" y="166"/>
                    <a:pt x="166" y="166"/>
                    <a:pt x="166" y="166"/>
                  </a:cubicBezTo>
                  <a:cubicBezTo>
                    <a:pt x="167" y="166"/>
                    <a:pt x="167" y="166"/>
                    <a:pt x="167" y="166"/>
                  </a:cubicBezTo>
                  <a:cubicBezTo>
                    <a:pt x="167" y="165"/>
                    <a:pt x="167" y="165"/>
                    <a:pt x="167" y="165"/>
                  </a:cubicBezTo>
                  <a:cubicBezTo>
                    <a:pt x="167" y="165"/>
                    <a:pt x="167" y="165"/>
                    <a:pt x="167" y="165"/>
                  </a:cubicBezTo>
                  <a:cubicBezTo>
                    <a:pt x="166" y="164"/>
                    <a:pt x="166" y="164"/>
                    <a:pt x="166" y="164"/>
                  </a:cubicBezTo>
                  <a:cubicBezTo>
                    <a:pt x="166" y="164"/>
                    <a:pt x="166" y="164"/>
                    <a:pt x="166" y="164"/>
                  </a:cubicBezTo>
                  <a:cubicBezTo>
                    <a:pt x="167" y="163"/>
                    <a:pt x="167" y="163"/>
                    <a:pt x="167" y="163"/>
                  </a:cubicBezTo>
                  <a:cubicBezTo>
                    <a:pt x="172" y="155"/>
                    <a:pt x="173" y="149"/>
                    <a:pt x="172" y="146"/>
                  </a:cubicBezTo>
                  <a:cubicBezTo>
                    <a:pt x="170" y="143"/>
                    <a:pt x="168" y="142"/>
                    <a:pt x="167" y="142"/>
                  </a:cubicBezTo>
                  <a:cubicBezTo>
                    <a:pt x="166" y="142"/>
                    <a:pt x="166" y="142"/>
                    <a:pt x="166" y="142"/>
                  </a:cubicBezTo>
                  <a:cubicBezTo>
                    <a:pt x="165" y="138"/>
                    <a:pt x="165" y="138"/>
                    <a:pt x="165" y="138"/>
                  </a:cubicBezTo>
                  <a:cubicBezTo>
                    <a:pt x="166" y="138"/>
                    <a:pt x="166" y="138"/>
                    <a:pt x="166" y="138"/>
                  </a:cubicBezTo>
                  <a:cubicBezTo>
                    <a:pt x="168" y="136"/>
                    <a:pt x="170" y="135"/>
                    <a:pt x="170" y="134"/>
                  </a:cubicBezTo>
                  <a:cubicBezTo>
                    <a:pt x="169" y="132"/>
                    <a:pt x="169" y="132"/>
                    <a:pt x="169" y="132"/>
                  </a:cubicBezTo>
                  <a:cubicBezTo>
                    <a:pt x="163" y="126"/>
                    <a:pt x="163" y="126"/>
                    <a:pt x="163" y="126"/>
                  </a:cubicBezTo>
                  <a:cubicBezTo>
                    <a:pt x="163" y="126"/>
                    <a:pt x="163" y="126"/>
                    <a:pt x="163" y="126"/>
                  </a:cubicBezTo>
                  <a:cubicBezTo>
                    <a:pt x="163" y="125"/>
                    <a:pt x="163" y="125"/>
                    <a:pt x="163" y="125"/>
                  </a:cubicBezTo>
                  <a:cubicBezTo>
                    <a:pt x="160" y="116"/>
                    <a:pt x="160" y="116"/>
                    <a:pt x="160" y="116"/>
                  </a:cubicBezTo>
                  <a:cubicBezTo>
                    <a:pt x="158" y="110"/>
                    <a:pt x="158" y="104"/>
                    <a:pt x="158" y="98"/>
                  </a:cubicBezTo>
                  <a:cubicBezTo>
                    <a:pt x="158" y="94"/>
                    <a:pt x="158" y="94"/>
                    <a:pt x="158" y="94"/>
                  </a:cubicBezTo>
                  <a:cubicBezTo>
                    <a:pt x="154" y="98"/>
                    <a:pt x="154" y="98"/>
                    <a:pt x="154" y="98"/>
                  </a:cubicBezTo>
                  <a:cubicBezTo>
                    <a:pt x="151" y="102"/>
                    <a:pt x="151" y="102"/>
                    <a:pt x="151" y="102"/>
                  </a:cubicBezTo>
                  <a:cubicBezTo>
                    <a:pt x="150" y="85"/>
                    <a:pt x="150" y="85"/>
                    <a:pt x="150" y="85"/>
                  </a:cubicBezTo>
                  <a:cubicBezTo>
                    <a:pt x="150" y="85"/>
                    <a:pt x="150" y="85"/>
                    <a:pt x="150" y="85"/>
                  </a:cubicBezTo>
                  <a:cubicBezTo>
                    <a:pt x="150" y="84"/>
                    <a:pt x="150" y="84"/>
                    <a:pt x="150" y="84"/>
                  </a:cubicBezTo>
                  <a:cubicBezTo>
                    <a:pt x="150" y="84"/>
                    <a:pt x="150" y="84"/>
                    <a:pt x="150" y="84"/>
                  </a:cubicBezTo>
                  <a:cubicBezTo>
                    <a:pt x="159" y="71"/>
                    <a:pt x="165" y="64"/>
                    <a:pt x="167" y="62"/>
                  </a:cubicBezTo>
                  <a:cubicBezTo>
                    <a:pt x="163" y="50"/>
                    <a:pt x="163" y="50"/>
                    <a:pt x="163" y="50"/>
                  </a:cubicBezTo>
                  <a:cubicBezTo>
                    <a:pt x="162" y="44"/>
                    <a:pt x="161" y="40"/>
                    <a:pt x="161" y="38"/>
                  </a:cubicBezTo>
                  <a:cubicBezTo>
                    <a:pt x="154" y="35"/>
                    <a:pt x="154" y="35"/>
                    <a:pt x="154" y="35"/>
                  </a:cubicBezTo>
                  <a:lnTo>
                    <a:pt x="150" y="3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5">
                    <a:lumMod val="50000"/>
                  </a:schemeClr>
                </a:solidFill>
                <a:latin typeface="锐字逼格青春粗黑体简2.0" panose="02010604000000000000" pitchFamily="2" charset="-122"/>
                <a:ea typeface="锐字逼格青春粗黑体简2.0" panose="02010604000000000000" pitchFamily="2" charset="-122"/>
              </a:endParaRPr>
            </a:p>
          </p:txBody>
        </p:sp>
        <p:sp>
          <p:nvSpPr>
            <p:cNvPr id="65" name="Freeform 19"/>
            <p:cNvSpPr>
              <a:spLocks/>
            </p:cNvSpPr>
            <p:nvPr/>
          </p:nvSpPr>
          <p:spPr bwMode="auto">
            <a:xfrm>
              <a:off x="6251171" y="4056332"/>
              <a:ext cx="917575" cy="574675"/>
            </a:xfrm>
            <a:custGeom>
              <a:avLst/>
              <a:gdLst>
                <a:gd name="T0" fmla="*/ 32 w 244"/>
                <a:gd name="T1" fmla="*/ 5 h 153"/>
                <a:gd name="T2" fmla="*/ 43 w 244"/>
                <a:gd name="T3" fmla="*/ 12 h 153"/>
                <a:gd name="T4" fmla="*/ 49 w 244"/>
                <a:gd name="T5" fmla="*/ 20 h 153"/>
                <a:gd name="T6" fmla="*/ 44 w 244"/>
                <a:gd name="T7" fmla="*/ 26 h 153"/>
                <a:gd name="T8" fmla="*/ 30 w 244"/>
                <a:gd name="T9" fmla="*/ 29 h 153"/>
                <a:gd name="T10" fmla="*/ 32 w 244"/>
                <a:gd name="T11" fmla="*/ 37 h 153"/>
                <a:gd name="T12" fmla="*/ 36 w 244"/>
                <a:gd name="T13" fmla="*/ 54 h 153"/>
                <a:gd name="T14" fmla="*/ 45 w 244"/>
                <a:gd name="T15" fmla="*/ 57 h 153"/>
                <a:gd name="T16" fmla="*/ 46 w 244"/>
                <a:gd name="T17" fmla="*/ 58 h 153"/>
                <a:gd name="T18" fmla="*/ 51 w 244"/>
                <a:gd name="T19" fmla="*/ 65 h 153"/>
                <a:gd name="T20" fmla="*/ 54 w 244"/>
                <a:gd name="T21" fmla="*/ 73 h 153"/>
                <a:gd name="T22" fmla="*/ 40 w 244"/>
                <a:gd name="T23" fmla="*/ 92 h 153"/>
                <a:gd name="T24" fmla="*/ 2 w 244"/>
                <a:gd name="T25" fmla="*/ 102 h 153"/>
                <a:gd name="T26" fmla="*/ 4 w 244"/>
                <a:gd name="T27" fmla="*/ 116 h 153"/>
                <a:gd name="T28" fmla="*/ 19 w 244"/>
                <a:gd name="T29" fmla="*/ 143 h 153"/>
                <a:gd name="T30" fmla="*/ 20 w 244"/>
                <a:gd name="T31" fmla="*/ 143 h 153"/>
                <a:gd name="T32" fmla="*/ 26 w 244"/>
                <a:gd name="T33" fmla="*/ 151 h 153"/>
                <a:gd name="T34" fmla="*/ 30 w 244"/>
                <a:gd name="T35" fmla="*/ 138 h 153"/>
                <a:gd name="T36" fmla="*/ 39 w 244"/>
                <a:gd name="T37" fmla="*/ 127 h 153"/>
                <a:gd name="T38" fmla="*/ 56 w 244"/>
                <a:gd name="T39" fmla="*/ 127 h 153"/>
                <a:gd name="T40" fmla="*/ 63 w 244"/>
                <a:gd name="T41" fmla="*/ 111 h 153"/>
                <a:gd name="T42" fmla="*/ 80 w 244"/>
                <a:gd name="T43" fmla="*/ 111 h 153"/>
                <a:gd name="T44" fmla="*/ 109 w 244"/>
                <a:gd name="T45" fmla="*/ 121 h 153"/>
                <a:gd name="T46" fmla="*/ 110 w 244"/>
                <a:gd name="T47" fmla="*/ 121 h 153"/>
                <a:gd name="T48" fmla="*/ 121 w 244"/>
                <a:gd name="T49" fmla="*/ 127 h 153"/>
                <a:gd name="T50" fmla="*/ 121 w 244"/>
                <a:gd name="T51" fmla="*/ 127 h 153"/>
                <a:gd name="T52" fmla="*/ 132 w 244"/>
                <a:gd name="T53" fmla="*/ 128 h 153"/>
                <a:gd name="T54" fmla="*/ 142 w 244"/>
                <a:gd name="T55" fmla="*/ 115 h 153"/>
                <a:gd name="T56" fmla="*/ 148 w 244"/>
                <a:gd name="T57" fmla="*/ 120 h 153"/>
                <a:gd name="T58" fmla="*/ 149 w 244"/>
                <a:gd name="T59" fmla="*/ 129 h 153"/>
                <a:gd name="T60" fmla="*/ 159 w 244"/>
                <a:gd name="T61" fmla="*/ 123 h 153"/>
                <a:gd name="T62" fmla="*/ 165 w 244"/>
                <a:gd name="T63" fmla="*/ 123 h 153"/>
                <a:gd name="T64" fmla="*/ 170 w 244"/>
                <a:gd name="T65" fmla="*/ 141 h 153"/>
                <a:gd name="T66" fmla="*/ 194 w 244"/>
                <a:gd name="T67" fmla="*/ 130 h 153"/>
                <a:gd name="T68" fmla="*/ 215 w 244"/>
                <a:gd name="T69" fmla="*/ 121 h 153"/>
                <a:gd name="T70" fmla="*/ 237 w 244"/>
                <a:gd name="T71" fmla="*/ 114 h 153"/>
                <a:gd name="T72" fmla="*/ 242 w 244"/>
                <a:gd name="T73" fmla="*/ 111 h 153"/>
                <a:gd name="T74" fmla="*/ 230 w 244"/>
                <a:gd name="T75" fmla="*/ 77 h 153"/>
                <a:gd name="T76" fmla="*/ 236 w 244"/>
                <a:gd name="T77" fmla="*/ 67 h 153"/>
                <a:gd name="T78" fmla="*/ 222 w 244"/>
                <a:gd name="T79" fmla="*/ 63 h 153"/>
                <a:gd name="T80" fmla="*/ 215 w 244"/>
                <a:gd name="T81" fmla="*/ 55 h 153"/>
                <a:gd name="T82" fmla="*/ 214 w 244"/>
                <a:gd name="T83" fmla="*/ 54 h 153"/>
                <a:gd name="T84" fmla="*/ 186 w 244"/>
                <a:gd name="T85" fmla="*/ 47 h 153"/>
                <a:gd name="T86" fmla="*/ 162 w 244"/>
                <a:gd name="T87" fmla="*/ 47 h 153"/>
                <a:gd name="T88" fmla="*/ 108 w 244"/>
                <a:gd name="T89" fmla="*/ 25 h 153"/>
                <a:gd name="T90" fmla="*/ 72 w 244"/>
                <a:gd name="T91" fmla="*/ 0 h 153"/>
                <a:gd name="T92" fmla="*/ 37 w 244"/>
                <a:gd name="T93" fmla="*/ 3 h 153"/>
                <a:gd name="T94" fmla="*/ 31 w 244"/>
                <a:gd name="T95" fmla="*/ 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4" h="153">
                  <a:moveTo>
                    <a:pt x="31" y="1"/>
                  </a:moveTo>
                  <a:cubicBezTo>
                    <a:pt x="30" y="2"/>
                    <a:pt x="30" y="2"/>
                    <a:pt x="30" y="2"/>
                  </a:cubicBezTo>
                  <a:cubicBezTo>
                    <a:pt x="32" y="5"/>
                    <a:pt x="32" y="5"/>
                    <a:pt x="32" y="5"/>
                  </a:cubicBezTo>
                  <a:cubicBezTo>
                    <a:pt x="43" y="12"/>
                    <a:pt x="43" y="12"/>
                    <a:pt x="43" y="12"/>
                  </a:cubicBezTo>
                  <a:cubicBezTo>
                    <a:pt x="43" y="12"/>
                    <a:pt x="43" y="12"/>
                    <a:pt x="43" y="12"/>
                  </a:cubicBezTo>
                  <a:cubicBezTo>
                    <a:pt x="43" y="12"/>
                    <a:pt x="43" y="12"/>
                    <a:pt x="43" y="12"/>
                  </a:cubicBezTo>
                  <a:cubicBezTo>
                    <a:pt x="43" y="12"/>
                    <a:pt x="43" y="12"/>
                    <a:pt x="43" y="12"/>
                  </a:cubicBezTo>
                  <a:cubicBezTo>
                    <a:pt x="50" y="19"/>
                    <a:pt x="50" y="19"/>
                    <a:pt x="50" y="19"/>
                  </a:cubicBezTo>
                  <a:cubicBezTo>
                    <a:pt x="49" y="20"/>
                    <a:pt x="49" y="20"/>
                    <a:pt x="49" y="20"/>
                  </a:cubicBezTo>
                  <a:cubicBezTo>
                    <a:pt x="45" y="25"/>
                    <a:pt x="45" y="25"/>
                    <a:pt x="45" y="25"/>
                  </a:cubicBezTo>
                  <a:cubicBezTo>
                    <a:pt x="44" y="25"/>
                    <a:pt x="44" y="25"/>
                    <a:pt x="44" y="25"/>
                  </a:cubicBezTo>
                  <a:cubicBezTo>
                    <a:pt x="44" y="26"/>
                    <a:pt x="44" y="26"/>
                    <a:pt x="44" y="26"/>
                  </a:cubicBezTo>
                  <a:cubicBezTo>
                    <a:pt x="37" y="26"/>
                    <a:pt x="37" y="26"/>
                    <a:pt x="37" y="26"/>
                  </a:cubicBezTo>
                  <a:cubicBezTo>
                    <a:pt x="33" y="27"/>
                    <a:pt x="33" y="27"/>
                    <a:pt x="33" y="27"/>
                  </a:cubicBezTo>
                  <a:cubicBezTo>
                    <a:pt x="30" y="29"/>
                    <a:pt x="30" y="29"/>
                    <a:pt x="30" y="29"/>
                  </a:cubicBezTo>
                  <a:cubicBezTo>
                    <a:pt x="32" y="33"/>
                    <a:pt x="32" y="33"/>
                    <a:pt x="32" y="33"/>
                  </a:cubicBezTo>
                  <a:cubicBezTo>
                    <a:pt x="32" y="33"/>
                    <a:pt x="32" y="33"/>
                    <a:pt x="32" y="33"/>
                  </a:cubicBezTo>
                  <a:cubicBezTo>
                    <a:pt x="32" y="37"/>
                    <a:pt x="32" y="37"/>
                    <a:pt x="32" y="37"/>
                  </a:cubicBezTo>
                  <a:cubicBezTo>
                    <a:pt x="36" y="43"/>
                    <a:pt x="36" y="43"/>
                    <a:pt x="36" y="43"/>
                  </a:cubicBezTo>
                  <a:cubicBezTo>
                    <a:pt x="36" y="43"/>
                    <a:pt x="36" y="43"/>
                    <a:pt x="36" y="43"/>
                  </a:cubicBezTo>
                  <a:cubicBezTo>
                    <a:pt x="36" y="54"/>
                    <a:pt x="36" y="54"/>
                    <a:pt x="36" y="54"/>
                  </a:cubicBezTo>
                  <a:cubicBezTo>
                    <a:pt x="39" y="55"/>
                    <a:pt x="39" y="55"/>
                    <a:pt x="39" y="55"/>
                  </a:cubicBezTo>
                  <a:cubicBezTo>
                    <a:pt x="44" y="57"/>
                    <a:pt x="44" y="57"/>
                    <a:pt x="44" y="57"/>
                  </a:cubicBezTo>
                  <a:cubicBezTo>
                    <a:pt x="45" y="57"/>
                    <a:pt x="45" y="57"/>
                    <a:pt x="45" y="57"/>
                  </a:cubicBezTo>
                  <a:cubicBezTo>
                    <a:pt x="45" y="57"/>
                    <a:pt x="45" y="57"/>
                    <a:pt x="45" y="57"/>
                  </a:cubicBezTo>
                  <a:cubicBezTo>
                    <a:pt x="45" y="57"/>
                    <a:pt x="45" y="57"/>
                    <a:pt x="45" y="57"/>
                  </a:cubicBezTo>
                  <a:cubicBezTo>
                    <a:pt x="46" y="58"/>
                    <a:pt x="46" y="58"/>
                    <a:pt x="46" y="58"/>
                  </a:cubicBezTo>
                  <a:cubicBezTo>
                    <a:pt x="51" y="65"/>
                    <a:pt x="51" y="65"/>
                    <a:pt x="51" y="65"/>
                  </a:cubicBezTo>
                  <a:cubicBezTo>
                    <a:pt x="51" y="65"/>
                    <a:pt x="51" y="65"/>
                    <a:pt x="51" y="65"/>
                  </a:cubicBezTo>
                  <a:cubicBezTo>
                    <a:pt x="51" y="65"/>
                    <a:pt x="51" y="65"/>
                    <a:pt x="51" y="65"/>
                  </a:cubicBezTo>
                  <a:cubicBezTo>
                    <a:pt x="54" y="73"/>
                    <a:pt x="54" y="73"/>
                    <a:pt x="54" y="73"/>
                  </a:cubicBezTo>
                  <a:cubicBezTo>
                    <a:pt x="54" y="73"/>
                    <a:pt x="54" y="73"/>
                    <a:pt x="54" y="73"/>
                  </a:cubicBezTo>
                  <a:cubicBezTo>
                    <a:pt x="54" y="73"/>
                    <a:pt x="54" y="73"/>
                    <a:pt x="54" y="73"/>
                  </a:cubicBezTo>
                  <a:cubicBezTo>
                    <a:pt x="54" y="78"/>
                    <a:pt x="54" y="78"/>
                    <a:pt x="54" y="78"/>
                  </a:cubicBezTo>
                  <a:cubicBezTo>
                    <a:pt x="53" y="81"/>
                    <a:pt x="52" y="83"/>
                    <a:pt x="52" y="85"/>
                  </a:cubicBezTo>
                  <a:cubicBezTo>
                    <a:pt x="50" y="87"/>
                    <a:pt x="46" y="90"/>
                    <a:pt x="40" y="92"/>
                  </a:cubicBezTo>
                  <a:cubicBezTo>
                    <a:pt x="27" y="100"/>
                    <a:pt x="27" y="100"/>
                    <a:pt x="27" y="100"/>
                  </a:cubicBezTo>
                  <a:cubicBezTo>
                    <a:pt x="26" y="100"/>
                    <a:pt x="26" y="100"/>
                    <a:pt x="26" y="100"/>
                  </a:cubicBezTo>
                  <a:cubicBezTo>
                    <a:pt x="2" y="102"/>
                    <a:pt x="2" y="102"/>
                    <a:pt x="2" y="102"/>
                  </a:cubicBezTo>
                  <a:cubicBezTo>
                    <a:pt x="0" y="108"/>
                    <a:pt x="0" y="108"/>
                    <a:pt x="0" y="108"/>
                  </a:cubicBezTo>
                  <a:cubicBezTo>
                    <a:pt x="4" y="116"/>
                    <a:pt x="4" y="116"/>
                    <a:pt x="4" y="116"/>
                  </a:cubicBezTo>
                  <a:cubicBezTo>
                    <a:pt x="4" y="116"/>
                    <a:pt x="4" y="116"/>
                    <a:pt x="4" y="116"/>
                  </a:cubicBezTo>
                  <a:cubicBezTo>
                    <a:pt x="4" y="117"/>
                    <a:pt x="4" y="117"/>
                    <a:pt x="4" y="117"/>
                  </a:cubicBezTo>
                  <a:cubicBezTo>
                    <a:pt x="6" y="127"/>
                    <a:pt x="6" y="127"/>
                    <a:pt x="6" y="127"/>
                  </a:cubicBezTo>
                  <a:cubicBezTo>
                    <a:pt x="19" y="143"/>
                    <a:pt x="19" y="143"/>
                    <a:pt x="19" y="143"/>
                  </a:cubicBezTo>
                  <a:cubicBezTo>
                    <a:pt x="20" y="143"/>
                    <a:pt x="20" y="143"/>
                    <a:pt x="20" y="143"/>
                  </a:cubicBezTo>
                  <a:cubicBezTo>
                    <a:pt x="20" y="143"/>
                    <a:pt x="20" y="143"/>
                    <a:pt x="20" y="143"/>
                  </a:cubicBezTo>
                  <a:cubicBezTo>
                    <a:pt x="20" y="143"/>
                    <a:pt x="20" y="143"/>
                    <a:pt x="20" y="143"/>
                  </a:cubicBezTo>
                  <a:cubicBezTo>
                    <a:pt x="25" y="153"/>
                    <a:pt x="25" y="153"/>
                    <a:pt x="25" y="153"/>
                  </a:cubicBezTo>
                  <a:cubicBezTo>
                    <a:pt x="26" y="151"/>
                    <a:pt x="26" y="151"/>
                    <a:pt x="26" y="151"/>
                  </a:cubicBezTo>
                  <a:cubicBezTo>
                    <a:pt x="26" y="151"/>
                    <a:pt x="26" y="151"/>
                    <a:pt x="26" y="151"/>
                  </a:cubicBezTo>
                  <a:cubicBezTo>
                    <a:pt x="30" y="139"/>
                    <a:pt x="30" y="139"/>
                    <a:pt x="30" y="139"/>
                  </a:cubicBezTo>
                  <a:cubicBezTo>
                    <a:pt x="30" y="139"/>
                    <a:pt x="30" y="139"/>
                    <a:pt x="30" y="139"/>
                  </a:cubicBezTo>
                  <a:cubicBezTo>
                    <a:pt x="30" y="138"/>
                    <a:pt x="30" y="138"/>
                    <a:pt x="30" y="138"/>
                  </a:cubicBezTo>
                  <a:cubicBezTo>
                    <a:pt x="30" y="138"/>
                    <a:pt x="30" y="138"/>
                    <a:pt x="30" y="138"/>
                  </a:cubicBezTo>
                  <a:cubicBezTo>
                    <a:pt x="38" y="128"/>
                    <a:pt x="38" y="128"/>
                    <a:pt x="38" y="128"/>
                  </a:cubicBezTo>
                  <a:cubicBezTo>
                    <a:pt x="39" y="127"/>
                    <a:pt x="39" y="127"/>
                    <a:pt x="39" y="127"/>
                  </a:cubicBezTo>
                  <a:cubicBezTo>
                    <a:pt x="49" y="123"/>
                    <a:pt x="49" y="123"/>
                    <a:pt x="49" y="123"/>
                  </a:cubicBezTo>
                  <a:cubicBezTo>
                    <a:pt x="50" y="123"/>
                    <a:pt x="50" y="123"/>
                    <a:pt x="50" y="123"/>
                  </a:cubicBezTo>
                  <a:cubicBezTo>
                    <a:pt x="56" y="127"/>
                    <a:pt x="56" y="127"/>
                    <a:pt x="56" y="127"/>
                  </a:cubicBezTo>
                  <a:cubicBezTo>
                    <a:pt x="64" y="126"/>
                    <a:pt x="64" y="126"/>
                    <a:pt x="64" y="126"/>
                  </a:cubicBezTo>
                  <a:cubicBezTo>
                    <a:pt x="62" y="112"/>
                    <a:pt x="62" y="112"/>
                    <a:pt x="62" y="112"/>
                  </a:cubicBezTo>
                  <a:cubicBezTo>
                    <a:pt x="63" y="111"/>
                    <a:pt x="63" y="111"/>
                    <a:pt x="63" y="111"/>
                  </a:cubicBezTo>
                  <a:cubicBezTo>
                    <a:pt x="71" y="111"/>
                    <a:pt x="71" y="111"/>
                    <a:pt x="71" y="111"/>
                  </a:cubicBezTo>
                  <a:cubicBezTo>
                    <a:pt x="79" y="111"/>
                    <a:pt x="79" y="111"/>
                    <a:pt x="79" y="111"/>
                  </a:cubicBezTo>
                  <a:cubicBezTo>
                    <a:pt x="80" y="111"/>
                    <a:pt x="80" y="111"/>
                    <a:pt x="80" y="111"/>
                  </a:cubicBezTo>
                  <a:cubicBezTo>
                    <a:pt x="80" y="111"/>
                    <a:pt x="80" y="111"/>
                    <a:pt x="80" y="111"/>
                  </a:cubicBezTo>
                  <a:cubicBezTo>
                    <a:pt x="96" y="119"/>
                    <a:pt x="96" y="119"/>
                    <a:pt x="96" y="119"/>
                  </a:cubicBezTo>
                  <a:cubicBezTo>
                    <a:pt x="109" y="121"/>
                    <a:pt x="109" y="121"/>
                    <a:pt x="109" y="121"/>
                  </a:cubicBezTo>
                  <a:cubicBezTo>
                    <a:pt x="110" y="121"/>
                    <a:pt x="110" y="121"/>
                    <a:pt x="110" y="121"/>
                  </a:cubicBezTo>
                  <a:cubicBezTo>
                    <a:pt x="110" y="121"/>
                    <a:pt x="110" y="121"/>
                    <a:pt x="110" y="121"/>
                  </a:cubicBezTo>
                  <a:cubicBezTo>
                    <a:pt x="110" y="121"/>
                    <a:pt x="110" y="121"/>
                    <a:pt x="110" y="121"/>
                  </a:cubicBezTo>
                  <a:cubicBezTo>
                    <a:pt x="114" y="125"/>
                    <a:pt x="114" y="125"/>
                    <a:pt x="114" y="125"/>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5" y="131"/>
                    <a:pt x="125" y="131"/>
                    <a:pt x="125" y="131"/>
                  </a:cubicBezTo>
                  <a:cubicBezTo>
                    <a:pt x="127" y="132"/>
                    <a:pt x="127" y="132"/>
                    <a:pt x="127" y="132"/>
                  </a:cubicBezTo>
                  <a:cubicBezTo>
                    <a:pt x="132" y="128"/>
                    <a:pt x="132" y="128"/>
                    <a:pt x="132" y="128"/>
                  </a:cubicBezTo>
                  <a:cubicBezTo>
                    <a:pt x="132" y="127"/>
                    <a:pt x="132" y="127"/>
                    <a:pt x="132" y="127"/>
                  </a:cubicBezTo>
                  <a:cubicBezTo>
                    <a:pt x="138" y="122"/>
                    <a:pt x="138" y="122"/>
                    <a:pt x="138" y="122"/>
                  </a:cubicBezTo>
                  <a:cubicBezTo>
                    <a:pt x="142" y="115"/>
                    <a:pt x="142" y="115"/>
                    <a:pt x="142" y="115"/>
                  </a:cubicBezTo>
                  <a:cubicBezTo>
                    <a:pt x="148" y="119"/>
                    <a:pt x="148" y="119"/>
                    <a:pt x="148" y="119"/>
                  </a:cubicBezTo>
                  <a:cubicBezTo>
                    <a:pt x="148" y="119"/>
                    <a:pt x="148" y="119"/>
                    <a:pt x="148" y="119"/>
                  </a:cubicBezTo>
                  <a:cubicBezTo>
                    <a:pt x="148" y="120"/>
                    <a:pt x="148" y="120"/>
                    <a:pt x="148" y="120"/>
                  </a:cubicBezTo>
                  <a:cubicBezTo>
                    <a:pt x="150" y="125"/>
                    <a:pt x="150" y="125"/>
                    <a:pt x="150" y="125"/>
                  </a:cubicBezTo>
                  <a:cubicBezTo>
                    <a:pt x="150" y="126"/>
                    <a:pt x="150" y="126"/>
                    <a:pt x="150" y="126"/>
                  </a:cubicBezTo>
                  <a:cubicBezTo>
                    <a:pt x="149" y="129"/>
                    <a:pt x="149" y="129"/>
                    <a:pt x="149" y="129"/>
                  </a:cubicBezTo>
                  <a:cubicBezTo>
                    <a:pt x="150" y="130"/>
                    <a:pt x="150" y="130"/>
                    <a:pt x="150" y="130"/>
                  </a:cubicBezTo>
                  <a:cubicBezTo>
                    <a:pt x="154" y="128"/>
                    <a:pt x="154" y="128"/>
                    <a:pt x="154" y="128"/>
                  </a:cubicBezTo>
                  <a:cubicBezTo>
                    <a:pt x="159" y="123"/>
                    <a:pt x="159" y="123"/>
                    <a:pt x="159" y="123"/>
                  </a:cubicBezTo>
                  <a:cubicBezTo>
                    <a:pt x="164" y="123"/>
                    <a:pt x="164" y="123"/>
                    <a:pt x="164" y="123"/>
                  </a:cubicBezTo>
                  <a:cubicBezTo>
                    <a:pt x="164" y="123"/>
                    <a:pt x="164" y="123"/>
                    <a:pt x="164" y="123"/>
                  </a:cubicBezTo>
                  <a:cubicBezTo>
                    <a:pt x="165" y="123"/>
                    <a:pt x="165" y="123"/>
                    <a:pt x="165" y="123"/>
                  </a:cubicBezTo>
                  <a:cubicBezTo>
                    <a:pt x="168" y="125"/>
                    <a:pt x="168" y="125"/>
                    <a:pt x="168" y="125"/>
                  </a:cubicBezTo>
                  <a:cubicBezTo>
                    <a:pt x="171" y="128"/>
                    <a:pt x="172" y="130"/>
                    <a:pt x="171" y="132"/>
                  </a:cubicBezTo>
                  <a:cubicBezTo>
                    <a:pt x="170" y="141"/>
                    <a:pt x="170" y="141"/>
                    <a:pt x="170" y="141"/>
                  </a:cubicBezTo>
                  <a:cubicBezTo>
                    <a:pt x="173" y="145"/>
                    <a:pt x="173" y="145"/>
                    <a:pt x="173" y="145"/>
                  </a:cubicBezTo>
                  <a:cubicBezTo>
                    <a:pt x="174" y="145"/>
                    <a:pt x="174" y="145"/>
                    <a:pt x="174" y="145"/>
                  </a:cubicBezTo>
                  <a:cubicBezTo>
                    <a:pt x="183" y="135"/>
                    <a:pt x="190" y="130"/>
                    <a:pt x="194" y="130"/>
                  </a:cubicBezTo>
                  <a:cubicBezTo>
                    <a:pt x="204" y="130"/>
                    <a:pt x="204" y="130"/>
                    <a:pt x="204" y="130"/>
                  </a:cubicBezTo>
                  <a:cubicBezTo>
                    <a:pt x="207" y="125"/>
                    <a:pt x="207" y="125"/>
                    <a:pt x="207" y="125"/>
                  </a:cubicBezTo>
                  <a:cubicBezTo>
                    <a:pt x="215" y="121"/>
                    <a:pt x="215" y="121"/>
                    <a:pt x="215" y="121"/>
                  </a:cubicBezTo>
                  <a:cubicBezTo>
                    <a:pt x="216" y="121"/>
                    <a:pt x="216" y="121"/>
                    <a:pt x="216" y="121"/>
                  </a:cubicBezTo>
                  <a:cubicBezTo>
                    <a:pt x="226" y="120"/>
                    <a:pt x="226" y="120"/>
                    <a:pt x="226" y="120"/>
                  </a:cubicBezTo>
                  <a:cubicBezTo>
                    <a:pt x="237" y="114"/>
                    <a:pt x="237" y="114"/>
                    <a:pt x="237" y="114"/>
                  </a:cubicBezTo>
                  <a:cubicBezTo>
                    <a:pt x="237" y="114"/>
                    <a:pt x="237" y="114"/>
                    <a:pt x="237" y="114"/>
                  </a:cubicBezTo>
                  <a:cubicBezTo>
                    <a:pt x="244" y="114"/>
                    <a:pt x="244" y="114"/>
                    <a:pt x="244" y="114"/>
                  </a:cubicBezTo>
                  <a:cubicBezTo>
                    <a:pt x="242" y="111"/>
                    <a:pt x="242" y="111"/>
                    <a:pt x="242" y="111"/>
                  </a:cubicBezTo>
                  <a:cubicBezTo>
                    <a:pt x="243" y="110"/>
                    <a:pt x="243" y="110"/>
                    <a:pt x="243" y="110"/>
                  </a:cubicBezTo>
                  <a:cubicBezTo>
                    <a:pt x="244" y="108"/>
                    <a:pt x="244" y="108"/>
                    <a:pt x="244" y="108"/>
                  </a:cubicBezTo>
                  <a:cubicBezTo>
                    <a:pt x="230" y="77"/>
                    <a:pt x="230" y="77"/>
                    <a:pt x="230" y="77"/>
                  </a:cubicBezTo>
                  <a:cubicBezTo>
                    <a:pt x="230" y="76"/>
                    <a:pt x="230" y="76"/>
                    <a:pt x="230" y="76"/>
                  </a:cubicBezTo>
                  <a:cubicBezTo>
                    <a:pt x="229" y="75"/>
                    <a:pt x="229" y="75"/>
                    <a:pt x="229" y="75"/>
                  </a:cubicBezTo>
                  <a:cubicBezTo>
                    <a:pt x="236" y="67"/>
                    <a:pt x="236" y="67"/>
                    <a:pt x="236" y="67"/>
                  </a:cubicBezTo>
                  <a:cubicBezTo>
                    <a:pt x="234" y="65"/>
                    <a:pt x="234" y="65"/>
                    <a:pt x="234" y="65"/>
                  </a:cubicBezTo>
                  <a:cubicBezTo>
                    <a:pt x="223" y="63"/>
                    <a:pt x="223" y="63"/>
                    <a:pt x="223" y="63"/>
                  </a:cubicBezTo>
                  <a:cubicBezTo>
                    <a:pt x="222" y="63"/>
                    <a:pt x="222" y="63"/>
                    <a:pt x="222" y="63"/>
                  </a:cubicBezTo>
                  <a:cubicBezTo>
                    <a:pt x="222" y="63"/>
                    <a:pt x="222" y="63"/>
                    <a:pt x="222" y="63"/>
                  </a:cubicBezTo>
                  <a:cubicBezTo>
                    <a:pt x="222" y="62"/>
                    <a:pt x="222" y="62"/>
                    <a:pt x="222" y="62"/>
                  </a:cubicBezTo>
                  <a:cubicBezTo>
                    <a:pt x="215" y="55"/>
                    <a:pt x="215" y="55"/>
                    <a:pt x="215" y="55"/>
                  </a:cubicBezTo>
                  <a:cubicBezTo>
                    <a:pt x="215" y="53"/>
                    <a:pt x="215" y="53"/>
                    <a:pt x="215" y="53"/>
                  </a:cubicBezTo>
                  <a:cubicBezTo>
                    <a:pt x="215" y="53"/>
                    <a:pt x="215" y="53"/>
                    <a:pt x="215" y="53"/>
                  </a:cubicBezTo>
                  <a:cubicBezTo>
                    <a:pt x="214" y="54"/>
                    <a:pt x="214" y="54"/>
                    <a:pt x="214" y="54"/>
                  </a:cubicBezTo>
                  <a:cubicBezTo>
                    <a:pt x="208" y="50"/>
                    <a:pt x="208" y="50"/>
                    <a:pt x="208" y="50"/>
                  </a:cubicBezTo>
                  <a:cubicBezTo>
                    <a:pt x="206" y="53"/>
                    <a:pt x="203" y="56"/>
                    <a:pt x="200" y="57"/>
                  </a:cubicBezTo>
                  <a:cubicBezTo>
                    <a:pt x="197" y="58"/>
                    <a:pt x="192" y="55"/>
                    <a:pt x="186" y="47"/>
                  </a:cubicBezTo>
                  <a:cubicBezTo>
                    <a:pt x="183" y="43"/>
                    <a:pt x="183" y="43"/>
                    <a:pt x="183" y="43"/>
                  </a:cubicBezTo>
                  <a:cubicBezTo>
                    <a:pt x="183" y="43"/>
                    <a:pt x="180" y="43"/>
                    <a:pt x="176" y="45"/>
                  </a:cubicBezTo>
                  <a:cubicBezTo>
                    <a:pt x="169" y="47"/>
                    <a:pt x="164" y="48"/>
                    <a:pt x="162" y="47"/>
                  </a:cubicBezTo>
                  <a:cubicBezTo>
                    <a:pt x="160" y="45"/>
                    <a:pt x="160" y="41"/>
                    <a:pt x="160" y="35"/>
                  </a:cubicBezTo>
                  <a:cubicBezTo>
                    <a:pt x="161" y="31"/>
                    <a:pt x="160" y="29"/>
                    <a:pt x="160" y="27"/>
                  </a:cubicBezTo>
                  <a:cubicBezTo>
                    <a:pt x="108" y="25"/>
                    <a:pt x="108" y="25"/>
                    <a:pt x="108" y="25"/>
                  </a:cubicBezTo>
                  <a:cubicBezTo>
                    <a:pt x="103" y="23"/>
                    <a:pt x="99" y="21"/>
                    <a:pt x="97" y="19"/>
                  </a:cubicBezTo>
                  <a:cubicBezTo>
                    <a:pt x="89" y="17"/>
                    <a:pt x="89" y="17"/>
                    <a:pt x="89" y="17"/>
                  </a:cubicBezTo>
                  <a:cubicBezTo>
                    <a:pt x="86" y="15"/>
                    <a:pt x="80" y="10"/>
                    <a:pt x="72" y="0"/>
                  </a:cubicBezTo>
                  <a:cubicBezTo>
                    <a:pt x="66" y="5"/>
                    <a:pt x="66" y="5"/>
                    <a:pt x="66" y="5"/>
                  </a:cubicBezTo>
                  <a:cubicBezTo>
                    <a:pt x="58" y="2"/>
                    <a:pt x="58" y="2"/>
                    <a:pt x="58" y="2"/>
                  </a:cubicBezTo>
                  <a:cubicBezTo>
                    <a:pt x="37" y="3"/>
                    <a:pt x="37" y="3"/>
                    <a:pt x="37" y="3"/>
                  </a:cubicBezTo>
                  <a:cubicBezTo>
                    <a:pt x="37" y="3"/>
                    <a:pt x="37" y="3"/>
                    <a:pt x="37" y="3"/>
                  </a:cubicBezTo>
                  <a:cubicBezTo>
                    <a:pt x="37" y="3"/>
                    <a:pt x="37" y="3"/>
                    <a:pt x="37" y="3"/>
                  </a:cubicBezTo>
                  <a:lnTo>
                    <a:pt x="31" y="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5">
                    <a:lumMod val="50000"/>
                  </a:schemeClr>
                </a:solidFill>
                <a:latin typeface="锐字逼格青春粗黑体简2.0" panose="02010604000000000000" pitchFamily="2" charset="-122"/>
                <a:ea typeface="锐字逼格青春粗黑体简2.0" panose="02010604000000000000" pitchFamily="2" charset="-122"/>
              </a:endParaRPr>
            </a:p>
          </p:txBody>
        </p:sp>
        <p:sp>
          <p:nvSpPr>
            <p:cNvPr id="66" name="Freeform 20"/>
            <p:cNvSpPr>
              <a:spLocks/>
            </p:cNvSpPr>
            <p:nvPr/>
          </p:nvSpPr>
          <p:spPr bwMode="auto">
            <a:xfrm>
              <a:off x="6454371" y="5112019"/>
              <a:ext cx="954088" cy="755650"/>
            </a:xfrm>
            <a:custGeom>
              <a:avLst/>
              <a:gdLst>
                <a:gd name="T0" fmla="*/ 244 w 254"/>
                <a:gd name="T1" fmla="*/ 64 h 201"/>
                <a:gd name="T2" fmla="*/ 254 w 254"/>
                <a:gd name="T3" fmla="*/ 63 h 201"/>
                <a:gd name="T4" fmla="*/ 236 w 254"/>
                <a:gd name="T5" fmla="*/ 44 h 201"/>
                <a:gd name="T6" fmla="*/ 223 w 254"/>
                <a:gd name="T7" fmla="*/ 22 h 201"/>
                <a:gd name="T8" fmla="*/ 202 w 254"/>
                <a:gd name="T9" fmla="*/ 27 h 201"/>
                <a:gd name="T10" fmla="*/ 200 w 254"/>
                <a:gd name="T11" fmla="*/ 29 h 201"/>
                <a:gd name="T12" fmla="*/ 182 w 254"/>
                <a:gd name="T13" fmla="*/ 25 h 201"/>
                <a:gd name="T14" fmla="*/ 150 w 254"/>
                <a:gd name="T15" fmla="*/ 40 h 201"/>
                <a:gd name="T16" fmla="*/ 150 w 254"/>
                <a:gd name="T17" fmla="*/ 19 h 201"/>
                <a:gd name="T18" fmla="*/ 149 w 254"/>
                <a:gd name="T19" fmla="*/ 10 h 201"/>
                <a:gd name="T20" fmla="*/ 138 w 254"/>
                <a:gd name="T21" fmla="*/ 10 h 201"/>
                <a:gd name="T22" fmla="*/ 126 w 254"/>
                <a:gd name="T23" fmla="*/ 9 h 201"/>
                <a:gd name="T24" fmla="*/ 110 w 254"/>
                <a:gd name="T25" fmla="*/ 1 h 201"/>
                <a:gd name="T26" fmla="*/ 105 w 254"/>
                <a:gd name="T27" fmla="*/ 24 h 201"/>
                <a:gd name="T28" fmla="*/ 82 w 254"/>
                <a:gd name="T29" fmla="*/ 18 h 201"/>
                <a:gd name="T30" fmla="*/ 78 w 254"/>
                <a:gd name="T31" fmla="*/ 16 h 201"/>
                <a:gd name="T32" fmla="*/ 72 w 254"/>
                <a:gd name="T33" fmla="*/ 33 h 201"/>
                <a:gd name="T34" fmla="*/ 75 w 254"/>
                <a:gd name="T35" fmla="*/ 47 h 201"/>
                <a:gd name="T36" fmla="*/ 68 w 254"/>
                <a:gd name="T37" fmla="*/ 61 h 201"/>
                <a:gd name="T38" fmla="*/ 52 w 254"/>
                <a:gd name="T39" fmla="*/ 102 h 201"/>
                <a:gd name="T40" fmla="*/ 29 w 254"/>
                <a:gd name="T41" fmla="*/ 117 h 201"/>
                <a:gd name="T42" fmla="*/ 32 w 254"/>
                <a:gd name="T43" fmla="*/ 124 h 201"/>
                <a:gd name="T44" fmla="*/ 19 w 254"/>
                <a:gd name="T45" fmla="*/ 142 h 201"/>
                <a:gd name="T46" fmla="*/ 5 w 254"/>
                <a:gd name="T47" fmla="*/ 146 h 201"/>
                <a:gd name="T48" fmla="*/ 2 w 254"/>
                <a:gd name="T49" fmla="*/ 184 h 201"/>
                <a:gd name="T50" fmla="*/ 8 w 254"/>
                <a:gd name="T51" fmla="*/ 196 h 201"/>
                <a:gd name="T52" fmla="*/ 21 w 254"/>
                <a:gd name="T53" fmla="*/ 200 h 201"/>
                <a:gd name="T54" fmla="*/ 22 w 254"/>
                <a:gd name="T55" fmla="*/ 199 h 201"/>
                <a:gd name="T56" fmla="*/ 18 w 254"/>
                <a:gd name="T57" fmla="*/ 186 h 201"/>
                <a:gd name="T58" fmla="*/ 12 w 254"/>
                <a:gd name="T59" fmla="*/ 182 h 201"/>
                <a:gd name="T60" fmla="*/ 18 w 254"/>
                <a:gd name="T61" fmla="*/ 173 h 201"/>
                <a:gd name="T62" fmla="*/ 32 w 254"/>
                <a:gd name="T63" fmla="*/ 162 h 201"/>
                <a:gd name="T64" fmla="*/ 64 w 254"/>
                <a:gd name="T65" fmla="*/ 141 h 201"/>
                <a:gd name="T66" fmla="*/ 70 w 254"/>
                <a:gd name="T67" fmla="*/ 145 h 201"/>
                <a:gd name="T68" fmla="*/ 75 w 254"/>
                <a:gd name="T69" fmla="*/ 141 h 201"/>
                <a:gd name="T70" fmla="*/ 96 w 254"/>
                <a:gd name="T71" fmla="*/ 137 h 201"/>
                <a:gd name="T72" fmla="*/ 98 w 254"/>
                <a:gd name="T73" fmla="*/ 136 h 201"/>
                <a:gd name="T74" fmla="*/ 119 w 254"/>
                <a:gd name="T75" fmla="*/ 128 h 201"/>
                <a:gd name="T76" fmla="*/ 124 w 254"/>
                <a:gd name="T77" fmla="*/ 96 h 201"/>
                <a:gd name="T78" fmla="*/ 130 w 254"/>
                <a:gd name="T79" fmla="*/ 94 h 201"/>
                <a:gd name="T80" fmla="*/ 132 w 254"/>
                <a:gd name="T81" fmla="*/ 95 h 201"/>
                <a:gd name="T82" fmla="*/ 159 w 254"/>
                <a:gd name="T83" fmla="*/ 112 h 201"/>
                <a:gd name="T84" fmla="*/ 156 w 254"/>
                <a:gd name="T85" fmla="*/ 103 h 201"/>
                <a:gd name="T86" fmla="*/ 166 w 254"/>
                <a:gd name="T87" fmla="*/ 99 h 201"/>
                <a:gd name="T88" fmla="*/ 173 w 254"/>
                <a:gd name="T89" fmla="*/ 95 h 201"/>
                <a:gd name="T90" fmla="*/ 193 w 254"/>
                <a:gd name="T91" fmla="*/ 101 h 201"/>
                <a:gd name="T92" fmla="*/ 206 w 254"/>
                <a:gd name="T93" fmla="*/ 92 h 201"/>
                <a:gd name="T94" fmla="*/ 207 w 254"/>
                <a:gd name="T95" fmla="*/ 94 h 201"/>
                <a:gd name="T96" fmla="*/ 238 w 254"/>
                <a:gd name="T97" fmla="*/ 69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4" h="201">
                  <a:moveTo>
                    <a:pt x="238" y="69"/>
                  </a:moveTo>
                  <a:cubicBezTo>
                    <a:pt x="242" y="68"/>
                    <a:pt x="244" y="67"/>
                    <a:pt x="244" y="65"/>
                  </a:cubicBezTo>
                  <a:cubicBezTo>
                    <a:pt x="244" y="64"/>
                    <a:pt x="244" y="64"/>
                    <a:pt x="244" y="64"/>
                  </a:cubicBezTo>
                  <a:cubicBezTo>
                    <a:pt x="245" y="63"/>
                    <a:pt x="245" y="63"/>
                    <a:pt x="245" y="63"/>
                  </a:cubicBezTo>
                  <a:cubicBezTo>
                    <a:pt x="246" y="63"/>
                    <a:pt x="246" y="63"/>
                    <a:pt x="246" y="63"/>
                  </a:cubicBezTo>
                  <a:cubicBezTo>
                    <a:pt x="254" y="63"/>
                    <a:pt x="254" y="63"/>
                    <a:pt x="254" y="63"/>
                  </a:cubicBezTo>
                  <a:cubicBezTo>
                    <a:pt x="254" y="58"/>
                    <a:pt x="254" y="58"/>
                    <a:pt x="254" y="58"/>
                  </a:cubicBezTo>
                  <a:cubicBezTo>
                    <a:pt x="252" y="58"/>
                    <a:pt x="250" y="57"/>
                    <a:pt x="248" y="55"/>
                  </a:cubicBezTo>
                  <a:cubicBezTo>
                    <a:pt x="236" y="44"/>
                    <a:pt x="236" y="44"/>
                    <a:pt x="236" y="44"/>
                  </a:cubicBezTo>
                  <a:cubicBezTo>
                    <a:pt x="236" y="44"/>
                    <a:pt x="236" y="44"/>
                    <a:pt x="236" y="44"/>
                  </a:cubicBezTo>
                  <a:cubicBezTo>
                    <a:pt x="230" y="29"/>
                    <a:pt x="230" y="29"/>
                    <a:pt x="230" y="29"/>
                  </a:cubicBezTo>
                  <a:cubicBezTo>
                    <a:pt x="223" y="22"/>
                    <a:pt x="223" y="22"/>
                    <a:pt x="223" y="22"/>
                  </a:cubicBezTo>
                  <a:cubicBezTo>
                    <a:pt x="214" y="21"/>
                    <a:pt x="208" y="21"/>
                    <a:pt x="203" y="22"/>
                  </a:cubicBezTo>
                  <a:cubicBezTo>
                    <a:pt x="201" y="22"/>
                    <a:pt x="201" y="22"/>
                    <a:pt x="201" y="22"/>
                  </a:cubicBezTo>
                  <a:cubicBezTo>
                    <a:pt x="202" y="27"/>
                    <a:pt x="202" y="27"/>
                    <a:pt x="202" y="27"/>
                  </a:cubicBezTo>
                  <a:cubicBezTo>
                    <a:pt x="202" y="28"/>
                    <a:pt x="202" y="28"/>
                    <a:pt x="202" y="28"/>
                  </a:cubicBezTo>
                  <a:cubicBezTo>
                    <a:pt x="202" y="29"/>
                    <a:pt x="202" y="29"/>
                    <a:pt x="202" y="29"/>
                  </a:cubicBezTo>
                  <a:cubicBezTo>
                    <a:pt x="200" y="29"/>
                    <a:pt x="200" y="29"/>
                    <a:pt x="200" y="29"/>
                  </a:cubicBezTo>
                  <a:cubicBezTo>
                    <a:pt x="194" y="32"/>
                    <a:pt x="194" y="32"/>
                    <a:pt x="194" y="32"/>
                  </a:cubicBezTo>
                  <a:cubicBezTo>
                    <a:pt x="193" y="31"/>
                    <a:pt x="193" y="31"/>
                    <a:pt x="193" y="31"/>
                  </a:cubicBezTo>
                  <a:cubicBezTo>
                    <a:pt x="188" y="26"/>
                    <a:pt x="184" y="24"/>
                    <a:pt x="182" y="25"/>
                  </a:cubicBezTo>
                  <a:cubicBezTo>
                    <a:pt x="168" y="32"/>
                    <a:pt x="160" y="35"/>
                    <a:pt x="158" y="33"/>
                  </a:cubicBezTo>
                  <a:cubicBezTo>
                    <a:pt x="156" y="34"/>
                    <a:pt x="154" y="35"/>
                    <a:pt x="152" y="38"/>
                  </a:cubicBezTo>
                  <a:cubicBezTo>
                    <a:pt x="150" y="40"/>
                    <a:pt x="150" y="40"/>
                    <a:pt x="150" y="40"/>
                  </a:cubicBezTo>
                  <a:cubicBezTo>
                    <a:pt x="149" y="38"/>
                    <a:pt x="149" y="38"/>
                    <a:pt x="149" y="38"/>
                  </a:cubicBezTo>
                  <a:cubicBezTo>
                    <a:pt x="145" y="34"/>
                    <a:pt x="143" y="31"/>
                    <a:pt x="143" y="29"/>
                  </a:cubicBezTo>
                  <a:cubicBezTo>
                    <a:pt x="143" y="27"/>
                    <a:pt x="146" y="24"/>
                    <a:pt x="150" y="19"/>
                  </a:cubicBezTo>
                  <a:cubicBezTo>
                    <a:pt x="156" y="12"/>
                    <a:pt x="159" y="9"/>
                    <a:pt x="159" y="8"/>
                  </a:cubicBezTo>
                  <a:cubicBezTo>
                    <a:pt x="158" y="6"/>
                    <a:pt x="158" y="6"/>
                    <a:pt x="158" y="6"/>
                  </a:cubicBezTo>
                  <a:cubicBezTo>
                    <a:pt x="156" y="5"/>
                    <a:pt x="153" y="7"/>
                    <a:pt x="149" y="10"/>
                  </a:cubicBezTo>
                  <a:cubicBezTo>
                    <a:pt x="145" y="13"/>
                    <a:pt x="142" y="14"/>
                    <a:pt x="141" y="14"/>
                  </a:cubicBezTo>
                  <a:cubicBezTo>
                    <a:pt x="140" y="14"/>
                    <a:pt x="139" y="12"/>
                    <a:pt x="139" y="10"/>
                  </a:cubicBezTo>
                  <a:cubicBezTo>
                    <a:pt x="138" y="10"/>
                    <a:pt x="138" y="10"/>
                    <a:pt x="138" y="10"/>
                  </a:cubicBezTo>
                  <a:cubicBezTo>
                    <a:pt x="135" y="3"/>
                    <a:pt x="135" y="3"/>
                    <a:pt x="135" y="3"/>
                  </a:cubicBezTo>
                  <a:cubicBezTo>
                    <a:pt x="127" y="8"/>
                    <a:pt x="127" y="8"/>
                    <a:pt x="127" y="8"/>
                  </a:cubicBezTo>
                  <a:cubicBezTo>
                    <a:pt x="126" y="9"/>
                    <a:pt x="126" y="9"/>
                    <a:pt x="126" y="9"/>
                  </a:cubicBezTo>
                  <a:cubicBezTo>
                    <a:pt x="126" y="8"/>
                    <a:pt x="126" y="8"/>
                    <a:pt x="126" y="8"/>
                  </a:cubicBezTo>
                  <a:cubicBezTo>
                    <a:pt x="126" y="8"/>
                    <a:pt x="126" y="8"/>
                    <a:pt x="126" y="8"/>
                  </a:cubicBezTo>
                  <a:cubicBezTo>
                    <a:pt x="120" y="5"/>
                    <a:pt x="115" y="3"/>
                    <a:pt x="110" y="1"/>
                  </a:cubicBezTo>
                  <a:cubicBezTo>
                    <a:pt x="106" y="0"/>
                    <a:pt x="102" y="1"/>
                    <a:pt x="99" y="6"/>
                  </a:cubicBezTo>
                  <a:cubicBezTo>
                    <a:pt x="102" y="12"/>
                    <a:pt x="102" y="12"/>
                    <a:pt x="102" y="12"/>
                  </a:cubicBezTo>
                  <a:cubicBezTo>
                    <a:pt x="105" y="18"/>
                    <a:pt x="106" y="22"/>
                    <a:pt x="105" y="24"/>
                  </a:cubicBezTo>
                  <a:cubicBezTo>
                    <a:pt x="104" y="26"/>
                    <a:pt x="103" y="27"/>
                    <a:pt x="102" y="27"/>
                  </a:cubicBezTo>
                  <a:cubicBezTo>
                    <a:pt x="99" y="28"/>
                    <a:pt x="96" y="27"/>
                    <a:pt x="91" y="23"/>
                  </a:cubicBezTo>
                  <a:cubicBezTo>
                    <a:pt x="88" y="21"/>
                    <a:pt x="85" y="19"/>
                    <a:pt x="82" y="18"/>
                  </a:cubicBezTo>
                  <a:cubicBezTo>
                    <a:pt x="78" y="16"/>
                    <a:pt x="78" y="16"/>
                    <a:pt x="78" y="16"/>
                  </a:cubicBezTo>
                  <a:cubicBezTo>
                    <a:pt x="78" y="16"/>
                    <a:pt x="78" y="16"/>
                    <a:pt x="78" y="16"/>
                  </a:cubicBezTo>
                  <a:cubicBezTo>
                    <a:pt x="78" y="16"/>
                    <a:pt x="78" y="16"/>
                    <a:pt x="78" y="16"/>
                  </a:cubicBezTo>
                  <a:cubicBezTo>
                    <a:pt x="78" y="17"/>
                    <a:pt x="78" y="17"/>
                    <a:pt x="78" y="17"/>
                  </a:cubicBezTo>
                  <a:cubicBezTo>
                    <a:pt x="78" y="26"/>
                    <a:pt x="78" y="26"/>
                    <a:pt x="78" y="26"/>
                  </a:cubicBezTo>
                  <a:cubicBezTo>
                    <a:pt x="72" y="33"/>
                    <a:pt x="72" y="33"/>
                    <a:pt x="72" y="33"/>
                  </a:cubicBezTo>
                  <a:cubicBezTo>
                    <a:pt x="72" y="40"/>
                    <a:pt x="72" y="40"/>
                    <a:pt x="72" y="40"/>
                  </a:cubicBezTo>
                  <a:cubicBezTo>
                    <a:pt x="74" y="47"/>
                    <a:pt x="74" y="47"/>
                    <a:pt x="74" y="47"/>
                  </a:cubicBezTo>
                  <a:cubicBezTo>
                    <a:pt x="75" y="47"/>
                    <a:pt x="75" y="47"/>
                    <a:pt x="75" y="47"/>
                  </a:cubicBezTo>
                  <a:cubicBezTo>
                    <a:pt x="70" y="54"/>
                    <a:pt x="70" y="54"/>
                    <a:pt x="70" y="54"/>
                  </a:cubicBezTo>
                  <a:cubicBezTo>
                    <a:pt x="68" y="60"/>
                    <a:pt x="68" y="60"/>
                    <a:pt x="68" y="60"/>
                  </a:cubicBezTo>
                  <a:cubicBezTo>
                    <a:pt x="68" y="61"/>
                    <a:pt x="68" y="61"/>
                    <a:pt x="68" y="61"/>
                  </a:cubicBezTo>
                  <a:cubicBezTo>
                    <a:pt x="62" y="67"/>
                    <a:pt x="62" y="67"/>
                    <a:pt x="62" y="67"/>
                  </a:cubicBezTo>
                  <a:cubicBezTo>
                    <a:pt x="52" y="90"/>
                    <a:pt x="52" y="90"/>
                    <a:pt x="52" y="90"/>
                  </a:cubicBezTo>
                  <a:cubicBezTo>
                    <a:pt x="52" y="102"/>
                    <a:pt x="52" y="102"/>
                    <a:pt x="52" y="102"/>
                  </a:cubicBezTo>
                  <a:cubicBezTo>
                    <a:pt x="52" y="102"/>
                    <a:pt x="52" y="102"/>
                    <a:pt x="52" y="102"/>
                  </a:cubicBezTo>
                  <a:cubicBezTo>
                    <a:pt x="30" y="115"/>
                    <a:pt x="30" y="115"/>
                    <a:pt x="30" y="115"/>
                  </a:cubicBezTo>
                  <a:cubicBezTo>
                    <a:pt x="29" y="117"/>
                    <a:pt x="29" y="117"/>
                    <a:pt x="29" y="117"/>
                  </a:cubicBezTo>
                  <a:cubicBezTo>
                    <a:pt x="32" y="124"/>
                    <a:pt x="32" y="124"/>
                    <a:pt x="32" y="124"/>
                  </a:cubicBezTo>
                  <a:cubicBezTo>
                    <a:pt x="32" y="124"/>
                    <a:pt x="32" y="124"/>
                    <a:pt x="32" y="124"/>
                  </a:cubicBezTo>
                  <a:cubicBezTo>
                    <a:pt x="32" y="124"/>
                    <a:pt x="32" y="124"/>
                    <a:pt x="32" y="124"/>
                  </a:cubicBezTo>
                  <a:cubicBezTo>
                    <a:pt x="30" y="133"/>
                    <a:pt x="30" y="133"/>
                    <a:pt x="30" y="133"/>
                  </a:cubicBezTo>
                  <a:cubicBezTo>
                    <a:pt x="21" y="132"/>
                    <a:pt x="21" y="132"/>
                    <a:pt x="21" y="132"/>
                  </a:cubicBezTo>
                  <a:cubicBezTo>
                    <a:pt x="19" y="142"/>
                    <a:pt x="19" y="142"/>
                    <a:pt x="19" y="142"/>
                  </a:cubicBezTo>
                  <a:cubicBezTo>
                    <a:pt x="8" y="142"/>
                    <a:pt x="8" y="142"/>
                    <a:pt x="8" y="142"/>
                  </a:cubicBezTo>
                  <a:cubicBezTo>
                    <a:pt x="5" y="146"/>
                    <a:pt x="5" y="146"/>
                    <a:pt x="5" y="146"/>
                  </a:cubicBezTo>
                  <a:cubicBezTo>
                    <a:pt x="5" y="146"/>
                    <a:pt x="5" y="146"/>
                    <a:pt x="5" y="146"/>
                  </a:cubicBezTo>
                  <a:cubicBezTo>
                    <a:pt x="2" y="153"/>
                    <a:pt x="2" y="153"/>
                    <a:pt x="2" y="153"/>
                  </a:cubicBezTo>
                  <a:cubicBezTo>
                    <a:pt x="0" y="178"/>
                    <a:pt x="0" y="178"/>
                    <a:pt x="0" y="178"/>
                  </a:cubicBezTo>
                  <a:cubicBezTo>
                    <a:pt x="2" y="184"/>
                    <a:pt x="2" y="184"/>
                    <a:pt x="2" y="184"/>
                  </a:cubicBezTo>
                  <a:cubicBezTo>
                    <a:pt x="3" y="184"/>
                    <a:pt x="3" y="184"/>
                    <a:pt x="3" y="184"/>
                  </a:cubicBezTo>
                  <a:cubicBezTo>
                    <a:pt x="3" y="190"/>
                    <a:pt x="3" y="190"/>
                    <a:pt x="3" y="190"/>
                  </a:cubicBezTo>
                  <a:cubicBezTo>
                    <a:pt x="8" y="196"/>
                    <a:pt x="8" y="196"/>
                    <a:pt x="8" y="196"/>
                  </a:cubicBezTo>
                  <a:cubicBezTo>
                    <a:pt x="8" y="196"/>
                    <a:pt x="8" y="196"/>
                    <a:pt x="8" y="196"/>
                  </a:cubicBezTo>
                  <a:cubicBezTo>
                    <a:pt x="8" y="201"/>
                    <a:pt x="8" y="201"/>
                    <a:pt x="8" y="201"/>
                  </a:cubicBezTo>
                  <a:cubicBezTo>
                    <a:pt x="21" y="200"/>
                    <a:pt x="21" y="200"/>
                    <a:pt x="21" y="200"/>
                  </a:cubicBezTo>
                  <a:cubicBezTo>
                    <a:pt x="22" y="199"/>
                    <a:pt x="22" y="199"/>
                    <a:pt x="22" y="199"/>
                  </a:cubicBezTo>
                  <a:cubicBezTo>
                    <a:pt x="22" y="199"/>
                    <a:pt x="22" y="199"/>
                    <a:pt x="22" y="199"/>
                  </a:cubicBezTo>
                  <a:cubicBezTo>
                    <a:pt x="22" y="199"/>
                    <a:pt x="22" y="199"/>
                    <a:pt x="22" y="199"/>
                  </a:cubicBezTo>
                  <a:cubicBezTo>
                    <a:pt x="22" y="198"/>
                    <a:pt x="22" y="198"/>
                    <a:pt x="22" y="198"/>
                  </a:cubicBezTo>
                  <a:cubicBezTo>
                    <a:pt x="26" y="194"/>
                    <a:pt x="26" y="194"/>
                    <a:pt x="26" y="194"/>
                  </a:cubicBezTo>
                  <a:cubicBezTo>
                    <a:pt x="18" y="186"/>
                    <a:pt x="18" y="186"/>
                    <a:pt x="18" y="186"/>
                  </a:cubicBezTo>
                  <a:cubicBezTo>
                    <a:pt x="17" y="186"/>
                    <a:pt x="17" y="186"/>
                    <a:pt x="17" y="186"/>
                  </a:cubicBezTo>
                  <a:cubicBezTo>
                    <a:pt x="12" y="182"/>
                    <a:pt x="12" y="182"/>
                    <a:pt x="12" y="182"/>
                  </a:cubicBezTo>
                  <a:cubicBezTo>
                    <a:pt x="12" y="182"/>
                    <a:pt x="12" y="182"/>
                    <a:pt x="12" y="182"/>
                  </a:cubicBezTo>
                  <a:cubicBezTo>
                    <a:pt x="12" y="181"/>
                    <a:pt x="12" y="181"/>
                    <a:pt x="12" y="181"/>
                  </a:cubicBezTo>
                  <a:cubicBezTo>
                    <a:pt x="12" y="173"/>
                    <a:pt x="12" y="173"/>
                    <a:pt x="12" y="173"/>
                  </a:cubicBezTo>
                  <a:cubicBezTo>
                    <a:pt x="18" y="173"/>
                    <a:pt x="18" y="173"/>
                    <a:pt x="18" y="173"/>
                  </a:cubicBezTo>
                  <a:cubicBezTo>
                    <a:pt x="19" y="170"/>
                    <a:pt x="19" y="170"/>
                    <a:pt x="19" y="170"/>
                  </a:cubicBezTo>
                  <a:cubicBezTo>
                    <a:pt x="16" y="162"/>
                    <a:pt x="16" y="162"/>
                    <a:pt x="16" y="162"/>
                  </a:cubicBezTo>
                  <a:cubicBezTo>
                    <a:pt x="32" y="162"/>
                    <a:pt x="32" y="162"/>
                    <a:pt x="32" y="162"/>
                  </a:cubicBezTo>
                  <a:cubicBezTo>
                    <a:pt x="60" y="149"/>
                    <a:pt x="60" y="149"/>
                    <a:pt x="60" y="149"/>
                  </a:cubicBezTo>
                  <a:cubicBezTo>
                    <a:pt x="63" y="143"/>
                    <a:pt x="63" y="143"/>
                    <a:pt x="63" y="143"/>
                  </a:cubicBezTo>
                  <a:cubicBezTo>
                    <a:pt x="64" y="141"/>
                    <a:pt x="64" y="141"/>
                    <a:pt x="64" y="141"/>
                  </a:cubicBezTo>
                  <a:cubicBezTo>
                    <a:pt x="70" y="144"/>
                    <a:pt x="70" y="144"/>
                    <a:pt x="70" y="144"/>
                  </a:cubicBezTo>
                  <a:cubicBezTo>
                    <a:pt x="70" y="144"/>
                    <a:pt x="70" y="144"/>
                    <a:pt x="70" y="144"/>
                  </a:cubicBezTo>
                  <a:cubicBezTo>
                    <a:pt x="70" y="145"/>
                    <a:pt x="70" y="145"/>
                    <a:pt x="70" y="145"/>
                  </a:cubicBezTo>
                  <a:cubicBezTo>
                    <a:pt x="73" y="148"/>
                    <a:pt x="73" y="148"/>
                    <a:pt x="73" y="148"/>
                  </a:cubicBezTo>
                  <a:cubicBezTo>
                    <a:pt x="76" y="147"/>
                    <a:pt x="76" y="147"/>
                    <a:pt x="76" y="147"/>
                  </a:cubicBezTo>
                  <a:cubicBezTo>
                    <a:pt x="75" y="141"/>
                    <a:pt x="75" y="141"/>
                    <a:pt x="75" y="141"/>
                  </a:cubicBezTo>
                  <a:cubicBezTo>
                    <a:pt x="84" y="141"/>
                    <a:pt x="84" y="141"/>
                    <a:pt x="84" y="141"/>
                  </a:cubicBezTo>
                  <a:cubicBezTo>
                    <a:pt x="93" y="143"/>
                    <a:pt x="93" y="143"/>
                    <a:pt x="93" y="143"/>
                  </a:cubicBezTo>
                  <a:cubicBezTo>
                    <a:pt x="96" y="137"/>
                    <a:pt x="96" y="137"/>
                    <a:pt x="96" y="137"/>
                  </a:cubicBezTo>
                  <a:cubicBezTo>
                    <a:pt x="97" y="136"/>
                    <a:pt x="97" y="136"/>
                    <a:pt x="97" y="136"/>
                  </a:cubicBezTo>
                  <a:cubicBezTo>
                    <a:pt x="97" y="136"/>
                    <a:pt x="97" y="136"/>
                    <a:pt x="97" y="136"/>
                  </a:cubicBezTo>
                  <a:cubicBezTo>
                    <a:pt x="98" y="136"/>
                    <a:pt x="98" y="136"/>
                    <a:pt x="98" y="136"/>
                  </a:cubicBezTo>
                  <a:cubicBezTo>
                    <a:pt x="107" y="133"/>
                    <a:pt x="107" y="133"/>
                    <a:pt x="107" y="133"/>
                  </a:cubicBezTo>
                  <a:cubicBezTo>
                    <a:pt x="109" y="119"/>
                    <a:pt x="109" y="119"/>
                    <a:pt x="109" y="119"/>
                  </a:cubicBezTo>
                  <a:cubicBezTo>
                    <a:pt x="119" y="128"/>
                    <a:pt x="119" y="128"/>
                    <a:pt x="119" y="128"/>
                  </a:cubicBezTo>
                  <a:cubicBezTo>
                    <a:pt x="123" y="128"/>
                    <a:pt x="123" y="128"/>
                    <a:pt x="123" y="128"/>
                  </a:cubicBezTo>
                  <a:cubicBezTo>
                    <a:pt x="125" y="126"/>
                    <a:pt x="125" y="126"/>
                    <a:pt x="125" y="126"/>
                  </a:cubicBezTo>
                  <a:cubicBezTo>
                    <a:pt x="124" y="96"/>
                    <a:pt x="124" y="96"/>
                    <a:pt x="124" y="96"/>
                  </a:cubicBezTo>
                  <a:cubicBezTo>
                    <a:pt x="124" y="95"/>
                    <a:pt x="124" y="95"/>
                    <a:pt x="124" y="95"/>
                  </a:cubicBezTo>
                  <a:cubicBezTo>
                    <a:pt x="124" y="93"/>
                    <a:pt x="124" y="93"/>
                    <a:pt x="124" y="93"/>
                  </a:cubicBezTo>
                  <a:cubicBezTo>
                    <a:pt x="130" y="94"/>
                    <a:pt x="130" y="94"/>
                    <a:pt x="130" y="94"/>
                  </a:cubicBezTo>
                  <a:cubicBezTo>
                    <a:pt x="131" y="94"/>
                    <a:pt x="131" y="94"/>
                    <a:pt x="131" y="94"/>
                  </a:cubicBezTo>
                  <a:cubicBezTo>
                    <a:pt x="132" y="95"/>
                    <a:pt x="132" y="95"/>
                    <a:pt x="132" y="95"/>
                  </a:cubicBezTo>
                  <a:cubicBezTo>
                    <a:pt x="132" y="95"/>
                    <a:pt x="132" y="95"/>
                    <a:pt x="132" y="95"/>
                  </a:cubicBezTo>
                  <a:cubicBezTo>
                    <a:pt x="143" y="115"/>
                    <a:pt x="143" y="115"/>
                    <a:pt x="143" y="115"/>
                  </a:cubicBezTo>
                  <a:cubicBezTo>
                    <a:pt x="156" y="113"/>
                    <a:pt x="156" y="113"/>
                    <a:pt x="156" y="113"/>
                  </a:cubicBezTo>
                  <a:cubicBezTo>
                    <a:pt x="159" y="112"/>
                    <a:pt x="159" y="112"/>
                    <a:pt x="159" y="112"/>
                  </a:cubicBezTo>
                  <a:cubicBezTo>
                    <a:pt x="161" y="108"/>
                    <a:pt x="161" y="108"/>
                    <a:pt x="161" y="108"/>
                  </a:cubicBezTo>
                  <a:cubicBezTo>
                    <a:pt x="157" y="104"/>
                    <a:pt x="157" y="104"/>
                    <a:pt x="157" y="104"/>
                  </a:cubicBezTo>
                  <a:cubicBezTo>
                    <a:pt x="156" y="103"/>
                    <a:pt x="156" y="103"/>
                    <a:pt x="156" y="103"/>
                  </a:cubicBezTo>
                  <a:cubicBezTo>
                    <a:pt x="165" y="100"/>
                    <a:pt x="165" y="100"/>
                    <a:pt x="165" y="100"/>
                  </a:cubicBezTo>
                  <a:cubicBezTo>
                    <a:pt x="166" y="99"/>
                    <a:pt x="166" y="99"/>
                    <a:pt x="166" y="99"/>
                  </a:cubicBezTo>
                  <a:cubicBezTo>
                    <a:pt x="166" y="99"/>
                    <a:pt x="166" y="99"/>
                    <a:pt x="166" y="99"/>
                  </a:cubicBezTo>
                  <a:cubicBezTo>
                    <a:pt x="170" y="103"/>
                    <a:pt x="170" y="103"/>
                    <a:pt x="170" y="103"/>
                  </a:cubicBezTo>
                  <a:cubicBezTo>
                    <a:pt x="173" y="101"/>
                    <a:pt x="173" y="101"/>
                    <a:pt x="173" y="101"/>
                  </a:cubicBezTo>
                  <a:cubicBezTo>
                    <a:pt x="173" y="95"/>
                    <a:pt x="173" y="95"/>
                    <a:pt x="173" y="95"/>
                  </a:cubicBezTo>
                  <a:cubicBezTo>
                    <a:pt x="175" y="95"/>
                    <a:pt x="175" y="95"/>
                    <a:pt x="175" y="95"/>
                  </a:cubicBezTo>
                  <a:cubicBezTo>
                    <a:pt x="182" y="95"/>
                    <a:pt x="182" y="95"/>
                    <a:pt x="182" y="95"/>
                  </a:cubicBezTo>
                  <a:cubicBezTo>
                    <a:pt x="186" y="95"/>
                    <a:pt x="190" y="98"/>
                    <a:pt x="193" y="101"/>
                  </a:cubicBezTo>
                  <a:cubicBezTo>
                    <a:pt x="194" y="103"/>
                    <a:pt x="194" y="103"/>
                    <a:pt x="194" y="103"/>
                  </a:cubicBezTo>
                  <a:cubicBezTo>
                    <a:pt x="196" y="93"/>
                    <a:pt x="196" y="93"/>
                    <a:pt x="196" y="93"/>
                  </a:cubicBezTo>
                  <a:cubicBezTo>
                    <a:pt x="198" y="91"/>
                    <a:pt x="201" y="90"/>
                    <a:pt x="206" y="92"/>
                  </a:cubicBezTo>
                  <a:cubicBezTo>
                    <a:pt x="207" y="93"/>
                    <a:pt x="207" y="93"/>
                    <a:pt x="207" y="93"/>
                  </a:cubicBezTo>
                  <a:cubicBezTo>
                    <a:pt x="207" y="93"/>
                    <a:pt x="207" y="93"/>
                    <a:pt x="207" y="93"/>
                  </a:cubicBezTo>
                  <a:cubicBezTo>
                    <a:pt x="207" y="94"/>
                    <a:pt x="207" y="94"/>
                    <a:pt x="207" y="94"/>
                  </a:cubicBezTo>
                  <a:cubicBezTo>
                    <a:pt x="208" y="94"/>
                    <a:pt x="208" y="94"/>
                    <a:pt x="209" y="94"/>
                  </a:cubicBezTo>
                  <a:cubicBezTo>
                    <a:pt x="211" y="94"/>
                    <a:pt x="218" y="89"/>
                    <a:pt x="230" y="80"/>
                  </a:cubicBezTo>
                  <a:cubicBezTo>
                    <a:pt x="230" y="74"/>
                    <a:pt x="233" y="70"/>
                    <a:pt x="238" y="6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5">
                    <a:lumMod val="50000"/>
                  </a:schemeClr>
                </a:solidFill>
                <a:latin typeface="锐字逼格青春粗黑体简2.0" panose="02010604000000000000" pitchFamily="2" charset="-122"/>
                <a:ea typeface="锐字逼格青春粗黑体简2.0" panose="02010604000000000000" pitchFamily="2" charset="-122"/>
              </a:endParaRPr>
            </a:p>
          </p:txBody>
        </p:sp>
        <p:sp>
          <p:nvSpPr>
            <p:cNvPr id="67" name="Freeform 21"/>
            <p:cNvSpPr>
              <a:spLocks/>
            </p:cNvSpPr>
            <p:nvPr/>
          </p:nvSpPr>
          <p:spPr bwMode="auto">
            <a:xfrm>
              <a:off x="6905221" y="4457969"/>
              <a:ext cx="571500" cy="777875"/>
            </a:xfrm>
            <a:custGeom>
              <a:avLst/>
              <a:gdLst>
                <a:gd name="T0" fmla="*/ 119 w 152"/>
                <a:gd name="T1" fmla="*/ 8 h 207"/>
                <a:gd name="T2" fmla="*/ 106 w 152"/>
                <a:gd name="T3" fmla="*/ 3 h 207"/>
                <a:gd name="T4" fmla="*/ 88 w 152"/>
                <a:gd name="T5" fmla="*/ 16 h 207"/>
                <a:gd name="T6" fmla="*/ 76 w 152"/>
                <a:gd name="T7" fmla="*/ 11 h 207"/>
                <a:gd name="T8" fmla="*/ 76 w 152"/>
                <a:gd name="T9" fmla="*/ 12 h 207"/>
                <a:gd name="T10" fmla="*/ 54 w 152"/>
                <a:gd name="T11" fmla="*/ 17 h 207"/>
                <a:gd name="T12" fmla="*/ 42 w 152"/>
                <a:gd name="T13" fmla="*/ 18 h 207"/>
                <a:gd name="T14" fmla="*/ 34 w 152"/>
                <a:gd name="T15" fmla="*/ 27 h 207"/>
                <a:gd name="T16" fmla="*/ 20 w 152"/>
                <a:gd name="T17" fmla="*/ 28 h 207"/>
                <a:gd name="T18" fmla="*/ 10 w 152"/>
                <a:gd name="T19" fmla="*/ 44 h 207"/>
                <a:gd name="T20" fmla="*/ 11 w 152"/>
                <a:gd name="T21" fmla="*/ 46 h 207"/>
                <a:gd name="T22" fmla="*/ 17 w 152"/>
                <a:gd name="T23" fmla="*/ 69 h 207"/>
                <a:gd name="T24" fmla="*/ 17 w 152"/>
                <a:gd name="T25" fmla="*/ 72 h 207"/>
                <a:gd name="T26" fmla="*/ 16 w 152"/>
                <a:gd name="T27" fmla="*/ 72 h 207"/>
                <a:gd name="T28" fmla="*/ 0 w 152"/>
                <a:gd name="T29" fmla="*/ 94 h 207"/>
                <a:gd name="T30" fmla="*/ 6 w 152"/>
                <a:gd name="T31" fmla="*/ 98 h 207"/>
                <a:gd name="T32" fmla="*/ 12 w 152"/>
                <a:gd name="T33" fmla="*/ 131 h 207"/>
                <a:gd name="T34" fmla="*/ 20 w 152"/>
                <a:gd name="T35" fmla="*/ 143 h 207"/>
                <a:gd name="T36" fmla="*/ 21 w 152"/>
                <a:gd name="T37" fmla="*/ 152 h 207"/>
                <a:gd name="T38" fmla="*/ 22 w 152"/>
                <a:gd name="T39" fmla="*/ 181 h 207"/>
                <a:gd name="T40" fmla="*/ 26 w 152"/>
                <a:gd name="T41" fmla="*/ 181 h 207"/>
                <a:gd name="T42" fmla="*/ 43 w 152"/>
                <a:gd name="T43" fmla="*/ 181 h 207"/>
                <a:gd name="T44" fmla="*/ 28 w 152"/>
                <a:gd name="T45" fmla="*/ 203 h 207"/>
                <a:gd name="T46" fmla="*/ 40 w 152"/>
                <a:gd name="T47" fmla="*/ 203 h 207"/>
                <a:gd name="T48" fmla="*/ 75 w 152"/>
                <a:gd name="T49" fmla="*/ 201 h 207"/>
                <a:gd name="T50" fmla="*/ 77 w 152"/>
                <a:gd name="T51" fmla="*/ 195 h 207"/>
                <a:gd name="T52" fmla="*/ 77 w 152"/>
                <a:gd name="T53" fmla="*/ 190 h 207"/>
                <a:gd name="T54" fmla="*/ 75 w 152"/>
                <a:gd name="T55" fmla="*/ 179 h 207"/>
                <a:gd name="T56" fmla="*/ 83 w 152"/>
                <a:gd name="T57" fmla="*/ 173 h 207"/>
                <a:gd name="T58" fmla="*/ 81 w 152"/>
                <a:gd name="T59" fmla="*/ 168 h 207"/>
                <a:gd name="T60" fmla="*/ 81 w 152"/>
                <a:gd name="T61" fmla="*/ 167 h 207"/>
                <a:gd name="T62" fmla="*/ 85 w 152"/>
                <a:gd name="T63" fmla="*/ 154 h 207"/>
                <a:gd name="T64" fmla="*/ 89 w 152"/>
                <a:gd name="T65" fmla="*/ 149 h 207"/>
                <a:gd name="T66" fmla="*/ 93 w 152"/>
                <a:gd name="T67" fmla="*/ 146 h 207"/>
                <a:gd name="T68" fmla="*/ 100 w 152"/>
                <a:gd name="T69" fmla="*/ 130 h 207"/>
                <a:gd name="T70" fmla="*/ 103 w 152"/>
                <a:gd name="T71" fmla="*/ 128 h 207"/>
                <a:gd name="T72" fmla="*/ 99 w 152"/>
                <a:gd name="T73" fmla="*/ 111 h 207"/>
                <a:gd name="T74" fmla="*/ 112 w 152"/>
                <a:gd name="T75" fmla="*/ 100 h 207"/>
                <a:gd name="T76" fmla="*/ 110 w 152"/>
                <a:gd name="T77" fmla="*/ 85 h 207"/>
                <a:gd name="T78" fmla="*/ 125 w 152"/>
                <a:gd name="T79" fmla="*/ 68 h 207"/>
                <a:gd name="T80" fmla="*/ 131 w 152"/>
                <a:gd name="T81" fmla="*/ 70 h 207"/>
                <a:gd name="T82" fmla="*/ 142 w 152"/>
                <a:gd name="T83" fmla="*/ 64 h 207"/>
                <a:gd name="T84" fmla="*/ 142 w 152"/>
                <a:gd name="T85" fmla="*/ 64 h 207"/>
                <a:gd name="T86" fmla="*/ 148 w 152"/>
                <a:gd name="T87" fmla="*/ 60 h 207"/>
                <a:gd name="T88" fmla="*/ 148 w 152"/>
                <a:gd name="T89" fmla="*/ 53 h 207"/>
                <a:gd name="T90" fmla="*/ 150 w 152"/>
                <a:gd name="T91" fmla="*/ 51 h 207"/>
                <a:gd name="T92" fmla="*/ 152 w 152"/>
                <a:gd name="T93" fmla="*/ 48 h 207"/>
                <a:gd name="T94" fmla="*/ 138 w 152"/>
                <a:gd name="T95" fmla="*/ 26 h 207"/>
                <a:gd name="T96" fmla="*/ 132 w 152"/>
                <a:gd name="T97" fmla="*/ 1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2" h="207">
                  <a:moveTo>
                    <a:pt x="120" y="8"/>
                  </a:moveTo>
                  <a:cubicBezTo>
                    <a:pt x="119" y="8"/>
                    <a:pt x="119" y="8"/>
                    <a:pt x="119" y="8"/>
                  </a:cubicBezTo>
                  <a:cubicBezTo>
                    <a:pt x="110" y="0"/>
                    <a:pt x="110" y="0"/>
                    <a:pt x="110" y="0"/>
                  </a:cubicBezTo>
                  <a:cubicBezTo>
                    <a:pt x="106" y="3"/>
                    <a:pt x="106" y="3"/>
                    <a:pt x="106" y="3"/>
                  </a:cubicBezTo>
                  <a:cubicBezTo>
                    <a:pt x="102" y="10"/>
                    <a:pt x="98" y="14"/>
                    <a:pt x="92" y="16"/>
                  </a:cubicBezTo>
                  <a:cubicBezTo>
                    <a:pt x="91" y="17"/>
                    <a:pt x="89" y="17"/>
                    <a:pt x="88" y="16"/>
                  </a:cubicBezTo>
                  <a:cubicBezTo>
                    <a:pt x="86" y="14"/>
                    <a:pt x="87" y="9"/>
                    <a:pt x="90" y="2"/>
                  </a:cubicBezTo>
                  <a:cubicBezTo>
                    <a:pt x="76" y="11"/>
                    <a:pt x="76" y="11"/>
                    <a:pt x="76" y="11"/>
                  </a:cubicBezTo>
                  <a:cubicBezTo>
                    <a:pt x="76" y="12"/>
                    <a:pt x="76" y="12"/>
                    <a:pt x="76" y="12"/>
                  </a:cubicBezTo>
                  <a:cubicBezTo>
                    <a:pt x="76" y="12"/>
                    <a:pt x="76" y="12"/>
                    <a:pt x="76" y="12"/>
                  </a:cubicBezTo>
                  <a:cubicBezTo>
                    <a:pt x="64" y="12"/>
                    <a:pt x="64" y="12"/>
                    <a:pt x="64" y="12"/>
                  </a:cubicBezTo>
                  <a:cubicBezTo>
                    <a:pt x="54" y="17"/>
                    <a:pt x="54" y="17"/>
                    <a:pt x="54" y="17"/>
                  </a:cubicBezTo>
                  <a:cubicBezTo>
                    <a:pt x="54" y="18"/>
                    <a:pt x="54" y="18"/>
                    <a:pt x="54" y="18"/>
                  </a:cubicBezTo>
                  <a:cubicBezTo>
                    <a:pt x="42" y="18"/>
                    <a:pt x="42" y="18"/>
                    <a:pt x="42" y="18"/>
                  </a:cubicBezTo>
                  <a:cubicBezTo>
                    <a:pt x="36" y="21"/>
                    <a:pt x="36" y="21"/>
                    <a:pt x="36" y="21"/>
                  </a:cubicBezTo>
                  <a:cubicBezTo>
                    <a:pt x="34" y="27"/>
                    <a:pt x="34" y="27"/>
                    <a:pt x="34" y="27"/>
                  </a:cubicBezTo>
                  <a:cubicBezTo>
                    <a:pt x="33" y="28"/>
                    <a:pt x="33" y="28"/>
                    <a:pt x="33" y="28"/>
                  </a:cubicBezTo>
                  <a:cubicBezTo>
                    <a:pt x="20" y="28"/>
                    <a:pt x="20" y="28"/>
                    <a:pt x="20" y="28"/>
                  </a:cubicBezTo>
                  <a:cubicBezTo>
                    <a:pt x="17" y="28"/>
                    <a:pt x="12" y="32"/>
                    <a:pt x="4" y="40"/>
                  </a:cubicBezTo>
                  <a:cubicBezTo>
                    <a:pt x="8" y="42"/>
                    <a:pt x="10" y="43"/>
                    <a:pt x="10" y="44"/>
                  </a:cubicBezTo>
                  <a:cubicBezTo>
                    <a:pt x="11" y="47"/>
                    <a:pt x="11" y="47"/>
                    <a:pt x="11" y="47"/>
                  </a:cubicBezTo>
                  <a:cubicBezTo>
                    <a:pt x="11" y="46"/>
                    <a:pt x="11" y="46"/>
                    <a:pt x="11" y="46"/>
                  </a:cubicBezTo>
                  <a:cubicBezTo>
                    <a:pt x="17" y="69"/>
                    <a:pt x="17" y="69"/>
                    <a:pt x="17" y="69"/>
                  </a:cubicBezTo>
                  <a:cubicBezTo>
                    <a:pt x="17" y="69"/>
                    <a:pt x="17" y="69"/>
                    <a:pt x="17" y="69"/>
                  </a:cubicBezTo>
                  <a:cubicBezTo>
                    <a:pt x="17" y="70"/>
                    <a:pt x="17" y="70"/>
                    <a:pt x="17" y="70"/>
                  </a:cubicBezTo>
                  <a:cubicBezTo>
                    <a:pt x="17" y="72"/>
                    <a:pt x="17" y="72"/>
                    <a:pt x="17" y="72"/>
                  </a:cubicBezTo>
                  <a:cubicBezTo>
                    <a:pt x="17" y="72"/>
                    <a:pt x="17" y="72"/>
                    <a:pt x="17" y="72"/>
                  </a:cubicBezTo>
                  <a:cubicBezTo>
                    <a:pt x="16" y="72"/>
                    <a:pt x="16" y="72"/>
                    <a:pt x="16" y="72"/>
                  </a:cubicBezTo>
                  <a:cubicBezTo>
                    <a:pt x="16" y="72"/>
                    <a:pt x="16" y="72"/>
                    <a:pt x="16" y="72"/>
                  </a:cubicBezTo>
                  <a:cubicBezTo>
                    <a:pt x="0" y="94"/>
                    <a:pt x="0" y="94"/>
                    <a:pt x="0" y="94"/>
                  </a:cubicBezTo>
                  <a:cubicBezTo>
                    <a:pt x="0" y="100"/>
                    <a:pt x="0" y="100"/>
                    <a:pt x="0" y="100"/>
                  </a:cubicBezTo>
                  <a:cubicBezTo>
                    <a:pt x="3" y="98"/>
                    <a:pt x="5" y="97"/>
                    <a:pt x="6" y="98"/>
                  </a:cubicBezTo>
                  <a:cubicBezTo>
                    <a:pt x="8" y="99"/>
                    <a:pt x="9" y="102"/>
                    <a:pt x="8" y="107"/>
                  </a:cubicBezTo>
                  <a:cubicBezTo>
                    <a:pt x="8" y="114"/>
                    <a:pt x="9" y="123"/>
                    <a:pt x="12" y="131"/>
                  </a:cubicBezTo>
                  <a:cubicBezTo>
                    <a:pt x="18" y="137"/>
                    <a:pt x="18" y="137"/>
                    <a:pt x="18" y="137"/>
                  </a:cubicBezTo>
                  <a:cubicBezTo>
                    <a:pt x="20" y="139"/>
                    <a:pt x="21" y="141"/>
                    <a:pt x="20" y="143"/>
                  </a:cubicBezTo>
                  <a:cubicBezTo>
                    <a:pt x="18" y="147"/>
                    <a:pt x="18" y="147"/>
                    <a:pt x="18" y="147"/>
                  </a:cubicBezTo>
                  <a:cubicBezTo>
                    <a:pt x="21" y="152"/>
                    <a:pt x="21" y="152"/>
                    <a:pt x="21" y="152"/>
                  </a:cubicBezTo>
                  <a:cubicBezTo>
                    <a:pt x="23" y="156"/>
                    <a:pt x="22" y="162"/>
                    <a:pt x="17" y="172"/>
                  </a:cubicBezTo>
                  <a:cubicBezTo>
                    <a:pt x="22" y="181"/>
                    <a:pt x="22" y="181"/>
                    <a:pt x="22" y="181"/>
                  </a:cubicBezTo>
                  <a:cubicBezTo>
                    <a:pt x="23" y="183"/>
                    <a:pt x="23" y="183"/>
                    <a:pt x="23" y="183"/>
                  </a:cubicBezTo>
                  <a:cubicBezTo>
                    <a:pt x="26" y="181"/>
                    <a:pt x="26" y="181"/>
                    <a:pt x="26" y="181"/>
                  </a:cubicBezTo>
                  <a:cubicBezTo>
                    <a:pt x="31" y="176"/>
                    <a:pt x="36" y="175"/>
                    <a:pt x="39" y="176"/>
                  </a:cubicBezTo>
                  <a:cubicBezTo>
                    <a:pt x="42" y="177"/>
                    <a:pt x="43" y="179"/>
                    <a:pt x="43" y="181"/>
                  </a:cubicBezTo>
                  <a:cubicBezTo>
                    <a:pt x="44" y="184"/>
                    <a:pt x="40" y="188"/>
                    <a:pt x="33" y="196"/>
                  </a:cubicBezTo>
                  <a:cubicBezTo>
                    <a:pt x="28" y="203"/>
                    <a:pt x="28" y="203"/>
                    <a:pt x="28" y="203"/>
                  </a:cubicBezTo>
                  <a:cubicBezTo>
                    <a:pt x="30" y="207"/>
                    <a:pt x="30" y="207"/>
                    <a:pt x="30" y="207"/>
                  </a:cubicBezTo>
                  <a:cubicBezTo>
                    <a:pt x="34" y="204"/>
                    <a:pt x="38" y="202"/>
                    <a:pt x="40" y="203"/>
                  </a:cubicBezTo>
                  <a:cubicBezTo>
                    <a:pt x="42" y="203"/>
                    <a:pt x="49" y="201"/>
                    <a:pt x="60" y="195"/>
                  </a:cubicBezTo>
                  <a:cubicBezTo>
                    <a:pt x="64" y="193"/>
                    <a:pt x="69" y="195"/>
                    <a:pt x="75" y="201"/>
                  </a:cubicBezTo>
                  <a:cubicBezTo>
                    <a:pt x="77" y="200"/>
                    <a:pt x="77" y="200"/>
                    <a:pt x="77" y="200"/>
                  </a:cubicBezTo>
                  <a:cubicBezTo>
                    <a:pt x="77" y="195"/>
                    <a:pt x="77" y="195"/>
                    <a:pt x="77" y="195"/>
                  </a:cubicBezTo>
                  <a:cubicBezTo>
                    <a:pt x="76" y="194"/>
                    <a:pt x="76" y="194"/>
                    <a:pt x="76" y="194"/>
                  </a:cubicBezTo>
                  <a:cubicBezTo>
                    <a:pt x="75" y="193"/>
                    <a:pt x="76" y="192"/>
                    <a:pt x="77" y="190"/>
                  </a:cubicBezTo>
                  <a:cubicBezTo>
                    <a:pt x="75" y="183"/>
                    <a:pt x="75" y="183"/>
                    <a:pt x="75" y="183"/>
                  </a:cubicBezTo>
                  <a:cubicBezTo>
                    <a:pt x="74" y="182"/>
                    <a:pt x="74" y="180"/>
                    <a:pt x="75" y="179"/>
                  </a:cubicBezTo>
                  <a:cubicBezTo>
                    <a:pt x="76" y="178"/>
                    <a:pt x="78" y="177"/>
                    <a:pt x="79" y="176"/>
                  </a:cubicBezTo>
                  <a:cubicBezTo>
                    <a:pt x="83" y="173"/>
                    <a:pt x="83" y="173"/>
                    <a:pt x="83" y="173"/>
                  </a:cubicBezTo>
                  <a:cubicBezTo>
                    <a:pt x="81" y="168"/>
                    <a:pt x="81" y="168"/>
                    <a:pt x="81" y="168"/>
                  </a:cubicBezTo>
                  <a:cubicBezTo>
                    <a:pt x="81" y="168"/>
                    <a:pt x="81" y="168"/>
                    <a:pt x="81" y="168"/>
                  </a:cubicBezTo>
                  <a:cubicBezTo>
                    <a:pt x="81" y="168"/>
                    <a:pt x="81" y="168"/>
                    <a:pt x="81" y="168"/>
                  </a:cubicBezTo>
                  <a:cubicBezTo>
                    <a:pt x="81" y="167"/>
                    <a:pt x="81" y="167"/>
                    <a:pt x="81" y="167"/>
                  </a:cubicBezTo>
                  <a:cubicBezTo>
                    <a:pt x="83" y="165"/>
                    <a:pt x="83" y="163"/>
                    <a:pt x="82" y="162"/>
                  </a:cubicBezTo>
                  <a:cubicBezTo>
                    <a:pt x="81" y="159"/>
                    <a:pt x="82" y="157"/>
                    <a:pt x="85" y="154"/>
                  </a:cubicBezTo>
                  <a:cubicBezTo>
                    <a:pt x="90" y="150"/>
                    <a:pt x="90" y="150"/>
                    <a:pt x="90" y="150"/>
                  </a:cubicBezTo>
                  <a:cubicBezTo>
                    <a:pt x="89" y="149"/>
                    <a:pt x="89" y="149"/>
                    <a:pt x="89" y="149"/>
                  </a:cubicBezTo>
                  <a:cubicBezTo>
                    <a:pt x="88" y="148"/>
                    <a:pt x="88" y="148"/>
                    <a:pt x="88" y="148"/>
                  </a:cubicBezTo>
                  <a:cubicBezTo>
                    <a:pt x="93" y="146"/>
                    <a:pt x="93" y="146"/>
                    <a:pt x="93" y="146"/>
                  </a:cubicBezTo>
                  <a:cubicBezTo>
                    <a:pt x="93" y="139"/>
                    <a:pt x="93" y="139"/>
                    <a:pt x="93" y="139"/>
                  </a:cubicBezTo>
                  <a:cubicBezTo>
                    <a:pt x="93" y="137"/>
                    <a:pt x="95" y="134"/>
                    <a:pt x="100" y="130"/>
                  </a:cubicBezTo>
                  <a:cubicBezTo>
                    <a:pt x="103" y="128"/>
                    <a:pt x="103" y="128"/>
                    <a:pt x="103" y="128"/>
                  </a:cubicBezTo>
                  <a:cubicBezTo>
                    <a:pt x="103" y="128"/>
                    <a:pt x="103" y="128"/>
                    <a:pt x="103" y="128"/>
                  </a:cubicBezTo>
                  <a:cubicBezTo>
                    <a:pt x="97" y="121"/>
                    <a:pt x="97" y="121"/>
                    <a:pt x="97" y="121"/>
                  </a:cubicBezTo>
                  <a:cubicBezTo>
                    <a:pt x="95" y="118"/>
                    <a:pt x="96" y="114"/>
                    <a:pt x="99" y="111"/>
                  </a:cubicBezTo>
                  <a:cubicBezTo>
                    <a:pt x="99" y="110"/>
                    <a:pt x="99" y="110"/>
                    <a:pt x="99" y="110"/>
                  </a:cubicBezTo>
                  <a:cubicBezTo>
                    <a:pt x="112" y="100"/>
                    <a:pt x="112" y="100"/>
                    <a:pt x="112" y="100"/>
                  </a:cubicBezTo>
                  <a:cubicBezTo>
                    <a:pt x="112" y="97"/>
                    <a:pt x="112" y="97"/>
                    <a:pt x="112" y="97"/>
                  </a:cubicBezTo>
                  <a:cubicBezTo>
                    <a:pt x="110" y="96"/>
                    <a:pt x="109" y="92"/>
                    <a:pt x="110" y="85"/>
                  </a:cubicBezTo>
                  <a:cubicBezTo>
                    <a:pt x="112" y="74"/>
                    <a:pt x="116" y="69"/>
                    <a:pt x="125" y="68"/>
                  </a:cubicBezTo>
                  <a:cubicBezTo>
                    <a:pt x="125" y="68"/>
                    <a:pt x="125" y="68"/>
                    <a:pt x="125" y="68"/>
                  </a:cubicBezTo>
                  <a:cubicBezTo>
                    <a:pt x="126" y="68"/>
                    <a:pt x="126" y="68"/>
                    <a:pt x="126" y="68"/>
                  </a:cubicBezTo>
                  <a:cubicBezTo>
                    <a:pt x="131" y="70"/>
                    <a:pt x="131" y="70"/>
                    <a:pt x="131" y="70"/>
                  </a:cubicBezTo>
                  <a:cubicBezTo>
                    <a:pt x="136" y="70"/>
                    <a:pt x="136" y="70"/>
                    <a:pt x="136" y="70"/>
                  </a:cubicBezTo>
                  <a:cubicBezTo>
                    <a:pt x="142" y="64"/>
                    <a:pt x="142" y="64"/>
                    <a:pt x="142" y="64"/>
                  </a:cubicBezTo>
                  <a:cubicBezTo>
                    <a:pt x="142" y="64"/>
                    <a:pt x="142" y="64"/>
                    <a:pt x="142" y="64"/>
                  </a:cubicBezTo>
                  <a:cubicBezTo>
                    <a:pt x="142" y="64"/>
                    <a:pt x="142" y="64"/>
                    <a:pt x="142" y="64"/>
                  </a:cubicBezTo>
                  <a:cubicBezTo>
                    <a:pt x="142" y="64"/>
                    <a:pt x="142" y="64"/>
                    <a:pt x="142" y="64"/>
                  </a:cubicBezTo>
                  <a:cubicBezTo>
                    <a:pt x="148" y="60"/>
                    <a:pt x="148" y="60"/>
                    <a:pt x="148" y="60"/>
                  </a:cubicBezTo>
                  <a:cubicBezTo>
                    <a:pt x="148" y="54"/>
                    <a:pt x="148" y="54"/>
                    <a:pt x="148" y="54"/>
                  </a:cubicBezTo>
                  <a:cubicBezTo>
                    <a:pt x="148" y="53"/>
                    <a:pt x="148" y="53"/>
                    <a:pt x="148" y="53"/>
                  </a:cubicBezTo>
                  <a:cubicBezTo>
                    <a:pt x="148" y="52"/>
                    <a:pt x="148" y="52"/>
                    <a:pt x="148" y="52"/>
                  </a:cubicBezTo>
                  <a:cubicBezTo>
                    <a:pt x="150" y="51"/>
                    <a:pt x="150" y="51"/>
                    <a:pt x="150" y="51"/>
                  </a:cubicBezTo>
                  <a:cubicBezTo>
                    <a:pt x="152" y="49"/>
                    <a:pt x="152" y="49"/>
                    <a:pt x="152" y="49"/>
                  </a:cubicBezTo>
                  <a:cubicBezTo>
                    <a:pt x="152" y="48"/>
                    <a:pt x="152" y="48"/>
                    <a:pt x="152" y="48"/>
                  </a:cubicBezTo>
                  <a:cubicBezTo>
                    <a:pt x="148" y="42"/>
                    <a:pt x="148" y="42"/>
                    <a:pt x="148" y="42"/>
                  </a:cubicBezTo>
                  <a:cubicBezTo>
                    <a:pt x="144" y="36"/>
                    <a:pt x="141" y="32"/>
                    <a:pt x="138" y="26"/>
                  </a:cubicBezTo>
                  <a:cubicBezTo>
                    <a:pt x="136" y="22"/>
                    <a:pt x="137" y="18"/>
                    <a:pt x="140" y="14"/>
                  </a:cubicBezTo>
                  <a:cubicBezTo>
                    <a:pt x="132" y="10"/>
                    <a:pt x="132" y="10"/>
                    <a:pt x="132" y="10"/>
                  </a:cubicBezTo>
                  <a:lnTo>
                    <a:pt x="120"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5">
                    <a:lumMod val="50000"/>
                  </a:schemeClr>
                </a:solidFill>
                <a:latin typeface="锐字逼格青春粗黑体简2.0" panose="02010604000000000000" pitchFamily="2" charset="-122"/>
                <a:ea typeface="锐字逼格青春粗黑体简2.0" panose="02010604000000000000" pitchFamily="2" charset="-122"/>
              </a:endParaRPr>
            </a:p>
          </p:txBody>
        </p:sp>
        <p:sp>
          <p:nvSpPr>
            <p:cNvPr id="68" name="Freeform 22"/>
            <p:cNvSpPr>
              <a:spLocks/>
            </p:cNvSpPr>
            <p:nvPr/>
          </p:nvSpPr>
          <p:spPr bwMode="auto">
            <a:xfrm>
              <a:off x="7202083" y="4661169"/>
              <a:ext cx="530225" cy="650875"/>
            </a:xfrm>
            <a:custGeom>
              <a:avLst/>
              <a:gdLst>
                <a:gd name="T0" fmla="*/ 73 w 141"/>
                <a:gd name="T1" fmla="*/ 8 h 173"/>
                <a:gd name="T2" fmla="*/ 60 w 141"/>
                <a:gd name="T3" fmla="*/ 20 h 173"/>
                <a:gd name="T4" fmla="*/ 59 w 141"/>
                <a:gd name="T5" fmla="*/ 21 h 173"/>
                <a:gd name="T6" fmla="*/ 51 w 141"/>
                <a:gd name="T7" fmla="*/ 21 h 173"/>
                <a:gd name="T8" fmla="*/ 35 w 141"/>
                <a:gd name="T9" fmla="*/ 31 h 173"/>
                <a:gd name="T10" fmla="*/ 40 w 141"/>
                <a:gd name="T11" fmla="*/ 34 h 173"/>
                <a:gd name="T12" fmla="*/ 37 w 141"/>
                <a:gd name="T13" fmla="*/ 47 h 173"/>
                <a:gd name="T14" fmla="*/ 23 w 141"/>
                <a:gd name="T15" fmla="*/ 59 h 173"/>
                <a:gd name="T16" fmla="*/ 24 w 141"/>
                <a:gd name="T17" fmla="*/ 68 h 173"/>
                <a:gd name="T18" fmla="*/ 27 w 141"/>
                <a:gd name="T19" fmla="*/ 77 h 173"/>
                <a:gd name="T20" fmla="*/ 18 w 141"/>
                <a:gd name="T21" fmla="*/ 93 h 173"/>
                <a:gd name="T22" fmla="*/ 18 w 141"/>
                <a:gd name="T23" fmla="*/ 94 h 173"/>
                <a:gd name="T24" fmla="*/ 12 w 141"/>
                <a:gd name="T25" fmla="*/ 101 h 173"/>
                <a:gd name="T26" fmla="*/ 7 w 141"/>
                <a:gd name="T27" fmla="*/ 106 h 173"/>
                <a:gd name="T28" fmla="*/ 7 w 141"/>
                <a:gd name="T29" fmla="*/ 122 h 173"/>
                <a:gd name="T30" fmla="*/ 2 w 141"/>
                <a:gd name="T31" fmla="*/ 126 h 173"/>
                <a:gd name="T32" fmla="*/ 0 w 141"/>
                <a:gd name="T33" fmla="*/ 128 h 173"/>
                <a:gd name="T34" fmla="*/ 3 w 141"/>
                <a:gd name="T35" fmla="*/ 137 h 173"/>
                <a:gd name="T36" fmla="*/ 26 w 141"/>
                <a:gd name="T37" fmla="*/ 137 h 173"/>
                <a:gd name="T38" fmla="*/ 35 w 141"/>
                <a:gd name="T39" fmla="*/ 146 h 173"/>
                <a:gd name="T40" fmla="*/ 35 w 141"/>
                <a:gd name="T41" fmla="*/ 147 h 173"/>
                <a:gd name="T42" fmla="*/ 51 w 141"/>
                <a:gd name="T43" fmla="*/ 172 h 173"/>
                <a:gd name="T44" fmla="*/ 56 w 141"/>
                <a:gd name="T45" fmla="*/ 161 h 173"/>
                <a:gd name="T46" fmla="*/ 68 w 141"/>
                <a:gd name="T47" fmla="*/ 169 h 173"/>
                <a:gd name="T48" fmla="*/ 76 w 141"/>
                <a:gd name="T49" fmla="*/ 146 h 173"/>
                <a:gd name="T50" fmla="*/ 78 w 141"/>
                <a:gd name="T51" fmla="*/ 146 h 173"/>
                <a:gd name="T52" fmla="*/ 85 w 141"/>
                <a:gd name="T53" fmla="*/ 141 h 173"/>
                <a:gd name="T54" fmla="*/ 85 w 141"/>
                <a:gd name="T55" fmla="*/ 139 h 173"/>
                <a:gd name="T56" fmla="*/ 97 w 141"/>
                <a:gd name="T57" fmla="*/ 139 h 173"/>
                <a:gd name="T58" fmla="*/ 103 w 141"/>
                <a:gd name="T59" fmla="*/ 112 h 173"/>
                <a:gd name="T60" fmla="*/ 114 w 141"/>
                <a:gd name="T61" fmla="*/ 110 h 173"/>
                <a:gd name="T62" fmla="*/ 109 w 141"/>
                <a:gd name="T63" fmla="*/ 105 h 173"/>
                <a:gd name="T64" fmla="*/ 117 w 141"/>
                <a:gd name="T65" fmla="*/ 98 h 173"/>
                <a:gd name="T66" fmla="*/ 123 w 141"/>
                <a:gd name="T67" fmla="*/ 100 h 173"/>
                <a:gd name="T68" fmla="*/ 119 w 141"/>
                <a:gd name="T69" fmla="*/ 92 h 173"/>
                <a:gd name="T70" fmla="*/ 123 w 141"/>
                <a:gd name="T71" fmla="*/ 90 h 173"/>
                <a:gd name="T72" fmla="*/ 118 w 141"/>
                <a:gd name="T73" fmla="*/ 79 h 173"/>
                <a:gd name="T74" fmla="*/ 119 w 141"/>
                <a:gd name="T75" fmla="*/ 78 h 173"/>
                <a:gd name="T76" fmla="*/ 131 w 141"/>
                <a:gd name="T77" fmla="*/ 68 h 173"/>
                <a:gd name="T78" fmla="*/ 121 w 141"/>
                <a:gd name="T79" fmla="*/ 55 h 173"/>
                <a:gd name="T80" fmla="*/ 133 w 141"/>
                <a:gd name="T81" fmla="*/ 50 h 173"/>
                <a:gd name="T82" fmla="*/ 139 w 141"/>
                <a:gd name="T83" fmla="*/ 43 h 173"/>
                <a:gd name="T84" fmla="*/ 135 w 141"/>
                <a:gd name="T85" fmla="*/ 34 h 173"/>
                <a:gd name="T86" fmla="*/ 135 w 141"/>
                <a:gd name="T87" fmla="*/ 33 h 173"/>
                <a:gd name="T88" fmla="*/ 135 w 141"/>
                <a:gd name="T89" fmla="*/ 30 h 173"/>
                <a:gd name="T90" fmla="*/ 133 w 141"/>
                <a:gd name="T91" fmla="*/ 30 h 173"/>
                <a:gd name="T92" fmla="*/ 117 w 141"/>
                <a:gd name="T93" fmla="*/ 28 h 173"/>
                <a:gd name="T94" fmla="*/ 117 w 141"/>
                <a:gd name="T95" fmla="*/ 28 h 173"/>
                <a:gd name="T96" fmla="*/ 113 w 141"/>
                <a:gd name="T97" fmla="*/ 23 h 173"/>
                <a:gd name="T98" fmla="*/ 93 w 141"/>
                <a:gd name="T99" fmla="*/ 31 h 173"/>
                <a:gd name="T100" fmla="*/ 85 w 141"/>
                <a:gd name="T101" fmla="*/ 16 h 173"/>
                <a:gd name="T102" fmla="*/ 73 w 141"/>
                <a:gd name="T103" fmla="*/ 1 h 173"/>
                <a:gd name="T104" fmla="*/ 73 w 141"/>
                <a:gd name="T105" fmla="*/ 8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1" h="173">
                  <a:moveTo>
                    <a:pt x="73" y="8"/>
                  </a:moveTo>
                  <a:cubicBezTo>
                    <a:pt x="73" y="8"/>
                    <a:pt x="73" y="8"/>
                    <a:pt x="73" y="8"/>
                  </a:cubicBezTo>
                  <a:cubicBezTo>
                    <a:pt x="66" y="13"/>
                    <a:pt x="66" y="13"/>
                    <a:pt x="66" y="13"/>
                  </a:cubicBezTo>
                  <a:cubicBezTo>
                    <a:pt x="60" y="20"/>
                    <a:pt x="60" y="20"/>
                    <a:pt x="60" y="20"/>
                  </a:cubicBezTo>
                  <a:cubicBezTo>
                    <a:pt x="59" y="20"/>
                    <a:pt x="59" y="20"/>
                    <a:pt x="59" y="20"/>
                  </a:cubicBezTo>
                  <a:cubicBezTo>
                    <a:pt x="59" y="21"/>
                    <a:pt x="59" y="21"/>
                    <a:pt x="59" y="21"/>
                  </a:cubicBezTo>
                  <a:cubicBezTo>
                    <a:pt x="51" y="21"/>
                    <a:pt x="51" y="21"/>
                    <a:pt x="51" y="21"/>
                  </a:cubicBezTo>
                  <a:cubicBezTo>
                    <a:pt x="51" y="21"/>
                    <a:pt x="51" y="21"/>
                    <a:pt x="51" y="21"/>
                  </a:cubicBezTo>
                  <a:cubicBezTo>
                    <a:pt x="46" y="18"/>
                    <a:pt x="46" y="18"/>
                    <a:pt x="46" y="18"/>
                  </a:cubicBezTo>
                  <a:cubicBezTo>
                    <a:pt x="40" y="20"/>
                    <a:pt x="37" y="24"/>
                    <a:pt x="35" y="31"/>
                  </a:cubicBezTo>
                  <a:cubicBezTo>
                    <a:pt x="35" y="38"/>
                    <a:pt x="35" y="38"/>
                    <a:pt x="35" y="38"/>
                  </a:cubicBezTo>
                  <a:cubicBezTo>
                    <a:pt x="40" y="34"/>
                    <a:pt x="40" y="34"/>
                    <a:pt x="40" y="34"/>
                  </a:cubicBezTo>
                  <a:cubicBezTo>
                    <a:pt x="37" y="47"/>
                    <a:pt x="37" y="47"/>
                    <a:pt x="37" y="47"/>
                  </a:cubicBezTo>
                  <a:cubicBezTo>
                    <a:pt x="37" y="47"/>
                    <a:pt x="37" y="47"/>
                    <a:pt x="37" y="47"/>
                  </a:cubicBezTo>
                  <a:cubicBezTo>
                    <a:pt x="37" y="48"/>
                    <a:pt x="37" y="48"/>
                    <a:pt x="37" y="48"/>
                  </a:cubicBezTo>
                  <a:cubicBezTo>
                    <a:pt x="23" y="59"/>
                    <a:pt x="23" y="59"/>
                    <a:pt x="23" y="59"/>
                  </a:cubicBezTo>
                  <a:cubicBezTo>
                    <a:pt x="21" y="62"/>
                    <a:pt x="21" y="64"/>
                    <a:pt x="21" y="65"/>
                  </a:cubicBezTo>
                  <a:cubicBezTo>
                    <a:pt x="24" y="68"/>
                    <a:pt x="24" y="68"/>
                    <a:pt x="24" y="68"/>
                  </a:cubicBezTo>
                  <a:cubicBezTo>
                    <a:pt x="27" y="70"/>
                    <a:pt x="28" y="72"/>
                    <a:pt x="28" y="74"/>
                  </a:cubicBezTo>
                  <a:cubicBezTo>
                    <a:pt x="28" y="75"/>
                    <a:pt x="27" y="76"/>
                    <a:pt x="27" y="77"/>
                  </a:cubicBezTo>
                  <a:cubicBezTo>
                    <a:pt x="18" y="84"/>
                    <a:pt x="18" y="84"/>
                    <a:pt x="18" y="84"/>
                  </a:cubicBezTo>
                  <a:cubicBezTo>
                    <a:pt x="19" y="86"/>
                    <a:pt x="19" y="89"/>
                    <a:pt x="18" y="93"/>
                  </a:cubicBezTo>
                  <a:cubicBezTo>
                    <a:pt x="18" y="94"/>
                    <a:pt x="18" y="94"/>
                    <a:pt x="18" y="94"/>
                  </a:cubicBezTo>
                  <a:cubicBezTo>
                    <a:pt x="18" y="94"/>
                    <a:pt x="18" y="94"/>
                    <a:pt x="18" y="94"/>
                  </a:cubicBezTo>
                  <a:cubicBezTo>
                    <a:pt x="15" y="96"/>
                    <a:pt x="15" y="96"/>
                    <a:pt x="15" y="96"/>
                  </a:cubicBezTo>
                  <a:cubicBezTo>
                    <a:pt x="15" y="98"/>
                    <a:pt x="14" y="99"/>
                    <a:pt x="12" y="101"/>
                  </a:cubicBezTo>
                  <a:cubicBezTo>
                    <a:pt x="7" y="105"/>
                    <a:pt x="7" y="105"/>
                    <a:pt x="7" y="105"/>
                  </a:cubicBezTo>
                  <a:cubicBezTo>
                    <a:pt x="7" y="106"/>
                    <a:pt x="7" y="106"/>
                    <a:pt x="7" y="106"/>
                  </a:cubicBezTo>
                  <a:cubicBezTo>
                    <a:pt x="8" y="108"/>
                    <a:pt x="8" y="110"/>
                    <a:pt x="7" y="114"/>
                  </a:cubicBezTo>
                  <a:cubicBezTo>
                    <a:pt x="9" y="118"/>
                    <a:pt x="9" y="120"/>
                    <a:pt x="7" y="122"/>
                  </a:cubicBezTo>
                  <a:cubicBezTo>
                    <a:pt x="3" y="126"/>
                    <a:pt x="3" y="126"/>
                    <a:pt x="3" y="126"/>
                  </a:cubicBezTo>
                  <a:cubicBezTo>
                    <a:pt x="2" y="126"/>
                    <a:pt x="2" y="126"/>
                    <a:pt x="2" y="126"/>
                  </a:cubicBezTo>
                  <a:cubicBezTo>
                    <a:pt x="0" y="127"/>
                    <a:pt x="0" y="127"/>
                    <a:pt x="0" y="127"/>
                  </a:cubicBezTo>
                  <a:cubicBezTo>
                    <a:pt x="0" y="128"/>
                    <a:pt x="0" y="128"/>
                    <a:pt x="0" y="128"/>
                  </a:cubicBezTo>
                  <a:cubicBezTo>
                    <a:pt x="3" y="137"/>
                    <a:pt x="3" y="137"/>
                    <a:pt x="3" y="137"/>
                  </a:cubicBezTo>
                  <a:cubicBezTo>
                    <a:pt x="3" y="137"/>
                    <a:pt x="3" y="137"/>
                    <a:pt x="3" y="137"/>
                  </a:cubicBezTo>
                  <a:cubicBezTo>
                    <a:pt x="10" y="136"/>
                    <a:pt x="17" y="136"/>
                    <a:pt x="25" y="137"/>
                  </a:cubicBezTo>
                  <a:cubicBezTo>
                    <a:pt x="26" y="137"/>
                    <a:pt x="26" y="137"/>
                    <a:pt x="26" y="137"/>
                  </a:cubicBezTo>
                  <a:cubicBezTo>
                    <a:pt x="26" y="138"/>
                    <a:pt x="26" y="138"/>
                    <a:pt x="26" y="138"/>
                  </a:cubicBezTo>
                  <a:cubicBezTo>
                    <a:pt x="35" y="146"/>
                    <a:pt x="35" y="146"/>
                    <a:pt x="35" y="146"/>
                  </a:cubicBezTo>
                  <a:cubicBezTo>
                    <a:pt x="35" y="147"/>
                    <a:pt x="35" y="147"/>
                    <a:pt x="35" y="147"/>
                  </a:cubicBezTo>
                  <a:cubicBezTo>
                    <a:pt x="35" y="147"/>
                    <a:pt x="35" y="147"/>
                    <a:pt x="35" y="147"/>
                  </a:cubicBezTo>
                  <a:cubicBezTo>
                    <a:pt x="41" y="162"/>
                    <a:pt x="41" y="162"/>
                    <a:pt x="41" y="162"/>
                  </a:cubicBezTo>
                  <a:cubicBezTo>
                    <a:pt x="51" y="172"/>
                    <a:pt x="51" y="172"/>
                    <a:pt x="51" y="172"/>
                  </a:cubicBezTo>
                  <a:cubicBezTo>
                    <a:pt x="56" y="173"/>
                    <a:pt x="56" y="173"/>
                    <a:pt x="56" y="173"/>
                  </a:cubicBezTo>
                  <a:cubicBezTo>
                    <a:pt x="56" y="161"/>
                    <a:pt x="56" y="161"/>
                    <a:pt x="56" y="161"/>
                  </a:cubicBezTo>
                  <a:cubicBezTo>
                    <a:pt x="66" y="171"/>
                    <a:pt x="66" y="171"/>
                    <a:pt x="66" y="171"/>
                  </a:cubicBezTo>
                  <a:cubicBezTo>
                    <a:pt x="68" y="169"/>
                    <a:pt x="68" y="169"/>
                    <a:pt x="68" y="169"/>
                  </a:cubicBezTo>
                  <a:cubicBezTo>
                    <a:pt x="75" y="154"/>
                    <a:pt x="75" y="154"/>
                    <a:pt x="75" y="154"/>
                  </a:cubicBezTo>
                  <a:cubicBezTo>
                    <a:pt x="76" y="146"/>
                    <a:pt x="76" y="146"/>
                    <a:pt x="76" y="146"/>
                  </a:cubicBezTo>
                  <a:cubicBezTo>
                    <a:pt x="77" y="146"/>
                    <a:pt x="77" y="146"/>
                    <a:pt x="77" y="146"/>
                  </a:cubicBezTo>
                  <a:cubicBezTo>
                    <a:pt x="78" y="146"/>
                    <a:pt x="78" y="146"/>
                    <a:pt x="78" y="146"/>
                  </a:cubicBezTo>
                  <a:cubicBezTo>
                    <a:pt x="86" y="147"/>
                    <a:pt x="86" y="147"/>
                    <a:pt x="86" y="147"/>
                  </a:cubicBezTo>
                  <a:cubicBezTo>
                    <a:pt x="85" y="141"/>
                    <a:pt x="85" y="141"/>
                    <a:pt x="85" y="141"/>
                  </a:cubicBezTo>
                  <a:cubicBezTo>
                    <a:pt x="85" y="140"/>
                    <a:pt x="85" y="140"/>
                    <a:pt x="85" y="140"/>
                  </a:cubicBezTo>
                  <a:cubicBezTo>
                    <a:pt x="85" y="139"/>
                    <a:pt x="85" y="139"/>
                    <a:pt x="85" y="139"/>
                  </a:cubicBezTo>
                  <a:cubicBezTo>
                    <a:pt x="87" y="139"/>
                    <a:pt x="87" y="139"/>
                    <a:pt x="87" y="139"/>
                  </a:cubicBezTo>
                  <a:cubicBezTo>
                    <a:pt x="97" y="139"/>
                    <a:pt x="97" y="139"/>
                    <a:pt x="97" y="139"/>
                  </a:cubicBezTo>
                  <a:cubicBezTo>
                    <a:pt x="102" y="134"/>
                    <a:pt x="104" y="130"/>
                    <a:pt x="104" y="126"/>
                  </a:cubicBezTo>
                  <a:cubicBezTo>
                    <a:pt x="103" y="112"/>
                    <a:pt x="103" y="112"/>
                    <a:pt x="103" y="112"/>
                  </a:cubicBezTo>
                  <a:cubicBezTo>
                    <a:pt x="111" y="114"/>
                    <a:pt x="111" y="114"/>
                    <a:pt x="111" y="114"/>
                  </a:cubicBezTo>
                  <a:cubicBezTo>
                    <a:pt x="114" y="110"/>
                    <a:pt x="114" y="110"/>
                    <a:pt x="114" y="110"/>
                  </a:cubicBezTo>
                  <a:cubicBezTo>
                    <a:pt x="110" y="106"/>
                    <a:pt x="110" y="106"/>
                    <a:pt x="110" y="106"/>
                  </a:cubicBezTo>
                  <a:cubicBezTo>
                    <a:pt x="109" y="105"/>
                    <a:pt x="109" y="105"/>
                    <a:pt x="109" y="105"/>
                  </a:cubicBezTo>
                  <a:cubicBezTo>
                    <a:pt x="117" y="97"/>
                    <a:pt x="117" y="97"/>
                    <a:pt x="117" y="97"/>
                  </a:cubicBezTo>
                  <a:cubicBezTo>
                    <a:pt x="117" y="98"/>
                    <a:pt x="117" y="98"/>
                    <a:pt x="117" y="98"/>
                  </a:cubicBezTo>
                  <a:cubicBezTo>
                    <a:pt x="118" y="98"/>
                    <a:pt x="118" y="98"/>
                    <a:pt x="118" y="98"/>
                  </a:cubicBezTo>
                  <a:cubicBezTo>
                    <a:pt x="123" y="100"/>
                    <a:pt x="123" y="100"/>
                    <a:pt x="123" y="100"/>
                  </a:cubicBezTo>
                  <a:cubicBezTo>
                    <a:pt x="123" y="99"/>
                    <a:pt x="123" y="99"/>
                    <a:pt x="123" y="99"/>
                  </a:cubicBezTo>
                  <a:cubicBezTo>
                    <a:pt x="119" y="92"/>
                    <a:pt x="119" y="92"/>
                    <a:pt x="119" y="92"/>
                  </a:cubicBezTo>
                  <a:cubicBezTo>
                    <a:pt x="121" y="91"/>
                    <a:pt x="121" y="91"/>
                    <a:pt x="121" y="91"/>
                  </a:cubicBezTo>
                  <a:cubicBezTo>
                    <a:pt x="123" y="90"/>
                    <a:pt x="123" y="90"/>
                    <a:pt x="123" y="90"/>
                  </a:cubicBezTo>
                  <a:cubicBezTo>
                    <a:pt x="122" y="87"/>
                    <a:pt x="122" y="87"/>
                    <a:pt x="122" y="87"/>
                  </a:cubicBezTo>
                  <a:cubicBezTo>
                    <a:pt x="118" y="79"/>
                    <a:pt x="118" y="79"/>
                    <a:pt x="118" y="79"/>
                  </a:cubicBezTo>
                  <a:cubicBezTo>
                    <a:pt x="119" y="79"/>
                    <a:pt x="119" y="79"/>
                    <a:pt x="119" y="79"/>
                  </a:cubicBezTo>
                  <a:cubicBezTo>
                    <a:pt x="119" y="78"/>
                    <a:pt x="119" y="78"/>
                    <a:pt x="119" y="78"/>
                  </a:cubicBezTo>
                  <a:cubicBezTo>
                    <a:pt x="130" y="72"/>
                    <a:pt x="130" y="72"/>
                    <a:pt x="130" y="72"/>
                  </a:cubicBezTo>
                  <a:cubicBezTo>
                    <a:pt x="131" y="68"/>
                    <a:pt x="131" y="68"/>
                    <a:pt x="131" y="68"/>
                  </a:cubicBezTo>
                  <a:cubicBezTo>
                    <a:pt x="121" y="63"/>
                    <a:pt x="117" y="59"/>
                    <a:pt x="117" y="57"/>
                  </a:cubicBezTo>
                  <a:cubicBezTo>
                    <a:pt x="118" y="55"/>
                    <a:pt x="119" y="55"/>
                    <a:pt x="121" y="55"/>
                  </a:cubicBezTo>
                  <a:cubicBezTo>
                    <a:pt x="133" y="57"/>
                    <a:pt x="133" y="57"/>
                    <a:pt x="133" y="57"/>
                  </a:cubicBezTo>
                  <a:cubicBezTo>
                    <a:pt x="133" y="50"/>
                    <a:pt x="133" y="50"/>
                    <a:pt x="133" y="50"/>
                  </a:cubicBezTo>
                  <a:cubicBezTo>
                    <a:pt x="133" y="49"/>
                    <a:pt x="133" y="49"/>
                    <a:pt x="133" y="49"/>
                  </a:cubicBezTo>
                  <a:cubicBezTo>
                    <a:pt x="139" y="43"/>
                    <a:pt x="139" y="43"/>
                    <a:pt x="139" y="43"/>
                  </a:cubicBezTo>
                  <a:cubicBezTo>
                    <a:pt x="141" y="38"/>
                    <a:pt x="141" y="38"/>
                    <a:pt x="141" y="38"/>
                  </a:cubicBezTo>
                  <a:cubicBezTo>
                    <a:pt x="138" y="38"/>
                    <a:pt x="137" y="36"/>
                    <a:pt x="135" y="34"/>
                  </a:cubicBezTo>
                  <a:cubicBezTo>
                    <a:pt x="135" y="34"/>
                    <a:pt x="135" y="34"/>
                    <a:pt x="135" y="34"/>
                  </a:cubicBezTo>
                  <a:cubicBezTo>
                    <a:pt x="135" y="33"/>
                    <a:pt x="135" y="33"/>
                    <a:pt x="135" y="33"/>
                  </a:cubicBezTo>
                  <a:cubicBezTo>
                    <a:pt x="135" y="31"/>
                    <a:pt x="135" y="31"/>
                    <a:pt x="135" y="31"/>
                  </a:cubicBezTo>
                  <a:cubicBezTo>
                    <a:pt x="135" y="30"/>
                    <a:pt x="135" y="30"/>
                    <a:pt x="135" y="30"/>
                  </a:cubicBezTo>
                  <a:cubicBezTo>
                    <a:pt x="134" y="30"/>
                    <a:pt x="134" y="30"/>
                    <a:pt x="134" y="30"/>
                  </a:cubicBezTo>
                  <a:cubicBezTo>
                    <a:pt x="133" y="30"/>
                    <a:pt x="133" y="30"/>
                    <a:pt x="133" y="30"/>
                  </a:cubicBezTo>
                  <a:cubicBezTo>
                    <a:pt x="133" y="32"/>
                    <a:pt x="131" y="33"/>
                    <a:pt x="128" y="33"/>
                  </a:cubicBezTo>
                  <a:cubicBezTo>
                    <a:pt x="123" y="33"/>
                    <a:pt x="120" y="31"/>
                    <a:pt x="117" y="28"/>
                  </a:cubicBezTo>
                  <a:cubicBezTo>
                    <a:pt x="117" y="28"/>
                    <a:pt x="117" y="28"/>
                    <a:pt x="117" y="28"/>
                  </a:cubicBezTo>
                  <a:cubicBezTo>
                    <a:pt x="117" y="28"/>
                    <a:pt x="117" y="28"/>
                    <a:pt x="117" y="28"/>
                  </a:cubicBezTo>
                  <a:cubicBezTo>
                    <a:pt x="113" y="22"/>
                    <a:pt x="113" y="22"/>
                    <a:pt x="113" y="22"/>
                  </a:cubicBezTo>
                  <a:cubicBezTo>
                    <a:pt x="113" y="23"/>
                    <a:pt x="113" y="23"/>
                    <a:pt x="113" y="23"/>
                  </a:cubicBezTo>
                  <a:cubicBezTo>
                    <a:pt x="112" y="25"/>
                    <a:pt x="111" y="28"/>
                    <a:pt x="108" y="30"/>
                  </a:cubicBezTo>
                  <a:cubicBezTo>
                    <a:pt x="103" y="32"/>
                    <a:pt x="98" y="33"/>
                    <a:pt x="93" y="31"/>
                  </a:cubicBezTo>
                  <a:cubicBezTo>
                    <a:pt x="90" y="30"/>
                    <a:pt x="88" y="27"/>
                    <a:pt x="87" y="24"/>
                  </a:cubicBezTo>
                  <a:cubicBezTo>
                    <a:pt x="85" y="16"/>
                    <a:pt x="85" y="16"/>
                    <a:pt x="85" y="16"/>
                  </a:cubicBezTo>
                  <a:cubicBezTo>
                    <a:pt x="84" y="8"/>
                    <a:pt x="83" y="4"/>
                    <a:pt x="80" y="2"/>
                  </a:cubicBezTo>
                  <a:cubicBezTo>
                    <a:pt x="78" y="1"/>
                    <a:pt x="75" y="0"/>
                    <a:pt x="73" y="1"/>
                  </a:cubicBezTo>
                  <a:cubicBezTo>
                    <a:pt x="74" y="8"/>
                    <a:pt x="74" y="8"/>
                    <a:pt x="74" y="8"/>
                  </a:cubicBezTo>
                  <a:lnTo>
                    <a:pt x="73"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5">
                    <a:lumMod val="50000"/>
                  </a:schemeClr>
                </a:solidFill>
                <a:latin typeface="锐字逼格青春粗黑体简2.0" panose="02010604000000000000" pitchFamily="2" charset="-122"/>
                <a:ea typeface="锐字逼格青春粗黑体简2.0" panose="02010604000000000000" pitchFamily="2" charset="-122"/>
              </a:endParaRPr>
            </a:p>
          </p:txBody>
        </p:sp>
        <p:sp>
          <p:nvSpPr>
            <p:cNvPr id="69" name="Freeform 23"/>
            <p:cNvSpPr>
              <a:spLocks/>
            </p:cNvSpPr>
            <p:nvPr/>
          </p:nvSpPr>
          <p:spPr bwMode="auto">
            <a:xfrm>
              <a:off x="7435446" y="4256357"/>
              <a:ext cx="458788" cy="525463"/>
            </a:xfrm>
            <a:custGeom>
              <a:avLst/>
              <a:gdLst>
                <a:gd name="T0" fmla="*/ 64 w 122"/>
                <a:gd name="T1" fmla="*/ 6 h 140"/>
                <a:gd name="T2" fmla="*/ 43 w 122"/>
                <a:gd name="T3" fmla="*/ 2 h 140"/>
                <a:gd name="T4" fmla="*/ 38 w 122"/>
                <a:gd name="T5" fmla="*/ 26 h 140"/>
                <a:gd name="T6" fmla="*/ 28 w 122"/>
                <a:gd name="T7" fmla="*/ 32 h 140"/>
                <a:gd name="T8" fmla="*/ 23 w 122"/>
                <a:gd name="T9" fmla="*/ 41 h 140"/>
                <a:gd name="T10" fmla="*/ 17 w 122"/>
                <a:gd name="T11" fmla="*/ 53 h 140"/>
                <a:gd name="T12" fmla="*/ 6 w 122"/>
                <a:gd name="T13" fmla="*/ 68 h 140"/>
                <a:gd name="T14" fmla="*/ 1 w 122"/>
                <a:gd name="T15" fmla="*/ 78 h 140"/>
                <a:gd name="T16" fmla="*/ 11 w 122"/>
                <a:gd name="T17" fmla="*/ 93 h 140"/>
                <a:gd name="T18" fmla="*/ 16 w 122"/>
                <a:gd name="T19" fmla="*/ 101 h 140"/>
                <a:gd name="T20" fmla="*/ 16 w 122"/>
                <a:gd name="T21" fmla="*/ 102 h 140"/>
                <a:gd name="T22" fmla="*/ 16 w 122"/>
                <a:gd name="T23" fmla="*/ 104 h 140"/>
                <a:gd name="T24" fmla="*/ 15 w 122"/>
                <a:gd name="T25" fmla="*/ 105 h 140"/>
                <a:gd name="T26" fmla="*/ 27 w 122"/>
                <a:gd name="T27" fmla="*/ 123 h 140"/>
                <a:gd name="T28" fmla="*/ 33 w 122"/>
                <a:gd name="T29" fmla="*/ 135 h 140"/>
                <a:gd name="T30" fmla="*/ 46 w 122"/>
                <a:gd name="T31" fmla="*/ 130 h 140"/>
                <a:gd name="T32" fmla="*/ 46 w 122"/>
                <a:gd name="T33" fmla="*/ 129 h 140"/>
                <a:gd name="T34" fmla="*/ 53 w 122"/>
                <a:gd name="T35" fmla="*/ 125 h 140"/>
                <a:gd name="T36" fmla="*/ 66 w 122"/>
                <a:gd name="T37" fmla="*/ 136 h 140"/>
                <a:gd name="T38" fmla="*/ 68 w 122"/>
                <a:gd name="T39" fmla="*/ 136 h 140"/>
                <a:gd name="T40" fmla="*/ 74 w 122"/>
                <a:gd name="T41" fmla="*/ 134 h 140"/>
                <a:gd name="T42" fmla="*/ 76 w 122"/>
                <a:gd name="T43" fmla="*/ 134 h 140"/>
                <a:gd name="T44" fmla="*/ 84 w 122"/>
                <a:gd name="T45" fmla="*/ 140 h 140"/>
                <a:gd name="T46" fmla="*/ 85 w 122"/>
                <a:gd name="T47" fmla="*/ 124 h 140"/>
                <a:gd name="T48" fmla="*/ 86 w 122"/>
                <a:gd name="T49" fmla="*/ 123 h 140"/>
                <a:gd name="T50" fmla="*/ 89 w 122"/>
                <a:gd name="T51" fmla="*/ 113 h 140"/>
                <a:gd name="T52" fmla="*/ 88 w 122"/>
                <a:gd name="T53" fmla="*/ 111 h 140"/>
                <a:gd name="T54" fmla="*/ 90 w 122"/>
                <a:gd name="T55" fmla="*/ 110 h 140"/>
                <a:gd name="T56" fmla="*/ 101 w 122"/>
                <a:gd name="T57" fmla="*/ 94 h 140"/>
                <a:gd name="T58" fmla="*/ 103 w 122"/>
                <a:gd name="T59" fmla="*/ 94 h 140"/>
                <a:gd name="T60" fmla="*/ 103 w 122"/>
                <a:gd name="T61" fmla="*/ 102 h 140"/>
                <a:gd name="T62" fmla="*/ 115 w 122"/>
                <a:gd name="T63" fmla="*/ 92 h 140"/>
                <a:gd name="T64" fmla="*/ 112 w 122"/>
                <a:gd name="T65" fmla="*/ 86 h 140"/>
                <a:gd name="T66" fmla="*/ 115 w 122"/>
                <a:gd name="T67" fmla="*/ 68 h 140"/>
                <a:gd name="T68" fmla="*/ 109 w 122"/>
                <a:gd name="T69" fmla="*/ 68 h 140"/>
                <a:gd name="T70" fmla="*/ 108 w 122"/>
                <a:gd name="T71" fmla="*/ 67 h 140"/>
                <a:gd name="T72" fmla="*/ 106 w 122"/>
                <a:gd name="T73" fmla="*/ 58 h 140"/>
                <a:gd name="T74" fmla="*/ 122 w 122"/>
                <a:gd name="T75" fmla="*/ 58 h 140"/>
                <a:gd name="T76" fmla="*/ 109 w 122"/>
                <a:gd name="T77" fmla="*/ 43 h 140"/>
                <a:gd name="T78" fmla="*/ 117 w 122"/>
                <a:gd name="T79" fmla="*/ 33 h 140"/>
                <a:gd name="T80" fmla="*/ 111 w 122"/>
                <a:gd name="T81" fmla="*/ 34 h 140"/>
                <a:gd name="T82" fmla="*/ 111 w 122"/>
                <a:gd name="T83" fmla="*/ 33 h 140"/>
                <a:gd name="T84" fmla="*/ 103 w 122"/>
                <a:gd name="T85" fmla="*/ 24 h 140"/>
                <a:gd name="T86" fmla="*/ 81 w 122"/>
                <a:gd name="T87" fmla="*/ 32 h 140"/>
                <a:gd name="T88" fmla="*/ 79 w 122"/>
                <a:gd name="T89" fmla="*/ 32 h 140"/>
                <a:gd name="T90" fmla="*/ 78 w 122"/>
                <a:gd name="T91" fmla="*/ 18 h 140"/>
                <a:gd name="T92" fmla="*/ 82 w 122"/>
                <a:gd name="T9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2" h="140">
                  <a:moveTo>
                    <a:pt x="75" y="2"/>
                  </a:moveTo>
                  <a:cubicBezTo>
                    <a:pt x="70" y="4"/>
                    <a:pt x="67" y="5"/>
                    <a:pt x="64" y="6"/>
                  </a:cubicBezTo>
                  <a:cubicBezTo>
                    <a:pt x="61" y="6"/>
                    <a:pt x="57" y="5"/>
                    <a:pt x="52" y="3"/>
                  </a:cubicBezTo>
                  <a:cubicBezTo>
                    <a:pt x="43" y="2"/>
                    <a:pt x="43" y="2"/>
                    <a:pt x="43" y="2"/>
                  </a:cubicBezTo>
                  <a:cubicBezTo>
                    <a:pt x="40" y="3"/>
                    <a:pt x="37" y="7"/>
                    <a:pt x="32" y="14"/>
                  </a:cubicBezTo>
                  <a:cubicBezTo>
                    <a:pt x="38" y="26"/>
                    <a:pt x="38" y="26"/>
                    <a:pt x="38" y="26"/>
                  </a:cubicBezTo>
                  <a:cubicBezTo>
                    <a:pt x="28" y="32"/>
                    <a:pt x="28" y="32"/>
                    <a:pt x="28" y="32"/>
                  </a:cubicBezTo>
                  <a:cubicBezTo>
                    <a:pt x="28" y="32"/>
                    <a:pt x="28" y="32"/>
                    <a:pt x="28" y="32"/>
                  </a:cubicBezTo>
                  <a:cubicBezTo>
                    <a:pt x="20" y="30"/>
                    <a:pt x="20" y="30"/>
                    <a:pt x="20" y="30"/>
                  </a:cubicBezTo>
                  <a:cubicBezTo>
                    <a:pt x="23" y="36"/>
                    <a:pt x="24" y="39"/>
                    <a:pt x="23" y="41"/>
                  </a:cubicBezTo>
                  <a:cubicBezTo>
                    <a:pt x="22" y="44"/>
                    <a:pt x="22" y="44"/>
                    <a:pt x="22" y="44"/>
                  </a:cubicBezTo>
                  <a:cubicBezTo>
                    <a:pt x="20" y="49"/>
                    <a:pt x="18" y="52"/>
                    <a:pt x="17" y="53"/>
                  </a:cubicBezTo>
                  <a:cubicBezTo>
                    <a:pt x="3" y="66"/>
                    <a:pt x="3" y="66"/>
                    <a:pt x="3" y="66"/>
                  </a:cubicBezTo>
                  <a:cubicBezTo>
                    <a:pt x="6" y="68"/>
                    <a:pt x="6" y="68"/>
                    <a:pt x="6" y="68"/>
                  </a:cubicBezTo>
                  <a:cubicBezTo>
                    <a:pt x="4" y="70"/>
                    <a:pt x="4" y="70"/>
                    <a:pt x="4" y="70"/>
                  </a:cubicBezTo>
                  <a:cubicBezTo>
                    <a:pt x="1" y="72"/>
                    <a:pt x="0" y="76"/>
                    <a:pt x="1" y="78"/>
                  </a:cubicBezTo>
                  <a:cubicBezTo>
                    <a:pt x="11" y="93"/>
                    <a:pt x="11" y="93"/>
                    <a:pt x="11" y="93"/>
                  </a:cubicBezTo>
                  <a:cubicBezTo>
                    <a:pt x="11" y="93"/>
                    <a:pt x="11" y="93"/>
                    <a:pt x="11" y="93"/>
                  </a:cubicBezTo>
                  <a:cubicBezTo>
                    <a:pt x="11" y="93"/>
                    <a:pt x="11" y="93"/>
                    <a:pt x="11" y="93"/>
                  </a:cubicBezTo>
                  <a:cubicBezTo>
                    <a:pt x="16" y="101"/>
                    <a:pt x="16" y="101"/>
                    <a:pt x="16" y="101"/>
                  </a:cubicBezTo>
                  <a:cubicBezTo>
                    <a:pt x="16" y="102"/>
                    <a:pt x="16" y="102"/>
                    <a:pt x="16" y="102"/>
                  </a:cubicBezTo>
                  <a:cubicBezTo>
                    <a:pt x="16" y="102"/>
                    <a:pt x="16" y="102"/>
                    <a:pt x="16" y="102"/>
                  </a:cubicBezTo>
                  <a:cubicBezTo>
                    <a:pt x="16" y="103"/>
                    <a:pt x="16" y="103"/>
                    <a:pt x="16" y="103"/>
                  </a:cubicBezTo>
                  <a:cubicBezTo>
                    <a:pt x="16" y="104"/>
                    <a:pt x="16" y="104"/>
                    <a:pt x="16" y="104"/>
                  </a:cubicBezTo>
                  <a:cubicBezTo>
                    <a:pt x="16" y="104"/>
                    <a:pt x="16" y="104"/>
                    <a:pt x="16" y="104"/>
                  </a:cubicBezTo>
                  <a:cubicBezTo>
                    <a:pt x="15" y="105"/>
                    <a:pt x="15" y="105"/>
                    <a:pt x="15" y="105"/>
                  </a:cubicBezTo>
                  <a:cubicBezTo>
                    <a:pt x="17" y="105"/>
                    <a:pt x="19" y="106"/>
                    <a:pt x="21" y="107"/>
                  </a:cubicBezTo>
                  <a:cubicBezTo>
                    <a:pt x="24" y="109"/>
                    <a:pt x="26" y="114"/>
                    <a:pt x="27" y="123"/>
                  </a:cubicBezTo>
                  <a:cubicBezTo>
                    <a:pt x="29" y="131"/>
                    <a:pt x="29" y="131"/>
                    <a:pt x="29" y="131"/>
                  </a:cubicBezTo>
                  <a:cubicBezTo>
                    <a:pt x="30" y="133"/>
                    <a:pt x="31" y="134"/>
                    <a:pt x="33" y="135"/>
                  </a:cubicBezTo>
                  <a:cubicBezTo>
                    <a:pt x="36" y="136"/>
                    <a:pt x="40" y="136"/>
                    <a:pt x="43" y="134"/>
                  </a:cubicBezTo>
                  <a:cubicBezTo>
                    <a:pt x="45" y="132"/>
                    <a:pt x="47" y="131"/>
                    <a:pt x="46" y="130"/>
                  </a:cubicBezTo>
                  <a:cubicBezTo>
                    <a:pt x="46" y="130"/>
                    <a:pt x="46" y="130"/>
                    <a:pt x="46" y="130"/>
                  </a:cubicBezTo>
                  <a:cubicBezTo>
                    <a:pt x="46" y="129"/>
                    <a:pt x="46" y="129"/>
                    <a:pt x="46" y="129"/>
                  </a:cubicBezTo>
                  <a:cubicBezTo>
                    <a:pt x="53" y="124"/>
                    <a:pt x="53" y="124"/>
                    <a:pt x="53" y="124"/>
                  </a:cubicBezTo>
                  <a:cubicBezTo>
                    <a:pt x="53" y="125"/>
                    <a:pt x="53" y="125"/>
                    <a:pt x="53" y="125"/>
                  </a:cubicBezTo>
                  <a:cubicBezTo>
                    <a:pt x="59" y="134"/>
                    <a:pt x="59" y="134"/>
                    <a:pt x="59" y="134"/>
                  </a:cubicBezTo>
                  <a:cubicBezTo>
                    <a:pt x="61" y="135"/>
                    <a:pt x="63" y="136"/>
                    <a:pt x="66" y="136"/>
                  </a:cubicBezTo>
                  <a:cubicBezTo>
                    <a:pt x="68" y="136"/>
                    <a:pt x="68" y="136"/>
                    <a:pt x="68" y="136"/>
                  </a:cubicBezTo>
                  <a:cubicBezTo>
                    <a:pt x="68" y="136"/>
                    <a:pt x="68" y="136"/>
                    <a:pt x="68" y="136"/>
                  </a:cubicBezTo>
                  <a:cubicBezTo>
                    <a:pt x="66" y="131"/>
                    <a:pt x="66" y="131"/>
                    <a:pt x="66" y="131"/>
                  </a:cubicBezTo>
                  <a:cubicBezTo>
                    <a:pt x="74" y="134"/>
                    <a:pt x="74" y="134"/>
                    <a:pt x="74" y="134"/>
                  </a:cubicBezTo>
                  <a:cubicBezTo>
                    <a:pt x="76" y="134"/>
                    <a:pt x="76" y="134"/>
                    <a:pt x="76" y="134"/>
                  </a:cubicBezTo>
                  <a:cubicBezTo>
                    <a:pt x="76" y="134"/>
                    <a:pt x="76" y="134"/>
                    <a:pt x="76" y="134"/>
                  </a:cubicBezTo>
                  <a:cubicBezTo>
                    <a:pt x="77" y="135"/>
                    <a:pt x="77" y="135"/>
                    <a:pt x="77" y="135"/>
                  </a:cubicBezTo>
                  <a:cubicBezTo>
                    <a:pt x="84" y="140"/>
                    <a:pt x="84" y="140"/>
                    <a:pt x="84" y="140"/>
                  </a:cubicBezTo>
                  <a:cubicBezTo>
                    <a:pt x="86" y="137"/>
                    <a:pt x="86" y="137"/>
                    <a:pt x="86" y="137"/>
                  </a:cubicBezTo>
                  <a:cubicBezTo>
                    <a:pt x="85" y="124"/>
                    <a:pt x="85" y="124"/>
                    <a:pt x="85" y="124"/>
                  </a:cubicBezTo>
                  <a:cubicBezTo>
                    <a:pt x="86" y="123"/>
                    <a:pt x="86" y="123"/>
                    <a:pt x="86" y="123"/>
                  </a:cubicBezTo>
                  <a:cubicBezTo>
                    <a:pt x="86" y="123"/>
                    <a:pt x="86" y="123"/>
                    <a:pt x="86" y="123"/>
                  </a:cubicBezTo>
                  <a:cubicBezTo>
                    <a:pt x="91" y="117"/>
                    <a:pt x="91" y="117"/>
                    <a:pt x="91" y="117"/>
                  </a:cubicBezTo>
                  <a:cubicBezTo>
                    <a:pt x="91" y="116"/>
                    <a:pt x="91" y="115"/>
                    <a:pt x="89" y="113"/>
                  </a:cubicBezTo>
                  <a:cubicBezTo>
                    <a:pt x="87" y="112"/>
                    <a:pt x="87" y="112"/>
                    <a:pt x="87" y="112"/>
                  </a:cubicBezTo>
                  <a:cubicBezTo>
                    <a:pt x="88" y="111"/>
                    <a:pt x="88" y="111"/>
                    <a:pt x="88" y="111"/>
                  </a:cubicBezTo>
                  <a:cubicBezTo>
                    <a:pt x="89" y="110"/>
                    <a:pt x="89" y="110"/>
                    <a:pt x="89" y="110"/>
                  </a:cubicBezTo>
                  <a:cubicBezTo>
                    <a:pt x="90" y="110"/>
                    <a:pt x="90" y="110"/>
                    <a:pt x="90" y="110"/>
                  </a:cubicBezTo>
                  <a:cubicBezTo>
                    <a:pt x="100" y="93"/>
                    <a:pt x="100" y="93"/>
                    <a:pt x="100" y="93"/>
                  </a:cubicBezTo>
                  <a:cubicBezTo>
                    <a:pt x="101" y="94"/>
                    <a:pt x="101" y="94"/>
                    <a:pt x="101" y="94"/>
                  </a:cubicBezTo>
                  <a:cubicBezTo>
                    <a:pt x="103" y="94"/>
                    <a:pt x="103" y="94"/>
                    <a:pt x="103" y="94"/>
                  </a:cubicBezTo>
                  <a:cubicBezTo>
                    <a:pt x="103" y="94"/>
                    <a:pt x="103" y="94"/>
                    <a:pt x="103" y="94"/>
                  </a:cubicBezTo>
                  <a:cubicBezTo>
                    <a:pt x="103" y="95"/>
                    <a:pt x="103" y="95"/>
                    <a:pt x="103" y="95"/>
                  </a:cubicBezTo>
                  <a:cubicBezTo>
                    <a:pt x="103" y="102"/>
                    <a:pt x="103" y="102"/>
                    <a:pt x="103" y="102"/>
                  </a:cubicBezTo>
                  <a:cubicBezTo>
                    <a:pt x="103" y="102"/>
                    <a:pt x="103" y="102"/>
                    <a:pt x="103" y="102"/>
                  </a:cubicBezTo>
                  <a:cubicBezTo>
                    <a:pt x="115" y="92"/>
                    <a:pt x="115" y="92"/>
                    <a:pt x="115" y="92"/>
                  </a:cubicBezTo>
                  <a:cubicBezTo>
                    <a:pt x="114" y="86"/>
                    <a:pt x="114" y="86"/>
                    <a:pt x="114" y="86"/>
                  </a:cubicBezTo>
                  <a:cubicBezTo>
                    <a:pt x="112" y="86"/>
                    <a:pt x="112" y="86"/>
                    <a:pt x="112" y="86"/>
                  </a:cubicBezTo>
                  <a:cubicBezTo>
                    <a:pt x="108" y="87"/>
                    <a:pt x="108" y="87"/>
                    <a:pt x="108" y="87"/>
                  </a:cubicBezTo>
                  <a:cubicBezTo>
                    <a:pt x="115" y="68"/>
                    <a:pt x="115" y="68"/>
                    <a:pt x="115" y="68"/>
                  </a:cubicBezTo>
                  <a:cubicBezTo>
                    <a:pt x="109" y="68"/>
                    <a:pt x="109" y="68"/>
                    <a:pt x="109" y="68"/>
                  </a:cubicBezTo>
                  <a:cubicBezTo>
                    <a:pt x="109" y="68"/>
                    <a:pt x="109" y="68"/>
                    <a:pt x="109" y="68"/>
                  </a:cubicBezTo>
                  <a:cubicBezTo>
                    <a:pt x="108" y="68"/>
                    <a:pt x="108" y="68"/>
                    <a:pt x="108" y="68"/>
                  </a:cubicBezTo>
                  <a:cubicBezTo>
                    <a:pt x="108" y="67"/>
                    <a:pt x="108" y="67"/>
                    <a:pt x="108" y="67"/>
                  </a:cubicBezTo>
                  <a:cubicBezTo>
                    <a:pt x="106" y="64"/>
                    <a:pt x="106" y="64"/>
                    <a:pt x="106" y="64"/>
                  </a:cubicBezTo>
                  <a:cubicBezTo>
                    <a:pt x="105" y="62"/>
                    <a:pt x="105" y="60"/>
                    <a:pt x="106" y="58"/>
                  </a:cubicBezTo>
                  <a:cubicBezTo>
                    <a:pt x="116" y="58"/>
                    <a:pt x="116" y="58"/>
                    <a:pt x="116" y="58"/>
                  </a:cubicBezTo>
                  <a:cubicBezTo>
                    <a:pt x="122" y="58"/>
                    <a:pt x="122" y="58"/>
                    <a:pt x="122" y="58"/>
                  </a:cubicBezTo>
                  <a:cubicBezTo>
                    <a:pt x="122" y="56"/>
                    <a:pt x="121" y="52"/>
                    <a:pt x="117" y="46"/>
                  </a:cubicBezTo>
                  <a:cubicBezTo>
                    <a:pt x="109" y="43"/>
                    <a:pt x="109" y="43"/>
                    <a:pt x="109" y="43"/>
                  </a:cubicBezTo>
                  <a:cubicBezTo>
                    <a:pt x="117" y="35"/>
                    <a:pt x="117" y="35"/>
                    <a:pt x="117" y="35"/>
                  </a:cubicBezTo>
                  <a:cubicBezTo>
                    <a:pt x="117" y="33"/>
                    <a:pt x="117" y="33"/>
                    <a:pt x="117" y="33"/>
                  </a:cubicBezTo>
                  <a:cubicBezTo>
                    <a:pt x="113" y="34"/>
                    <a:pt x="113" y="34"/>
                    <a:pt x="113" y="34"/>
                  </a:cubicBezTo>
                  <a:cubicBezTo>
                    <a:pt x="111" y="34"/>
                    <a:pt x="111" y="34"/>
                    <a:pt x="111" y="34"/>
                  </a:cubicBezTo>
                  <a:cubicBezTo>
                    <a:pt x="111" y="33"/>
                    <a:pt x="111" y="33"/>
                    <a:pt x="111" y="33"/>
                  </a:cubicBezTo>
                  <a:cubicBezTo>
                    <a:pt x="111" y="33"/>
                    <a:pt x="111" y="33"/>
                    <a:pt x="111" y="33"/>
                  </a:cubicBezTo>
                  <a:cubicBezTo>
                    <a:pt x="111" y="32"/>
                    <a:pt x="111" y="32"/>
                    <a:pt x="111" y="32"/>
                  </a:cubicBezTo>
                  <a:cubicBezTo>
                    <a:pt x="109" y="28"/>
                    <a:pt x="107" y="25"/>
                    <a:pt x="103" y="24"/>
                  </a:cubicBezTo>
                  <a:cubicBezTo>
                    <a:pt x="87" y="24"/>
                    <a:pt x="87" y="24"/>
                    <a:pt x="87" y="24"/>
                  </a:cubicBezTo>
                  <a:cubicBezTo>
                    <a:pt x="81" y="32"/>
                    <a:pt x="81" y="32"/>
                    <a:pt x="81" y="32"/>
                  </a:cubicBezTo>
                  <a:cubicBezTo>
                    <a:pt x="81" y="32"/>
                    <a:pt x="81" y="32"/>
                    <a:pt x="81" y="32"/>
                  </a:cubicBezTo>
                  <a:cubicBezTo>
                    <a:pt x="79" y="32"/>
                    <a:pt x="79" y="32"/>
                    <a:pt x="79" y="32"/>
                  </a:cubicBezTo>
                  <a:cubicBezTo>
                    <a:pt x="53" y="24"/>
                    <a:pt x="53" y="24"/>
                    <a:pt x="53" y="24"/>
                  </a:cubicBezTo>
                  <a:cubicBezTo>
                    <a:pt x="78" y="18"/>
                    <a:pt x="78" y="18"/>
                    <a:pt x="78" y="18"/>
                  </a:cubicBezTo>
                  <a:cubicBezTo>
                    <a:pt x="79" y="18"/>
                    <a:pt x="83" y="14"/>
                    <a:pt x="90" y="6"/>
                  </a:cubicBezTo>
                  <a:cubicBezTo>
                    <a:pt x="82" y="0"/>
                    <a:pt x="82" y="0"/>
                    <a:pt x="82" y="0"/>
                  </a:cubicBezTo>
                  <a:lnTo>
                    <a:pt x="75"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5">
                    <a:lumMod val="50000"/>
                  </a:schemeClr>
                </a:solidFill>
                <a:latin typeface="锐字逼格青春粗黑体简2.0" panose="02010604000000000000" pitchFamily="2" charset="-122"/>
                <a:ea typeface="锐字逼格青春粗黑体简2.0" panose="02010604000000000000" pitchFamily="2" charset="-122"/>
              </a:endParaRPr>
            </a:p>
          </p:txBody>
        </p:sp>
        <p:sp>
          <p:nvSpPr>
            <p:cNvPr id="70" name="Freeform 24"/>
            <p:cNvSpPr>
              <a:spLocks/>
            </p:cNvSpPr>
            <p:nvPr/>
          </p:nvSpPr>
          <p:spPr bwMode="auto">
            <a:xfrm>
              <a:off x="6995708" y="3800744"/>
              <a:ext cx="574675" cy="703263"/>
            </a:xfrm>
            <a:custGeom>
              <a:avLst/>
              <a:gdLst>
                <a:gd name="T0" fmla="*/ 96 w 153"/>
                <a:gd name="T1" fmla="*/ 53 h 187"/>
                <a:gd name="T2" fmla="*/ 85 w 153"/>
                <a:gd name="T3" fmla="*/ 28 h 187"/>
                <a:gd name="T4" fmla="*/ 55 w 153"/>
                <a:gd name="T5" fmla="*/ 17 h 187"/>
                <a:gd name="T6" fmla="*/ 37 w 153"/>
                <a:gd name="T7" fmla="*/ 0 h 187"/>
                <a:gd name="T8" fmla="*/ 48 w 153"/>
                <a:gd name="T9" fmla="*/ 17 h 187"/>
                <a:gd name="T10" fmla="*/ 49 w 153"/>
                <a:gd name="T11" fmla="*/ 19 h 187"/>
                <a:gd name="T12" fmla="*/ 36 w 153"/>
                <a:gd name="T13" fmla="*/ 36 h 187"/>
                <a:gd name="T14" fmla="*/ 19 w 153"/>
                <a:gd name="T15" fmla="*/ 23 h 187"/>
                <a:gd name="T16" fmla="*/ 23 w 153"/>
                <a:gd name="T17" fmla="*/ 35 h 187"/>
                <a:gd name="T18" fmla="*/ 23 w 153"/>
                <a:gd name="T19" fmla="*/ 36 h 187"/>
                <a:gd name="T20" fmla="*/ 22 w 153"/>
                <a:gd name="T21" fmla="*/ 41 h 187"/>
                <a:gd name="T22" fmla="*/ 14 w 153"/>
                <a:gd name="T23" fmla="*/ 44 h 187"/>
                <a:gd name="T24" fmla="*/ 11 w 153"/>
                <a:gd name="T25" fmla="*/ 51 h 187"/>
                <a:gd name="T26" fmla="*/ 8 w 153"/>
                <a:gd name="T27" fmla="*/ 63 h 187"/>
                <a:gd name="T28" fmla="*/ 8 w 153"/>
                <a:gd name="T29" fmla="*/ 63 h 187"/>
                <a:gd name="T30" fmla="*/ 4 w 153"/>
                <a:gd name="T31" fmla="*/ 65 h 187"/>
                <a:gd name="T32" fmla="*/ 14 w 153"/>
                <a:gd name="T33" fmla="*/ 81 h 187"/>
                <a:gd name="T34" fmla="*/ 18 w 153"/>
                <a:gd name="T35" fmla="*/ 81 h 187"/>
                <a:gd name="T36" fmla="*/ 35 w 153"/>
                <a:gd name="T37" fmla="*/ 89 h 187"/>
                <a:gd name="T38" fmla="*/ 35 w 153"/>
                <a:gd name="T39" fmla="*/ 89 h 187"/>
                <a:gd name="T40" fmla="*/ 34 w 153"/>
                <a:gd name="T41" fmla="*/ 100 h 187"/>
                <a:gd name="T42" fmla="*/ 30 w 153"/>
                <a:gd name="T43" fmla="*/ 109 h 187"/>
                <a:gd name="T44" fmla="*/ 25 w 153"/>
                <a:gd name="T45" fmla="*/ 115 h 187"/>
                <a:gd name="T46" fmla="*/ 25 w 153"/>
                <a:gd name="T47" fmla="*/ 115 h 187"/>
                <a:gd name="T48" fmla="*/ 26 w 153"/>
                <a:gd name="T49" fmla="*/ 127 h 187"/>
                <a:gd name="T50" fmla="*/ 38 w 153"/>
                <a:gd name="T51" fmla="*/ 129 h 187"/>
                <a:gd name="T52" fmla="*/ 43 w 153"/>
                <a:gd name="T53" fmla="*/ 134 h 187"/>
                <a:gd name="T54" fmla="*/ 51 w 153"/>
                <a:gd name="T55" fmla="*/ 176 h 187"/>
                <a:gd name="T56" fmla="*/ 49 w 153"/>
                <a:gd name="T57" fmla="*/ 179 h 187"/>
                <a:gd name="T58" fmla="*/ 50 w 153"/>
                <a:gd name="T59" fmla="*/ 182 h 187"/>
                <a:gd name="T60" fmla="*/ 73 w 153"/>
                <a:gd name="T61" fmla="*/ 173 h 187"/>
                <a:gd name="T62" fmla="*/ 78 w 153"/>
                <a:gd name="T63" fmla="*/ 175 h 187"/>
                <a:gd name="T64" fmla="*/ 79 w 153"/>
                <a:gd name="T65" fmla="*/ 175 h 187"/>
                <a:gd name="T66" fmla="*/ 87 w 153"/>
                <a:gd name="T67" fmla="*/ 170 h 187"/>
                <a:gd name="T68" fmla="*/ 110 w 153"/>
                <a:gd name="T69" fmla="*/ 180 h 187"/>
                <a:gd name="T70" fmla="*/ 116 w 153"/>
                <a:gd name="T71" fmla="*/ 184 h 187"/>
                <a:gd name="T72" fmla="*/ 134 w 153"/>
                <a:gd name="T73" fmla="*/ 163 h 187"/>
                <a:gd name="T74" fmla="*/ 130 w 153"/>
                <a:gd name="T75" fmla="*/ 148 h 187"/>
                <a:gd name="T76" fmla="*/ 144 w 153"/>
                <a:gd name="T77" fmla="*/ 149 h 187"/>
                <a:gd name="T78" fmla="*/ 144 w 153"/>
                <a:gd name="T79" fmla="*/ 135 h 187"/>
                <a:gd name="T80" fmla="*/ 153 w 153"/>
                <a:gd name="T81" fmla="*/ 123 h 187"/>
                <a:gd name="T82" fmla="*/ 142 w 153"/>
                <a:gd name="T83" fmla="*/ 111 h 187"/>
                <a:gd name="T84" fmla="*/ 136 w 153"/>
                <a:gd name="T85" fmla="*/ 116 h 187"/>
                <a:gd name="T86" fmla="*/ 135 w 153"/>
                <a:gd name="T87" fmla="*/ 115 h 187"/>
                <a:gd name="T88" fmla="*/ 126 w 153"/>
                <a:gd name="T89" fmla="*/ 107 h 187"/>
                <a:gd name="T90" fmla="*/ 113 w 153"/>
                <a:gd name="T91" fmla="*/ 99 h 187"/>
                <a:gd name="T92" fmla="*/ 110 w 153"/>
                <a:gd name="T93" fmla="*/ 85 h 187"/>
                <a:gd name="T94" fmla="*/ 117 w 153"/>
                <a:gd name="T95" fmla="*/ 64 h 187"/>
                <a:gd name="T96" fmla="*/ 129 w 153"/>
                <a:gd name="T97" fmla="*/ 65 h 187"/>
                <a:gd name="T98" fmla="*/ 130 w 153"/>
                <a:gd name="T99" fmla="*/ 52 h 187"/>
                <a:gd name="T100" fmla="*/ 97 w 153"/>
                <a:gd name="T101" fmla="*/ 54 h 187"/>
                <a:gd name="T102" fmla="*/ 96 w 153"/>
                <a:gd name="T103" fmla="*/ 5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 h="187">
                  <a:moveTo>
                    <a:pt x="96" y="53"/>
                  </a:moveTo>
                  <a:cubicBezTo>
                    <a:pt x="96" y="53"/>
                    <a:pt x="96" y="53"/>
                    <a:pt x="96" y="53"/>
                  </a:cubicBezTo>
                  <a:cubicBezTo>
                    <a:pt x="96" y="53"/>
                    <a:pt x="96" y="53"/>
                    <a:pt x="96" y="53"/>
                  </a:cubicBezTo>
                  <a:cubicBezTo>
                    <a:pt x="92" y="37"/>
                    <a:pt x="88" y="29"/>
                    <a:pt x="85" y="28"/>
                  </a:cubicBezTo>
                  <a:cubicBezTo>
                    <a:pt x="71" y="23"/>
                    <a:pt x="71" y="23"/>
                    <a:pt x="71" y="23"/>
                  </a:cubicBezTo>
                  <a:cubicBezTo>
                    <a:pt x="63" y="21"/>
                    <a:pt x="57" y="19"/>
                    <a:pt x="55" y="17"/>
                  </a:cubicBezTo>
                  <a:cubicBezTo>
                    <a:pt x="51" y="15"/>
                    <a:pt x="46" y="9"/>
                    <a:pt x="40" y="0"/>
                  </a:cubicBezTo>
                  <a:cubicBezTo>
                    <a:pt x="37" y="0"/>
                    <a:pt x="37" y="0"/>
                    <a:pt x="37" y="0"/>
                  </a:cubicBezTo>
                  <a:cubicBezTo>
                    <a:pt x="38" y="1"/>
                    <a:pt x="38" y="1"/>
                    <a:pt x="38" y="1"/>
                  </a:cubicBezTo>
                  <a:cubicBezTo>
                    <a:pt x="38" y="4"/>
                    <a:pt x="42" y="9"/>
                    <a:pt x="48" y="17"/>
                  </a:cubicBezTo>
                  <a:cubicBezTo>
                    <a:pt x="49" y="18"/>
                    <a:pt x="49" y="18"/>
                    <a:pt x="49" y="18"/>
                  </a:cubicBezTo>
                  <a:cubicBezTo>
                    <a:pt x="49" y="19"/>
                    <a:pt x="49" y="19"/>
                    <a:pt x="49" y="19"/>
                  </a:cubicBezTo>
                  <a:cubicBezTo>
                    <a:pt x="43" y="30"/>
                    <a:pt x="43" y="30"/>
                    <a:pt x="43" y="30"/>
                  </a:cubicBezTo>
                  <a:cubicBezTo>
                    <a:pt x="40" y="35"/>
                    <a:pt x="38" y="37"/>
                    <a:pt x="36" y="36"/>
                  </a:cubicBezTo>
                  <a:cubicBezTo>
                    <a:pt x="34" y="35"/>
                    <a:pt x="31" y="31"/>
                    <a:pt x="26" y="25"/>
                  </a:cubicBezTo>
                  <a:cubicBezTo>
                    <a:pt x="19" y="23"/>
                    <a:pt x="19" y="23"/>
                    <a:pt x="19" y="23"/>
                  </a:cubicBezTo>
                  <a:cubicBezTo>
                    <a:pt x="19" y="25"/>
                    <a:pt x="20" y="29"/>
                    <a:pt x="23" y="35"/>
                  </a:cubicBezTo>
                  <a:cubicBezTo>
                    <a:pt x="23" y="35"/>
                    <a:pt x="23" y="35"/>
                    <a:pt x="23" y="35"/>
                  </a:cubicBezTo>
                  <a:cubicBezTo>
                    <a:pt x="23" y="36"/>
                    <a:pt x="23" y="36"/>
                    <a:pt x="23" y="36"/>
                  </a:cubicBezTo>
                  <a:cubicBezTo>
                    <a:pt x="23" y="36"/>
                    <a:pt x="23" y="36"/>
                    <a:pt x="23" y="36"/>
                  </a:cubicBezTo>
                  <a:cubicBezTo>
                    <a:pt x="23" y="37"/>
                    <a:pt x="23" y="37"/>
                    <a:pt x="23" y="37"/>
                  </a:cubicBezTo>
                  <a:cubicBezTo>
                    <a:pt x="22" y="41"/>
                    <a:pt x="22" y="41"/>
                    <a:pt x="22" y="41"/>
                  </a:cubicBezTo>
                  <a:cubicBezTo>
                    <a:pt x="14" y="44"/>
                    <a:pt x="14" y="44"/>
                    <a:pt x="14" y="44"/>
                  </a:cubicBezTo>
                  <a:cubicBezTo>
                    <a:pt x="14" y="44"/>
                    <a:pt x="14" y="44"/>
                    <a:pt x="14" y="44"/>
                  </a:cubicBezTo>
                  <a:cubicBezTo>
                    <a:pt x="12" y="45"/>
                    <a:pt x="12" y="45"/>
                    <a:pt x="12" y="45"/>
                  </a:cubicBezTo>
                  <a:cubicBezTo>
                    <a:pt x="11" y="46"/>
                    <a:pt x="11" y="48"/>
                    <a:pt x="11" y="51"/>
                  </a:cubicBezTo>
                  <a:cubicBezTo>
                    <a:pt x="12" y="57"/>
                    <a:pt x="12" y="60"/>
                    <a:pt x="10" y="62"/>
                  </a:cubicBezTo>
                  <a:cubicBezTo>
                    <a:pt x="10" y="63"/>
                    <a:pt x="9" y="63"/>
                    <a:pt x="8" y="63"/>
                  </a:cubicBezTo>
                  <a:cubicBezTo>
                    <a:pt x="8" y="63"/>
                    <a:pt x="8" y="63"/>
                    <a:pt x="8" y="63"/>
                  </a:cubicBezTo>
                  <a:cubicBezTo>
                    <a:pt x="8" y="63"/>
                    <a:pt x="8" y="63"/>
                    <a:pt x="8" y="63"/>
                  </a:cubicBezTo>
                  <a:cubicBezTo>
                    <a:pt x="0" y="61"/>
                    <a:pt x="0" y="61"/>
                    <a:pt x="0" y="61"/>
                  </a:cubicBezTo>
                  <a:cubicBezTo>
                    <a:pt x="0" y="63"/>
                    <a:pt x="2" y="64"/>
                    <a:pt x="4" y="65"/>
                  </a:cubicBezTo>
                  <a:cubicBezTo>
                    <a:pt x="8" y="69"/>
                    <a:pt x="11" y="74"/>
                    <a:pt x="14" y="80"/>
                  </a:cubicBezTo>
                  <a:cubicBezTo>
                    <a:pt x="14" y="81"/>
                    <a:pt x="14" y="81"/>
                    <a:pt x="14" y="81"/>
                  </a:cubicBezTo>
                  <a:cubicBezTo>
                    <a:pt x="14" y="81"/>
                    <a:pt x="14" y="81"/>
                    <a:pt x="14" y="81"/>
                  </a:cubicBezTo>
                  <a:cubicBezTo>
                    <a:pt x="18" y="81"/>
                    <a:pt x="18" y="81"/>
                    <a:pt x="18" y="81"/>
                  </a:cubicBezTo>
                  <a:cubicBezTo>
                    <a:pt x="22" y="80"/>
                    <a:pt x="26" y="81"/>
                    <a:pt x="30" y="83"/>
                  </a:cubicBezTo>
                  <a:cubicBezTo>
                    <a:pt x="35" y="89"/>
                    <a:pt x="35" y="89"/>
                    <a:pt x="35" y="89"/>
                  </a:cubicBezTo>
                  <a:cubicBezTo>
                    <a:pt x="35" y="89"/>
                    <a:pt x="35" y="89"/>
                    <a:pt x="35" y="89"/>
                  </a:cubicBezTo>
                  <a:cubicBezTo>
                    <a:pt x="35" y="89"/>
                    <a:pt x="35" y="89"/>
                    <a:pt x="35" y="89"/>
                  </a:cubicBezTo>
                  <a:cubicBezTo>
                    <a:pt x="35" y="89"/>
                    <a:pt x="35" y="89"/>
                    <a:pt x="35" y="89"/>
                  </a:cubicBezTo>
                  <a:cubicBezTo>
                    <a:pt x="34" y="100"/>
                    <a:pt x="34" y="100"/>
                    <a:pt x="34" y="100"/>
                  </a:cubicBezTo>
                  <a:cubicBezTo>
                    <a:pt x="36" y="101"/>
                    <a:pt x="36" y="103"/>
                    <a:pt x="36" y="105"/>
                  </a:cubicBezTo>
                  <a:cubicBezTo>
                    <a:pt x="35" y="107"/>
                    <a:pt x="33" y="108"/>
                    <a:pt x="30" y="109"/>
                  </a:cubicBezTo>
                  <a:cubicBezTo>
                    <a:pt x="27" y="109"/>
                    <a:pt x="26" y="111"/>
                    <a:pt x="25" y="115"/>
                  </a:cubicBezTo>
                  <a:cubicBezTo>
                    <a:pt x="25" y="115"/>
                    <a:pt x="25" y="115"/>
                    <a:pt x="25" y="115"/>
                  </a:cubicBezTo>
                  <a:cubicBezTo>
                    <a:pt x="25" y="115"/>
                    <a:pt x="25" y="115"/>
                    <a:pt x="25" y="115"/>
                  </a:cubicBezTo>
                  <a:cubicBezTo>
                    <a:pt x="25" y="115"/>
                    <a:pt x="25" y="115"/>
                    <a:pt x="25" y="115"/>
                  </a:cubicBezTo>
                  <a:cubicBezTo>
                    <a:pt x="22" y="122"/>
                    <a:pt x="22" y="122"/>
                    <a:pt x="22" y="122"/>
                  </a:cubicBezTo>
                  <a:cubicBezTo>
                    <a:pt x="26" y="127"/>
                    <a:pt x="26" y="127"/>
                    <a:pt x="26" y="127"/>
                  </a:cubicBezTo>
                  <a:cubicBezTo>
                    <a:pt x="37" y="129"/>
                    <a:pt x="37" y="129"/>
                    <a:pt x="37" y="129"/>
                  </a:cubicBezTo>
                  <a:cubicBezTo>
                    <a:pt x="38" y="129"/>
                    <a:pt x="38" y="129"/>
                    <a:pt x="38" y="129"/>
                  </a:cubicBezTo>
                  <a:cubicBezTo>
                    <a:pt x="38" y="129"/>
                    <a:pt x="38" y="129"/>
                    <a:pt x="38" y="129"/>
                  </a:cubicBezTo>
                  <a:cubicBezTo>
                    <a:pt x="43" y="134"/>
                    <a:pt x="43" y="134"/>
                    <a:pt x="43" y="134"/>
                  </a:cubicBezTo>
                  <a:cubicBezTo>
                    <a:pt x="36" y="144"/>
                    <a:pt x="36" y="144"/>
                    <a:pt x="36" y="144"/>
                  </a:cubicBezTo>
                  <a:cubicBezTo>
                    <a:pt x="51" y="176"/>
                    <a:pt x="51" y="176"/>
                    <a:pt x="51" y="176"/>
                  </a:cubicBezTo>
                  <a:cubicBezTo>
                    <a:pt x="52" y="177"/>
                    <a:pt x="52" y="177"/>
                    <a:pt x="52" y="177"/>
                  </a:cubicBezTo>
                  <a:cubicBezTo>
                    <a:pt x="49" y="179"/>
                    <a:pt x="49" y="179"/>
                    <a:pt x="49" y="179"/>
                  </a:cubicBezTo>
                  <a:cubicBezTo>
                    <a:pt x="50" y="182"/>
                    <a:pt x="50" y="182"/>
                    <a:pt x="50" y="182"/>
                  </a:cubicBezTo>
                  <a:cubicBezTo>
                    <a:pt x="50" y="182"/>
                    <a:pt x="50" y="182"/>
                    <a:pt x="50" y="182"/>
                  </a:cubicBezTo>
                  <a:cubicBezTo>
                    <a:pt x="78" y="165"/>
                    <a:pt x="78" y="165"/>
                    <a:pt x="78" y="165"/>
                  </a:cubicBezTo>
                  <a:cubicBezTo>
                    <a:pt x="73" y="173"/>
                    <a:pt x="73" y="173"/>
                    <a:pt x="73" y="173"/>
                  </a:cubicBezTo>
                  <a:cubicBezTo>
                    <a:pt x="70" y="179"/>
                    <a:pt x="68" y="184"/>
                    <a:pt x="67" y="187"/>
                  </a:cubicBezTo>
                  <a:cubicBezTo>
                    <a:pt x="72" y="185"/>
                    <a:pt x="76" y="182"/>
                    <a:pt x="78" y="175"/>
                  </a:cubicBezTo>
                  <a:cubicBezTo>
                    <a:pt x="78" y="175"/>
                    <a:pt x="78" y="175"/>
                    <a:pt x="78" y="175"/>
                  </a:cubicBezTo>
                  <a:cubicBezTo>
                    <a:pt x="79" y="175"/>
                    <a:pt x="79" y="175"/>
                    <a:pt x="79" y="175"/>
                  </a:cubicBezTo>
                  <a:cubicBezTo>
                    <a:pt x="86" y="171"/>
                    <a:pt x="86" y="171"/>
                    <a:pt x="86" y="171"/>
                  </a:cubicBezTo>
                  <a:cubicBezTo>
                    <a:pt x="87" y="170"/>
                    <a:pt x="87" y="170"/>
                    <a:pt x="87" y="170"/>
                  </a:cubicBezTo>
                  <a:cubicBezTo>
                    <a:pt x="98" y="179"/>
                    <a:pt x="98" y="179"/>
                    <a:pt x="98" y="179"/>
                  </a:cubicBezTo>
                  <a:cubicBezTo>
                    <a:pt x="110" y="180"/>
                    <a:pt x="110" y="180"/>
                    <a:pt x="110" y="180"/>
                  </a:cubicBezTo>
                  <a:cubicBezTo>
                    <a:pt x="110" y="180"/>
                    <a:pt x="110" y="180"/>
                    <a:pt x="110" y="180"/>
                  </a:cubicBezTo>
                  <a:cubicBezTo>
                    <a:pt x="116" y="184"/>
                    <a:pt x="116" y="184"/>
                    <a:pt x="116" y="184"/>
                  </a:cubicBezTo>
                  <a:cubicBezTo>
                    <a:pt x="130" y="171"/>
                    <a:pt x="130" y="171"/>
                    <a:pt x="130" y="171"/>
                  </a:cubicBezTo>
                  <a:cubicBezTo>
                    <a:pt x="132" y="170"/>
                    <a:pt x="133" y="167"/>
                    <a:pt x="134" y="163"/>
                  </a:cubicBezTo>
                  <a:cubicBezTo>
                    <a:pt x="136" y="160"/>
                    <a:pt x="136" y="160"/>
                    <a:pt x="136" y="160"/>
                  </a:cubicBezTo>
                  <a:cubicBezTo>
                    <a:pt x="136" y="159"/>
                    <a:pt x="134" y="155"/>
                    <a:pt x="130" y="148"/>
                  </a:cubicBezTo>
                  <a:cubicBezTo>
                    <a:pt x="127" y="143"/>
                    <a:pt x="127" y="143"/>
                    <a:pt x="127" y="143"/>
                  </a:cubicBezTo>
                  <a:cubicBezTo>
                    <a:pt x="144" y="149"/>
                    <a:pt x="144" y="149"/>
                    <a:pt x="144" y="149"/>
                  </a:cubicBezTo>
                  <a:cubicBezTo>
                    <a:pt x="150" y="146"/>
                    <a:pt x="150" y="146"/>
                    <a:pt x="150" y="146"/>
                  </a:cubicBezTo>
                  <a:cubicBezTo>
                    <a:pt x="144" y="135"/>
                    <a:pt x="144" y="135"/>
                    <a:pt x="144" y="135"/>
                  </a:cubicBezTo>
                  <a:cubicBezTo>
                    <a:pt x="144" y="134"/>
                    <a:pt x="144" y="134"/>
                    <a:pt x="144" y="134"/>
                  </a:cubicBezTo>
                  <a:cubicBezTo>
                    <a:pt x="153" y="123"/>
                    <a:pt x="153" y="123"/>
                    <a:pt x="153" y="123"/>
                  </a:cubicBezTo>
                  <a:cubicBezTo>
                    <a:pt x="149" y="117"/>
                    <a:pt x="149" y="117"/>
                    <a:pt x="149" y="117"/>
                  </a:cubicBezTo>
                  <a:cubicBezTo>
                    <a:pt x="146" y="113"/>
                    <a:pt x="143" y="111"/>
                    <a:pt x="142" y="111"/>
                  </a:cubicBezTo>
                  <a:cubicBezTo>
                    <a:pt x="141" y="111"/>
                    <a:pt x="141" y="111"/>
                    <a:pt x="141" y="111"/>
                  </a:cubicBezTo>
                  <a:cubicBezTo>
                    <a:pt x="136" y="116"/>
                    <a:pt x="136" y="116"/>
                    <a:pt x="136" y="116"/>
                  </a:cubicBezTo>
                  <a:cubicBezTo>
                    <a:pt x="136" y="115"/>
                    <a:pt x="136" y="115"/>
                    <a:pt x="136" y="115"/>
                  </a:cubicBezTo>
                  <a:cubicBezTo>
                    <a:pt x="135" y="115"/>
                    <a:pt x="135" y="115"/>
                    <a:pt x="135" y="115"/>
                  </a:cubicBezTo>
                  <a:cubicBezTo>
                    <a:pt x="128" y="113"/>
                    <a:pt x="128" y="113"/>
                    <a:pt x="128" y="113"/>
                  </a:cubicBezTo>
                  <a:cubicBezTo>
                    <a:pt x="126" y="107"/>
                    <a:pt x="126" y="107"/>
                    <a:pt x="126" y="107"/>
                  </a:cubicBezTo>
                  <a:cubicBezTo>
                    <a:pt x="123" y="106"/>
                    <a:pt x="120" y="105"/>
                    <a:pt x="118" y="102"/>
                  </a:cubicBezTo>
                  <a:cubicBezTo>
                    <a:pt x="113" y="99"/>
                    <a:pt x="113" y="99"/>
                    <a:pt x="113" y="99"/>
                  </a:cubicBezTo>
                  <a:cubicBezTo>
                    <a:pt x="110" y="97"/>
                    <a:pt x="108" y="95"/>
                    <a:pt x="108" y="93"/>
                  </a:cubicBezTo>
                  <a:cubicBezTo>
                    <a:pt x="107" y="91"/>
                    <a:pt x="108" y="88"/>
                    <a:pt x="110" y="85"/>
                  </a:cubicBezTo>
                  <a:cubicBezTo>
                    <a:pt x="114" y="78"/>
                    <a:pt x="117" y="73"/>
                    <a:pt x="117" y="69"/>
                  </a:cubicBezTo>
                  <a:cubicBezTo>
                    <a:pt x="117" y="64"/>
                    <a:pt x="117" y="64"/>
                    <a:pt x="117" y="64"/>
                  </a:cubicBezTo>
                  <a:cubicBezTo>
                    <a:pt x="120" y="64"/>
                    <a:pt x="120" y="64"/>
                    <a:pt x="120" y="64"/>
                  </a:cubicBezTo>
                  <a:cubicBezTo>
                    <a:pt x="129" y="65"/>
                    <a:pt x="129" y="65"/>
                    <a:pt x="129" y="65"/>
                  </a:cubicBezTo>
                  <a:cubicBezTo>
                    <a:pt x="130" y="64"/>
                    <a:pt x="131" y="60"/>
                    <a:pt x="132" y="53"/>
                  </a:cubicBezTo>
                  <a:cubicBezTo>
                    <a:pt x="130" y="52"/>
                    <a:pt x="130" y="52"/>
                    <a:pt x="130" y="52"/>
                  </a:cubicBezTo>
                  <a:cubicBezTo>
                    <a:pt x="123" y="57"/>
                    <a:pt x="118" y="59"/>
                    <a:pt x="115" y="61"/>
                  </a:cubicBezTo>
                  <a:cubicBezTo>
                    <a:pt x="110" y="62"/>
                    <a:pt x="105" y="59"/>
                    <a:pt x="97" y="54"/>
                  </a:cubicBezTo>
                  <a:cubicBezTo>
                    <a:pt x="97" y="53"/>
                    <a:pt x="97" y="53"/>
                    <a:pt x="97" y="53"/>
                  </a:cubicBezTo>
                  <a:lnTo>
                    <a:pt x="96" y="5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5">
                    <a:lumMod val="50000"/>
                  </a:schemeClr>
                </a:solidFill>
                <a:latin typeface="锐字逼格青春粗黑体简2.0" panose="02010604000000000000" pitchFamily="2" charset="-122"/>
                <a:ea typeface="锐字逼格青春粗黑体简2.0" panose="02010604000000000000" pitchFamily="2" charset="-122"/>
              </a:endParaRPr>
            </a:p>
          </p:txBody>
        </p:sp>
        <p:sp>
          <p:nvSpPr>
            <p:cNvPr id="71" name="Freeform 25"/>
            <p:cNvSpPr>
              <a:spLocks/>
            </p:cNvSpPr>
            <p:nvPr/>
          </p:nvSpPr>
          <p:spPr bwMode="auto">
            <a:xfrm>
              <a:off x="7105246" y="2989532"/>
              <a:ext cx="153988" cy="217488"/>
            </a:xfrm>
            <a:custGeom>
              <a:avLst/>
              <a:gdLst>
                <a:gd name="T0" fmla="*/ 24 w 41"/>
                <a:gd name="T1" fmla="*/ 1 h 58"/>
                <a:gd name="T2" fmla="*/ 23 w 41"/>
                <a:gd name="T3" fmla="*/ 0 h 58"/>
                <a:gd name="T4" fmla="*/ 17 w 41"/>
                <a:gd name="T5" fmla="*/ 7 h 58"/>
                <a:gd name="T6" fmla="*/ 15 w 41"/>
                <a:gd name="T7" fmla="*/ 6 h 58"/>
                <a:gd name="T8" fmla="*/ 15 w 41"/>
                <a:gd name="T9" fmla="*/ 6 h 58"/>
                <a:gd name="T10" fmla="*/ 15 w 41"/>
                <a:gd name="T11" fmla="*/ 7 h 58"/>
                <a:gd name="T12" fmla="*/ 12 w 41"/>
                <a:gd name="T13" fmla="*/ 10 h 58"/>
                <a:gd name="T14" fmla="*/ 10 w 41"/>
                <a:gd name="T15" fmla="*/ 11 h 58"/>
                <a:gd name="T16" fmla="*/ 6 w 41"/>
                <a:gd name="T17" fmla="*/ 13 h 58"/>
                <a:gd name="T18" fmla="*/ 5 w 41"/>
                <a:gd name="T19" fmla="*/ 16 h 58"/>
                <a:gd name="T20" fmla="*/ 3 w 41"/>
                <a:gd name="T21" fmla="*/ 25 h 58"/>
                <a:gd name="T22" fmla="*/ 1 w 41"/>
                <a:gd name="T23" fmla="*/ 30 h 58"/>
                <a:gd name="T24" fmla="*/ 1 w 41"/>
                <a:gd name="T25" fmla="*/ 39 h 58"/>
                <a:gd name="T26" fmla="*/ 3 w 41"/>
                <a:gd name="T27" fmla="*/ 51 h 58"/>
                <a:gd name="T28" fmla="*/ 10 w 41"/>
                <a:gd name="T29" fmla="*/ 56 h 58"/>
                <a:gd name="T30" fmla="*/ 19 w 41"/>
                <a:gd name="T31" fmla="*/ 58 h 58"/>
                <a:gd name="T32" fmla="*/ 28 w 41"/>
                <a:gd name="T33" fmla="*/ 55 h 58"/>
                <a:gd name="T34" fmla="*/ 26 w 41"/>
                <a:gd name="T35" fmla="*/ 50 h 58"/>
                <a:gd name="T36" fmla="*/ 26 w 41"/>
                <a:gd name="T37" fmla="*/ 49 h 58"/>
                <a:gd name="T38" fmla="*/ 26 w 41"/>
                <a:gd name="T39" fmla="*/ 49 h 58"/>
                <a:gd name="T40" fmla="*/ 27 w 41"/>
                <a:gd name="T41" fmla="*/ 45 h 58"/>
                <a:gd name="T42" fmla="*/ 27 w 41"/>
                <a:gd name="T43" fmla="*/ 45 h 58"/>
                <a:gd name="T44" fmla="*/ 31 w 41"/>
                <a:gd name="T45" fmla="*/ 37 h 58"/>
                <a:gd name="T46" fmla="*/ 39 w 41"/>
                <a:gd name="T47" fmla="*/ 37 h 58"/>
                <a:gd name="T48" fmla="*/ 41 w 41"/>
                <a:gd name="T49" fmla="*/ 37 h 58"/>
                <a:gd name="T50" fmla="*/ 33 w 41"/>
                <a:gd name="T51" fmla="*/ 24 h 58"/>
                <a:gd name="T52" fmla="*/ 30 w 41"/>
                <a:gd name="T53" fmla="*/ 20 h 58"/>
                <a:gd name="T54" fmla="*/ 27 w 41"/>
                <a:gd name="T55" fmla="*/ 9 h 58"/>
                <a:gd name="T56" fmla="*/ 24 w 41"/>
                <a:gd name="T57"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58">
                  <a:moveTo>
                    <a:pt x="24" y="1"/>
                  </a:moveTo>
                  <a:cubicBezTo>
                    <a:pt x="23" y="0"/>
                    <a:pt x="23" y="0"/>
                    <a:pt x="23" y="0"/>
                  </a:cubicBezTo>
                  <a:cubicBezTo>
                    <a:pt x="21" y="0"/>
                    <a:pt x="19" y="2"/>
                    <a:pt x="17" y="7"/>
                  </a:cubicBezTo>
                  <a:cubicBezTo>
                    <a:pt x="15" y="6"/>
                    <a:pt x="15" y="6"/>
                    <a:pt x="15" y="6"/>
                  </a:cubicBezTo>
                  <a:cubicBezTo>
                    <a:pt x="15" y="6"/>
                    <a:pt x="15" y="6"/>
                    <a:pt x="15" y="6"/>
                  </a:cubicBezTo>
                  <a:cubicBezTo>
                    <a:pt x="15" y="7"/>
                    <a:pt x="15" y="7"/>
                    <a:pt x="15" y="7"/>
                  </a:cubicBezTo>
                  <a:cubicBezTo>
                    <a:pt x="12" y="10"/>
                    <a:pt x="12" y="10"/>
                    <a:pt x="12" y="10"/>
                  </a:cubicBezTo>
                  <a:cubicBezTo>
                    <a:pt x="10" y="11"/>
                    <a:pt x="10" y="11"/>
                    <a:pt x="10" y="11"/>
                  </a:cubicBezTo>
                  <a:cubicBezTo>
                    <a:pt x="6" y="13"/>
                    <a:pt x="6" y="13"/>
                    <a:pt x="6" y="13"/>
                  </a:cubicBezTo>
                  <a:cubicBezTo>
                    <a:pt x="5" y="16"/>
                    <a:pt x="5" y="16"/>
                    <a:pt x="5" y="16"/>
                  </a:cubicBezTo>
                  <a:cubicBezTo>
                    <a:pt x="6" y="21"/>
                    <a:pt x="5" y="24"/>
                    <a:pt x="3" y="25"/>
                  </a:cubicBezTo>
                  <a:cubicBezTo>
                    <a:pt x="1" y="30"/>
                    <a:pt x="1" y="30"/>
                    <a:pt x="1" y="30"/>
                  </a:cubicBezTo>
                  <a:cubicBezTo>
                    <a:pt x="1" y="31"/>
                    <a:pt x="0" y="34"/>
                    <a:pt x="1" y="39"/>
                  </a:cubicBezTo>
                  <a:cubicBezTo>
                    <a:pt x="3" y="51"/>
                    <a:pt x="3" y="51"/>
                    <a:pt x="3" y="51"/>
                  </a:cubicBezTo>
                  <a:cubicBezTo>
                    <a:pt x="4" y="52"/>
                    <a:pt x="6" y="54"/>
                    <a:pt x="10" y="56"/>
                  </a:cubicBezTo>
                  <a:cubicBezTo>
                    <a:pt x="19" y="58"/>
                    <a:pt x="19" y="58"/>
                    <a:pt x="19" y="58"/>
                  </a:cubicBezTo>
                  <a:cubicBezTo>
                    <a:pt x="21" y="58"/>
                    <a:pt x="25" y="57"/>
                    <a:pt x="28" y="55"/>
                  </a:cubicBezTo>
                  <a:cubicBezTo>
                    <a:pt x="26" y="50"/>
                    <a:pt x="26" y="50"/>
                    <a:pt x="26" y="50"/>
                  </a:cubicBezTo>
                  <a:cubicBezTo>
                    <a:pt x="26" y="49"/>
                    <a:pt x="26" y="49"/>
                    <a:pt x="26" y="49"/>
                  </a:cubicBezTo>
                  <a:cubicBezTo>
                    <a:pt x="26" y="49"/>
                    <a:pt x="26" y="49"/>
                    <a:pt x="26" y="49"/>
                  </a:cubicBezTo>
                  <a:cubicBezTo>
                    <a:pt x="27" y="45"/>
                    <a:pt x="27" y="45"/>
                    <a:pt x="27" y="45"/>
                  </a:cubicBezTo>
                  <a:cubicBezTo>
                    <a:pt x="27" y="45"/>
                    <a:pt x="27" y="45"/>
                    <a:pt x="27" y="45"/>
                  </a:cubicBezTo>
                  <a:cubicBezTo>
                    <a:pt x="31" y="37"/>
                    <a:pt x="31" y="37"/>
                    <a:pt x="31" y="37"/>
                  </a:cubicBezTo>
                  <a:cubicBezTo>
                    <a:pt x="39" y="37"/>
                    <a:pt x="39" y="37"/>
                    <a:pt x="39" y="37"/>
                  </a:cubicBezTo>
                  <a:cubicBezTo>
                    <a:pt x="41" y="37"/>
                    <a:pt x="41" y="37"/>
                    <a:pt x="41" y="37"/>
                  </a:cubicBezTo>
                  <a:cubicBezTo>
                    <a:pt x="40" y="34"/>
                    <a:pt x="37" y="30"/>
                    <a:pt x="33" y="24"/>
                  </a:cubicBezTo>
                  <a:cubicBezTo>
                    <a:pt x="30" y="20"/>
                    <a:pt x="30" y="20"/>
                    <a:pt x="30" y="20"/>
                  </a:cubicBezTo>
                  <a:cubicBezTo>
                    <a:pt x="29" y="17"/>
                    <a:pt x="27" y="13"/>
                    <a:pt x="27" y="9"/>
                  </a:cubicBezTo>
                  <a:cubicBezTo>
                    <a:pt x="26" y="5"/>
                    <a:pt x="25" y="3"/>
                    <a:pt x="24"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5">
                    <a:lumMod val="50000"/>
                  </a:schemeClr>
                </a:solidFill>
                <a:latin typeface="锐字逼格青春粗黑体简2.0" panose="02010604000000000000" pitchFamily="2" charset="-122"/>
                <a:ea typeface="锐字逼格青春粗黑体简2.0" panose="02010604000000000000" pitchFamily="2" charset="-122"/>
              </a:endParaRPr>
            </a:p>
          </p:txBody>
        </p:sp>
        <p:sp>
          <p:nvSpPr>
            <p:cNvPr id="72" name="Freeform 26"/>
            <p:cNvSpPr>
              <a:spLocks/>
            </p:cNvSpPr>
            <p:nvPr/>
          </p:nvSpPr>
          <p:spPr bwMode="auto">
            <a:xfrm>
              <a:off x="6957608" y="2891107"/>
              <a:ext cx="200025" cy="214313"/>
            </a:xfrm>
            <a:custGeom>
              <a:avLst/>
              <a:gdLst>
                <a:gd name="T0" fmla="*/ 26 w 53"/>
                <a:gd name="T1" fmla="*/ 12 h 57"/>
                <a:gd name="T2" fmla="*/ 26 w 53"/>
                <a:gd name="T3" fmla="*/ 13 h 57"/>
                <a:gd name="T4" fmla="*/ 24 w 53"/>
                <a:gd name="T5" fmla="*/ 13 h 57"/>
                <a:gd name="T6" fmla="*/ 19 w 53"/>
                <a:gd name="T7" fmla="*/ 12 h 57"/>
                <a:gd name="T8" fmla="*/ 19 w 53"/>
                <a:gd name="T9" fmla="*/ 14 h 57"/>
                <a:gd name="T10" fmla="*/ 19 w 53"/>
                <a:gd name="T11" fmla="*/ 15 h 57"/>
                <a:gd name="T12" fmla="*/ 18 w 53"/>
                <a:gd name="T13" fmla="*/ 15 h 57"/>
                <a:gd name="T14" fmla="*/ 9 w 53"/>
                <a:gd name="T15" fmla="*/ 19 h 57"/>
                <a:gd name="T16" fmla="*/ 9 w 53"/>
                <a:gd name="T17" fmla="*/ 20 h 57"/>
                <a:gd name="T18" fmla="*/ 12 w 53"/>
                <a:gd name="T19" fmla="*/ 28 h 57"/>
                <a:gd name="T20" fmla="*/ 12 w 53"/>
                <a:gd name="T21" fmla="*/ 29 h 57"/>
                <a:gd name="T22" fmla="*/ 12 w 53"/>
                <a:gd name="T23" fmla="*/ 30 h 57"/>
                <a:gd name="T24" fmla="*/ 2 w 53"/>
                <a:gd name="T25" fmla="*/ 41 h 57"/>
                <a:gd name="T26" fmla="*/ 0 w 53"/>
                <a:gd name="T27" fmla="*/ 45 h 57"/>
                <a:gd name="T28" fmla="*/ 2 w 53"/>
                <a:gd name="T29" fmla="*/ 48 h 57"/>
                <a:gd name="T30" fmla="*/ 7 w 53"/>
                <a:gd name="T31" fmla="*/ 50 h 57"/>
                <a:gd name="T32" fmla="*/ 10 w 53"/>
                <a:gd name="T33" fmla="*/ 50 h 57"/>
                <a:gd name="T34" fmla="*/ 20 w 53"/>
                <a:gd name="T35" fmla="*/ 53 h 57"/>
                <a:gd name="T36" fmla="*/ 24 w 53"/>
                <a:gd name="T37" fmla="*/ 55 h 57"/>
                <a:gd name="T38" fmla="*/ 31 w 53"/>
                <a:gd name="T39" fmla="*/ 57 h 57"/>
                <a:gd name="T40" fmla="*/ 36 w 53"/>
                <a:gd name="T41" fmla="*/ 53 h 57"/>
                <a:gd name="T42" fmla="*/ 39 w 53"/>
                <a:gd name="T43" fmla="*/ 49 h 57"/>
                <a:gd name="T44" fmla="*/ 42 w 53"/>
                <a:gd name="T45" fmla="*/ 42 h 57"/>
                <a:gd name="T46" fmla="*/ 40 w 53"/>
                <a:gd name="T47" fmla="*/ 33 h 57"/>
                <a:gd name="T48" fmla="*/ 43 w 53"/>
                <a:gd name="T49" fmla="*/ 34 h 57"/>
                <a:gd name="T50" fmla="*/ 48 w 53"/>
                <a:gd name="T51" fmla="*/ 34 h 57"/>
                <a:gd name="T52" fmla="*/ 50 w 53"/>
                <a:gd name="T53" fmla="*/ 33 h 57"/>
                <a:gd name="T54" fmla="*/ 51 w 53"/>
                <a:gd name="T55" fmla="*/ 31 h 57"/>
                <a:gd name="T56" fmla="*/ 47 w 53"/>
                <a:gd name="T57" fmla="*/ 19 h 57"/>
                <a:gd name="T58" fmla="*/ 48 w 53"/>
                <a:gd name="T59" fmla="*/ 15 h 57"/>
                <a:gd name="T60" fmla="*/ 53 w 53"/>
                <a:gd name="T61" fmla="*/ 11 h 57"/>
                <a:gd name="T62" fmla="*/ 53 w 53"/>
                <a:gd name="T63" fmla="*/ 11 h 57"/>
                <a:gd name="T64" fmla="*/ 52 w 53"/>
                <a:gd name="T65" fmla="*/ 9 h 57"/>
                <a:gd name="T66" fmla="*/ 43 w 53"/>
                <a:gd name="T67" fmla="*/ 9 h 57"/>
                <a:gd name="T68" fmla="*/ 43 w 53"/>
                <a:gd name="T69" fmla="*/ 9 h 57"/>
                <a:gd name="T70" fmla="*/ 34 w 53"/>
                <a:gd name="T71" fmla="*/ 3 h 57"/>
                <a:gd name="T72" fmla="*/ 24 w 53"/>
                <a:gd name="T73" fmla="*/ 1 h 57"/>
                <a:gd name="T74" fmla="*/ 22 w 53"/>
                <a:gd name="T75" fmla="*/ 1 h 57"/>
                <a:gd name="T76" fmla="*/ 25 w 53"/>
                <a:gd name="T77" fmla="*/ 5 h 57"/>
                <a:gd name="T78" fmla="*/ 26 w 53"/>
                <a:gd name="T79"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57">
                  <a:moveTo>
                    <a:pt x="26" y="12"/>
                  </a:moveTo>
                  <a:cubicBezTo>
                    <a:pt x="26" y="13"/>
                    <a:pt x="26" y="13"/>
                    <a:pt x="26" y="13"/>
                  </a:cubicBezTo>
                  <a:cubicBezTo>
                    <a:pt x="24" y="13"/>
                    <a:pt x="24" y="13"/>
                    <a:pt x="24" y="13"/>
                  </a:cubicBezTo>
                  <a:cubicBezTo>
                    <a:pt x="19" y="12"/>
                    <a:pt x="19" y="12"/>
                    <a:pt x="19" y="12"/>
                  </a:cubicBezTo>
                  <a:cubicBezTo>
                    <a:pt x="19" y="14"/>
                    <a:pt x="19" y="14"/>
                    <a:pt x="19" y="14"/>
                  </a:cubicBezTo>
                  <a:cubicBezTo>
                    <a:pt x="19" y="15"/>
                    <a:pt x="19" y="15"/>
                    <a:pt x="19" y="15"/>
                  </a:cubicBezTo>
                  <a:cubicBezTo>
                    <a:pt x="18" y="15"/>
                    <a:pt x="18" y="15"/>
                    <a:pt x="18" y="15"/>
                  </a:cubicBezTo>
                  <a:cubicBezTo>
                    <a:pt x="9" y="19"/>
                    <a:pt x="9" y="19"/>
                    <a:pt x="9" y="19"/>
                  </a:cubicBezTo>
                  <a:cubicBezTo>
                    <a:pt x="9" y="20"/>
                    <a:pt x="9" y="20"/>
                    <a:pt x="9" y="20"/>
                  </a:cubicBezTo>
                  <a:cubicBezTo>
                    <a:pt x="8" y="23"/>
                    <a:pt x="9" y="25"/>
                    <a:pt x="12" y="28"/>
                  </a:cubicBezTo>
                  <a:cubicBezTo>
                    <a:pt x="12" y="29"/>
                    <a:pt x="12" y="29"/>
                    <a:pt x="12" y="29"/>
                  </a:cubicBezTo>
                  <a:cubicBezTo>
                    <a:pt x="12" y="30"/>
                    <a:pt x="12" y="30"/>
                    <a:pt x="12" y="30"/>
                  </a:cubicBezTo>
                  <a:cubicBezTo>
                    <a:pt x="9" y="34"/>
                    <a:pt x="6" y="38"/>
                    <a:pt x="2" y="41"/>
                  </a:cubicBezTo>
                  <a:cubicBezTo>
                    <a:pt x="0" y="42"/>
                    <a:pt x="0" y="43"/>
                    <a:pt x="0" y="45"/>
                  </a:cubicBezTo>
                  <a:cubicBezTo>
                    <a:pt x="2" y="48"/>
                    <a:pt x="2" y="48"/>
                    <a:pt x="2" y="48"/>
                  </a:cubicBezTo>
                  <a:cubicBezTo>
                    <a:pt x="7" y="50"/>
                    <a:pt x="7" y="50"/>
                    <a:pt x="7" y="50"/>
                  </a:cubicBezTo>
                  <a:cubicBezTo>
                    <a:pt x="10" y="50"/>
                    <a:pt x="10" y="50"/>
                    <a:pt x="10" y="50"/>
                  </a:cubicBezTo>
                  <a:cubicBezTo>
                    <a:pt x="15" y="50"/>
                    <a:pt x="18" y="51"/>
                    <a:pt x="20" y="53"/>
                  </a:cubicBezTo>
                  <a:cubicBezTo>
                    <a:pt x="24" y="55"/>
                    <a:pt x="24" y="55"/>
                    <a:pt x="24" y="55"/>
                  </a:cubicBezTo>
                  <a:cubicBezTo>
                    <a:pt x="26" y="57"/>
                    <a:pt x="29" y="57"/>
                    <a:pt x="31" y="57"/>
                  </a:cubicBezTo>
                  <a:cubicBezTo>
                    <a:pt x="32" y="57"/>
                    <a:pt x="34" y="56"/>
                    <a:pt x="36" y="53"/>
                  </a:cubicBezTo>
                  <a:cubicBezTo>
                    <a:pt x="39" y="49"/>
                    <a:pt x="39" y="49"/>
                    <a:pt x="39" y="49"/>
                  </a:cubicBezTo>
                  <a:cubicBezTo>
                    <a:pt x="42" y="42"/>
                    <a:pt x="42" y="42"/>
                    <a:pt x="42" y="42"/>
                  </a:cubicBezTo>
                  <a:cubicBezTo>
                    <a:pt x="40" y="33"/>
                    <a:pt x="40" y="33"/>
                    <a:pt x="40" y="33"/>
                  </a:cubicBezTo>
                  <a:cubicBezTo>
                    <a:pt x="43" y="34"/>
                    <a:pt x="43" y="34"/>
                    <a:pt x="43" y="34"/>
                  </a:cubicBezTo>
                  <a:cubicBezTo>
                    <a:pt x="48" y="34"/>
                    <a:pt x="48" y="34"/>
                    <a:pt x="48" y="34"/>
                  </a:cubicBezTo>
                  <a:cubicBezTo>
                    <a:pt x="50" y="33"/>
                    <a:pt x="50" y="33"/>
                    <a:pt x="50" y="33"/>
                  </a:cubicBezTo>
                  <a:cubicBezTo>
                    <a:pt x="51" y="31"/>
                    <a:pt x="51" y="31"/>
                    <a:pt x="51" y="31"/>
                  </a:cubicBezTo>
                  <a:cubicBezTo>
                    <a:pt x="47" y="19"/>
                    <a:pt x="47" y="19"/>
                    <a:pt x="47" y="19"/>
                  </a:cubicBezTo>
                  <a:cubicBezTo>
                    <a:pt x="48" y="15"/>
                    <a:pt x="48" y="15"/>
                    <a:pt x="48" y="15"/>
                  </a:cubicBezTo>
                  <a:cubicBezTo>
                    <a:pt x="50" y="13"/>
                    <a:pt x="51" y="12"/>
                    <a:pt x="53" y="11"/>
                  </a:cubicBezTo>
                  <a:cubicBezTo>
                    <a:pt x="53" y="11"/>
                    <a:pt x="53" y="11"/>
                    <a:pt x="53" y="11"/>
                  </a:cubicBezTo>
                  <a:cubicBezTo>
                    <a:pt x="52" y="9"/>
                    <a:pt x="52" y="9"/>
                    <a:pt x="52" y="9"/>
                  </a:cubicBezTo>
                  <a:cubicBezTo>
                    <a:pt x="43" y="9"/>
                    <a:pt x="43" y="9"/>
                    <a:pt x="43" y="9"/>
                  </a:cubicBezTo>
                  <a:cubicBezTo>
                    <a:pt x="43" y="9"/>
                    <a:pt x="43" y="9"/>
                    <a:pt x="43" y="9"/>
                  </a:cubicBezTo>
                  <a:cubicBezTo>
                    <a:pt x="34" y="3"/>
                    <a:pt x="34" y="3"/>
                    <a:pt x="34" y="3"/>
                  </a:cubicBezTo>
                  <a:cubicBezTo>
                    <a:pt x="30" y="0"/>
                    <a:pt x="27" y="0"/>
                    <a:pt x="24" y="1"/>
                  </a:cubicBezTo>
                  <a:cubicBezTo>
                    <a:pt x="22" y="1"/>
                    <a:pt x="22" y="1"/>
                    <a:pt x="22" y="1"/>
                  </a:cubicBezTo>
                  <a:cubicBezTo>
                    <a:pt x="22" y="3"/>
                    <a:pt x="22" y="5"/>
                    <a:pt x="25" y="5"/>
                  </a:cubicBezTo>
                  <a:cubicBezTo>
                    <a:pt x="27" y="7"/>
                    <a:pt x="28" y="9"/>
                    <a:pt x="26" y="1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5">
                    <a:lumMod val="50000"/>
                  </a:schemeClr>
                </a:solidFill>
                <a:latin typeface="锐字逼格青春粗黑体简2.0" panose="02010604000000000000" pitchFamily="2" charset="-122"/>
                <a:ea typeface="锐字逼格青春粗黑体简2.0" panose="02010604000000000000" pitchFamily="2" charset="-122"/>
              </a:endParaRPr>
            </a:p>
          </p:txBody>
        </p:sp>
        <p:sp>
          <p:nvSpPr>
            <p:cNvPr id="73" name="Freeform 27"/>
            <p:cNvSpPr>
              <a:spLocks/>
            </p:cNvSpPr>
            <p:nvPr/>
          </p:nvSpPr>
          <p:spPr bwMode="auto">
            <a:xfrm>
              <a:off x="7295746" y="2467244"/>
              <a:ext cx="706438" cy="673100"/>
            </a:xfrm>
            <a:custGeom>
              <a:avLst/>
              <a:gdLst>
                <a:gd name="T0" fmla="*/ 80 w 188"/>
                <a:gd name="T1" fmla="*/ 37 h 179"/>
                <a:gd name="T2" fmla="*/ 70 w 188"/>
                <a:gd name="T3" fmla="*/ 40 h 179"/>
                <a:gd name="T4" fmla="*/ 58 w 188"/>
                <a:gd name="T5" fmla="*/ 46 h 179"/>
                <a:gd name="T6" fmla="*/ 46 w 188"/>
                <a:gd name="T7" fmla="*/ 56 h 179"/>
                <a:gd name="T8" fmla="*/ 45 w 188"/>
                <a:gd name="T9" fmla="*/ 58 h 179"/>
                <a:gd name="T10" fmla="*/ 34 w 188"/>
                <a:gd name="T11" fmla="*/ 70 h 179"/>
                <a:gd name="T12" fmla="*/ 21 w 188"/>
                <a:gd name="T13" fmla="*/ 69 h 179"/>
                <a:gd name="T14" fmla="*/ 15 w 188"/>
                <a:gd name="T15" fmla="*/ 63 h 179"/>
                <a:gd name="T16" fmla="*/ 17 w 188"/>
                <a:gd name="T17" fmla="*/ 86 h 179"/>
                <a:gd name="T18" fmla="*/ 2 w 188"/>
                <a:gd name="T19" fmla="*/ 110 h 179"/>
                <a:gd name="T20" fmla="*/ 0 w 188"/>
                <a:gd name="T21" fmla="*/ 113 h 179"/>
                <a:gd name="T22" fmla="*/ 16 w 188"/>
                <a:gd name="T23" fmla="*/ 119 h 179"/>
                <a:gd name="T24" fmla="*/ 17 w 188"/>
                <a:gd name="T25" fmla="*/ 120 h 179"/>
                <a:gd name="T26" fmla="*/ 23 w 188"/>
                <a:gd name="T27" fmla="*/ 124 h 179"/>
                <a:gd name="T28" fmla="*/ 24 w 188"/>
                <a:gd name="T29" fmla="*/ 124 h 179"/>
                <a:gd name="T30" fmla="*/ 39 w 188"/>
                <a:gd name="T31" fmla="*/ 136 h 179"/>
                <a:gd name="T32" fmla="*/ 56 w 188"/>
                <a:gd name="T33" fmla="*/ 112 h 179"/>
                <a:gd name="T34" fmla="*/ 61 w 188"/>
                <a:gd name="T35" fmla="*/ 106 h 179"/>
                <a:gd name="T36" fmla="*/ 74 w 188"/>
                <a:gd name="T37" fmla="*/ 101 h 179"/>
                <a:gd name="T38" fmla="*/ 87 w 188"/>
                <a:gd name="T39" fmla="*/ 99 h 179"/>
                <a:gd name="T40" fmla="*/ 94 w 188"/>
                <a:gd name="T41" fmla="*/ 110 h 179"/>
                <a:gd name="T42" fmla="*/ 95 w 188"/>
                <a:gd name="T43" fmla="*/ 119 h 179"/>
                <a:gd name="T44" fmla="*/ 92 w 188"/>
                <a:gd name="T45" fmla="*/ 134 h 179"/>
                <a:gd name="T46" fmla="*/ 92 w 188"/>
                <a:gd name="T47" fmla="*/ 135 h 179"/>
                <a:gd name="T48" fmla="*/ 85 w 188"/>
                <a:gd name="T49" fmla="*/ 156 h 179"/>
                <a:gd name="T50" fmla="*/ 92 w 188"/>
                <a:gd name="T51" fmla="*/ 152 h 179"/>
                <a:gd name="T52" fmla="*/ 97 w 188"/>
                <a:gd name="T53" fmla="*/ 154 h 179"/>
                <a:gd name="T54" fmla="*/ 96 w 188"/>
                <a:gd name="T55" fmla="*/ 160 h 179"/>
                <a:gd name="T56" fmla="*/ 92 w 188"/>
                <a:gd name="T57" fmla="*/ 167 h 179"/>
                <a:gd name="T58" fmla="*/ 89 w 188"/>
                <a:gd name="T59" fmla="*/ 172 h 179"/>
                <a:gd name="T60" fmla="*/ 84 w 188"/>
                <a:gd name="T61" fmla="*/ 173 h 179"/>
                <a:gd name="T62" fmla="*/ 79 w 188"/>
                <a:gd name="T63" fmla="*/ 179 h 179"/>
                <a:gd name="T64" fmla="*/ 99 w 188"/>
                <a:gd name="T65" fmla="*/ 164 h 179"/>
                <a:gd name="T66" fmla="*/ 130 w 188"/>
                <a:gd name="T67" fmla="*/ 133 h 179"/>
                <a:gd name="T68" fmla="*/ 136 w 188"/>
                <a:gd name="T69" fmla="*/ 130 h 179"/>
                <a:gd name="T70" fmla="*/ 152 w 188"/>
                <a:gd name="T71" fmla="*/ 126 h 179"/>
                <a:gd name="T72" fmla="*/ 163 w 188"/>
                <a:gd name="T73" fmla="*/ 104 h 179"/>
                <a:gd name="T74" fmla="*/ 188 w 188"/>
                <a:gd name="T75" fmla="*/ 78 h 179"/>
                <a:gd name="T76" fmla="*/ 182 w 188"/>
                <a:gd name="T77" fmla="*/ 60 h 179"/>
                <a:gd name="T78" fmla="*/ 173 w 188"/>
                <a:gd name="T79" fmla="*/ 58 h 179"/>
                <a:gd name="T80" fmla="*/ 171 w 188"/>
                <a:gd name="T81" fmla="*/ 54 h 179"/>
                <a:gd name="T82" fmla="*/ 158 w 188"/>
                <a:gd name="T83" fmla="*/ 22 h 179"/>
                <a:gd name="T84" fmla="*/ 154 w 188"/>
                <a:gd name="T85" fmla="*/ 6 h 179"/>
                <a:gd name="T86" fmla="*/ 147 w 188"/>
                <a:gd name="T87" fmla="*/ 12 h 179"/>
                <a:gd name="T88" fmla="*/ 134 w 188"/>
                <a:gd name="T89" fmla="*/ 5 h 179"/>
                <a:gd name="T90" fmla="*/ 124 w 188"/>
                <a:gd name="T91" fmla="*/ 6 h 179"/>
                <a:gd name="T92" fmla="*/ 114 w 188"/>
                <a:gd name="T93" fmla="*/ 2 h 179"/>
                <a:gd name="T94" fmla="*/ 114 w 188"/>
                <a:gd name="T95" fmla="*/ 15 h 179"/>
                <a:gd name="T96" fmla="*/ 113 w 188"/>
                <a:gd name="T97" fmla="*/ 16 h 179"/>
                <a:gd name="T98" fmla="*/ 104 w 188"/>
                <a:gd name="T99" fmla="*/ 2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8" h="179">
                  <a:moveTo>
                    <a:pt x="86" y="23"/>
                  </a:moveTo>
                  <a:cubicBezTo>
                    <a:pt x="81" y="30"/>
                    <a:pt x="81" y="30"/>
                    <a:pt x="81" y="30"/>
                  </a:cubicBezTo>
                  <a:cubicBezTo>
                    <a:pt x="80" y="31"/>
                    <a:pt x="80" y="33"/>
                    <a:pt x="80" y="37"/>
                  </a:cubicBezTo>
                  <a:cubicBezTo>
                    <a:pt x="80" y="40"/>
                    <a:pt x="80" y="40"/>
                    <a:pt x="80" y="40"/>
                  </a:cubicBezTo>
                  <a:cubicBezTo>
                    <a:pt x="71" y="40"/>
                    <a:pt x="71" y="40"/>
                    <a:pt x="71" y="40"/>
                  </a:cubicBezTo>
                  <a:cubicBezTo>
                    <a:pt x="70" y="40"/>
                    <a:pt x="70" y="40"/>
                    <a:pt x="70" y="40"/>
                  </a:cubicBezTo>
                  <a:cubicBezTo>
                    <a:pt x="70" y="40"/>
                    <a:pt x="70" y="40"/>
                    <a:pt x="70" y="40"/>
                  </a:cubicBezTo>
                  <a:cubicBezTo>
                    <a:pt x="64" y="38"/>
                    <a:pt x="64" y="38"/>
                    <a:pt x="64" y="38"/>
                  </a:cubicBezTo>
                  <a:cubicBezTo>
                    <a:pt x="58" y="46"/>
                    <a:pt x="58" y="46"/>
                    <a:pt x="58" y="46"/>
                  </a:cubicBezTo>
                  <a:cubicBezTo>
                    <a:pt x="58" y="46"/>
                    <a:pt x="58" y="46"/>
                    <a:pt x="58" y="46"/>
                  </a:cubicBezTo>
                  <a:cubicBezTo>
                    <a:pt x="51" y="50"/>
                    <a:pt x="51" y="50"/>
                    <a:pt x="51" y="50"/>
                  </a:cubicBezTo>
                  <a:cubicBezTo>
                    <a:pt x="46" y="56"/>
                    <a:pt x="46" y="56"/>
                    <a:pt x="46" y="56"/>
                  </a:cubicBezTo>
                  <a:cubicBezTo>
                    <a:pt x="46" y="56"/>
                    <a:pt x="46" y="56"/>
                    <a:pt x="46" y="56"/>
                  </a:cubicBezTo>
                  <a:cubicBezTo>
                    <a:pt x="45" y="58"/>
                    <a:pt x="45" y="58"/>
                    <a:pt x="45" y="58"/>
                  </a:cubicBezTo>
                  <a:cubicBezTo>
                    <a:pt x="45" y="58"/>
                    <a:pt x="45" y="58"/>
                    <a:pt x="45" y="58"/>
                  </a:cubicBezTo>
                  <a:cubicBezTo>
                    <a:pt x="35" y="69"/>
                    <a:pt x="35" y="69"/>
                    <a:pt x="35" y="69"/>
                  </a:cubicBezTo>
                  <a:cubicBezTo>
                    <a:pt x="35" y="70"/>
                    <a:pt x="35" y="70"/>
                    <a:pt x="35" y="70"/>
                  </a:cubicBezTo>
                  <a:cubicBezTo>
                    <a:pt x="34" y="70"/>
                    <a:pt x="34" y="70"/>
                    <a:pt x="34" y="70"/>
                  </a:cubicBezTo>
                  <a:cubicBezTo>
                    <a:pt x="27" y="74"/>
                    <a:pt x="27" y="74"/>
                    <a:pt x="27" y="74"/>
                  </a:cubicBezTo>
                  <a:cubicBezTo>
                    <a:pt x="21" y="70"/>
                    <a:pt x="21" y="70"/>
                    <a:pt x="21" y="70"/>
                  </a:cubicBezTo>
                  <a:cubicBezTo>
                    <a:pt x="21" y="69"/>
                    <a:pt x="21" y="69"/>
                    <a:pt x="21" y="69"/>
                  </a:cubicBezTo>
                  <a:cubicBezTo>
                    <a:pt x="21" y="69"/>
                    <a:pt x="21" y="69"/>
                    <a:pt x="21" y="69"/>
                  </a:cubicBezTo>
                  <a:cubicBezTo>
                    <a:pt x="21" y="69"/>
                    <a:pt x="21" y="69"/>
                    <a:pt x="21" y="69"/>
                  </a:cubicBezTo>
                  <a:cubicBezTo>
                    <a:pt x="15" y="63"/>
                    <a:pt x="15" y="63"/>
                    <a:pt x="15" y="63"/>
                  </a:cubicBezTo>
                  <a:cubicBezTo>
                    <a:pt x="12" y="61"/>
                    <a:pt x="12" y="61"/>
                    <a:pt x="12" y="61"/>
                  </a:cubicBezTo>
                  <a:cubicBezTo>
                    <a:pt x="14" y="78"/>
                    <a:pt x="14" y="78"/>
                    <a:pt x="14" y="78"/>
                  </a:cubicBezTo>
                  <a:cubicBezTo>
                    <a:pt x="17" y="86"/>
                    <a:pt x="17" y="86"/>
                    <a:pt x="17" y="86"/>
                  </a:cubicBezTo>
                  <a:cubicBezTo>
                    <a:pt x="11" y="92"/>
                    <a:pt x="11" y="92"/>
                    <a:pt x="11" y="92"/>
                  </a:cubicBezTo>
                  <a:cubicBezTo>
                    <a:pt x="2" y="104"/>
                    <a:pt x="2" y="104"/>
                    <a:pt x="2" y="104"/>
                  </a:cubicBezTo>
                  <a:cubicBezTo>
                    <a:pt x="2" y="110"/>
                    <a:pt x="2" y="110"/>
                    <a:pt x="2" y="110"/>
                  </a:cubicBezTo>
                  <a:cubicBezTo>
                    <a:pt x="2" y="110"/>
                    <a:pt x="2" y="110"/>
                    <a:pt x="2" y="110"/>
                  </a:cubicBezTo>
                  <a:cubicBezTo>
                    <a:pt x="2" y="110"/>
                    <a:pt x="2" y="110"/>
                    <a:pt x="2" y="110"/>
                  </a:cubicBezTo>
                  <a:cubicBezTo>
                    <a:pt x="0" y="113"/>
                    <a:pt x="0" y="113"/>
                    <a:pt x="0" y="113"/>
                  </a:cubicBezTo>
                  <a:cubicBezTo>
                    <a:pt x="1" y="116"/>
                    <a:pt x="1" y="116"/>
                    <a:pt x="1" y="116"/>
                  </a:cubicBezTo>
                  <a:cubicBezTo>
                    <a:pt x="4" y="116"/>
                    <a:pt x="4" y="116"/>
                    <a:pt x="4" y="116"/>
                  </a:cubicBezTo>
                  <a:cubicBezTo>
                    <a:pt x="16" y="119"/>
                    <a:pt x="16" y="119"/>
                    <a:pt x="16" y="119"/>
                  </a:cubicBezTo>
                  <a:cubicBezTo>
                    <a:pt x="16" y="119"/>
                    <a:pt x="16" y="119"/>
                    <a:pt x="16" y="119"/>
                  </a:cubicBezTo>
                  <a:cubicBezTo>
                    <a:pt x="17" y="119"/>
                    <a:pt x="17" y="119"/>
                    <a:pt x="17" y="119"/>
                  </a:cubicBezTo>
                  <a:cubicBezTo>
                    <a:pt x="17" y="120"/>
                    <a:pt x="17" y="120"/>
                    <a:pt x="17" y="120"/>
                  </a:cubicBezTo>
                  <a:cubicBezTo>
                    <a:pt x="17" y="120"/>
                    <a:pt x="17" y="120"/>
                    <a:pt x="17" y="120"/>
                  </a:cubicBezTo>
                  <a:cubicBezTo>
                    <a:pt x="20" y="122"/>
                    <a:pt x="20" y="122"/>
                    <a:pt x="20" y="122"/>
                  </a:cubicBezTo>
                  <a:cubicBezTo>
                    <a:pt x="23" y="124"/>
                    <a:pt x="23" y="124"/>
                    <a:pt x="23" y="124"/>
                  </a:cubicBezTo>
                  <a:cubicBezTo>
                    <a:pt x="23" y="124"/>
                    <a:pt x="23" y="124"/>
                    <a:pt x="23" y="124"/>
                  </a:cubicBezTo>
                  <a:cubicBezTo>
                    <a:pt x="24" y="124"/>
                    <a:pt x="24" y="124"/>
                    <a:pt x="24" y="124"/>
                  </a:cubicBezTo>
                  <a:cubicBezTo>
                    <a:pt x="24" y="124"/>
                    <a:pt x="24" y="124"/>
                    <a:pt x="24" y="124"/>
                  </a:cubicBezTo>
                  <a:cubicBezTo>
                    <a:pt x="25" y="126"/>
                    <a:pt x="26" y="127"/>
                    <a:pt x="26" y="129"/>
                  </a:cubicBezTo>
                  <a:cubicBezTo>
                    <a:pt x="27" y="132"/>
                    <a:pt x="27" y="132"/>
                    <a:pt x="27" y="132"/>
                  </a:cubicBezTo>
                  <a:cubicBezTo>
                    <a:pt x="39" y="136"/>
                    <a:pt x="39" y="136"/>
                    <a:pt x="39" y="136"/>
                  </a:cubicBezTo>
                  <a:cubicBezTo>
                    <a:pt x="43" y="135"/>
                    <a:pt x="43" y="135"/>
                    <a:pt x="43" y="135"/>
                  </a:cubicBezTo>
                  <a:cubicBezTo>
                    <a:pt x="46" y="130"/>
                    <a:pt x="46" y="130"/>
                    <a:pt x="46" y="130"/>
                  </a:cubicBezTo>
                  <a:cubicBezTo>
                    <a:pt x="56" y="112"/>
                    <a:pt x="56" y="112"/>
                    <a:pt x="56" y="112"/>
                  </a:cubicBezTo>
                  <a:cubicBezTo>
                    <a:pt x="56" y="112"/>
                    <a:pt x="56" y="112"/>
                    <a:pt x="56" y="112"/>
                  </a:cubicBezTo>
                  <a:cubicBezTo>
                    <a:pt x="56" y="112"/>
                    <a:pt x="56" y="112"/>
                    <a:pt x="56" y="112"/>
                  </a:cubicBezTo>
                  <a:cubicBezTo>
                    <a:pt x="61" y="106"/>
                    <a:pt x="61" y="106"/>
                    <a:pt x="61" y="106"/>
                  </a:cubicBezTo>
                  <a:cubicBezTo>
                    <a:pt x="61" y="105"/>
                    <a:pt x="61" y="105"/>
                    <a:pt x="61" y="105"/>
                  </a:cubicBezTo>
                  <a:cubicBezTo>
                    <a:pt x="69" y="102"/>
                    <a:pt x="69" y="102"/>
                    <a:pt x="69" y="102"/>
                  </a:cubicBezTo>
                  <a:cubicBezTo>
                    <a:pt x="74" y="101"/>
                    <a:pt x="74" y="101"/>
                    <a:pt x="74" y="101"/>
                  </a:cubicBezTo>
                  <a:cubicBezTo>
                    <a:pt x="76" y="98"/>
                    <a:pt x="78" y="96"/>
                    <a:pt x="80" y="96"/>
                  </a:cubicBezTo>
                  <a:cubicBezTo>
                    <a:pt x="81" y="96"/>
                    <a:pt x="83" y="97"/>
                    <a:pt x="86" y="99"/>
                  </a:cubicBezTo>
                  <a:cubicBezTo>
                    <a:pt x="87" y="99"/>
                    <a:pt x="87" y="99"/>
                    <a:pt x="87" y="99"/>
                  </a:cubicBezTo>
                  <a:cubicBezTo>
                    <a:pt x="87" y="100"/>
                    <a:pt x="87" y="100"/>
                    <a:pt x="87" y="100"/>
                  </a:cubicBezTo>
                  <a:cubicBezTo>
                    <a:pt x="94" y="110"/>
                    <a:pt x="94" y="110"/>
                    <a:pt x="94" y="110"/>
                  </a:cubicBezTo>
                  <a:cubicBezTo>
                    <a:pt x="94" y="110"/>
                    <a:pt x="94" y="110"/>
                    <a:pt x="94" y="110"/>
                  </a:cubicBezTo>
                  <a:cubicBezTo>
                    <a:pt x="94" y="110"/>
                    <a:pt x="94" y="110"/>
                    <a:pt x="94" y="110"/>
                  </a:cubicBezTo>
                  <a:cubicBezTo>
                    <a:pt x="94" y="111"/>
                    <a:pt x="94" y="111"/>
                    <a:pt x="94" y="111"/>
                  </a:cubicBezTo>
                  <a:cubicBezTo>
                    <a:pt x="95" y="119"/>
                    <a:pt x="95" y="119"/>
                    <a:pt x="95" y="119"/>
                  </a:cubicBezTo>
                  <a:cubicBezTo>
                    <a:pt x="94" y="127"/>
                    <a:pt x="94" y="127"/>
                    <a:pt x="94" y="127"/>
                  </a:cubicBezTo>
                  <a:cubicBezTo>
                    <a:pt x="94" y="127"/>
                    <a:pt x="94" y="127"/>
                    <a:pt x="94" y="127"/>
                  </a:cubicBezTo>
                  <a:cubicBezTo>
                    <a:pt x="92" y="134"/>
                    <a:pt x="92" y="134"/>
                    <a:pt x="92" y="134"/>
                  </a:cubicBezTo>
                  <a:cubicBezTo>
                    <a:pt x="92" y="134"/>
                    <a:pt x="92" y="134"/>
                    <a:pt x="92" y="134"/>
                  </a:cubicBezTo>
                  <a:cubicBezTo>
                    <a:pt x="92" y="135"/>
                    <a:pt x="92" y="135"/>
                    <a:pt x="92" y="135"/>
                  </a:cubicBezTo>
                  <a:cubicBezTo>
                    <a:pt x="92" y="135"/>
                    <a:pt x="92" y="135"/>
                    <a:pt x="92" y="135"/>
                  </a:cubicBezTo>
                  <a:cubicBezTo>
                    <a:pt x="87" y="142"/>
                    <a:pt x="87" y="142"/>
                    <a:pt x="87" y="142"/>
                  </a:cubicBezTo>
                  <a:cubicBezTo>
                    <a:pt x="84" y="147"/>
                    <a:pt x="84" y="147"/>
                    <a:pt x="84" y="147"/>
                  </a:cubicBezTo>
                  <a:cubicBezTo>
                    <a:pt x="85" y="156"/>
                    <a:pt x="85" y="156"/>
                    <a:pt x="85" y="156"/>
                  </a:cubicBezTo>
                  <a:cubicBezTo>
                    <a:pt x="86" y="156"/>
                    <a:pt x="86" y="156"/>
                    <a:pt x="86" y="156"/>
                  </a:cubicBezTo>
                  <a:cubicBezTo>
                    <a:pt x="88" y="154"/>
                    <a:pt x="88" y="154"/>
                    <a:pt x="88" y="154"/>
                  </a:cubicBezTo>
                  <a:cubicBezTo>
                    <a:pt x="92" y="152"/>
                    <a:pt x="92" y="152"/>
                    <a:pt x="92" y="152"/>
                  </a:cubicBezTo>
                  <a:cubicBezTo>
                    <a:pt x="92" y="151"/>
                    <a:pt x="92" y="151"/>
                    <a:pt x="92" y="151"/>
                  </a:cubicBezTo>
                  <a:cubicBezTo>
                    <a:pt x="93" y="150"/>
                    <a:pt x="93" y="150"/>
                    <a:pt x="93" y="150"/>
                  </a:cubicBezTo>
                  <a:cubicBezTo>
                    <a:pt x="97" y="154"/>
                    <a:pt x="97" y="154"/>
                    <a:pt x="97" y="154"/>
                  </a:cubicBezTo>
                  <a:cubicBezTo>
                    <a:pt x="97" y="154"/>
                    <a:pt x="97" y="154"/>
                    <a:pt x="97" y="154"/>
                  </a:cubicBezTo>
                  <a:cubicBezTo>
                    <a:pt x="97" y="160"/>
                    <a:pt x="97" y="160"/>
                    <a:pt x="97" y="160"/>
                  </a:cubicBezTo>
                  <a:cubicBezTo>
                    <a:pt x="96" y="160"/>
                    <a:pt x="96" y="160"/>
                    <a:pt x="96" y="160"/>
                  </a:cubicBezTo>
                  <a:cubicBezTo>
                    <a:pt x="93" y="162"/>
                    <a:pt x="93" y="162"/>
                    <a:pt x="93" y="162"/>
                  </a:cubicBezTo>
                  <a:cubicBezTo>
                    <a:pt x="92" y="164"/>
                    <a:pt x="92" y="164"/>
                    <a:pt x="92" y="164"/>
                  </a:cubicBezTo>
                  <a:cubicBezTo>
                    <a:pt x="92" y="167"/>
                    <a:pt x="92" y="167"/>
                    <a:pt x="92" y="167"/>
                  </a:cubicBezTo>
                  <a:cubicBezTo>
                    <a:pt x="91" y="168"/>
                    <a:pt x="91" y="168"/>
                    <a:pt x="91" y="168"/>
                  </a:cubicBezTo>
                  <a:cubicBezTo>
                    <a:pt x="91" y="168"/>
                    <a:pt x="91" y="168"/>
                    <a:pt x="91" y="168"/>
                  </a:cubicBezTo>
                  <a:cubicBezTo>
                    <a:pt x="89" y="172"/>
                    <a:pt x="89" y="172"/>
                    <a:pt x="89" y="172"/>
                  </a:cubicBezTo>
                  <a:cubicBezTo>
                    <a:pt x="88" y="172"/>
                    <a:pt x="88" y="172"/>
                    <a:pt x="88" y="172"/>
                  </a:cubicBezTo>
                  <a:cubicBezTo>
                    <a:pt x="88" y="172"/>
                    <a:pt x="88" y="172"/>
                    <a:pt x="88" y="172"/>
                  </a:cubicBezTo>
                  <a:cubicBezTo>
                    <a:pt x="84" y="173"/>
                    <a:pt x="84" y="173"/>
                    <a:pt x="84" y="173"/>
                  </a:cubicBezTo>
                  <a:cubicBezTo>
                    <a:pt x="81" y="174"/>
                    <a:pt x="81" y="174"/>
                    <a:pt x="81" y="174"/>
                  </a:cubicBezTo>
                  <a:cubicBezTo>
                    <a:pt x="79" y="178"/>
                    <a:pt x="79" y="178"/>
                    <a:pt x="79" y="178"/>
                  </a:cubicBezTo>
                  <a:cubicBezTo>
                    <a:pt x="79" y="179"/>
                    <a:pt x="79" y="179"/>
                    <a:pt x="79" y="179"/>
                  </a:cubicBezTo>
                  <a:cubicBezTo>
                    <a:pt x="92" y="177"/>
                    <a:pt x="92" y="177"/>
                    <a:pt x="92" y="177"/>
                  </a:cubicBezTo>
                  <a:cubicBezTo>
                    <a:pt x="95" y="175"/>
                    <a:pt x="95" y="175"/>
                    <a:pt x="95" y="175"/>
                  </a:cubicBezTo>
                  <a:cubicBezTo>
                    <a:pt x="99" y="164"/>
                    <a:pt x="99" y="164"/>
                    <a:pt x="99" y="164"/>
                  </a:cubicBezTo>
                  <a:cubicBezTo>
                    <a:pt x="99" y="164"/>
                    <a:pt x="99" y="164"/>
                    <a:pt x="99" y="164"/>
                  </a:cubicBezTo>
                  <a:cubicBezTo>
                    <a:pt x="129" y="133"/>
                    <a:pt x="129" y="133"/>
                    <a:pt x="129" y="133"/>
                  </a:cubicBezTo>
                  <a:cubicBezTo>
                    <a:pt x="130" y="133"/>
                    <a:pt x="130" y="133"/>
                    <a:pt x="130" y="133"/>
                  </a:cubicBezTo>
                  <a:cubicBezTo>
                    <a:pt x="136" y="130"/>
                    <a:pt x="136" y="130"/>
                    <a:pt x="136" y="130"/>
                  </a:cubicBezTo>
                  <a:cubicBezTo>
                    <a:pt x="136" y="130"/>
                    <a:pt x="136" y="130"/>
                    <a:pt x="136" y="130"/>
                  </a:cubicBezTo>
                  <a:cubicBezTo>
                    <a:pt x="136" y="130"/>
                    <a:pt x="136" y="130"/>
                    <a:pt x="136" y="130"/>
                  </a:cubicBezTo>
                  <a:cubicBezTo>
                    <a:pt x="142" y="130"/>
                    <a:pt x="142" y="130"/>
                    <a:pt x="142" y="130"/>
                  </a:cubicBezTo>
                  <a:cubicBezTo>
                    <a:pt x="147" y="129"/>
                    <a:pt x="147" y="129"/>
                    <a:pt x="147" y="129"/>
                  </a:cubicBezTo>
                  <a:cubicBezTo>
                    <a:pt x="152" y="126"/>
                    <a:pt x="152" y="126"/>
                    <a:pt x="152" y="126"/>
                  </a:cubicBezTo>
                  <a:cubicBezTo>
                    <a:pt x="156" y="122"/>
                    <a:pt x="156" y="122"/>
                    <a:pt x="156" y="122"/>
                  </a:cubicBezTo>
                  <a:cubicBezTo>
                    <a:pt x="163" y="104"/>
                    <a:pt x="163" y="104"/>
                    <a:pt x="163" y="104"/>
                  </a:cubicBezTo>
                  <a:cubicBezTo>
                    <a:pt x="163" y="104"/>
                    <a:pt x="163" y="104"/>
                    <a:pt x="163" y="104"/>
                  </a:cubicBezTo>
                  <a:cubicBezTo>
                    <a:pt x="163" y="104"/>
                    <a:pt x="163" y="104"/>
                    <a:pt x="163" y="104"/>
                  </a:cubicBezTo>
                  <a:cubicBezTo>
                    <a:pt x="188" y="78"/>
                    <a:pt x="188" y="78"/>
                    <a:pt x="188" y="78"/>
                  </a:cubicBezTo>
                  <a:cubicBezTo>
                    <a:pt x="188" y="78"/>
                    <a:pt x="188" y="78"/>
                    <a:pt x="188" y="78"/>
                  </a:cubicBezTo>
                  <a:cubicBezTo>
                    <a:pt x="186" y="64"/>
                    <a:pt x="186" y="64"/>
                    <a:pt x="186" y="64"/>
                  </a:cubicBezTo>
                  <a:cubicBezTo>
                    <a:pt x="185" y="63"/>
                    <a:pt x="183" y="62"/>
                    <a:pt x="182" y="61"/>
                  </a:cubicBezTo>
                  <a:cubicBezTo>
                    <a:pt x="182" y="60"/>
                    <a:pt x="182" y="60"/>
                    <a:pt x="182" y="60"/>
                  </a:cubicBezTo>
                  <a:cubicBezTo>
                    <a:pt x="182" y="61"/>
                    <a:pt x="182" y="61"/>
                    <a:pt x="182" y="61"/>
                  </a:cubicBezTo>
                  <a:cubicBezTo>
                    <a:pt x="178" y="61"/>
                    <a:pt x="178" y="61"/>
                    <a:pt x="178" y="61"/>
                  </a:cubicBezTo>
                  <a:cubicBezTo>
                    <a:pt x="176" y="60"/>
                    <a:pt x="174" y="60"/>
                    <a:pt x="173" y="58"/>
                  </a:cubicBezTo>
                  <a:cubicBezTo>
                    <a:pt x="172" y="55"/>
                    <a:pt x="172" y="55"/>
                    <a:pt x="172" y="55"/>
                  </a:cubicBezTo>
                  <a:cubicBezTo>
                    <a:pt x="172" y="55"/>
                    <a:pt x="172" y="55"/>
                    <a:pt x="172" y="55"/>
                  </a:cubicBezTo>
                  <a:cubicBezTo>
                    <a:pt x="171" y="54"/>
                    <a:pt x="171" y="54"/>
                    <a:pt x="171" y="54"/>
                  </a:cubicBezTo>
                  <a:cubicBezTo>
                    <a:pt x="171" y="33"/>
                    <a:pt x="171" y="33"/>
                    <a:pt x="171" y="33"/>
                  </a:cubicBezTo>
                  <a:cubicBezTo>
                    <a:pt x="169" y="32"/>
                    <a:pt x="166" y="30"/>
                    <a:pt x="164" y="28"/>
                  </a:cubicBezTo>
                  <a:cubicBezTo>
                    <a:pt x="158" y="22"/>
                    <a:pt x="158" y="22"/>
                    <a:pt x="158" y="22"/>
                  </a:cubicBezTo>
                  <a:cubicBezTo>
                    <a:pt x="154" y="15"/>
                    <a:pt x="154" y="15"/>
                    <a:pt x="154" y="15"/>
                  </a:cubicBezTo>
                  <a:cubicBezTo>
                    <a:pt x="153" y="14"/>
                    <a:pt x="153" y="11"/>
                    <a:pt x="153" y="8"/>
                  </a:cubicBezTo>
                  <a:cubicBezTo>
                    <a:pt x="154" y="6"/>
                    <a:pt x="154" y="6"/>
                    <a:pt x="154" y="6"/>
                  </a:cubicBezTo>
                  <a:cubicBezTo>
                    <a:pt x="151" y="2"/>
                    <a:pt x="151" y="2"/>
                    <a:pt x="151" y="2"/>
                  </a:cubicBezTo>
                  <a:cubicBezTo>
                    <a:pt x="150" y="5"/>
                    <a:pt x="150" y="5"/>
                    <a:pt x="150" y="5"/>
                  </a:cubicBezTo>
                  <a:cubicBezTo>
                    <a:pt x="147" y="12"/>
                    <a:pt x="147" y="12"/>
                    <a:pt x="147" y="12"/>
                  </a:cubicBezTo>
                  <a:cubicBezTo>
                    <a:pt x="146" y="12"/>
                    <a:pt x="146" y="12"/>
                    <a:pt x="146" y="12"/>
                  </a:cubicBezTo>
                  <a:cubicBezTo>
                    <a:pt x="143" y="12"/>
                    <a:pt x="140" y="12"/>
                    <a:pt x="137" y="10"/>
                  </a:cubicBezTo>
                  <a:cubicBezTo>
                    <a:pt x="135" y="10"/>
                    <a:pt x="134" y="8"/>
                    <a:pt x="134" y="5"/>
                  </a:cubicBezTo>
                  <a:cubicBezTo>
                    <a:pt x="134" y="4"/>
                    <a:pt x="134" y="4"/>
                    <a:pt x="134" y="4"/>
                  </a:cubicBezTo>
                  <a:cubicBezTo>
                    <a:pt x="132" y="4"/>
                    <a:pt x="132" y="4"/>
                    <a:pt x="132" y="4"/>
                  </a:cubicBezTo>
                  <a:cubicBezTo>
                    <a:pt x="124" y="6"/>
                    <a:pt x="124" y="6"/>
                    <a:pt x="124" y="6"/>
                  </a:cubicBezTo>
                  <a:cubicBezTo>
                    <a:pt x="118" y="0"/>
                    <a:pt x="118" y="0"/>
                    <a:pt x="118" y="0"/>
                  </a:cubicBezTo>
                  <a:cubicBezTo>
                    <a:pt x="116" y="0"/>
                    <a:pt x="116" y="0"/>
                    <a:pt x="116" y="0"/>
                  </a:cubicBezTo>
                  <a:cubicBezTo>
                    <a:pt x="114" y="2"/>
                    <a:pt x="114" y="2"/>
                    <a:pt x="114" y="2"/>
                  </a:cubicBezTo>
                  <a:cubicBezTo>
                    <a:pt x="117" y="6"/>
                    <a:pt x="117" y="6"/>
                    <a:pt x="117" y="6"/>
                  </a:cubicBezTo>
                  <a:cubicBezTo>
                    <a:pt x="118" y="7"/>
                    <a:pt x="118" y="7"/>
                    <a:pt x="118" y="7"/>
                  </a:cubicBezTo>
                  <a:cubicBezTo>
                    <a:pt x="114" y="15"/>
                    <a:pt x="114" y="15"/>
                    <a:pt x="114" y="15"/>
                  </a:cubicBezTo>
                  <a:cubicBezTo>
                    <a:pt x="113" y="15"/>
                    <a:pt x="113" y="15"/>
                    <a:pt x="113" y="15"/>
                  </a:cubicBezTo>
                  <a:cubicBezTo>
                    <a:pt x="113" y="16"/>
                    <a:pt x="113" y="16"/>
                    <a:pt x="113" y="16"/>
                  </a:cubicBezTo>
                  <a:cubicBezTo>
                    <a:pt x="113" y="16"/>
                    <a:pt x="113" y="16"/>
                    <a:pt x="113" y="16"/>
                  </a:cubicBezTo>
                  <a:cubicBezTo>
                    <a:pt x="106" y="24"/>
                    <a:pt x="106" y="24"/>
                    <a:pt x="106" y="24"/>
                  </a:cubicBezTo>
                  <a:cubicBezTo>
                    <a:pt x="105" y="24"/>
                    <a:pt x="105" y="24"/>
                    <a:pt x="105" y="24"/>
                  </a:cubicBezTo>
                  <a:cubicBezTo>
                    <a:pt x="104" y="24"/>
                    <a:pt x="104" y="24"/>
                    <a:pt x="104" y="24"/>
                  </a:cubicBezTo>
                  <a:cubicBezTo>
                    <a:pt x="93" y="25"/>
                    <a:pt x="93" y="25"/>
                    <a:pt x="93" y="25"/>
                  </a:cubicBezTo>
                  <a:lnTo>
                    <a:pt x="86" y="2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5">
                    <a:lumMod val="50000"/>
                  </a:schemeClr>
                </a:solidFill>
                <a:latin typeface="锐字逼格青春粗黑体简2.0" panose="02010604000000000000" pitchFamily="2" charset="-122"/>
                <a:ea typeface="锐字逼格青春粗黑体简2.0" panose="02010604000000000000" pitchFamily="2" charset="-122"/>
              </a:endParaRPr>
            </a:p>
          </p:txBody>
        </p:sp>
        <p:sp>
          <p:nvSpPr>
            <p:cNvPr id="74" name="Freeform 28"/>
            <p:cNvSpPr>
              <a:spLocks/>
            </p:cNvSpPr>
            <p:nvPr/>
          </p:nvSpPr>
          <p:spPr bwMode="auto">
            <a:xfrm>
              <a:off x="7454496" y="2060844"/>
              <a:ext cx="1006475" cy="684213"/>
            </a:xfrm>
            <a:custGeom>
              <a:avLst/>
              <a:gdLst>
                <a:gd name="T0" fmla="*/ 47 w 268"/>
                <a:gd name="T1" fmla="*/ 3 h 182"/>
                <a:gd name="T2" fmla="*/ 36 w 268"/>
                <a:gd name="T3" fmla="*/ 6 h 182"/>
                <a:gd name="T4" fmla="*/ 34 w 268"/>
                <a:gd name="T5" fmla="*/ 10 h 182"/>
                <a:gd name="T6" fmla="*/ 29 w 268"/>
                <a:gd name="T7" fmla="*/ 18 h 182"/>
                <a:gd name="T8" fmla="*/ 21 w 268"/>
                <a:gd name="T9" fmla="*/ 24 h 182"/>
                <a:gd name="T10" fmla="*/ 11 w 268"/>
                <a:gd name="T11" fmla="*/ 17 h 182"/>
                <a:gd name="T12" fmla="*/ 0 w 268"/>
                <a:gd name="T13" fmla="*/ 20 h 182"/>
                <a:gd name="T14" fmla="*/ 16 w 268"/>
                <a:gd name="T15" fmla="*/ 30 h 182"/>
                <a:gd name="T16" fmla="*/ 17 w 268"/>
                <a:gd name="T17" fmla="*/ 32 h 182"/>
                <a:gd name="T18" fmla="*/ 18 w 268"/>
                <a:gd name="T19" fmla="*/ 52 h 182"/>
                <a:gd name="T20" fmla="*/ 30 w 268"/>
                <a:gd name="T21" fmla="*/ 76 h 182"/>
                <a:gd name="T22" fmla="*/ 38 w 268"/>
                <a:gd name="T23" fmla="*/ 68 h 182"/>
                <a:gd name="T24" fmla="*/ 49 w 268"/>
                <a:gd name="T25" fmla="*/ 66 h 182"/>
                <a:gd name="T26" fmla="*/ 49 w 268"/>
                <a:gd name="T27" fmla="*/ 66 h 182"/>
                <a:gd name="T28" fmla="*/ 60 w 268"/>
                <a:gd name="T29" fmla="*/ 78 h 182"/>
                <a:gd name="T30" fmla="*/ 63 w 268"/>
                <a:gd name="T31" fmla="*/ 88 h 182"/>
                <a:gd name="T32" fmla="*/ 62 w 268"/>
                <a:gd name="T33" fmla="*/ 98 h 182"/>
                <a:gd name="T34" fmla="*/ 69 w 268"/>
                <a:gd name="T35" fmla="*/ 107 h 182"/>
                <a:gd name="T36" fmla="*/ 79 w 268"/>
                <a:gd name="T37" fmla="*/ 104 h 182"/>
                <a:gd name="T38" fmla="*/ 84 w 268"/>
                <a:gd name="T39" fmla="*/ 109 h 182"/>
                <a:gd name="T40" fmla="*/ 96 w 268"/>
                <a:gd name="T41" fmla="*/ 114 h 182"/>
                <a:gd name="T42" fmla="*/ 105 w 268"/>
                <a:gd name="T43" fmla="*/ 111 h 182"/>
                <a:gd name="T44" fmla="*/ 110 w 268"/>
                <a:gd name="T45" fmla="*/ 106 h 182"/>
                <a:gd name="T46" fmla="*/ 116 w 268"/>
                <a:gd name="T47" fmla="*/ 121 h 182"/>
                <a:gd name="T48" fmla="*/ 131 w 268"/>
                <a:gd name="T49" fmla="*/ 137 h 182"/>
                <a:gd name="T50" fmla="*/ 134 w 268"/>
                <a:gd name="T51" fmla="*/ 162 h 182"/>
                <a:gd name="T52" fmla="*/ 144 w 268"/>
                <a:gd name="T53" fmla="*/ 166 h 182"/>
                <a:gd name="T54" fmla="*/ 150 w 268"/>
                <a:gd name="T55" fmla="*/ 182 h 182"/>
                <a:gd name="T56" fmla="*/ 186 w 268"/>
                <a:gd name="T57" fmla="*/ 152 h 182"/>
                <a:gd name="T58" fmla="*/ 200 w 268"/>
                <a:gd name="T59" fmla="*/ 136 h 182"/>
                <a:gd name="T60" fmla="*/ 226 w 268"/>
                <a:gd name="T61" fmla="*/ 114 h 182"/>
                <a:gd name="T62" fmla="*/ 236 w 268"/>
                <a:gd name="T63" fmla="*/ 106 h 182"/>
                <a:gd name="T64" fmla="*/ 238 w 268"/>
                <a:gd name="T65" fmla="*/ 85 h 182"/>
                <a:gd name="T66" fmla="*/ 247 w 268"/>
                <a:gd name="T67" fmla="*/ 84 h 182"/>
                <a:gd name="T68" fmla="*/ 262 w 268"/>
                <a:gd name="T69" fmla="*/ 99 h 182"/>
                <a:gd name="T70" fmla="*/ 259 w 268"/>
                <a:gd name="T71" fmla="*/ 88 h 182"/>
                <a:gd name="T72" fmla="*/ 268 w 268"/>
                <a:gd name="T73" fmla="*/ 79 h 182"/>
                <a:gd name="T74" fmla="*/ 263 w 268"/>
                <a:gd name="T75" fmla="*/ 63 h 182"/>
                <a:gd name="T76" fmla="*/ 246 w 268"/>
                <a:gd name="T77" fmla="*/ 55 h 182"/>
                <a:gd name="T78" fmla="*/ 240 w 268"/>
                <a:gd name="T79" fmla="*/ 54 h 182"/>
                <a:gd name="T80" fmla="*/ 234 w 268"/>
                <a:gd name="T81" fmla="*/ 55 h 182"/>
                <a:gd name="T82" fmla="*/ 223 w 268"/>
                <a:gd name="T83" fmla="*/ 55 h 182"/>
                <a:gd name="T84" fmla="*/ 222 w 268"/>
                <a:gd name="T85" fmla="*/ 69 h 182"/>
                <a:gd name="T86" fmla="*/ 208 w 268"/>
                <a:gd name="T87" fmla="*/ 72 h 182"/>
                <a:gd name="T88" fmla="*/ 188 w 268"/>
                <a:gd name="T89" fmla="*/ 54 h 182"/>
                <a:gd name="T90" fmla="*/ 183 w 268"/>
                <a:gd name="T91" fmla="*/ 44 h 182"/>
                <a:gd name="T92" fmla="*/ 184 w 268"/>
                <a:gd name="T93" fmla="*/ 50 h 182"/>
                <a:gd name="T94" fmla="*/ 179 w 268"/>
                <a:gd name="T95" fmla="*/ 60 h 182"/>
                <a:gd name="T96" fmla="*/ 168 w 268"/>
                <a:gd name="T97" fmla="*/ 57 h 182"/>
                <a:gd name="T98" fmla="*/ 166 w 268"/>
                <a:gd name="T99" fmla="*/ 47 h 182"/>
                <a:gd name="T100" fmla="*/ 156 w 268"/>
                <a:gd name="T101" fmla="*/ 43 h 182"/>
                <a:gd name="T102" fmla="*/ 144 w 268"/>
                <a:gd name="T103" fmla="*/ 35 h 182"/>
                <a:gd name="T104" fmla="*/ 128 w 268"/>
                <a:gd name="T105" fmla="*/ 29 h 182"/>
                <a:gd name="T106" fmla="*/ 117 w 268"/>
                <a:gd name="T107" fmla="*/ 34 h 182"/>
                <a:gd name="T108" fmla="*/ 112 w 268"/>
                <a:gd name="T109" fmla="*/ 24 h 182"/>
                <a:gd name="T110" fmla="*/ 98 w 268"/>
                <a:gd name="T111" fmla="*/ 24 h 182"/>
                <a:gd name="T112" fmla="*/ 82 w 268"/>
                <a:gd name="T113" fmla="*/ 27 h 182"/>
                <a:gd name="T114" fmla="*/ 67 w 268"/>
                <a:gd name="T115" fmla="*/ 2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8" h="182">
                  <a:moveTo>
                    <a:pt x="52" y="9"/>
                  </a:moveTo>
                  <a:cubicBezTo>
                    <a:pt x="51" y="0"/>
                    <a:pt x="51" y="0"/>
                    <a:pt x="51" y="0"/>
                  </a:cubicBezTo>
                  <a:cubicBezTo>
                    <a:pt x="47" y="3"/>
                    <a:pt x="47" y="3"/>
                    <a:pt x="47" y="3"/>
                  </a:cubicBezTo>
                  <a:cubicBezTo>
                    <a:pt x="46" y="3"/>
                    <a:pt x="46" y="3"/>
                    <a:pt x="46" y="3"/>
                  </a:cubicBezTo>
                  <a:cubicBezTo>
                    <a:pt x="37" y="6"/>
                    <a:pt x="37" y="6"/>
                    <a:pt x="37" y="6"/>
                  </a:cubicBezTo>
                  <a:cubicBezTo>
                    <a:pt x="36" y="6"/>
                    <a:pt x="36" y="6"/>
                    <a:pt x="36" y="6"/>
                  </a:cubicBezTo>
                  <a:cubicBezTo>
                    <a:pt x="35" y="5"/>
                    <a:pt x="35" y="5"/>
                    <a:pt x="35" y="5"/>
                  </a:cubicBezTo>
                  <a:cubicBezTo>
                    <a:pt x="35" y="10"/>
                    <a:pt x="35" y="10"/>
                    <a:pt x="35" y="10"/>
                  </a:cubicBezTo>
                  <a:cubicBezTo>
                    <a:pt x="34" y="10"/>
                    <a:pt x="34" y="10"/>
                    <a:pt x="34" y="10"/>
                  </a:cubicBezTo>
                  <a:cubicBezTo>
                    <a:pt x="30" y="17"/>
                    <a:pt x="30" y="17"/>
                    <a:pt x="30" y="17"/>
                  </a:cubicBezTo>
                  <a:cubicBezTo>
                    <a:pt x="29" y="17"/>
                    <a:pt x="29" y="17"/>
                    <a:pt x="29" y="17"/>
                  </a:cubicBezTo>
                  <a:cubicBezTo>
                    <a:pt x="29" y="18"/>
                    <a:pt x="29" y="18"/>
                    <a:pt x="29" y="18"/>
                  </a:cubicBezTo>
                  <a:cubicBezTo>
                    <a:pt x="29" y="18"/>
                    <a:pt x="29" y="18"/>
                    <a:pt x="29" y="18"/>
                  </a:cubicBezTo>
                  <a:cubicBezTo>
                    <a:pt x="22" y="24"/>
                    <a:pt x="22" y="24"/>
                    <a:pt x="22" y="24"/>
                  </a:cubicBezTo>
                  <a:cubicBezTo>
                    <a:pt x="21" y="24"/>
                    <a:pt x="21" y="24"/>
                    <a:pt x="21" y="24"/>
                  </a:cubicBezTo>
                  <a:cubicBezTo>
                    <a:pt x="21" y="24"/>
                    <a:pt x="21" y="24"/>
                    <a:pt x="21" y="24"/>
                  </a:cubicBezTo>
                  <a:cubicBezTo>
                    <a:pt x="20" y="24"/>
                    <a:pt x="20" y="24"/>
                    <a:pt x="20" y="24"/>
                  </a:cubicBezTo>
                  <a:cubicBezTo>
                    <a:pt x="15" y="22"/>
                    <a:pt x="12" y="19"/>
                    <a:pt x="11" y="17"/>
                  </a:cubicBezTo>
                  <a:cubicBezTo>
                    <a:pt x="10" y="16"/>
                    <a:pt x="10" y="16"/>
                    <a:pt x="9" y="16"/>
                  </a:cubicBezTo>
                  <a:cubicBezTo>
                    <a:pt x="4" y="17"/>
                    <a:pt x="4" y="17"/>
                    <a:pt x="4" y="17"/>
                  </a:cubicBezTo>
                  <a:cubicBezTo>
                    <a:pt x="0" y="20"/>
                    <a:pt x="0" y="20"/>
                    <a:pt x="0" y="20"/>
                  </a:cubicBezTo>
                  <a:cubicBezTo>
                    <a:pt x="9" y="27"/>
                    <a:pt x="9" y="27"/>
                    <a:pt x="9" y="27"/>
                  </a:cubicBezTo>
                  <a:cubicBezTo>
                    <a:pt x="16" y="30"/>
                    <a:pt x="16" y="30"/>
                    <a:pt x="16" y="30"/>
                  </a:cubicBezTo>
                  <a:cubicBezTo>
                    <a:pt x="16" y="30"/>
                    <a:pt x="16" y="30"/>
                    <a:pt x="16" y="30"/>
                  </a:cubicBezTo>
                  <a:cubicBezTo>
                    <a:pt x="16" y="30"/>
                    <a:pt x="16" y="30"/>
                    <a:pt x="16" y="30"/>
                  </a:cubicBezTo>
                  <a:cubicBezTo>
                    <a:pt x="17" y="31"/>
                    <a:pt x="17" y="31"/>
                    <a:pt x="17" y="31"/>
                  </a:cubicBezTo>
                  <a:cubicBezTo>
                    <a:pt x="17" y="32"/>
                    <a:pt x="17" y="32"/>
                    <a:pt x="17" y="32"/>
                  </a:cubicBezTo>
                  <a:cubicBezTo>
                    <a:pt x="18" y="40"/>
                    <a:pt x="18" y="40"/>
                    <a:pt x="18" y="40"/>
                  </a:cubicBezTo>
                  <a:cubicBezTo>
                    <a:pt x="18" y="40"/>
                    <a:pt x="18" y="40"/>
                    <a:pt x="18" y="40"/>
                  </a:cubicBezTo>
                  <a:cubicBezTo>
                    <a:pt x="18" y="52"/>
                    <a:pt x="18" y="52"/>
                    <a:pt x="18" y="52"/>
                  </a:cubicBezTo>
                  <a:cubicBezTo>
                    <a:pt x="20" y="59"/>
                    <a:pt x="20" y="59"/>
                    <a:pt x="20" y="59"/>
                  </a:cubicBezTo>
                  <a:cubicBezTo>
                    <a:pt x="25" y="70"/>
                    <a:pt x="25" y="70"/>
                    <a:pt x="25" y="70"/>
                  </a:cubicBezTo>
                  <a:cubicBezTo>
                    <a:pt x="30" y="76"/>
                    <a:pt x="30" y="76"/>
                    <a:pt x="30" y="76"/>
                  </a:cubicBezTo>
                  <a:cubicBezTo>
                    <a:pt x="35" y="72"/>
                    <a:pt x="35" y="72"/>
                    <a:pt x="35" y="72"/>
                  </a:cubicBezTo>
                  <a:cubicBezTo>
                    <a:pt x="38" y="68"/>
                    <a:pt x="38" y="68"/>
                    <a:pt x="38" y="68"/>
                  </a:cubicBezTo>
                  <a:cubicBezTo>
                    <a:pt x="38" y="68"/>
                    <a:pt x="38" y="68"/>
                    <a:pt x="38" y="68"/>
                  </a:cubicBezTo>
                  <a:cubicBezTo>
                    <a:pt x="38" y="68"/>
                    <a:pt x="38" y="68"/>
                    <a:pt x="38" y="68"/>
                  </a:cubicBezTo>
                  <a:cubicBezTo>
                    <a:pt x="44" y="61"/>
                    <a:pt x="44" y="61"/>
                    <a:pt x="44" y="61"/>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54" y="76"/>
                    <a:pt x="54" y="76"/>
                    <a:pt x="54" y="76"/>
                  </a:cubicBezTo>
                  <a:cubicBezTo>
                    <a:pt x="60" y="78"/>
                    <a:pt x="60" y="78"/>
                    <a:pt x="60" y="78"/>
                  </a:cubicBezTo>
                  <a:cubicBezTo>
                    <a:pt x="63" y="88"/>
                    <a:pt x="63" y="88"/>
                    <a:pt x="63" y="88"/>
                  </a:cubicBezTo>
                  <a:cubicBezTo>
                    <a:pt x="63" y="88"/>
                    <a:pt x="63" y="88"/>
                    <a:pt x="63" y="88"/>
                  </a:cubicBezTo>
                  <a:cubicBezTo>
                    <a:pt x="63" y="88"/>
                    <a:pt x="63" y="88"/>
                    <a:pt x="63" y="88"/>
                  </a:cubicBezTo>
                  <a:cubicBezTo>
                    <a:pt x="62" y="97"/>
                    <a:pt x="62" y="97"/>
                    <a:pt x="62" y="97"/>
                  </a:cubicBezTo>
                  <a:cubicBezTo>
                    <a:pt x="62" y="98"/>
                    <a:pt x="62" y="98"/>
                    <a:pt x="62" y="98"/>
                  </a:cubicBezTo>
                  <a:cubicBezTo>
                    <a:pt x="62" y="98"/>
                    <a:pt x="62" y="98"/>
                    <a:pt x="62" y="98"/>
                  </a:cubicBezTo>
                  <a:cubicBezTo>
                    <a:pt x="60" y="106"/>
                    <a:pt x="60" y="106"/>
                    <a:pt x="60" y="106"/>
                  </a:cubicBezTo>
                  <a:cubicBezTo>
                    <a:pt x="64" y="110"/>
                    <a:pt x="64" y="110"/>
                    <a:pt x="64" y="110"/>
                  </a:cubicBezTo>
                  <a:cubicBezTo>
                    <a:pt x="69" y="107"/>
                    <a:pt x="69" y="107"/>
                    <a:pt x="69" y="107"/>
                  </a:cubicBezTo>
                  <a:cubicBezTo>
                    <a:pt x="74" y="102"/>
                    <a:pt x="74" y="102"/>
                    <a:pt x="74" y="102"/>
                  </a:cubicBezTo>
                  <a:cubicBezTo>
                    <a:pt x="75" y="103"/>
                    <a:pt x="75" y="103"/>
                    <a:pt x="75" y="103"/>
                  </a:cubicBezTo>
                  <a:cubicBezTo>
                    <a:pt x="79" y="104"/>
                    <a:pt x="79" y="104"/>
                    <a:pt x="79" y="104"/>
                  </a:cubicBezTo>
                  <a:cubicBezTo>
                    <a:pt x="79" y="104"/>
                    <a:pt x="79" y="104"/>
                    <a:pt x="79" y="104"/>
                  </a:cubicBezTo>
                  <a:cubicBezTo>
                    <a:pt x="79" y="104"/>
                    <a:pt x="79" y="104"/>
                    <a:pt x="79" y="104"/>
                  </a:cubicBezTo>
                  <a:cubicBezTo>
                    <a:pt x="84" y="109"/>
                    <a:pt x="84" y="109"/>
                    <a:pt x="84" y="109"/>
                  </a:cubicBezTo>
                  <a:cubicBezTo>
                    <a:pt x="89" y="108"/>
                    <a:pt x="89" y="108"/>
                    <a:pt x="89" y="108"/>
                  </a:cubicBezTo>
                  <a:cubicBezTo>
                    <a:pt x="93" y="106"/>
                    <a:pt x="95" y="108"/>
                    <a:pt x="96" y="110"/>
                  </a:cubicBezTo>
                  <a:cubicBezTo>
                    <a:pt x="96" y="114"/>
                    <a:pt x="96" y="114"/>
                    <a:pt x="96" y="114"/>
                  </a:cubicBezTo>
                  <a:cubicBezTo>
                    <a:pt x="97" y="114"/>
                    <a:pt x="97" y="114"/>
                    <a:pt x="97" y="114"/>
                  </a:cubicBezTo>
                  <a:cubicBezTo>
                    <a:pt x="102" y="116"/>
                    <a:pt x="102" y="116"/>
                    <a:pt x="102" y="116"/>
                  </a:cubicBezTo>
                  <a:cubicBezTo>
                    <a:pt x="105" y="111"/>
                    <a:pt x="105" y="111"/>
                    <a:pt x="105" y="111"/>
                  </a:cubicBezTo>
                  <a:cubicBezTo>
                    <a:pt x="105" y="109"/>
                    <a:pt x="105" y="109"/>
                    <a:pt x="105" y="109"/>
                  </a:cubicBezTo>
                  <a:cubicBezTo>
                    <a:pt x="105" y="107"/>
                    <a:pt x="105" y="106"/>
                    <a:pt x="106" y="105"/>
                  </a:cubicBezTo>
                  <a:cubicBezTo>
                    <a:pt x="110" y="106"/>
                    <a:pt x="110" y="106"/>
                    <a:pt x="110" y="106"/>
                  </a:cubicBezTo>
                  <a:cubicBezTo>
                    <a:pt x="114" y="108"/>
                    <a:pt x="116" y="110"/>
                    <a:pt x="116" y="114"/>
                  </a:cubicBezTo>
                  <a:cubicBezTo>
                    <a:pt x="116" y="116"/>
                    <a:pt x="116" y="116"/>
                    <a:pt x="116" y="116"/>
                  </a:cubicBezTo>
                  <a:cubicBezTo>
                    <a:pt x="116" y="121"/>
                    <a:pt x="116" y="121"/>
                    <a:pt x="116" y="121"/>
                  </a:cubicBezTo>
                  <a:cubicBezTo>
                    <a:pt x="120" y="128"/>
                    <a:pt x="120" y="128"/>
                    <a:pt x="120" y="128"/>
                  </a:cubicBezTo>
                  <a:cubicBezTo>
                    <a:pt x="125" y="133"/>
                    <a:pt x="125" y="133"/>
                    <a:pt x="125" y="133"/>
                  </a:cubicBezTo>
                  <a:cubicBezTo>
                    <a:pt x="127" y="135"/>
                    <a:pt x="129" y="136"/>
                    <a:pt x="131" y="137"/>
                  </a:cubicBezTo>
                  <a:cubicBezTo>
                    <a:pt x="132" y="137"/>
                    <a:pt x="132" y="137"/>
                    <a:pt x="132" y="137"/>
                  </a:cubicBezTo>
                  <a:cubicBezTo>
                    <a:pt x="133" y="138"/>
                    <a:pt x="134" y="140"/>
                    <a:pt x="134" y="144"/>
                  </a:cubicBezTo>
                  <a:cubicBezTo>
                    <a:pt x="134" y="162"/>
                    <a:pt x="134" y="162"/>
                    <a:pt x="134" y="162"/>
                  </a:cubicBezTo>
                  <a:cubicBezTo>
                    <a:pt x="134" y="164"/>
                    <a:pt x="136" y="165"/>
                    <a:pt x="137" y="165"/>
                  </a:cubicBezTo>
                  <a:cubicBezTo>
                    <a:pt x="138" y="165"/>
                    <a:pt x="138" y="165"/>
                    <a:pt x="138" y="165"/>
                  </a:cubicBezTo>
                  <a:cubicBezTo>
                    <a:pt x="140" y="164"/>
                    <a:pt x="142" y="164"/>
                    <a:pt x="144" y="166"/>
                  </a:cubicBezTo>
                  <a:cubicBezTo>
                    <a:pt x="145" y="167"/>
                    <a:pt x="145" y="167"/>
                    <a:pt x="145" y="167"/>
                  </a:cubicBezTo>
                  <a:cubicBezTo>
                    <a:pt x="147" y="168"/>
                    <a:pt x="148" y="169"/>
                    <a:pt x="149" y="172"/>
                  </a:cubicBezTo>
                  <a:cubicBezTo>
                    <a:pt x="150" y="182"/>
                    <a:pt x="150" y="182"/>
                    <a:pt x="150" y="182"/>
                  </a:cubicBezTo>
                  <a:cubicBezTo>
                    <a:pt x="159" y="164"/>
                    <a:pt x="159" y="164"/>
                    <a:pt x="159" y="164"/>
                  </a:cubicBezTo>
                  <a:cubicBezTo>
                    <a:pt x="162" y="154"/>
                    <a:pt x="165" y="148"/>
                    <a:pt x="169" y="147"/>
                  </a:cubicBezTo>
                  <a:cubicBezTo>
                    <a:pt x="173" y="146"/>
                    <a:pt x="178" y="148"/>
                    <a:pt x="186" y="152"/>
                  </a:cubicBezTo>
                  <a:cubicBezTo>
                    <a:pt x="212" y="154"/>
                    <a:pt x="212" y="154"/>
                    <a:pt x="212" y="154"/>
                  </a:cubicBezTo>
                  <a:cubicBezTo>
                    <a:pt x="212" y="148"/>
                    <a:pt x="212" y="148"/>
                    <a:pt x="212" y="148"/>
                  </a:cubicBezTo>
                  <a:cubicBezTo>
                    <a:pt x="200" y="136"/>
                    <a:pt x="200" y="136"/>
                    <a:pt x="200" y="136"/>
                  </a:cubicBezTo>
                  <a:cubicBezTo>
                    <a:pt x="195" y="133"/>
                    <a:pt x="192" y="131"/>
                    <a:pt x="193" y="129"/>
                  </a:cubicBezTo>
                  <a:cubicBezTo>
                    <a:pt x="202" y="130"/>
                    <a:pt x="202" y="130"/>
                    <a:pt x="202" y="130"/>
                  </a:cubicBezTo>
                  <a:cubicBezTo>
                    <a:pt x="211" y="132"/>
                    <a:pt x="219" y="128"/>
                    <a:pt x="226" y="114"/>
                  </a:cubicBezTo>
                  <a:cubicBezTo>
                    <a:pt x="226" y="114"/>
                    <a:pt x="226" y="114"/>
                    <a:pt x="226" y="114"/>
                  </a:cubicBezTo>
                  <a:cubicBezTo>
                    <a:pt x="227" y="114"/>
                    <a:pt x="227" y="114"/>
                    <a:pt x="227" y="114"/>
                  </a:cubicBezTo>
                  <a:cubicBezTo>
                    <a:pt x="236" y="106"/>
                    <a:pt x="236" y="106"/>
                    <a:pt x="236" y="106"/>
                  </a:cubicBezTo>
                  <a:cubicBezTo>
                    <a:pt x="237" y="87"/>
                    <a:pt x="237" y="87"/>
                    <a:pt x="237" y="87"/>
                  </a:cubicBezTo>
                  <a:cubicBezTo>
                    <a:pt x="237" y="85"/>
                    <a:pt x="237" y="85"/>
                    <a:pt x="237" y="85"/>
                  </a:cubicBezTo>
                  <a:cubicBezTo>
                    <a:pt x="238" y="85"/>
                    <a:pt x="238" y="85"/>
                    <a:pt x="238" y="85"/>
                  </a:cubicBezTo>
                  <a:cubicBezTo>
                    <a:pt x="239" y="85"/>
                    <a:pt x="239" y="85"/>
                    <a:pt x="239" y="85"/>
                  </a:cubicBezTo>
                  <a:cubicBezTo>
                    <a:pt x="246" y="84"/>
                    <a:pt x="246" y="84"/>
                    <a:pt x="246" y="84"/>
                  </a:cubicBezTo>
                  <a:cubicBezTo>
                    <a:pt x="247" y="84"/>
                    <a:pt x="247" y="84"/>
                    <a:pt x="247" y="84"/>
                  </a:cubicBezTo>
                  <a:cubicBezTo>
                    <a:pt x="248" y="84"/>
                    <a:pt x="248" y="84"/>
                    <a:pt x="248" y="84"/>
                  </a:cubicBezTo>
                  <a:cubicBezTo>
                    <a:pt x="248" y="84"/>
                    <a:pt x="248" y="84"/>
                    <a:pt x="248" y="84"/>
                  </a:cubicBezTo>
                  <a:cubicBezTo>
                    <a:pt x="262" y="99"/>
                    <a:pt x="262" y="99"/>
                    <a:pt x="262" y="99"/>
                  </a:cubicBezTo>
                  <a:cubicBezTo>
                    <a:pt x="266" y="98"/>
                    <a:pt x="266" y="98"/>
                    <a:pt x="266" y="98"/>
                  </a:cubicBezTo>
                  <a:cubicBezTo>
                    <a:pt x="266" y="95"/>
                    <a:pt x="266" y="95"/>
                    <a:pt x="266" y="95"/>
                  </a:cubicBezTo>
                  <a:cubicBezTo>
                    <a:pt x="259" y="88"/>
                    <a:pt x="259" y="88"/>
                    <a:pt x="259" y="88"/>
                  </a:cubicBezTo>
                  <a:cubicBezTo>
                    <a:pt x="258" y="87"/>
                    <a:pt x="258" y="87"/>
                    <a:pt x="258" y="87"/>
                  </a:cubicBezTo>
                  <a:cubicBezTo>
                    <a:pt x="257" y="86"/>
                    <a:pt x="257" y="86"/>
                    <a:pt x="257" y="86"/>
                  </a:cubicBezTo>
                  <a:cubicBezTo>
                    <a:pt x="268" y="79"/>
                    <a:pt x="268" y="79"/>
                    <a:pt x="268" y="79"/>
                  </a:cubicBezTo>
                  <a:cubicBezTo>
                    <a:pt x="268" y="62"/>
                    <a:pt x="268" y="62"/>
                    <a:pt x="268" y="62"/>
                  </a:cubicBezTo>
                  <a:cubicBezTo>
                    <a:pt x="263" y="63"/>
                    <a:pt x="263" y="63"/>
                    <a:pt x="263" y="63"/>
                  </a:cubicBezTo>
                  <a:cubicBezTo>
                    <a:pt x="263" y="63"/>
                    <a:pt x="263" y="63"/>
                    <a:pt x="263" y="63"/>
                  </a:cubicBezTo>
                  <a:cubicBezTo>
                    <a:pt x="262" y="63"/>
                    <a:pt x="262" y="63"/>
                    <a:pt x="262" y="63"/>
                  </a:cubicBezTo>
                  <a:cubicBezTo>
                    <a:pt x="256" y="60"/>
                    <a:pt x="256" y="60"/>
                    <a:pt x="256" y="60"/>
                  </a:cubicBezTo>
                  <a:cubicBezTo>
                    <a:pt x="254" y="60"/>
                    <a:pt x="250" y="58"/>
                    <a:pt x="246" y="55"/>
                  </a:cubicBezTo>
                  <a:cubicBezTo>
                    <a:pt x="243" y="54"/>
                    <a:pt x="242" y="53"/>
                    <a:pt x="242" y="51"/>
                  </a:cubicBezTo>
                  <a:cubicBezTo>
                    <a:pt x="242" y="52"/>
                    <a:pt x="242" y="52"/>
                    <a:pt x="242" y="52"/>
                  </a:cubicBezTo>
                  <a:cubicBezTo>
                    <a:pt x="242" y="53"/>
                    <a:pt x="241" y="54"/>
                    <a:pt x="240" y="54"/>
                  </a:cubicBezTo>
                  <a:cubicBezTo>
                    <a:pt x="239" y="55"/>
                    <a:pt x="238" y="56"/>
                    <a:pt x="235" y="56"/>
                  </a:cubicBezTo>
                  <a:cubicBezTo>
                    <a:pt x="234" y="56"/>
                    <a:pt x="234" y="56"/>
                    <a:pt x="234" y="56"/>
                  </a:cubicBezTo>
                  <a:cubicBezTo>
                    <a:pt x="234" y="55"/>
                    <a:pt x="234" y="55"/>
                    <a:pt x="234" y="55"/>
                  </a:cubicBezTo>
                  <a:cubicBezTo>
                    <a:pt x="234" y="55"/>
                    <a:pt x="234" y="55"/>
                    <a:pt x="234" y="55"/>
                  </a:cubicBezTo>
                  <a:cubicBezTo>
                    <a:pt x="228" y="51"/>
                    <a:pt x="228" y="51"/>
                    <a:pt x="228" y="51"/>
                  </a:cubicBezTo>
                  <a:cubicBezTo>
                    <a:pt x="223" y="55"/>
                    <a:pt x="223" y="55"/>
                    <a:pt x="223" y="55"/>
                  </a:cubicBezTo>
                  <a:cubicBezTo>
                    <a:pt x="221" y="57"/>
                    <a:pt x="219" y="59"/>
                    <a:pt x="219" y="60"/>
                  </a:cubicBezTo>
                  <a:cubicBezTo>
                    <a:pt x="222" y="66"/>
                    <a:pt x="222" y="66"/>
                    <a:pt x="222" y="66"/>
                  </a:cubicBezTo>
                  <a:cubicBezTo>
                    <a:pt x="223" y="67"/>
                    <a:pt x="223" y="68"/>
                    <a:pt x="222" y="69"/>
                  </a:cubicBezTo>
                  <a:cubicBezTo>
                    <a:pt x="222" y="70"/>
                    <a:pt x="220" y="72"/>
                    <a:pt x="217" y="72"/>
                  </a:cubicBezTo>
                  <a:cubicBezTo>
                    <a:pt x="214" y="73"/>
                    <a:pt x="214" y="73"/>
                    <a:pt x="214" y="73"/>
                  </a:cubicBezTo>
                  <a:cubicBezTo>
                    <a:pt x="212" y="74"/>
                    <a:pt x="209" y="74"/>
                    <a:pt x="208" y="72"/>
                  </a:cubicBezTo>
                  <a:cubicBezTo>
                    <a:pt x="207" y="70"/>
                    <a:pt x="207" y="70"/>
                    <a:pt x="207" y="70"/>
                  </a:cubicBezTo>
                  <a:cubicBezTo>
                    <a:pt x="196" y="60"/>
                    <a:pt x="196" y="60"/>
                    <a:pt x="196" y="60"/>
                  </a:cubicBezTo>
                  <a:cubicBezTo>
                    <a:pt x="192" y="58"/>
                    <a:pt x="189" y="56"/>
                    <a:pt x="188" y="54"/>
                  </a:cubicBezTo>
                  <a:cubicBezTo>
                    <a:pt x="187" y="52"/>
                    <a:pt x="186" y="51"/>
                    <a:pt x="187" y="50"/>
                  </a:cubicBezTo>
                  <a:cubicBezTo>
                    <a:pt x="186" y="47"/>
                    <a:pt x="186" y="44"/>
                    <a:pt x="185" y="43"/>
                  </a:cubicBezTo>
                  <a:cubicBezTo>
                    <a:pt x="183" y="44"/>
                    <a:pt x="183" y="44"/>
                    <a:pt x="183" y="44"/>
                  </a:cubicBezTo>
                  <a:cubicBezTo>
                    <a:pt x="182" y="45"/>
                    <a:pt x="182" y="45"/>
                    <a:pt x="182" y="45"/>
                  </a:cubicBezTo>
                  <a:cubicBezTo>
                    <a:pt x="182" y="46"/>
                    <a:pt x="183" y="48"/>
                    <a:pt x="184" y="49"/>
                  </a:cubicBezTo>
                  <a:cubicBezTo>
                    <a:pt x="184" y="50"/>
                    <a:pt x="184" y="50"/>
                    <a:pt x="184" y="50"/>
                  </a:cubicBezTo>
                  <a:cubicBezTo>
                    <a:pt x="185" y="50"/>
                    <a:pt x="185" y="50"/>
                    <a:pt x="185" y="50"/>
                  </a:cubicBezTo>
                  <a:cubicBezTo>
                    <a:pt x="184" y="51"/>
                    <a:pt x="184" y="51"/>
                    <a:pt x="184" y="51"/>
                  </a:cubicBezTo>
                  <a:cubicBezTo>
                    <a:pt x="179" y="60"/>
                    <a:pt x="179" y="60"/>
                    <a:pt x="179" y="60"/>
                  </a:cubicBezTo>
                  <a:cubicBezTo>
                    <a:pt x="170" y="58"/>
                    <a:pt x="170" y="58"/>
                    <a:pt x="170" y="58"/>
                  </a:cubicBezTo>
                  <a:cubicBezTo>
                    <a:pt x="168" y="57"/>
                    <a:pt x="168" y="57"/>
                    <a:pt x="168" y="57"/>
                  </a:cubicBezTo>
                  <a:cubicBezTo>
                    <a:pt x="168" y="57"/>
                    <a:pt x="168" y="57"/>
                    <a:pt x="168" y="57"/>
                  </a:cubicBezTo>
                  <a:cubicBezTo>
                    <a:pt x="168" y="56"/>
                    <a:pt x="168" y="56"/>
                    <a:pt x="168" y="56"/>
                  </a:cubicBezTo>
                  <a:cubicBezTo>
                    <a:pt x="168" y="54"/>
                    <a:pt x="168" y="52"/>
                    <a:pt x="168" y="50"/>
                  </a:cubicBezTo>
                  <a:cubicBezTo>
                    <a:pt x="166" y="47"/>
                    <a:pt x="166" y="47"/>
                    <a:pt x="166" y="47"/>
                  </a:cubicBezTo>
                  <a:cubicBezTo>
                    <a:pt x="159" y="42"/>
                    <a:pt x="159" y="42"/>
                    <a:pt x="159" y="42"/>
                  </a:cubicBezTo>
                  <a:cubicBezTo>
                    <a:pt x="158" y="41"/>
                    <a:pt x="158" y="41"/>
                    <a:pt x="158" y="41"/>
                  </a:cubicBezTo>
                  <a:cubicBezTo>
                    <a:pt x="158" y="42"/>
                    <a:pt x="157" y="42"/>
                    <a:pt x="156" y="43"/>
                  </a:cubicBezTo>
                  <a:cubicBezTo>
                    <a:pt x="149" y="42"/>
                    <a:pt x="149" y="42"/>
                    <a:pt x="149" y="42"/>
                  </a:cubicBezTo>
                  <a:cubicBezTo>
                    <a:pt x="146" y="42"/>
                    <a:pt x="145" y="41"/>
                    <a:pt x="144" y="40"/>
                  </a:cubicBezTo>
                  <a:cubicBezTo>
                    <a:pt x="144" y="39"/>
                    <a:pt x="144" y="37"/>
                    <a:pt x="144" y="35"/>
                  </a:cubicBezTo>
                  <a:cubicBezTo>
                    <a:pt x="145" y="34"/>
                    <a:pt x="145" y="34"/>
                    <a:pt x="145" y="34"/>
                  </a:cubicBezTo>
                  <a:cubicBezTo>
                    <a:pt x="142" y="28"/>
                    <a:pt x="142" y="28"/>
                    <a:pt x="142" y="28"/>
                  </a:cubicBezTo>
                  <a:cubicBezTo>
                    <a:pt x="128" y="29"/>
                    <a:pt x="128" y="29"/>
                    <a:pt x="128" y="29"/>
                  </a:cubicBezTo>
                  <a:cubicBezTo>
                    <a:pt x="128" y="31"/>
                    <a:pt x="128" y="32"/>
                    <a:pt x="127" y="34"/>
                  </a:cubicBezTo>
                  <a:cubicBezTo>
                    <a:pt x="126" y="35"/>
                    <a:pt x="125" y="36"/>
                    <a:pt x="124" y="36"/>
                  </a:cubicBezTo>
                  <a:cubicBezTo>
                    <a:pt x="122" y="36"/>
                    <a:pt x="119" y="36"/>
                    <a:pt x="117" y="34"/>
                  </a:cubicBezTo>
                  <a:cubicBezTo>
                    <a:pt x="117" y="33"/>
                    <a:pt x="117" y="33"/>
                    <a:pt x="117" y="33"/>
                  </a:cubicBezTo>
                  <a:cubicBezTo>
                    <a:pt x="117" y="33"/>
                    <a:pt x="117" y="33"/>
                    <a:pt x="117" y="33"/>
                  </a:cubicBezTo>
                  <a:cubicBezTo>
                    <a:pt x="114" y="30"/>
                    <a:pt x="112" y="27"/>
                    <a:pt x="112" y="24"/>
                  </a:cubicBezTo>
                  <a:cubicBezTo>
                    <a:pt x="110" y="20"/>
                    <a:pt x="110" y="20"/>
                    <a:pt x="110" y="20"/>
                  </a:cubicBezTo>
                  <a:cubicBezTo>
                    <a:pt x="106" y="23"/>
                    <a:pt x="106" y="23"/>
                    <a:pt x="106" y="23"/>
                  </a:cubicBezTo>
                  <a:cubicBezTo>
                    <a:pt x="102" y="25"/>
                    <a:pt x="100" y="25"/>
                    <a:pt x="98" y="24"/>
                  </a:cubicBezTo>
                  <a:cubicBezTo>
                    <a:pt x="97" y="23"/>
                    <a:pt x="97" y="23"/>
                    <a:pt x="97" y="23"/>
                  </a:cubicBezTo>
                  <a:cubicBezTo>
                    <a:pt x="93" y="24"/>
                    <a:pt x="93" y="24"/>
                    <a:pt x="93" y="24"/>
                  </a:cubicBezTo>
                  <a:cubicBezTo>
                    <a:pt x="82" y="27"/>
                    <a:pt x="82" y="27"/>
                    <a:pt x="82" y="27"/>
                  </a:cubicBezTo>
                  <a:cubicBezTo>
                    <a:pt x="80" y="29"/>
                    <a:pt x="78" y="29"/>
                    <a:pt x="76" y="29"/>
                  </a:cubicBezTo>
                  <a:cubicBezTo>
                    <a:pt x="75" y="29"/>
                    <a:pt x="75" y="29"/>
                    <a:pt x="75" y="29"/>
                  </a:cubicBezTo>
                  <a:cubicBezTo>
                    <a:pt x="71" y="29"/>
                    <a:pt x="68" y="28"/>
                    <a:pt x="67" y="26"/>
                  </a:cubicBezTo>
                  <a:cubicBezTo>
                    <a:pt x="60" y="21"/>
                    <a:pt x="60" y="21"/>
                    <a:pt x="60" y="21"/>
                  </a:cubicBezTo>
                  <a:lnTo>
                    <a:pt x="52" y="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5">
                    <a:lumMod val="50000"/>
                  </a:schemeClr>
                </a:solidFill>
                <a:latin typeface="锐字逼格青春粗黑体简2.0" panose="02010604000000000000" pitchFamily="2" charset="-122"/>
                <a:ea typeface="锐字逼格青春粗黑体简2.0" panose="02010604000000000000" pitchFamily="2" charset="-122"/>
              </a:endParaRPr>
            </a:p>
          </p:txBody>
        </p:sp>
        <p:sp>
          <p:nvSpPr>
            <p:cNvPr id="75" name="Freeform 29"/>
            <p:cNvSpPr>
              <a:spLocks/>
            </p:cNvSpPr>
            <p:nvPr/>
          </p:nvSpPr>
          <p:spPr bwMode="auto">
            <a:xfrm>
              <a:off x="7240183" y="1087707"/>
              <a:ext cx="1352550" cy="1233488"/>
            </a:xfrm>
            <a:custGeom>
              <a:avLst/>
              <a:gdLst>
                <a:gd name="T0" fmla="*/ 353 w 360"/>
                <a:gd name="T1" fmla="*/ 153 h 328"/>
                <a:gd name="T2" fmla="*/ 346 w 360"/>
                <a:gd name="T3" fmla="*/ 119 h 328"/>
                <a:gd name="T4" fmla="*/ 314 w 360"/>
                <a:gd name="T5" fmla="*/ 153 h 328"/>
                <a:gd name="T6" fmla="*/ 309 w 360"/>
                <a:gd name="T7" fmla="*/ 162 h 328"/>
                <a:gd name="T8" fmla="*/ 268 w 360"/>
                <a:gd name="T9" fmla="*/ 169 h 328"/>
                <a:gd name="T10" fmla="*/ 259 w 360"/>
                <a:gd name="T11" fmla="*/ 153 h 328"/>
                <a:gd name="T12" fmla="*/ 248 w 360"/>
                <a:gd name="T13" fmla="*/ 142 h 328"/>
                <a:gd name="T14" fmla="*/ 235 w 360"/>
                <a:gd name="T15" fmla="*/ 131 h 328"/>
                <a:gd name="T16" fmla="*/ 168 w 360"/>
                <a:gd name="T17" fmla="*/ 119 h 328"/>
                <a:gd name="T18" fmla="*/ 129 w 360"/>
                <a:gd name="T19" fmla="*/ 57 h 328"/>
                <a:gd name="T20" fmla="*/ 54 w 360"/>
                <a:gd name="T21" fmla="*/ 8 h 328"/>
                <a:gd name="T22" fmla="*/ 4 w 360"/>
                <a:gd name="T23" fmla="*/ 14 h 328"/>
                <a:gd name="T24" fmla="*/ 4 w 360"/>
                <a:gd name="T25" fmla="*/ 21 h 328"/>
                <a:gd name="T26" fmla="*/ 1 w 360"/>
                <a:gd name="T27" fmla="*/ 28 h 328"/>
                <a:gd name="T28" fmla="*/ 5 w 360"/>
                <a:gd name="T29" fmla="*/ 45 h 328"/>
                <a:gd name="T30" fmla="*/ 21 w 360"/>
                <a:gd name="T31" fmla="*/ 37 h 328"/>
                <a:gd name="T32" fmla="*/ 37 w 360"/>
                <a:gd name="T33" fmla="*/ 49 h 328"/>
                <a:gd name="T34" fmla="*/ 60 w 360"/>
                <a:gd name="T35" fmla="*/ 77 h 328"/>
                <a:gd name="T36" fmla="*/ 74 w 360"/>
                <a:gd name="T37" fmla="*/ 66 h 328"/>
                <a:gd name="T38" fmla="*/ 97 w 360"/>
                <a:gd name="T39" fmla="*/ 52 h 328"/>
                <a:gd name="T40" fmla="*/ 115 w 360"/>
                <a:gd name="T41" fmla="*/ 71 h 328"/>
                <a:gd name="T42" fmla="*/ 119 w 360"/>
                <a:gd name="T43" fmla="*/ 100 h 328"/>
                <a:gd name="T44" fmla="*/ 121 w 360"/>
                <a:gd name="T45" fmla="*/ 131 h 328"/>
                <a:gd name="T46" fmla="*/ 116 w 360"/>
                <a:gd name="T47" fmla="*/ 144 h 328"/>
                <a:gd name="T48" fmla="*/ 112 w 360"/>
                <a:gd name="T49" fmla="*/ 149 h 328"/>
                <a:gd name="T50" fmla="*/ 114 w 360"/>
                <a:gd name="T51" fmla="*/ 168 h 328"/>
                <a:gd name="T52" fmla="*/ 109 w 360"/>
                <a:gd name="T53" fmla="*/ 184 h 328"/>
                <a:gd name="T54" fmla="*/ 95 w 360"/>
                <a:gd name="T55" fmla="*/ 181 h 328"/>
                <a:gd name="T56" fmla="*/ 84 w 360"/>
                <a:gd name="T57" fmla="*/ 204 h 328"/>
                <a:gd name="T58" fmla="*/ 68 w 360"/>
                <a:gd name="T59" fmla="*/ 219 h 328"/>
                <a:gd name="T60" fmla="*/ 80 w 360"/>
                <a:gd name="T61" fmla="*/ 236 h 328"/>
                <a:gd name="T62" fmla="*/ 90 w 360"/>
                <a:gd name="T63" fmla="*/ 249 h 328"/>
                <a:gd name="T64" fmla="*/ 109 w 360"/>
                <a:gd name="T65" fmla="*/ 253 h 328"/>
                <a:gd name="T66" fmla="*/ 118 w 360"/>
                <a:gd name="T67" fmla="*/ 272 h 328"/>
                <a:gd name="T68" fmla="*/ 133 w 360"/>
                <a:gd name="T69" fmla="*/ 284 h 328"/>
                <a:gd name="T70" fmla="*/ 154 w 360"/>
                <a:gd name="T71" fmla="*/ 278 h 328"/>
                <a:gd name="T72" fmla="*/ 167 w 360"/>
                <a:gd name="T73" fmla="*/ 275 h 328"/>
                <a:gd name="T74" fmla="*/ 177 w 360"/>
                <a:gd name="T75" fmla="*/ 289 h 328"/>
                <a:gd name="T76" fmla="*/ 180 w 360"/>
                <a:gd name="T77" fmla="*/ 289 h 328"/>
                <a:gd name="T78" fmla="*/ 200 w 360"/>
                <a:gd name="T79" fmla="*/ 283 h 328"/>
                <a:gd name="T80" fmla="*/ 206 w 360"/>
                <a:gd name="T81" fmla="*/ 292 h 328"/>
                <a:gd name="T82" fmla="*/ 211 w 360"/>
                <a:gd name="T83" fmla="*/ 297 h 328"/>
                <a:gd name="T84" fmla="*/ 229 w 360"/>
                <a:gd name="T85" fmla="*/ 308 h 328"/>
                <a:gd name="T86" fmla="*/ 235 w 360"/>
                <a:gd name="T87" fmla="*/ 303 h 328"/>
                <a:gd name="T88" fmla="*/ 243 w 360"/>
                <a:gd name="T89" fmla="*/ 297 h 328"/>
                <a:gd name="T90" fmla="*/ 255 w 360"/>
                <a:gd name="T91" fmla="*/ 315 h 328"/>
                <a:gd name="T92" fmla="*/ 269 w 360"/>
                <a:gd name="T93" fmla="*/ 328 h 328"/>
                <a:gd name="T94" fmla="*/ 278 w 360"/>
                <a:gd name="T95" fmla="*/ 311 h 328"/>
                <a:gd name="T96" fmla="*/ 296 w 360"/>
                <a:gd name="T97" fmla="*/ 301 h 328"/>
                <a:gd name="T98" fmla="*/ 306 w 360"/>
                <a:gd name="T99" fmla="*/ 305 h 328"/>
                <a:gd name="T100" fmla="*/ 315 w 360"/>
                <a:gd name="T101" fmla="*/ 315 h 328"/>
                <a:gd name="T102" fmla="*/ 318 w 360"/>
                <a:gd name="T103" fmla="*/ 288 h 328"/>
                <a:gd name="T104" fmla="*/ 325 w 360"/>
                <a:gd name="T105" fmla="*/ 243 h 328"/>
                <a:gd name="T106" fmla="*/ 336 w 360"/>
                <a:gd name="T107" fmla="*/ 24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0" h="328">
                  <a:moveTo>
                    <a:pt x="358" y="193"/>
                  </a:moveTo>
                  <a:cubicBezTo>
                    <a:pt x="352" y="153"/>
                    <a:pt x="352" y="153"/>
                    <a:pt x="352" y="153"/>
                  </a:cubicBezTo>
                  <a:cubicBezTo>
                    <a:pt x="353" y="153"/>
                    <a:pt x="353" y="153"/>
                    <a:pt x="353" y="153"/>
                  </a:cubicBezTo>
                  <a:cubicBezTo>
                    <a:pt x="353" y="153"/>
                    <a:pt x="353" y="153"/>
                    <a:pt x="353" y="153"/>
                  </a:cubicBezTo>
                  <a:cubicBezTo>
                    <a:pt x="356" y="148"/>
                    <a:pt x="357" y="145"/>
                    <a:pt x="357" y="142"/>
                  </a:cubicBezTo>
                  <a:cubicBezTo>
                    <a:pt x="355" y="139"/>
                    <a:pt x="355" y="139"/>
                    <a:pt x="355" y="139"/>
                  </a:cubicBezTo>
                  <a:cubicBezTo>
                    <a:pt x="351" y="137"/>
                    <a:pt x="349" y="130"/>
                    <a:pt x="350" y="119"/>
                  </a:cubicBezTo>
                  <a:cubicBezTo>
                    <a:pt x="346" y="119"/>
                    <a:pt x="346" y="119"/>
                    <a:pt x="346" y="119"/>
                  </a:cubicBezTo>
                  <a:cubicBezTo>
                    <a:pt x="343" y="119"/>
                    <a:pt x="340" y="120"/>
                    <a:pt x="337" y="122"/>
                  </a:cubicBezTo>
                  <a:cubicBezTo>
                    <a:pt x="334" y="125"/>
                    <a:pt x="332" y="127"/>
                    <a:pt x="331" y="129"/>
                  </a:cubicBezTo>
                  <a:cubicBezTo>
                    <a:pt x="330" y="134"/>
                    <a:pt x="325" y="137"/>
                    <a:pt x="316" y="140"/>
                  </a:cubicBezTo>
                  <a:cubicBezTo>
                    <a:pt x="314" y="153"/>
                    <a:pt x="314" y="153"/>
                    <a:pt x="314" y="153"/>
                  </a:cubicBezTo>
                  <a:cubicBezTo>
                    <a:pt x="314" y="153"/>
                    <a:pt x="314" y="153"/>
                    <a:pt x="314" y="153"/>
                  </a:cubicBezTo>
                  <a:cubicBezTo>
                    <a:pt x="313" y="153"/>
                    <a:pt x="313" y="153"/>
                    <a:pt x="313" y="153"/>
                  </a:cubicBezTo>
                  <a:cubicBezTo>
                    <a:pt x="309" y="161"/>
                    <a:pt x="309" y="161"/>
                    <a:pt x="309" y="161"/>
                  </a:cubicBezTo>
                  <a:cubicBezTo>
                    <a:pt x="309" y="162"/>
                    <a:pt x="309" y="162"/>
                    <a:pt x="309" y="162"/>
                  </a:cubicBezTo>
                  <a:cubicBezTo>
                    <a:pt x="308" y="162"/>
                    <a:pt x="308" y="162"/>
                    <a:pt x="308" y="162"/>
                  </a:cubicBezTo>
                  <a:cubicBezTo>
                    <a:pt x="308" y="162"/>
                    <a:pt x="308" y="162"/>
                    <a:pt x="308" y="162"/>
                  </a:cubicBezTo>
                  <a:cubicBezTo>
                    <a:pt x="268" y="169"/>
                    <a:pt x="268" y="169"/>
                    <a:pt x="268" y="169"/>
                  </a:cubicBezTo>
                  <a:cubicBezTo>
                    <a:pt x="268" y="169"/>
                    <a:pt x="268" y="169"/>
                    <a:pt x="268" y="169"/>
                  </a:cubicBezTo>
                  <a:cubicBezTo>
                    <a:pt x="267" y="169"/>
                    <a:pt x="267" y="169"/>
                    <a:pt x="267" y="169"/>
                  </a:cubicBezTo>
                  <a:cubicBezTo>
                    <a:pt x="267" y="169"/>
                    <a:pt x="267" y="169"/>
                    <a:pt x="267" y="169"/>
                  </a:cubicBezTo>
                  <a:cubicBezTo>
                    <a:pt x="255" y="156"/>
                    <a:pt x="255" y="156"/>
                    <a:pt x="255" y="156"/>
                  </a:cubicBezTo>
                  <a:cubicBezTo>
                    <a:pt x="259" y="153"/>
                    <a:pt x="259" y="153"/>
                    <a:pt x="259" y="153"/>
                  </a:cubicBezTo>
                  <a:cubicBezTo>
                    <a:pt x="254" y="147"/>
                    <a:pt x="254" y="147"/>
                    <a:pt x="254" y="147"/>
                  </a:cubicBezTo>
                  <a:cubicBezTo>
                    <a:pt x="249" y="143"/>
                    <a:pt x="249" y="143"/>
                    <a:pt x="249" y="143"/>
                  </a:cubicBezTo>
                  <a:cubicBezTo>
                    <a:pt x="248" y="142"/>
                    <a:pt x="248" y="142"/>
                    <a:pt x="248" y="142"/>
                  </a:cubicBezTo>
                  <a:cubicBezTo>
                    <a:pt x="248" y="142"/>
                    <a:pt x="248" y="142"/>
                    <a:pt x="248" y="142"/>
                  </a:cubicBezTo>
                  <a:cubicBezTo>
                    <a:pt x="248" y="142"/>
                    <a:pt x="248" y="142"/>
                    <a:pt x="248" y="142"/>
                  </a:cubicBezTo>
                  <a:cubicBezTo>
                    <a:pt x="248" y="141"/>
                    <a:pt x="248" y="141"/>
                    <a:pt x="248" y="141"/>
                  </a:cubicBezTo>
                  <a:cubicBezTo>
                    <a:pt x="246" y="131"/>
                    <a:pt x="246" y="131"/>
                    <a:pt x="246" y="131"/>
                  </a:cubicBezTo>
                  <a:cubicBezTo>
                    <a:pt x="235" y="131"/>
                    <a:pt x="235" y="131"/>
                    <a:pt x="235" y="131"/>
                  </a:cubicBezTo>
                  <a:cubicBezTo>
                    <a:pt x="235" y="131"/>
                    <a:pt x="235" y="131"/>
                    <a:pt x="235" y="131"/>
                  </a:cubicBezTo>
                  <a:cubicBezTo>
                    <a:pt x="226" y="125"/>
                    <a:pt x="226" y="125"/>
                    <a:pt x="226" y="125"/>
                  </a:cubicBezTo>
                  <a:cubicBezTo>
                    <a:pt x="194" y="120"/>
                    <a:pt x="194" y="120"/>
                    <a:pt x="194" y="120"/>
                  </a:cubicBezTo>
                  <a:cubicBezTo>
                    <a:pt x="168" y="119"/>
                    <a:pt x="168" y="119"/>
                    <a:pt x="168" y="119"/>
                  </a:cubicBezTo>
                  <a:cubicBezTo>
                    <a:pt x="167" y="119"/>
                    <a:pt x="167" y="119"/>
                    <a:pt x="167" y="119"/>
                  </a:cubicBezTo>
                  <a:cubicBezTo>
                    <a:pt x="166" y="119"/>
                    <a:pt x="165" y="119"/>
                    <a:pt x="165" y="118"/>
                  </a:cubicBezTo>
                  <a:cubicBezTo>
                    <a:pt x="149" y="84"/>
                    <a:pt x="149" y="84"/>
                    <a:pt x="149" y="84"/>
                  </a:cubicBezTo>
                  <a:cubicBezTo>
                    <a:pt x="148" y="81"/>
                    <a:pt x="141" y="72"/>
                    <a:pt x="129" y="57"/>
                  </a:cubicBezTo>
                  <a:cubicBezTo>
                    <a:pt x="117" y="42"/>
                    <a:pt x="110" y="34"/>
                    <a:pt x="108" y="33"/>
                  </a:cubicBezTo>
                  <a:cubicBezTo>
                    <a:pt x="85" y="11"/>
                    <a:pt x="85" y="11"/>
                    <a:pt x="85" y="11"/>
                  </a:cubicBezTo>
                  <a:cubicBezTo>
                    <a:pt x="82" y="9"/>
                    <a:pt x="82" y="9"/>
                    <a:pt x="82" y="9"/>
                  </a:cubicBezTo>
                  <a:cubicBezTo>
                    <a:pt x="54" y="8"/>
                    <a:pt x="54" y="8"/>
                    <a:pt x="54" y="8"/>
                  </a:cubicBezTo>
                  <a:cubicBezTo>
                    <a:pt x="53" y="8"/>
                    <a:pt x="53" y="8"/>
                    <a:pt x="53" y="8"/>
                  </a:cubicBezTo>
                  <a:cubicBezTo>
                    <a:pt x="53" y="7"/>
                    <a:pt x="53" y="7"/>
                    <a:pt x="53" y="7"/>
                  </a:cubicBezTo>
                  <a:cubicBezTo>
                    <a:pt x="50" y="5"/>
                    <a:pt x="46" y="3"/>
                    <a:pt x="40" y="2"/>
                  </a:cubicBezTo>
                  <a:cubicBezTo>
                    <a:pt x="35" y="0"/>
                    <a:pt x="23" y="4"/>
                    <a:pt x="4" y="14"/>
                  </a:cubicBezTo>
                  <a:cubicBezTo>
                    <a:pt x="3" y="15"/>
                    <a:pt x="3" y="15"/>
                    <a:pt x="3" y="15"/>
                  </a:cubicBezTo>
                  <a:cubicBezTo>
                    <a:pt x="4" y="20"/>
                    <a:pt x="4" y="20"/>
                    <a:pt x="4" y="20"/>
                  </a:cubicBezTo>
                  <a:cubicBezTo>
                    <a:pt x="4" y="20"/>
                    <a:pt x="4" y="20"/>
                    <a:pt x="4" y="20"/>
                  </a:cubicBezTo>
                  <a:cubicBezTo>
                    <a:pt x="4" y="21"/>
                    <a:pt x="4" y="21"/>
                    <a:pt x="4" y="21"/>
                  </a:cubicBezTo>
                  <a:cubicBezTo>
                    <a:pt x="4" y="21"/>
                    <a:pt x="4" y="21"/>
                    <a:pt x="4" y="21"/>
                  </a:cubicBezTo>
                  <a:cubicBezTo>
                    <a:pt x="4" y="21"/>
                    <a:pt x="4" y="21"/>
                    <a:pt x="4" y="21"/>
                  </a:cubicBezTo>
                  <a:cubicBezTo>
                    <a:pt x="1" y="28"/>
                    <a:pt x="1" y="28"/>
                    <a:pt x="1" y="28"/>
                  </a:cubicBezTo>
                  <a:cubicBezTo>
                    <a:pt x="1" y="28"/>
                    <a:pt x="1" y="28"/>
                    <a:pt x="1" y="28"/>
                  </a:cubicBezTo>
                  <a:cubicBezTo>
                    <a:pt x="0" y="28"/>
                    <a:pt x="0" y="28"/>
                    <a:pt x="0" y="28"/>
                  </a:cubicBezTo>
                  <a:cubicBezTo>
                    <a:pt x="0" y="33"/>
                    <a:pt x="0" y="33"/>
                    <a:pt x="0" y="33"/>
                  </a:cubicBezTo>
                  <a:cubicBezTo>
                    <a:pt x="0" y="36"/>
                    <a:pt x="1" y="40"/>
                    <a:pt x="2" y="43"/>
                  </a:cubicBezTo>
                  <a:cubicBezTo>
                    <a:pt x="5" y="45"/>
                    <a:pt x="5" y="45"/>
                    <a:pt x="5" y="45"/>
                  </a:cubicBezTo>
                  <a:cubicBezTo>
                    <a:pt x="11" y="45"/>
                    <a:pt x="11" y="45"/>
                    <a:pt x="11" y="45"/>
                  </a:cubicBezTo>
                  <a:cubicBezTo>
                    <a:pt x="16" y="46"/>
                    <a:pt x="16" y="46"/>
                    <a:pt x="16" y="46"/>
                  </a:cubicBezTo>
                  <a:cubicBezTo>
                    <a:pt x="18" y="45"/>
                    <a:pt x="18" y="45"/>
                    <a:pt x="18" y="45"/>
                  </a:cubicBezTo>
                  <a:cubicBezTo>
                    <a:pt x="18" y="41"/>
                    <a:pt x="19" y="38"/>
                    <a:pt x="21" y="37"/>
                  </a:cubicBezTo>
                  <a:cubicBezTo>
                    <a:pt x="25" y="37"/>
                    <a:pt x="25" y="37"/>
                    <a:pt x="25" y="37"/>
                  </a:cubicBezTo>
                  <a:cubicBezTo>
                    <a:pt x="39" y="41"/>
                    <a:pt x="39" y="41"/>
                    <a:pt x="39" y="41"/>
                  </a:cubicBezTo>
                  <a:cubicBezTo>
                    <a:pt x="42" y="42"/>
                    <a:pt x="42" y="42"/>
                    <a:pt x="42" y="42"/>
                  </a:cubicBezTo>
                  <a:cubicBezTo>
                    <a:pt x="37" y="49"/>
                    <a:pt x="37" y="49"/>
                    <a:pt x="37" y="49"/>
                  </a:cubicBezTo>
                  <a:cubicBezTo>
                    <a:pt x="37" y="59"/>
                    <a:pt x="37" y="59"/>
                    <a:pt x="37" y="59"/>
                  </a:cubicBezTo>
                  <a:cubicBezTo>
                    <a:pt x="37" y="61"/>
                    <a:pt x="41" y="65"/>
                    <a:pt x="48" y="72"/>
                  </a:cubicBezTo>
                  <a:cubicBezTo>
                    <a:pt x="53" y="75"/>
                    <a:pt x="55" y="77"/>
                    <a:pt x="58" y="77"/>
                  </a:cubicBezTo>
                  <a:cubicBezTo>
                    <a:pt x="60" y="77"/>
                    <a:pt x="60" y="77"/>
                    <a:pt x="60" y="77"/>
                  </a:cubicBezTo>
                  <a:cubicBezTo>
                    <a:pt x="62" y="76"/>
                    <a:pt x="62" y="76"/>
                    <a:pt x="62" y="76"/>
                  </a:cubicBezTo>
                  <a:cubicBezTo>
                    <a:pt x="69" y="69"/>
                    <a:pt x="69" y="69"/>
                    <a:pt x="69" y="69"/>
                  </a:cubicBezTo>
                  <a:cubicBezTo>
                    <a:pt x="74" y="66"/>
                    <a:pt x="74" y="66"/>
                    <a:pt x="74" y="66"/>
                  </a:cubicBezTo>
                  <a:cubicBezTo>
                    <a:pt x="74" y="66"/>
                    <a:pt x="74" y="66"/>
                    <a:pt x="74" y="66"/>
                  </a:cubicBezTo>
                  <a:cubicBezTo>
                    <a:pt x="74" y="66"/>
                    <a:pt x="74" y="66"/>
                    <a:pt x="74" y="66"/>
                  </a:cubicBezTo>
                  <a:cubicBezTo>
                    <a:pt x="85" y="64"/>
                    <a:pt x="85" y="64"/>
                    <a:pt x="85" y="64"/>
                  </a:cubicBezTo>
                  <a:cubicBezTo>
                    <a:pt x="88" y="57"/>
                    <a:pt x="88" y="57"/>
                    <a:pt x="88" y="57"/>
                  </a:cubicBezTo>
                  <a:cubicBezTo>
                    <a:pt x="97" y="52"/>
                    <a:pt x="97" y="52"/>
                    <a:pt x="97" y="52"/>
                  </a:cubicBezTo>
                  <a:cubicBezTo>
                    <a:pt x="106" y="57"/>
                    <a:pt x="106" y="57"/>
                    <a:pt x="106" y="57"/>
                  </a:cubicBezTo>
                  <a:cubicBezTo>
                    <a:pt x="106" y="57"/>
                    <a:pt x="106" y="57"/>
                    <a:pt x="106" y="57"/>
                  </a:cubicBezTo>
                  <a:cubicBezTo>
                    <a:pt x="107" y="57"/>
                    <a:pt x="107" y="57"/>
                    <a:pt x="107" y="57"/>
                  </a:cubicBezTo>
                  <a:cubicBezTo>
                    <a:pt x="115" y="71"/>
                    <a:pt x="115" y="71"/>
                    <a:pt x="115" y="71"/>
                  </a:cubicBezTo>
                  <a:cubicBezTo>
                    <a:pt x="118" y="80"/>
                    <a:pt x="118" y="80"/>
                    <a:pt x="118" y="80"/>
                  </a:cubicBezTo>
                  <a:cubicBezTo>
                    <a:pt x="118" y="81"/>
                    <a:pt x="118" y="81"/>
                    <a:pt x="118" y="81"/>
                  </a:cubicBezTo>
                  <a:cubicBezTo>
                    <a:pt x="116" y="93"/>
                    <a:pt x="116" y="93"/>
                    <a:pt x="116" y="93"/>
                  </a:cubicBezTo>
                  <a:cubicBezTo>
                    <a:pt x="119" y="100"/>
                    <a:pt x="119" y="100"/>
                    <a:pt x="119" y="100"/>
                  </a:cubicBezTo>
                  <a:cubicBezTo>
                    <a:pt x="119" y="101"/>
                    <a:pt x="119" y="101"/>
                    <a:pt x="119" y="101"/>
                  </a:cubicBezTo>
                  <a:cubicBezTo>
                    <a:pt x="117" y="110"/>
                    <a:pt x="117" y="110"/>
                    <a:pt x="117" y="110"/>
                  </a:cubicBezTo>
                  <a:cubicBezTo>
                    <a:pt x="117" y="118"/>
                    <a:pt x="117" y="118"/>
                    <a:pt x="117" y="118"/>
                  </a:cubicBezTo>
                  <a:cubicBezTo>
                    <a:pt x="119" y="125"/>
                    <a:pt x="121" y="130"/>
                    <a:pt x="121" y="131"/>
                  </a:cubicBezTo>
                  <a:cubicBezTo>
                    <a:pt x="120" y="138"/>
                    <a:pt x="120" y="138"/>
                    <a:pt x="120" y="138"/>
                  </a:cubicBezTo>
                  <a:cubicBezTo>
                    <a:pt x="120" y="138"/>
                    <a:pt x="120" y="138"/>
                    <a:pt x="120" y="138"/>
                  </a:cubicBezTo>
                  <a:cubicBezTo>
                    <a:pt x="120" y="139"/>
                    <a:pt x="120" y="139"/>
                    <a:pt x="120" y="139"/>
                  </a:cubicBezTo>
                  <a:cubicBezTo>
                    <a:pt x="116" y="144"/>
                    <a:pt x="116" y="144"/>
                    <a:pt x="116" y="144"/>
                  </a:cubicBezTo>
                  <a:cubicBezTo>
                    <a:pt x="116" y="145"/>
                    <a:pt x="116" y="145"/>
                    <a:pt x="116" y="145"/>
                  </a:cubicBezTo>
                  <a:cubicBezTo>
                    <a:pt x="116" y="145"/>
                    <a:pt x="116" y="145"/>
                    <a:pt x="116" y="145"/>
                  </a:cubicBezTo>
                  <a:cubicBezTo>
                    <a:pt x="116" y="145"/>
                    <a:pt x="116" y="145"/>
                    <a:pt x="116" y="145"/>
                  </a:cubicBezTo>
                  <a:cubicBezTo>
                    <a:pt x="112" y="149"/>
                    <a:pt x="112" y="149"/>
                    <a:pt x="112" y="149"/>
                  </a:cubicBezTo>
                  <a:cubicBezTo>
                    <a:pt x="111" y="158"/>
                    <a:pt x="111" y="158"/>
                    <a:pt x="111" y="158"/>
                  </a:cubicBezTo>
                  <a:cubicBezTo>
                    <a:pt x="114" y="167"/>
                    <a:pt x="114" y="167"/>
                    <a:pt x="114" y="167"/>
                  </a:cubicBezTo>
                  <a:cubicBezTo>
                    <a:pt x="114" y="167"/>
                    <a:pt x="114" y="167"/>
                    <a:pt x="114" y="167"/>
                  </a:cubicBezTo>
                  <a:cubicBezTo>
                    <a:pt x="114" y="168"/>
                    <a:pt x="114" y="168"/>
                    <a:pt x="114" y="168"/>
                  </a:cubicBezTo>
                  <a:cubicBezTo>
                    <a:pt x="114" y="168"/>
                    <a:pt x="114" y="168"/>
                    <a:pt x="114" y="168"/>
                  </a:cubicBezTo>
                  <a:cubicBezTo>
                    <a:pt x="114" y="168"/>
                    <a:pt x="114" y="168"/>
                    <a:pt x="114" y="168"/>
                  </a:cubicBezTo>
                  <a:cubicBezTo>
                    <a:pt x="111" y="182"/>
                    <a:pt x="111" y="182"/>
                    <a:pt x="111" y="182"/>
                  </a:cubicBezTo>
                  <a:cubicBezTo>
                    <a:pt x="109" y="184"/>
                    <a:pt x="109" y="184"/>
                    <a:pt x="109" y="184"/>
                  </a:cubicBezTo>
                  <a:cubicBezTo>
                    <a:pt x="108" y="185"/>
                    <a:pt x="106" y="185"/>
                    <a:pt x="103" y="184"/>
                  </a:cubicBezTo>
                  <a:cubicBezTo>
                    <a:pt x="103" y="184"/>
                    <a:pt x="103" y="184"/>
                    <a:pt x="103" y="184"/>
                  </a:cubicBezTo>
                  <a:cubicBezTo>
                    <a:pt x="99" y="180"/>
                    <a:pt x="99" y="180"/>
                    <a:pt x="99" y="180"/>
                  </a:cubicBezTo>
                  <a:cubicBezTo>
                    <a:pt x="95" y="181"/>
                    <a:pt x="95" y="181"/>
                    <a:pt x="95" y="181"/>
                  </a:cubicBezTo>
                  <a:cubicBezTo>
                    <a:pt x="90" y="187"/>
                    <a:pt x="90" y="187"/>
                    <a:pt x="90" y="187"/>
                  </a:cubicBezTo>
                  <a:cubicBezTo>
                    <a:pt x="84" y="203"/>
                    <a:pt x="84" y="203"/>
                    <a:pt x="84" y="203"/>
                  </a:cubicBezTo>
                  <a:cubicBezTo>
                    <a:pt x="84" y="204"/>
                    <a:pt x="84" y="204"/>
                    <a:pt x="84" y="204"/>
                  </a:cubicBezTo>
                  <a:cubicBezTo>
                    <a:pt x="84" y="204"/>
                    <a:pt x="84" y="204"/>
                    <a:pt x="84" y="204"/>
                  </a:cubicBezTo>
                  <a:cubicBezTo>
                    <a:pt x="78" y="209"/>
                    <a:pt x="78" y="209"/>
                    <a:pt x="78" y="209"/>
                  </a:cubicBezTo>
                  <a:cubicBezTo>
                    <a:pt x="77" y="209"/>
                    <a:pt x="77" y="209"/>
                    <a:pt x="77" y="209"/>
                  </a:cubicBezTo>
                  <a:cubicBezTo>
                    <a:pt x="74" y="209"/>
                    <a:pt x="74" y="209"/>
                    <a:pt x="74" y="209"/>
                  </a:cubicBezTo>
                  <a:cubicBezTo>
                    <a:pt x="68" y="219"/>
                    <a:pt x="68" y="219"/>
                    <a:pt x="68" y="219"/>
                  </a:cubicBezTo>
                  <a:cubicBezTo>
                    <a:pt x="71" y="225"/>
                    <a:pt x="71" y="225"/>
                    <a:pt x="71" y="225"/>
                  </a:cubicBezTo>
                  <a:cubicBezTo>
                    <a:pt x="72" y="225"/>
                    <a:pt x="72" y="225"/>
                    <a:pt x="72" y="225"/>
                  </a:cubicBezTo>
                  <a:cubicBezTo>
                    <a:pt x="80" y="235"/>
                    <a:pt x="80" y="235"/>
                    <a:pt x="80" y="235"/>
                  </a:cubicBezTo>
                  <a:cubicBezTo>
                    <a:pt x="80" y="236"/>
                    <a:pt x="80" y="236"/>
                    <a:pt x="80" y="236"/>
                  </a:cubicBezTo>
                  <a:cubicBezTo>
                    <a:pt x="80" y="239"/>
                    <a:pt x="80" y="239"/>
                    <a:pt x="80" y="239"/>
                  </a:cubicBezTo>
                  <a:cubicBezTo>
                    <a:pt x="89" y="240"/>
                    <a:pt x="89" y="240"/>
                    <a:pt x="89" y="240"/>
                  </a:cubicBezTo>
                  <a:cubicBezTo>
                    <a:pt x="90" y="248"/>
                    <a:pt x="90" y="248"/>
                    <a:pt x="90" y="248"/>
                  </a:cubicBezTo>
                  <a:cubicBezTo>
                    <a:pt x="90" y="249"/>
                    <a:pt x="90" y="249"/>
                    <a:pt x="90" y="249"/>
                  </a:cubicBezTo>
                  <a:cubicBezTo>
                    <a:pt x="91" y="258"/>
                    <a:pt x="91" y="258"/>
                    <a:pt x="91" y="258"/>
                  </a:cubicBezTo>
                  <a:cubicBezTo>
                    <a:pt x="94" y="260"/>
                    <a:pt x="94" y="260"/>
                    <a:pt x="94" y="260"/>
                  </a:cubicBezTo>
                  <a:cubicBezTo>
                    <a:pt x="102" y="258"/>
                    <a:pt x="102" y="258"/>
                    <a:pt x="102" y="258"/>
                  </a:cubicBezTo>
                  <a:cubicBezTo>
                    <a:pt x="109" y="253"/>
                    <a:pt x="109" y="253"/>
                    <a:pt x="109" y="253"/>
                  </a:cubicBezTo>
                  <a:cubicBezTo>
                    <a:pt x="111" y="253"/>
                    <a:pt x="111" y="253"/>
                    <a:pt x="111" y="253"/>
                  </a:cubicBezTo>
                  <a:cubicBezTo>
                    <a:pt x="113" y="266"/>
                    <a:pt x="113" y="266"/>
                    <a:pt x="113" y="266"/>
                  </a:cubicBezTo>
                  <a:cubicBezTo>
                    <a:pt x="117" y="271"/>
                    <a:pt x="117" y="271"/>
                    <a:pt x="117" y="271"/>
                  </a:cubicBezTo>
                  <a:cubicBezTo>
                    <a:pt x="118" y="272"/>
                    <a:pt x="118" y="272"/>
                    <a:pt x="118" y="272"/>
                  </a:cubicBezTo>
                  <a:cubicBezTo>
                    <a:pt x="121" y="277"/>
                    <a:pt x="121" y="277"/>
                    <a:pt x="121" y="277"/>
                  </a:cubicBezTo>
                  <a:cubicBezTo>
                    <a:pt x="127" y="282"/>
                    <a:pt x="127" y="282"/>
                    <a:pt x="127" y="282"/>
                  </a:cubicBezTo>
                  <a:cubicBezTo>
                    <a:pt x="127" y="283"/>
                    <a:pt x="129" y="283"/>
                    <a:pt x="131" y="283"/>
                  </a:cubicBezTo>
                  <a:cubicBezTo>
                    <a:pt x="133" y="284"/>
                    <a:pt x="133" y="284"/>
                    <a:pt x="133" y="284"/>
                  </a:cubicBezTo>
                  <a:cubicBezTo>
                    <a:pt x="137" y="282"/>
                    <a:pt x="137" y="282"/>
                    <a:pt x="137" y="282"/>
                  </a:cubicBezTo>
                  <a:cubicBezTo>
                    <a:pt x="140" y="281"/>
                    <a:pt x="143" y="280"/>
                    <a:pt x="146" y="279"/>
                  </a:cubicBezTo>
                  <a:cubicBezTo>
                    <a:pt x="148" y="278"/>
                    <a:pt x="148" y="278"/>
                    <a:pt x="148" y="278"/>
                  </a:cubicBezTo>
                  <a:cubicBezTo>
                    <a:pt x="154" y="278"/>
                    <a:pt x="154" y="278"/>
                    <a:pt x="154" y="278"/>
                  </a:cubicBezTo>
                  <a:cubicBezTo>
                    <a:pt x="156" y="278"/>
                    <a:pt x="157" y="278"/>
                    <a:pt x="158" y="279"/>
                  </a:cubicBezTo>
                  <a:cubicBezTo>
                    <a:pt x="166" y="274"/>
                    <a:pt x="166" y="274"/>
                    <a:pt x="166" y="274"/>
                  </a:cubicBezTo>
                  <a:cubicBezTo>
                    <a:pt x="167" y="274"/>
                    <a:pt x="167" y="274"/>
                    <a:pt x="167" y="274"/>
                  </a:cubicBezTo>
                  <a:cubicBezTo>
                    <a:pt x="167" y="275"/>
                    <a:pt x="167" y="275"/>
                    <a:pt x="167" y="275"/>
                  </a:cubicBezTo>
                  <a:cubicBezTo>
                    <a:pt x="168" y="274"/>
                    <a:pt x="168" y="274"/>
                    <a:pt x="168" y="274"/>
                  </a:cubicBezTo>
                  <a:cubicBezTo>
                    <a:pt x="169" y="275"/>
                    <a:pt x="169" y="275"/>
                    <a:pt x="169" y="275"/>
                  </a:cubicBezTo>
                  <a:cubicBezTo>
                    <a:pt x="172" y="279"/>
                    <a:pt x="173" y="282"/>
                    <a:pt x="173" y="283"/>
                  </a:cubicBezTo>
                  <a:cubicBezTo>
                    <a:pt x="177" y="289"/>
                    <a:pt x="177" y="289"/>
                    <a:pt x="177" y="289"/>
                  </a:cubicBezTo>
                  <a:cubicBezTo>
                    <a:pt x="180" y="290"/>
                    <a:pt x="180" y="290"/>
                    <a:pt x="180" y="290"/>
                  </a:cubicBezTo>
                  <a:cubicBezTo>
                    <a:pt x="180" y="290"/>
                    <a:pt x="180" y="290"/>
                    <a:pt x="180" y="290"/>
                  </a:cubicBezTo>
                  <a:cubicBezTo>
                    <a:pt x="181" y="290"/>
                    <a:pt x="181" y="290"/>
                    <a:pt x="181" y="290"/>
                  </a:cubicBezTo>
                  <a:cubicBezTo>
                    <a:pt x="180" y="289"/>
                    <a:pt x="180" y="289"/>
                    <a:pt x="180" y="289"/>
                  </a:cubicBezTo>
                  <a:cubicBezTo>
                    <a:pt x="179" y="287"/>
                    <a:pt x="179" y="286"/>
                    <a:pt x="180" y="285"/>
                  </a:cubicBezTo>
                  <a:cubicBezTo>
                    <a:pt x="181" y="284"/>
                    <a:pt x="182" y="283"/>
                    <a:pt x="185" y="283"/>
                  </a:cubicBezTo>
                  <a:cubicBezTo>
                    <a:pt x="199" y="283"/>
                    <a:pt x="199" y="283"/>
                    <a:pt x="199" y="283"/>
                  </a:cubicBezTo>
                  <a:cubicBezTo>
                    <a:pt x="200" y="283"/>
                    <a:pt x="200" y="283"/>
                    <a:pt x="200" y="283"/>
                  </a:cubicBezTo>
                  <a:cubicBezTo>
                    <a:pt x="201" y="283"/>
                    <a:pt x="201" y="283"/>
                    <a:pt x="201" y="283"/>
                  </a:cubicBezTo>
                  <a:cubicBezTo>
                    <a:pt x="201" y="283"/>
                    <a:pt x="201" y="283"/>
                    <a:pt x="201" y="283"/>
                  </a:cubicBezTo>
                  <a:cubicBezTo>
                    <a:pt x="201" y="283"/>
                    <a:pt x="201" y="283"/>
                    <a:pt x="201" y="283"/>
                  </a:cubicBezTo>
                  <a:cubicBezTo>
                    <a:pt x="206" y="292"/>
                    <a:pt x="206" y="292"/>
                    <a:pt x="206" y="292"/>
                  </a:cubicBezTo>
                  <a:cubicBezTo>
                    <a:pt x="205" y="296"/>
                    <a:pt x="205" y="296"/>
                    <a:pt x="205" y="296"/>
                  </a:cubicBezTo>
                  <a:cubicBezTo>
                    <a:pt x="205" y="296"/>
                    <a:pt x="205" y="296"/>
                    <a:pt x="205" y="296"/>
                  </a:cubicBezTo>
                  <a:cubicBezTo>
                    <a:pt x="211" y="297"/>
                    <a:pt x="211" y="297"/>
                    <a:pt x="211" y="297"/>
                  </a:cubicBezTo>
                  <a:cubicBezTo>
                    <a:pt x="211" y="297"/>
                    <a:pt x="211" y="297"/>
                    <a:pt x="211" y="297"/>
                  </a:cubicBezTo>
                  <a:cubicBezTo>
                    <a:pt x="211" y="296"/>
                    <a:pt x="211" y="295"/>
                    <a:pt x="211" y="295"/>
                  </a:cubicBezTo>
                  <a:cubicBezTo>
                    <a:pt x="213" y="294"/>
                    <a:pt x="213" y="294"/>
                    <a:pt x="213" y="294"/>
                  </a:cubicBezTo>
                  <a:cubicBezTo>
                    <a:pt x="227" y="303"/>
                    <a:pt x="227" y="303"/>
                    <a:pt x="227" y="303"/>
                  </a:cubicBezTo>
                  <a:cubicBezTo>
                    <a:pt x="228" y="305"/>
                    <a:pt x="229" y="306"/>
                    <a:pt x="229" y="308"/>
                  </a:cubicBezTo>
                  <a:cubicBezTo>
                    <a:pt x="229" y="314"/>
                    <a:pt x="229" y="314"/>
                    <a:pt x="229" y="314"/>
                  </a:cubicBezTo>
                  <a:cubicBezTo>
                    <a:pt x="234" y="315"/>
                    <a:pt x="234" y="315"/>
                    <a:pt x="234" y="315"/>
                  </a:cubicBezTo>
                  <a:cubicBezTo>
                    <a:pt x="237" y="310"/>
                    <a:pt x="237" y="310"/>
                    <a:pt x="237" y="310"/>
                  </a:cubicBezTo>
                  <a:cubicBezTo>
                    <a:pt x="235" y="307"/>
                    <a:pt x="235" y="305"/>
                    <a:pt x="235" y="303"/>
                  </a:cubicBezTo>
                  <a:cubicBezTo>
                    <a:pt x="235" y="302"/>
                    <a:pt x="236" y="301"/>
                    <a:pt x="237" y="300"/>
                  </a:cubicBezTo>
                  <a:cubicBezTo>
                    <a:pt x="239" y="299"/>
                    <a:pt x="239" y="299"/>
                    <a:pt x="239" y="299"/>
                  </a:cubicBezTo>
                  <a:cubicBezTo>
                    <a:pt x="239" y="298"/>
                    <a:pt x="239" y="297"/>
                    <a:pt x="240" y="297"/>
                  </a:cubicBezTo>
                  <a:cubicBezTo>
                    <a:pt x="243" y="297"/>
                    <a:pt x="243" y="297"/>
                    <a:pt x="243" y="297"/>
                  </a:cubicBezTo>
                  <a:cubicBezTo>
                    <a:pt x="245" y="299"/>
                    <a:pt x="247" y="303"/>
                    <a:pt x="248" y="309"/>
                  </a:cubicBezTo>
                  <a:cubicBezTo>
                    <a:pt x="248" y="310"/>
                    <a:pt x="248" y="310"/>
                    <a:pt x="248" y="310"/>
                  </a:cubicBezTo>
                  <a:cubicBezTo>
                    <a:pt x="249" y="311"/>
                    <a:pt x="249" y="311"/>
                    <a:pt x="249" y="311"/>
                  </a:cubicBezTo>
                  <a:cubicBezTo>
                    <a:pt x="249" y="312"/>
                    <a:pt x="251" y="313"/>
                    <a:pt x="255" y="315"/>
                  </a:cubicBezTo>
                  <a:cubicBezTo>
                    <a:pt x="255" y="315"/>
                    <a:pt x="255" y="315"/>
                    <a:pt x="255" y="315"/>
                  </a:cubicBezTo>
                  <a:cubicBezTo>
                    <a:pt x="256" y="315"/>
                    <a:pt x="256" y="315"/>
                    <a:pt x="256" y="315"/>
                  </a:cubicBezTo>
                  <a:cubicBezTo>
                    <a:pt x="269" y="328"/>
                    <a:pt x="269" y="328"/>
                    <a:pt x="269" y="328"/>
                  </a:cubicBezTo>
                  <a:cubicBezTo>
                    <a:pt x="269" y="328"/>
                    <a:pt x="269" y="328"/>
                    <a:pt x="269" y="328"/>
                  </a:cubicBezTo>
                  <a:cubicBezTo>
                    <a:pt x="275" y="326"/>
                    <a:pt x="275" y="326"/>
                    <a:pt x="275" y="326"/>
                  </a:cubicBezTo>
                  <a:cubicBezTo>
                    <a:pt x="274" y="324"/>
                    <a:pt x="274" y="324"/>
                    <a:pt x="274" y="324"/>
                  </a:cubicBezTo>
                  <a:cubicBezTo>
                    <a:pt x="272" y="322"/>
                    <a:pt x="272" y="320"/>
                    <a:pt x="272" y="319"/>
                  </a:cubicBezTo>
                  <a:cubicBezTo>
                    <a:pt x="272" y="316"/>
                    <a:pt x="274" y="313"/>
                    <a:pt x="278" y="311"/>
                  </a:cubicBezTo>
                  <a:cubicBezTo>
                    <a:pt x="285" y="305"/>
                    <a:pt x="285" y="305"/>
                    <a:pt x="285" y="305"/>
                  </a:cubicBezTo>
                  <a:cubicBezTo>
                    <a:pt x="293" y="310"/>
                    <a:pt x="293" y="310"/>
                    <a:pt x="293" y="310"/>
                  </a:cubicBezTo>
                  <a:cubicBezTo>
                    <a:pt x="294" y="310"/>
                    <a:pt x="294" y="310"/>
                    <a:pt x="294" y="310"/>
                  </a:cubicBezTo>
                  <a:cubicBezTo>
                    <a:pt x="296" y="301"/>
                    <a:pt x="296" y="301"/>
                    <a:pt x="296" y="301"/>
                  </a:cubicBezTo>
                  <a:cubicBezTo>
                    <a:pt x="296" y="300"/>
                    <a:pt x="296" y="300"/>
                    <a:pt x="296" y="300"/>
                  </a:cubicBezTo>
                  <a:cubicBezTo>
                    <a:pt x="297" y="299"/>
                    <a:pt x="297" y="299"/>
                    <a:pt x="297" y="299"/>
                  </a:cubicBezTo>
                  <a:cubicBezTo>
                    <a:pt x="304" y="300"/>
                    <a:pt x="304" y="300"/>
                    <a:pt x="304" y="300"/>
                  </a:cubicBezTo>
                  <a:cubicBezTo>
                    <a:pt x="305" y="301"/>
                    <a:pt x="306" y="303"/>
                    <a:pt x="306" y="305"/>
                  </a:cubicBezTo>
                  <a:cubicBezTo>
                    <a:pt x="306" y="306"/>
                    <a:pt x="305" y="308"/>
                    <a:pt x="303" y="310"/>
                  </a:cubicBezTo>
                  <a:cubicBezTo>
                    <a:pt x="305" y="311"/>
                    <a:pt x="305" y="311"/>
                    <a:pt x="305" y="311"/>
                  </a:cubicBezTo>
                  <a:cubicBezTo>
                    <a:pt x="309" y="313"/>
                    <a:pt x="312" y="314"/>
                    <a:pt x="314" y="315"/>
                  </a:cubicBezTo>
                  <a:cubicBezTo>
                    <a:pt x="315" y="315"/>
                    <a:pt x="315" y="315"/>
                    <a:pt x="315" y="315"/>
                  </a:cubicBezTo>
                  <a:cubicBezTo>
                    <a:pt x="315" y="315"/>
                    <a:pt x="315" y="315"/>
                    <a:pt x="315" y="315"/>
                  </a:cubicBezTo>
                  <a:cubicBezTo>
                    <a:pt x="320" y="317"/>
                    <a:pt x="320" y="317"/>
                    <a:pt x="320" y="317"/>
                  </a:cubicBezTo>
                  <a:cubicBezTo>
                    <a:pt x="324" y="317"/>
                    <a:pt x="324" y="317"/>
                    <a:pt x="324" y="317"/>
                  </a:cubicBezTo>
                  <a:cubicBezTo>
                    <a:pt x="318" y="288"/>
                    <a:pt x="318" y="288"/>
                    <a:pt x="318" y="288"/>
                  </a:cubicBezTo>
                  <a:cubicBezTo>
                    <a:pt x="314" y="285"/>
                    <a:pt x="310" y="281"/>
                    <a:pt x="307" y="275"/>
                  </a:cubicBezTo>
                  <a:cubicBezTo>
                    <a:pt x="304" y="270"/>
                    <a:pt x="305" y="263"/>
                    <a:pt x="312" y="255"/>
                  </a:cubicBezTo>
                  <a:cubicBezTo>
                    <a:pt x="315" y="251"/>
                    <a:pt x="320" y="247"/>
                    <a:pt x="325" y="243"/>
                  </a:cubicBezTo>
                  <a:cubicBezTo>
                    <a:pt x="325" y="243"/>
                    <a:pt x="325" y="243"/>
                    <a:pt x="325" y="243"/>
                  </a:cubicBezTo>
                  <a:cubicBezTo>
                    <a:pt x="325" y="243"/>
                    <a:pt x="325" y="243"/>
                    <a:pt x="325" y="243"/>
                  </a:cubicBezTo>
                  <a:cubicBezTo>
                    <a:pt x="331" y="243"/>
                    <a:pt x="331" y="243"/>
                    <a:pt x="331" y="243"/>
                  </a:cubicBezTo>
                  <a:cubicBezTo>
                    <a:pt x="331" y="243"/>
                    <a:pt x="331" y="243"/>
                    <a:pt x="331" y="243"/>
                  </a:cubicBezTo>
                  <a:cubicBezTo>
                    <a:pt x="336" y="245"/>
                    <a:pt x="336" y="245"/>
                    <a:pt x="336" y="245"/>
                  </a:cubicBezTo>
                  <a:cubicBezTo>
                    <a:pt x="346" y="245"/>
                    <a:pt x="346" y="245"/>
                    <a:pt x="346" y="245"/>
                  </a:cubicBezTo>
                  <a:cubicBezTo>
                    <a:pt x="350" y="243"/>
                    <a:pt x="353" y="237"/>
                    <a:pt x="357" y="228"/>
                  </a:cubicBezTo>
                  <a:cubicBezTo>
                    <a:pt x="360" y="222"/>
                    <a:pt x="360" y="211"/>
                    <a:pt x="358" y="19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5">
                    <a:lumMod val="50000"/>
                  </a:schemeClr>
                </a:solidFill>
                <a:latin typeface="锐字逼格青春粗黑体简2.0" panose="02010604000000000000" pitchFamily="2" charset="-122"/>
                <a:ea typeface="锐字逼格青春粗黑体简2.0" panose="02010604000000000000" pitchFamily="2" charset="-122"/>
              </a:endParaRPr>
            </a:p>
          </p:txBody>
        </p:sp>
        <p:sp>
          <p:nvSpPr>
            <p:cNvPr id="76" name="Freeform 30"/>
            <p:cNvSpPr>
              <a:spLocks/>
            </p:cNvSpPr>
            <p:nvPr/>
          </p:nvSpPr>
          <p:spPr bwMode="auto">
            <a:xfrm>
              <a:off x="6973483" y="3294332"/>
              <a:ext cx="814388" cy="511175"/>
            </a:xfrm>
            <a:custGeom>
              <a:avLst/>
              <a:gdLst>
                <a:gd name="T0" fmla="*/ 198 w 217"/>
                <a:gd name="T1" fmla="*/ 4 h 136"/>
                <a:gd name="T2" fmla="*/ 179 w 217"/>
                <a:gd name="T3" fmla="*/ 6 h 136"/>
                <a:gd name="T4" fmla="*/ 135 w 217"/>
                <a:gd name="T5" fmla="*/ 21 h 136"/>
                <a:gd name="T6" fmla="*/ 136 w 217"/>
                <a:gd name="T7" fmla="*/ 30 h 136"/>
                <a:gd name="T8" fmla="*/ 106 w 217"/>
                <a:gd name="T9" fmla="*/ 26 h 136"/>
                <a:gd name="T10" fmla="*/ 84 w 217"/>
                <a:gd name="T11" fmla="*/ 0 h 136"/>
                <a:gd name="T12" fmla="*/ 75 w 217"/>
                <a:gd name="T13" fmla="*/ 10 h 136"/>
                <a:gd name="T14" fmla="*/ 64 w 217"/>
                <a:gd name="T15" fmla="*/ 4 h 136"/>
                <a:gd name="T16" fmla="*/ 59 w 217"/>
                <a:gd name="T17" fmla="*/ 10 h 136"/>
                <a:gd name="T18" fmla="*/ 51 w 217"/>
                <a:gd name="T19" fmla="*/ 12 h 136"/>
                <a:gd name="T20" fmla="*/ 6 w 217"/>
                <a:gd name="T21" fmla="*/ 64 h 136"/>
                <a:gd name="T22" fmla="*/ 11 w 217"/>
                <a:gd name="T23" fmla="*/ 76 h 136"/>
                <a:gd name="T24" fmla="*/ 10 w 217"/>
                <a:gd name="T25" fmla="*/ 76 h 136"/>
                <a:gd name="T26" fmla="*/ 17 w 217"/>
                <a:gd name="T27" fmla="*/ 103 h 136"/>
                <a:gd name="T28" fmla="*/ 0 w 217"/>
                <a:gd name="T29" fmla="*/ 114 h 136"/>
                <a:gd name="T30" fmla="*/ 8 w 217"/>
                <a:gd name="T31" fmla="*/ 122 h 136"/>
                <a:gd name="T32" fmla="*/ 9 w 217"/>
                <a:gd name="T33" fmla="*/ 124 h 136"/>
                <a:gd name="T34" fmla="*/ 32 w 217"/>
                <a:gd name="T35" fmla="*/ 136 h 136"/>
                <a:gd name="T36" fmla="*/ 42 w 217"/>
                <a:gd name="T37" fmla="*/ 126 h 136"/>
                <a:gd name="T38" fmla="*/ 57 w 217"/>
                <a:gd name="T39" fmla="*/ 119 h 136"/>
                <a:gd name="T40" fmla="*/ 59 w 217"/>
                <a:gd name="T41" fmla="*/ 121 h 136"/>
                <a:gd name="T42" fmla="*/ 59 w 217"/>
                <a:gd name="T43" fmla="*/ 122 h 136"/>
                <a:gd name="T44" fmla="*/ 74 w 217"/>
                <a:gd name="T45" fmla="*/ 132 h 136"/>
                <a:gd name="T46" fmla="*/ 92 w 217"/>
                <a:gd name="T47" fmla="*/ 126 h 136"/>
                <a:gd name="T48" fmla="*/ 106 w 217"/>
                <a:gd name="T49" fmla="*/ 125 h 136"/>
                <a:gd name="T50" fmla="*/ 108 w 217"/>
                <a:gd name="T51" fmla="*/ 124 h 136"/>
                <a:gd name="T52" fmla="*/ 119 w 217"/>
                <a:gd name="T53" fmla="*/ 110 h 136"/>
                <a:gd name="T54" fmla="*/ 125 w 217"/>
                <a:gd name="T55" fmla="*/ 106 h 136"/>
                <a:gd name="T56" fmla="*/ 126 w 217"/>
                <a:gd name="T57" fmla="*/ 107 h 136"/>
                <a:gd name="T58" fmla="*/ 129 w 217"/>
                <a:gd name="T59" fmla="*/ 108 h 136"/>
                <a:gd name="T60" fmla="*/ 134 w 217"/>
                <a:gd name="T61" fmla="*/ 88 h 136"/>
                <a:gd name="T62" fmla="*/ 140 w 217"/>
                <a:gd name="T63" fmla="*/ 86 h 136"/>
                <a:gd name="T64" fmla="*/ 148 w 217"/>
                <a:gd name="T65" fmla="*/ 69 h 136"/>
                <a:gd name="T66" fmla="*/ 151 w 217"/>
                <a:gd name="T67" fmla="*/ 60 h 136"/>
                <a:gd name="T68" fmla="*/ 161 w 217"/>
                <a:gd name="T69" fmla="*/ 56 h 136"/>
                <a:gd name="T70" fmla="*/ 161 w 217"/>
                <a:gd name="T71" fmla="*/ 54 h 136"/>
                <a:gd name="T72" fmla="*/ 169 w 217"/>
                <a:gd name="T73" fmla="*/ 48 h 136"/>
                <a:gd name="T74" fmla="*/ 164 w 217"/>
                <a:gd name="T75" fmla="*/ 47 h 136"/>
                <a:gd name="T76" fmla="*/ 164 w 217"/>
                <a:gd name="T77" fmla="*/ 44 h 136"/>
                <a:gd name="T78" fmla="*/ 166 w 217"/>
                <a:gd name="T79" fmla="*/ 43 h 136"/>
                <a:gd name="T80" fmla="*/ 176 w 217"/>
                <a:gd name="T81" fmla="*/ 38 h 136"/>
                <a:gd name="T82" fmla="*/ 202 w 217"/>
                <a:gd name="T83" fmla="*/ 20 h 136"/>
                <a:gd name="T84" fmla="*/ 214 w 217"/>
                <a:gd name="T85" fmla="*/ 24 h 136"/>
                <a:gd name="T86" fmla="*/ 212 w 217"/>
                <a:gd name="T87" fmla="*/ 14 h 136"/>
                <a:gd name="T88" fmla="*/ 212 w 217"/>
                <a:gd name="T89" fmla="*/ 14 h 136"/>
                <a:gd name="T90" fmla="*/ 216 w 217"/>
                <a:gd name="T91" fmla="*/ 6 h 136"/>
                <a:gd name="T92" fmla="*/ 213 w 217"/>
                <a:gd name="T93" fmla="*/ 7 h 136"/>
                <a:gd name="T94" fmla="*/ 204 w 217"/>
                <a:gd name="T95" fmla="*/ 8 h 136"/>
                <a:gd name="T96" fmla="*/ 202 w 217"/>
                <a:gd name="T97" fmla="*/ 8 h 136"/>
                <a:gd name="T98" fmla="*/ 202 w 217"/>
                <a:gd name="T99" fmla="*/ 6 h 136"/>
                <a:gd name="T100" fmla="*/ 198 w 217"/>
                <a:gd name="T101" fmla="*/ 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7" h="136">
                  <a:moveTo>
                    <a:pt x="198" y="4"/>
                  </a:moveTo>
                  <a:cubicBezTo>
                    <a:pt x="198" y="4"/>
                    <a:pt x="198" y="4"/>
                    <a:pt x="198" y="4"/>
                  </a:cubicBezTo>
                  <a:cubicBezTo>
                    <a:pt x="198" y="6"/>
                    <a:pt x="196" y="7"/>
                    <a:pt x="194" y="7"/>
                  </a:cubicBezTo>
                  <a:cubicBezTo>
                    <a:pt x="179" y="6"/>
                    <a:pt x="179" y="6"/>
                    <a:pt x="179" y="6"/>
                  </a:cubicBezTo>
                  <a:cubicBezTo>
                    <a:pt x="168" y="4"/>
                    <a:pt x="161" y="2"/>
                    <a:pt x="157" y="0"/>
                  </a:cubicBezTo>
                  <a:cubicBezTo>
                    <a:pt x="135" y="21"/>
                    <a:pt x="135" y="21"/>
                    <a:pt x="135" y="21"/>
                  </a:cubicBezTo>
                  <a:cubicBezTo>
                    <a:pt x="136" y="30"/>
                    <a:pt x="136" y="30"/>
                    <a:pt x="136" y="30"/>
                  </a:cubicBezTo>
                  <a:cubicBezTo>
                    <a:pt x="136" y="30"/>
                    <a:pt x="136" y="30"/>
                    <a:pt x="136" y="30"/>
                  </a:cubicBezTo>
                  <a:cubicBezTo>
                    <a:pt x="134" y="31"/>
                    <a:pt x="134" y="31"/>
                    <a:pt x="134" y="31"/>
                  </a:cubicBezTo>
                  <a:cubicBezTo>
                    <a:pt x="117" y="33"/>
                    <a:pt x="108" y="32"/>
                    <a:pt x="106" y="26"/>
                  </a:cubicBezTo>
                  <a:cubicBezTo>
                    <a:pt x="104" y="1"/>
                    <a:pt x="104" y="1"/>
                    <a:pt x="104" y="1"/>
                  </a:cubicBezTo>
                  <a:cubicBezTo>
                    <a:pt x="84" y="0"/>
                    <a:pt x="84" y="0"/>
                    <a:pt x="84" y="0"/>
                  </a:cubicBezTo>
                  <a:cubicBezTo>
                    <a:pt x="76" y="18"/>
                    <a:pt x="76" y="18"/>
                    <a:pt x="76" y="18"/>
                  </a:cubicBezTo>
                  <a:cubicBezTo>
                    <a:pt x="75" y="10"/>
                    <a:pt x="75" y="10"/>
                    <a:pt x="75" y="10"/>
                  </a:cubicBezTo>
                  <a:cubicBezTo>
                    <a:pt x="75" y="4"/>
                    <a:pt x="74" y="0"/>
                    <a:pt x="72" y="0"/>
                  </a:cubicBezTo>
                  <a:cubicBezTo>
                    <a:pt x="64" y="4"/>
                    <a:pt x="64" y="4"/>
                    <a:pt x="64" y="4"/>
                  </a:cubicBezTo>
                  <a:cubicBezTo>
                    <a:pt x="60" y="9"/>
                    <a:pt x="60" y="9"/>
                    <a:pt x="60" y="9"/>
                  </a:cubicBezTo>
                  <a:cubicBezTo>
                    <a:pt x="59" y="10"/>
                    <a:pt x="59" y="10"/>
                    <a:pt x="59" y="10"/>
                  </a:cubicBezTo>
                  <a:cubicBezTo>
                    <a:pt x="59" y="10"/>
                    <a:pt x="59" y="10"/>
                    <a:pt x="59" y="10"/>
                  </a:cubicBezTo>
                  <a:cubicBezTo>
                    <a:pt x="51" y="12"/>
                    <a:pt x="51" y="12"/>
                    <a:pt x="51" y="12"/>
                  </a:cubicBezTo>
                  <a:cubicBezTo>
                    <a:pt x="42" y="20"/>
                    <a:pt x="34" y="27"/>
                    <a:pt x="28" y="35"/>
                  </a:cubicBezTo>
                  <a:cubicBezTo>
                    <a:pt x="6" y="64"/>
                    <a:pt x="6" y="64"/>
                    <a:pt x="6" y="64"/>
                  </a:cubicBezTo>
                  <a:cubicBezTo>
                    <a:pt x="11" y="74"/>
                    <a:pt x="11" y="74"/>
                    <a:pt x="11" y="74"/>
                  </a:cubicBezTo>
                  <a:cubicBezTo>
                    <a:pt x="11" y="76"/>
                    <a:pt x="11" y="76"/>
                    <a:pt x="11" y="76"/>
                  </a:cubicBezTo>
                  <a:cubicBezTo>
                    <a:pt x="11" y="76"/>
                    <a:pt x="11" y="76"/>
                    <a:pt x="11" y="76"/>
                  </a:cubicBezTo>
                  <a:cubicBezTo>
                    <a:pt x="10" y="76"/>
                    <a:pt x="10" y="76"/>
                    <a:pt x="10" y="76"/>
                  </a:cubicBezTo>
                  <a:cubicBezTo>
                    <a:pt x="9" y="78"/>
                    <a:pt x="10" y="82"/>
                    <a:pt x="12" y="86"/>
                  </a:cubicBezTo>
                  <a:cubicBezTo>
                    <a:pt x="15" y="91"/>
                    <a:pt x="17" y="97"/>
                    <a:pt x="17" y="103"/>
                  </a:cubicBezTo>
                  <a:cubicBezTo>
                    <a:pt x="17" y="104"/>
                    <a:pt x="17" y="104"/>
                    <a:pt x="17" y="104"/>
                  </a:cubicBezTo>
                  <a:cubicBezTo>
                    <a:pt x="0" y="114"/>
                    <a:pt x="0" y="114"/>
                    <a:pt x="0" y="114"/>
                  </a:cubicBezTo>
                  <a:cubicBezTo>
                    <a:pt x="0" y="118"/>
                    <a:pt x="0" y="118"/>
                    <a:pt x="0" y="118"/>
                  </a:cubicBezTo>
                  <a:cubicBezTo>
                    <a:pt x="8" y="122"/>
                    <a:pt x="8" y="122"/>
                    <a:pt x="8" y="122"/>
                  </a:cubicBezTo>
                  <a:cubicBezTo>
                    <a:pt x="8" y="122"/>
                    <a:pt x="9" y="123"/>
                    <a:pt x="9" y="124"/>
                  </a:cubicBezTo>
                  <a:cubicBezTo>
                    <a:pt x="9" y="124"/>
                    <a:pt x="9" y="124"/>
                    <a:pt x="9" y="124"/>
                  </a:cubicBezTo>
                  <a:cubicBezTo>
                    <a:pt x="8" y="126"/>
                    <a:pt x="12" y="129"/>
                    <a:pt x="18" y="132"/>
                  </a:cubicBezTo>
                  <a:cubicBezTo>
                    <a:pt x="32" y="136"/>
                    <a:pt x="32" y="136"/>
                    <a:pt x="32" y="136"/>
                  </a:cubicBezTo>
                  <a:cubicBezTo>
                    <a:pt x="37" y="133"/>
                    <a:pt x="37" y="133"/>
                    <a:pt x="37" y="133"/>
                  </a:cubicBezTo>
                  <a:cubicBezTo>
                    <a:pt x="42" y="126"/>
                    <a:pt x="42" y="126"/>
                    <a:pt x="42" y="126"/>
                  </a:cubicBezTo>
                  <a:cubicBezTo>
                    <a:pt x="46" y="115"/>
                    <a:pt x="46" y="115"/>
                    <a:pt x="46" y="115"/>
                  </a:cubicBezTo>
                  <a:cubicBezTo>
                    <a:pt x="57" y="119"/>
                    <a:pt x="57" y="119"/>
                    <a:pt x="57" y="119"/>
                  </a:cubicBezTo>
                  <a:cubicBezTo>
                    <a:pt x="59" y="120"/>
                    <a:pt x="59" y="120"/>
                    <a:pt x="59" y="120"/>
                  </a:cubicBezTo>
                  <a:cubicBezTo>
                    <a:pt x="59" y="121"/>
                    <a:pt x="59" y="121"/>
                    <a:pt x="59" y="121"/>
                  </a:cubicBezTo>
                  <a:cubicBezTo>
                    <a:pt x="59" y="121"/>
                    <a:pt x="59" y="121"/>
                    <a:pt x="59" y="121"/>
                  </a:cubicBezTo>
                  <a:cubicBezTo>
                    <a:pt x="59" y="122"/>
                    <a:pt x="59" y="122"/>
                    <a:pt x="59" y="122"/>
                  </a:cubicBezTo>
                  <a:cubicBezTo>
                    <a:pt x="57" y="126"/>
                    <a:pt x="58" y="130"/>
                    <a:pt x="62" y="132"/>
                  </a:cubicBezTo>
                  <a:cubicBezTo>
                    <a:pt x="74" y="132"/>
                    <a:pt x="74" y="132"/>
                    <a:pt x="74" y="132"/>
                  </a:cubicBezTo>
                  <a:cubicBezTo>
                    <a:pt x="79" y="131"/>
                    <a:pt x="82" y="130"/>
                    <a:pt x="85" y="128"/>
                  </a:cubicBezTo>
                  <a:cubicBezTo>
                    <a:pt x="86" y="126"/>
                    <a:pt x="89" y="125"/>
                    <a:pt x="92" y="126"/>
                  </a:cubicBezTo>
                  <a:cubicBezTo>
                    <a:pt x="97" y="126"/>
                    <a:pt x="101" y="128"/>
                    <a:pt x="104" y="132"/>
                  </a:cubicBezTo>
                  <a:cubicBezTo>
                    <a:pt x="106" y="125"/>
                    <a:pt x="106" y="125"/>
                    <a:pt x="106" y="125"/>
                  </a:cubicBezTo>
                  <a:cubicBezTo>
                    <a:pt x="107" y="124"/>
                    <a:pt x="107" y="124"/>
                    <a:pt x="107" y="124"/>
                  </a:cubicBezTo>
                  <a:cubicBezTo>
                    <a:pt x="108" y="124"/>
                    <a:pt x="108" y="124"/>
                    <a:pt x="108" y="124"/>
                  </a:cubicBezTo>
                  <a:cubicBezTo>
                    <a:pt x="110" y="122"/>
                    <a:pt x="111" y="120"/>
                    <a:pt x="112" y="118"/>
                  </a:cubicBezTo>
                  <a:cubicBezTo>
                    <a:pt x="114" y="115"/>
                    <a:pt x="116" y="112"/>
                    <a:pt x="119" y="110"/>
                  </a:cubicBezTo>
                  <a:cubicBezTo>
                    <a:pt x="124" y="107"/>
                    <a:pt x="124" y="107"/>
                    <a:pt x="124" y="107"/>
                  </a:cubicBezTo>
                  <a:cubicBezTo>
                    <a:pt x="125" y="106"/>
                    <a:pt x="125" y="106"/>
                    <a:pt x="125" y="106"/>
                  </a:cubicBezTo>
                  <a:cubicBezTo>
                    <a:pt x="125" y="107"/>
                    <a:pt x="125" y="107"/>
                    <a:pt x="125" y="107"/>
                  </a:cubicBezTo>
                  <a:cubicBezTo>
                    <a:pt x="126" y="107"/>
                    <a:pt x="126" y="107"/>
                    <a:pt x="126" y="107"/>
                  </a:cubicBezTo>
                  <a:cubicBezTo>
                    <a:pt x="129" y="108"/>
                    <a:pt x="129" y="108"/>
                    <a:pt x="129" y="108"/>
                  </a:cubicBezTo>
                  <a:cubicBezTo>
                    <a:pt x="129" y="108"/>
                    <a:pt x="129" y="108"/>
                    <a:pt x="129" y="108"/>
                  </a:cubicBezTo>
                  <a:cubicBezTo>
                    <a:pt x="130" y="108"/>
                    <a:pt x="130" y="108"/>
                    <a:pt x="130" y="108"/>
                  </a:cubicBezTo>
                  <a:cubicBezTo>
                    <a:pt x="134" y="88"/>
                    <a:pt x="134" y="88"/>
                    <a:pt x="134" y="88"/>
                  </a:cubicBezTo>
                  <a:cubicBezTo>
                    <a:pt x="134" y="88"/>
                    <a:pt x="134" y="88"/>
                    <a:pt x="134" y="88"/>
                  </a:cubicBezTo>
                  <a:cubicBezTo>
                    <a:pt x="140" y="86"/>
                    <a:pt x="140" y="86"/>
                    <a:pt x="140" y="86"/>
                  </a:cubicBezTo>
                  <a:cubicBezTo>
                    <a:pt x="147" y="82"/>
                    <a:pt x="150" y="78"/>
                    <a:pt x="150" y="75"/>
                  </a:cubicBezTo>
                  <a:cubicBezTo>
                    <a:pt x="148" y="69"/>
                    <a:pt x="148" y="69"/>
                    <a:pt x="148" y="69"/>
                  </a:cubicBezTo>
                  <a:cubicBezTo>
                    <a:pt x="147" y="65"/>
                    <a:pt x="147" y="62"/>
                    <a:pt x="148" y="61"/>
                  </a:cubicBezTo>
                  <a:cubicBezTo>
                    <a:pt x="149" y="60"/>
                    <a:pt x="150" y="60"/>
                    <a:pt x="151" y="60"/>
                  </a:cubicBezTo>
                  <a:cubicBezTo>
                    <a:pt x="154" y="60"/>
                    <a:pt x="157" y="60"/>
                    <a:pt x="160" y="62"/>
                  </a:cubicBezTo>
                  <a:cubicBezTo>
                    <a:pt x="161" y="56"/>
                    <a:pt x="161" y="56"/>
                    <a:pt x="161" y="56"/>
                  </a:cubicBezTo>
                  <a:cubicBezTo>
                    <a:pt x="161" y="55"/>
                    <a:pt x="161" y="55"/>
                    <a:pt x="161" y="55"/>
                  </a:cubicBezTo>
                  <a:cubicBezTo>
                    <a:pt x="161" y="54"/>
                    <a:pt x="161" y="54"/>
                    <a:pt x="161" y="54"/>
                  </a:cubicBezTo>
                  <a:cubicBezTo>
                    <a:pt x="168" y="51"/>
                    <a:pt x="168" y="51"/>
                    <a:pt x="168" y="51"/>
                  </a:cubicBezTo>
                  <a:cubicBezTo>
                    <a:pt x="169" y="48"/>
                    <a:pt x="169" y="48"/>
                    <a:pt x="169" y="48"/>
                  </a:cubicBezTo>
                  <a:cubicBezTo>
                    <a:pt x="165" y="48"/>
                    <a:pt x="165" y="48"/>
                    <a:pt x="165" y="48"/>
                  </a:cubicBezTo>
                  <a:cubicBezTo>
                    <a:pt x="164" y="47"/>
                    <a:pt x="164" y="47"/>
                    <a:pt x="164" y="47"/>
                  </a:cubicBezTo>
                  <a:cubicBezTo>
                    <a:pt x="164" y="45"/>
                    <a:pt x="164" y="45"/>
                    <a:pt x="164" y="45"/>
                  </a:cubicBezTo>
                  <a:cubicBezTo>
                    <a:pt x="164" y="44"/>
                    <a:pt x="164" y="44"/>
                    <a:pt x="164" y="44"/>
                  </a:cubicBezTo>
                  <a:cubicBezTo>
                    <a:pt x="165" y="43"/>
                    <a:pt x="165" y="43"/>
                    <a:pt x="165" y="43"/>
                  </a:cubicBezTo>
                  <a:cubicBezTo>
                    <a:pt x="166" y="43"/>
                    <a:pt x="166" y="43"/>
                    <a:pt x="166" y="43"/>
                  </a:cubicBezTo>
                  <a:cubicBezTo>
                    <a:pt x="167" y="43"/>
                    <a:pt x="167" y="43"/>
                    <a:pt x="167" y="43"/>
                  </a:cubicBezTo>
                  <a:cubicBezTo>
                    <a:pt x="170" y="43"/>
                    <a:pt x="173" y="42"/>
                    <a:pt x="176" y="38"/>
                  </a:cubicBezTo>
                  <a:cubicBezTo>
                    <a:pt x="202" y="20"/>
                    <a:pt x="202" y="20"/>
                    <a:pt x="202" y="20"/>
                  </a:cubicBezTo>
                  <a:cubicBezTo>
                    <a:pt x="202" y="20"/>
                    <a:pt x="202" y="20"/>
                    <a:pt x="202" y="20"/>
                  </a:cubicBezTo>
                  <a:cubicBezTo>
                    <a:pt x="210" y="24"/>
                    <a:pt x="210" y="24"/>
                    <a:pt x="210" y="24"/>
                  </a:cubicBezTo>
                  <a:cubicBezTo>
                    <a:pt x="214" y="24"/>
                    <a:pt x="214" y="24"/>
                    <a:pt x="214" y="24"/>
                  </a:cubicBezTo>
                  <a:cubicBezTo>
                    <a:pt x="212" y="15"/>
                    <a:pt x="212" y="15"/>
                    <a:pt x="212" y="15"/>
                  </a:cubicBezTo>
                  <a:cubicBezTo>
                    <a:pt x="212" y="14"/>
                    <a:pt x="212" y="14"/>
                    <a:pt x="212" y="14"/>
                  </a:cubicBezTo>
                  <a:cubicBezTo>
                    <a:pt x="212" y="14"/>
                    <a:pt x="212" y="14"/>
                    <a:pt x="212" y="14"/>
                  </a:cubicBezTo>
                  <a:cubicBezTo>
                    <a:pt x="212" y="14"/>
                    <a:pt x="212" y="14"/>
                    <a:pt x="212" y="14"/>
                  </a:cubicBezTo>
                  <a:cubicBezTo>
                    <a:pt x="217" y="6"/>
                    <a:pt x="217" y="6"/>
                    <a:pt x="217" y="6"/>
                  </a:cubicBezTo>
                  <a:cubicBezTo>
                    <a:pt x="216" y="6"/>
                    <a:pt x="216" y="6"/>
                    <a:pt x="216" y="6"/>
                  </a:cubicBezTo>
                  <a:cubicBezTo>
                    <a:pt x="213" y="6"/>
                    <a:pt x="213" y="6"/>
                    <a:pt x="213" y="6"/>
                  </a:cubicBezTo>
                  <a:cubicBezTo>
                    <a:pt x="213" y="7"/>
                    <a:pt x="213" y="7"/>
                    <a:pt x="213" y="7"/>
                  </a:cubicBezTo>
                  <a:cubicBezTo>
                    <a:pt x="212" y="7"/>
                    <a:pt x="212" y="7"/>
                    <a:pt x="212" y="7"/>
                  </a:cubicBezTo>
                  <a:cubicBezTo>
                    <a:pt x="204" y="8"/>
                    <a:pt x="204" y="8"/>
                    <a:pt x="204" y="8"/>
                  </a:cubicBezTo>
                  <a:cubicBezTo>
                    <a:pt x="202" y="8"/>
                    <a:pt x="202" y="8"/>
                    <a:pt x="202" y="8"/>
                  </a:cubicBezTo>
                  <a:cubicBezTo>
                    <a:pt x="202" y="8"/>
                    <a:pt x="202" y="8"/>
                    <a:pt x="202" y="8"/>
                  </a:cubicBezTo>
                  <a:cubicBezTo>
                    <a:pt x="202" y="8"/>
                    <a:pt x="202" y="8"/>
                    <a:pt x="202" y="8"/>
                  </a:cubicBezTo>
                  <a:cubicBezTo>
                    <a:pt x="202" y="6"/>
                    <a:pt x="202" y="6"/>
                    <a:pt x="202" y="6"/>
                  </a:cubicBezTo>
                  <a:cubicBezTo>
                    <a:pt x="200" y="4"/>
                    <a:pt x="200" y="4"/>
                    <a:pt x="200" y="4"/>
                  </a:cubicBezTo>
                  <a:lnTo>
                    <a:pt x="198"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5">
                    <a:lumMod val="50000"/>
                  </a:schemeClr>
                </a:solidFill>
                <a:latin typeface="锐字逼格青春粗黑体简2.0" panose="02010604000000000000" pitchFamily="2" charset="-122"/>
                <a:ea typeface="锐字逼格青春粗黑体简2.0" panose="02010604000000000000" pitchFamily="2" charset="-122"/>
              </a:endParaRPr>
            </a:p>
          </p:txBody>
        </p:sp>
        <p:sp>
          <p:nvSpPr>
            <p:cNvPr id="77" name="Freeform 31"/>
            <p:cNvSpPr>
              <a:spLocks/>
            </p:cNvSpPr>
            <p:nvPr/>
          </p:nvSpPr>
          <p:spPr bwMode="auto">
            <a:xfrm>
              <a:off x="7735483" y="4138882"/>
              <a:ext cx="128588" cy="117475"/>
            </a:xfrm>
            <a:custGeom>
              <a:avLst/>
              <a:gdLst>
                <a:gd name="T0" fmla="*/ 31 w 34"/>
                <a:gd name="T1" fmla="*/ 17 h 31"/>
                <a:gd name="T2" fmla="*/ 34 w 34"/>
                <a:gd name="T3" fmla="*/ 13 h 31"/>
                <a:gd name="T4" fmla="*/ 34 w 34"/>
                <a:gd name="T5" fmla="*/ 13 h 31"/>
                <a:gd name="T6" fmla="*/ 34 w 34"/>
                <a:gd name="T7" fmla="*/ 13 h 31"/>
                <a:gd name="T8" fmla="*/ 34 w 34"/>
                <a:gd name="T9" fmla="*/ 13 h 31"/>
                <a:gd name="T10" fmla="*/ 24 w 34"/>
                <a:gd name="T11" fmla="*/ 5 h 31"/>
                <a:gd name="T12" fmla="*/ 11 w 34"/>
                <a:gd name="T13" fmla="*/ 1 h 31"/>
                <a:gd name="T14" fmla="*/ 7 w 34"/>
                <a:gd name="T15" fmla="*/ 2 h 31"/>
                <a:gd name="T16" fmla="*/ 7 w 34"/>
                <a:gd name="T17" fmla="*/ 11 h 31"/>
                <a:gd name="T18" fmla="*/ 2 w 34"/>
                <a:gd name="T19" fmla="*/ 19 h 31"/>
                <a:gd name="T20" fmla="*/ 0 w 34"/>
                <a:gd name="T21" fmla="*/ 21 h 31"/>
                <a:gd name="T22" fmla="*/ 4 w 34"/>
                <a:gd name="T23" fmla="*/ 25 h 31"/>
                <a:gd name="T24" fmla="*/ 5 w 34"/>
                <a:gd name="T25" fmla="*/ 25 h 31"/>
                <a:gd name="T26" fmla="*/ 6 w 34"/>
                <a:gd name="T27" fmla="*/ 29 h 31"/>
                <a:gd name="T28" fmla="*/ 11 w 34"/>
                <a:gd name="T29" fmla="*/ 31 h 31"/>
                <a:gd name="T30" fmla="*/ 17 w 34"/>
                <a:gd name="T31" fmla="*/ 28 h 31"/>
                <a:gd name="T32" fmla="*/ 26 w 34"/>
                <a:gd name="T33" fmla="*/ 30 h 31"/>
                <a:gd name="T34" fmla="*/ 26 w 34"/>
                <a:gd name="T35" fmla="*/ 27 h 31"/>
                <a:gd name="T36" fmla="*/ 31 w 34"/>
                <a:gd name="T37" fmla="*/ 1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31">
                  <a:moveTo>
                    <a:pt x="31" y="17"/>
                  </a:moveTo>
                  <a:cubicBezTo>
                    <a:pt x="34" y="13"/>
                    <a:pt x="34" y="13"/>
                    <a:pt x="34" y="13"/>
                  </a:cubicBezTo>
                  <a:cubicBezTo>
                    <a:pt x="34" y="13"/>
                    <a:pt x="34" y="13"/>
                    <a:pt x="34" y="13"/>
                  </a:cubicBezTo>
                  <a:cubicBezTo>
                    <a:pt x="34" y="13"/>
                    <a:pt x="34" y="13"/>
                    <a:pt x="34" y="13"/>
                  </a:cubicBezTo>
                  <a:cubicBezTo>
                    <a:pt x="34" y="13"/>
                    <a:pt x="34" y="13"/>
                    <a:pt x="34" y="13"/>
                  </a:cubicBezTo>
                  <a:cubicBezTo>
                    <a:pt x="24" y="5"/>
                    <a:pt x="24" y="5"/>
                    <a:pt x="24" y="5"/>
                  </a:cubicBezTo>
                  <a:cubicBezTo>
                    <a:pt x="19" y="1"/>
                    <a:pt x="14" y="0"/>
                    <a:pt x="11" y="1"/>
                  </a:cubicBezTo>
                  <a:cubicBezTo>
                    <a:pt x="7" y="2"/>
                    <a:pt x="7" y="2"/>
                    <a:pt x="7" y="2"/>
                  </a:cubicBezTo>
                  <a:cubicBezTo>
                    <a:pt x="7" y="11"/>
                    <a:pt x="7" y="11"/>
                    <a:pt x="7" y="11"/>
                  </a:cubicBezTo>
                  <a:cubicBezTo>
                    <a:pt x="6" y="13"/>
                    <a:pt x="5" y="17"/>
                    <a:pt x="2" y="19"/>
                  </a:cubicBezTo>
                  <a:cubicBezTo>
                    <a:pt x="0" y="21"/>
                    <a:pt x="0" y="21"/>
                    <a:pt x="0" y="21"/>
                  </a:cubicBezTo>
                  <a:cubicBezTo>
                    <a:pt x="4" y="25"/>
                    <a:pt x="4" y="25"/>
                    <a:pt x="4" y="25"/>
                  </a:cubicBezTo>
                  <a:cubicBezTo>
                    <a:pt x="5" y="25"/>
                    <a:pt x="5" y="25"/>
                    <a:pt x="5" y="25"/>
                  </a:cubicBezTo>
                  <a:cubicBezTo>
                    <a:pt x="6" y="29"/>
                    <a:pt x="6" y="29"/>
                    <a:pt x="6" y="29"/>
                  </a:cubicBezTo>
                  <a:cubicBezTo>
                    <a:pt x="11" y="31"/>
                    <a:pt x="11" y="31"/>
                    <a:pt x="11" y="31"/>
                  </a:cubicBezTo>
                  <a:cubicBezTo>
                    <a:pt x="13" y="29"/>
                    <a:pt x="15" y="28"/>
                    <a:pt x="17" y="28"/>
                  </a:cubicBezTo>
                  <a:cubicBezTo>
                    <a:pt x="26" y="30"/>
                    <a:pt x="26" y="30"/>
                    <a:pt x="26" y="30"/>
                  </a:cubicBezTo>
                  <a:cubicBezTo>
                    <a:pt x="26" y="27"/>
                    <a:pt x="26" y="27"/>
                    <a:pt x="26" y="27"/>
                  </a:cubicBezTo>
                  <a:cubicBezTo>
                    <a:pt x="27" y="21"/>
                    <a:pt x="29" y="18"/>
                    <a:pt x="31"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5">
                    <a:lumMod val="50000"/>
                  </a:schemeClr>
                </a:solidFill>
                <a:latin typeface="锐字逼格青春粗黑体简2.0" panose="02010604000000000000" pitchFamily="2" charset="-122"/>
                <a:ea typeface="锐字逼格青春粗黑体简2.0" panose="02010604000000000000" pitchFamily="2" charset="-122"/>
              </a:endParaRPr>
            </a:p>
          </p:txBody>
        </p:sp>
        <p:sp>
          <p:nvSpPr>
            <p:cNvPr id="78" name="Freeform 32"/>
            <p:cNvSpPr>
              <a:spLocks/>
            </p:cNvSpPr>
            <p:nvPr/>
          </p:nvSpPr>
          <p:spPr bwMode="auto">
            <a:xfrm>
              <a:off x="7138583" y="3710257"/>
              <a:ext cx="709613" cy="549275"/>
            </a:xfrm>
            <a:custGeom>
              <a:avLst/>
              <a:gdLst>
                <a:gd name="T0" fmla="*/ 120 w 189"/>
                <a:gd name="T1" fmla="*/ 23 h 146"/>
                <a:gd name="T2" fmla="*/ 85 w 189"/>
                <a:gd name="T3" fmla="*/ 9 h 146"/>
                <a:gd name="T4" fmla="*/ 85 w 189"/>
                <a:gd name="T5" fmla="*/ 1 h 146"/>
                <a:gd name="T6" fmla="*/ 82 w 189"/>
                <a:gd name="T7" fmla="*/ 0 h 146"/>
                <a:gd name="T8" fmla="*/ 66 w 189"/>
                <a:gd name="T9" fmla="*/ 16 h 146"/>
                <a:gd name="T10" fmla="*/ 58 w 189"/>
                <a:gd name="T11" fmla="*/ 24 h 146"/>
                <a:gd name="T12" fmla="*/ 48 w 189"/>
                <a:gd name="T13" fmla="*/ 19 h 146"/>
                <a:gd name="T14" fmla="*/ 31 w 189"/>
                <a:gd name="T15" fmla="*/ 25 h 146"/>
                <a:gd name="T16" fmla="*/ 10 w 189"/>
                <a:gd name="T17" fmla="*/ 11 h 146"/>
                <a:gd name="T18" fmla="*/ 2 w 189"/>
                <a:gd name="T19" fmla="*/ 17 h 146"/>
                <a:gd name="T20" fmla="*/ 2 w 189"/>
                <a:gd name="T21" fmla="*/ 18 h 146"/>
                <a:gd name="T22" fmla="*/ 0 w 189"/>
                <a:gd name="T23" fmla="*/ 20 h 146"/>
                <a:gd name="T24" fmla="*/ 4 w 189"/>
                <a:gd name="T25" fmla="*/ 21 h 146"/>
                <a:gd name="T26" fmla="*/ 5 w 189"/>
                <a:gd name="T27" fmla="*/ 21 h 146"/>
                <a:gd name="T28" fmla="*/ 34 w 189"/>
                <a:gd name="T29" fmla="*/ 43 h 146"/>
                <a:gd name="T30" fmla="*/ 62 w 189"/>
                <a:gd name="T31" fmla="*/ 75 h 146"/>
                <a:gd name="T32" fmla="*/ 90 w 189"/>
                <a:gd name="T33" fmla="*/ 72 h 146"/>
                <a:gd name="T34" fmla="*/ 91 w 189"/>
                <a:gd name="T35" fmla="*/ 71 h 146"/>
                <a:gd name="T36" fmla="*/ 99 w 189"/>
                <a:gd name="T37" fmla="*/ 73 h 146"/>
                <a:gd name="T38" fmla="*/ 100 w 189"/>
                <a:gd name="T39" fmla="*/ 75 h 146"/>
                <a:gd name="T40" fmla="*/ 93 w 189"/>
                <a:gd name="T41" fmla="*/ 93 h 146"/>
                <a:gd name="T42" fmla="*/ 84 w 189"/>
                <a:gd name="T43" fmla="*/ 93 h 146"/>
                <a:gd name="T44" fmla="*/ 74 w 189"/>
                <a:gd name="T45" fmla="*/ 117 h 146"/>
                <a:gd name="T46" fmla="*/ 89 w 189"/>
                <a:gd name="T47" fmla="*/ 127 h 146"/>
                <a:gd name="T48" fmla="*/ 93 w 189"/>
                <a:gd name="T49" fmla="*/ 133 h 146"/>
                <a:gd name="T50" fmla="*/ 100 w 189"/>
                <a:gd name="T51" fmla="*/ 133 h 146"/>
                <a:gd name="T52" fmla="*/ 115 w 189"/>
                <a:gd name="T53" fmla="*/ 139 h 146"/>
                <a:gd name="T54" fmla="*/ 118 w 189"/>
                <a:gd name="T55" fmla="*/ 143 h 146"/>
                <a:gd name="T56" fmla="*/ 132 w 189"/>
                <a:gd name="T57" fmla="*/ 144 h 146"/>
                <a:gd name="T58" fmla="*/ 152 w 189"/>
                <a:gd name="T59" fmla="*/ 143 h 146"/>
                <a:gd name="T60" fmla="*/ 159 w 189"/>
                <a:gd name="T61" fmla="*/ 139 h 146"/>
                <a:gd name="T62" fmla="*/ 158 w 189"/>
                <a:gd name="T63" fmla="*/ 131 h 146"/>
                <a:gd name="T64" fmla="*/ 162 w 189"/>
                <a:gd name="T65" fmla="*/ 119 h 146"/>
                <a:gd name="T66" fmla="*/ 170 w 189"/>
                <a:gd name="T67" fmla="*/ 111 h 146"/>
                <a:gd name="T68" fmla="*/ 186 w 189"/>
                <a:gd name="T69" fmla="*/ 111 h 146"/>
                <a:gd name="T70" fmla="*/ 181 w 189"/>
                <a:gd name="T71" fmla="*/ 98 h 146"/>
                <a:gd name="T72" fmla="*/ 174 w 189"/>
                <a:gd name="T73" fmla="*/ 97 h 146"/>
                <a:gd name="T74" fmla="*/ 174 w 189"/>
                <a:gd name="T75" fmla="*/ 97 h 146"/>
                <a:gd name="T76" fmla="*/ 156 w 189"/>
                <a:gd name="T77" fmla="*/ 86 h 146"/>
                <a:gd name="T78" fmla="*/ 147 w 189"/>
                <a:gd name="T79" fmla="*/ 83 h 146"/>
                <a:gd name="T80" fmla="*/ 132 w 189"/>
                <a:gd name="T81"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9" h="146">
                  <a:moveTo>
                    <a:pt x="132" y="43"/>
                  </a:moveTo>
                  <a:cubicBezTo>
                    <a:pt x="128" y="39"/>
                    <a:pt x="124" y="33"/>
                    <a:pt x="120" y="23"/>
                  </a:cubicBezTo>
                  <a:cubicBezTo>
                    <a:pt x="109" y="23"/>
                    <a:pt x="102" y="21"/>
                    <a:pt x="99" y="17"/>
                  </a:cubicBezTo>
                  <a:cubicBezTo>
                    <a:pt x="96" y="13"/>
                    <a:pt x="92" y="11"/>
                    <a:pt x="85" y="9"/>
                  </a:cubicBezTo>
                  <a:cubicBezTo>
                    <a:pt x="83" y="8"/>
                    <a:pt x="83" y="8"/>
                    <a:pt x="83" y="8"/>
                  </a:cubicBezTo>
                  <a:cubicBezTo>
                    <a:pt x="85" y="1"/>
                    <a:pt x="85" y="1"/>
                    <a:pt x="85" y="1"/>
                  </a:cubicBezTo>
                  <a:cubicBezTo>
                    <a:pt x="84" y="1"/>
                    <a:pt x="84" y="1"/>
                    <a:pt x="84" y="1"/>
                  </a:cubicBezTo>
                  <a:cubicBezTo>
                    <a:pt x="82" y="0"/>
                    <a:pt x="82" y="0"/>
                    <a:pt x="82" y="0"/>
                  </a:cubicBezTo>
                  <a:cubicBezTo>
                    <a:pt x="77" y="3"/>
                    <a:pt x="74" y="5"/>
                    <a:pt x="72" y="8"/>
                  </a:cubicBezTo>
                  <a:cubicBezTo>
                    <a:pt x="71" y="11"/>
                    <a:pt x="69" y="14"/>
                    <a:pt x="66" y="16"/>
                  </a:cubicBezTo>
                  <a:cubicBezTo>
                    <a:pt x="64" y="23"/>
                    <a:pt x="62" y="26"/>
                    <a:pt x="60" y="26"/>
                  </a:cubicBezTo>
                  <a:cubicBezTo>
                    <a:pt x="59" y="26"/>
                    <a:pt x="58" y="25"/>
                    <a:pt x="58" y="24"/>
                  </a:cubicBezTo>
                  <a:cubicBezTo>
                    <a:pt x="54" y="21"/>
                    <a:pt x="54" y="21"/>
                    <a:pt x="54" y="21"/>
                  </a:cubicBezTo>
                  <a:cubicBezTo>
                    <a:pt x="52" y="20"/>
                    <a:pt x="50" y="19"/>
                    <a:pt x="48" y="19"/>
                  </a:cubicBezTo>
                  <a:cubicBezTo>
                    <a:pt x="44" y="20"/>
                    <a:pt x="44" y="20"/>
                    <a:pt x="44" y="20"/>
                  </a:cubicBezTo>
                  <a:cubicBezTo>
                    <a:pt x="41" y="23"/>
                    <a:pt x="37" y="25"/>
                    <a:pt x="31" y="25"/>
                  </a:cubicBezTo>
                  <a:cubicBezTo>
                    <a:pt x="16" y="25"/>
                    <a:pt x="16" y="25"/>
                    <a:pt x="16" y="25"/>
                  </a:cubicBezTo>
                  <a:cubicBezTo>
                    <a:pt x="11" y="22"/>
                    <a:pt x="9" y="17"/>
                    <a:pt x="10" y="11"/>
                  </a:cubicBezTo>
                  <a:cubicBezTo>
                    <a:pt x="4" y="9"/>
                    <a:pt x="4" y="9"/>
                    <a:pt x="4" y="9"/>
                  </a:cubicBezTo>
                  <a:cubicBezTo>
                    <a:pt x="2" y="17"/>
                    <a:pt x="2" y="17"/>
                    <a:pt x="2" y="17"/>
                  </a:cubicBezTo>
                  <a:cubicBezTo>
                    <a:pt x="2" y="17"/>
                    <a:pt x="2" y="17"/>
                    <a:pt x="2" y="17"/>
                  </a:cubicBezTo>
                  <a:cubicBezTo>
                    <a:pt x="2" y="18"/>
                    <a:pt x="2" y="18"/>
                    <a:pt x="2" y="18"/>
                  </a:cubicBezTo>
                  <a:cubicBezTo>
                    <a:pt x="1" y="18"/>
                    <a:pt x="1" y="18"/>
                    <a:pt x="1" y="18"/>
                  </a:cubicBezTo>
                  <a:cubicBezTo>
                    <a:pt x="0" y="20"/>
                    <a:pt x="0" y="20"/>
                    <a:pt x="0" y="20"/>
                  </a:cubicBezTo>
                  <a:cubicBezTo>
                    <a:pt x="4" y="21"/>
                    <a:pt x="4" y="21"/>
                    <a:pt x="4" y="21"/>
                  </a:cubicBezTo>
                  <a:cubicBezTo>
                    <a:pt x="4" y="21"/>
                    <a:pt x="4" y="21"/>
                    <a:pt x="4" y="21"/>
                  </a:cubicBezTo>
                  <a:cubicBezTo>
                    <a:pt x="5" y="21"/>
                    <a:pt x="5" y="21"/>
                    <a:pt x="5" y="21"/>
                  </a:cubicBezTo>
                  <a:cubicBezTo>
                    <a:pt x="5" y="21"/>
                    <a:pt x="5" y="21"/>
                    <a:pt x="5" y="21"/>
                  </a:cubicBezTo>
                  <a:cubicBezTo>
                    <a:pt x="12" y="31"/>
                    <a:pt x="17" y="37"/>
                    <a:pt x="20" y="38"/>
                  </a:cubicBezTo>
                  <a:cubicBezTo>
                    <a:pt x="21" y="39"/>
                    <a:pt x="26" y="41"/>
                    <a:pt x="34" y="43"/>
                  </a:cubicBezTo>
                  <a:cubicBezTo>
                    <a:pt x="49" y="48"/>
                    <a:pt x="49" y="48"/>
                    <a:pt x="49" y="48"/>
                  </a:cubicBezTo>
                  <a:cubicBezTo>
                    <a:pt x="53" y="50"/>
                    <a:pt x="58" y="59"/>
                    <a:pt x="62" y="75"/>
                  </a:cubicBezTo>
                  <a:cubicBezTo>
                    <a:pt x="69" y="79"/>
                    <a:pt x="73" y="81"/>
                    <a:pt x="76" y="81"/>
                  </a:cubicBezTo>
                  <a:cubicBezTo>
                    <a:pt x="78" y="79"/>
                    <a:pt x="83" y="77"/>
                    <a:pt x="90" y="72"/>
                  </a:cubicBezTo>
                  <a:cubicBezTo>
                    <a:pt x="90" y="72"/>
                    <a:pt x="90" y="72"/>
                    <a:pt x="90" y="72"/>
                  </a:cubicBezTo>
                  <a:cubicBezTo>
                    <a:pt x="91" y="71"/>
                    <a:pt x="91" y="71"/>
                    <a:pt x="91" y="71"/>
                  </a:cubicBezTo>
                  <a:cubicBezTo>
                    <a:pt x="92" y="72"/>
                    <a:pt x="92" y="72"/>
                    <a:pt x="92" y="72"/>
                  </a:cubicBezTo>
                  <a:cubicBezTo>
                    <a:pt x="99" y="73"/>
                    <a:pt x="99" y="73"/>
                    <a:pt x="99" y="73"/>
                  </a:cubicBezTo>
                  <a:cubicBezTo>
                    <a:pt x="100" y="73"/>
                    <a:pt x="100" y="73"/>
                    <a:pt x="100" y="73"/>
                  </a:cubicBezTo>
                  <a:cubicBezTo>
                    <a:pt x="100" y="75"/>
                    <a:pt x="100" y="75"/>
                    <a:pt x="100" y="75"/>
                  </a:cubicBezTo>
                  <a:cubicBezTo>
                    <a:pt x="99" y="76"/>
                    <a:pt x="99" y="76"/>
                    <a:pt x="99" y="76"/>
                  </a:cubicBezTo>
                  <a:cubicBezTo>
                    <a:pt x="97" y="85"/>
                    <a:pt x="95" y="91"/>
                    <a:pt x="93" y="93"/>
                  </a:cubicBezTo>
                  <a:cubicBezTo>
                    <a:pt x="84" y="93"/>
                    <a:pt x="84" y="93"/>
                    <a:pt x="84" y="93"/>
                  </a:cubicBezTo>
                  <a:cubicBezTo>
                    <a:pt x="84" y="93"/>
                    <a:pt x="84" y="93"/>
                    <a:pt x="84" y="93"/>
                  </a:cubicBezTo>
                  <a:cubicBezTo>
                    <a:pt x="84" y="97"/>
                    <a:pt x="81" y="103"/>
                    <a:pt x="76" y="111"/>
                  </a:cubicBezTo>
                  <a:cubicBezTo>
                    <a:pt x="74" y="113"/>
                    <a:pt x="74" y="115"/>
                    <a:pt x="74" y="117"/>
                  </a:cubicBezTo>
                  <a:cubicBezTo>
                    <a:pt x="83" y="123"/>
                    <a:pt x="83" y="123"/>
                    <a:pt x="83" y="123"/>
                  </a:cubicBezTo>
                  <a:cubicBezTo>
                    <a:pt x="85" y="126"/>
                    <a:pt x="87" y="127"/>
                    <a:pt x="89" y="127"/>
                  </a:cubicBezTo>
                  <a:cubicBezTo>
                    <a:pt x="91" y="127"/>
                    <a:pt x="91" y="127"/>
                    <a:pt x="91" y="127"/>
                  </a:cubicBezTo>
                  <a:cubicBezTo>
                    <a:pt x="93" y="133"/>
                    <a:pt x="93" y="133"/>
                    <a:pt x="93" y="133"/>
                  </a:cubicBezTo>
                  <a:cubicBezTo>
                    <a:pt x="97" y="135"/>
                    <a:pt x="97" y="135"/>
                    <a:pt x="97" y="135"/>
                  </a:cubicBezTo>
                  <a:cubicBezTo>
                    <a:pt x="100" y="133"/>
                    <a:pt x="100" y="133"/>
                    <a:pt x="100" y="133"/>
                  </a:cubicBezTo>
                  <a:cubicBezTo>
                    <a:pt x="101" y="131"/>
                    <a:pt x="102" y="131"/>
                    <a:pt x="104" y="131"/>
                  </a:cubicBezTo>
                  <a:cubicBezTo>
                    <a:pt x="108" y="131"/>
                    <a:pt x="111" y="133"/>
                    <a:pt x="115" y="139"/>
                  </a:cubicBezTo>
                  <a:cubicBezTo>
                    <a:pt x="115" y="139"/>
                    <a:pt x="115" y="139"/>
                    <a:pt x="115" y="139"/>
                  </a:cubicBezTo>
                  <a:cubicBezTo>
                    <a:pt x="118" y="143"/>
                    <a:pt x="118" y="143"/>
                    <a:pt x="118" y="143"/>
                  </a:cubicBezTo>
                  <a:cubicBezTo>
                    <a:pt x="119" y="143"/>
                    <a:pt x="119" y="143"/>
                    <a:pt x="119" y="143"/>
                  </a:cubicBezTo>
                  <a:cubicBezTo>
                    <a:pt x="121" y="141"/>
                    <a:pt x="126" y="142"/>
                    <a:pt x="132" y="144"/>
                  </a:cubicBezTo>
                  <a:cubicBezTo>
                    <a:pt x="142" y="146"/>
                    <a:pt x="142" y="146"/>
                    <a:pt x="142" y="146"/>
                  </a:cubicBezTo>
                  <a:cubicBezTo>
                    <a:pt x="152" y="143"/>
                    <a:pt x="152" y="143"/>
                    <a:pt x="152" y="143"/>
                  </a:cubicBezTo>
                  <a:cubicBezTo>
                    <a:pt x="156" y="141"/>
                    <a:pt x="156" y="141"/>
                    <a:pt x="156" y="141"/>
                  </a:cubicBezTo>
                  <a:cubicBezTo>
                    <a:pt x="159" y="139"/>
                    <a:pt x="159" y="139"/>
                    <a:pt x="159" y="139"/>
                  </a:cubicBezTo>
                  <a:cubicBezTo>
                    <a:pt x="156" y="136"/>
                    <a:pt x="156" y="136"/>
                    <a:pt x="156" y="136"/>
                  </a:cubicBezTo>
                  <a:cubicBezTo>
                    <a:pt x="156" y="135"/>
                    <a:pt x="156" y="133"/>
                    <a:pt x="158" y="131"/>
                  </a:cubicBezTo>
                  <a:cubicBezTo>
                    <a:pt x="161" y="129"/>
                    <a:pt x="162" y="127"/>
                    <a:pt x="162" y="124"/>
                  </a:cubicBezTo>
                  <a:cubicBezTo>
                    <a:pt x="162" y="119"/>
                    <a:pt x="162" y="119"/>
                    <a:pt x="162" y="119"/>
                  </a:cubicBezTo>
                  <a:cubicBezTo>
                    <a:pt x="162" y="117"/>
                    <a:pt x="162" y="115"/>
                    <a:pt x="163" y="115"/>
                  </a:cubicBezTo>
                  <a:cubicBezTo>
                    <a:pt x="164" y="113"/>
                    <a:pt x="166" y="112"/>
                    <a:pt x="170" y="111"/>
                  </a:cubicBezTo>
                  <a:cubicBezTo>
                    <a:pt x="175" y="111"/>
                    <a:pt x="181" y="113"/>
                    <a:pt x="189" y="119"/>
                  </a:cubicBezTo>
                  <a:cubicBezTo>
                    <a:pt x="186" y="111"/>
                    <a:pt x="186" y="111"/>
                    <a:pt x="186" y="111"/>
                  </a:cubicBezTo>
                  <a:cubicBezTo>
                    <a:pt x="182" y="105"/>
                    <a:pt x="182" y="105"/>
                    <a:pt x="182" y="105"/>
                  </a:cubicBezTo>
                  <a:cubicBezTo>
                    <a:pt x="181" y="98"/>
                    <a:pt x="181" y="98"/>
                    <a:pt x="181" y="98"/>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56" y="86"/>
                    <a:pt x="156" y="86"/>
                    <a:pt x="156" y="86"/>
                  </a:cubicBezTo>
                  <a:cubicBezTo>
                    <a:pt x="147" y="85"/>
                    <a:pt x="147" y="85"/>
                    <a:pt x="147" y="85"/>
                  </a:cubicBezTo>
                  <a:cubicBezTo>
                    <a:pt x="147" y="83"/>
                    <a:pt x="147" y="83"/>
                    <a:pt x="147" y="83"/>
                  </a:cubicBezTo>
                  <a:cubicBezTo>
                    <a:pt x="146" y="73"/>
                    <a:pt x="146" y="73"/>
                    <a:pt x="146" y="73"/>
                  </a:cubicBezTo>
                  <a:cubicBezTo>
                    <a:pt x="140" y="57"/>
                    <a:pt x="136" y="46"/>
                    <a:pt x="132" y="4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5">
                    <a:lumMod val="50000"/>
                  </a:schemeClr>
                </a:solidFill>
                <a:latin typeface="锐字逼格青春粗黑体简2.0" panose="02010604000000000000" pitchFamily="2" charset="-122"/>
                <a:ea typeface="锐字逼格青春粗黑体简2.0" panose="02010604000000000000" pitchFamily="2" charset="-122"/>
              </a:endParaRPr>
            </a:p>
          </p:txBody>
        </p:sp>
        <p:sp>
          <p:nvSpPr>
            <p:cNvPr id="79" name="Freeform 33"/>
            <p:cNvSpPr>
              <a:spLocks/>
            </p:cNvSpPr>
            <p:nvPr/>
          </p:nvSpPr>
          <p:spPr bwMode="auto">
            <a:xfrm>
              <a:off x="6767108" y="2662507"/>
              <a:ext cx="660400" cy="942975"/>
            </a:xfrm>
            <a:custGeom>
              <a:avLst/>
              <a:gdLst>
                <a:gd name="T0" fmla="*/ 158 w 176"/>
                <a:gd name="T1" fmla="*/ 74 h 251"/>
                <a:gd name="T2" fmla="*/ 140 w 176"/>
                <a:gd name="T3" fmla="*/ 69 h 251"/>
                <a:gd name="T4" fmla="*/ 139 w 176"/>
                <a:gd name="T5" fmla="*/ 52 h 251"/>
                <a:gd name="T6" fmla="*/ 134 w 176"/>
                <a:gd name="T7" fmla="*/ 46 h 251"/>
                <a:gd name="T8" fmla="*/ 117 w 176"/>
                <a:gd name="T9" fmla="*/ 38 h 251"/>
                <a:gd name="T10" fmla="*/ 117 w 176"/>
                <a:gd name="T11" fmla="*/ 24 h 251"/>
                <a:gd name="T12" fmla="*/ 113 w 176"/>
                <a:gd name="T13" fmla="*/ 20 h 251"/>
                <a:gd name="T14" fmla="*/ 105 w 176"/>
                <a:gd name="T15" fmla="*/ 15 h 251"/>
                <a:gd name="T16" fmla="*/ 100 w 176"/>
                <a:gd name="T17" fmla="*/ 0 h 251"/>
                <a:gd name="T18" fmla="*/ 89 w 176"/>
                <a:gd name="T19" fmla="*/ 8 h 251"/>
                <a:gd name="T20" fmla="*/ 78 w 176"/>
                <a:gd name="T21" fmla="*/ 24 h 251"/>
                <a:gd name="T22" fmla="*/ 71 w 176"/>
                <a:gd name="T23" fmla="*/ 33 h 251"/>
                <a:gd name="T24" fmla="*/ 59 w 176"/>
                <a:gd name="T25" fmla="*/ 39 h 251"/>
                <a:gd name="T26" fmla="*/ 45 w 176"/>
                <a:gd name="T27" fmla="*/ 39 h 251"/>
                <a:gd name="T28" fmla="*/ 32 w 176"/>
                <a:gd name="T29" fmla="*/ 50 h 251"/>
                <a:gd name="T30" fmla="*/ 24 w 176"/>
                <a:gd name="T31" fmla="*/ 45 h 251"/>
                <a:gd name="T32" fmla="*/ 17 w 176"/>
                <a:gd name="T33" fmla="*/ 32 h 251"/>
                <a:gd name="T34" fmla="*/ 8 w 176"/>
                <a:gd name="T35" fmla="*/ 48 h 251"/>
                <a:gd name="T36" fmla="*/ 7 w 176"/>
                <a:gd name="T37" fmla="*/ 48 h 251"/>
                <a:gd name="T38" fmla="*/ 15 w 176"/>
                <a:gd name="T39" fmla="*/ 84 h 251"/>
                <a:gd name="T40" fmla="*/ 18 w 176"/>
                <a:gd name="T41" fmla="*/ 94 h 251"/>
                <a:gd name="T42" fmla="*/ 6 w 176"/>
                <a:gd name="T43" fmla="*/ 100 h 251"/>
                <a:gd name="T44" fmla="*/ 24 w 176"/>
                <a:gd name="T45" fmla="*/ 120 h 251"/>
                <a:gd name="T46" fmla="*/ 24 w 176"/>
                <a:gd name="T47" fmla="*/ 120 h 251"/>
                <a:gd name="T48" fmla="*/ 19 w 176"/>
                <a:gd name="T49" fmla="*/ 140 h 251"/>
                <a:gd name="T50" fmla="*/ 8 w 176"/>
                <a:gd name="T51" fmla="*/ 147 h 251"/>
                <a:gd name="T52" fmla="*/ 18 w 176"/>
                <a:gd name="T53" fmla="*/ 179 h 251"/>
                <a:gd name="T54" fmla="*/ 24 w 176"/>
                <a:gd name="T55" fmla="*/ 189 h 251"/>
                <a:gd name="T56" fmla="*/ 16 w 176"/>
                <a:gd name="T57" fmla="*/ 208 h 251"/>
                <a:gd name="T58" fmla="*/ 10 w 176"/>
                <a:gd name="T59" fmla="*/ 225 h 251"/>
                <a:gd name="T60" fmla="*/ 11 w 176"/>
                <a:gd name="T61" fmla="*/ 238 h 251"/>
                <a:gd name="T62" fmla="*/ 13 w 176"/>
                <a:gd name="T63" fmla="*/ 241 h 251"/>
                <a:gd name="T64" fmla="*/ 14 w 176"/>
                <a:gd name="T65" fmla="*/ 244 h 251"/>
                <a:gd name="T66" fmla="*/ 14 w 176"/>
                <a:gd name="T67" fmla="*/ 244 h 251"/>
                <a:gd name="T68" fmla="*/ 47 w 176"/>
                <a:gd name="T69" fmla="*/ 248 h 251"/>
                <a:gd name="T70" fmla="*/ 56 w 176"/>
                <a:gd name="T71" fmla="*/ 232 h 251"/>
                <a:gd name="T72" fmla="*/ 104 w 176"/>
                <a:gd name="T73" fmla="*/ 176 h 251"/>
                <a:gd name="T74" fmla="*/ 125 w 176"/>
                <a:gd name="T75" fmla="*/ 164 h 251"/>
                <a:gd name="T76" fmla="*/ 117 w 176"/>
                <a:gd name="T77" fmla="*/ 156 h 251"/>
                <a:gd name="T78" fmla="*/ 115 w 176"/>
                <a:gd name="T79" fmla="*/ 147 h 251"/>
                <a:gd name="T80" fmla="*/ 87 w 176"/>
                <a:gd name="T81" fmla="*/ 119 h 251"/>
                <a:gd name="T82" fmla="*/ 61 w 176"/>
                <a:gd name="T83" fmla="*/ 114 h 251"/>
                <a:gd name="T84" fmla="*/ 51 w 176"/>
                <a:gd name="T85" fmla="*/ 100 h 251"/>
                <a:gd name="T86" fmla="*/ 67 w 176"/>
                <a:gd name="T87" fmla="*/ 74 h 251"/>
                <a:gd name="T88" fmla="*/ 71 w 176"/>
                <a:gd name="T89" fmla="*/ 61 h 251"/>
                <a:gd name="T90" fmla="*/ 104 w 176"/>
                <a:gd name="T91" fmla="*/ 67 h 251"/>
                <a:gd name="T92" fmla="*/ 101 w 176"/>
                <a:gd name="T93" fmla="*/ 80 h 251"/>
                <a:gd name="T94" fmla="*/ 120 w 176"/>
                <a:gd name="T95" fmla="*/ 95 h 251"/>
                <a:gd name="T96" fmla="*/ 150 w 176"/>
                <a:gd name="T97" fmla="*/ 122 h 251"/>
                <a:gd name="T98" fmla="*/ 166 w 176"/>
                <a:gd name="T99" fmla="*/ 102 h 251"/>
                <a:gd name="T100" fmla="*/ 168 w 176"/>
                <a:gd name="T101" fmla="*/ 92 h 251"/>
                <a:gd name="T102" fmla="*/ 175 w 176"/>
                <a:gd name="T103" fmla="*/ 87 h 251"/>
                <a:gd name="T104" fmla="*/ 163 w 176"/>
                <a:gd name="T105"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251">
                  <a:moveTo>
                    <a:pt x="162" y="76"/>
                  </a:moveTo>
                  <a:cubicBezTo>
                    <a:pt x="159" y="74"/>
                    <a:pt x="159" y="74"/>
                    <a:pt x="159" y="74"/>
                  </a:cubicBezTo>
                  <a:cubicBezTo>
                    <a:pt x="159" y="74"/>
                    <a:pt x="159" y="74"/>
                    <a:pt x="159" y="74"/>
                  </a:cubicBezTo>
                  <a:cubicBezTo>
                    <a:pt x="158" y="74"/>
                    <a:pt x="158" y="74"/>
                    <a:pt x="158" y="74"/>
                  </a:cubicBezTo>
                  <a:cubicBezTo>
                    <a:pt x="156" y="72"/>
                    <a:pt x="156" y="72"/>
                    <a:pt x="156" y="72"/>
                  </a:cubicBezTo>
                  <a:cubicBezTo>
                    <a:pt x="145" y="68"/>
                    <a:pt x="145" y="68"/>
                    <a:pt x="145" y="68"/>
                  </a:cubicBezTo>
                  <a:cubicBezTo>
                    <a:pt x="142" y="68"/>
                    <a:pt x="142" y="68"/>
                    <a:pt x="142" y="68"/>
                  </a:cubicBezTo>
                  <a:cubicBezTo>
                    <a:pt x="140" y="69"/>
                    <a:pt x="140" y="69"/>
                    <a:pt x="140" y="69"/>
                  </a:cubicBezTo>
                  <a:cubicBezTo>
                    <a:pt x="135" y="61"/>
                    <a:pt x="135" y="61"/>
                    <a:pt x="135" y="61"/>
                  </a:cubicBezTo>
                  <a:cubicBezTo>
                    <a:pt x="136" y="60"/>
                    <a:pt x="136" y="60"/>
                    <a:pt x="136" y="60"/>
                  </a:cubicBezTo>
                  <a:cubicBezTo>
                    <a:pt x="139" y="56"/>
                    <a:pt x="139" y="56"/>
                    <a:pt x="139" y="56"/>
                  </a:cubicBezTo>
                  <a:cubicBezTo>
                    <a:pt x="139" y="52"/>
                    <a:pt x="139" y="52"/>
                    <a:pt x="139" y="52"/>
                  </a:cubicBezTo>
                  <a:cubicBezTo>
                    <a:pt x="139" y="51"/>
                    <a:pt x="139" y="51"/>
                    <a:pt x="139" y="51"/>
                  </a:cubicBezTo>
                  <a:cubicBezTo>
                    <a:pt x="141" y="48"/>
                    <a:pt x="141" y="48"/>
                    <a:pt x="141" y="48"/>
                  </a:cubicBezTo>
                  <a:cubicBezTo>
                    <a:pt x="140" y="47"/>
                    <a:pt x="140" y="47"/>
                    <a:pt x="140" y="47"/>
                  </a:cubicBezTo>
                  <a:cubicBezTo>
                    <a:pt x="134" y="46"/>
                    <a:pt x="134" y="46"/>
                    <a:pt x="134" y="46"/>
                  </a:cubicBezTo>
                  <a:cubicBezTo>
                    <a:pt x="134" y="46"/>
                    <a:pt x="134" y="46"/>
                    <a:pt x="134" y="46"/>
                  </a:cubicBezTo>
                  <a:cubicBezTo>
                    <a:pt x="123" y="44"/>
                    <a:pt x="123" y="44"/>
                    <a:pt x="123" y="44"/>
                  </a:cubicBezTo>
                  <a:cubicBezTo>
                    <a:pt x="123" y="44"/>
                    <a:pt x="123" y="44"/>
                    <a:pt x="123" y="44"/>
                  </a:cubicBezTo>
                  <a:cubicBezTo>
                    <a:pt x="117" y="38"/>
                    <a:pt x="117" y="38"/>
                    <a:pt x="117" y="38"/>
                  </a:cubicBezTo>
                  <a:cubicBezTo>
                    <a:pt x="117" y="38"/>
                    <a:pt x="117" y="38"/>
                    <a:pt x="117" y="38"/>
                  </a:cubicBezTo>
                  <a:cubicBezTo>
                    <a:pt x="115" y="34"/>
                    <a:pt x="115" y="34"/>
                    <a:pt x="115" y="34"/>
                  </a:cubicBezTo>
                  <a:cubicBezTo>
                    <a:pt x="114" y="32"/>
                    <a:pt x="114" y="32"/>
                    <a:pt x="114" y="32"/>
                  </a:cubicBezTo>
                  <a:cubicBezTo>
                    <a:pt x="117" y="24"/>
                    <a:pt x="117" y="24"/>
                    <a:pt x="117" y="24"/>
                  </a:cubicBezTo>
                  <a:cubicBezTo>
                    <a:pt x="117" y="18"/>
                    <a:pt x="117" y="18"/>
                    <a:pt x="117" y="18"/>
                  </a:cubicBezTo>
                  <a:cubicBezTo>
                    <a:pt x="117" y="16"/>
                    <a:pt x="117" y="16"/>
                    <a:pt x="117" y="16"/>
                  </a:cubicBezTo>
                  <a:cubicBezTo>
                    <a:pt x="114" y="20"/>
                    <a:pt x="114" y="20"/>
                    <a:pt x="114" y="20"/>
                  </a:cubicBezTo>
                  <a:cubicBezTo>
                    <a:pt x="113" y="20"/>
                    <a:pt x="113" y="20"/>
                    <a:pt x="113" y="20"/>
                  </a:cubicBezTo>
                  <a:cubicBezTo>
                    <a:pt x="113" y="21"/>
                    <a:pt x="113" y="21"/>
                    <a:pt x="113" y="21"/>
                  </a:cubicBezTo>
                  <a:cubicBezTo>
                    <a:pt x="112" y="20"/>
                    <a:pt x="112" y="20"/>
                    <a:pt x="112" y="20"/>
                  </a:cubicBezTo>
                  <a:cubicBezTo>
                    <a:pt x="111" y="20"/>
                    <a:pt x="111" y="20"/>
                    <a:pt x="111" y="20"/>
                  </a:cubicBezTo>
                  <a:cubicBezTo>
                    <a:pt x="105" y="15"/>
                    <a:pt x="105" y="15"/>
                    <a:pt x="105" y="15"/>
                  </a:cubicBezTo>
                  <a:cubicBezTo>
                    <a:pt x="104" y="14"/>
                    <a:pt x="104" y="14"/>
                    <a:pt x="104" y="14"/>
                  </a:cubicBezTo>
                  <a:cubicBezTo>
                    <a:pt x="104" y="13"/>
                    <a:pt x="104" y="13"/>
                    <a:pt x="104" y="13"/>
                  </a:cubicBezTo>
                  <a:cubicBezTo>
                    <a:pt x="103" y="4"/>
                    <a:pt x="103" y="4"/>
                    <a:pt x="103" y="4"/>
                  </a:cubicBezTo>
                  <a:cubicBezTo>
                    <a:pt x="100" y="0"/>
                    <a:pt x="100" y="0"/>
                    <a:pt x="100" y="0"/>
                  </a:cubicBezTo>
                  <a:cubicBezTo>
                    <a:pt x="94" y="0"/>
                    <a:pt x="94" y="0"/>
                    <a:pt x="94" y="0"/>
                  </a:cubicBezTo>
                  <a:cubicBezTo>
                    <a:pt x="90" y="7"/>
                    <a:pt x="90" y="7"/>
                    <a:pt x="90" y="7"/>
                  </a:cubicBezTo>
                  <a:cubicBezTo>
                    <a:pt x="90" y="8"/>
                    <a:pt x="90" y="8"/>
                    <a:pt x="90" y="8"/>
                  </a:cubicBezTo>
                  <a:cubicBezTo>
                    <a:pt x="89" y="8"/>
                    <a:pt x="89" y="8"/>
                    <a:pt x="89" y="8"/>
                  </a:cubicBezTo>
                  <a:cubicBezTo>
                    <a:pt x="80" y="6"/>
                    <a:pt x="80" y="6"/>
                    <a:pt x="80" y="6"/>
                  </a:cubicBezTo>
                  <a:cubicBezTo>
                    <a:pt x="78" y="15"/>
                    <a:pt x="78" y="15"/>
                    <a:pt x="78" y="15"/>
                  </a:cubicBezTo>
                  <a:cubicBezTo>
                    <a:pt x="78" y="24"/>
                    <a:pt x="78" y="24"/>
                    <a:pt x="78" y="24"/>
                  </a:cubicBezTo>
                  <a:cubicBezTo>
                    <a:pt x="78" y="24"/>
                    <a:pt x="78" y="24"/>
                    <a:pt x="78" y="24"/>
                  </a:cubicBezTo>
                  <a:cubicBezTo>
                    <a:pt x="73" y="32"/>
                    <a:pt x="73" y="32"/>
                    <a:pt x="73" y="32"/>
                  </a:cubicBezTo>
                  <a:cubicBezTo>
                    <a:pt x="73" y="33"/>
                    <a:pt x="73" y="33"/>
                    <a:pt x="73" y="33"/>
                  </a:cubicBezTo>
                  <a:cubicBezTo>
                    <a:pt x="72" y="33"/>
                    <a:pt x="72" y="33"/>
                    <a:pt x="72" y="33"/>
                  </a:cubicBezTo>
                  <a:cubicBezTo>
                    <a:pt x="71" y="33"/>
                    <a:pt x="71" y="33"/>
                    <a:pt x="71" y="33"/>
                  </a:cubicBezTo>
                  <a:cubicBezTo>
                    <a:pt x="65" y="34"/>
                    <a:pt x="65" y="34"/>
                    <a:pt x="65" y="34"/>
                  </a:cubicBezTo>
                  <a:cubicBezTo>
                    <a:pt x="59" y="38"/>
                    <a:pt x="59" y="38"/>
                    <a:pt x="59" y="38"/>
                  </a:cubicBezTo>
                  <a:cubicBezTo>
                    <a:pt x="59" y="39"/>
                    <a:pt x="59" y="39"/>
                    <a:pt x="59" y="39"/>
                  </a:cubicBezTo>
                  <a:cubicBezTo>
                    <a:pt x="59" y="39"/>
                    <a:pt x="59" y="39"/>
                    <a:pt x="59" y="39"/>
                  </a:cubicBezTo>
                  <a:cubicBezTo>
                    <a:pt x="58" y="39"/>
                    <a:pt x="58" y="39"/>
                    <a:pt x="58" y="39"/>
                  </a:cubicBezTo>
                  <a:cubicBezTo>
                    <a:pt x="57" y="39"/>
                    <a:pt x="57" y="39"/>
                    <a:pt x="57" y="39"/>
                  </a:cubicBezTo>
                  <a:cubicBezTo>
                    <a:pt x="46" y="35"/>
                    <a:pt x="46" y="35"/>
                    <a:pt x="46" y="35"/>
                  </a:cubicBezTo>
                  <a:cubicBezTo>
                    <a:pt x="45" y="39"/>
                    <a:pt x="45" y="39"/>
                    <a:pt x="45" y="39"/>
                  </a:cubicBezTo>
                  <a:cubicBezTo>
                    <a:pt x="45" y="40"/>
                    <a:pt x="45" y="40"/>
                    <a:pt x="45" y="40"/>
                  </a:cubicBezTo>
                  <a:cubicBezTo>
                    <a:pt x="40" y="48"/>
                    <a:pt x="40" y="48"/>
                    <a:pt x="40" y="48"/>
                  </a:cubicBezTo>
                  <a:cubicBezTo>
                    <a:pt x="39" y="49"/>
                    <a:pt x="38" y="50"/>
                    <a:pt x="37" y="50"/>
                  </a:cubicBezTo>
                  <a:cubicBezTo>
                    <a:pt x="32" y="50"/>
                    <a:pt x="32" y="50"/>
                    <a:pt x="32" y="50"/>
                  </a:cubicBezTo>
                  <a:cubicBezTo>
                    <a:pt x="25" y="47"/>
                    <a:pt x="25" y="47"/>
                    <a:pt x="25" y="47"/>
                  </a:cubicBezTo>
                  <a:cubicBezTo>
                    <a:pt x="24" y="46"/>
                    <a:pt x="24" y="46"/>
                    <a:pt x="24" y="46"/>
                  </a:cubicBezTo>
                  <a:cubicBezTo>
                    <a:pt x="24" y="46"/>
                    <a:pt x="24" y="46"/>
                    <a:pt x="24" y="46"/>
                  </a:cubicBezTo>
                  <a:cubicBezTo>
                    <a:pt x="24" y="45"/>
                    <a:pt x="24" y="45"/>
                    <a:pt x="24" y="45"/>
                  </a:cubicBezTo>
                  <a:cubicBezTo>
                    <a:pt x="23" y="36"/>
                    <a:pt x="23" y="36"/>
                    <a:pt x="23" y="36"/>
                  </a:cubicBezTo>
                  <a:cubicBezTo>
                    <a:pt x="21" y="28"/>
                    <a:pt x="21" y="28"/>
                    <a:pt x="21" y="28"/>
                  </a:cubicBezTo>
                  <a:cubicBezTo>
                    <a:pt x="19" y="26"/>
                    <a:pt x="19" y="26"/>
                    <a:pt x="19" y="26"/>
                  </a:cubicBezTo>
                  <a:cubicBezTo>
                    <a:pt x="17" y="32"/>
                    <a:pt x="17" y="32"/>
                    <a:pt x="17" y="32"/>
                  </a:cubicBezTo>
                  <a:cubicBezTo>
                    <a:pt x="17" y="32"/>
                    <a:pt x="17" y="32"/>
                    <a:pt x="17" y="32"/>
                  </a:cubicBezTo>
                  <a:cubicBezTo>
                    <a:pt x="17" y="32"/>
                    <a:pt x="17" y="32"/>
                    <a:pt x="17" y="32"/>
                  </a:cubicBezTo>
                  <a:cubicBezTo>
                    <a:pt x="12" y="38"/>
                    <a:pt x="12" y="38"/>
                    <a:pt x="12" y="38"/>
                  </a:cubicBezTo>
                  <a:cubicBezTo>
                    <a:pt x="8" y="48"/>
                    <a:pt x="8" y="48"/>
                    <a:pt x="8" y="48"/>
                  </a:cubicBezTo>
                  <a:cubicBezTo>
                    <a:pt x="8" y="48"/>
                    <a:pt x="8" y="48"/>
                    <a:pt x="8" y="48"/>
                  </a:cubicBezTo>
                  <a:cubicBezTo>
                    <a:pt x="8" y="48"/>
                    <a:pt x="8" y="48"/>
                    <a:pt x="8" y="48"/>
                  </a:cubicBezTo>
                  <a:cubicBezTo>
                    <a:pt x="8" y="48"/>
                    <a:pt x="8" y="48"/>
                    <a:pt x="8" y="48"/>
                  </a:cubicBezTo>
                  <a:cubicBezTo>
                    <a:pt x="7" y="48"/>
                    <a:pt x="7" y="48"/>
                    <a:pt x="7" y="48"/>
                  </a:cubicBezTo>
                  <a:cubicBezTo>
                    <a:pt x="4" y="54"/>
                    <a:pt x="4" y="54"/>
                    <a:pt x="4" y="54"/>
                  </a:cubicBezTo>
                  <a:cubicBezTo>
                    <a:pt x="4" y="55"/>
                    <a:pt x="3" y="58"/>
                    <a:pt x="0" y="61"/>
                  </a:cubicBezTo>
                  <a:cubicBezTo>
                    <a:pt x="3" y="70"/>
                    <a:pt x="3" y="70"/>
                    <a:pt x="3" y="70"/>
                  </a:cubicBezTo>
                  <a:cubicBezTo>
                    <a:pt x="15" y="84"/>
                    <a:pt x="15" y="84"/>
                    <a:pt x="15" y="84"/>
                  </a:cubicBezTo>
                  <a:cubicBezTo>
                    <a:pt x="15" y="84"/>
                    <a:pt x="15" y="84"/>
                    <a:pt x="15" y="84"/>
                  </a:cubicBezTo>
                  <a:cubicBezTo>
                    <a:pt x="19" y="92"/>
                    <a:pt x="19" y="92"/>
                    <a:pt x="19" y="92"/>
                  </a:cubicBezTo>
                  <a:cubicBezTo>
                    <a:pt x="19" y="93"/>
                    <a:pt x="19" y="93"/>
                    <a:pt x="19" y="93"/>
                  </a:cubicBezTo>
                  <a:cubicBezTo>
                    <a:pt x="18" y="94"/>
                    <a:pt x="18" y="94"/>
                    <a:pt x="18" y="94"/>
                  </a:cubicBezTo>
                  <a:cubicBezTo>
                    <a:pt x="18" y="94"/>
                    <a:pt x="18" y="94"/>
                    <a:pt x="18" y="94"/>
                  </a:cubicBezTo>
                  <a:cubicBezTo>
                    <a:pt x="15" y="98"/>
                    <a:pt x="15" y="98"/>
                    <a:pt x="15" y="98"/>
                  </a:cubicBezTo>
                  <a:cubicBezTo>
                    <a:pt x="14" y="98"/>
                    <a:pt x="14" y="98"/>
                    <a:pt x="14" y="98"/>
                  </a:cubicBezTo>
                  <a:cubicBezTo>
                    <a:pt x="6" y="100"/>
                    <a:pt x="6" y="100"/>
                    <a:pt x="6" y="100"/>
                  </a:cubicBezTo>
                  <a:cubicBezTo>
                    <a:pt x="7" y="106"/>
                    <a:pt x="7" y="106"/>
                    <a:pt x="7" y="106"/>
                  </a:cubicBezTo>
                  <a:cubicBezTo>
                    <a:pt x="13" y="110"/>
                    <a:pt x="13" y="110"/>
                    <a:pt x="13" y="110"/>
                  </a:cubicBezTo>
                  <a:cubicBezTo>
                    <a:pt x="21" y="112"/>
                    <a:pt x="21" y="112"/>
                    <a:pt x="21" y="112"/>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2" y="134"/>
                    <a:pt x="22" y="134"/>
                    <a:pt x="22" y="134"/>
                  </a:cubicBezTo>
                  <a:cubicBezTo>
                    <a:pt x="22" y="134"/>
                    <a:pt x="22" y="134"/>
                    <a:pt x="22" y="134"/>
                  </a:cubicBezTo>
                  <a:cubicBezTo>
                    <a:pt x="22" y="134"/>
                    <a:pt x="22" y="134"/>
                    <a:pt x="22" y="134"/>
                  </a:cubicBezTo>
                  <a:cubicBezTo>
                    <a:pt x="19" y="140"/>
                    <a:pt x="19" y="140"/>
                    <a:pt x="19" y="140"/>
                  </a:cubicBezTo>
                  <a:cubicBezTo>
                    <a:pt x="19" y="142"/>
                    <a:pt x="19" y="142"/>
                    <a:pt x="19" y="142"/>
                  </a:cubicBezTo>
                  <a:cubicBezTo>
                    <a:pt x="18" y="142"/>
                    <a:pt x="18" y="142"/>
                    <a:pt x="18" y="142"/>
                  </a:cubicBezTo>
                  <a:cubicBezTo>
                    <a:pt x="8" y="143"/>
                    <a:pt x="8" y="143"/>
                    <a:pt x="8" y="143"/>
                  </a:cubicBezTo>
                  <a:cubicBezTo>
                    <a:pt x="8" y="147"/>
                    <a:pt x="8" y="147"/>
                    <a:pt x="8" y="147"/>
                  </a:cubicBezTo>
                  <a:cubicBezTo>
                    <a:pt x="5" y="156"/>
                    <a:pt x="5" y="156"/>
                    <a:pt x="5" y="156"/>
                  </a:cubicBezTo>
                  <a:cubicBezTo>
                    <a:pt x="4" y="166"/>
                    <a:pt x="4" y="166"/>
                    <a:pt x="4" y="166"/>
                  </a:cubicBezTo>
                  <a:cubicBezTo>
                    <a:pt x="6" y="172"/>
                    <a:pt x="6" y="172"/>
                    <a:pt x="6" y="172"/>
                  </a:cubicBezTo>
                  <a:cubicBezTo>
                    <a:pt x="18" y="179"/>
                    <a:pt x="18" y="179"/>
                    <a:pt x="18" y="179"/>
                  </a:cubicBezTo>
                  <a:cubicBezTo>
                    <a:pt x="19" y="180"/>
                    <a:pt x="19" y="180"/>
                    <a:pt x="19" y="180"/>
                  </a:cubicBezTo>
                  <a:cubicBezTo>
                    <a:pt x="24" y="188"/>
                    <a:pt x="24" y="188"/>
                    <a:pt x="24" y="188"/>
                  </a:cubicBezTo>
                  <a:cubicBezTo>
                    <a:pt x="24" y="189"/>
                    <a:pt x="24" y="189"/>
                    <a:pt x="24" y="189"/>
                  </a:cubicBezTo>
                  <a:cubicBezTo>
                    <a:pt x="24" y="189"/>
                    <a:pt x="24" y="189"/>
                    <a:pt x="24" y="189"/>
                  </a:cubicBezTo>
                  <a:cubicBezTo>
                    <a:pt x="24" y="190"/>
                    <a:pt x="24" y="190"/>
                    <a:pt x="24" y="190"/>
                  </a:cubicBezTo>
                  <a:cubicBezTo>
                    <a:pt x="17" y="204"/>
                    <a:pt x="17" y="204"/>
                    <a:pt x="17" y="204"/>
                  </a:cubicBezTo>
                  <a:cubicBezTo>
                    <a:pt x="16" y="208"/>
                    <a:pt x="16" y="208"/>
                    <a:pt x="16" y="208"/>
                  </a:cubicBezTo>
                  <a:cubicBezTo>
                    <a:pt x="16" y="208"/>
                    <a:pt x="16" y="208"/>
                    <a:pt x="16" y="208"/>
                  </a:cubicBezTo>
                  <a:cubicBezTo>
                    <a:pt x="12" y="217"/>
                    <a:pt x="12" y="217"/>
                    <a:pt x="12" y="217"/>
                  </a:cubicBezTo>
                  <a:cubicBezTo>
                    <a:pt x="10" y="224"/>
                    <a:pt x="10" y="224"/>
                    <a:pt x="10" y="224"/>
                  </a:cubicBezTo>
                  <a:cubicBezTo>
                    <a:pt x="10" y="225"/>
                    <a:pt x="10" y="225"/>
                    <a:pt x="10" y="225"/>
                  </a:cubicBezTo>
                  <a:cubicBezTo>
                    <a:pt x="10" y="225"/>
                    <a:pt x="10" y="225"/>
                    <a:pt x="10" y="225"/>
                  </a:cubicBezTo>
                  <a:cubicBezTo>
                    <a:pt x="8" y="227"/>
                    <a:pt x="7" y="228"/>
                    <a:pt x="6" y="231"/>
                  </a:cubicBezTo>
                  <a:cubicBezTo>
                    <a:pt x="5" y="232"/>
                    <a:pt x="5" y="232"/>
                    <a:pt x="6" y="233"/>
                  </a:cubicBezTo>
                  <a:cubicBezTo>
                    <a:pt x="7" y="234"/>
                    <a:pt x="7" y="234"/>
                    <a:pt x="7" y="234"/>
                  </a:cubicBezTo>
                  <a:cubicBezTo>
                    <a:pt x="11" y="238"/>
                    <a:pt x="11" y="238"/>
                    <a:pt x="11" y="238"/>
                  </a:cubicBezTo>
                  <a:cubicBezTo>
                    <a:pt x="11" y="238"/>
                    <a:pt x="11" y="238"/>
                    <a:pt x="11" y="238"/>
                  </a:cubicBezTo>
                  <a:cubicBezTo>
                    <a:pt x="11" y="238"/>
                    <a:pt x="11" y="238"/>
                    <a:pt x="11" y="238"/>
                  </a:cubicBezTo>
                  <a:cubicBezTo>
                    <a:pt x="13" y="241"/>
                    <a:pt x="13" y="241"/>
                    <a:pt x="13" y="241"/>
                  </a:cubicBezTo>
                  <a:cubicBezTo>
                    <a:pt x="13" y="241"/>
                    <a:pt x="13" y="241"/>
                    <a:pt x="13" y="241"/>
                  </a:cubicBezTo>
                  <a:cubicBezTo>
                    <a:pt x="13" y="241"/>
                    <a:pt x="13" y="241"/>
                    <a:pt x="13" y="241"/>
                  </a:cubicBezTo>
                  <a:cubicBezTo>
                    <a:pt x="14" y="242"/>
                    <a:pt x="14" y="242"/>
                    <a:pt x="14" y="242"/>
                  </a:cubicBezTo>
                  <a:cubicBezTo>
                    <a:pt x="14" y="242"/>
                    <a:pt x="14" y="242"/>
                    <a:pt x="14" y="242"/>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5" y="246"/>
                    <a:pt x="15" y="246"/>
                    <a:pt x="15" y="246"/>
                  </a:cubicBezTo>
                  <a:cubicBezTo>
                    <a:pt x="18" y="248"/>
                    <a:pt x="18" y="248"/>
                    <a:pt x="18" y="248"/>
                  </a:cubicBezTo>
                  <a:cubicBezTo>
                    <a:pt x="33" y="251"/>
                    <a:pt x="33" y="251"/>
                    <a:pt x="33" y="251"/>
                  </a:cubicBezTo>
                  <a:cubicBezTo>
                    <a:pt x="37" y="251"/>
                    <a:pt x="42" y="250"/>
                    <a:pt x="47" y="248"/>
                  </a:cubicBezTo>
                  <a:cubicBezTo>
                    <a:pt x="51" y="246"/>
                    <a:pt x="56" y="245"/>
                    <a:pt x="61" y="246"/>
                  </a:cubicBezTo>
                  <a:cubicBezTo>
                    <a:pt x="61" y="243"/>
                    <a:pt x="61" y="243"/>
                    <a:pt x="61" y="243"/>
                  </a:cubicBezTo>
                  <a:cubicBezTo>
                    <a:pt x="57" y="232"/>
                    <a:pt x="57" y="232"/>
                    <a:pt x="57" y="232"/>
                  </a:cubicBezTo>
                  <a:cubicBezTo>
                    <a:pt x="56" y="232"/>
                    <a:pt x="56" y="232"/>
                    <a:pt x="56" y="232"/>
                  </a:cubicBezTo>
                  <a:cubicBezTo>
                    <a:pt x="57" y="232"/>
                    <a:pt x="57" y="232"/>
                    <a:pt x="57" y="232"/>
                  </a:cubicBezTo>
                  <a:cubicBezTo>
                    <a:pt x="79" y="200"/>
                    <a:pt x="79" y="200"/>
                    <a:pt x="79" y="200"/>
                  </a:cubicBezTo>
                  <a:cubicBezTo>
                    <a:pt x="104" y="176"/>
                    <a:pt x="104" y="176"/>
                    <a:pt x="104" y="176"/>
                  </a:cubicBezTo>
                  <a:cubicBezTo>
                    <a:pt x="104" y="176"/>
                    <a:pt x="104" y="176"/>
                    <a:pt x="104" y="176"/>
                  </a:cubicBezTo>
                  <a:cubicBezTo>
                    <a:pt x="112" y="174"/>
                    <a:pt x="112" y="174"/>
                    <a:pt x="112" y="174"/>
                  </a:cubicBezTo>
                  <a:cubicBezTo>
                    <a:pt x="116" y="169"/>
                    <a:pt x="116" y="169"/>
                    <a:pt x="116" y="169"/>
                  </a:cubicBezTo>
                  <a:cubicBezTo>
                    <a:pt x="116" y="169"/>
                    <a:pt x="116" y="169"/>
                    <a:pt x="116" y="169"/>
                  </a:cubicBezTo>
                  <a:cubicBezTo>
                    <a:pt x="119" y="166"/>
                    <a:pt x="122" y="165"/>
                    <a:pt x="125" y="164"/>
                  </a:cubicBezTo>
                  <a:cubicBezTo>
                    <a:pt x="123" y="162"/>
                    <a:pt x="123" y="162"/>
                    <a:pt x="123" y="162"/>
                  </a:cubicBezTo>
                  <a:cubicBezTo>
                    <a:pt x="117" y="156"/>
                    <a:pt x="117" y="156"/>
                    <a:pt x="117" y="156"/>
                  </a:cubicBezTo>
                  <a:cubicBezTo>
                    <a:pt x="117" y="156"/>
                    <a:pt x="117" y="156"/>
                    <a:pt x="117" y="156"/>
                  </a:cubicBezTo>
                  <a:cubicBezTo>
                    <a:pt x="117" y="156"/>
                    <a:pt x="117" y="156"/>
                    <a:pt x="117" y="156"/>
                  </a:cubicBezTo>
                  <a:cubicBezTo>
                    <a:pt x="113" y="151"/>
                    <a:pt x="113" y="151"/>
                    <a:pt x="113" y="151"/>
                  </a:cubicBezTo>
                  <a:cubicBezTo>
                    <a:pt x="113" y="150"/>
                    <a:pt x="113" y="150"/>
                    <a:pt x="113" y="150"/>
                  </a:cubicBezTo>
                  <a:cubicBezTo>
                    <a:pt x="113" y="150"/>
                    <a:pt x="113" y="150"/>
                    <a:pt x="113" y="150"/>
                  </a:cubicBezTo>
                  <a:cubicBezTo>
                    <a:pt x="115" y="147"/>
                    <a:pt x="115" y="147"/>
                    <a:pt x="115" y="147"/>
                  </a:cubicBezTo>
                  <a:cubicBezTo>
                    <a:pt x="109" y="148"/>
                    <a:pt x="109" y="148"/>
                    <a:pt x="109" y="148"/>
                  </a:cubicBezTo>
                  <a:cubicBezTo>
                    <a:pt x="98" y="146"/>
                    <a:pt x="98" y="146"/>
                    <a:pt x="98" y="146"/>
                  </a:cubicBezTo>
                  <a:cubicBezTo>
                    <a:pt x="94" y="144"/>
                    <a:pt x="91" y="141"/>
                    <a:pt x="90" y="138"/>
                  </a:cubicBezTo>
                  <a:cubicBezTo>
                    <a:pt x="88" y="131"/>
                    <a:pt x="87" y="125"/>
                    <a:pt x="87" y="119"/>
                  </a:cubicBezTo>
                  <a:cubicBezTo>
                    <a:pt x="86" y="121"/>
                    <a:pt x="84" y="122"/>
                    <a:pt x="82" y="122"/>
                  </a:cubicBezTo>
                  <a:cubicBezTo>
                    <a:pt x="73" y="120"/>
                    <a:pt x="73" y="120"/>
                    <a:pt x="73" y="120"/>
                  </a:cubicBezTo>
                  <a:cubicBezTo>
                    <a:pt x="68" y="116"/>
                    <a:pt x="68" y="116"/>
                    <a:pt x="68" y="116"/>
                  </a:cubicBezTo>
                  <a:cubicBezTo>
                    <a:pt x="61" y="114"/>
                    <a:pt x="61" y="114"/>
                    <a:pt x="61" y="114"/>
                  </a:cubicBezTo>
                  <a:cubicBezTo>
                    <a:pt x="58" y="114"/>
                    <a:pt x="58" y="114"/>
                    <a:pt x="58" y="114"/>
                  </a:cubicBezTo>
                  <a:cubicBezTo>
                    <a:pt x="56" y="114"/>
                    <a:pt x="53" y="113"/>
                    <a:pt x="52" y="112"/>
                  </a:cubicBezTo>
                  <a:cubicBezTo>
                    <a:pt x="49" y="110"/>
                    <a:pt x="48" y="108"/>
                    <a:pt x="48" y="107"/>
                  </a:cubicBezTo>
                  <a:cubicBezTo>
                    <a:pt x="47" y="104"/>
                    <a:pt x="48" y="102"/>
                    <a:pt x="51" y="100"/>
                  </a:cubicBezTo>
                  <a:cubicBezTo>
                    <a:pt x="53" y="98"/>
                    <a:pt x="57" y="94"/>
                    <a:pt x="59" y="90"/>
                  </a:cubicBezTo>
                  <a:cubicBezTo>
                    <a:pt x="57" y="87"/>
                    <a:pt x="55" y="83"/>
                    <a:pt x="57" y="80"/>
                  </a:cubicBezTo>
                  <a:cubicBezTo>
                    <a:pt x="57" y="79"/>
                    <a:pt x="57" y="79"/>
                    <a:pt x="57" y="79"/>
                  </a:cubicBezTo>
                  <a:cubicBezTo>
                    <a:pt x="57" y="77"/>
                    <a:pt x="61" y="76"/>
                    <a:pt x="67" y="74"/>
                  </a:cubicBezTo>
                  <a:cubicBezTo>
                    <a:pt x="67" y="72"/>
                    <a:pt x="68" y="70"/>
                    <a:pt x="69" y="70"/>
                  </a:cubicBezTo>
                  <a:cubicBezTo>
                    <a:pt x="75" y="70"/>
                    <a:pt x="75" y="70"/>
                    <a:pt x="75" y="70"/>
                  </a:cubicBezTo>
                  <a:cubicBezTo>
                    <a:pt x="74" y="70"/>
                    <a:pt x="74" y="70"/>
                    <a:pt x="74" y="70"/>
                  </a:cubicBezTo>
                  <a:cubicBezTo>
                    <a:pt x="70" y="67"/>
                    <a:pt x="69" y="64"/>
                    <a:pt x="71" y="61"/>
                  </a:cubicBezTo>
                  <a:cubicBezTo>
                    <a:pt x="74" y="59"/>
                    <a:pt x="74" y="59"/>
                    <a:pt x="74" y="59"/>
                  </a:cubicBezTo>
                  <a:cubicBezTo>
                    <a:pt x="77" y="58"/>
                    <a:pt x="82" y="58"/>
                    <a:pt x="86" y="60"/>
                  </a:cubicBezTo>
                  <a:cubicBezTo>
                    <a:pt x="95" y="67"/>
                    <a:pt x="95" y="67"/>
                    <a:pt x="95" y="67"/>
                  </a:cubicBezTo>
                  <a:cubicBezTo>
                    <a:pt x="104" y="67"/>
                    <a:pt x="104" y="67"/>
                    <a:pt x="104" y="67"/>
                  </a:cubicBezTo>
                  <a:cubicBezTo>
                    <a:pt x="107" y="69"/>
                    <a:pt x="107" y="69"/>
                    <a:pt x="107" y="69"/>
                  </a:cubicBezTo>
                  <a:cubicBezTo>
                    <a:pt x="107" y="72"/>
                    <a:pt x="107" y="72"/>
                    <a:pt x="107" y="72"/>
                  </a:cubicBezTo>
                  <a:cubicBezTo>
                    <a:pt x="107" y="74"/>
                    <a:pt x="106" y="76"/>
                    <a:pt x="105" y="76"/>
                  </a:cubicBezTo>
                  <a:cubicBezTo>
                    <a:pt x="103" y="76"/>
                    <a:pt x="102" y="78"/>
                    <a:pt x="101" y="80"/>
                  </a:cubicBezTo>
                  <a:cubicBezTo>
                    <a:pt x="105" y="90"/>
                    <a:pt x="105" y="90"/>
                    <a:pt x="105" y="90"/>
                  </a:cubicBezTo>
                  <a:cubicBezTo>
                    <a:pt x="108" y="86"/>
                    <a:pt x="110" y="84"/>
                    <a:pt x="113" y="84"/>
                  </a:cubicBezTo>
                  <a:cubicBezTo>
                    <a:pt x="114" y="84"/>
                    <a:pt x="115" y="84"/>
                    <a:pt x="117" y="86"/>
                  </a:cubicBezTo>
                  <a:cubicBezTo>
                    <a:pt x="118" y="88"/>
                    <a:pt x="119" y="92"/>
                    <a:pt x="120" y="95"/>
                  </a:cubicBezTo>
                  <a:cubicBezTo>
                    <a:pt x="120" y="100"/>
                    <a:pt x="121" y="103"/>
                    <a:pt x="123" y="105"/>
                  </a:cubicBezTo>
                  <a:cubicBezTo>
                    <a:pt x="126" y="110"/>
                    <a:pt x="126" y="110"/>
                    <a:pt x="126" y="110"/>
                  </a:cubicBezTo>
                  <a:cubicBezTo>
                    <a:pt x="131" y="116"/>
                    <a:pt x="133" y="120"/>
                    <a:pt x="134" y="124"/>
                  </a:cubicBezTo>
                  <a:cubicBezTo>
                    <a:pt x="150" y="122"/>
                    <a:pt x="150" y="122"/>
                    <a:pt x="150" y="122"/>
                  </a:cubicBezTo>
                  <a:cubicBezTo>
                    <a:pt x="157" y="118"/>
                    <a:pt x="157" y="118"/>
                    <a:pt x="157" y="118"/>
                  </a:cubicBezTo>
                  <a:cubicBezTo>
                    <a:pt x="163" y="110"/>
                    <a:pt x="163" y="110"/>
                    <a:pt x="163" y="110"/>
                  </a:cubicBezTo>
                  <a:cubicBezTo>
                    <a:pt x="166" y="102"/>
                    <a:pt x="166" y="102"/>
                    <a:pt x="166" y="102"/>
                  </a:cubicBezTo>
                  <a:cubicBezTo>
                    <a:pt x="166" y="102"/>
                    <a:pt x="166" y="102"/>
                    <a:pt x="166" y="102"/>
                  </a:cubicBezTo>
                  <a:cubicBezTo>
                    <a:pt x="166" y="102"/>
                    <a:pt x="166" y="102"/>
                    <a:pt x="166" y="102"/>
                  </a:cubicBezTo>
                  <a:cubicBezTo>
                    <a:pt x="168" y="94"/>
                    <a:pt x="168" y="94"/>
                    <a:pt x="168" y="94"/>
                  </a:cubicBezTo>
                  <a:cubicBezTo>
                    <a:pt x="168" y="93"/>
                    <a:pt x="168" y="93"/>
                    <a:pt x="168" y="93"/>
                  </a:cubicBezTo>
                  <a:cubicBezTo>
                    <a:pt x="168" y="92"/>
                    <a:pt x="168" y="92"/>
                    <a:pt x="168" y="92"/>
                  </a:cubicBezTo>
                  <a:cubicBezTo>
                    <a:pt x="169" y="92"/>
                    <a:pt x="169" y="92"/>
                    <a:pt x="169" y="92"/>
                  </a:cubicBezTo>
                  <a:cubicBezTo>
                    <a:pt x="175" y="88"/>
                    <a:pt x="175" y="88"/>
                    <a:pt x="175" y="88"/>
                  </a:cubicBezTo>
                  <a:cubicBezTo>
                    <a:pt x="176" y="88"/>
                    <a:pt x="176" y="88"/>
                    <a:pt x="176" y="88"/>
                  </a:cubicBezTo>
                  <a:cubicBezTo>
                    <a:pt x="175" y="87"/>
                    <a:pt x="175" y="87"/>
                    <a:pt x="175" y="87"/>
                  </a:cubicBezTo>
                  <a:cubicBezTo>
                    <a:pt x="165" y="84"/>
                    <a:pt x="165" y="84"/>
                    <a:pt x="165" y="84"/>
                  </a:cubicBezTo>
                  <a:cubicBezTo>
                    <a:pt x="165" y="84"/>
                    <a:pt x="165" y="84"/>
                    <a:pt x="165" y="84"/>
                  </a:cubicBezTo>
                  <a:cubicBezTo>
                    <a:pt x="165" y="84"/>
                    <a:pt x="165" y="84"/>
                    <a:pt x="165" y="84"/>
                  </a:cubicBezTo>
                  <a:cubicBezTo>
                    <a:pt x="163" y="78"/>
                    <a:pt x="163" y="78"/>
                    <a:pt x="163" y="78"/>
                  </a:cubicBezTo>
                  <a:lnTo>
                    <a:pt x="162" y="7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5">
                    <a:lumMod val="50000"/>
                  </a:schemeClr>
                </a:solidFill>
                <a:latin typeface="锐字逼格青春粗黑体简2.0" panose="02010604000000000000" pitchFamily="2" charset="-122"/>
                <a:ea typeface="锐字逼格青春粗黑体简2.0" panose="02010604000000000000" pitchFamily="2" charset="-122"/>
              </a:endParaRPr>
            </a:p>
          </p:txBody>
        </p:sp>
        <p:sp>
          <p:nvSpPr>
            <p:cNvPr id="80" name="Freeform 34"/>
            <p:cNvSpPr>
              <a:spLocks/>
            </p:cNvSpPr>
            <p:nvPr/>
          </p:nvSpPr>
          <p:spPr bwMode="auto">
            <a:xfrm>
              <a:off x="6462308" y="3567382"/>
              <a:ext cx="698500" cy="688975"/>
            </a:xfrm>
            <a:custGeom>
              <a:avLst/>
              <a:gdLst>
                <a:gd name="T0" fmla="*/ 41 w 186"/>
                <a:gd name="T1" fmla="*/ 60 h 183"/>
                <a:gd name="T2" fmla="*/ 2 w 186"/>
                <a:gd name="T3" fmla="*/ 81 h 183"/>
                <a:gd name="T4" fmla="*/ 15 w 186"/>
                <a:gd name="T5" fmla="*/ 111 h 183"/>
                <a:gd name="T6" fmla="*/ 16 w 186"/>
                <a:gd name="T7" fmla="*/ 111 h 183"/>
                <a:gd name="T8" fmla="*/ 34 w 186"/>
                <a:gd name="T9" fmla="*/ 143 h 183"/>
                <a:gd name="T10" fmla="*/ 44 w 186"/>
                <a:gd name="T11" fmla="*/ 145 h 183"/>
                <a:gd name="T12" fmla="*/ 53 w 186"/>
                <a:gd name="T13" fmla="*/ 150 h 183"/>
                <a:gd name="T14" fmla="*/ 106 w 186"/>
                <a:gd name="T15" fmla="*/ 155 h 183"/>
                <a:gd name="T16" fmla="*/ 109 w 186"/>
                <a:gd name="T17" fmla="*/ 173 h 183"/>
                <a:gd name="T18" fmla="*/ 130 w 186"/>
                <a:gd name="T19" fmla="*/ 171 h 183"/>
                <a:gd name="T20" fmla="*/ 142 w 186"/>
                <a:gd name="T21" fmla="*/ 183 h 183"/>
                <a:gd name="T22" fmla="*/ 151 w 186"/>
                <a:gd name="T23" fmla="*/ 174 h 183"/>
                <a:gd name="T24" fmla="*/ 163 w 186"/>
                <a:gd name="T25" fmla="*/ 175 h 183"/>
                <a:gd name="T26" fmla="*/ 174 w 186"/>
                <a:gd name="T27" fmla="*/ 165 h 183"/>
                <a:gd name="T28" fmla="*/ 172 w 186"/>
                <a:gd name="T29" fmla="*/ 163 h 183"/>
                <a:gd name="T30" fmla="*/ 173 w 186"/>
                <a:gd name="T31" fmla="*/ 153 h 183"/>
                <a:gd name="T32" fmla="*/ 152 w 186"/>
                <a:gd name="T33" fmla="*/ 147 h 183"/>
                <a:gd name="T34" fmla="*/ 142 w 186"/>
                <a:gd name="T35" fmla="*/ 131 h 183"/>
                <a:gd name="T36" fmla="*/ 138 w 186"/>
                <a:gd name="T37" fmla="*/ 118 h 183"/>
                <a:gd name="T38" fmla="*/ 149 w 186"/>
                <a:gd name="T39" fmla="*/ 113 h 183"/>
                <a:gd name="T40" fmla="*/ 156 w 186"/>
                <a:gd name="T41" fmla="*/ 102 h 183"/>
                <a:gd name="T42" fmla="*/ 160 w 186"/>
                <a:gd name="T43" fmla="*/ 98 h 183"/>
                <a:gd name="T44" fmla="*/ 160 w 186"/>
                <a:gd name="T45" fmla="*/ 81 h 183"/>
                <a:gd name="T46" fmla="*/ 170 w 186"/>
                <a:gd name="T47" fmla="*/ 83 h 183"/>
                <a:gd name="T48" fmla="*/ 171 w 186"/>
                <a:gd name="T49" fmla="*/ 84 h 183"/>
                <a:gd name="T50" fmla="*/ 186 w 186"/>
                <a:gd name="T51" fmla="*/ 81 h 183"/>
                <a:gd name="T52" fmla="*/ 169 w 186"/>
                <a:gd name="T53" fmla="*/ 68 h 183"/>
                <a:gd name="T54" fmla="*/ 152 w 186"/>
                <a:gd name="T55" fmla="*/ 63 h 183"/>
                <a:gd name="T56" fmla="*/ 152 w 186"/>
                <a:gd name="T57" fmla="*/ 63 h 183"/>
                <a:gd name="T58" fmla="*/ 131 w 186"/>
                <a:gd name="T59" fmla="*/ 48 h 183"/>
                <a:gd name="T60" fmla="*/ 148 w 186"/>
                <a:gd name="T61" fmla="*/ 29 h 183"/>
                <a:gd name="T62" fmla="*/ 142 w 186"/>
                <a:gd name="T63" fmla="*/ 9 h 183"/>
                <a:gd name="T64" fmla="*/ 114 w 186"/>
                <a:gd name="T65" fmla="*/ 14 h 183"/>
                <a:gd name="T66" fmla="*/ 101 w 186"/>
                <a:gd name="T67" fmla="*/ 7 h 183"/>
                <a:gd name="T68" fmla="*/ 96 w 186"/>
                <a:gd name="T69" fmla="*/ 5 h 183"/>
                <a:gd name="T70" fmla="*/ 95 w 186"/>
                <a:gd name="T71" fmla="*/ 3 h 183"/>
                <a:gd name="T72" fmla="*/ 95 w 186"/>
                <a:gd name="T73" fmla="*/ 3 h 183"/>
                <a:gd name="T74" fmla="*/ 94 w 186"/>
                <a:gd name="T75" fmla="*/ 1 h 183"/>
                <a:gd name="T76" fmla="*/ 94 w 186"/>
                <a:gd name="T77" fmla="*/ 0 h 183"/>
                <a:gd name="T78" fmla="*/ 93 w 186"/>
                <a:gd name="T79" fmla="*/ 11 h 183"/>
                <a:gd name="T80" fmla="*/ 92 w 186"/>
                <a:gd name="T81" fmla="*/ 18 h 183"/>
                <a:gd name="T82" fmla="*/ 93 w 186"/>
                <a:gd name="T83" fmla="*/ 34 h 183"/>
                <a:gd name="T84" fmla="*/ 92 w 186"/>
                <a:gd name="T85" fmla="*/ 35 h 183"/>
                <a:gd name="T86" fmla="*/ 87 w 186"/>
                <a:gd name="T87" fmla="*/ 48 h 183"/>
                <a:gd name="T88" fmla="*/ 67 w 186"/>
                <a:gd name="T89" fmla="*/ 55 h 183"/>
                <a:gd name="T90" fmla="*/ 42 w 186"/>
                <a:gd name="T91" fmla="*/ 6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6" h="183">
                  <a:moveTo>
                    <a:pt x="42" y="60"/>
                  </a:moveTo>
                  <a:cubicBezTo>
                    <a:pt x="41" y="60"/>
                    <a:pt x="41" y="60"/>
                    <a:pt x="41" y="60"/>
                  </a:cubicBezTo>
                  <a:cubicBezTo>
                    <a:pt x="11" y="73"/>
                    <a:pt x="11" y="73"/>
                    <a:pt x="11" y="73"/>
                  </a:cubicBezTo>
                  <a:cubicBezTo>
                    <a:pt x="2" y="81"/>
                    <a:pt x="2" y="81"/>
                    <a:pt x="2" y="81"/>
                  </a:cubicBezTo>
                  <a:cubicBezTo>
                    <a:pt x="0" y="95"/>
                    <a:pt x="2" y="103"/>
                    <a:pt x="6" y="105"/>
                  </a:cubicBezTo>
                  <a:cubicBezTo>
                    <a:pt x="15" y="111"/>
                    <a:pt x="15" y="111"/>
                    <a:pt x="15" y="111"/>
                  </a:cubicBezTo>
                  <a:cubicBezTo>
                    <a:pt x="16" y="111"/>
                    <a:pt x="16" y="111"/>
                    <a:pt x="16" y="111"/>
                  </a:cubicBezTo>
                  <a:cubicBezTo>
                    <a:pt x="16" y="111"/>
                    <a:pt x="16" y="111"/>
                    <a:pt x="16" y="111"/>
                  </a:cubicBezTo>
                  <a:cubicBezTo>
                    <a:pt x="18" y="126"/>
                    <a:pt x="18" y="126"/>
                    <a:pt x="18" y="126"/>
                  </a:cubicBezTo>
                  <a:cubicBezTo>
                    <a:pt x="26" y="136"/>
                    <a:pt x="31" y="141"/>
                    <a:pt x="34" y="143"/>
                  </a:cubicBezTo>
                  <a:cubicBezTo>
                    <a:pt x="42" y="145"/>
                    <a:pt x="42" y="145"/>
                    <a:pt x="42" y="145"/>
                  </a:cubicBezTo>
                  <a:cubicBezTo>
                    <a:pt x="44" y="145"/>
                    <a:pt x="44" y="145"/>
                    <a:pt x="44" y="145"/>
                  </a:cubicBezTo>
                  <a:cubicBezTo>
                    <a:pt x="44" y="145"/>
                    <a:pt x="44" y="145"/>
                    <a:pt x="44" y="145"/>
                  </a:cubicBezTo>
                  <a:cubicBezTo>
                    <a:pt x="45" y="147"/>
                    <a:pt x="48" y="149"/>
                    <a:pt x="53" y="150"/>
                  </a:cubicBezTo>
                  <a:cubicBezTo>
                    <a:pt x="77" y="151"/>
                    <a:pt x="77" y="151"/>
                    <a:pt x="77" y="151"/>
                  </a:cubicBezTo>
                  <a:cubicBezTo>
                    <a:pt x="94" y="151"/>
                    <a:pt x="104" y="153"/>
                    <a:pt x="106" y="155"/>
                  </a:cubicBezTo>
                  <a:cubicBezTo>
                    <a:pt x="108" y="156"/>
                    <a:pt x="109" y="160"/>
                    <a:pt x="108" y="166"/>
                  </a:cubicBezTo>
                  <a:cubicBezTo>
                    <a:pt x="108" y="170"/>
                    <a:pt x="108" y="173"/>
                    <a:pt x="109" y="173"/>
                  </a:cubicBezTo>
                  <a:cubicBezTo>
                    <a:pt x="118" y="171"/>
                    <a:pt x="118" y="171"/>
                    <a:pt x="118" y="171"/>
                  </a:cubicBezTo>
                  <a:cubicBezTo>
                    <a:pt x="124" y="169"/>
                    <a:pt x="128" y="169"/>
                    <a:pt x="130" y="171"/>
                  </a:cubicBezTo>
                  <a:cubicBezTo>
                    <a:pt x="134" y="175"/>
                    <a:pt x="134" y="175"/>
                    <a:pt x="134" y="175"/>
                  </a:cubicBezTo>
                  <a:cubicBezTo>
                    <a:pt x="138" y="181"/>
                    <a:pt x="142" y="183"/>
                    <a:pt x="142" y="183"/>
                  </a:cubicBezTo>
                  <a:cubicBezTo>
                    <a:pt x="145" y="182"/>
                    <a:pt x="148" y="179"/>
                    <a:pt x="150" y="175"/>
                  </a:cubicBezTo>
                  <a:cubicBezTo>
                    <a:pt x="151" y="174"/>
                    <a:pt x="151" y="174"/>
                    <a:pt x="151" y="174"/>
                  </a:cubicBezTo>
                  <a:cubicBezTo>
                    <a:pt x="158" y="179"/>
                    <a:pt x="158" y="179"/>
                    <a:pt x="158" y="179"/>
                  </a:cubicBezTo>
                  <a:cubicBezTo>
                    <a:pt x="163" y="175"/>
                    <a:pt x="163" y="175"/>
                    <a:pt x="163" y="175"/>
                  </a:cubicBezTo>
                  <a:cubicBezTo>
                    <a:pt x="164" y="169"/>
                    <a:pt x="167" y="167"/>
                    <a:pt x="172" y="166"/>
                  </a:cubicBezTo>
                  <a:cubicBezTo>
                    <a:pt x="174" y="165"/>
                    <a:pt x="174" y="165"/>
                    <a:pt x="174" y="165"/>
                  </a:cubicBezTo>
                  <a:cubicBezTo>
                    <a:pt x="173" y="164"/>
                    <a:pt x="173" y="164"/>
                    <a:pt x="173" y="164"/>
                  </a:cubicBezTo>
                  <a:cubicBezTo>
                    <a:pt x="172" y="163"/>
                    <a:pt x="172" y="163"/>
                    <a:pt x="172" y="163"/>
                  </a:cubicBezTo>
                  <a:cubicBezTo>
                    <a:pt x="172" y="163"/>
                    <a:pt x="172" y="163"/>
                    <a:pt x="172" y="163"/>
                  </a:cubicBezTo>
                  <a:cubicBezTo>
                    <a:pt x="173" y="153"/>
                    <a:pt x="173" y="153"/>
                    <a:pt x="173" y="153"/>
                  </a:cubicBezTo>
                  <a:cubicBezTo>
                    <a:pt x="170" y="148"/>
                    <a:pt x="166" y="146"/>
                    <a:pt x="161" y="147"/>
                  </a:cubicBezTo>
                  <a:cubicBezTo>
                    <a:pt x="157" y="148"/>
                    <a:pt x="154" y="148"/>
                    <a:pt x="152" y="147"/>
                  </a:cubicBezTo>
                  <a:cubicBezTo>
                    <a:pt x="152" y="145"/>
                    <a:pt x="152" y="145"/>
                    <a:pt x="152" y="143"/>
                  </a:cubicBezTo>
                  <a:cubicBezTo>
                    <a:pt x="149" y="138"/>
                    <a:pt x="146" y="134"/>
                    <a:pt x="142" y="131"/>
                  </a:cubicBezTo>
                  <a:cubicBezTo>
                    <a:pt x="138" y="127"/>
                    <a:pt x="136" y="123"/>
                    <a:pt x="138" y="119"/>
                  </a:cubicBezTo>
                  <a:cubicBezTo>
                    <a:pt x="138" y="118"/>
                    <a:pt x="138" y="118"/>
                    <a:pt x="138" y="118"/>
                  </a:cubicBezTo>
                  <a:cubicBezTo>
                    <a:pt x="150" y="120"/>
                    <a:pt x="150" y="120"/>
                    <a:pt x="150" y="120"/>
                  </a:cubicBezTo>
                  <a:cubicBezTo>
                    <a:pt x="149" y="113"/>
                    <a:pt x="149" y="113"/>
                    <a:pt x="149" y="113"/>
                  </a:cubicBezTo>
                  <a:cubicBezTo>
                    <a:pt x="148" y="109"/>
                    <a:pt x="149" y="107"/>
                    <a:pt x="151" y="105"/>
                  </a:cubicBezTo>
                  <a:cubicBezTo>
                    <a:pt x="152" y="103"/>
                    <a:pt x="154" y="102"/>
                    <a:pt x="156" y="102"/>
                  </a:cubicBezTo>
                  <a:cubicBezTo>
                    <a:pt x="160" y="100"/>
                    <a:pt x="160" y="100"/>
                    <a:pt x="160" y="100"/>
                  </a:cubicBezTo>
                  <a:cubicBezTo>
                    <a:pt x="160" y="98"/>
                    <a:pt x="160" y="98"/>
                    <a:pt x="160" y="98"/>
                  </a:cubicBezTo>
                  <a:cubicBezTo>
                    <a:pt x="157" y="91"/>
                    <a:pt x="156" y="85"/>
                    <a:pt x="157" y="83"/>
                  </a:cubicBezTo>
                  <a:cubicBezTo>
                    <a:pt x="160" y="81"/>
                    <a:pt x="160" y="81"/>
                    <a:pt x="160" y="81"/>
                  </a:cubicBezTo>
                  <a:cubicBezTo>
                    <a:pt x="161" y="80"/>
                    <a:pt x="165" y="81"/>
                    <a:pt x="170" y="83"/>
                  </a:cubicBezTo>
                  <a:cubicBezTo>
                    <a:pt x="170" y="83"/>
                    <a:pt x="170" y="83"/>
                    <a:pt x="170" y="83"/>
                  </a:cubicBezTo>
                  <a:cubicBezTo>
                    <a:pt x="171" y="83"/>
                    <a:pt x="171" y="83"/>
                    <a:pt x="171" y="83"/>
                  </a:cubicBezTo>
                  <a:cubicBezTo>
                    <a:pt x="171" y="84"/>
                    <a:pt x="171" y="84"/>
                    <a:pt x="171" y="84"/>
                  </a:cubicBezTo>
                  <a:cubicBezTo>
                    <a:pt x="175" y="89"/>
                    <a:pt x="178" y="93"/>
                    <a:pt x="179" y="93"/>
                  </a:cubicBezTo>
                  <a:cubicBezTo>
                    <a:pt x="186" y="81"/>
                    <a:pt x="186" y="81"/>
                    <a:pt x="186" y="81"/>
                  </a:cubicBezTo>
                  <a:cubicBezTo>
                    <a:pt x="180" y="73"/>
                    <a:pt x="176" y="67"/>
                    <a:pt x="175" y="64"/>
                  </a:cubicBezTo>
                  <a:cubicBezTo>
                    <a:pt x="169" y="68"/>
                    <a:pt x="169" y="68"/>
                    <a:pt x="169" y="68"/>
                  </a:cubicBezTo>
                  <a:cubicBezTo>
                    <a:pt x="168" y="67"/>
                    <a:pt x="168" y="67"/>
                    <a:pt x="168" y="67"/>
                  </a:cubicBezTo>
                  <a:cubicBezTo>
                    <a:pt x="152" y="63"/>
                    <a:pt x="152" y="63"/>
                    <a:pt x="152" y="63"/>
                  </a:cubicBezTo>
                  <a:cubicBezTo>
                    <a:pt x="152" y="63"/>
                    <a:pt x="152" y="63"/>
                    <a:pt x="152" y="63"/>
                  </a:cubicBezTo>
                  <a:cubicBezTo>
                    <a:pt x="152" y="63"/>
                    <a:pt x="152" y="63"/>
                    <a:pt x="152" y="63"/>
                  </a:cubicBezTo>
                  <a:cubicBezTo>
                    <a:pt x="145" y="60"/>
                    <a:pt x="141" y="56"/>
                    <a:pt x="140" y="53"/>
                  </a:cubicBezTo>
                  <a:cubicBezTo>
                    <a:pt x="131" y="48"/>
                    <a:pt x="131" y="48"/>
                    <a:pt x="131" y="48"/>
                  </a:cubicBezTo>
                  <a:cubicBezTo>
                    <a:pt x="131" y="39"/>
                    <a:pt x="131" y="39"/>
                    <a:pt x="131" y="39"/>
                  </a:cubicBezTo>
                  <a:cubicBezTo>
                    <a:pt x="148" y="29"/>
                    <a:pt x="148" y="29"/>
                    <a:pt x="148" y="29"/>
                  </a:cubicBezTo>
                  <a:cubicBezTo>
                    <a:pt x="148" y="24"/>
                    <a:pt x="146" y="19"/>
                    <a:pt x="144" y="15"/>
                  </a:cubicBezTo>
                  <a:cubicBezTo>
                    <a:pt x="142" y="9"/>
                    <a:pt x="142" y="9"/>
                    <a:pt x="142" y="9"/>
                  </a:cubicBezTo>
                  <a:cubicBezTo>
                    <a:pt x="130" y="11"/>
                    <a:pt x="130" y="11"/>
                    <a:pt x="130" y="11"/>
                  </a:cubicBezTo>
                  <a:cubicBezTo>
                    <a:pt x="124" y="13"/>
                    <a:pt x="119" y="14"/>
                    <a:pt x="114" y="14"/>
                  </a:cubicBezTo>
                  <a:cubicBezTo>
                    <a:pt x="101" y="11"/>
                    <a:pt x="101" y="11"/>
                    <a:pt x="101" y="11"/>
                  </a:cubicBezTo>
                  <a:cubicBezTo>
                    <a:pt x="101" y="7"/>
                    <a:pt x="101" y="7"/>
                    <a:pt x="101" y="7"/>
                  </a:cubicBezTo>
                  <a:cubicBezTo>
                    <a:pt x="99" y="7"/>
                    <a:pt x="99" y="7"/>
                    <a:pt x="99" y="7"/>
                  </a:cubicBezTo>
                  <a:cubicBezTo>
                    <a:pt x="96" y="5"/>
                    <a:pt x="96" y="5"/>
                    <a:pt x="96" y="5"/>
                  </a:cubicBezTo>
                  <a:cubicBezTo>
                    <a:pt x="95" y="3"/>
                    <a:pt x="95" y="3"/>
                    <a:pt x="95" y="3"/>
                  </a:cubicBezTo>
                  <a:cubicBezTo>
                    <a:pt x="95" y="3"/>
                    <a:pt x="95" y="3"/>
                    <a:pt x="95" y="3"/>
                  </a:cubicBezTo>
                  <a:cubicBezTo>
                    <a:pt x="95" y="3"/>
                    <a:pt x="95" y="3"/>
                    <a:pt x="95" y="3"/>
                  </a:cubicBezTo>
                  <a:cubicBezTo>
                    <a:pt x="95" y="3"/>
                    <a:pt x="95" y="3"/>
                    <a:pt x="95" y="3"/>
                  </a:cubicBezTo>
                  <a:cubicBezTo>
                    <a:pt x="95" y="3"/>
                    <a:pt x="95" y="3"/>
                    <a:pt x="95" y="3"/>
                  </a:cubicBezTo>
                  <a:cubicBezTo>
                    <a:pt x="94" y="1"/>
                    <a:pt x="94" y="1"/>
                    <a:pt x="94" y="1"/>
                  </a:cubicBezTo>
                  <a:cubicBezTo>
                    <a:pt x="94" y="1"/>
                    <a:pt x="94" y="1"/>
                    <a:pt x="94" y="1"/>
                  </a:cubicBezTo>
                  <a:cubicBezTo>
                    <a:pt x="94" y="0"/>
                    <a:pt x="94" y="0"/>
                    <a:pt x="94" y="0"/>
                  </a:cubicBezTo>
                  <a:cubicBezTo>
                    <a:pt x="94" y="0"/>
                    <a:pt x="94" y="0"/>
                    <a:pt x="94" y="0"/>
                  </a:cubicBezTo>
                  <a:cubicBezTo>
                    <a:pt x="93" y="11"/>
                    <a:pt x="93" y="11"/>
                    <a:pt x="93" y="11"/>
                  </a:cubicBezTo>
                  <a:cubicBezTo>
                    <a:pt x="92" y="14"/>
                    <a:pt x="92" y="14"/>
                    <a:pt x="92" y="14"/>
                  </a:cubicBezTo>
                  <a:cubicBezTo>
                    <a:pt x="92" y="16"/>
                    <a:pt x="91" y="17"/>
                    <a:pt x="92" y="18"/>
                  </a:cubicBezTo>
                  <a:cubicBezTo>
                    <a:pt x="94" y="21"/>
                    <a:pt x="93" y="24"/>
                    <a:pt x="91" y="27"/>
                  </a:cubicBezTo>
                  <a:cubicBezTo>
                    <a:pt x="93" y="34"/>
                    <a:pt x="93" y="34"/>
                    <a:pt x="93" y="34"/>
                  </a:cubicBezTo>
                  <a:cubicBezTo>
                    <a:pt x="92" y="34"/>
                    <a:pt x="92" y="34"/>
                    <a:pt x="92" y="34"/>
                  </a:cubicBezTo>
                  <a:cubicBezTo>
                    <a:pt x="92" y="35"/>
                    <a:pt x="92" y="35"/>
                    <a:pt x="92" y="35"/>
                  </a:cubicBezTo>
                  <a:cubicBezTo>
                    <a:pt x="87" y="39"/>
                    <a:pt x="87" y="39"/>
                    <a:pt x="87" y="39"/>
                  </a:cubicBezTo>
                  <a:cubicBezTo>
                    <a:pt x="87" y="48"/>
                    <a:pt x="87" y="48"/>
                    <a:pt x="87" y="48"/>
                  </a:cubicBezTo>
                  <a:cubicBezTo>
                    <a:pt x="86" y="49"/>
                    <a:pt x="86" y="49"/>
                    <a:pt x="86" y="49"/>
                  </a:cubicBezTo>
                  <a:cubicBezTo>
                    <a:pt x="77" y="53"/>
                    <a:pt x="71" y="55"/>
                    <a:pt x="67" y="55"/>
                  </a:cubicBezTo>
                  <a:cubicBezTo>
                    <a:pt x="50" y="53"/>
                    <a:pt x="50" y="53"/>
                    <a:pt x="50" y="53"/>
                  </a:cubicBezTo>
                  <a:cubicBezTo>
                    <a:pt x="42" y="60"/>
                    <a:pt x="42" y="60"/>
                    <a:pt x="42" y="6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5">
                    <a:lumMod val="50000"/>
                  </a:schemeClr>
                </a:solidFill>
                <a:latin typeface="锐字逼格青春粗黑体简2.0" panose="02010604000000000000" pitchFamily="2" charset="-122"/>
                <a:ea typeface="锐字逼格青春粗黑体简2.0" panose="02010604000000000000" pitchFamily="2" charset="-122"/>
              </a:endParaRPr>
            </a:p>
          </p:txBody>
        </p:sp>
        <p:sp>
          <p:nvSpPr>
            <p:cNvPr id="81" name="Freeform 35"/>
            <p:cNvSpPr>
              <a:spLocks/>
            </p:cNvSpPr>
            <p:nvPr/>
          </p:nvSpPr>
          <p:spPr bwMode="auto">
            <a:xfrm>
              <a:off x="7773583" y="5037407"/>
              <a:ext cx="198438" cy="481013"/>
            </a:xfrm>
            <a:custGeom>
              <a:avLst/>
              <a:gdLst>
                <a:gd name="T0" fmla="*/ 40 w 53"/>
                <a:gd name="T1" fmla="*/ 0 h 128"/>
                <a:gd name="T2" fmla="*/ 12 w 53"/>
                <a:gd name="T3" fmla="*/ 35 h 128"/>
                <a:gd name="T4" fmla="*/ 0 w 53"/>
                <a:gd name="T5" fmla="*/ 54 h 128"/>
                <a:gd name="T6" fmla="*/ 3 w 53"/>
                <a:gd name="T7" fmla="*/ 76 h 128"/>
                <a:gd name="T8" fmla="*/ 3 w 53"/>
                <a:gd name="T9" fmla="*/ 77 h 128"/>
                <a:gd name="T10" fmla="*/ 3 w 53"/>
                <a:gd name="T11" fmla="*/ 77 h 128"/>
                <a:gd name="T12" fmla="*/ 1 w 53"/>
                <a:gd name="T13" fmla="*/ 92 h 128"/>
                <a:gd name="T14" fmla="*/ 2 w 53"/>
                <a:gd name="T15" fmla="*/ 101 h 128"/>
                <a:gd name="T16" fmla="*/ 18 w 53"/>
                <a:gd name="T17" fmla="*/ 112 h 128"/>
                <a:gd name="T18" fmla="*/ 18 w 53"/>
                <a:gd name="T19" fmla="*/ 112 h 128"/>
                <a:gd name="T20" fmla="*/ 19 w 53"/>
                <a:gd name="T21" fmla="*/ 112 h 128"/>
                <a:gd name="T22" fmla="*/ 19 w 53"/>
                <a:gd name="T23" fmla="*/ 113 h 128"/>
                <a:gd name="T24" fmla="*/ 19 w 53"/>
                <a:gd name="T25" fmla="*/ 113 h 128"/>
                <a:gd name="T26" fmla="*/ 25 w 53"/>
                <a:gd name="T27" fmla="*/ 124 h 128"/>
                <a:gd name="T28" fmla="*/ 31 w 53"/>
                <a:gd name="T29" fmla="*/ 128 h 128"/>
                <a:gd name="T30" fmla="*/ 33 w 53"/>
                <a:gd name="T31" fmla="*/ 102 h 128"/>
                <a:gd name="T32" fmla="*/ 33 w 53"/>
                <a:gd name="T33" fmla="*/ 101 h 128"/>
                <a:gd name="T34" fmla="*/ 45 w 53"/>
                <a:gd name="T35" fmla="*/ 73 h 128"/>
                <a:gd name="T36" fmla="*/ 49 w 53"/>
                <a:gd name="T37" fmla="*/ 40 h 128"/>
                <a:gd name="T38" fmla="*/ 49 w 53"/>
                <a:gd name="T39" fmla="*/ 39 h 128"/>
                <a:gd name="T40" fmla="*/ 49 w 53"/>
                <a:gd name="T41" fmla="*/ 39 h 128"/>
                <a:gd name="T42" fmla="*/ 53 w 53"/>
                <a:gd name="T43" fmla="*/ 30 h 128"/>
                <a:gd name="T44" fmla="*/ 50 w 53"/>
                <a:gd name="T45" fmla="*/ 22 h 128"/>
                <a:gd name="T46" fmla="*/ 50 w 53"/>
                <a:gd name="T47" fmla="*/ 22 h 128"/>
                <a:gd name="T48" fmla="*/ 49 w 53"/>
                <a:gd name="T49" fmla="*/ 22 h 128"/>
                <a:gd name="T50" fmla="*/ 49 w 53"/>
                <a:gd name="T51" fmla="*/ 12 h 128"/>
                <a:gd name="T52" fmla="*/ 49 w 53"/>
                <a:gd name="T53" fmla="*/ 11 h 128"/>
                <a:gd name="T54" fmla="*/ 49 w 53"/>
                <a:gd name="T55" fmla="*/ 11 h 128"/>
                <a:gd name="T56" fmla="*/ 51 w 53"/>
                <a:gd name="T57" fmla="*/ 8 h 128"/>
                <a:gd name="T58" fmla="*/ 53 w 53"/>
                <a:gd name="T59" fmla="*/ 6 h 128"/>
                <a:gd name="T60" fmla="*/ 40 w 53"/>
                <a:gd name="T6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 h="128">
                  <a:moveTo>
                    <a:pt x="40" y="0"/>
                  </a:moveTo>
                  <a:cubicBezTo>
                    <a:pt x="27" y="9"/>
                    <a:pt x="18" y="21"/>
                    <a:pt x="12" y="35"/>
                  </a:cubicBezTo>
                  <a:cubicBezTo>
                    <a:pt x="7" y="47"/>
                    <a:pt x="3" y="53"/>
                    <a:pt x="0" y="54"/>
                  </a:cubicBezTo>
                  <a:cubicBezTo>
                    <a:pt x="3" y="76"/>
                    <a:pt x="3" y="76"/>
                    <a:pt x="3" y="76"/>
                  </a:cubicBezTo>
                  <a:cubicBezTo>
                    <a:pt x="3" y="77"/>
                    <a:pt x="3" y="77"/>
                    <a:pt x="3" y="77"/>
                  </a:cubicBezTo>
                  <a:cubicBezTo>
                    <a:pt x="3" y="77"/>
                    <a:pt x="3" y="77"/>
                    <a:pt x="3" y="77"/>
                  </a:cubicBezTo>
                  <a:cubicBezTo>
                    <a:pt x="1" y="92"/>
                    <a:pt x="1" y="92"/>
                    <a:pt x="1" y="92"/>
                  </a:cubicBezTo>
                  <a:cubicBezTo>
                    <a:pt x="0" y="97"/>
                    <a:pt x="1" y="100"/>
                    <a:pt x="2" y="101"/>
                  </a:cubicBezTo>
                  <a:cubicBezTo>
                    <a:pt x="18" y="112"/>
                    <a:pt x="18" y="112"/>
                    <a:pt x="18" y="112"/>
                  </a:cubicBezTo>
                  <a:cubicBezTo>
                    <a:pt x="18" y="112"/>
                    <a:pt x="18" y="112"/>
                    <a:pt x="18" y="112"/>
                  </a:cubicBezTo>
                  <a:cubicBezTo>
                    <a:pt x="19" y="112"/>
                    <a:pt x="19" y="112"/>
                    <a:pt x="19" y="112"/>
                  </a:cubicBezTo>
                  <a:cubicBezTo>
                    <a:pt x="19" y="113"/>
                    <a:pt x="19" y="113"/>
                    <a:pt x="19" y="113"/>
                  </a:cubicBezTo>
                  <a:cubicBezTo>
                    <a:pt x="19" y="113"/>
                    <a:pt x="19" y="113"/>
                    <a:pt x="19" y="113"/>
                  </a:cubicBezTo>
                  <a:cubicBezTo>
                    <a:pt x="20" y="116"/>
                    <a:pt x="22" y="120"/>
                    <a:pt x="25" y="124"/>
                  </a:cubicBezTo>
                  <a:cubicBezTo>
                    <a:pt x="27" y="126"/>
                    <a:pt x="29" y="127"/>
                    <a:pt x="31" y="128"/>
                  </a:cubicBezTo>
                  <a:cubicBezTo>
                    <a:pt x="33" y="102"/>
                    <a:pt x="33" y="102"/>
                    <a:pt x="33" y="102"/>
                  </a:cubicBezTo>
                  <a:cubicBezTo>
                    <a:pt x="33" y="101"/>
                    <a:pt x="33" y="101"/>
                    <a:pt x="33" y="101"/>
                  </a:cubicBezTo>
                  <a:cubicBezTo>
                    <a:pt x="45" y="73"/>
                    <a:pt x="45" y="73"/>
                    <a:pt x="45" y="73"/>
                  </a:cubicBezTo>
                  <a:cubicBezTo>
                    <a:pt x="49" y="40"/>
                    <a:pt x="49" y="40"/>
                    <a:pt x="49" y="40"/>
                  </a:cubicBezTo>
                  <a:cubicBezTo>
                    <a:pt x="49" y="39"/>
                    <a:pt x="49" y="39"/>
                    <a:pt x="49" y="39"/>
                  </a:cubicBezTo>
                  <a:cubicBezTo>
                    <a:pt x="49" y="39"/>
                    <a:pt x="49" y="39"/>
                    <a:pt x="49" y="39"/>
                  </a:cubicBezTo>
                  <a:cubicBezTo>
                    <a:pt x="53" y="30"/>
                    <a:pt x="53" y="30"/>
                    <a:pt x="53" y="30"/>
                  </a:cubicBezTo>
                  <a:cubicBezTo>
                    <a:pt x="50" y="22"/>
                    <a:pt x="50" y="22"/>
                    <a:pt x="50" y="22"/>
                  </a:cubicBezTo>
                  <a:cubicBezTo>
                    <a:pt x="50" y="22"/>
                    <a:pt x="50" y="22"/>
                    <a:pt x="50" y="22"/>
                  </a:cubicBezTo>
                  <a:cubicBezTo>
                    <a:pt x="49" y="22"/>
                    <a:pt x="49" y="22"/>
                    <a:pt x="49" y="22"/>
                  </a:cubicBezTo>
                  <a:cubicBezTo>
                    <a:pt x="49" y="12"/>
                    <a:pt x="49" y="12"/>
                    <a:pt x="49" y="12"/>
                  </a:cubicBezTo>
                  <a:cubicBezTo>
                    <a:pt x="49" y="11"/>
                    <a:pt x="49" y="11"/>
                    <a:pt x="49" y="11"/>
                  </a:cubicBezTo>
                  <a:cubicBezTo>
                    <a:pt x="49" y="11"/>
                    <a:pt x="49" y="11"/>
                    <a:pt x="49" y="11"/>
                  </a:cubicBezTo>
                  <a:cubicBezTo>
                    <a:pt x="51" y="8"/>
                    <a:pt x="51" y="8"/>
                    <a:pt x="51" y="8"/>
                  </a:cubicBezTo>
                  <a:cubicBezTo>
                    <a:pt x="53" y="6"/>
                    <a:pt x="53" y="6"/>
                    <a:pt x="53" y="6"/>
                  </a:cubicBezTo>
                  <a:lnTo>
                    <a:pt x="4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5">
                    <a:lumMod val="50000"/>
                  </a:schemeClr>
                </a:solidFill>
                <a:latin typeface="锐字逼格青春粗黑体简2.0" panose="02010604000000000000" pitchFamily="2" charset="-122"/>
                <a:ea typeface="锐字逼格青春粗黑体简2.0" panose="02010604000000000000" pitchFamily="2" charset="-122"/>
              </a:endParaRPr>
            </a:p>
          </p:txBody>
        </p:sp>
        <p:sp>
          <p:nvSpPr>
            <p:cNvPr id="82" name="Freeform 36"/>
            <p:cNvSpPr>
              <a:spLocks/>
            </p:cNvSpPr>
            <p:nvPr/>
          </p:nvSpPr>
          <p:spPr bwMode="auto">
            <a:xfrm>
              <a:off x="6303558" y="5889894"/>
              <a:ext cx="309563" cy="263525"/>
            </a:xfrm>
            <a:custGeom>
              <a:avLst/>
              <a:gdLst>
                <a:gd name="T0" fmla="*/ 37 w 82"/>
                <a:gd name="T1" fmla="*/ 7 h 70"/>
                <a:gd name="T2" fmla="*/ 36 w 82"/>
                <a:gd name="T3" fmla="*/ 9 h 70"/>
                <a:gd name="T4" fmla="*/ 36 w 82"/>
                <a:gd name="T5" fmla="*/ 9 h 70"/>
                <a:gd name="T6" fmla="*/ 35 w 82"/>
                <a:gd name="T7" fmla="*/ 10 h 70"/>
                <a:gd name="T8" fmla="*/ 19 w 82"/>
                <a:gd name="T9" fmla="*/ 14 h 70"/>
                <a:gd name="T10" fmla="*/ 20 w 82"/>
                <a:gd name="T11" fmla="*/ 16 h 70"/>
                <a:gd name="T12" fmla="*/ 25 w 82"/>
                <a:gd name="T13" fmla="*/ 22 h 70"/>
                <a:gd name="T14" fmla="*/ 23 w 82"/>
                <a:gd name="T15" fmla="*/ 23 h 70"/>
                <a:gd name="T16" fmla="*/ 16 w 82"/>
                <a:gd name="T17" fmla="*/ 27 h 70"/>
                <a:gd name="T18" fmla="*/ 4 w 82"/>
                <a:gd name="T19" fmla="*/ 36 h 70"/>
                <a:gd name="T20" fmla="*/ 6 w 82"/>
                <a:gd name="T21" fmla="*/ 63 h 70"/>
                <a:gd name="T22" fmla="*/ 18 w 82"/>
                <a:gd name="T23" fmla="*/ 64 h 70"/>
                <a:gd name="T24" fmla="*/ 19 w 82"/>
                <a:gd name="T25" fmla="*/ 64 h 70"/>
                <a:gd name="T26" fmla="*/ 19 w 82"/>
                <a:gd name="T27" fmla="*/ 64 h 70"/>
                <a:gd name="T28" fmla="*/ 31 w 82"/>
                <a:gd name="T29" fmla="*/ 70 h 70"/>
                <a:gd name="T30" fmla="*/ 44 w 82"/>
                <a:gd name="T31" fmla="*/ 68 h 70"/>
                <a:gd name="T32" fmla="*/ 62 w 82"/>
                <a:gd name="T33" fmla="*/ 53 h 70"/>
                <a:gd name="T34" fmla="*/ 63 w 82"/>
                <a:gd name="T35" fmla="*/ 53 h 70"/>
                <a:gd name="T36" fmla="*/ 64 w 82"/>
                <a:gd name="T37" fmla="*/ 52 h 70"/>
                <a:gd name="T38" fmla="*/ 69 w 82"/>
                <a:gd name="T39" fmla="*/ 50 h 70"/>
                <a:gd name="T40" fmla="*/ 68 w 82"/>
                <a:gd name="T41" fmla="*/ 33 h 70"/>
                <a:gd name="T42" fmla="*/ 68 w 82"/>
                <a:gd name="T43" fmla="*/ 33 h 70"/>
                <a:gd name="T44" fmla="*/ 75 w 82"/>
                <a:gd name="T45" fmla="*/ 22 h 70"/>
                <a:gd name="T46" fmla="*/ 75 w 82"/>
                <a:gd name="T47" fmla="*/ 22 h 70"/>
                <a:gd name="T48" fmla="*/ 75 w 82"/>
                <a:gd name="T49" fmla="*/ 22 h 70"/>
                <a:gd name="T50" fmla="*/ 81 w 82"/>
                <a:gd name="T51" fmla="*/ 17 h 70"/>
                <a:gd name="T52" fmla="*/ 79 w 82"/>
                <a:gd name="T53" fmla="*/ 5 h 70"/>
                <a:gd name="T54" fmla="*/ 74 w 82"/>
                <a:gd name="T55" fmla="*/ 0 h 70"/>
                <a:gd name="T56" fmla="*/ 74 w 82"/>
                <a:gd name="T57" fmla="*/ 6 h 70"/>
                <a:gd name="T58" fmla="*/ 64 w 82"/>
                <a:gd name="T59" fmla="*/ 4 h 70"/>
                <a:gd name="T60" fmla="*/ 59 w 82"/>
                <a:gd name="T61" fmla="*/ 7 h 70"/>
                <a:gd name="T62" fmla="*/ 58 w 82"/>
                <a:gd name="T63" fmla="*/ 7 h 70"/>
                <a:gd name="T64" fmla="*/ 58 w 82"/>
                <a:gd name="T65" fmla="*/ 7 h 70"/>
                <a:gd name="T66" fmla="*/ 37 w 82"/>
                <a:gd name="T67" fmla="*/ 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70">
                  <a:moveTo>
                    <a:pt x="37" y="7"/>
                  </a:moveTo>
                  <a:cubicBezTo>
                    <a:pt x="36" y="9"/>
                    <a:pt x="36" y="9"/>
                    <a:pt x="36" y="9"/>
                  </a:cubicBezTo>
                  <a:cubicBezTo>
                    <a:pt x="36" y="9"/>
                    <a:pt x="36" y="9"/>
                    <a:pt x="36" y="9"/>
                  </a:cubicBezTo>
                  <a:cubicBezTo>
                    <a:pt x="35" y="10"/>
                    <a:pt x="35" y="10"/>
                    <a:pt x="35" y="10"/>
                  </a:cubicBezTo>
                  <a:cubicBezTo>
                    <a:pt x="19" y="14"/>
                    <a:pt x="19" y="14"/>
                    <a:pt x="19" y="14"/>
                  </a:cubicBezTo>
                  <a:cubicBezTo>
                    <a:pt x="20" y="16"/>
                    <a:pt x="20" y="16"/>
                    <a:pt x="20" y="16"/>
                  </a:cubicBezTo>
                  <a:cubicBezTo>
                    <a:pt x="25" y="22"/>
                    <a:pt x="25" y="22"/>
                    <a:pt x="25" y="22"/>
                  </a:cubicBezTo>
                  <a:cubicBezTo>
                    <a:pt x="24" y="22"/>
                    <a:pt x="24" y="23"/>
                    <a:pt x="23" y="23"/>
                  </a:cubicBezTo>
                  <a:cubicBezTo>
                    <a:pt x="16" y="27"/>
                    <a:pt x="16" y="27"/>
                    <a:pt x="16" y="27"/>
                  </a:cubicBezTo>
                  <a:cubicBezTo>
                    <a:pt x="4" y="36"/>
                    <a:pt x="4" y="36"/>
                    <a:pt x="4" y="36"/>
                  </a:cubicBezTo>
                  <a:cubicBezTo>
                    <a:pt x="0" y="41"/>
                    <a:pt x="0" y="49"/>
                    <a:pt x="6" y="63"/>
                  </a:cubicBezTo>
                  <a:cubicBezTo>
                    <a:pt x="18" y="64"/>
                    <a:pt x="18" y="64"/>
                    <a:pt x="18" y="64"/>
                  </a:cubicBezTo>
                  <a:cubicBezTo>
                    <a:pt x="19" y="64"/>
                    <a:pt x="19" y="64"/>
                    <a:pt x="19" y="64"/>
                  </a:cubicBezTo>
                  <a:cubicBezTo>
                    <a:pt x="19" y="64"/>
                    <a:pt x="19" y="64"/>
                    <a:pt x="19" y="64"/>
                  </a:cubicBezTo>
                  <a:cubicBezTo>
                    <a:pt x="31" y="70"/>
                    <a:pt x="31" y="70"/>
                    <a:pt x="31" y="70"/>
                  </a:cubicBezTo>
                  <a:cubicBezTo>
                    <a:pt x="44" y="68"/>
                    <a:pt x="44" y="68"/>
                    <a:pt x="44" y="68"/>
                  </a:cubicBezTo>
                  <a:cubicBezTo>
                    <a:pt x="49" y="67"/>
                    <a:pt x="55" y="62"/>
                    <a:pt x="62" y="53"/>
                  </a:cubicBezTo>
                  <a:cubicBezTo>
                    <a:pt x="63" y="53"/>
                    <a:pt x="63" y="53"/>
                    <a:pt x="63" y="53"/>
                  </a:cubicBezTo>
                  <a:cubicBezTo>
                    <a:pt x="64" y="52"/>
                    <a:pt x="64" y="52"/>
                    <a:pt x="64" y="52"/>
                  </a:cubicBezTo>
                  <a:cubicBezTo>
                    <a:pt x="69" y="50"/>
                    <a:pt x="69" y="50"/>
                    <a:pt x="69" y="50"/>
                  </a:cubicBezTo>
                  <a:cubicBezTo>
                    <a:pt x="68" y="33"/>
                    <a:pt x="68" y="33"/>
                    <a:pt x="68" y="33"/>
                  </a:cubicBezTo>
                  <a:cubicBezTo>
                    <a:pt x="68" y="33"/>
                    <a:pt x="68" y="33"/>
                    <a:pt x="68" y="33"/>
                  </a:cubicBezTo>
                  <a:cubicBezTo>
                    <a:pt x="75" y="22"/>
                    <a:pt x="75" y="22"/>
                    <a:pt x="75" y="22"/>
                  </a:cubicBezTo>
                  <a:cubicBezTo>
                    <a:pt x="75" y="22"/>
                    <a:pt x="75" y="22"/>
                    <a:pt x="75" y="22"/>
                  </a:cubicBezTo>
                  <a:cubicBezTo>
                    <a:pt x="75" y="22"/>
                    <a:pt x="75" y="22"/>
                    <a:pt x="75" y="22"/>
                  </a:cubicBezTo>
                  <a:cubicBezTo>
                    <a:pt x="81" y="17"/>
                    <a:pt x="81" y="17"/>
                    <a:pt x="81" y="17"/>
                  </a:cubicBezTo>
                  <a:cubicBezTo>
                    <a:pt x="82" y="13"/>
                    <a:pt x="81" y="8"/>
                    <a:pt x="79" y="5"/>
                  </a:cubicBezTo>
                  <a:cubicBezTo>
                    <a:pt x="78" y="1"/>
                    <a:pt x="76" y="0"/>
                    <a:pt x="74" y="0"/>
                  </a:cubicBezTo>
                  <a:cubicBezTo>
                    <a:pt x="74" y="6"/>
                    <a:pt x="74" y="6"/>
                    <a:pt x="74" y="6"/>
                  </a:cubicBezTo>
                  <a:cubicBezTo>
                    <a:pt x="64" y="4"/>
                    <a:pt x="64" y="4"/>
                    <a:pt x="64" y="4"/>
                  </a:cubicBezTo>
                  <a:cubicBezTo>
                    <a:pt x="59" y="7"/>
                    <a:pt x="59" y="7"/>
                    <a:pt x="59" y="7"/>
                  </a:cubicBezTo>
                  <a:cubicBezTo>
                    <a:pt x="58" y="7"/>
                    <a:pt x="58" y="7"/>
                    <a:pt x="58" y="7"/>
                  </a:cubicBezTo>
                  <a:cubicBezTo>
                    <a:pt x="58" y="7"/>
                    <a:pt x="58" y="7"/>
                    <a:pt x="58" y="7"/>
                  </a:cubicBezTo>
                  <a:lnTo>
                    <a:pt x="37" y="7"/>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5">
                    <a:lumMod val="50000"/>
                  </a:schemeClr>
                </a:solidFill>
                <a:latin typeface="锐字逼格青春粗黑体简2.0" panose="02010604000000000000" pitchFamily="2" charset="-122"/>
                <a:ea typeface="锐字逼格青春粗黑体简2.0" panose="02010604000000000000" pitchFamily="2" charset="-122"/>
              </a:endParaRPr>
            </a:p>
          </p:txBody>
        </p:sp>
      </p:grpSp>
      <p:cxnSp>
        <p:nvCxnSpPr>
          <p:cNvPr id="83" name="直接连接符 82"/>
          <p:cNvCxnSpPr/>
          <p:nvPr/>
        </p:nvCxnSpPr>
        <p:spPr>
          <a:xfrm flipV="1">
            <a:off x="6694624" y="3050670"/>
            <a:ext cx="2273514" cy="504857"/>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sp>
        <p:nvSpPr>
          <p:cNvPr id="84" name="文本框 83"/>
          <p:cNvSpPr txBox="1"/>
          <p:nvPr/>
        </p:nvSpPr>
        <p:spPr>
          <a:xfrm>
            <a:off x="9204786" y="1598984"/>
            <a:ext cx="1579418" cy="461665"/>
          </a:xfrm>
          <a:prstGeom prst="rect">
            <a:avLst/>
          </a:prstGeom>
          <a:noFill/>
        </p:spPr>
        <p:txBody>
          <a:bodyPr wrap="square" rtlCol="0">
            <a:spAutoFit/>
          </a:bodyPr>
          <a:lstStyle/>
          <a:p>
            <a:pPr algn="ctr"/>
            <a:r>
              <a:rPr lang="zh-CN" altLang="en-US" sz="2400" dirty="0" smtClean="0">
                <a:solidFill>
                  <a:schemeClr val="bg1"/>
                </a:solidFill>
                <a:latin typeface="锐字逼格青春粗黑体简2.0" panose="02010604000000000000" pitchFamily="2" charset="-122"/>
                <a:ea typeface="锐字逼格青春粗黑体简2.0" panose="02010604000000000000" pitchFamily="2" charset="-122"/>
              </a:rPr>
              <a:t>一级区域</a:t>
            </a:r>
            <a:endParaRPr lang="zh-CN" altLang="en-US" sz="2400"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85" name="文本框 84"/>
          <p:cNvSpPr txBox="1"/>
          <p:nvPr/>
        </p:nvSpPr>
        <p:spPr>
          <a:xfrm>
            <a:off x="9049496" y="2330658"/>
            <a:ext cx="1889998" cy="830997"/>
          </a:xfrm>
          <a:prstGeom prst="rect">
            <a:avLst/>
          </a:prstGeom>
          <a:noFill/>
        </p:spPr>
        <p:txBody>
          <a:bodyPr wrap="square" rtlCol="0">
            <a:spAutoFit/>
          </a:bodyPr>
          <a:lstStyle/>
          <a:p>
            <a:pPr algn="just"/>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北上广等大城市，享受自行调节销售政策的权利。</a:t>
            </a:r>
            <a:endParaRPr lang="en-US" altLang="zh-CN" sz="1600" dirty="0" smtClean="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86" name="文本框 85"/>
          <p:cNvSpPr txBox="1"/>
          <p:nvPr/>
        </p:nvSpPr>
        <p:spPr>
          <a:xfrm>
            <a:off x="9436848" y="3932321"/>
            <a:ext cx="1579418" cy="461665"/>
          </a:xfrm>
          <a:prstGeom prst="rect">
            <a:avLst/>
          </a:prstGeom>
          <a:noFill/>
        </p:spPr>
        <p:txBody>
          <a:bodyPr wrap="square" rtlCol="0">
            <a:spAutoFit/>
          </a:bodyPr>
          <a:lstStyle/>
          <a:p>
            <a:pPr algn="ctr"/>
            <a:r>
              <a:rPr lang="zh-CN" altLang="en-US" sz="2400" dirty="0" smtClean="0">
                <a:solidFill>
                  <a:schemeClr val="bg1"/>
                </a:solidFill>
                <a:latin typeface="锐字逼格青春粗黑体简2.0" panose="02010604000000000000" pitchFamily="2" charset="-122"/>
                <a:ea typeface="锐字逼格青春粗黑体简2.0" panose="02010604000000000000" pitchFamily="2" charset="-122"/>
              </a:rPr>
              <a:t>二级区域</a:t>
            </a:r>
            <a:endParaRPr lang="zh-CN" altLang="en-US" sz="2400"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87" name="文本框 86"/>
          <p:cNvSpPr txBox="1"/>
          <p:nvPr/>
        </p:nvSpPr>
        <p:spPr>
          <a:xfrm>
            <a:off x="9281558" y="4663995"/>
            <a:ext cx="1889998" cy="830997"/>
          </a:xfrm>
          <a:prstGeom prst="rect">
            <a:avLst/>
          </a:prstGeom>
          <a:noFill/>
        </p:spPr>
        <p:txBody>
          <a:bodyPr wrap="square" rtlCol="0">
            <a:spAutoFit/>
          </a:bodyPr>
          <a:lstStyle/>
          <a:p>
            <a:pPr algn="just"/>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各省会城市及副省级城市，可拟定计划批准执行。</a:t>
            </a:r>
            <a:endParaRPr lang="en-US" altLang="zh-CN" sz="1600" dirty="0" smtClean="0">
              <a:solidFill>
                <a:schemeClr val="bg1"/>
              </a:solidFill>
              <a:latin typeface="锐字逼格青春粗黑体简2.0" panose="02010604000000000000" pitchFamily="2" charset="-122"/>
              <a:ea typeface="锐字逼格青春粗黑体简2.0" panose="02010604000000000000" pitchFamily="2" charset="-122"/>
            </a:endParaRPr>
          </a:p>
        </p:txBody>
      </p:sp>
      <p:cxnSp>
        <p:nvCxnSpPr>
          <p:cNvPr id="88" name="直接连接符 87"/>
          <p:cNvCxnSpPr/>
          <p:nvPr/>
        </p:nvCxnSpPr>
        <p:spPr>
          <a:xfrm flipV="1">
            <a:off x="6622341" y="4614507"/>
            <a:ext cx="2345797" cy="37958"/>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sp>
        <p:nvSpPr>
          <p:cNvPr id="89" name="文本框 88"/>
          <p:cNvSpPr txBox="1"/>
          <p:nvPr/>
        </p:nvSpPr>
        <p:spPr>
          <a:xfrm>
            <a:off x="1259325" y="2538962"/>
            <a:ext cx="1579418" cy="461665"/>
          </a:xfrm>
          <a:prstGeom prst="rect">
            <a:avLst/>
          </a:prstGeom>
          <a:noFill/>
        </p:spPr>
        <p:txBody>
          <a:bodyPr wrap="square" rtlCol="0">
            <a:spAutoFit/>
          </a:bodyPr>
          <a:lstStyle/>
          <a:p>
            <a:pPr algn="ctr"/>
            <a:r>
              <a:rPr lang="zh-CN" altLang="en-US" sz="2400" dirty="0" smtClean="0">
                <a:solidFill>
                  <a:schemeClr val="bg1"/>
                </a:solidFill>
                <a:latin typeface="锐字逼格青春粗黑体简2.0" panose="02010604000000000000" pitchFamily="2" charset="-122"/>
                <a:ea typeface="锐字逼格青春粗黑体简2.0" panose="02010604000000000000" pitchFamily="2" charset="-122"/>
              </a:rPr>
              <a:t>三级区域</a:t>
            </a:r>
            <a:endParaRPr lang="zh-CN" altLang="en-US" sz="2400"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90" name="文本框 89"/>
          <p:cNvSpPr txBox="1"/>
          <p:nvPr/>
        </p:nvSpPr>
        <p:spPr>
          <a:xfrm>
            <a:off x="1104035" y="3270636"/>
            <a:ext cx="1902200" cy="830997"/>
          </a:xfrm>
          <a:prstGeom prst="rect">
            <a:avLst/>
          </a:prstGeom>
          <a:noFill/>
        </p:spPr>
        <p:txBody>
          <a:bodyPr wrap="square" rtlCol="0">
            <a:spAutoFit/>
          </a:bodyPr>
          <a:lstStyle/>
          <a:p>
            <a:pPr algn="just"/>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其他城市及农村地区，必须执行统一销售政策。</a:t>
            </a:r>
            <a:endParaRPr lang="en-US" altLang="zh-CN" sz="1600" dirty="0" smtClean="0">
              <a:solidFill>
                <a:schemeClr val="bg1"/>
              </a:solidFill>
              <a:latin typeface="锐字逼格青春粗黑体简2.0" panose="02010604000000000000" pitchFamily="2" charset="-122"/>
              <a:ea typeface="锐字逼格青春粗黑体简2.0" panose="02010604000000000000" pitchFamily="2" charset="-122"/>
            </a:endParaRPr>
          </a:p>
        </p:txBody>
      </p:sp>
      <p:cxnSp>
        <p:nvCxnSpPr>
          <p:cNvPr id="91" name="直接连接符 90"/>
          <p:cNvCxnSpPr/>
          <p:nvPr/>
        </p:nvCxnSpPr>
        <p:spPr>
          <a:xfrm>
            <a:off x="3016916" y="3835795"/>
            <a:ext cx="1261416" cy="679978"/>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sp>
        <p:nvSpPr>
          <p:cNvPr id="92" name="任意多边形 91"/>
          <p:cNvSpPr/>
          <p:nvPr/>
        </p:nvSpPr>
        <p:spPr>
          <a:xfrm rot="10800000">
            <a:off x="6559519" y="3172386"/>
            <a:ext cx="273464" cy="406326"/>
          </a:xfrm>
          <a:custGeom>
            <a:avLst/>
            <a:gdLst>
              <a:gd name="connsiteX0" fmla="*/ 217711 w 435428"/>
              <a:gd name="connsiteY0" fmla="*/ 0 h 646980"/>
              <a:gd name="connsiteX1" fmla="*/ 391884 w 435428"/>
              <a:gd name="connsiteY1" fmla="*/ 300300 h 646980"/>
              <a:gd name="connsiteX2" fmla="*/ 388504 w 435428"/>
              <a:gd name="connsiteY2" fmla="*/ 300300 h 646980"/>
              <a:gd name="connsiteX3" fmla="*/ 418319 w 435428"/>
              <a:gd name="connsiteY3" fmla="*/ 344522 h 646980"/>
              <a:gd name="connsiteX4" fmla="*/ 435428 w 435428"/>
              <a:gd name="connsiteY4" fmla="*/ 429266 h 646980"/>
              <a:gd name="connsiteX5" fmla="*/ 217714 w 435428"/>
              <a:gd name="connsiteY5" fmla="*/ 646980 h 646980"/>
              <a:gd name="connsiteX6" fmla="*/ 0 w 435428"/>
              <a:gd name="connsiteY6" fmla="*/ 429266 h 646980"/>
              <a:gd name="connsiteX7" fmla="*/ 17109 w 435428"/>
              <a:gd name="connsiteY7" fmla="*/ 344522 h 646980"/>
              <a:gd name="connsiteX8" fmla="*/ 46925 w 435428"/>
              <a:gd name="connsiteY8" fmla="*/ 300300 h 646980"/>
              <a:gd name="connsiteX9" fmla="*/ 43537 w 435428"/>
              <a:gd name="connsiteY9" fmla="*/ 300300 h 646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428" h="646980">
                <a:moveTo>
                  <a:pt x="217711" y="0"/>
                </a:moveTo>
                <a:lnTo>
                  <a:pt x="391884" y="300300"/>
                </a:lnTo>
                <a:lnTo>
                  <a:pt x="388504" y="300300"/>
                </a:lnTo>
                <a:lnTo>
                  <a:pt x="418319" y="344522"/>
                </a:lnTo>
                <a:cubicBezTo>
                  <a:pt x="429336" y="370569"/>
                  <a:pt x="435428" y="399206"/>
                  <a:pt x="435428" y="429266"/>
                </a:cubicBezTo>
                <a:cubicBezTo>
                  <a:pt x="435428" y="549506"/>
                  <a:pt x="337954" y="646980"/>
                  <a:pt x="217714" y="646980"/>
                </a:cubicBezTo>
                <a:cubicBezTo>
                  <a:pt x="97474" y="646980"/>
                  <a:pt x="0" y="549506"/>
                  <a:pt x="0" y="429266"/>
                </a:cubicBezTo>
                <a:cubicBezTo>
                  <a:pt x="0" y="399206"/>
                  <a:pt x="6092" y="370569"/>
                  <a:pt x="17109" y="344522"/>
                </a:cubicBezTo>
                <a:lnTo>
                  <a:pt x="46925" y="300300"/>
                </a:lnTo>
                <a:lnTo>
                  <a:pt x="43537" y="300300"/>
                </a:ln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50000"/>
                </a:schemeClr>
              </a:solidFill>
              <a:latin typeface="锐字逼格青春粗黑体简2.0" panose="02010604000000000000" pitchFamily="2" charset="-122"/>
              <a:ea typeface="锐字逼格青春粗黑体简2.0" panose="02010604000000000000" pitchFamily="2" charset="-122"/>
            </a:endParaRPr>
          </a:p>
        </p:txBody>
      </p:sp>
      <p:sp>
        <p:nvSpPr>
          <p:cNvPr id="93" name="任意多边形 92"/>
          <p:cNvSpPr/>
          <p:nvPr/>
        </p:nvSpPr>
        <p:spPr>
          <a:xfrm rot="10800000">
            <a:off x="4153855" y="4119213"/>
            <a:ext cx="273464" cy="406326"/>
          </a:xfrm>
          <a:custGeom>
            <a:avLst/>
            <a:gdLst>
              <a:gd name="connsiteX0" fmla="*/ 217711 w 435428"/>
              <a:gd name="connsiteY0" fmla="*/ 0 h 646980"/>
              <a:gd name="connsiteX1" fmla="*/ 391884 w 435428"/>
              <a:gd name="connsiteY1" fmla="*/ 300300 h 646980"/>
              <a:gd name="connsiteX2" fmla="*/ 388504 w 435428"/>
              <a:gd name="connsiteY2" fmla="*/ 300300 h 646980"/>
              <a:gd name="connsiteX3" fmla="*/ 418319 w 435428"/>
              <a:gd name="connsiteY3" fmla="*/ 344522 h 646980"/>
              <a:gd name="connsiteX4" fmla="*/ 435428 w 435428"/>
              <a:gd name="connsiteY4" fmla="*/ 429266 h 646980"/>
              <a:gd name="connsiteX5" fmla="*/ 217714 w 435428"/>
              <a:gd name="connsiteY5" fmla="*/ 646980 h 646980"/>
              <a:gd name="connsiteX6" fmla="*/ 0 w 435428"/>
              <a:gd name="connsiteY6" fmla="*/ 429266 h 646980"/>
              <a:gd name="connsiteX7" fmla="*/ 17109 w 435428"/>
              <a:gd name="connsiteY7" fmla="*/ 344522 h 646980"/>
              <a:gd name="connsiteX8" fmla="*/ 46925 w 435428"/>
              <a:gd name="connsiteY8" fmla="*/ 300300 h 646980"/>
              <a:gd name="connsiteX9" fmla="*/ 43537 w 435428"/>
              <a:gd name="connsiteY9" fmla="*/ 300300 h 646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428" h="646980">
                <a:moveTo>
                  <a:pt x="217711" y="0"/>
                </a:moveTo>
                <a:lnTo>
                  <a:pt x="391884" y="300300"/>
                </a:lnTo>
                <a:lnTo>
                  <a:pt x="388504" y="300300"/>
                </a:lnTo>
                <a:lnTo>
                  <a:pt x="418319" y="344522"/>
                </a:lnTo>
                <a:cubicBezTo>
                  <a:pt x="429336" y="370569"/>
                  <a:pt x="435428" y="399206"/>
                  <a:pt x="435428" y="429266"/>
                </a:cubicBezTo>
                <a:cubicBezTo>
                  <a:pt x="435428" y="549506"/>
                  <a:pt x="337954" y="646980"/>
                  <a:pt x="217714" y="646980"/>
                </a:cubicBezTo>
                <a:cubicBezTo>
                  <a:pt x="97474" y="646980"/>
                  <a:pt x="0" y="549506"/>
                  <a:pt x="0" y="429266"/>
                </a:cubicBezTo>
                <a:cubicBezTo>
                  <a:pt x="0" y="399206"/>
                  <a:pt x="6092" y="370569"/>
                  <a:pt x="17109" y="344522"/>
                </a:cubicBezTo>
                <a:lnTo>
                  <a:pt x="46925" y="300300"/>
                </a:lnTo>
                <a:lnTo>
                  <a:pt x="43537" y="300300"/>
                </a:ln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50000"/>
                </a:schemeClr>
              </a:solidFill>
              <a:latin typeface="锐字逼格青春粗黑体简2.0" panose="02010604000000000000" pitchFamily="2" charset="-122"/>
              <a:ea typeface="锐字逼格青春粗黑体简2.0" panose="02010604000000000000" pitchFamily="2" charset="-122"/>
            </a:endParaRPr>
          </a:p>
        </p:txBody>
      </p:sp>
      <p:sp>
        <p:nvSpPr>
          <p:cNvPr id="94" name="任意多边形 93"/>
          <p:cNvSpPr/>
          <p:nvPr/>
        </p:nvSpPr>
        <p:spPr>
          <a:xfrm rot="10800000">
            <a:off x="6484427" y="4253136"/>
            <a:ext cx="273464" cy="406326"/>
          </a:xfrm>
          <a:custGeom>
            <a:avLst/>
            <a:gdLst>
              <a:gd name="connsiteX0" fmla="*/ 217711 w 435428"/>
              <a:gd name="connsiteY0" fmla="*/ 0 h 646980"/>
              <a:gd name="connsiteX1" fmla="*/ 391884 w 435428"/>
              <a:gd name="connsiteY1" fmla="*/ 300300 h 646980"/>
              <a:gd name="connsiteX2" fmla="*/ 388504 w 435428"/>
              <a:gd name="connsiteY2" fmla="*/ 300300 h 646980"/>
              <a:gd name="connsiteX3" fmla="*/ 418319 w 435428"/>
              <a:gd name="connsiteY3" fmla="*/ 344522 h 646980"/>
              <a:gd name="connsiteX4" fmla="*/ 435428 w 435428"/>
              <a:gd name="connsiteY4" fmla="*/ 429266 h 646980"/>
              <a:gd name="connsiteX5" fmla="*/ 217714 w 435428"/>
              <a:gd name="connsiteY5" fmla="*/ 646980 h 646980"/>
              <a:gd name="connsiteX6" fmla="*/ 0 w 435428"/>
              <a:gd name="connsiteY6" fmla="*/ 429266 h 646980"/>
              <a:gd name="connsiteX7" fmla="*/ 17109 w 435428"/>
              <a:gd name="connsiteY7" fmla="*/ 344522 h 646980"/>
              <a:gd name="connsiteX8" fmla="*/ 46925 w 435428"/>
              <a:gd name="connsiteY8" fmla="*/ 300300 h 646980"/>
              <a:gd name="connsiteX9" fmla="*/ 43537 w 435428"/>
              <a:gd name="connsiteY9" fmla="*/ 300300 h 646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428" h="646980">
                <a:moveTo>
                  <a:pt x="217711" y="0"/>
                </a:moveTo>
                <a:lnTo>
                  <a:pt x="391884" y="300300"/>
                </a:lnTo>
                <a:lnTo>
                  <a:pt x="388504" y="300300"/>
                </a:lnTo>
                <a:lnTo>
                  <a:pt x="418319" y="344522"/>
                </a:lnTo>
                <a:cubicBezTo>
                  <a:pt x="429336" y="370569"/>
                  <a:pt x="435428" y="399206"/>
                  <a:pt x="435428" y="429266"/>
                </a:cubicBezTo>
                <a:cubicBezTo>
                  <a:pt x="435428" y="549506"/>
                  <a:pt x="337954" y="646980"/>
                  <a:pt x="217714" y="646980"/>
                </a:cubicBezTo>
                <a:cubicBezTo>
                  <a:pt x="97474" y="646980"/>
                  <a:pt x="0" y="549506"/>
                  <a:pt x="0" y="429266"/>
                </a:cubicBezTo>
                <a:cubicBezTo>
                  <a:pt x="0" y="399206"/>
                  <a:pt x="6092" y="370569"/>
                  <a:pt x="17109" y="344522"/>
                </a:cubicBezTo>
                <a:lnTo>
                  <a:pt x="46925" y="300300"/>
                </a:lnTo>
                <a:lnTo>
                  <a:pt x="43537" y="300300"/>
                </a:ln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50000"/>
                </a:schemeClr>
              </a:solidFill>
              <a:latin typeface="锐字逼格青春粗黑体简2.0" panose="02010604000000000000" pitchFamily="2" charset="-122"/>
              <a:ea typeface="锐字逼格青春粗黑体简2.0" panose="02010604000000000000" pitchFamily="2" charset="-122"/>
            </a:endParaRPr>
          </a:p>
        </p:txBody>
      </p:sp>
    </p:spTree>
    <p:extLst>
      <p:ext uri="{BB962C8B-B14F-4D97-AF65-F5344CB8AC3E}">
        <p14:creationId xmlns:p14="http://schemas.microsoft.com/office/powerpoint/2010/main" val="209729214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椭圆 14"/>
          <p:cNvSpPr/>
          <p:nvPr/>
        </p:nvSpPr>
        <p:spPr>
          <a:xfrm>
            <a:off x="1364331" y="2302191"/>
            <a:ext cx="2119084" cy="2119084"/>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锐字逼格青春粗黑体简2.0" panose="02010604000000000000" pitchFamily="2" charset="-122"/>
              <a:ea typeface="锐字逼格青春粗黑体简2.0" panose="02010604000000000000" pitchFamily="2" charset="-122"/>
            </a:endParaRPr>
          </a:p>
        </p:txBody>
      </p:sp>
      <p:sp>
        <p:nvSpPr>
          <p:cNvPr id="20" name="椭圆 19"/>
          <p:cNvSpPr/>
          <p:nvPr/>
        </p:nvSpPr>
        <p:spPr>
          <a:xfrm>
            <a:off x="5094507" y="2302191"/>
            <a:ext cx="2119084" cy="2119084"/>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锐字逼格青春粗黑体简2.0" panose="02010604000000000000" pitchFamily="2" charset="-122"/>
              <a:ea typeface="锐字逼格青春粗黑体简2.0" panose="02010604000000000000" pitchFamily="2" charset="-122"/>
            </a:endParaRPr>
          </a:p>
        </p:txBody>
      </p:sp>
      <p:sp>
        <p:nvSpPr>
          <p:cNvPr id="21" name="椭圆 20"/>
          <p:cNvSpPr/>
          <p:nvPr/>
        </p:nvSpPr>
        <p:spPr>
          <a:xfrm>
            <a:off x="8723081" y="2302191"/>
            <a:ext cx="2119084" cy="2119084"/>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锐字逼格青春粗黑体简2.0" panose="02010604000000000000" pitchFamily="2" charset="-122"/>
              <a:ea typeface="锐字逼格青春粗黑体简2.0" panose="02010604000000000000" pitchFamily="2" charset="-122"/>
            </a:endParaRPr>
          </a:p>
        </p:txBody>
      </p:sp>
      <p:sp>
        <p:nvSpPr>
          <p:cNvPr id="2" name="等腰三角形 4"/>
          <p:cNvSpPr/>
          <p:nvPr/>
        </p:nvSpPr>
        <p:spPr>
          <a:xfrm>
            <a:off x="501445" y="442228"/>
            <a:ext cx="663676" cy="752391"/>
          </a:xfrm>
          <a:custGeom>
            <a:avLst/>
            <a:gdLst>
              <a:gd name="connsiteX0" fmla="*/ 0 w 2292489"/>
              <a:gd name="connsiteY0" fmla="*/ 1976284 h 1976284"/>
              <a:gd name="connsiteX1" fmla="*/ 1146245 w 2292489"/>
              <a:gd name="connsiteY1" fmla="*/ 0 h 1976284"/>
              <a:gd name="connsiteX2" fmla="*/ 2292489 w 2292489"/>
              <a:gd name="connsiteY2" fmla="*/ 1976284 h 1976284"/>
              <a:gd name="connsiteX3" fmla="*/ 0 w 2292489"/>
              <a:gd name="connsiteY3" fmla="*/ 1976284 h 1976284"/>
              <a:gd name="connsiteX0" fmla="*/ 0 w 2292489"/>
              <a:gd name="connsiteY0" fmla="*/ 1976284 h 1976284"/>
              <a:gd name="connsiteX1" fmla="*/ 1146245 w 2292489"/>
              <a:gd name="connsiteY1" fmla="*/ 0 h 1976284"/>
              <a:gd name="connsiteX2" fmla="*/ 1651820 w 2292489"/>
              <a:gd name="connsiteY2" fmla="*/ 825909 h 1976284"/>
              <a:gd name="connsiteX3" fmla="*/ 2292489 w 2292489"/>
              <a:gd name="connsiteY3" fmla="*/ 1976284 h 1976284"/>
              <a:gd name="connsiteX4" fmla="*/ 0 w 2292489"/>
              <a:gd name="connsiteY4" fmla="*/ 1976284 h 1976284"/>
              <a:gd name="connsiteX0" fmla="*/ 2292489 w 2292489"/>
              <a:gd name="connsiteY0" fmla="*/ 1976284 h 1976284"/>
              <a:gd name="connsiteX1" fmla="*/ 0 w 2292489"/>
              <a:gd name="connsiteY1" fmla="*/ 1976284 h 1976284"/>
              <a:gd name="connsiteX2" fmla="*/ 1146245 w 2292489"/>
              <a:gd name="connsiteY2" fmla="*/ 0 h 1976284"/>
              <a:gd name="connsiteX3" fmla="*/ 1743260 w 2292489"/>
              <a:gd name="connsiteY3" fmla="*/ 917349 h 1976284"/>
              <a:gd name="connsiteX0" fmla="*/ 1628812 w 1743260"/>
              <a:gd name="connsiteY0" fmla="*/ 1961536 h 1976284"/>
              <a:gd name="connsiteX1" fmla="*/ 0 w 1743260"/>
              <a:gd name="connsiteY1" fmla="*/ 1976284 h 1976284"/>
              <a:gd name="connsiteX2" fmla="*/ 1146245 w 1743260"/>
              <a:gd name="connsiteY2" fmla="*/ 0 h 1976284"/>
              <a:gd name="connsiteX3" fmla="*/ 1743260 w 1743260"/>
              <a:gd name="connsiteY3" fmla="*/ 917349 h 1976284"/>
              <a:gd name="connsiteX0" fmla="*/ 1628812 w 1743260"/>
              <a:gd name="connsiteY0" fmla="*/ 1976285 h 1976285"/>
              <a:gd name="connsiteX1" fmla="*/ 0 w 1743260"/>
              <a:gd name="connsiteY1" fmla="*/ 1976284 h 1976285"/>
              <a:gd name="connsiteX2" fmla="*/ 1146245 w 1743260"/>
              <a:gd name="connsiteY2" fmla="*/ 0 h 1976285"/>
              <a:gd name="connsiteX3" fmla="*/ 1743260 w 1743260"/>
              <a:gd name="connsiteY3" fmla="*/ 917349 h 1976285"/>
            </a:gdLst>
            <a:ahLst/>
            <a:cxnLst>
              <a:cxn ang="0">
                <a:pos x="connsiteX0" y="connsiteY0"/>
              </a:cxn>
              <a:cxn ang="0">
                <a:pos x="connsiteX1" y="connsiteY1"/>
              </a:cxn>
              <a:cxn ang="0">
                <a:pos x="connsiteX2" y="connsiteY2"/>
              </a:cxn>
              <a:cxn ang="0">
                <a:pos x="connsiteX3" y="connsiteY3"/>
              </a:cxn>
            </a:cxnLst>
            <a:rect l="l" t="t" r="r" b="b"/>
            <a:pathLst>
              <a:path w="1743260" h="1976285">
                <a:moveTo>
                  <a:pt x="1628812" y="1976285"/>
                </a:moveTo>
                <a:lnTo>
                  <a:pt x="0" y="1976284"/>
                </a:lnTo>
                <a:lnTo>
                  <a:pt x="1146245" y="0"/>
                </a:lnTo>
                <a:cubicBezTo>
                  <a:pt x="1314770" y="275303"/>
                  <a:pt x="1743260" y="917349"/>
                  <a:pt x="1743260" y="917349"/>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047135" y="818423"/>
            <a:ext cx="3052918" cy="461665"/>
          </a:xfrm>
          <a:prstGeom prst="rect">
            <a:avLst/>
          </a:prstGeom>
          <a:noFill/>
        </p:spPr>
        <p:txBody>
          <a:bodyPr wrap="square" rtlCol="0">
            <a:spAutoFit/>
          </a:bodyPr>
          <a:lstStyle/>
          <a:p>
            <a:r>
              <a:rPr lang="zh-CN" altLang="en-US" sz="2400" dirty="0" smtClean="0">
                <a:solidFill>
                  <a:schemeClr val="bg1"/>
                </a:solidFill>
                <a:latin typeface="锐字逼格青春粗黑体简2.0" panose="02010604000000000000" pitchFamily="2" charset="-122"/>
                <a:ea typeface="锐字逼格青春粗黑体简2.0" panose="02010604000000000000" pitchFamily="2" charset="-122"/>
              </a:rPr>
              <a:t>在此输入您的标题</a:t>
            </a:r>
            <a:endParaRPr lang="zh-CN" altLang="en-US" sz="2400" dirty="0">
              <a:solidFill>
                <a:schemeClr val="bg1"/>
              </a:solidFill>
              <a:latin typeface="锐字逼格青春粗黑体简2.0" panose="02010604000000000000" pitchFamily="2" charset="-122"/>
              <a:ea typeface="锐字逼格青春粗黑体简2.0" panose="02010604000000000000" pitchFamily="2" charset="-122"/>
            </a:endParaRPr>
          </a:p>
        </p:txBody>
      </p:sp>
      <p:grpSp>
        <p:nvGrpSpPr>
          <p:cNvPr id="4" name="组合 3"/>
          <p:cNvGrpSpPr/>
          <p:nvPr/>
        </p:nvGrpSpPr>
        <p:grpSpPr>
          <a:xfrm>
            <a:off x="9323713" y="4912710"/>
            <a:ext cx="917819" cy="1945290"/>
            <a:chOff x="1889928" y="4912710"/>
            <a:chExt cx="917819" cy="1945290"/>
          </a:xfrm>
          <a:solidFill>
            <a:srgbClr val="00B050"/>
          </a:solidFill>
        </p:grpSpPr>
        <p:sp>
          <p:nvSpPr>
            <p:cNvPr id="5" name="矩形 4"/>
            <p:cNvSpPr/>
            <p:nvPr/>
          </p:nvSpPr>
          <p:spPr>
            <a:xfrm>
              <a:off x="1889928" y="5185017"/>
              <a:ext cx="917819" cy="16729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889928" y="4912710"/>
              <a:ext cx="917819" cy="27230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633956" y="4912710"/>
            <a:ext cx="917819" cy="1945290"/>
            <a:chOff x="1889928" y="4912710"/>
            <a:chExt cx="917819" cy="1945290"/>
          </a:xfrm>
          <a:solidFill>
            <a:srgbClr val="00B050"/>
          </a:solidFill>
        </p:grpSpPr>
        <p:sp>
          <p:nvSpPr>
            <p:cNvPr id="8" name="矩形 7"/>
            <p:cNvSpPr/>
            <p:nvPr/>
          </p:nvSpPr>
          <p:spPr>
            <a:xfrm>
              <a:off x="1889928" y="5185017"/>
              <a:ext cx="917819" cy="16729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a:off x="1889928" y="4912710"/>
              <a:ext cx="917819" cy="27230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1889928" y="4912710"/>
            <a:ext cx="917819" cy="1945290"/>
            <a:chOff x="1889928" y="4912710"/>
            <a:chExt cx="917819" cy="1945290"/>
          </a:xfrm>
          <a:solidFill>
            <a:srgbClr val="00B050"/>
          </a:solidFill>
        </p:grpSpPr>
        <p:sp>
          <p:nvSpPr>
            <p:cNvPr id="11" name="矩形 10"/>
            <p:cNvSpPr/>
            <p:nvPr/>
          </p:nvSpPr>
          <p:spPr>
            <a:xfrm>
              <a:off x="1889928" y="5185017"/>
              <a:ext cx="917819" cy="16729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a:off x="1889928" y="4912710"/>
              <a:ext cx="917819" cy="27230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13" name="图表 12"/>
          <p:cNvGraphicFramePr/>
          <p:nvPr>
            <p:extLst>
              <p:ext uri="{D42A27DB-BD31-4B8C-83A1-F6EECF244321}">
                <p14:modId xmlns:p14="http://schemas.microsoft.com/office/powerpoint/2010/main" val="2801708797"/>
              </p:ext>
            </p:extLst>
          </p:nvPr>
        </p:nvGraphicFramePr>
        <p:xfrm>
          <a:off x="280217" y="1331495"/>
          <a:ext cx="4752718" cy="437467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4" name="图表 13"/>
          <p:cNvGraphicFramePr/>
          <p:nvPr>
            <p:extLst>
              <p:ext uri="{D42A27DB-BD31-4B8C-83A1-F6EECF244321}">
                <p14:modId xmlns:p14="http://schemas.microsoft.com/office/powerpoint/2010/main" val="2120839416"/>
              </p:ext>
            </p:extLst>
          </p:nvPr>
        </p:nvGraphicFramePr>
        <p:xfrm>
          <a:off x="3918854" y="1535048"/>
          <a:ext cx="4934858" cy="402977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6" name="图表 15"/>
          <p:cNvGraphicFramePr/>
          <p:nvPr>
            <p:extLst>
              <p:ext uri="{D42A27DB-BD31-4B8C-83A1-F6EECF244321}">
                <p14:modId xmlns:p14="http://schemas.microsoft.com/office/powerpoint/2010/main" val="1363971164"/>
              </p:ext>
            </p:extLst>
          </p:nvPr>
        </p:nvGraphicFramePr>
        <p:xfrm>
          <a:off x="7547428" y="1535048"/>
          <a:ext cx="4934858" cy="4029771"/>
        </p:xfrm>
        <a:graphic>
          <a:graphicData uri="http://schemas.openxmlformats.org/drawingml/2006/chart">
            <c:chart xmlns:c="http://schemas.openxmlformats.org/drawingml/2006/chart" xmlns:r="http://schemas.openxmlformats.org/officeDocument/2006/relationships" r:id="rId4"/>
          </a:graphicData>
        </a:graphic>
      </p:graphicFrame>
      <p:sp>
        <p:nvSpPr>
          <p:cNvPr id="17" name="文本框 16"/>
          <p:cNvSpPr txBox="1"/>
          <p:nvPr/>
        </p:nvSpPr>
        <p:spPr>
          <a:xfrm>
            <a:off x="1711737" y="5326369"/>
            <a:ext cx="1306284" cy="369332"/>
          </a:xfrm>
          <a:prstGeom prst="rect">
            <a:avLst/>
          </a:prstGeom>
          <a:noFill/>
        </p:spPr>
        <p:txBody>
          <a:bodyPr wrap="square" rtlCol="0">
            <a:spAutoFit/>
          </a:bodyPr>
          <a:lstStyle/>
          <a:p>
            <a:pPr algn="ctr"/>
            <a:r>
              <a:rPr lang="zh-CN" altLang="en-US" dirty="0" smtClean="0">
                <a:solidFill>
                  <a:schemeClr val="bg1"/>
                </a:solidFill>
                <a:latin typeface="锐字逼格青春粗黑体简2.0" panose="02010604000000000000" pitchFamily="2" charset="-122"/>
                <a:ea typeface="锐字逼格青春粗黑体简2.0" panose="02010604000000000000" pitchFamily="2" charset="-122"/>
              </a:rPr>
              <a:t>产品</a:t>
            </a:r>
            <a:r>
              <a:rPr lang="en-US" altLang="zh-CN" dirty="0" smtClean="0">
                <a:solidFill>
                  <a:schemeClr val="bg1"/>
                </a:solidFill>
                <a:latin typeface="锐字逼格青春粗黑体简2.0" panose="02010604000000000000" pitchFamily="2" charset="-122"/>
                <a:ea typeface="锐字逼格青春粗黑体简2.0" panose="02010604000000000000" pitchFamily="2" charset="-122"/>
              </a:rPr>
              <a:t>A</a:t>
            </a:r>
            <a:endParaRPr lang="zh-CN" altLang="en-US"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18" name="文本框 17"/>
          <p:cNvSpPr txBox="1"/>
          <p:nvPr/>
        </p:nvSpPr>
        <p:spPr>
          <a:xfrm>
            <a:off x="4687181" y="5305565"/>
            <a:ext cx="2859317" cy="369332"/>
          </a:xfrm>
          <a:prstGeom prst="rect">
            <a:avLst/>
          </a:prstGeom>
          <a:noFill/>
        </p:spPr>
        <p:txBody>
          <a:bodyPr wrap="square" rtlCol="0">
            <a:spAutoFit/>
          </a:bodyPr>
          <a:lstStyle/>
          <a:p>
            <a:pPr algn="ctr"/>
            <a:r>
              <a:rPr lang="zh-CN" altLang="en-US" dirty="0" smtClean="0">
                <a:solidFill>
                  <a:schemeClr val="bg1"/>
                </a:solidFill>
                <a:latin typeface="锐字逼格青春粗黑体简2.0" panose="02010604000000000000" pitchFamily="2" charset="-122"/>
                <a:ea typeface="锐字逼格青春粗黑体简2.0" panose="02010604000000000000" pitchFamily="2" charset="-122"/>
              </a:rPr>
              <a:t>产品</a:t>
            </a:r>
            <a:r>
              <a:rPr lang="en-US" altLang="zh-CN" dirty="0" smtClean="0">
                <a:solidFill>
                  <a:schemeClr val="bg1"/>
                </a:solidFill>
                <a:latin typeface="锐字逼格青春粗黑体简2.0" panose="02010604000000000000" pitchFamily="2" charset="-122"/>
                <a:ea typeface="锐字逼格青春粗黑体简2.0" panose="02010604000000000000" pitchFamily="2" charset="-122"/>
              </a:rPr>
              <a:t>B</a:t>
            </a:r>
            <a:endParaRPr lang="zh-CN" altLang="en-US"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19" name="文本框 18"/>
          <p:cNvSpPr txBox="1"/>
          <p:nvPr/>
        </p:nvSpPr>
        <p:spPr>
          <a:xfrm>
            <a:off x="8388323" y="5305565"/>
            <a:ext cx="2859317" cy="369332"/>
          </a:xfrm>
          <a:prstGeom prst="rect">
            <a:avLst/>
          </a:prstGeom>
          <a:noFill/>
        </p:spPr>
        <p:txBody>
          <a:bodyPr wrap="square" rtlCol="0">
            <a:spAutoFit/>
          </a:bodyPr>
          <a:lstStyle/>
          <a:p>
            <a:pPr algn="ctr"/>
            <a:r>
              <a:rPr lang="zh-CN" altLang="en-US" dirty="0" smtClean="0">
                <a:solidFill>
                  <a:schemeClr val="bg1"/>
                </a:solidFill>
                <a:latin typeface="锐字逼格青春粗黑体简2.0" panose="02010604000000000000" pitchFamily="2" charset="-122"/>
                <a:ea typeface="锐字逼格青春粗黑体简2.0" panose="02010604000000000000" pitchFamily="2" charset="-122"/>
              </a:rPr>
              <a:t>产品</a:t>
            </a:r>
            <a:r>
              <a:rPr lang="en-US" altLang="zh-CN" dirty="0" smtClean="0">
                <a:solidFill>
                  <a:schemeClr val="bg1"/>
                </a:solidFill>
                <a:latin typeface="锐字逼格青春粗黑体简2.0" panose="02010604000000000000" pitchFamily="2" charset="-122"/>
                <a:ea typeface="锐字逼格青春粗黑体简2.0" panose="02010604000000000000" pitchFamily="2" charset="-122"/>
              </a:rPr>
              <a:t>C</a:t>
            </a:r>
            <a:endParaRPr lang="zh-CN" altLang="en-US" dirty="0">
              <a:solidFill>
                <a:schemeClr val="bg1"/>
              </a:solidFill>
              <a:latin typeface="锐字逼格青春粗黑体简2.0" panose="02010604000000000000" pitchFamily="2" charset="-122"/>
              <a:ea typeface="锐字逼格青春粗黑体简2.0" panose="02010604000000000000" pitchFamily="2" charset="-122"/>
            </a:endParaRPr>
          </a:p>
        </p:txBody>
      </p:sp>
    </p:spTree>
    <p:extLst>
      <p:ext uri="{BB962C8B-B14F-4D97-AF65-F5344CB8AC3E}">
        <p14:creationId xmlns:p14="http://schemas.microsoft.com/office/powerpoint/2010/main" val="1663101564"/>
      </p:ext>
    </p:extLst>
  </p:cSld>
  <p:clrMapOvr>
    <a:masterClrMapping/>
  </p:clrMapOvr>
  <p:transition spd="med">
    <p:pull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4"/>
          <p:cNvSpPr/>
          <p:nvPr/>
        </p:nvSpPr>
        <p:spPr>
          <a:xfrm>
            <a:off x="501445" y="442228"/>
            <a:ext cx="663676" cy="752391"/>
          </a:xfrm>
          <a:custGeom>
            <a:avLst/>
            <a:gdLst>
              <a:gd name="connsiteX0" fmla="*/ 0 w 2292489"/>
              <a:gd name="connsiteY0" fmla="*/ 1976284 h 1976284"/>
              <a:gd name="connsiteX1" fmla="*/ 1146245 w 2292489"/>
              <a:gd name="connsiteY1" fmla="*/ 0 h 1976284"/>
              <a:gd name="connsiteX2" fmla="*/ 2292489 w 2292489"/>
              <a:gd name="connsiteY2" fmla="*/ 1976284 h 1976284"/>
              <a:gd name="connsiteX3" fmla="*/ 0 w 2292489"/>
              <a:gd name="connsiteY3" fmla="*/ 1976284 h 1976284"/>
              <a:gd name="connsiteX0" fmla="*/ 0 w 2292489"/>
              <a:gd name="connsiteY0" fmla="*/ 1976284 h 1976284"/>
              <a:gd name="connsiteX1" fmla="*/ 1146245 w 2292489"/>
              <a:gd name="connsiteY1" fmla="*/ 0 h 1976284"/>
              <a:gd name="connsiteX2" fmla="*/ 1651820 w 2292489"/>
              <a:gd name="connsiteY2" fmla="*/ 825909 h 1976284"/>
              <a:gd name="connsiteX3" fmla="*/ 2292489 w 2292489"/>
              <a:gd name="connsiteY3" fmla="*/ 1976284 h 1976284"/>
              <a:gd name="connsiteX4" fmla="*/ 0 w 2292489"/>
              <a:gd name="connsiteY4" fmla="*/ 1976284 h 1976284"/>
              <a:gd name="connsiteX0" fmla="*/ 2292489 w 2292489"/>
              <a:gd name="connsiteY0" fmla="*/ 1976284 h 1976284"/>
              <a:gd name="connsiteX1" fmla="*/ 0 w 2292489"/>
              <a:gd name="connsiteY1" fmla="*/ 1976284 h 1976284"/>
              <a:gd name="connsiteX2" fmla="*/ 1146245 w 2292489"/>
              <a:gd name="connsiteY2" fmla="*/ 0 h 1976284"/>
              <a:gd name="connsiteX3" fmla="*/ 1743260 w 2292489"/>
              <a:gd name="connsiteY3" fmla="*/ 917349 h 1976284"/>
              <a:gd name="connsiteX0" fmla="*/ 1628812 w 1743260"/>
              <a:gd name="connsiteY0" fmla="*/ 1961536 h 1976284"/>
              <a:gd name="connsiteX1" fmla="*/ 0 w 1743260"/>
              <a:gd name="connsiteY1" fmla="*/ 1976284 h 1976284"/>
              <a:gd name="connsiteX2" fmla="*/ 1146245 w 1743260"/>
              <a:gd name="connsiteY2" fmla="*/ 0 h 1976284"/>
              <a:gd name="connsiteX3" fmla="*/ 1743260 w 1743260"/>
              <a:gd name="connsiteY3" fmla="*/ 917349 h 1976284"/>
              <a:gd name="connsiteX0" fmla="*/ 1628812 w 1743260"/>
              <a:gd name="connsiteY0" fmla="*/ 1976285 h 1976285"/>
              <a:gd name="connsiteX1" fmla="*/ 0 w 1743260"/>
              <a:gd name="connsiteY1" fmla="*/ 1976284 h 1976285"/>
              <a:gd name="connsiteX2" fmla="*/ 1146245 w 1743260"/>
              <a:gd name="connsiteY2" fmla="*/ 0 h 1976285"/>
              <a:gd name="connsiteX3" fmla="*/ 1743260 w 1743260"/>
              <a:gd name="connsiteY3" fmla="*/ 917349 h 1976285"/>
            </a:gdLst>
            <a:ahLst/>
            <a:cxnLst>
              <a:cxn ang="0">
                <a:pos x="connsiteX0" y="connsiteY0"/>
              </a:cxn>
              <a:cxn ang="0">
                <a:pos x="connsiteX1" y="connsiteY1"/>
              </a:cxn>
              <a:cxn ang="0">
                <a:pos x="connsiteX2" y="connsiteY2"/>
              </a:cxn>
              <a:cxn ang="0">
                <a:pos x="connsiteX3" y="connsiteY3"/>
              </a:cxn>
            </a:cxnLst>
            <a:rect l="l" t="t" r="r" b="b"/>
            <a:pathLst>
              <a:path w="1743260" h="1976285">
                <a:moveTo>
                  <a:pt x="1628812" y="1976285"/>
                </a:moveTo>
                <a:lnTo>
                  <a:pt x="0" y="1976284"/>
                </a:lnTo>
                <a:lnTo>
                  <a:pt x="1146245" y="0"/>
                </a:lnTo>
                <a:cubicBezTo>
                  <a:pt x="1314770" y="275303"/>
                  <a:pt x="1743260" y="917349"/>
                  <a:pt x="1743260" y="917349"/>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047135" y="818423"/>
            <a:ext cx="3052918" cy="461665"/>
          </a:xfrm>
          <a:prstGeom prst="rect">
            <a:avLst/>
          </a:prstGeom>
          <a:noFill/>
        </p:spPr>
        <p:txBody>
          <a:bodyPr wrap="square" rtlCol="0">
            <a:spAutoFit/>
          </a:bodyPr>
          <a:lstStyle/>
          <a:p>
            <a:r>
              <a:rPr lang="zh-CN" altLang="en-US" sz="2400" dirty="0" smtClean="0">
                <a:solidFill>
                  <a:schemeClr val="bg1"/>
                </a:solidFill>
                <a:latin typeface="锐字逼格青春粗黑体简2.0" panose="02010604000000000000" pitchFamily="2" charset="-122"/>
                <a:ea typeface="锐字逼格青春粗黑体简2.0" panose="02010604000000000000" pitchFamily="2" charset="-122"/>
              </a:rPr>
              <a:t>在此输入您的标题</a:t>
            </a:r>
            <a:endParaRPr lang="zh-CN" altLang="en-US" sz="2400"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4" name="圆角矩形 3"/>
          <p:cNvSpPr/>
          <p:nvPr/>
        </p:nvSpPr>
        <p:spPr>
          <a:xfrm>
            <a:off x="6211910" y="3355622"/>
            <a:ext cx="3463727" cy="583837"/>
          </a:xfrm>
          <a:prstGeom prst="round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1514725" y="2012657"/>
            <a:ext cx="2506320" cy="583837"/>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4122821" y="2144326"/>
            <a:ext cx="1734375" cy="267874"/>
            <a:chOff x="641684" y="4181672"/>
            <a:chExt cx="1734375" cy="267874"/>
          </a:xfrm>
        </p:grpSpPr>
        <p:cxnSp>
          <p:nvCxnSpPr>
            <p:cNvPr id="7" name="直接连接符 6"/>
            <p:cNvCxnSpPr/>
            <p:nvPr/>
          </p:nvCxnSpPr>
          <p:spPr>
            <a:xfrm rot="16200000">
              <a:off x="1642809" y="3587959"/>
              <a:ext cx="0" cy="1466501"/>
            </a:xfrm>
            <a:prstGeom prst="line">
              <a:avLst/>
            </a:prstGeom>
            <a:ln w="25400">
              <a:solidFill>
                <a:schemeClr val="bg1"/>
              </a:solidFill>
              <a:headEnd type="none"/>
              <a:tailEnd type="oval" w="lg" len="lg"/>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flipV="1">
              <a:off x="641684" y="4181672"/>
              <a:ext cx="267874" cy="26787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锐字逼格青春粗黑体简2.0" panose="02010604000000000000" pitchFamily="2" charset="-122"/>
                <a:ea typeface="锐字逼格青春粗黑体简2.0" panose="02010604000000000000" pitchFamily="2" charset="-122"/>
              </a:endParaRPr>
            </a:p>
          </p:txBody>
        </p:sp>
      </p:grpSp>
      <p:sp>
        <p:nvSpPr>
          <p:cNvPr id="9" name="文本框 8"/>
          <p:cNvSpPr txBox="1"/>
          <p:nvPr/>
        </p:nvSpPr>
        <p:spPr>
          <a:xfrm>
            <a:off x="1559468" y="2094250"/>
            <a:ext cx="2551493" cy="400110"/>
          </a:xfrm>
          <a:prstGeom prst="rect">
            <a:avLst/>
          </a:prstGeom>
          <a:noFill/>
          <a:ln>
            <a:noFill/>
          </a:ln>
        </p:spPr>
        <p:txBody>
          <a:bodyPr wrap="square" rtlCol="0">
            <a:spAutoFit/>
          </a:bodyPr>
          <a:lstStyle/>
          <a:p>
            <a:r>
              <a:rPr lang="zh-CN" altLang="en-US" sz="2000" b="1" dirty="0">
                <a:solidFill>
                  <a:schemeClr val="bg1"/>
                </a:solidFill>
                <a:latin typeface="锐字逼格青春粗黑体简2.0" panose="02010604000000000000" pitchFamily="2" charset="-122"/>
                <a:ea typeface="锐字逼格青春粗黑体简2.0" panose="02010604000000000000" pitchFamily="2" charset="-122"/>
              </a:rPr>
              <a:t>无节制压低采购单价</a:t>
            </a:r>
            <a:endParaRPr lang="en-US" altLang="zh-CN" sz="2000" b="1" dirty="0" smtClean="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10" name="文本框 9"/>
          <p:cNvSpPr txBox="1"/>
          <p:nvPr/>
        </p:nvSpPr>
        <p:spPr>
          <a:xfrm>
            <a:off x="6125071" y="1878806"/>
            <a:ext cx="4628248" cy="830997"/>
          </a:xfrm>
          <a:prstGeom prst="rect">
            <a:avLst/>
          </a:prstGeom>
          <a:noFill/>
        </p:spPr>
        <p:txBody>
          <a:bodyPr wrap="square" rtlCol="0">
            <a:spAutoFit/>
          </a:bodyPr>
          <a:lstStyle/>
          <a:p>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无节制压低采购单价的后果是严重的，供应商或者因为无利可图而被迫停止供货，更坏的情况是供应商为了生存而采取以次充好的应对策略。</a:t>
            </a:r>
          </a:p>
        </p:txBody>
      </p:sp>
      <p:sp>
        <p:nvSpPr>
          <p:cNvPr id="11" name="文本框 10"/>
          <p:cNvSpPr txBox="1"/>
          <p:nvPr/>
        </p:nvSpPr>
        <p:spPr>
          <a:xfrm>
            <a:off x="6211911" y="3450364"/>
            <a:ext cx="3627122" cy="400110"/>
          </a:xfrm>
          <a:prstGeom prst="rect">
            <a:avLst/>
          </a:prstGeom>
          <a:noFill/>
          <a:ln>
            <a:noFill/>
          </a:ln>
        </p:spPr>
        <p:txBody>
          <a:bodyPr wrap="square" rtlCol="0">
            <a:spAutoFit/>
          </a:bodyPr>
          <a:lstStyle/>
          <a:p>
            <a:r>
              <a:rPr lang="zh-CN" altLang="en-US" sz="2000" b="1" dirty="0">
                <a:solidFill>
                  <a:schemeClr val="bg1"/>
                </a:solidFill>
                <a:latin typeface="锐字逼格青春粗黑体简2.0" panose="02010604000000000000" pitchFamily="2" charset="-122"/>
                <a:ea typeface="锐字逼格青春粗黑体简2.0" panose="02010604000000000000" pitchFamily="2" charset="-122"/>
              </a:rPr>
              <a:t>能拖欠货款成了被奖赏的能力</a:t>
            </a:r>
            <a:endParaRPr lang="en-US" altLang="zh-CN" sz="2000" b="1" dirty="0" smtClean="0">
              <a:solidFill>
                <a:schemeClr val="bg1"/>
              </a:solidFill>
              <a:latin typeface="锐字逼格青春粗黑体简2.0" panose="02010604000000000000" pitchFamily="2" charset="-122"/>
              <a:ea typeface="锐字逼格青春粗黑体简2.0" panose="02010604000000000000" pitchFamily="2" charset="-122"/>
            </a:endParaRPr>
          </a:p>
        </p:txBody>
      </p:sp>
      <p:grpSp>
        <p:nvGrpSpPr>
          <p:cNvPr id="12" name="组合 11"/>
          <p:cNvGrpSpPr/>
          <p:nvPr/>
        </p:nvGrpSpPr>
        <p:grpSpPr>
          <a:xfrm rot="10800000">
            <a:off x="4755183" y="3519205"/>
            <a:ext cx="1001126" cy="267874"/>
            <a:chOff x="641684" y="4181672"/>
            <a:chExt cx="1001126" cy="267874"/>
          </a:xfrm>
        </p:grpSpPr>
        <p:cxnSp>
          <p:nvCxnSpPr>
            <p:cNvPr id="13" name="直接连接符 12"/>
            <p:cNvCxnSpPr/>
            <p:nvPr/>
          </p:nvCxnSpPr>
          <p:spPr>
            <a:xfrm rot="10800000" flipH="1">
              <a:off x="909558" y="4321209"/>
              <a:ext cx="733252" cy="0"/>
            </a:xfrm>
            <a:prstGeom prst="line">
              <a:avLst/>
            </a:prstGeom>
            <a:ln w="25400">
              <a:solidFill>
                <a:schemeClr val="bg1"/>
              </a:solidFill>
              <a:headEnd type="none"/>
              <a:tailEnd type="oval" w="lg" len="lg"/>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flipV="1">
              <a:off x="641684" y="4181672"/>
              <a:ext cx="267874" cy="2678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锐字逼格青春粗黑体简2.0" panose="02010604000000000000" pitchFamily="2" charset="-122"/>
                <a:ea typeface="锐字逼格青春粗黑体简2.0" panose="02010604000000000000" pitchFamily="2" charset="-122"/>
              </a:endParaRPr>
            </a:p>
          </p:txBody>
        </p:sp>
      </p:grpSp>
      <p:sp>
        <p:nvSpPr>
          <p:cNvPr id="15" name="文本框 14"/>
          <p:cNvSpPr txBox="1"/>
          <p:nvPr/>
        </p:nvSpPr>
        <p:spPr>
          <a:xfrm>
            <a:off x="964116" y="3132071"/>
            <a:ext cx="3725559" cy="1323439"/>
          </a:xfrm>
          <a:prstGeom prst="rect">
            <a:avLst/>
          </a:prstGeom>
          <a:noFill/>
        </p:spPr>
        <p:txBody>
          <a:bodyPr wrap="square" rtlCol="0">
            <a:spAutoFit/>
          </a:bodyPr>
          <a:lstStyle/>
          <a:p>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有的企业以为，能够拖欠供应商货款是采购方值得称道的能力</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，想方设法</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拖欠货款</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，以</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品质不良或交货延迟等为理由不支付或少支付。这样做的后果是，企业信用和形象严重</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受损。</a:t>
            </a:r>
            <a:endParaRPr lang="zh-CN" altLang="en-US" sz="1600"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16" name="圆角矩形 15"/>
          <p:cNvSpPr/>
          <p:nvPr/>
        </p:nvSpPr>
        <p:spPr>
          <a:xfrm>
            <a:off x="2302868" y="5109130"/>
            <a:ext cx="2506320" cy="583837"/>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347611" y="5190723"/>
            <a:ext cx="2551493" cy="400110"/>
          </a:xfrm>
          <a:prstGeom prst="rect">
            <a:avLst/>
          </a:prstGeom>
          <a:noFill/>
          <a:ln>
            <a:noFill/>
          </a:ln>
        </p:spPr>
        <p:txBody>
          <a:bodyPr wrap="square" rtlCol="0">
            <a:spAutoFit/>
          </a:bodyPr>
          <a:lstStyle/>
          <a:p>
            <a:r>
              <a:rPr lang="zh-CN" altLang="en-US" sz="2000" b="1" dirty="0">
                <a:solidFill>
                  <a:schemeClr val="bg1"/>
                </a:solidFill>
                <a:latin typeface="锐字逼格青春粗黑体简2.0" panose="02010604000000000000" pitchFamily="2" charset="-122"/>
                <a:ea typeface="锐字逼格青春粗黑体简2.0" panose="02010604000000000000" pitchFamily="2" charset="-122"/>
              </a:rPr>
              <a:t>无节制压低采购单价</a:t>
            </a:r>
            <a:endParaRPr lang="en-US" altLang="zh-CN" sz="2000" b="1" dirty="0" smtClean="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18" name="文本框 17"/>
          <p:cNvSpPr txBox="1"/>
          <p:nvPr/>
        </p:nvSpPr>
        <p:spPr>
          <a:xfrm>
            <a:off x="6902634" y="4991087"/>
            <a:ext cx="4059158" cy="1077218"/>
          </a:xfrm>
          <a:prstGeom prst="rect">
            <a:avLst/>
          </a:prstGeom>
          <a:noFill/>
        </p:spPr>
        <p:txBody>
          <a:bodyPr wrap="square" rtlCol="0">
            <a:spAutoFit/>
          </a:bodyPr>
          <a:lstStyle/>
          <a:p>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更换供应商易如反掌，因为有太多的中小企业等着成为他们的供应商。但是，这样做的缺点也是显而易见的，那就是在供应链整体能力提升方面无所作为，缺乏</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积累。</a:t>
            </a:r>
            <a:endParaRPr lang="zh-CN" altLang="en-US" sz="1600" dirty="0">
              <a:solidFill>
                <a:schemeClr val="bg1"/>
              </a:solidFill>
              <a:latin typeface="锐字逼格青春粗黑体简2.0" panose="02010604000000000000" pitchFamily="2" charset="-122"/>
              <a:ea typeface="锐字逼格青春粗黑体简2.0" panose="02010604000000000000" pitchFamily="2" charset="-122"/>
            </a:endParaRPr>
          </a:p>
        </p:txBody>
      </p:sp>
      <p:grpSp>
        <p:nvGrpSpPr>
          <p:cNvPr id="19" name="组合 18"/>
          <p:cNvGrpSpPr/>
          <p:nvPr/>
        </p:nvGrpSpPr>
        <p:grpSpPr>
          <a:xfrm>
            <a:off x="5000189" y="5261822"/>
            <a:ext cx="1734375" cy="267874"/>
            <a:chOff x="641684" y="4181672"/>
            <a:chExt cx="1734375" cy="267874"/>
          </a:xfrm>
        </p:grpSpPr>
        <p:cxnSp>
          <p:nvCxnSpPr>
            <p:cNvPr id="20" name="直接连接符 19"/>
            <p:cNvCxnSpPr/>
            <p:nvPr/>
          </p:nvCxnSpPr>
          <p:spPr>
            <a:xfrm rot="16200000">
              <a:off x="1642809" y="3587959"/>
              <a:ext cx="0" cy="1466501"/>
            </a:xfrm>
            <a:prstGeom prst="line">
              <a:avLst/>
            </a:prstGeom>
            <a:ln w="25400">
              <a:solidFill>
                <a:schemeClr val="bg1"/>
              </a:solidFill>
              <a:headEnd type="none"/>
              <a:tailEnd type="oval" w="lg" len="lg"/>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flipV="1">
              <a:off x="641684" y="4181672"/>
              <a:ext cx="267874" cy="267874"/>
            </a:xfrm>
            <a:prstGeom prst="ellipse">
              <a:avLst/>
            </a:prstGeom>
            <a:solidFill>
              <a:schemeClr val="bg1"/>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锐字逼格青春粗黑体简2.0" panose="02010604000000000000" pitchFamily="2" charset="-122"/>
                <a:ea typeface="锐字逼格青春粗黑体简2.0" panose="02010604000000000000" pitchFamily="2" charset="-122"/>
              </a:endParaRPr>
            </a:p>
          </p:txBody>
        </p:sp>
      </p:grpSp>
      <p:sp>
        <p:nvSpPr>
          <p:cNvPr id="22" name="任意多边形 21"/>
          <p:cNvSpPr/>
          <p:nvPr/>
        </p:nvSpPr>
        <p:spPr>
          <a:xfrm>
            <a:off x="4243809" y="1106905"/>
            <a:ext cx="2365538" cy="5743074"/>
          </a:xfrm>
          <a:custGeom>
            <a:avLst/>
            <a:gdLst>
              <a:gd name="connsiteX0" fmla="*/ 2076780 w 2365538"/>
              <a:gd name="connsiteY0" fmla="*/ 0 h 5743074"/>
              <a:gd name="connsiteX1" fmla="*/ 7349 w 2365538"/>
              <a:gd name="connsiteY1" fmla="*/ 1203158 h 5743074"/>
              <a:gd name="connsiteX2" fmla="*/ 1419054 w 2365538"/>
              <a:gd name="connsiteY2" fmla="*/ 2566737 h 5743074"/>
              <a:gd name="connsiteX3" fmla="*/ 2253244 w 2365538"/>
              <a:gd name="connsiteY3" fmla="*/ 3449053 h 5743074"/>
              <a:gd name="connsiteX4" fmla="*/ 905707 w 2365538"/>
              <a:gd name="connsiteY4" fmla="*/ 4299284 h 5743074"/>
              <a:gd name="connsiteX5" fmla="*/ 2365538 w 2365538"/>
              <a:gd name="connsiteY5" fmla="*/ 5743074 h 5743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65538" h="5743074">
                <a:moveTo>
                  <a:pt x="2076780" y="0"/>
                </a:moveTo>
                <a:cubicBezTo>
                  <a:pt x="1096875" y="387684"/>
                  <a:pt x="116970" y="775369"/>
                  <a:pt x="7349" y="1203158"/>
                </a:cubicBezTo>
                <a:cubicBezTo>
                  <a:pt x="-102272" y="1630947"/>
                  <a:pt x="1044738" y="2192421"/>
                  <a:pt x="1419054" y="2566737"/>
                </a:cubicBezTo>
                <a:cubicBezTo>
                  <a:pt x="1793370" y="2941053"/>
                  <a:pt x="2338802" y="3160295"/>
                  <a:pt x="2253244" y="3449053"/>
                </a:cubicBezTo>
                <a:cubicBezTo>
                  <a:pt x="2167686" y="3737811"/>
                  <a:pt x="886991" y="3916947"/>
                  <a:pt x="905707" y="4299284"/>
                </a:cubicBezTo>
                <a:cubicBezTo>
                  <a:pt x="924423" y="4681621"/>
                  <a:pt x="1644980" y="5212347"/>
                  <a:pt x="2365538" y="5743074"/>
                </a:cubicBezTo>
              </a:path>
            </a:pathLst>
          </a:cu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24495263"/>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2813448" y="2499047"/>
            <a:ext cx="2064774" cy="1365031"/>
          </a:xfrm>
          <a:prstGeom prst="roundRect">
            <a:avLst>
              <a:gd name="adj" fmla="val 45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813448" y="2470776"/>
            <a:ext cx="6565103" cy="1107996"/>
          </a:xfrm>
          <a:prstGeom prst="rect">
            <a:avLst/>
          </a:prstGeom>
          <a:noFill/>
        </p:spPr>
        <p:txBody>
          <a:bodyPr wrap="square" rtlCol="0">
            <a:spAutoFit/>
          </a:bodyPr>
          <a:lstStyle/>
          <a:p>
            <a:pPr algn="dist"/>
            <a:r>
              <a:rPr lang="zh-CN" altLang="en-US" sz="6600" dirty="0">
                <a:solidFill>
                  <a:srgbClr val="081927"/>
                </a:solidFill>
                <a:latin typeface="锐字逼格青春粗黑体简2.0" panose="02010604000000000000" pitchFamily="2" charset="-122"/>
                <a:ea typeface="锐字逼格青春粗黑体简2.0" panose="02010604000000000000" pitchFamily="2" charset="-122"/>
              </a:rPr>
              <a:t>产品</a:t>
            </a:r>
            <a:r>
              <a:rPr lang="zh-CN" altLang="en-US" sz="6600" dirty="0">
                <a:solidFill>
                  <a:schemeClr val="bg1"/>
                </a:solidFill>
                <a:latin typeface="锐字逼格青春粗黑体简2.0" panose="02010604000000000000" pitchFamily="2" charset="-122"/>
                <a:ea typeface="锐字逼格青春粗黑体简2.0" panose="02010604000000000000" pitchFamily="2" charset="-122"/>
              </a:rPr>
              <a:t>详情介绍</a:t>
            </a:r>
          </a:p>
        </p:txBody>
      </p:sp>
      <p:sp>
        <p:nvSpPr>
          <p:cNvPr id="5" name="文本框 4"/>
          <p:cNvSpPr txBox="1"/>
          <p:nvPr/>
        </p:nvSpPr>
        <p:spPr>
          <a:xfrm>
            <a:off x="5143695" y="3536759"/>
            <a:ext cx="4190612" cy="369332"/>
          </a:xfrm>
          <a:prstGeom prst="rect">
            <a:avLst/>
          </a:prstGeom>
          <a:noFill/>
        </p:spPr>
        <p:txBody>
          <a:bodyPr wrap="square" rtlCol="0">
            <a:spAutoFit/>
          </a:bodyPr>
          <a:lstStyle/>
          <a:p>
            <a:pPr algn="r"/>
            <a:r>
              <a:rPr lang="en-US" altLang="zh-CN" dirty="0">
                <a:solidFill>
                  <a:schemeClr val="bg1"/>
                </a:solidFill>
                <a:latin typeface="锐字逼格青春粗黑体简2.0" panose="02010604000000000000" pitchFamily="2" charset="-122"/>
                <a:ea typeface="锐字逼格青春粗黑体简2.0" panose="02010604000000000000" pitchFamily="2" charset="-122"/>
              </a:rPr>
              <a:t>Details description</a:t>
            </a:r>
            <a:endParaRPr lang="zh-CN" altLang="en-US" sz="2000" dirty="0">
              <a:solidFill>
                <a:schemeClr val="bg1"/>
              </a:solidFill>
              <a:latin typeface="锐字逼格青春粗黑体简2.0" panose="02010604000000000000" pitchFamily="2" charset="-122"/>
              <a:ea typeface="锐字逼格青春粗黑体简2.0" panose="02010604000000000000" pitchFamily="2" charset="-122"/>
            </a:endParaRPr>
          </a:p>
        </p:txBody>
      </p:sp>
    </p:spTree>
    <p:extLst>
      <p:ext uri="{BB962C8B-B14F-4D97-AF65-F5344CB8AC3E}">
        <p14:creationId xmlns:p14="http://schemas.microsoft.com/office/powerpoint/2010/main" val="602452003"/>
      </p:ext>
    </p:extLst>
  </p:cSld>
  <p:clrMapOvr>
    <a:masterClrMapping/>
  </p:clrMapOvr>
  <p:transition spd="slow">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4"/>
          <p:cNvSpPr/>
          <p:nvPr/>
        </p:nvSpPr>
        <p:spPr>
          <a:xfrm>
            <a:off x="501445" y="442228"/>
            <a:ext cx="663676" cy="752391"/>
          </a:xfrm>
          <a:custGeom>
            <a:avLst/>
            <a:gdLst>
              <a:gd name="connsiteX0" fmla="*/ 0 w 2292489"/>
              <a:gd name="connsiteY0" fmla="*/ 1976284 h 1976284"/>
              <a:gd name="connsiteX1" fmla="*/ 1146245 w 2292489"/>
              <a:gd name="connsiteY1" fmla="*/ 0 h 1976284"/>
              <a:gd name="connsiteX2" fmla="*/ 2292489 w 2292489"/>
              <a:gd name="connsiteY2" fmla="*/ 1976284 h 1976284"/>
              <a:gd name="connsiteX3" fmla="*/ 0 w 2292489"/>
              <a:gd name="connsiteY3" fmla="*/ 1976284 h 1976284"/>
              <a:gd name="connsiteX0" fmla="*/ 0 w 2292489"/>
              <a:gd name="connsiteY0" fmla="*/ 1976284 h 1976284"/>
              <a:gd name="connsiteX1" fmla="*/ 1146245 w 2292489"/>
              <a:gd name="connsiteY1" fmla="*/ 0 h 1976284"/>
              <a:gd name="connsiteX2" fmla="*/ 1651820 w 2292489"/>
              <a:gd name="connsiteY2" fmla="*/ 825909 h 1976284"/>
              <a:gd name="connsiteX3" fmla="*/ 2292489 w 2292489"/>
              <a:gd name="connsiteY3" fmla="*/ 1976284 h 1976284"/>
              <a:gd name="connsiteX4" fmla="*/ 0 w 2292489"/>
              <a:gd name="connsiteY4" fmla="*/ 1976284 h 1976284"/>
              <a:gd name="connsiteX0" fmla="*/ 2292489 w 2292489"/>
              <a:gd name="connsiteY0" fmla="*/ 1976284 h 1976284"/>
              <a:gd name="connsiteX1" fmla="*/ 0 w 2292489"/>
              <a:gd name="connsiteY1" fmla="*/ 1976284 h 1976284"/>
              <a:gd name="connsiteX2" fmla="*/ 1146245 w 2292489"/>
              <a:gd name="connsiteY2" fmla="*/ 0 h 1976284"/>
              <a:gd name="connsiteX3" fmla="*/ 1743260 w 2292489"/>
              <a:gd name="connsiteY3" fmla="*/ 917349 h 1976284"/>
              <a:gd name="connsiteX0" fmla="*/ 1628812 w 1743260"/>
              <a:gd name="connsiteY0" fmla="*/ 1961536 h 1976284"/>
              <a:gd name="connsiteX1" fmla="*/ 0 w 1743260"/>
              <a:gd name="connsiteY1" fmla="*/ 1976284 h 1976284"/>
              <a:gd name="connsiteX2" fmla="*/ 1146245 w 1743260"/>
              <a:gd name="connsiteY2" fmla="*/ 0 h 1976284"/>
              <a:gd name="connsiteX3" fmla="*/ 1743260 w 1743260"/>
              <a:gd name="connsiteY3" fmla="*/ 917349 h 1976284"/>
              <a:gd name="connsiteX0" fmla="*/ 1628812 w 1743260"/>
              <a:gd name="connsiteY0" fmla="*/ 1976285 h 1976285"/>
              <a:gd name="connsiteX1" fmla="*/ 0 w 1743260"/>
              <a:gd name="connsiteY1" fmla="*/ 1976284 h 1976285"/>
              <a:gd name="connsiteX2" fmla="*/ 1146245 w 1743260"/>
              <a:gd name="connsiteY2" fmla="*/ 0 h 1976285"/>
              <a:gd name="connsiteX3" fmla="*/ 1743260 w 1743260"/>
              <a:gd name="connsiteY3" fmla="*/ 917349 h 1976285"/>
            </a:gdLst>
            <a:ahLst/>
            <a:cxnLst>
              <a:cxn ang="0">
                <a:pos x="connsiteX0" y="connsiteY0"/>
              </a:cxn>
              <a:cxn ang="0">
                <a:pos x="connsiteX1" y="connsiteY1"/>
              </a:cxn>
              <a:cxn ang="0">
                <a:pos x="connsiteX2" y="connsiteY2"/>
              </a:cxn>
              <a:cxn ang="0">
                <a:pos x="connsiteX3" y="connsiteY3"/>
              </a:cxn>
            </a:cxnLst>
            <a:rect l="l" t="t" r="r" b="b"/>
            <a:pathLst>
              <a:path w="1743260" h="1976285">
                <a:moveTo>
                  <a:pt x="1628812" y="1976285"/>
                </a:moveTo>
                <a:lnTo>
                  <a:pt x="0" y="1976284"/>
                </a:lnTo>
                <a:lnTo>
                  <a:pt x="1146245" y="0"/>
                </a:lnTo>
                <a:cubicBezTo>
                  <a:pt x="1314770" y="275303"/>
                  <a:pt x="1743260" y="917349"/>
                  <a:pt x="1743260" y="917349"/>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047135" y="818423"/>
            <a:ext cx="3052918" cy="461665"/>
          </a:xfrm>
          <a:prstGeom prst="rect">
            <a:avLst/>
          </a:prstGeom>
          <a:noFill/>
        </p:spPr>
        <p:txBody>
          <a:bodyPr wrap="square" rtlCol="0">
            <a:spAutoFit/>
          </a:bodyPr>
          <a:lstStyle/>
          <a:p>
            <a:r>
              <a:rPr lang="zh-CN" altLang="en-US" sz="2400" dirty="0" smtClean="0">
                <a:solidFill>
                  <a:schemeClr val="bg1"/>
                </a:solidFill>
                <a:latin typeface="锐字逼格青春粗黑体简2.0" panose="02010604000000000000" pitchFamily="2" charset="-122"/>
                <a:ea typeface="锐字逼格青春粗黑体简2.0" panose="02010604000000000000" pitchFamily="2" charset="-122"/>
              </a:rPr>
              <a:t>在此输入您的标题</a:t>
            </a:r>
            <a:endParaRPr lang="zh-CN" altLang="en-US" sz="2400" dirty="0">
              <a:solidFill>
                <a:schemeClr val="bg1"/>
              </a:solidFill>
              <a:latin typeface="锐字逼格青春粗黑体简2.0" panose="02010604000000000000" pitchFamily="2" charset="-122"/>
              <a:ea typeface="锐字逼格青春粗黑体简2.0" panose="02010604000000000000" pitchFamily="2" charset="-122"/>
            </a:endParaRPr>
          </a:p>
        </p:txBody>
      </p:sp>
      <p:grpSp>
        <p:nvGrpSpPr>
          <p:cNvPr id="5" name="组合 4"/>
          <p:cNvGrpSpPr/>
          <p:nvPr/>
        </p:nvGrpSpPr>
        <p:grpSpPr>
          <a:xfrm>
            <a:off x="5004375" y="2951505"/>
            <a:ext cx="2000248" cy="1956483"/>
            <a:chOff x="4477498" y="1456188"/>
            <a:chExt cx="2000248" cy="1956483"/>
          </a:xfrm>
        </p:grpSpPr>
        <p:sp>
          <p:nvSpPr>
            <p:cNvPr id="6" name="任意多边形 5"/>
            <p:cNvSpPr/>
            <p:nvPr/>
          </p:nvSpPr>
          <p:spPr>
            <a:xfrm rot="10800000">
              <a:off x="4477498" y="1472516"/>
              <a:ext cx="1183821" cy="1183822"/>
            </a:xfrm>
            <a:custGeom>
              <a:avLst/>
              <a:gdLst>
                <a:gd name="connsiteX0" fmla="*/ 1183821 w 1183821"/>
                <a:gd name="connsiteY0" fmla="*/ 4330 h 1183822"/>
                <a:gd name="connsiteX1" fmla="*/ 1152613 w 1183821"/>
                <a:gd name="connsiteY1" fmla="*/ 1576 h 1183822"/>
                <a:gd name="connsiteX2" fmla="*/ 1183821 w 1183821"/>
                <a:gd name="connsiteY2" fmla="*/ 0 h 1183822"/>
                <a:gd name="connsiteX3" fmla="*/ 475920 w 1183821"/>
                <a:gd name="connsiteY3" fmla="*/ 1183822 h 1183822"/>
                <a:gd name="connsiteX4" fmla="*/ 0 w 1183821"/>
                <a:gd name="connsiteY4" fmla="*/ 1183822 h 1183822"/>
                <a:gd name="connsiteX5" fmla="*/ 464181 w 1183821"/>
                <a:gd name="connsiteY5" fmla="*/ 243772 h 1183822"/>
                <a:gd name="connsiteX6" fmla="*/ 481595 w 1183821"/>
                <a:gd name="connsiteY6" fmla="*/ 232761 h 1183822"/>
                <a:gd name="connsiteX7" fmla="*/ 574142 w 1183821"/>
                <a:gd name="connsiteY7" fmla="*/ 302818 h 1183822"/>
                <a:gd name="connsiteX8" fmla="*/ 976052 w 1183821"/>
                <a:gd name="connsiteY8" fmla="*/ 460508 h 1183822"/>
                <a:gd name="connsiteX9" fmla="*/ 1162181 w 1183821"/>
                <a:gd name="connsiteY9" fmla="*/ 478102 h 1183822"/>
                <a:gd name="connsiteX10" fmla="*/ 1041155 w 1183821"/>
                <a:gd name="connsiteY10" fmla="*/ 490302 h 1183822"/>
                <a:gd name="connsiteX11" fmla="*/ 475920 w 1183821"/>
                <a:gd name="connsiteY11" fmla="*/ 1183822 h 1183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83821" h="1183822">
                  <a:moveTo>
                    <a:pt x="1183821" y="4330"/>
                  </a:moveTo>
                  <a:lnTo>
                    <a:pt x="1152613" y="1576"/>
                  </a:lnTo>
                  <a:lnTo>
                    <a:pt x="1183821" y="0"/>
                  </a:lnTo>
                  <a:close/>
                  <a:moveTo>
                    <a:pt x="475920" y="1183822"/>
                  </a:moveTo>
                  <a:lnTo>
                    <a:pt x="0" y="1183822"/>
                  </a:lnTo>
                  <a:cubicBezTo>
                    <a:pt x="0" y="800732"/>
                    <a:pt x="181967" y="460143"/>
                    <a:pt x="464181" y="243772"/>
                  </a:cubicBezTo>
                  <a:lnTo>
                    <a:pt x="481595" y="232761"/>
                  </a:lnTo>
                  <a:lnTo>
                    <a:pt x="574142" y="302818"/>
                  </a:lnTo>
                  <a:cubicBezTo>
                    <a:pt x="695210" y="378394"/>
                    <a:pt x="830923" y="432701"/>
                    <a:pt x="976052" y="460508"/>
                  </a:cubicBezTo>
                  <a:lnTo>
                    <a:pt x="1162181" y="478102"/>
                  </a:lnTo>
                  <a:lnTo>
                    <a:pt x="1041155" y="490302"/>
                  </a:lnTo>
                  <a:cubicBezTo>
                    <a:pt x="718577" y="556312"/>
                    <a:pt x="475920" y="841729"/>
                    <a:pt x="475920" y="118382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5277596" y="2438849"/>
              <a:ext cx="1183821" cy="973822"/>
            </a:xfrm>
            <a:custGeom>
              <a:avLst/>
              <a:gdLst>
                <a:gd name="connsiteX0" fmla="*/ 517591 w 1183821"/>
                <a:gd name="connsiteY0" fmla="*/ 0 h 973822"/>
                <a:gd name="connsiteX1" fmla="*/ 535284 w 1183821"/>
                <a:gd name="connsiteY1" fmla="*/ 13086 h 973822"/>
                <a:gd name="connsiteX2" fmla="*/ 1042315 w 1183821"/>
                <a:gd name="connsiteY2" fmla="*/ 198008 h 973822"/>
                <a:gd name="connsiteX3" fmla="*/ 1183821 w 1183821"/>
                <a:gd name="connsiteY3" fmla="*/ 206378 h 973822"/>
                <a:gd name="connsiteX4" fmla="*/ 1183821 w 1183821"/>
                <a:gd name="connsiteY4" fmla="*/ 265920 h 973822"/>
                <a:gd name="connsiteX5" fmla="*/ 1041155 w 1183821"/>
                <a:gd name="connsiteY5" fmla="*/ 280302 h 973822"/>
                <a:gd name="connsiteX6" fmla="*/ 475920 w 1183821"/>
                <a:gd name="connsiteY6" fmla="*/ 973822 h 973822"/>
                <a:gd name="connsiteX7" fmla="*/ 0 w 1183821"/>
                <a:gd name="connsiteY7" fmla="*/ 973822 h 973822"/>
                <a:gd name="connsiteX8" fmla="*/ 464181 w 1183821"/>
                <a:gd name="connsiteY8" fmla="*/ 33772 h 973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3821" h="973822">
                  <a:moveTo>
                    <a:pt x="517591" y="0"/>
                  </a:moveTo>
                  <a:lnTo>
                    <a:pt x="535284" y="13086"/>
                  </a:lnTo>
                  <a:cubicBezTo>
                    <a:pt x="684306" y="110855"/>
                    <a:pt x="856721" y="175900"/>
                    <a:pt x="1042315" y="198008"/>
                  </a:cubicBezTo>
                  <a:lnTo>
                    <a:pt x="1183821" y="206378"/>
                  </a:lnTo>
                  <a:lnTo>
                    <a:pt x="1183821" y="265920"/>
                  </a:lnTo>
                  <a:lnTo>
                    <a:pt x="1041155" y="280302"/>
                  </a:lnTo>
                  <a:cubicBezTo>
                    <a:pt x="718577" y="346312"/>
                    <a:pt x="475920" y="631729"/>
                    <a:pt x="475920" y="973822"/>
                  </a:cubicBezTo>
                  <a:lnTo>
                    <a:pt x="0" y="973822"/>
                  </a:lnTo>
                  <a:cubicBezTo>
                    <a:pt x="0" y="590732"/>
                    <a:pt x="181967" y="250143"/>
                    <a:pt x="464181" y="3377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6200000">
              <a:off x="5439691" y="1552969"/>
              <a:ext cx="1134835" cy="941274"/>
            </a:xfrm>
            <a:custGeom>
              <a:avLst/>
              <a:gdLst>
                <a:gd name="connsiteX0" fmla="*/ 1134835 w 1134835"/>
                <a:gd name="connsiteY0" fmla="*/ 222404 h 941274"/>
                <a:gd name="connsiteX1" fmla="*/ 1134835 w 1134835"/>
                <a:gd name="connsiteY1" fmla="*/ 238311 h 941274"/>
                <a:gd name="connsiteX2" fmla="*/ 1041155 w 1134835"/>
                <a:gd name="connsiteY2" fmla="*/ 247754 h 941274"/>
                <a:gd name="connsiteX3" fmla="*/ 475920 w 1134835"/>
                <a:gd name="connsiteY3" fmla="*/ 941274 h 941274"/>
                <a:gd name="connsiteX4" fmla="*/ 0 w 1134835"/>
                <a:gd name="connsiteY4" fmla="*/ 941274 h 941274"/>
                <a:gd name="connsiteX5" fmla="*/ 464181 w 1134835"/>
                <a:gd name="connsiteY5" fmla="*/ 1224 h 941274"/>
                <a:gd name="connsiteX6" fmla="*/ 466117 w 1134835"/>
                <a:gd name="connsiteY6" fmla="*/ 0 h 941274"/>
                <a:gd name="connsiteX7" fmla="*/ 525153 w 1134835"/>
                <a:gd name="connsiteY7" fmla="*/ 44689 h 941274"/>
                <a:gd name="connsiteX8" fmla="*/ 981917 w 1134835"/>
                <a:gd name="connsiteY8" fmla="*/ 211555 h 941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835" h="941274">
                  <a:moveTo>
                    <a:pt x="1134835" y="222404"/>
                  </a:moveTo>
                  <a:lnTo>
                    <a:pt x="1134835" y="238311"/>
                  </a:lnTo>
                  <a:lnTo>
                    <a:pt x="1041155" y="247754"/>
                  </a:lnTo>
                  <a:cubicBezTo>
                    <a:pt x="718577" y="313764"/>
                    <a:pt x="475920" y="599181"/>
                    <a:pt x="475920" y="941274"/>
                  </a:cubicBezTo>
                  <a:lnTo>
                    <a:pt x="0" y="941274"/>
                  </a:lnTo>
                  <a:cubicBezTo>
                    <a:pt x="0" y="558184"/>
                    <a:pt x="181967" y="217595"/>
                    <a:pt x="464181" y="1224"/>
                  </a:cubicBezTo>
                  <a:lnTo>
                    <a:pt x="466117" y="0"/>
                  </a:lnTo>
                  <a:lnTo>
                    <a:pt x="525153" y="44689"/>
                  </a:lnTo>
                  <a:cubicBezTo>
                    <a:pt x="661355" y="129713"/>
                    <a:pt x="816092" y="187817"/>
                    <a:pt x="981917" y="211555"/>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rot="5400000">
              <a:off x="4397047" y="2341959"/>
              <a:ext cx="1134835" cy="941274"/>
            </a:xfrm>
            <a:custGeom>
              <a:avLst/>
              <a:gdLst>
                <a:gd name="connsiteX0" fmla="*/ 1134835 w 1134835"/>
                <a:gd name="connsiteY0" fmla="*/ 222404 h 941274"/>
                <a:gd name="connsiteX1" fmla="*/ 1134835 w 1134835"/>
                <a:gd name="connsiteY1" fmla="*/ 238311 h 941274"/>
                <a:gd name="connsiteX2" fmla="*/ 1041155 w 1134835"/>
                <a:gd name="connsiteY2" fmla="*/ 247754 h 941274"/>
                <a:gd name="connsiteX3" fmla="*/ 475920 w 1134835"/>
                <a:gd name="connsiteY3" fmla="*/ 941274 h 941274"/>
                <a:gd name="connsiteX4" fmla="*/ 0 w 1134835"/>
                <a:gd name="connsiteY4" fmla="*/ 941274 h 941274"/>
                <a:gd name="connsiteX5" fmla="*/ 464181 w 1134835"/>
                <a:gd name="connsiteY5" fmla="*/ 1224 h 941274"/>
                <a:gd name="connsiteX6" fmla="*/ 466117 w 1134835"/>
                <a:gd name="connsiteY6" fmla="*/ 0 h 941274"/>
                <a:gd name="connsiteX7" fmla="*/ 525153 w 1134835"/>
                <a:gd name="connsiteY7" fmla="*/ 44689 h 941274"/>
                <a:gd name="connsiteX8" fmla="*/ 981917 w 1134835"/>
                <a:gd name="connsiteY8" fmla="*/ 211555 h 941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835" h="941274">
                  <a:moveTo>
                    <a:pt x="1134835" y="222404"/>
                  </a:moveTo>
                  <a:lnTo>
                    <a:pt x="1134835" y="238311"/>
                  </a:lnTo>
                  <a:lnTo>
                    <a:pt x="1041155" y="247754"/>
                  </a:lnTo>
                  <a:cubicBezTo>
                    <a:pt x="718577" y="313764"/>
                    <a:pt x="475920" y="599181"/>
                    <a:pt x="475920" y="941274"/>
                  </a:cubicBezTo>
                  <a:lnTo>
                    <a:pt x="0" y="941274"/>
                  </a:lnTo>
                  <a:cubicBezTo>
                    <a:pt x="0" y="558184"/>
                    <a:pt x="181967" y="217595"/>
                    <a:pt x="464181" y="1224"/>
                  </a:cubicBezTo>
                  <a:lnTo>
                    <a:pt x="466117" y="0"/>
                  </a:lnTo>
                  <a:lnTo>
                    <a:pt x="525153" y="44689"/>
                  </a:lnTo>
                  <a:cubicBezTo>
                    <a:pt x="661355" y="129713"/>
                    <a:pt x="816092" y="187817"/>
                    <a:pt x="981917" y="211555"/>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椭圆 9"/>
          <p:cNvSpPr/>
          <p:nvPr/>
        </p:nvSpPr>
        <p:spPr>
          <a:xfrm>
            <a:off x="4219074" y="2242515"/>
            <a:ext cx="1273629" cy="1273629"/>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482103" y="4389558"/>
            <a:ext cx="1273629" cy="1273629"/>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6498433" y="2191884"/>
            <a:ext cx="1273629" cy="12736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4282520" y="4374364"/>
            <a:ext cx="1273629" cy="12736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4469495" y="2635269"/>
            <a:ext cx="826414" cy="461665"/>
          </a:xfrm>
          <a:prstGeom prst="rect">
            <a:avLst/>
          </a:prstGeom>
          <a:noFill/>
        </p:spPr>
        <p:txBody>
          <a:bodyPr wrap="square" rtlCol="0">
            <a:spAutoFit/>
          </a:bodyPr>
          <a:lstStyle/>
          <a:p>
            <a:r>
              <a:rPr lang="zh-CN" altLang="en-US" sz="2400" dirty="0">
                <a:solidFill>
                  <a:schemeClr val="bg1"/>
                </a:solidFill>
                <a:latin typeface="锐字逼格青春粗黑体简2.0" panose="02010604000000000000" pitchFamily="2" charset="-122"/>
                <a:ea typeface="锐字逼格青春粗黑体简2.0" panose="02010604000000000000" pitchFamily="2" charset="-122"/>
              </a:rPr>
              <a:t>共享</a:t>
            </a:r>
          </a:p>
        </p:txBody>
      </p:sp>
      <p:sp>
        <p:nvSpPr>
          <p:cNvPr id="15" name="文本框 14"/>
          <p:cNvSpPr txBox="1"/>
          <p:nvPr/>
        </p:nvSpPr>
        <p:spPr>
          <a:xfrm>
            <a:off x="4539057" y="4780344"/>
            <a:ext cx="873531" cy="461665"/>
          </a:xfrm>
          <a:prstGeom prst="rect">
            <a:avLst/>
          </a:prstGeom>
          <a:noFill/>
        </p:spPr>
        <p:txBody>
          <a:bodyPr wrap="square" rtlCol="0">
            <a:spAutoFit/>
          </a:bodyPr>
          <a:lstStyle/>
          <a:p>
            <a:r>
              <a:rPr lang="zh-CN" altLang="en-US" sz="2400" dirty="0" smtClean="0">
                <a:solidFill>
                  <a:srgbClr val="081927"/>
                </a:solidFill>
                <a:latin typeface="锐字逼格青春粗黑体简2.0" panose="02010604000000000000" pitchFamily="2" charset="-122"/>
                <a:ea typeface="锐字逼格青春粗黑体简2.0" panose="02010604000000000000" pitchFamily="2" charset="-122"/>
              </a:rPr>
              <a:t>效率</a:t>
            </a:r>
            <a:endParaRPr lang="zh-CN" altLang="en-US" sz="2400" dirty="0">
              <a:solidFill>
                <a:srgbClr val="081927"/>
              </a:solidFill>
              <a:latin typeface="锐字逼格青春粗黑体简2.0" panose="02010604000000000000" pitchFamily="2" charset="-122"/>
              <a:ea typeface="锐字逼格青春粗黑体简2.0" panose="02010604000000000000" pitchFamily="2" charset="-122"/>
            </a:endParaRPr>
          </a:p>
        </p:txBody>
      </p:sp>
      <p:sp>
        <p:nvSpPr>
          <p:cNvPr id="16" name="文本框 15"/>
          <p:cNvSpPr txBox="1"/>
          <p:nvPr/>
        </p:nvSpPr>
        <p:spPr>
          <a:xfrm>
            <a:off x="6757774" y="2577464"/>
            <a:ext cx="805423" cy="461665"/>
          </a:xfrm>
          <a:prstGeom prst="rect">
            <a:avLst/>
          </a:prstGeom>
          <a:noFill/>
        </p:spPr>
        <p:txBody>
          <a:bodyPr wrap="square" rtlCol="0">
            <a:spAutoFit/>
          </a:bodyPr>
          <a:lstStyle/>
          <a:p>
            <a:r>
              <a:rPr lang="zh-CN" altLang="en-US" sz="2400" dirty="0" smtClean="0">
                <a:solidFill>
                  <a:srgbClr val="081927"/>
                </a:solidFill>
                <a:latin typeface="锐字逼格青春粗黑体简2.0" panose="02010604000000000000" pitchFamily="2" charset="-122"/>
                <a:ea typeface="锐字逼格青春粗黑体简2.0" panose="02010604000000000000" pitchFamily="2" charset="-122"/>
              </a:rPr>
              <a:t>智能</a:t>
            </a:r>
            <a:endParaRPr lang="zh-CN" altLang="en-US" sz="2400" dirty="0">
              <a:solidFill>
                <a:srgbClr val="081927"/>
              </a:solidFill>
              <a:latin typeface="锐字逼格青春粗黑体简2.0" panose="02010604000000000000" pitchFamily="2" charset="-122"/>
              <a:ea typeface="锐字逼格青春粗黑体简2.0" panose="02010604000000000000" pitchFamily="2" charset="-122"/>
            </a:endParaRPr>
          </a:p>
        </p:txBody>
      </p:sp>
      <p:sp>
        <p:nvSpPr>
          <p:cNvPr id="17" name="文本框 16"/>
          <p:cNvSpPr txBox="1"/>
          <p:nvPr/>
        </p:nvSpPr>
        <p:spPr>
          <a:xfrm>
            <a:off x="6732247" y="4780344"/>
            <a:ext cx="800419" cy="461665"/>
          </a:xfrm>
          <a:prstGeom prst="rect">
            <a:avLst/>
          </a:prstGeom>
          <a:noFill/>
        </p:spPr>
        <p:txBody>
          <a:bodyPr wrap="square" rtlCol="0">
            <a:spAutoFit/>
          </a:bodyPr>
          <a:lstStyle/>
          <a:p>
            <a:r>
              <a:rPr lang="zh-CN" altLang="en-US" sz="2400" dirty="0" smtClean="0">
                <a:solidFill>
                  <a:schemeClr val="bg1"/>
                </a:solidFill>
                <a:latin typeface="锐字逼格青春粗黑体简2.0" panose="02010604000000000000" pitchFamily="2" charset="-122"/>
                <a:ea typeface="锐字逼格青春粗黑体简2.0" panose="02010604000000000000" pitchFamily="2" charset="-122"/>
              </a:rPr>
              <a:t>绿色</a:t>
            </a:r>
            <a:endParaRPr lang="zh-CN" altLang="en-US" sz="2400"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18" name="文本框 17"/>
          <p:cNvSpPr txBox="1"/>
          <p:nvPr/>
        </p:nvSpPr>
        <p:spPr>
          <a:xfrm>
            <a:off x="1683650" y="2508496"/>
            <a:ext cx="2343365" cy="646331"/>
          </a:xfrm>
          <a:prstGeom prst="rect">
            <a:avLst/>
          </a:prstGeom>
          <a:noFill/>
        </p:spPr>
        <p:txBody>
          <a:bodyPr wrap="square" rtlCol="0">
            <a:spAutoFit/>
          </a:bodyPr>
          <a:lstStyle/>
          <a:p>
            <a:r>
              <a:rPr lang="zh-CN" altLang="en-US" dirty="0" smtClean="0">
                <a:solidFill>
                  <a:schemeClr val="bg1"/>
                </a:solidFill>
                <a:latin typeface="锐字逼格青春粗黑体简2.0" panose="02010604000000000000" pitchFamily="2" charset="-122"/>
                <a:ea typeface="锐字逼格青春粗黑体简2.0" panose="02010604000000000000" pitchFamily="2" charset="-122"/>
              </a:rPr>
              <a:t>共享经济，一种新型资源配置方式</a:t>
            </a:r>
            <a:endParaRPr lang="zh-CN" altLang="en-US"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19" name="文本框 18"/>
          <p:cNvSpPr txBox="1"/>
          <p:nvPr/>
        </p:nvSpPr>
        <p:spPr>
          <a:xfrm>
            <a:off x="8112521" y="2505532"/>
            <a:ext cx="2343365" cy="646331"/>
          </a:xfrm>
          <a:prstGeom prst="rect">
            <a:avLst/>
          </a:prstGeom>
          <a:noFill/>
        </p:spPr>
        <p:txBody>
          <a:bodyPr wrap="square" rtlCol="0">
            <a:spAutoFit/>
          </a:bodyPr>
          <a:lstStyle/>
          <a:p>
            <a:r>
              <a:rPr lang="zh-CN" altLang="en-US" dirty="0" smtClean="0">
                <a:solidFill>
                  <a:schemeClr val="bg1"/>
                </a:solidFill>
                <a:latin typeface="锐字逼格青春粗黑体简2.0" panose="02010604000000000000" pitchFamily="2" charset="-122"/>
                <a:ea typeface="锐字逼格青春粗黑体简2.0" panose="02010604000000000000" pitchFamily="2" charset="-122"/>
              </a:rPr>
              <a:t>线上</a:t>
            </a:r>
            <a:r>
              <a:rPr lang="en-US" altLang="zh-CN" dirty="0" smtClean="0">
                <a:solidFill>
                  <a:schemeClr val="bg1"/>
                </a:solidFill>
                <a:latin typeface="锐字逼格青春粗黑体简2.0" panose="02010604000000000000" pitchFamily="2" charset="-122"/>
                <a:ea typeface="锐字逼格青春粗黑体简2.0" panose="02010604000000000000" pitchFamily="2" charset="-122"/>
              </a:rPr>
              <a:t>APP</a:t>
            </a:r>
            <a:r>
              <a:rPr lang="zh-CN" altLang="en-US" dirty="0" smtClean="0">
                <a:solidFill>
                  <a:schemeClr val="bg1"/>
                </a:solidFill>
                <a:latin typeface="锐字逼格青春粗黑体简2.0" panose="02010604000000000000" pitchFamily="2" charset="-122"/>
                <a:ea typeface="锐字逼格青春粗黑体简2.0" panose="02010604000000000000" pitchFamily="2" charset="-122"/>
              </a:rPr>
              <a:t>即时定位，车位一点即来</a:t>
            </a:r>
            <a:endParaRPr lang="zh-CN" altLang="en-US"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20" name="文本框 19"/>
          <p:cNvSpPr txBox="1"/>
          <p:nvPr/>
        </p:nvSpPr>
        <p:spPr>
          <a:xfrm>
            <a:off x="8144604" y="4688010"/>
            <a:ext cx="2343365" cy="646331"/>
          </a:xfrm>
          <a:prstGeom prst="rect">
            <a:avLst/>
          </a:prstGeom>
          <a:noFill/>
        </p:spPr>
        <p:txBody>
          <a:bodyPr wrap="square" rtlCol="0">
            <a:spAutoFit/>
          </a:bodyPr>
          <a:lstStyle/>
          <a:p>
            <a:r>
              <a:rPr lang="zh-CN" altLang="en-US" dirty="0" smtClean="0">
                <a:solidFill>
                  <a:schemeClr val="bg1"/>
                </a:solidFill>
                <a:latin typeface="锐字逼格青春粗黑体简2.0" panose="02010604000000000000" pitchFamily="2" charset="-122"/>
                <a:ea typeface="锐字逼格青春粗黑体简2.0" panose="02010604000000000000" pitchFamily="2" charset="-122"/>
              </a:rPr>
              <a:t>减少找车位时间，就是减少碳排放</a:t>
            </a:r>
            <a:endParaRPr lang="zh-CN" altLang="en-US"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21" name="文本框 20"/>
          <p:cNvSpPr txBox="1"/>
          <p:nvPr/>
        </p:nvSpPr>
        <p:spPr>
          <a:xfrm>
            <a:off x="1715623" y="4688009"/>
            <a:ext cx="2343365" cy="646331"/>
          </a:xfrm>
          <a:prstGeom prst="rect">
            <a:avLst/>
          </a:prstGeom>
          <a:noFill/>
        </p:spPr>
        <p:txBody>
          <a:bodyPr wrap="square" rtlCol="0">
            <a:spAutoFit/>
          </a:bodyPr>
          <a:lstStyle/>
          <a:p>
            <a:r>
              <a:rPr lang="zh-CN" altLang="en-US" dirty="0" smtClean="0">
                <a:solidFill>
                  <a:schemeClr val="bg1"/>
                </a:solidFill>
                <a:latin typeface="锐字逼格青春粗黑体简2.0" panose="02010604000000000000" pitchFamily="2" charset="-122"/>
                <a:ea typeface="锐字逼格青春粗黑体简2.0" panose="02010604000000000000" pitchFamily="2" charset="-122"/>
              </a:rPr>
              <a:t>改变停车方式，提高车位使用效率</a:t>
            </a:r>
          </a:p>
        </p:txBody>
      </p:sp>
    </p:spTree>
    <p:extLst>
      <p:ext uri="{BB962C8B-B14F-4D97-AF65-F5344CB8AC3E}">
        <p14:creationId xmlns:p14="http://schemas.microsoft.com/office/powerpoint/2010/main" val="237595508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4"/>
          <p:cNvSpPr/>
          <p:nvPr/>
        </p:nvSpPr>
        <p:spPr>
          <a:xfrm>
            <a:off x="501445" y="442228"/>
            <a:ext cx="663676" cy="752391"/>
          </a:xfrm>
          <a:custGeom>
            <a:avLst/>
            <a:gdLst>
              <a:gd name="connsiteX0" fmla="*/ 0 w 2292489"/>
              <a:gd name="connsiteY0" fmla="*/ 1976284 h 1976284"/>
              <a:gd name="connsiteX1" fmla="*/ 1146245 w 2292489"/>
              <a:gd name="connsiteY1" fmla="*/ 0 h 1976284"/>
              <a:gd name="connsiteX2" fmla="*/ 2292489 w 2292489"/>
              <a:gd name="connsiteY2" fmla="*/ 1976284 h 1976284"/>
              <a:gd name="connsiteX3" fmla="*/ 0 w 2292489"/>
              <a:gd name="connsiteY3" fmla="*/ 1976284 h 1976284"/>
              <a:gd name="connsiteX0" fmla="*/ 0 w 2292489"/>
              <a:gd name="connsiteY0" fmla="*/ 1976284 h 1976284"/>
              <a:gd name="connsiteX1" fmla="*/ 1146245 w 2292489"/>
              <a:gd name="connsiteY1" fmla="*/ 0 h 1976284"/>
              <a:gd name="connsiteX2" fmla="*/ 1651820 w 2292489"/>
              <a:gd name="connsiteY2" fmla="*/ 825909 h 1976284"/>
              <a:gd name="connsiteX3" fmla="*/ 2292489 w 2292489"/>
              <a:gd name="connsiteY3" fmla="*/ 1976284 h 1976284"/>
              <a:gd name="connsiteX4" fmla="*/ 0 w 2292489"/>
              <a:gd name="connsiteY4" fmla="*/ 1976284 h 1976284"/>
              <a:gd name="connsiteX0" fmla="*/ 2292489 w 2292489"/>
              <a:gd name="connsiteY0" fmla="*/ 1976284 h 1976284"/>
              <a:gd name="connsiteX1" fmla="*/ 0 w 2292489"/>
              <a:gd name="connsiteY1" fmla="*/ 1976284 h 1976284"/>
              <a:gd name="connsiteX2" fmla="*/ 1146245 w 2292489"/>
              <a:gd name="connsiteY2" fmla="*/ 0 h 1976284"/>
              <a:gd name="connsiteX3" fmla="*/ 1743260 w 2292489"/>
              <a:gd name="connsiteY3" fmla="*/ 917349 h 1976284"/>
              <a:gd name="connsiteX0" fmla="*/ 1628812 w 1743260"/>
              <a:gd name="connsiteY0" fmla="*/ 1961536 h 1976284"/>
              <a:gd name="connsiteX1" fmla="*/ 0 w 1743260"/>
              <a:gd name="connsiteY1" fmla="*/ 1976284 h 1976284"/>
              <a:gd name="connsiteX2" fmla="*/ 1146245 w 1743260"/>
              <a:gd name="connsiteY2" fmla="*/ 0 h 1976284"/>
              <a:gd name="connsiteX3" fmla="*/ 1743260 w 1743260"/>
              <a:gd name="connsiteY3" fmla="*/ 917349 h 1976284"/>
              <a:gd name="connsiteX0" fmla="*/ 1628812 w 1743260"/>
              <a:gd name="connsiteY0" fmla="*/ 1976285 h 1976285"/>
              <a:gd name="connsiteX1" fmla="*/ 0 w 1743260"/>
              <a:gd name="connsiteY1" fmla="*/ 1976284 h 1976285"/>
              <a:gd name="connsiteX2" fmla="*/ 1146245 w 1743260"/>
              <a:gd name="connsiteY2" fmla="*/ 0 h 1976285"/>
              <a:gd name="connsiteX3" fmla="*/ 1743260 w 1743260"/>
              <a:gd name="connsiteY3" fmla="*/ 917349 h 1976285"/>
            </a:gdLst>
            <a:ahLst/>
            <a:cxnLst>
              <a:cxn ang="0">
                <a:pos x="connsiteX0" y="connsiteY0"/>
              </a:cxn>
              <a:cxn ang="0">
                <a:pos x="connsiteX1" y="connsiteY1"/>
              </a:cxn>
              <a:cxn ang="0">
                <a:pos x="connsiteX2" y="connsiteY2"/>
              </a:cxn>
              <a:cxn ang="0">
                <a:pos x="connsiteX3" y="connsiteY3"/>
              </a:cxn>
            </a:cxnLst>
            <a:rect l="l" t="t" r="r" b="b"/>
            <a:pathLst>
              <a:path w="1743260" h="1976285">
                <a:moveTo>
                  <a:pt x="1628812" y="1976285"/>
                </a:moveTo>
                <a:lnTo>
                  <a:pt x="0" y="1976284"/>
                </a:lnTo>
                <a:lnTo>
                  <a:pt x="1146245" y="0"/>
                </a:lnTo>
                <a:cubicBezTo>
                  <a:pt x="1314770" y="275303"/>
                  <a:pt x="1743260" y="917349"/>
                  <a:pt x="1743260" y="917349"/>
                </a:cubicBez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047135" y="818423"/>
            <a:ext cx="3052918" cy="461665"/>
          </a:xfrm>
          <a:prstGeom prst="rect">
            <a:avLst/>
          </a:prstGeom>
          <a:noFill/>
        </p:spPr>
        <p:txBody>
          <a:bodyPr wrap="square" rtlCol="0">
            <a:spAutoFit/>
          </a:bodyPr>
          <a:lstStyle/>
          <a:p>
            <a:r>
              <a:rPr lang="zh-CN" altLang="en-US" sz="2400" dirty="0" smtClean="0">
                <a:solidFill>
                  <a:schemeClr val="bg1"/>
                </a:solidFill>
                <a:latin typeface="锐字逼格青春粗黑体简2.0" panose="02010604000000000000" pitchFamily="2" charset="-122"/>
                <a:ea typeface="锐字逼格青春粗黑体简2.0" panose="02010604000000000000" pitchFamily="2" charset="-122"/>
              </a:rPr>
              <a:t>在此输入您的标题</a:t>
            </a:r>
            <a:endParaRPr lang="zh-CN" altLang="en-US" sz="2400"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4" name="等腰三角形 3"/>
          <p:cNvSpPr/>
          <p:nvPr/>
        </p:nvSpPr>
        <p:spPr>
          <a:xfrm>
            <a:off x="5244386" y="1808829"/>
            <a:ext cx="1671145" cy="488731"/>
          </a:xfrm>
          <a:prstGeom prst="triangle">
            <a:avLst>
              <a:gd name="adj" fmla="val 21552"/>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等腰三角形 4"/>
          <p:cNvSpPr/>
          <p:nvPr/>
        </p:nvSpPr>
        <p:spPr>
          <a:xfrm rot="3534314">
            <a:off x="6704982" y="2634778"/>
            <a:ext cx="1671145" cy="488731"/>
          </a:xfrm>
          <a:prstGeom prst="triangle">
            <a:avLst>
              <a:gd name="adj" fmla="val 21552"/>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等腰三角形 5"/>
          <p:cNvSpPr/>
          <p:nvPr/>
        </p:nvSpPr>
        <p:spPr>
          <a:xfrm rot="7248962">
            <a:off x="6717655" y="4361041"/>
            <a:ext cx="1671145" cy="488731"/>
          </a:xfrm>
          <a:prstGeom prst="triangle">
            <a:avLst>
              <a:gd name="adj" fmla="val 21552"/>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等腰三角形 6"/>
          <p:cNvSpPr/>
          <p:nvPr/>
        </p:nvSpPr>
        <p:spPr>
          <a:xfrm rot="10800000">
            <a:off x="5244386" y="5202125"/>
            <a:ext cx="1671145" cy="488731"/>
          </a:xfrm>
          <a:prstGeom prst="triangle">
            <a:avLst>
              <a:gd name="adj" fmla="val 21552"/>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 name="等腰三角形 7"/>
          <p:cNvSpPr/>
          <p:nvPr/>
        </p:nvSpPr>
        <p:spPr>
          <a:xfrm rot="14367128">
            <a:off x="3798313" y="4377853"/>
            <a:ext cx="1671145" cy="488731"/>
          </a:xfrm>
          <a:prstGeom prst="triangle">
            <a:avLst>
              <a:gd name="adj" fmla="val 21552"/>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等腰三角形 8"/>
          <p:cNvSpPr/>
          <p:nvPr/>
        </p:nvSpPr>
        <p:spPr>
          <a:xfrm rot="18041582">
            <a:off x="3793855" y="2628814"/>
            <a:ext cx="1671145" cy="488731"/>
          </a:xfrm>
          <a:prstGeom prst="triangle">
            <a:avLst>
              <a:gd name="adj" fmla="val 21552"/>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文本框 9"/>
          <p:cNvSpPr txBox="1"/>
          <p:nvPr/>
        </p:nvSpPr>
        <p:spPr>
          <a:xfrm>
            <a:off x="889661" y="1967941"/>
            <a:ext cx="3103124" cy="830997"/>
          </a:xfrm>
          <a:prstGeom prst="rect">
            <a:avLst/>
          </a:prstGeom>
          <a:noFill/>
        </p:spPr>
        <p:txBody>
          <a:bodyPr wrap="square" rtlCol="0">
            <a:spAutoFit/>
          </a:bodyPr>
          <a:lstStyle/>
          <a:p>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单击在此输入你的内容，单击在此输入你的</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内容单击</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在此输入你的</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内容，单击</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在此输入你的</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内容</a:t>
            </a:r>
            <a:endParaRPr lang="zh-CN" altLang="en-US" sz="1600"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11" name="文本框 10"/>
          <p:cNvSpPr txBox="1"/>
          <p:nvPr/>
        </p:nvSpPr>
        <p:spPr>
          <a:xfrm>
            <a:off x="889661" y="3300935"/>
            <a:ext cx="3103124" cy="830997"/>
          </a:xfrm>
          <a:prstGeom prst="rect">
            <a:avLst/>
          </a:prstGeom>
          <a:noFill/>
        </p:spPr>
        <p:txBody>
          <a:bodyPr wrap="square" rtlCol="0">
            <a:spAutoFit/>
          </a:bodyPr>
          <a:lstStyle/>
          <a:p>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单击在此输入你的内容，单击在此输入你的</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内容单击</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在此输入你的</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内容，单击</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在此输入你的</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内容</a:t>
            </a:r>
            <a:endParaRPr lang="zh-CN" altLang="en-US" sz="1600"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12" name="文本框 11"/>
          <p:cNvSpPr txBox="1"/>
          <p:nvPr/>
        </p:nvSpPr>
        <p:spPr>
          <a:xfrm>
            <a:off x="889661" y="4635022"/>
            <a:ext cx="3103124" cy="830997"/>
          </a:xfrm>
          <a:prstGeom prst="rect">
            <a:avLst/>
          </a:prstGeom>
          <a:noFill/>
        </p:spPr>
        <p:txBody>
          <a:bodyPr wrap="square" rtlCol="0">
            <a:spAutoFit/>
          </a:bodyPr>
          <a:lstStyle/>
          <a:p>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单击在此输入你的内容，单击在此输入你的</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内容单击</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在此输入你的</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内容，单击</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在此输入你的</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内容</a:t>
            </a:r>
            <a:endParaRPr lang="zh-CN" altLang="en-US" sz="1600"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13" name="文本框 12"/>
          <p:cNvSpPr txBox="1"/>
          <p:nvPr/>
        </p:nvSpPr>
        <p:spPr>
          <a:xfrm>
            <a:off x="8374855" y="1967941"/>
            <a:ext cx="3103124" cy="830997"/>
          </a:xfrm>
          <a:prstGeom prst="rect">
            <a:avLst/>
          </a:prstGeom>
          <a:noFill/>
        </p:spPr>
        <p:txBody>
          <a:bodyPr wrap="square" rtlCol="0">
            <a:spAutoFit/>
          </a:bodyPr>
          <a:lstStyle/>
          <a:p>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单击在此输入你的内容，单击在此输入你的</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内容单击</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在此输入你的</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内容，单击</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在此输入你的</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内容</a:t>
            </a:r>
            <a:endParaRPr lang="zh-CN" altLang="en-US" sz="1600"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14" name="文本框 13"/>
          <p:cNvSpPr txBox="1"/>
          <p:nvPr/>
        </p:nvSpPr>
        <p:spPr>
          <a:xfrm>
            <a:off x="8374855" y="3300935"/>
            <a:ext cx="3103124" cy="830997"/>
          </a:xfrm>
          <a:prstGeom prst="rect">
            <a:avLst/>
          </a:prstGeom>
          <a:noFill/>
        </p:spPr>
        <p:txBody>
          <a:bodyPr wrap="square" rtlCol="0">
            <a:spAutoFit/>
          </a:bodyPr>
          <a:lstStyle/>
          <a:p>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单击在此输入你的内容，单击在此输入你的</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内容单击</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在此输入你的</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内容，单击</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在此输入你的</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内容</a:t>
            </a:r>
            <a:endParaRPr lang="zh-CN" altLang="en-US" sz="1600" dirty="0">
              <a:solidFill>
                <a:schemeClr val="bg1"/>
              </a:solidFill>
              <a:latin typeface="锐字逼格青春粗黑体简2.0" panose="02010604000000000000" pitchFamily="2" charset="-122"/>
              <a:ea typeface="锐字逼格青春粗黑体简2.0" panose="02010604000000000000" pitchFamily="2" charset="-122"/>
            </a:endParaRPr>
          </a:p>
        </p:txBody>
      </p:sp>
      <p:sp>
        <p:nvSpPr>
          <p:cNvPr id="15" name="文本框 14"/>
          <p:cNvSpPr txBox="1"/>
          <p:nvPr/>
        </p:nvSpPr>
        <p:spPr>
          <a:xfrm>
            <a:off x="8374855" y="4635022"/>
            <a:ext cx="3103124" cy="830997"/>
          </a:xfrm>
          <a:prstGeom prst="rect">
            <a:avLst/>
          </a:prstGeom>
          <a:noFill/>
        </p:spPr>
        <p:txBody>
          <a:bodyPr wrap="square" rtlCol="0">
            <a:spAutoFit/>
          </a:bodyPr>
          <a:lstStyle/>
          <a:p>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单击在此输入你的内容，单击在此输入你的</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内容单击</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在此输入你的</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内容，单击</a:t>
            </a:r>
            <a:r>
              <a:rPr lang="zh-CN" altLang="en-US" sz="1600" dirty="0">
                <a:solidFill>
                  <a:schemeClr val="bg1"/>
                </a:solidFill>
                <a:latin typeface="锐字逼格青春粗黑体简2.0" panose="02010604000000000000" pitchFamily="2" charset="-122"/>
                <a:ea typeface="锐字逼格青春粗黑体简2.0" panose="02010604000000000000" pitchFamily="2" charset="-122"/>
              </a:rPr>
              <a:t>在此输入你的</a:t>
            </a:r>
            <a:r>
              <a:rPr lang="zh-CN" altLang="en-US" sz="1600" dirty="0" smtClean="0">
                <a:solidFill>
                  <a:schemeClr val="bg1"/>
                </a:solidFill>
                <a:latin typeface="锐字逼格青春粗黑体简2.0" panose="02010604000000000000" pitchFamily="2" charset="-122"/>
                <a:ea typeface="锐字逼格青春粗黑体简2.0" panose="02010604000000000000" pitchFamily="2" charset="-122"/>
              </a:rPr>
              <a:t>内容</a:t>
            </a:r>
            <a:endParaRPr lang="zh-CN" altLang="en-US" sz="1600" dirty="0">
              <a:solidFill>
                <a:schemeClr val="bg1"/>
              </a:solidFill>
              <a:latin typeface="锐字逼格青春粗黑体简2.0" panose="02010604000000000000" pitchFamily="2" charset="-122"/>
              <a:ea typeface="锐字逼格青春粗黑体简2.0" panose="02010604000000000000" pitchFamily="2" charset="-122"/>
            </a:endParaRPr>
          </a:p>
        </p:txBody>
      </p:sp>
      <p:pic>
        <p:nvPicPr>
          <p:cNvPr id="16" name="图片 15"/>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4829259" y="2517115"/>
            <a:ext cx="2519913" cy="2522605"/>
          </a:xfrm>
          <a:prstGeom prst="rect">
            <a:avLst/>
          </a:prstGeom>
        </p:spPr>
      </p:pic>
    </p:spTree>
    <p:extLst>
      <p:ext uri="{BB962C8B-B14F-4D97-AF65-F5344CB8AC3E}">
        <p14:creationId xmlns:p14="http://schemas.microsoft.com/office/powerpoint/2010/main" val="45507752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728</TotalTime>
  <Words>1154</Words>
  <Application>Microsoft Office PowerPoint</Application>
  <PresentationFormat>宽屏</PresentationFormat>
  <Paragraphs>123</Paragraphs>
  <Slides>19</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19</vt:i4>
      </vt:variant>
    </vt:vector>
  </HeadingPairs>
  <TitlesOfParts>
    <vt:vector size="25" baseType="lpstr">
      <vt:lpstr>微软雅黑</vt:lpstr>
      <vt:lpstr>Arial</vt:lpstr>
      <vt:lpstr>等线 Light</vt:lpstr>
      <vt:lpstr>等线</vt:lpstr>
      <vt:lpstr>锐字逼格青春粗黑体简2.0</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孟卫淼</cp:lastModifiedBy>
  <cp:revision>60</cp:revision>
  <dcterms:created xsi:type="dcterms:W3CDTF">2017-11-28T13:12:23Z</dcterms:created>
  <dcterms:modified xsi:type="dcterms:W3CDTF">2017-12-04T02:30:21Z</dcterms:modified>
</cp:coreProperties>
</file>