
<file path=[Content_Types].xml><?xml version="1.0" encoding="utf-8"?>
<Types xmlns="http://schemas.openxmlformats.org/package/2006/content-types">
  <Default Extension="jpeg" ContentType="image/jpeg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98" r:id="rId5"/>
    <p:sldId id="299" r:id="rId6"/>
    <p:sldId id="300" r:id="rId7"/>
    <p:sldId id="258" r:id="rId8"/>
    <p:sldId id="259" r:id="rId9"/>
    <p:sldId id="256" r:id="rId10"/>
    <p:sldId id="301" r:id="rId11"/>
    <p:sldId id="260" r:id="rId12"/>
    <p:sldId id="262" r:id="rId13"/>
    <p:sldId id="264" r:id="rId14"/>
    <p:sldId id="265" r:id="rId15"/>
    <p:sldId id="268" r:id="rId16"/>
    <p:sldId id="269" r:id="rId17"/>
    <p:sldId id="270" r:id="rId18"/>
    <p:sldId id="273" r:id="rId19"/>
    <p:sldId id="272" r:id="rId20"/>
    <p:sldId id="278" r:id="rId21"/>
    <p:sldId id="279" r:id="rId22"/>
    <p:sldId id="280" r:id="rId23"/>
    <p:sldId id="281" r:id="rId24"/>
    <p:sldId id="294" r:id="rId25"/>
    <p:sldId id="295" r:id="rId26"/>
    <p:sldId id="302" r:id="rId27"/>
    <p:sldId id="303" r:id="rId28"/>
    <p:sldId id="284" r:id="rId29"/>
    <p:sldId id="285" r:id="rId30"/>
    <p:sldId id="286" r:id="rId31"/>
    <p:sldId id="304" r:id="rId32"/>
    <p:sldId id="305" r:id="rId33"/>
    <p:sldId id="306" r:id="rId34"/>
    <p:sldId id="307" r:id="rId35"/>
    <p:sldId id="308" r:id="rId36"/>
    <p:sldId id="309" r:id="rId37"/>
    <p:sldId id="310" r:id="rId38"/>
    <p:sldId id="311" r:id="rId39"/>
    <p:sldId id="312" r:id="rId40"/>
    <p:sldId id="287" r:id="rId41"/>
    <p:sldId id="288" r:id="rId42"/>
    <p:sldId id="289" r:id="rId43"/>
    <p:sldId id="290" r:id="rId44"/>
    <p:sldId id="291" r:id="rId45"/>
    <p:sldId id="292" r:id="rId46"/>
    <p:sldId id="293" r:id="rId47"/>
    <p:sldId id="313" r:id="rId48"/>
    <p:sldId id="314" r:id="rId49"/>
    <p:sldId id="315" r:id="rId50"/>
    <p:sldId id="316" r:id="rId51"/>
    <p:sldId id="317" r:id="rId52"/>
    <p:sldId id="318" r:id="rId5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98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739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6" Type="http://schemas.openxmlformats.org/officeDocument/2006/relationships/tableStyles" Target="tableStyles.xml"/><Relationship Id="rId55" Type="http://schemas.openxmlformats.org/officeDocument/2006/relationships/viewProps" Target="viewProps.xml"/><Relationship Id="rId54" Type="http://schemas.openxmlformats.org/officeDocument/2006/relationships/presProps" Target="presProps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4800D-9DC1-49E5-8DF6-46C454FA3A0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4AE215-987D-4E8A-B005-B8711183DDC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4AE215-987D-4E8A-B005-B8711183DD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4AE215-987D-4E8A-B005-B8711183DD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4AE215-987D-4E8A-B005-B8711183DD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4AE215-987D-4E8A-B005-B8711183DD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4AE215-987D-4E8A-B005-B8711183DD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4AE215-987D-4E8A-B005-B8711183DD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4AE215-987D-4E8A-B005-B8711183DD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EA56374-F985-4BB0-9879-A1AB21188D1E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4AE215-987D-4E8A-B005-B8711183DD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4AE215-987D-4E8A-B005-B8711183DD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4AE215-987D-4E8A-B005-B8711183DD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9325-8893-4244-8F98-3390E7D597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7C55E-6AD3-4A2D-81DB-8E658942030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9325-8893-4244-8F98-3390E7D597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7C55E-6AD3-4A2D-81DB-8E658942030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9325-8893-4244-8F98-3390E7D597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7C55E-6AD3-4A2D-81DB-8E658942030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9325-8893-4244-8F98-3390E7D597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7C55E-6AD3-4A2D-81DB-8E658942030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9325-8893-4244-8F98-3390E7D597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7C55E-6AD3-4A2D-81DB-8E658942030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9325-8893-4244-8F98-3390E7D597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7C55E-6AD3-4A2D-81DB-8E658942030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9325-8893-4244-8F98-3390E7D597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7C55E-6AD3-4A2D-81DB-8E658942030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9325-8893-4244-8F98-3390E7D597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7C55E-6AD3-4A2D-81DB-8E658942030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9325-8893-4244-8F98-3390E7D597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7C55E-6AD3-4A2D-81DB-8E658942030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9325-8893-4244-8F98-3390E7D597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7C55E-6AD3-4A2D-81DB-8E658942030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69325-8893-4244-8F98-3390E7D597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7C55E-6AD3-4A2D-81DB-8E658942030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69325-8893-4244-8F98-3390E7D5970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7C55E-6AD3-4A2D-81DB-8E658942030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.png"/><Relationship Id="rId2" Type="http://schemas.microsoft.com/office/2007/relationships/media" Target="../media/media1.mp3"/><Relationship Id="rId1" Type="http://schemas.openxmlformats.org/officeDocument/2006/relationships/audio" Target="NULL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4.xml"/><Relationship Id="rId8" Type="http://schemas.openxmlformats.org/officeDocument/2006/relationships/slideLayout" Target="../slideLayouts/slideLayout7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5.xml"/><Relationship Id="rId8" Type="http://schemas.openxmlformats.org/officeDocument/2006/relationships/slideLayout" Target="../slideLayouts/slideLayout7.xml"/><Relationship Id="rId7" Type="http://schemas.openxmlformats.org/officeDocument/2006/relationships/tags" Target="../tags/tag14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不忘"/>
          <p:cNvSpPr txBox="1"/>
          <p:nvPr/>
        </p:nvSpPr>
        <p:spPr>
          <a:xfrm>
            <a:off x="4957185" y="1851645"/>
            <a:ext cx="227763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9900" noProof="0" dirty="0" smtClean="0">
                <a:solidFill>
                  <a:schemeClr val="bg1"/>
                </a:solidFill>
              </a:rPr>
              <a:t>瞪</a:t>
            </a:r>
            <a:endParaRPr kumimoji="0" sz="199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pic>
        <p:nvPicPr>
          <p:cNvPr id="3" name="背景乐.mp3"/>
          <p:cNvPicPr/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3853.000000"/>
                </p14:media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-1203081" y="342900"/>
            <a:ext cx="571500" cy="571500"/>
          </a:xfrm>
          <a:prstGeom prst="rect">
            <a:avLst/>
          </a:prstGeom>
        </p:spPr>
      </p:pic>
    </p:spTree>
  </p:cSld>
  <p:clrMapOvr>
    <a:masterClrMapping/>
  </p:clrMapOvr>
  <p:transition spd="med" advClick="0" advTm="4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眨眼"/>
          <p:cNvSpPr txBox="1"/>
          <p:nvPr/>
        </p:nvSpPr>
        <p:spPr>
          <a:xfrm>
            <a:off x="1429871" y="612845"/>
            <a:ext cx="933225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用途</a:t>
            </a:r>
            <a:endParaRPr kumimoji="0" lang="zh-CN" altLang="en-US" sz="36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眨眼"/>
          <p:cNvSpPr txBox="1"/>
          <p:nvPr/>
        </p:nvSpPr>
        <p:spPr>
          <a:xfrm>
            <a:off x="1429871" y="612845"/>
            <a:ext cx="933225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用途</a:t>
            </a:r>
            <a:endParaRPr kumimoji="0" lang="zh-CN" altLang="en-US" sz="36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眨眼"/>
          <p:cNvSpPr txBox="1"/>
          <p:nvPr/>
        </p:nvSpPr>
        <p:spPr>
          <a:xfrm>
            <a:off x="1429871" y="612845"/>
            <a:ext cx="933225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多样</a:t>
            </a:r>
            <a:endParaRPr kumimoji="0" lang="zh-CN" altLang="en-US" sz="36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眨眼"/>
          <p:cNvSpPr txBox="1"/>
          <p:nvPr/>
        </p:nvSpPr>
        <p:spPr>
          <a:xfrm>
            <a:off x="1429871" y="612845"/>
            <a:ext cx="933225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多样</a:t>
            </a:r>
            <a:endParaRPr kumimoji="0" lang="zh-CN" altLang="en-US" sz="36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_矩形 1"/>
          <p:cNvSpPr/>
          <p:nvPr>
            <p:custDataLst>
              <p:tags r:id="rId1"/>
            </p:custDataLst>
          </p:nvPr>
        </p:nvSpPr>
        <p:spPr>
          <a:xfrm>
            <a:off x="8412480" y="0"/>
            <a:ext cx="3779520" cy="6858000"/>
          </a:xfrm>
          <a:custGeom>
            <a:avLst/>
            <a:gdLst>
              <a:gd name="connsiteX0" fmla="*/ 0 w 3779520"/>
              <a:gd name="connsiteY0" fmla="*/ 0 h 6858000"/>
              <a:gd name="connsiteX1" fmla="*/ 3779520 w 3779520"/>
              <a:gd name="connsiteY1" fmla="*/ 0 h 6858000"/>
              <a:gd name="connsiteX2" fmla="*/ 3779520 w 3779520"/>
              <a:gd name="connsiteY2" fmla="*/ 6858000 h 6858000"/>
              <a:gd name="connsiteX3" fmla="*/ 0 w 3779520"/>
              <a:gd name="connsiteY3" fmla="*/ 6858000 h 6858000"/>
              <a:gd name="connsiteX4" fmla="*/ 0 w 377952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79520" h="6858000">
                <a:moveTo>
                  <a:pt x="0" y="0"/>
                </a:moveTo>
                <a:lnTo>
                  <a:pt x="3779520" y="0"/>
                </a:lnTo>
                <a:lnTo>
                  <a:pt x="377952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" name="PA_矩形 2"/>
          <p:cNvSpPr/>
          <p:nvPr>
            <p:custDataLst>
              <p:tags r:id="rId2"/>
            </p:custDataLst>
          </p:nvPr>
        </p:nvSpPr>
        <p:spPr>
          <a:xfrm>
            <a:off x="5764530" y="0"/>
            <a:ext cx="2647950" cy="6858000"/>
          </a:xfrm>
          <a:custGeom>
            <a:avLst/>
            <a:gdLst>
              <a:gd name="connsiteX0" fmla="*/ 0 w 2647950"/>
              <a:gd name="connsiteY0" fmla="*/ 0 h 6858000"/>
              <a:gd name="connsiteX1" fmla="*/ 2647950 w 2647950"/>
              <a:gd name="connsiteY1" fmla="*/ 0 h 6858000"/>
              <a:gd name="connsiteX2" fmla="*/ 2647950 w 2647950"/>
              <a:gd name="connsiteY2" fmla="*/ 6858000 h 6858000"/>
              <a:gd name="connsiteX3" fmla="*/ 0 w 2647950"/>
              <a:gd name="connsiteY3" fmla="*/ 6858000 h 6858000"/>
              <a:gd name="connsiteX4" fmla="*/ 0 w 264795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7950" h="6858000">
                <a:moveTo>
                  <a:pt x="0" y="0"/>
                </a:moveTo>
                <a:lnTo>
                  <a:pt x="2647950" y="0"/>
                </a:lnTo>
                <a:lnTo>
                  <a:pt x="264795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" name="PA_矩形 3"/>
          <p:cNvSpPr/>
          <p:nvPr>
            <p:custDataLst>
              <p:tags r:id="rId3"/>
            </p:custDataLst>
          </p:nvPr>
        </p:nvSpPr>
        <p:spPr>
          <a:xfrm>
            <a:off x="3947160" y="0"/>
            <a:ext cx="1817370" cy="6858000"/>
          </a:xfrm>
          <a:custGeom>
            <a:avLst/>
            <a:gdLst>
              <a:gd name="connsiteX0" fmla="*/ 0 w 1817370"/>
              <a:gd name="connsiteY0" fmla="*/ 0 h 6858000"/>
              <a:gd name="connsiteX1" fmla="*/ 1817370 w 1817370"/>
              <a:gd name="connsiteY1" fmla="*/ 0 h 6858000"/>
              <a:gd name="connsiteX2" fmla="*/ 1817370 w 1817370"/>
              <a:gd name="connsiteY2" fmla="*/ 6858000 h 6858000"/>
              <a:gd name="connsiteX3" fmla="*/ 0 w 1817370"/>
              <a:gd name="connsiteY3" fmla="*/ 6858000 h 6858000"/>
              <a:gd name="connsiteX4" fmla="*/ 0 w 181737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7370" h="6858000">
                <a:moveTo>
                  <a:pt x="0" y="0"/>
                </a:moveTo>
                <a:lnTo>
                  <a:pt x="1817370" y="0"/>
                </a:lnTo>
                <a:lnTo>
                  <a:pt x="181737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2" name="PA_矩形 4"/>
          <p:cNvSpPr/>
          <p:nvPr>
            <p:custDataLst>
              <p:tags r:id="rId4"/>
            </p:custDataLst>
          </p:nvPr>
        </p:nvSpPr>
        <p:spPr>
          <a:xfrm>
            <a:off x="2438399" y="0"/>
            <a:ext cx="1518285" cy="6858000"/>
          </a:xfrm>
          <a:custGeom>
            <a:avLst/>
            <a:gdLst>
              <a:gd name="connsiteX0" fmla="*/ 0 w 1518285"/>
              <a:gd name="connsiteY0" fmla="*/ 0 h 6858000"/>
              <a:gd name="connsiteX1" fmla="*/ 1518285 w 1518285"/>
              <a:gd name="connsiteY1" fmla="*/ 0 h 6858000"/>
              <a:gd name="connsiteX2" fmla="*/ 1518285 w 1518285"/>
              <a:gd name="connsiteY2" fmla="*/ 6858000 h 6858000"/>
              <a:gd name="connsiteX3" fmla="*/ 0 w 1518285"/>
              <a:gd name="connsiteY3" fmla="*/ 6858000 h 6858000"/>
              <a:gd name="connsiteX4" fmla="*/ 0 w 1518285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8285" h="6858000">
                <a:moveTo>
                  <a:pt x="0" y="0"/>
                </a:moveTo>
                <a:lnTo>
                  <a:pt x="1518285" y="0"/>
                </a:lnTo>
                <a:lnTo>
                  <a:pt x="1518285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" name="PA_矩形 5"/>
          <p:cNvSpPr/>
          <p:nvPr>
            <p:custDataLst>
              <p:tags r:id="rId5"/>
            </p:custDataLst>
          </p:nvPr>
        </p:nvSpPr>
        <p:spPr>
          <a:xfrm>
            <a:off x="1299210" y="0"/>
            <a:ext cx="1140142" cy="6858000"/>
          </a:xfrm>
          <a:custGeom>
            <a:avLst/>
            <a:gdLst>
              <a:gd name="connsiteX0" fmla="*/ 0 w 1140142"/>
              <a:gd name="connsiteY0" fmla="*/ 0 h 6858000"/>
              <a:gd name="connsiteX1" fmla="*/ 1140142 w 1140142"/>
              <a:gd name="connsiteY1" fmla="*/ 0 h 6858000"/>
              <a:gd name="connsiteX2" fmla="*/ 1140142 w 1140142"/>
              <a:gd name="connsiteY2" fmla="*/ 6858000 h 6858000"/>
              <a:gd name="connsiteX3" fmla="*/ 0 w 1140142"/>
              <a:gd name="connsiteY3" fmla="*/ 6858000 h 6858000"/>
              <a:gd name="connsiteX4" fmla="*/ 0 w 1140142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0142" h="6858000">
                <a:moveTo>
                  <a:pt x="0" y="0"/>
                </a:moveTo>
                <a:lnTo>
                  <a:pt x="1140142" y="0"/>
                </a:lnTo>
                <a:lnTo>
                  <a:pt x="114014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4" name="PA_矩形 6"/>
          <p:cNvSpPr/>
          <p:nvPr>
            <p:custDataLst>
              <p:tags r:id="rId6"/>
            </p:custDataLst>
          </p:nvPr>
        </p:nvSpPr>
        <p:spPr>
          <a:xfrm>
            <a:off x="441234" y="0"/>
            <a:ext cx="872014" cy="6858000"/>
          </a:xfrm>
          <a:custGeom>
            <a:avLst/>
            <a:gdLst>
              <a:gd name="connsiteX0" fmla="*/ 0 w 872014"/>
              <a:gd name="connsiteY0" fmla="*/ 0 h 6858000"/>
              <a:gd name="connsiteX1" fmla="*/ 872014 w 872014"/>
              <a:gd name="connsiteY1" fmla="*/ 0 h 6858000"/>
              <a:gd name="connsiteX2" fmla="*/ 872014 w 872014"/>
              <a:gd name="connsiteY2" fmla="*/ 6858000 h 6858000"/>
              <a:gd name="connsiteX3" fmla="*/ 0 w 872014"/>
              <a:gd name="connsiteY3" fmla="*/ 6858000 h 6858000"/>
              <a:gd name="connsiteX4" fmla="*/ 0 w 872014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014" h="6858000">
                <a:moveTo>
                  <a:pt x="0" y="0"/>
                </a:moveTo>
                <a:lnTo>
                  <a:pt x="872014" y="0"/>
                </a:lnTo>
                <a:lnTo>
                  <a:pt x="872014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5" name="PA_矩形 7"/>
          <p:cNvSpPr/>
          <p:nvPr>
            <p:custDataLst>
              <p:tags r:id="rId7"/>
            </p:custDataLst>
          </p:nvPr>
        </p:nvSpPr>
        <p:spPr>
          <a:xfrm>
            <a:off x="0" y="0"/>
            <a:ext cx="449104" cy="6858000"/>
          </a:xfrm>
          <a:custGeom>
            <a:avLst/>
            <a:gdLst>
              <a:gd name="connsiteX0" fmla="*/ 0 w 449104"/>
              <a:gd name="connsiteY0" fmla="*/ 0 h 6858000"/>
              <a:gd name="connsiteX1" fmla="*/ 449104 w 449104"/>
              <a:gd name="connsiteY1" fmla="*/ 0 h 6858000"/>
              <a:gd name="connsiteX2" fmla="*/ 449104 w 449104"/>
              <a:gd name="connsiteY2" fmla="*/ 6858000 h 6858000"/>
              <a:gd name="connsiteX3" fmla="*/ 0 w 449104"/>
              <a:gd name="connsiteY3" fmla="*/ 6858000 h 6858000"/>
              <a:gd name="connsiteX4" fmla="*/ 0 w 449104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104" h="6858000">
                <a:moveTo>
                  <a:pt x="0" y="0"/>
                </a:moveTo>
                <a:lnTo>
                  <a:pt x="449104" y="0"/>
                </a:lnTo>
                <a:lnTo>
                  <a:pt x="449104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/>
          <p:cNvSpPr/>
          <p:nvPr>
            <p:custDataLst>
              <p:tags r:id="rId1"/>
            </p:custDataLst>
          </p:nvPr>
        </p:nvSpPr>
        <p:spPr>
          <a:xfrm>
            <a:off x="0" y="0"/>
            <a:ext cx="3779520" cy="6858000"/>
          </a:xfrm>
          <a:custGeom>
            <a:avLst/>
            <a:gdLst>
              <a:gd name="connsiteX0" fmla="*/ 0 w 3779520"/>
              <a:gd name="connsiteY0" fmla="*/ 0 h 6858000"/>
              <a:gd name="connsiteX1" fmla="*/ 3779520 w 3779520"/>
              <a:gd name="connsiteY1" fmla="*/ 0 h 6858000"/>
              <a:gd name="connsiteX2" fmla="*/ 3779520 w 3779520"/>
              <a:gd name="connsiteY2" fmla="*/ 6858000 h 6858000"/>
              <a:gd name="connsiteX3" fmla="*/ 0 w 3779520"/>
              <a:gd name="connsiteY3" fmla="*/ 6858000 h 6858000"/>
              <a:gd name="connsiteX4" fmla="*/ 0 w 377952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79520" h="6858000">
                <a:moveTo>
                  <a:pt x="0" y="0"/>
                </a:moveTo>
                <a:lnTo>
                  <a:pt x="3779520" y="0"/>
                </a:lnTo>
                <a:lnTo>
                  <a:pt x="377952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" name="PA_矩形 2"/>
          <p:cNvSpPr/>
          <p:nvPr>
            <p:custDataLst>
              <p:tags r:id="rId2"/>
            </p:custDataLst>
          </p:nvPr>
        </p:nvSpPr>
        <p:spPr>
          <a:xfrm>
            <a:off x="3783822" y="0"/>
            <a:ext cx="2647950" cy="6858000"/>
          </a:xfrm>
          <a:custGeom>
            <a:avLst/>
            <a:gdLst>
              <a:gd name="connsiteX0" fmla="*/ 0 w 2647950"/>
              <a:gd name="connsiteY0" fmla="*/ 0 h 6858000"/>
              <a:gd name="connsiteX1" fmla="*/ 2647950 w 2647950"/>
              <a:gd name="connsiteY1" fmla="*/ 0 h 6858000"/>
              <a:gd name="connsiteX2" fmla="*/ 2647950 w 2647950"/>
              <a:gd name="connsiteY2" fmla="*/ 6858000 h 6858000"/>
              <a:gd name="connsiteX3" fmla="*/ 0 w 2647950"/>
              <a:gd name="connsiteY3" fmla="*/ 6858000 h 6858000"/>
              <a:gd name="connsiteX4" fmla="*/ 0 w 264795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7950" h="6858000">
                <a:moveTo>
                  <a:pt x="0" y="0"/>
                </a:moveTo>
                <a:lnTo>
                  <a:pt x="2647950" y="0"/>
                </a:lnTo>
                <a:lnTo>
                  <a:pt x="264795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PA_矩形 3"/>
          <p:cNvSpPr/>
          <p:nvPr>
            <p:custDataLst>
              <p:tags r:id="rId3"/>
            </p:custDataLst>
          </p:nvPr>
        </p:nvSpPr>
        <p:spPr>
          <a:xfrm>
            <a:off x="6431772" y="0"/>
            <a:ext cx="1821672" cy="6858000"/>
          </a:xfrm>
          <a:custGeom>
            <a:avLst/>
            <a:gdLst>
              <a:gd name="connsiteX0" fmla="*/ 0 w 1817370"/>
              <a:gd name="connsiteY0" fmla="*/ 0 h 6858000"/>
              <a:gd name="connsiteX1" fmla="*/ 1817370 w 1817370"/>
              <a:gd name="connsiteY1" fmla="*/ 0 h 6858000"/>
              <a:gd name="connsiteX2" fmla="*/ 1817370 w 1817370"/>
              <a:gd name="connsiteY2" fmla="*/ 6858000 h 6858000"/>
              <a:gd name="connsiteX3" fmla="*/ 0 w 1817370"/>
              <a:gd name="connsiteY3" fmla="*/ 6858000 h 6858000"/>
              <a:gd name="connsiteX4" fmla="*/ 0 w 181737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7370" h="6858000">
                <a:moveTo>
                  <a:pt x="0" y="0"/>
                </a:moveTo>
                <a:lnTo>
                  <a:pt x="1817370" y="0"/>
                </a:lnTo>
                <a:lnTo>
                  <a:pt x="181737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" name="PA_矩形 4"/>
          <p:cNvSpPr/>
          <p:nvPr>
            <p:custDataLst>
              <p:tags r:id="rId4"/>
            </p:custDataLst>
          </p:nvPr>
        </p:nvSpPr>
        <p:spPr>
          <a:xfrm>
            <a:off x="8257746" y="0"/>
            <a:ext cx="1518285" cy="6858000"/>
          </a:xfrm>
          <a:custGeom>
            <a:avLst/>
            <a:gdLst>
              <a:gd name="connsiteX0" fmla="*/ 0 w 1518285"/>
              <a:gd name="connsiteY0" fmla="*/ 0 h 6858000"/>
              <a:gd name="connsiteX1" fmla="*/ 1518285 w 1518285"/>
              <a:gd name="connsiteY1" fmla="*/ 0 h 6858000"/>
              <a:gd name="connsiteX2" fmla="*/ 1518285 w 1518285"/>
              <a:gd name="connsiteY2" fmla="*/ 6858000 h 6858000"/>
              <a:gd name="connsiteX3" fmla="*/ 0 w 1518285"/>
              <a:gd name="connsiteY3" fmla="*/ 6858000 h 6858000"/>
              <a:gd name="connsiteX4" fmla="*/ 0 w 1518285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8285" h="6858000">
                <a:moveTo>
                  <a:pt x="0" y="0"/>
                </a:moveTo>
                <a:lnTo>
                  <a:pt x="1518285" y="0"/>
                </a:lnTo>
                <a:lnTo>
                  <a:pt x="1518285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PA_矩形 5"/>
          <p:cNvSpPr/>
          <p:nvPr>
            <p:custDataLst>
              <p:tags r:id="rId5"/>
            </p:custDataLst>
          </p:nvPr>
        </p:nvSpPr>
        <p:spPr>
          <a:xfrm>
            <a:off x="9776031" y="0"/>
            <a:ext cx="1144444" cy="6858000"/>
          </a:xfrm>
          <a:custGeom>
            <a:avLst/>
            <a:gdLst>
              <a:gd name="connsiteX0" fmla="*/ 0 w 1140142"/>
              <a:gd name="connsiteY0" fmla="*/ 0 h 6858000"/>
              <a:gd name="connsiteX1" fmla="*/ 1140142 w 1140142"/>
              <a:gd name="connsiteY1" fmla="*/ 0 h 6858000"/>
              <a:gd name="connsiteX2" fmla="*/ 1140142 w 1140142"/>
              <a:gd name="connsiteY2" fmla="*/ 6858000 h 6858000"/>
              <a:gd name="connsiteX3" fmla="*/ 0 w 1140142"/>
              <a:gd name="connsiteY3" fmla="*/ 6858000 h 6858000"/>
              <a:gd name="connsiteX4" fmla="*/ 0 w 1140142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0142" h="6858000">
                <a:moveTo>
                  <a:pt x="0" y="0"/>
                </a:moveTo>
                <a:lnTo>
                  <a:pt x="1140142" y="0"/>
                </a:lnTo>
                <a:lnTo>
                  <a:pt x="114014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" name="PA_矩形 6"/>
          <p:cNvSpPr/>
          <p:nvPr>
            <p:custDataLst>
              <p:tags r:id="rId6"/>
            </p:custDataLst>
          </p:nvPr>
        </p:nvSpPr>
        <p:spPr>
          <a:xfrm>
            <a:off x="10913202" y="0"/>
            <a:ext cx="872014" cy="6858000"/>
          </a:xfrm>
          <a:custGeom>
            <a:avLst/>
            <a:gdLst>
              <a:gd name="connsiteX0" fmla="*/ 0 w 872014"/>
              <a:gd name="connsiteY0" fmla="*/ 0 h 6858000"/>
              <a:gd name="connsiteX1" fmla="*/ 872014 w 872014"/>
              <a:gd name="connsiteY1" fmla="*/ 0 h 6858000"/>
              <a:gd name="connsiteX2" fmla="*/ 872014 w 872014"/>
              <a:gd name="connsiteY2" fmla="*/ 6858000 h 6858000"/>
              <a:gd name="connsiteX3" fmla="*/ 0 w 872014"/>
              <a:gd name="connsiteY3" fmla="*/ 6858000 h 6858000"/>
              <a:gd name="connsiteX4" fmla="*/ 0 w 872014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014" h="6858000">
                <a:moveTo>
                  <a:pt x="0" y="0"/>
                </a:moveTo>
                <a:lnTo>
                  <a:pt x="872014" y="0"/>
                </a:lnTo>
                <a:lnTo>
                  <a:pt x="872014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" name="PA_矩形 7"/>
          <p:cNvSpPr/>
          <p:nvPr>
            <p:custDataLst>
              <p:tags r:id="rId7"/>
            </p:custDataLst>
          </p:nvPr>
        </p:nvSpPr>
        <p:spPr>
          <a:xfrm>
            <a:off x="11777941" y="0"/>
            <a:ext cx="449104" cy="6858000"/>
          </a:xfrm>
          <a:custGeom>
            <a:avLst/>
            <a:gdLst>
              <a:gd name="connsiteX0" fmla="*/ 0 w 449104"/>
              <a:gd name="connsiteY0" fmla="*/ 0 h 6858000"/>
              <a:gd name="connsiteX1" fmla="*/ 449104 w 449104"/>
              <a:gd name="connsiteY1" fmla="*/ 0 h 6858000"/>
              <a:gd name="connsiteX2" fmla="*/ 449104 w 449104"/>
              <a:gd name="connsiteY2" fmla="*/ 6858000 h 6858000"/>
              <a:gd name="connsiteX3" fmla="*/ 0 w 449104"/>
              <a:gd name="connsiteY3" fmla="*/ 6858000 h 6858000"/>
              <a:gd name="connsiteX4" fmla="*/ 0 w 449104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104" h="6858000">
                <a:moveTo>
                  <a:pt x="0" y="0"/>
                </a:moveTo>
                <a:lnTo>
                  <a:pt x="449104" y="0"/>
                </a:lnTo>
                <a:lnTo>
                  <a:pt x="449104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851400" y="2921169"/>
            <a:ext cx="248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851400" y="2921169"/>
            <a:ext cx="248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851400" y="2921169"/>
            <a:ext cx="248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随意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51400" y="2921169"/>
            <a:ext cx="248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更改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"/>
                            </p:stCondLst>
                            <p:childTnLst>
                              <p:par>
                                <p:cTn id="14" presetID="1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1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717403" y="1752258"/>
            <a:ext cx="475719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为了让你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717402" y="3997746"/>
            <a:ext cx="475719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更加了解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xit" presetSubtype="2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4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4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8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4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4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眨眼"/>
          <p:cNvSpPr txBox="1"/>
          <p:nvPr/>
        </p:nvSpPr>
        <p:spPr>
          <a:xfrm>
            <a:off x="1429871" y="612845"/>
            <a:ext cx="933225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6000" b="1" kern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用途</a:t>
            </a:r>
            <a:endParaRPr kumimoji="0" lang="zh-CN" altLang="en-US" sz="36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眨眼"/>
          <p:cNvSpPr txBox="1"/>
          <p:nvPr/>
        </p:nvSpPr>
        <p:spPr>
          <a:xfrm>
            <a:off x="1429871" y="612845"/>
            <a:ext cx="933225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用途</a:t>
            </a:r>
            <a:endParaRPr kumimoji="0" lang="zh-CN" altLang="en-US" sz="36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不忘"/>
          <p:cNvSpPr txBox="1"/>
          <p:nvPr/>
        </p:nvSpPr>
        <p:spPr>
          <a:xfrm>
            <a:off x="4957185" y="2321005"/>
            <a:ext cx="227763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3800" dirty="0">
                <a:solidFill>
                  <a:schemeClr val="bg1"/>
                </a:solidFill>
              </a:rPr>
              <a:t>大</a:t>
            </a:r>
            <a:endParaRPr kumimoji="0" sz="13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 spd="med" advClick="0" advTm="20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眨眼"/>
          <p:cNvSpPr txBox="1"/>
          <p:nvPr/>
        </p:nvSpPr>
        <p:spPr>
          <a:xfrm>
            <a:off x="1429871" y="612845"/>
            <a:ext cx="933225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endParaRPr kumimoji="0" lang="zh-CN" altLang="en-US" sz="36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59330" y="1459230"/>
            <a:ext cx="767334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6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5000" dirty="0">
                <a:solidFill>
                  <a:schemeClr val="bg1"/>
                </a:solidFill>
              </a:rPr>
              <a:t>决定</a:t>
            </a:r>
            <a:endParaRPr kumimoji="0" lang="zh-CN" altLang="en-US" sz="25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59330" y="1459230"/>
            <a:ext cx="767334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6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5000" noProof="0" dirty="0">
                <a:solidFill>
                  <a:schemeClr val="bg1"/>
                </a:solidFill>
              </a:rPr>
              <a:t>再次</a:t>
            </a:r>
            <a:endParaRPr kumimoji="0" lang="zh-CN" altLang="en-US" sz="250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59330" y="2051700"/>
            <a:ext cx="7673340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6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7300" dirty="0">
                <a:solidFill>
                  <a:schemeClr val="bg1"/>
                </a:solidFill>
              </a:rPr>
              <a:t>介绍下</a:t>
            </a:r>
            <a:endParaRPr kumimoji="0" lang="zh-CN" altLang="en-US" sz="173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眨眼"/>
          <p:cNvSpPr txBox="1"/>
          <p:nvPr/>
        </p:nvSpPr>
        <p:spPr>
          <a:xfrm>
            <a:off x="1429871" y="612845"/>
            <a:ext cx="933225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用途</a:t>
            </a:r>
            <a:endParaRPr kumimoji="0" lang="zh-CN" altLang="en-US" sz="36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眨眼"/>
          <p:cNvSpPr txBox="1"/>
          <p:nvPr/>
        </p:nvSpPr>
        <p:spPr>
          <a:xfrm>
            <a:off x="1429871" y="612845"/>
            <a:ext cx="933225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用途</a:t>
            </a:r>
            <a:endParaRPr kumimoji="0" lang="zh-CN" altLang="en-US" sz="36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不忘"/>
          <p:cNvSpPr txBox="1"/>
          <p:nvPr/>
        </p:nvSpPr>
        <p:spPr>
          <a:xfrm>
            <a:off x="1985422" y="2321005"/>
            <a:ext cx="8221157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3800" dirty="0" smtClean="0">
                <a:solidFill>
                  <a:schemeClr val="bg1"/>
                </a:solidFill>
              </a:rPr>
              <a:t>求婚告白</a:t>
            </a:r>
            <a:endParaRPr kumimoji="0" sz="13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不忘"/>
          <p:cNvSpPr txBox="1"/>
          <p:nvPr/>
        </p:nvSpPr>
        <p:spPr>
          <a:xfrm>
            <a:off x="1007523" y="2497976"/>
            <a:ext cx="389467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5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幽默</a:t>
            </a:r>
            <a:endParaRPr kumimoji="0" sz="115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不忘"/>
          <p:cNvSpPr txBox="1"/>
          <p:nvPr/>
        </p:nvSpPr>
        <p:spPr>
          <a:xfrm>
            <a:off x="7230523" y="2497976"/>
            <a:ext cx="389467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5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搞笑</a:t>
            </a:r>
            <a:endParaRPr kumimoji="0" sz="115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不忘"/>
          <p:cNvSpPr txBox="1"/>
          <p:nvPr/>
        </p:nvSpPr>
        <p:spPr>
          <a:xfrm>
            <a:off x="1985422" y="2321005"/>
            <a:ext cx="8221157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3800" noProof="0" dirty="0" smtClean="0">
                <a:solidFill>
                  <a:schemeClr val="bg1"/>
                </a:solidFill>
              </a:rPr>
              <a:t>产品发布</a:t>
            </a:r>
            <a:endParaRPr kumimoji="0" sz="13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不忘"/>
          <p:cNvSpPr txBox="1"/>
          <p:nvPr/>
        </p:nvSpPr>
        <p:spPr>
          <a:xfrm>
            <a:off x="4419281" y="1543869"/>
            <a:ext cx="335343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39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endParaRPr kumimoji="0" sz="239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 advClick="0" advTm="200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不忘"/>
          <p:cNvSpPr txBox="1"/>
          <p:nvPr/>
        </p:nvSpPr>
        <p:spPr>
          <a:xfrm>
            <a:off x="1007523" y="2497976"/>
            <a:ext cx="389467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5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吸睛</a:t>
            </a:r>
            <a:endParaRPr kumimoji="0" sz="115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不忘"/>
          <p:cNvSpPr txBox="1"/>
          <p:nvPr/>
        </p:nvSpPr>
        <p:spPr>
          <a:xfrm>
            <a:off x="7230523" y="2497976"/>
            <a:ext cx="389467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5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瞩目</a:t>
            </a:r>
            <a:endParaRPr kumimoji="0" sz="115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不忘"/>
          <p:cNvSpPr txBox="1"/>
          <p:nvPr/>
        </p:nvSpPr>
        <p:spPr>
          <a:xfrm>
            <a:off x="1985422" y="2321005"/>
            <a:ext cx="8221157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3800" noProof="0" dirty="0" smtClean="0">
                <a:solidFill>
                  <a:schemeClr val="bg1"/>
                </a:solidFill>
              </a:rPr>
              <a:t>班会暖场</a:t>
            </a:r>
            <a:endParaRPr kumimoji="0" sz="13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不忘"/>
          <p:cNvSpPr txBox="1"/>
          <p:nvPr/>
        </p:nvSpPr>
        <p:spPr>
          <a:xfrm>
            <a:off x="1007523" y="2497976"/>
            <a:ext cx="389467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5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流行</a:t>
            </a:r>
            <a:endParaRPr kumimoji="0" sz="115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不忘"/>
          <p:cNvSpPr txBox="1"/>
          <p:nvPr/>
        </p:nvSpPr>
        <p:spPr>
          <a:xfrm>
            <a:off x="7230523" y="2497976"/>
            <a:ext cx="389467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5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幽默</a:t>
            </a:r>
            <a:endParaRPr kumimoji="0" sz="115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不忘"/>
          <p:cNvSpPr txBox="1"/>
          <p:nvPr/>
        </p:nvSpPr>
        <p:spPr>
          <a:xfrm>
            <a:off x="1985422" y="2321005"/>
            <a:ext cx="8221157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3800" noProof="0" dirty="0" smtClean="0">
                <a:solidFill>
                  <a:schemeClr val="bg1"/>
                </a:solidFill>
              </a:rPr>
              <a:t>职场颁奖</a:t>
            </a:r>
            <a:endParaRPr kumimoji="0" sz="13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不忘"/>
          <p:cNvSpPr txBox="1"/>
          <p:nvPr/>
        </p:nvSpPr>
        <p:spPr>
          <a:xfrm>
            <a:off x="1007523" y="2497976"/>
            <a:ext cx="389467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5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牛逼</a:t>
            </a:r>
            <a:endParaRPr kumimoji="0" sz="115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不忘"/>
          <p:cNvSpPr txBox="1"/>
          <p:nvPr/>
        </p:nvSpPr>
        <p:spPr>
          <a:xfrm>
            <a:off x="7230523" y="2497976"/>
            <a:ext cx="389467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5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大气</a:t>
            </a:r>
            <a:endParaRPr kumimoji="0" sz="115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"/>
    </mc:Choice>
    <mc:Fallback>
      <p:transition spd="slow" advClick="0" advTm="40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不忘"/>
          <p:cNvSpPr txBox="1"/>
          <p:nvPr/>
        </p:nvSpPr>
        <p:spPr>
          <a:xfrm>
            <a:off x="3234243" y="1851645"/>
            <a:ext cx="5723515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99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如</a:t>
            </a:r>
            <a:endParaRPr kumimoji="0" sz="199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不忘"/>
          <p:cNvSpPr txBox="1"/>
          <p:nvPr/>
        </p:nvSpPr>
        <p:spPr>
          <a:xfrm>
            <a:off x="3234243" y="1851645"/>
            <a:ext cx="5723515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99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果</a:t>
            </a:r>
            <a:endParaRPr kumimoji="0" sz="199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不忘"/>
          <p:cNvSpPr txBox="1"/>
          <p:nvPr/>
        </p:nvSpPr>
        <p:spPr>
          <a:xfrm>
            <a:off x="2793038" y="-433596"/>
            <a:ext cx="6605924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9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大</a:t>
            </a:r>
            <a:endParaRPr kumimoji="0" sz="49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 advClick="0" advTm="200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不忘"/>
          <p:cNvSpPr txBox="1"/>
          <p:nvPr/>
        </p:nvSpPr>
        <p:spPr>
          <a:xfrm>
            <a:off x="3234243" y="1851645"/>
            <a:ext cx="5723515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99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你</a:t>
            </a:r>
            <a:endParaRPr kumimoji="0" sz="199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不忘"/>
          <p:cNvSpPr txBox="1"/>
          <p:nvPr/>
        </p:nvSpPr>
        <p:spPr>
          <a:xfrm>
            <a:off x="3234243" y="1851645"/>
            <a:ext cx="5723515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99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endParaRPr kumimoji="0" sz="199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不忘"/>
          <p:cNvSpPr txBox="1"/>
          <p:nvPr/>
        </p:nvSpPr>
        <p:spPr>
          <a:xfrm>
            <a:off x="3234243" y="1851645"/>
            <a:ext cx="5723515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99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加</a:t>
            </a:r>
            <a:endParaRPr kumimoji="0" lang="en-US" sz="199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不忘"/>
          <p:cNvSpPr txBox="1"/>
          <p:nvPr/>
        </p:nvSpPr>
        <p:spPr>
          <a:xfrm>
            <a:off x="3234243" y="1851645"/>
            <a:ext cx="5723515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99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幽</a:t>
            </a:r>
            <a:endParaRPr kumimoji="0" sz="199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不忘"/>
          <p:cNvSpPr txBox="1"/>
          <p:nvPr/>
        </p:nvSpPr>
        <p:spPr>
          <a:xfrm>
            <a:off x="3234243" y="1851645"/>
            <a:ext cx="5723515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99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默</a:t>
            </a:r>
            <a:endParaRPr kumimoji="0" sz="199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不忘"/>
          <p:cNvSpPr txBox="1"/>
          <p:nvPr/>
        </p:nvSpPr>
        <p:spPr>
          <a:xfrm>
            <a:off x="3234243" y="1851645"/>
            <a:ext cx="5723515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99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那</a:t>
            </a:r>
            <a:endParaRPr kumimoji="0" sz="199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不忘"/>
          <p:cNvSpPr txBox="1"/>
          <p:nvPr/>
        </p:nvSpPr>
        <p:spPr>
          <a:xfrm>
            <a:off x="3234243" y="1851645"/>
            <a:ext cx="5723515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99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绝</a:t>
            </a:r>
            <a:endParaRPr kumimoji="0" lang="en-US" sz="199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不忘"/>
          <p:cNvSpPr txBox="1"/>
          <p:nvPr/>
        </p:nvSpPr>
        <p:spPr>
          <a:xfrm>
            <a:off x="3234243" y="1851645"/>
            <a:ext cx="5723515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9900" dirty="0">
                <a:solidFill>
                  <a:schemeClr val="bg1"/>
                </a:solidFill>
              </a:rPr>
              <a:t>对</a:t>
            </a:r>
            <a:endParaRPr kumimoji="0" sz="199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"/>
    </mc:Choice>
    <mc:Fallback>
      <p:transition spd="slow" advClick="0" advTm="200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不忘"/>
          <p:cNvSpPr txBox="1"/>
          <p:nvPr/>
        </p:nvSpPr>
        <p:spPr>
          <a:xfrm>
            <a:off x="1965448" y="2767281"/>
            <a:ext cx="82611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>
                <a:solidFill>
                  <a:schemeClr val="bg1"/>
                </a:solidFill>
              </a:rPr>
              <a:t>事半功倍</a:t>
            </a:r>
            <a:endParaRPr kumimoji="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 spd="med" advClick="0" advTm="200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不忘"/>
          <p:cNvSpPr txBox="1"/>
          <p:nvPr/>
        </p:nvSpPr>
        <p:spPr>
          <a:xfrm>
            <a:off x="1965448" y="2321005"/>
            <a:ext cx="826110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3800" noProof="0" dirty="0">
                <a:solidFill>
                  <a:schemeClr val="bg1"/>
                </a:solidFill>
              </a:rPr>
              <a:t>事半功倍</a:t>
            </a:r>
            <a:endParaRPr kumimoji="0" sz="13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 advClick="0" advTm="2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眨眼"/>
          <p:cNvSpPr txBox="1"/>
          <p:nvPr/>
        </p:nvSpPr>
        <p:spPr>
          <a:xfrm>
            <a:off x="4971282" y="2767281"/>
            <a:ext cx="22494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8000" b="1" kern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眼睛</a:t>
            </a:r>
            <a:endParaRPr kumimoji="0" lang="zh-CN" altLang="en-US" sz="8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不忘"/>
          <p:cNvSpPr txBox="1"/>
          <p:nvPr/>
        </p:nvSpPr>
        <p:spPr>
          <a:xfrm>
            <a:off x="2793038" y="-433596"/>
            <a:ext cx="6605924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9600" dirty="0">
                <a:solidFill>
                  <a:schemeClr val="bg1"/>
                </a:solidFill>
              </a:rPr>
              <a:t>倍</a:t>
            </a:r>
            <a:endParaRPr kumimoji="0" sz="49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 advClick="0" advTm="2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眨眼"/>
          <p:cNvSpPr txBox="1"/>
          <p:nvPr/>
        </p:nvSpPr>
        <p:spPr>
          <a:xfrm>
            <a:off x="1429871" y="612845"/>
            <a:ext cx="933225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眼睛</a:t>
            </a:r>
            <a:endParaRPr kumimoji="0" lang="zh-CN" altLang="en-US" sz="36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851400" y="2921169"/>
            <a:ext cx="248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851400" y="2921169"/>
            <a:ext cx="248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851400" y="2921169"/>
            <a:ext cx="248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江湖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851400" y="2921169"/>
            <a:ext cx="248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传说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"/>
                            </p:stCondLst>
                            <p:childTnLst>
                              <p:par>
                                <p:cTn id="14" presetID="1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1" presetClass="exit" presetSubtype="0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94927" y="1174537"/>
            <a:ext cx="5602147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7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DE</a:t>
            </a:r>
            <a:endParaRPr lang="zh-CN" altLang="en-US" sz="287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"/>
    </mc:Choice>
    <mc:Fallback>
      <p:transition spd="slow" advClick="0" advTm="3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rot="2280000">
            <a:off x="9343538" y="-914088"/>
            <a:ext cx="0" cy="32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rot="1009412">
            <a:off x="7642040" y="-1796510"/>
            <a:ext cx="0" cy="32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rot="21338824">
            <a:off x="5736671" y="-2004683"/>
            <a:ext cx="0" cy="32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rot="20068235">
            <a:off x="3884759" y="-1510507"/>
            <a:ext cx="0" cy="32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rot="18797648">
            <a:off x="2336433" y="-380709"/>
            <a:ext cx="0" cy="32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rot="17527059">
            <a:off x="1300786" y="1232114"/>
            <a:ext cx="0" cy="32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rot="16256471">
            <a:off x="917686" y="3110142"/>
            <a:ext cx="0" cy="32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rot="14985883">
            <a:off x="1238888" y="4999748"/>
            <a:ext cx="0" cy="32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rot="13715295">
            <a:off x="2220997" y="6645715"/>
            <a:ext cx="0" cy="32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rot="12444706">
            <a:off x="3731384" y="7825761"/>
            <a:ext cx="0" cy="32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rot="9903530">
            <a:off x="7477237" y="8235022"/>
            <a:ext cx="0" cy="32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rot="8632941">
            <a:off x="9206805" y="7408977"/>
            <a:ext cx="0" cy="32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rot="7362354">
            <a:off x="10521172" y="6013913"/>
            <a:ext cx="0" cy="32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rot="6091765">
            <a:off x="11242834" y="4238252"/>
            <a:ext cx="0" cy="32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rot="4821178">
            <a:off x="11274314" y="2321807"/>
            <a:ext cx="0" cy="32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rot="3550589">
            <a:off x="10611371" y="523395"/>
            <a:ext cx="0" cy="324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不忘"/>
          <p:cNvSpPr txBox="1"/>
          <p:nvPr/>
        </p:nvSpPr>
        <p:spPr>
          <a:xfrm>
            <a:off x="6669098" y="2477317"/>
            <a:ext cx="168293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1500" b="1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模</a:t>
            </a:r>
            <a:endParaRPr dirty="0"/>
          </a:p>
        </p:txBody>
      </p:sp>
      <p:sp>
        <p:nvSpPr>
          <p:cNvPr id="19" name="不忘"/>
          <p:cNvSpPr txBox="1"/>
          <p:nvPr/>
        </p:nvSpPr>
        <p:spPr>
          <a:xfrm>
            <a:off x="2416539" y="2477317"/>
            <a:ext cx="1912391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8000" b="1" i="0" u="none" strike="noStrike" kern="0" cap="none" spc="0" normalizeH="0" baseline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1500" dirty="0">
                <a:solidFill>
                  <a:schemeClr val="bg1"/>
                </a:solidFill>
              </a:rPr>
              <a:t>快</a:t>
            </a:r>
            <a:endParaRPr kumimoji="0" sz="115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0" name="不忘"/>
          <p:cNvSpPr txBox="1"/>
          <p:nvPr/>
        </p:nvSpPr>
        <p:spPr>
          <a:xfrm>
            <a:off x="4609374" y="2477317"/>
            <a:ext cx="177928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1500" b="1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闪</a:t>
            </a:r>
            <a:endParaRPr dirty="0"/>
          </a:p>
        </p:txBody>
      </p:sp>
      <p:sp>
        <p:nvSpPr>
          <p:cNvPr id="21" name="不忘"/>
          <p:cNvSpPr txBox="1"/>
          <p:nvPr/>
        </p:nvSpPr>
        <p:spPr>
          <a:xfrm>
            <a:off x="8632474" y="2477317"/>
            <a:ext cx="168293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1500" b="1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版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1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9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9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2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2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6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6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3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tags/tag1.xml><?xml version="1.0" encoding="utf-8"?>
<p:tagLst xmlns:p="http://schemas.openxmlformats.org/presentationml/2006/main">
  <p:tag name="RESOURCEID" val="636482540623214877"/>
  <p:tag name="SCENEID" val="Unkown"/>
  <p:tag name="SCENELINKIDS" val="2|3|4|5|6|7|8"/>
  <p:tag name="ANIMSTRING" val="021f416da12487fb6a6931b1899d0874"/>
  <p:tag name="SCENESHAPETYPE" val="SceneShape"/>
  <p:tag name="SCENESHAPESUBTYPE" val="SceneSimpleShape"/>
  <p:tag name="SWITCHPICID" val="1"/>
  <p:tag name="SCENECOLOR-FILL" val="Color_Theme"/>
  <p:tag name="SCENECOLOR-FILL-VALUE" val="2"/>
  <p:tag name="SCENECOLOR-TEXT" val="Color_Theme"/>
  <p:tag name="SCENECOLOR-TEXT-VALUE" val="3"/>
  <p:tag name="PA" val="v5.2.2"/>
</p:tagLst>
</file>

<file path=ppt/tags/tag10.xml><?xml version="1.0" encoding="utf-8"?>
<p:tagLst xmlns:p="http://schemas.openxmlformats.org/presentationml/2006/main">
  <p:tag name="RESOURCEID" val="636482540623214877"/>
  <p:tag name="SCENEID" val="Unkown"/>
  <p:tag name="SCENELINKIDS" val="2|3|4|5|6|7|8"/>
  <p:tag name="ANIMSTRING" val="021f416da12487fb6a6931b1899d0874"/>
  <p:tag name="SCENESHAPETYPE" val="SceneShape"/>
  <p:tag name="SCENESHAPESUBTYPE" val="SceneSimpleShape"/>
  <p:tag name="SWITCHPICID" val="1"/>
  <p:tag name="SCENECOLOR-FILL" val="Color_Theme"/>
  <p:tag name="SCENECOLOR-FILL-VALUE" val="2"/>
  <p:tag name="SCENECOLOR-TEXT" val="Color_Theme"/>
  <p:tag name="SCENECOLOR-TEXT-VALUE" val="3"/>
  <p:tag name="PA" val="v5.2.2"/>
</p:tagLst>
</file>

<file path=ppt/tags/tag11.xml><?xml version="1.0" encoding="utf-8"?>
<p:tagLst xmlns:p="http://schemas.openxmlformats.org/presentationml/2006/main">
  <p:tag name="RESOURCEID" val="636482540623214877"/>
  <p:tag name="SCENEID" val="Unkown"/>
  <p:tag name="SCENELINKIDS" val="2|3|4|5|6|7|8"/>
  <p:tag name="ANIMSTRING" val="021f416da12487fb6a6931b1899d0874"/>
  <p:tag name="SCENESHAPETYPE" val="SceneShape"/>
  <p:tag name="SCENESHAPESUBTYPE" val="SceneSimpleShape"/>
  <p:tag name="SWITCHPICID" val="1"/>
  <p:tag name="SCENECOLOR-FILL" val="Color_Theme"/>
  <p:tag name="SCENECOLOR-FILL-VALUE" val="2"/>
  <p:tag name="SCENECOLOR-TEXT" val="Color_Theme"/>
  <p:tag name="SCENECOLOR-TEXT-VALUE" val="3"/>
  <p:tag name="PA" val="v5.2.2"/>
</p:tagLst>
</file>

<file path=ppt/tags/tag12.xml><?xml version="1.0" encoding="utf-8"?>
<p:tagLst xmlns:p="http://schemas.openxmlformats.org/presentationml/2006/main">
  <p:tag name="RESOURCEID" val="636482540623214877"/>
  <p:tag name="SCENEID" val="Unkown"/>
  <p:tag name="SCENELINKIDS" val="2|3|4|5|6|7|8"/>
  <p:tag name="ANIMSTRING" val="021f416da12487fb6a6931b1899d0874"/>
  <p:tag name="SCENESHAPETYPE" val="SceneShape"/>
  <p:tag name="SCENESHAPESUBTYPE" val="SceneSimpleShape"/>
  <p:tag name="SWITCHPICID" val="1"/>
  <p:tag name="SCENECOLOR-FILL" val="Color_Theme"/>
  <p:tag name="SCENECOLOR-FILL-VALUE" val="2"/>
  <p:tag name="SCENECOLOR-TEXT" val="Color_Theme"/>
  <p:tag name="SCENECOLOR-TEXT-VALUE" val="3"/>
  <p:tag name="PA" val="v5.2.2"/>
</p:tagLst>
</file>

<file path=ppt/tags/tag13.xml><?xml version="1.0" encoding="utf-8"?>
<p:tagLst xmlns:p="http://schemas.openxmlformats.org/presentationml/2006/main">
  <p:tag name="RESOURCEID" val="636482540623214877"/>
  <p:tag name="SCENEID" val="Unkown"/>
  <p:tag name="SCENELINKIDS" val="2|3|4|5|6|7|8"/>
  <p:tag name="ANIMSTRING" val="021f416da12487fb6a6931b1899d0874"/>
  <p:tag name="SCENESHAPETYPE" val="SceneShape"/>
  <p:tag name="SCENESHAPESUBTYPE" val="SceneSimpleShape"/>
  <p:tag name="SWITCHPICID" val="1"/>
  <p:tag name="SCENECOLOR-FILL" val="Color_Theme"/>
  <p:tag name="SCENECOLOR-FILL-VALUE" val="2"/>
  <p:tag name="SCENECOLOR-TEXT" val="Color_Theme"/>
  <p:tag name="SCENECOLOR-TEXT-VALUE" val="3"/>
  <p:tag name="PA" val="v5.2.2"/>
</p:tagLst>
</file>

<file path=ppt/tags/tag14.xml><?xml version="1.0" encoding="utf-8"?>
<p:tagLst xmlns:p="http://schemas.openxmlformats.org/presentationml/2006/main">
  <p:tag name="RESOURCEID" val="636482540623214877"/>
  <p:tag name="SCENEID" val="Unkown"/>
  <p:tag name="SCENELINKIDS" val="2|3|4|5|6|7|8"/>
  <p:tag name="ANIMSTRING" val="021f416da12487fb6a6931b1899d0874"/>
  <p:tag name="SCENESHAPETYPE" val="SceneShape"/>
  <p:tag name="SCENESHAPESUBTYPE" val="SceneSimpleShape"/>
  <p:tag name="SWITCHPICID" val="1"/>
  <p:tag name="SCENECOLOR-FILL" val="Color_Theme"/>
  <p:tag name="SCENECOLOR-FILL-VALUE" val="2"/>
  <p:tag name="SCENECOLOR-TEXT" val="Color_Theme"/>
  <p:tag name="SCENECOLOR-TEXT-VALUE" val="3"/>
  <p:tag name="PA" val="v5.2.2"/>
</p:tagLst>
</file>

<file path=ppt/tags/tag2.xml><?xml version="1.0" encoding="utf-8"?>
<p:tagLst xmlns:p="http://schemas.openxmlformats.org/presentationml/2006/main">
  <p:tag name="RESOURCEID" val="636482540623214877"/>
  <p:tag name="SCENEID" val="Unkown"/>
  <p:tag name="SCENELINKIDS" val="2|3|4|5|6|7|8"/>
  <p:tag name="ANIMSTRING" val="021f416da12487fb6a6931b1899d0874"/>
  <p:tag name="SCENESHAPETYPE" val="SceneShape"/>
  <p:tag name="SCENESHAPESUBTYPE" val="SceneSimpleShape"/>
  <p:tag name="SWITCHPICID" val="1"/>
  <p:tag name="SCENECOLOR-FILL" val="Color_Theme"/>
  <p:tag name="SCENECOLOR-FILL-VALUE" val="2"/>
  <p:tag name="SCENECOLOR-TEXT" val="Color_Theme"/>
  <p:tag name="SCENECOLOR-TEXT-VALUE" val="3"/>
  <p:tag name="PA" val="v5.2.2"/>
</p:tagLst>
</file>

<file path=ppt/tags/tag3.xml><?xml version="1.0" encoding="utf-8"?>
<p:tagLst xmlns:p="http://schemas.openxmlformats.org/presentationml/2006/main">
  <p:tag name="RESOURCEID" val="636482540623214877"/>
  <p:tag name="SCENEID" val="Unkown"/>
  <p:tag name="SCENELINKIDS" val="2|3|4|5|6|7|8"/>
  <p:tag name="ANIMSTRING" val="021f416da12487fb6a6931b1899d0874"/>
  <p:tag name="SCENESHAPETYPE" val="SceneShape"/>
  <p:tag name="SCENESHAPESUBTYPE" val="SceneSimpleShape"/>
  <p:tag name="SWITCHPICID" val="1"/>
  <p:tag name="SCENECOLOR-FILL" val="Color_Theme"/>
  <p:tag name="SCENECOLOR-FILL-VALUE" val="2"/>
  <p:tag name="SCENECOLOR-TEXT" val="Color_Theme"/>
  <p:tag name="SCENECOLOR-TEXT-VALUE" val="3"/>
  <p:tag name="PA" val="v5.2.2"/>
</p:tagLst>
</file>

<file path=ppt/tags/tag4.xml><?xml version="1.0" encoding="utf-8"?>
<p:tagLst xmlns:p="http://schemas.openxmlformats.org/presentationml/2006/main">
  <p:tag name="RESOURCEID" val="636482540623214877"/>
  <p:tag name="SCENEID" val="Unkown"/>
  <p:tag name="SCENELINKIDS" val="2|3|4|5|6|7|8"/>
  <p:tag name="ANIMSTRING" val="021f416da12487fb6a6931b1899d0874"/>
  <p:tag name="SCENESHAPETYPE" val="SceneShape"/>
  <p:tag name="SCENESHAPESUBTYPE" val="SceneSimpleShape"/>
  <p:tag name="SWITCHPICID" val="1"/>
  <p:tag name="SCENECOLOR-FILL" val="Color_Theme"/>
  <p:tag name="SCENECOLOR-FILL-VALUE" val="2"/>
  <p:tag name="SCENECOLOR-TEXT" val="Color_Theme"/>
  <p:tag name="SCENECOLOR-TEXT-VALUE" val="3"/>
  <p:tag name="PA" val="v5.2.2"/>
</p:tagLst>
</file>

<file path=ppt/tags/tag5.xml><?xml version="1.0" encoding="utf-8"?>
<p:tagLst xmlns:p="http://schemas.openxmlformats.org/presentationml/2006/main">
  <p:tag name="RESOURCEID" val="636482540623214877"/>
  <p:tag name="SCENEID" val="Unkown"/>
  <p:tag name="SCENELINKIDS" val="2|3|4|5|6|7|8"/>
  <p:tag name="ANIMSTRING" val="021f416da12487fb6a6931b1899d0874"/>
  <p:tag name="SCENESHAPETYPE" val="SceneShape"/>
  <p:tag name="SCENESHAPESUBTYPE" val="SceneSimpleShape"/>
  <p:tag name="SWITCHPICID" val="1"/>
  <p:tag name="SCENECOLOR-FILL" val="Color_Theme"/>
  <p:tag name="SCENECOLOR-FILL-VALUE" val="2"/>
  <p:tag name="SCENECOLOR-TEXT" val="Color_Theme"/>
  <p:tag name="SCENECOLOR-TEXT-VALUE" val="3"/>
  <p:tag name="PA" val="v5.2.2"/>
</p:tagLst>
</file>

<file path=ppt/tags/tag6.xml><?xml version="1.0" encoding="utf-8"?>
<p:tagLst xmlns:p="http://schemas.openxmlformats.org/presentationml/2006/main">
  <p:tag name="RESOURCEID" val="636482540623214877"/>
  <p:tag name="SCENEID" val="Unkown"/>
  <p:tag name="SCENELINKIDS" val="2|3|4|5|6|7|8"/>
  <p:tag name="ANIMSTRING" val="021f416da12487fb6a6931b1899d0874"/>
  <p:tag name="SCENESHAPETYPE" val="SceneShape"/>
  <p:tag name="SCENESHAPESUBTYPE" val="SceneSimpleShape"/>
  <p:tag name="SWITCHPICID" val="1"/>
  <p:tag name="SCENECOLOR-FILL" val="Color_Theme"/>
  <p:tag name="SCENECOLOR-FILL-VALUE" val="2"/>
  <p:tag name="SCENECOLOR-TEXT" val="Color_Theme"/>
  <p:tag name="SCENECOLOR-TEXT-VALUE" val="3"/>
  <p:tag name="PA" val="v5.2.2"/>
</p:tagLst>
</file>

<file path=ppt/tags/tag7.xml><?xml version="1.0" encoding="utf-8"?>
<p:tagLst xmlns:p="http://schemas.openxmlformats.org/presentationml/2006/main">
  <p:tag name="RESOURCEID" val="636482540623214877"/>
  <p:tag name="SCENEID" val="Unkown"/>
  <p:tag name="SCENELINKIDS" val="2|3|4|5|6|7|8"/>
  <p:tag name="ANIMSTRING" val="021f416da12487fb6a6931b1899d0874"/>
  <p:tag name="SCENESHAPETYPE" val="SceneShape"/>
  <p:tag name="SCENESHAPESUBTYPE" val="SceneSimpleShape"/>
  <p:tag name="SWITCHPICID" val="1"/>
  <p:tag name="SCENECOLOR-FILL" val="Color_Theme"/>
  <p:tag name="SCENECOLOR-FILL-VALUE" val="2"/>
  <p:tag name="SCENECOLOR-TEXT" val="Color_Theme"/>
  <p:tag name="SCENECOLOR-TEXT-VALUE" val="3"/>
  <p:tag name="PA" val="v5.2.2"/>
</p:tagLst>
</file>

<file path=ppt/tags/tag8.xml><?xml version="1.0" encoding="utf-8"?>
<p:tagLst xmlns:p="http://schemas.openxmlformats.org/presentationml/2006/main">
  <p:tag name="RESOURCEID" val="636482540623214877"/>
  <p:tag name="SCENEID" val="Unkown"/>
  <p:tag name="SCENELINKIDS" val="2|3|4|5|6|7|8"/>
  <p:tag name="ANIMSTRING" val="021f416da12487fb6a6931b1899d0874"/>
  <p:tag name="SCENESHAPETYPE" val="SceneShape"/>
  <p:tag name="SCENESHAPESUBTYPE" val="SceneSimpleShape"/>
  <p:tag name="SWITCHPICID" val="1"/>
  <p:tag name="SCENECOLOR-FILL" val="Color_Theme"/>
  <p:tag name="SCENECOLOR-FILL-VALUE" val="2"/>
  <p:tag name="SCENECOLOR-TEXT" val="Color_Theme"/>
  <p:tag name="SCENECOLOR-TEXT-VALUE" val="3"/>
  <p:tag name="PA" val="v5.2.2"/>
</p:tagLst>
</file>

<file path=ppt/tags/tag9.xml><?xml version="1.0" encoding="utf-8"?>
<p:tagLst xmlns:p="http://schemas.openxmlformats.org/presentationml/2006/main">
  <p:tag name="RESOURCEID" val="636482540623214877"/>
  <p:tag name="SCENEID" val="Unkown"/>
  <p:tag name="SCENELINKIDS" val="2|3|4|5|6|7|8"/>
  <p:tag name="ANIMSTRING" val="021f416da12487fb6a6931b1899d0874"/>
  <p:tag name="SCENESHAPETYPE" val="SceneShape"/>
  <p:tag name="SCENESHAPESUBTYPE" val="SceneSimpleShape"/>
  <p:tag name="SWITCHPICID" val="1"/>
  <p:tag name="SCENECOLOR-FILL" val="Color_Theme"/>
  <p:tag name="SCENECOLOR-FILL-VALUE" val="2"/>
  <p:tag name="SCENECOLOR-TEXT" val="Color_Theme"/>
  <p:tag name="SCENECOLOR-TEXT-VALUE" val="3"/>
  <p:tag name="PA" val="v5.2.2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</Words>
  <Application>WPS 演示</Application>
  <PresentationFormat>宽屏</PresentationFormat>
  <Paragraphs>116</Paragraphs>
  <Slides>50</Slides>
  <Notes>50</Notes>
  <HiddenSlides>0</HiddenSlides>
  <MMClips>1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50</vt:i4>
      </vt:variant>
    </vt:vector>
  </HeadingPairs>
  <TitlesOfParts>
    <vt:vector size="62" baseType="lpstr">
      <vt:lpstr>Arial</vt:lpstr>
      <vt:lpstr>方正书宋_GBK</vt:lpstr>
      <vt:lpstr>Wingdings</vt:lpstr>
      <vt:lpstr>微软雅黑</vt:lpstr>
      <vt:lpstr>汉仪旗黑KW</vt:lpstr>
      <vt:lpstr>宋体</vt:lpstr>
      <vt:lpstr>Arial Unicode MS</vt:lpstr>
      <vt:lpstr>汉仪书宋二KW</vt:lpstr>
      <vt:lpstr>等线 Light</vt:lpstr>
      <vt:lpstr>汉仪中等线KW</vt:lpstr>
      <vt:lpstr>等线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抖音快闪个性自我介绍</dc:title>
  <dc:creator>Administrator</dc:creator>
  <cp:lastModifiedBy>toandfro</cp:lastModifiedBy>
  <cp:revision>15</cp:revision>
  <dcterms:created xsi:type="dcterms:W3CDTF">2020-04-14T03:54:45Z</dcterms:created>
  <dcterms:modified xsi:type="dcterms:W3CDTF">2020-04-14T03:54:45Z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2052-1.8.2.2861</vt:lpwstr>
  </property>
</Properties>
</file>